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329" r:id="rId2"/>
    <p:sldId id="330" r:id="rId3"/>
    <p:sldId id="337" r:id="rId4"/>
    <p:sldId id="331" r:id="rId5"/>
    <p:sldId id="334" r:id="rId6"/>
    <p:sldId id="332" r:id="rId7"/>
    <p:sldId id="333" r:id="rId8"/>
    <p:sldId id="336" r:id="rId9"/>
    <p:sldId id="335" r:id="rId10"/>
    <p:sldId id="269" r:id="rId11"/>
    <p:sldId id="323" r:id="rId12"/>
    <p:sldId id="325" r:id="rId13"/>
    <p:sldId id="318" r:id="rId14"/>
  </p:sldIdLst>
  <p:sldSz cx="9144000" cy="5143500" type="screen16x9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7" autoAdjust="0"/>
    <p:restoredTop sz="96837" autoAdjust="0"/>
  </p:normalViewPr>
  <p:slideViewPr>
    <p:cSldViewPr snapToGrid="0" snapToObjects="1">
      <p:cViewPr varScale="1">
        <p:scale>
          <a:sx n="160" d="100"/>
          <a:sy n="160" d="100"/>
        </p:scale>
        <p:origin x="144" y="264"/>
      </p:cViewPr>
      <p:guideLst>
        <p:guide orient="horz" pos="1620"/>
        <p:guide pos="289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d\dwoog\Documents\inductive%20adder%20for%20FCC%20injection%20kicker\IA_Desig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d\dwoog\Documents\IA%20KFA%2045\IA_Desig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d\dwoog\Documents\IA%20KFA%2045\IA_Desig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FCC_Project\Design%20and%20simulations\IA_design_oil_FCC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FCC_Project\Design%20and%20simulations\IA_design_oil_FCC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033075477154425"/>
          <c:y val="9.7165664595337792E-2"/>
          <c:w val="0.75063584441873921"/>
          <c:h val="0.70523207173049596"/>
        </c:manualLayout>
      </c:layout>
      <c:scatterChart>
        <c:scatterStyle val="lineMarker"/>
        <c:varyColors val="0"/>
        <c:ser>
          <c:idx val="12"/>
          <c:order val="2"/>
          <c:tx>
            <c:v>5 Ohm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Pt>
            <c:idx val="1920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0-603F-4D27-964A-70CBFFAC2B78}"/>
              </c:ext>
            </c:extLst>
          </c:dPt>
          <c:dLbls>
            <c:dLbl>
              <c:idx val="1948"/>
              <c:layout>
                <c:manualLayout>
                  <c:x val="-5.938996220787562E-3"/>
                  <c:y val="5.253561232852566E-2"/>
                </c:manualLayout>
              </c:layout>
              <c:tx>
                <c:rich>
                  <a:bodyPr/>
                  <a:lstStyle/>
                  <a:p>
                    <a:r>
                      <a:rPr lang="el-GR" dirty="0" smtClean="0">
                        <a:solidFill>
                          <a:srgbClr val="FF0000"/>
                        </a:solidFill>
                      </a:rPr>
                      <a:t>5Ω</a:t>
                    </a:r>
                    <a:endParaRPr lang="el-GR" dirty="0">
                      <a:solidFill>
                        <a:srgbClr val="FF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603F-4D27-964A-70CBFFAC2B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Air!$J$10:$J$2009</c:f>
              <c:numCache>
                <c:formatCode>General</c:formatCode>
                <c:ptCount val="2000"/>
                <c:pt idx="0">
                  <c:v>1E-3</c:v>
                </c:pt>
                <c:pt idx="1">
                  <c:v>2E-3</c:v>
                </c:pt>
                <c:pt idx="2">
                  <c:v>3.0000000000000001E-3</c:v>
                </c:pt>
                <c:pt idx="3">
                  <c:v>4.0000000000000001E-3</c:v>
                </c:pt>
                <c:pt idx="4">
                  <c:v>5.0000000000000001E-3</c:v>
                </c:pt>
                <c:pt idx="5">
                  <c:v>6.0000000000000001E-3</c:v>
                </c:pt>
                <c:pt idx="6">
                  <c:v>7.0000000000000001E-3</c:v>
                </c:pt>
                <c:pt idx="7">
                  <c:v>8.0000000000000002E-3</c:v>
                </c:pt>
                <c:pt idx="8">
                  <c:v>8.9999999999999993E-3</c:v>
                </c:pt>
                <c:pt idx="9">
                  <c:v>0.01</c:v>
                </c:pt>
                <c:pt idx="10">
                  <c:v>1.0999999999999999E-2</c:v>
                </c:pt>
                <c:pt idx="11">
                  <c:v>1.2E-2</c:v>
                </c:pt>
                <c:pt idx="12">
                  <c:v>1.2999999999999999E-2</c:v>
                </c:pt>
                <c:pt idx="13">
                  <c:v>1.4E-2</c:v>
                </c:pt>
                <c:pt idx="14">
                  <c:v>1.4999999999999999E-2</c:v>
                </c:pt>
                <c:pt idx="15">
                  <c:v>1.6E-2</c:v>
                </c:pt>
                <c:pt idx="16">
                  <c:v>1.7000000000000001E-2</c:v>
                </c:pt>
                <c:pt idx="17">
                  <c:v>1.7999999999999999E-2</c:v>
                </c:pt>
                <c:pt idx="18">
                  <c:v>1.9E-2</c:v>
                </c:pt>
                <c:pt idx="19">
                  <c:v>0.02</c:v>
                </c:pt>
                <c:pt idx="20">
                  <c:v>2.1000000000000001E-2</c:v>
                </c:pt>
                <c:pt idx="21">
                  <c:v>2.1999999999999999E-2</c:v>
                </c:pt>
                <c:pt idx="22">
                  <c:v>2.3E-2</c:v>
                </c:pt>
                <c:pt idx="23">
                  <c:v>2.4E-2</c:v>
                </c:pt>
                <c:pt idx="24">
                  <c:v>2.5000000000000001E-2</c:v>
                </c:pt>
                <c:pt idx="25">
                  <c:v>2.5999999999999999E-2</c:v>
                </c:pt>
                <c:pt idx="26">
                  <c:v>2.7E-2</c:v>
                </c:pt>
                <c:pt idx="27">
                  <c:v>2.8000000000000001E-2</c:v>
                </c:pt>
                <c:pt idx="28">
                  <c:v>2.9000000000000001E-2</c:v>
                </c:pt>
                <c:pt idx="29">
                  <c:v>0.03</c:v>
                </c:pt>
                <c:pt idx="30">
                  <c:v>3.1E-2</c:v>
                </c:pt>
                <c:pt idx="31">
                  <c:v>3.2000000000000001E-2</c:v>
                </c:pt>
                <c:pt idx="32">
                  <c:v>3.3000000000000002E-2</c:v>
                </c:pt>
                <c:pt idx="33">
                  <c:v>3.4000000000000002E-2</c:v>
                </c:pt>
                <c:pt idx="34">
                  <c:v>3.5000000000000003E-2</c:v>
                </c:pt>
                <c:pt idx="35">
                  <c:v>3.5999999999999997E-2</c:v>
                </c:pt>
                <c:pt idx="36">
                  <c:v>3.6999999999999998E-2</c:v>
                </c:pt>
                <c:pt idx="37">
                  <c:v>3.7999999999999999E-2</c:v>
                </c:pt>
                <c:pt idx="38">
                  <c:v>3.9E-2</c:v>
                </c:pt>
                <c:pt idx="39">
                  <c:v>0.04</c:v>
                </c:pt>
                <c:pt idx="40">
                  <c:v>4.1000000000000002E-2</c:v>
                </c:pt>
                <c:pt idx="41">
                  <c:v>4.2000000000000003E-2</c:v>
                </c:pt>
                <c:pt idx="42">
                  <c:v>4.2999999999999997E-2</c:v>
                </c:pt>
                <c:pt idx="43">
                  <c:v>4.3999999999999997E-2</c:v>
                </c:pt>
                <c:pt idx="44">
                  <c:v>4.4999999999999998E-2</c:v>
                </c:pt>
                <c:pt idx="45">
                  <c:v>4.5999999999999999E-2</c:v>
                </c:pt>
                <c:pt idx="46">
                  <c:v>4.7E-2</c:v>
                </c:pt>
                <c:pt idx="47">
                  <c:v>4.8000000000000001E-2</c:v>
                </c:pt>
                <c:pt idx="48">
                  <c:v>4.9000000000000002E-2</c:v>
                </c:pt>
                <c:pt idx="49">
                  <c:v>0.05</c:v>
                </c:pt>
                <c:pt idx="50">
                  <c:v>5.0999999999999997E-2</c:v>
                </c:pt>
                <c:pt idx="51">
                  <c:v>5.1999999999999998E-2</c:v>
                </c:pt>
                <c:pt idx="52">
                  <c:v>5.2999999999999999E-2</c:v>
                </c:pt>
                <c:pt idx="53">
                  <c:v>5.3999999999999999E-2</c:v>
                </c:pt>
                <c:pt idx="54">
                  <c:v>5.5E-2</c:v>
                </c:pt>
                <c:pt idx="55">
                  <c:v>5.6000000000000001E-2</c:v>
                </c:pt>
                <c:pt idx="56">
                  <c:v>5.7000000000000002E-2</c:v>
                </c:pt>
                <c:pt idx="57">
                  <c:v>5.8000000000000003E-2</c:v>
                </c:pt>
                <c:pt idx="58">
                  <c:v>5.8999999999999997E-2</c:v>
                </c:pt>
                <c:pt idx="59">
                  <c:v>0.06</c:v>
                </c:pt>
                <c:pt idx="60">
                  <c:v>6.0999999999999999E-2</c:v>
                </c:pt>
                <c:pt idx="61">
                  <c:v>6.2E-2</c:v>
                </c:pt>
                <c:pt idx="62">
                  <c:v>6.3E-2</c:v>
                </c:pt>
                <c:pt idx="63">
                  <c:v>6.4000000000000001E-2</c:v>
                </c:pt>
                <c:pt idx="64">
                  <c:v>6.5000000000000002E-2</c:v>
                </c:pt>
                <c:pt idx="65">
                  <c:v>6.6000000000000003E-2</c:v>
                </c:pt>
                <c:pt idx="66">
                  <c:v>6.7000000000000004E-2</c:v>
                </c:pt>
                <c:pt idx="67">
                  <c:v>6.8000000000000005E-2</c:v>
                </c:pt>
                <c:pt idx="68">
                  <c:v>6.9000000000000006E-2</c:v>
                </c:pt>
                <c:pt idx="69">
                  <c:v>7.0000000000000007E-2</c:v>
                </c:pt>
                <c:pt idx="70">
                  <c:v>7.0999999999999994E-2</c:v>
                </c:pt>
                <c:pt idx="71">
                  <c:v>7.1999999999999995E-2</c:v>
                </c:pt>
                <c:pt idx="72">
                  <c:v>7.2999999999999995E-2</c:v>
                </c:pt>
                <c:pt idx="73">
                  <c:v>7.3999999999999996E-2</c:v>
                </c:pt>
                <c:pt idx="74">
                  <c:v>7.4999999999999997E-2</c:v>
                </c:pt>
                <c:pt idx="75">
                  <c:v>7.5999999999999998E-2</c:v>
                </c:pt>
                <c:pt idx="76">
                  <c:v>7.6999999999999999E-2</c:v>
                </c:pt>
                <c:pt idx="77">
                  <c:v>7.8E-2</c:v>
                </c:pt>
                <c:pt idx="78">
                  <c:v>7.9000000000000001E-2</c:v>
                </c:pt>
                <c:pt idx="79">
                  <c:v>0.08</c:v>
                </c:pt>
                <c:pt idx="80">
                  <c:v>8.1000000000000003E-2</c:v>
                </c:pt>
                <c:pt idx="81">
                  <c:v>8.2000000000000003E-2</c:v>
                </c:pt>
                <c:pt idx="82">
                  <c:v>8.3000000000000004E-2</c:v>
                </c:pt>
                <c:pt idx="83">
                  <c:v>8.4000000000000005E-2</c:v>
                </c:pt>
                <c:pt idx="84">
                  <c:v>8.5000000000000006E-2</c:v>
                </c:pt>
                <c:pt idx="85">
                  <c:v>8.5999999999999993E-2</c:v>
                </c:pt>
                <c:pt idx="86">
                  <c:v>8.6999999999999994E-2</c:v>
                </c:pt>
                <c:pt idx="87">
                  <c:v>8.7999999999999995E-2</c:v>
                </c:pt>
                <c:pt idx="88">
                  <c:v>8.8999999999999996E-2</c:v>
                </c:pt>
                <c:pt idx="89">
                  <c:v>0.09</c:v>
                </c:pt>
                <c:pt idx="90">
                  <c:v>9.0999999999999998E-2</c:v>
                </c:pt>
                <c:pt idx="91">
                  <c:v>9.1999999999999998E-2</c:v>
                </c:pt>
                <c:pt idx="92">
                  <c:v>9.2999999999999999E-2</c:v>
                </c:pt>
                <c:pt idx="93">
                  <c:v>9.4E-2</c:v>
                </c:pt>
                <c:pt idx="94">
                  <c:v>9.5000000000000001E-2</c:v>
                </c:pt>
                <c:pt idx="95">
                  <c:v>9.6000000000000002E-2</c:v>
                </c:pt>
                <c:pt idx="96">
                  <c:v>9.7000000000000003E-2</c:v>
                </c:pt>
                <c:pt idx="97">
                  <c:v>9.8000000000000004E-2</c:v>
                </c:pt>
                <c:pt idx="98">
                  <c:v>9.9000000000000005E-2</c:v>
                </c:pt>
                <c:pt idx="99">
                  <c:v>0.1</c:v>
                </c:pt>
                <c:pt idx="100">
                  <c:v>0.10100000000000001</c:v>
                </c:pt>
                <c:pt idx="101">
                  <c:v>0.10199999999999999</c:v>
                </c:pt>
                <c:pt idx="102">
                  <c:v>0.10299999999999999</c:v>
                </c:pt>
                <c:pt idx="103">
                  <c:v>0.104</c:v>
                </c:pt>
                <c:pt idx="104">
                  <c:v>0.105</c:v>
                </c:pt>
                <c:pt idx="105">
                  <c:v>0.106</c:v>
                </c:pt>
                <c:pt idx="106">
                  <c:v>0.107</c:v>
                </c:pt>
                <c:pt idx="107">
                  <c:v>0.108</c:v>
                </c:pt>
                <c:pt idx="108">
                  <c:v>0.109</c:v>
                </c:pt>
                <c:pt idx="109">
                  <c:v>0.11</c:v>
                </c:pt>
                <c:pt idx="110">
                  <c:v>0.111</c:v>
                </c:pt>
                <c:pt idx="111">
                  <c:v>0.112</c:v>
                </c:pt>
                <c:pt idx="112">
                  <c:v>0.113</c:v>
                </c:pt>
                <c:pt idx="113">
                  <c:v>0.114</c:v>
                </c:pt>
                <c:pt idx="114">
                  <c:v>0.115</c:v>
                </c:pt>
                <c:pt idx="115">
                  <c:v>0.11600000000000001</c:v>
                </c:pt>
                <c:pt idx="116">
                  <c:v>0.11700000000000001</c:v>
                </c:pt>
                <c:pt idx="117">
                  <c:v>0.11799999999999999</c:v>
                </c:pt>
                <c:pt idx="118">
                  <c:v>0.11899999999999999</c:v>
                </c:pt>
                <c:pt idx="119">
                  <c:v>0.12</c:v>
                </c:pt>
                <c:pt idx="120">
                  <c:v>0.121</c:v>
                </c:pt>
                <c:pt idx="121">
                  <c:v>0.122</c:v>
                </c:pt>
                <c:pt idx="122">
                  <c:v>0.123</c:v>
                </c:pt>
                <c:pt idx="123">
                  <c:v>0.124</c:v>
                </c:pt>
                <c:pt idx="124">
                  <c:v>0.125</c:v>
                </c:pt>
                <c:pt idx="125">
                  <c:v>0.126</c:v>
                </c:pt>
                <c:pt idx="126">
                  <c:v>0.127</c:v>
                </c:pt>
                <c:pt idx="127">
                  <c:v>0.128</c:v>
                </c:pt>
                <c:pt idx="128">
                  <c:v>0.129</c:v>
                </c:pt>
                <c:pt idx="129">
                  <c:v>0.13</c:v>
                </c:pt>
                <c:pt idx="130">
                  <c:v>0.13100000000000001</c:v>
                </c:pt>
                <c:pt idx="131">
                  <c:v>0.13200000000000001</c:v>
                </c:pt>
                <c:pt idx="132">
                  <c:v>0.13300000000000001</c:v>
                </c:pt>
                <c:pt idx="133">
                  <c:v>0.13400000000000001</c:v>
                </c:pt>
                <c:pt idx="134">
                  <c:v>0.13500000000000001</c:v>
                </c:pt>
                <c:pt idx="135">
                  <c:v>0.13600000000000001</c:v>
                </c:pt>
                <c:pt idx="136">
                  <c:v>0.13700000000000001</c:v>
                </c:pt>
                <c:pt idx="137">
                  <c:v>0.13800000000000001</c:v>
                </c:pt>
                <c:pt idx="138">
                  <c:v>0.13900000000000001</c:v>
                </c:pt>
                <c:pt idx="139">
                  <c:v>0.14000000000000001</c:v>
                </c:pt>
                <c:pt idx="140">
                  <c:v>0.14099999999999999</c:v>
                </c:pt>
                <c:pt idx="141">
                  <c:v>0.14199999999999999</c:v>
                </c:pt>
                <c:pt idx="142">
                  <c:v>0.14299999999999999</c:v>
                </c:pt>
                <c:pt idx="143">
                  <c:v>0.14399999999999999</c:v>
                </c:pt>
                <c:pt idx="144">
                  <c:v>0.14499999999999999</c:v>
                </c:pt>
                <c:pt idx="145">
                  <c:v>0.14599999999999999</c:v>
                </c:pt>
                <c:pt idx="146">
                  <c:v>0.14699999999999999</c:v>
                </c:pt>
                <c:pt idx="147">
                  <c:v>0.14799999999999999</c:v>
                </c:pt>
                <c:pt idx="148">
                  <c:v>0.14899999999999999</c:v>
                </c:pt>
                <c:pt idx="149">
                  <c:v>0.15</c:v>
                </c:pt>
                <c:pt idx="150">
                  <c:v>0.151</c:v>
                </c:pt>
                <c:pt idx="151">
                  <c:v>0.152</c:v>
                </c:pt>
                <c:pt idx="152">
                  <c:v>0.153</c:v>
                </c:pt>
                <c:pt idx="153">
                  <c:v>0.154</c:v>
                </c:pt>
                <c:pt idx="154">
                  <c:v>0.155</c:v>
                </c:pt>
                <c:pt idx="155">
                  <c:v>0.156</c:v>
                </c:pt>
                <c:pt idx="156">
                  <c:v>0.157</c:v>
                </c:pt>
                <c:pt idx="157">
                  <c:v>0.158</c:v>
                </c:pt>
                <c:pt idx="158">
                  <c:v>0.159</c:v>
                </c:pt>
                <c:pt idx="159">
                  <c:v>0.16</c:v>
                </c:pt>
                <c:pt idx="160">
                  <c:v>0.161</c:v>
                </c:pt>
                <c:pt idx="161">
                  <c:v>0.16200000000000001</c:v>
                </c:pt>
                <c:pt idx="162">
                  <c:v>0.16300000000000001</c:v>
                </c:pt>
                <c:pt idx="163">
                  <c:v>0.16400000000000001</c:v>
                </c:pt>
                <c:pt idx="164">
                  <c:v>0.16500000000000001</c:v>
                </c:pt>
                <c:pt idx="165">
                  <c:v>0.16600000000000001</c:v>
                </c:pt>
                <c:pt idx="166">
                  <c:v>0.16700000000000001</c:v>
                </c:pt>
                <c:pt idx="167">
                  <c:v>0.16800000000000001</c:v>
                </c:pt>
                <c:pt idx="168">
                  <c:v>0.16900000000000001</c:v>
                </c:pt>
                <c:pt idx="169">
                  <c:v>0.17</c:v>
                </c:pt>
                <c:pt idx="170">
                  <c:v>0.17100000000000001</c:v>
                </c:pt>
                <c:pt idx="171">
                  <c:v>0.17199999999999999</c:v>
                </c:pt>
                <c:pt idx="172">
                  <c:v>0.17299999999999999</c:v>
                </c:pt>
                <c:pt idx="173">
                  <c:v>0.17399999999999999</c:v>
                </c:pt>
                <c:pt idx="174">
                  <c:v>0.17499999999999999</c:v>
                </c:pt>
                <c:pt idx="175">
                  <c:v>0.17599999999999999</c:v>
                </c:pt>
                <c:pt idx="176">
                  <c:v>0.17699999999999999</c:v>
                </c:pt>
                <c:pt idx="177">
                  <c:v>0.17799999999999999</c:v>
                </c:pt>
                <c:pt idx="178">
                  <c:v>0.17899999999999999</c:v>
                </c:pt>
                <c:pt idx="179">
                  <c:v>0.18</c:v>
                </c:pt>
                <c:pt idx="180">
                  <c:v>0.18099999999999999</c:v>
                </c:pt>
                <c:pt idx="181">
                  <c:v>0.182</c:v>
                </c:pt>
                <c:pt idx="182">
                  <c:v>0.183</c:v>
                </c:pt>
                <c:pt idx="183">
                  <c:v>0.184</c:v>
                </c:pt>
                <c:pt idx="184">
                  <c:v>0.185</c:v>
                </c:pt>
                <c:pt idx="185">
                  <c:v>0.186</c:v>
                </c:pt>
                <c:pt idx="186">
                  <c:v>0.187</c:v>
                </c:pt>
                <c:pt idx="187">
                  <c:v>0.188</c:v>
                </c:pt>
                <c:pt idx="188">
                  <c:v>0.189</c:v>
                </c:pt>
                <c:pt idx="189">
                  <c:v>0.19</c:v>
                </c:pt>
                <c:pt idx="190">
                  <c:v>0.191</c:v>
                </c:pt>
                <c:pt idx="191">
                  <c:v>0.192</c:v>
                </c:pt>
                <c:pt idx="192">
                  <c:v>0.193</c:v>
                </c:pt>
                <c:pt idx="193">
                  <c:v>0.19400000000000001</c:v>
                </c:pt>
                <c:pt idx="194">
                  <c:v>0.19500000000000001</c:v>
                </c:pt>
                <c:pt idx="195">
                  <c:v>0.19600000000000001</c:v>
                </c:pt>
                <c:pt idx="196">
                  <c:v>0.19700000000000001</c:v>
                </c:pt>
                <c:pt idx="197">
                  <c:v>0.19800000000000001</c:v>
                </c:pt>
                <c:pt idx="198">
                  <c:v>0.19900000000000001</c:v>
                </c:pt>
                <c:pt idx="199">
                  <c:v>0.2</c:v>
                </c:pt>
                <c:pt idx="200">
                  <c:v>0.20100000000000001</c:v>
                </c:pt>
                <c:pt idx="201">
                  <c:v>0.20200000000000001</c:v>
                </c:pt>
                <c:pt idx="202">
                  <c:v>0.20300000000000001</c:v>
                </c:pt>
                <c:pt idx="203">
                  <c:v>0.20399999999999999</c:v>
                </c:pt>
                <c:pt idx="204">
                  <c:v>0.20499999999999999</c:v>
                </c:pt>
                <c:pt idx="205">
                  <c:v>0.20599999999999999</c:v>
                </c:pt>
                <c:pt idx="206">
                  <c:v>0.20699999999999999</c:v>
                </c:pt>
                <c:pt idx="207">
                  <c:v>0.20799999999999999</c:v>
                </c:pt>
                <c:pt idx="208">
                  <c:v>0.20899999999999999</c:v>
                </c:pt>
                <c:pt idx="209">
                  <c:v>0.21</c:v>
                </c:pt>
                <c:pt idx="210">
                  <c:v>0.21099999999999999</c:v>
                </c:pt>
                <c:pt idx="211">
                  <c:v>0.21199999999999999</c:v>
                </c:pt>
                <c:pt idx="212">
                  <c:v>0.21299999999999999</c:v>
                </c:pt>
                <c:pt idx="213">
                  <c:v>0.214</c:v>
                </c:pt>
                <c:pt idx="214">
                  <c:v>0.215</c:v>
                </c:pt>
                <c:pt idx="215">
                  <c:v>0.216</c:v>
                </c:pt>
                <c:pt idx="216">
                  <c:v>0.217</c:v>
                </c:pt>
                <c:pt idx="217">
                  <c:v>0.218</c:v>
                </c:pt>
                <c:pt idx="218">
                  <c:v>0.219</c:v>
                </c:pt>
                <c:pt idx="219">
                  <c:v>0.22</c:v>
                </c:pt>
                <c:pt idx="220">
                  <c:v>0.221</c:v>
                </c:pt>
                <c:pt idx="221">
                  <c:v>0.222</c:v>
                </c:pt>
                <c:pt idx="222">
                  <c:v>0.223</c:v>
                </c:pt>
                <c:pt idx="223">
                  <c:v>0.224</c:v>
                </c:pt>
                <c:pt idx="224">
                  <c:v>0.22500000000000001</c:v>
                </c:pt>
                <c:pt idx="225">
                  <c:v>0.22600000000000001</c:v>
                </c:pt>
                <c:pt idx="226">
                  <c:v>0.22700000000000001</c:v>
                </c:pt>
                <c:pt idx="227">
                  <c:v>0.22800000000000001</c:v>
                </c:pt>
                <c:pt idx="228">
                  <c:v>0.22900000000000001</c:v>
                </c:pt>
                <c:pt idx="229">
                  <c:v>0.23</c:v>
                </c:pt>
                <c:pt idx="230">
                  <c:v>0.23100000000000001</c:v>
                </c:pt>
                <c:pt idx="231">
                  <c:v>0.23200000000000001</c:v>
                </c:pt>
                <c:pt idx="232">
                  <c:v>0.23300000000000001</c:v>
                </c:pt>
                <c:pt idx="233">
                  <c:v>0.23400000000000001</c:v>
                </c:pt>
                <c:pt idx="234">
                  <c:v>0.23499999999999999</c:v>
                </c:pt>
                <c:pt idx="235">
                  <c:v>0.23599999999999999</c:v>
                </c:pt>
                <c:pt idx="236">
                  <c:v>0.23699999999999999</c:v>
                </c:pt>
                <c:pt idx="237">
                  <c:v>0.23799999999999999</c:v>
                </c:pt>
                <c:pt idx="238">
                  <c:v>0.23899999999999999</c:v>
                </c:pt>
                <c:pt idx="239">
                  <c:v>0.24</c:v>
                </c:pt>
                <c:pt idx="240">
                  <c:v>0.24099999999999999</c:v>
                </c:pt>
                <c:pt idx="241">
                  <c:v>0.24199999999999999</c:v>
                </c:pt>
                <c:pt idx="242">
                  <c:v>0.24299999999999999</c:v>
                </c:pt>
                <c:pt idx="243">
                  <c:v>0.24399999999999999</c:v>
                </c:pt>
                <c:pt idx="244">
                  <c:v>0.245</c:v>
                </c:pt>
                <c:pt idx="245">
                  <c:v>0.246</c:v>
                </c:pt>
                <c:pt idx="246">
                  <c:v>0.247</c:v>
                </c:pt>
                <c:pt idx="247">
                  <c:v>0.248</c:v>
                </c:pt>
                <c:pt idx="248">
                  <c:v>0.249</c:v>
                </c:pt>
                <c:pt idx="249">
                  <c:v>0.25</c:v>
                </c:pt>
                <c:pt idx="250">
                  <c:v>0.251</c:v>
                </c:pt>
                <c:pt idx="251">
                  <c:v>0.252</c:v>
                </c:pt>
                <c:pt idx="252">
                  <c:v>0.253</c:v>
                </c:pt>
                <c:pt idx="253">
                  <c:v>0.254</c:v>
                </c:pt>
                <c:pt idx="254">
                  <c:v>0.255</c:v>
                </c:pt>
                <c:pt idx="255">
                  <c:v>0.25600000000000001</c:v>
                </c:pt>
                <c:pt idx="256">
                  <c:v>0.25700000000000001</c:v>
                </c:pt>
                <c:pt idx="257">
                  <c:v>0.25800000000000001</c:v>
                </c:pt>
                <c:pt idx="258">
                  <c:v>0.25900000000000001</c:v>
                </c:pt>
                <c:pt idx="259">
                  <c:v>0.26</c:v>
                </c:pt>
                <c:pt idx="260">
                  <c:v>0.26100000000000001</c:v>
                </c:pt>
                <c:pt idx="261">
                  <c:v>0.26200000000000001</c:v>
                </c:pt>
                <c:pt idx="262">
                  <c:v>0.26300000000000001</c:v>
                </c:pt>
                <c:pt idx="263">
                  <c:v>0.26400000000000001</c:v>
                </c:pt>
                <c:pt idx="264">
                  <c:v>0.26500000000000001</c:v>
                </c:pt>
                <c:pt idx="265">
                  <c:v>0.26600000000000001</c:v>
                </c:pt>
                <c:pt idx="266">
                  <c:v>0.26700000000000002</c:v>
                </c:pt>
                <c:pt idx="267">
                  <c:v>0.26800000000000002</c:v>
                </c:pt>
                <c:pt idx="268">
                  <c:v>0.26900000000000002</c:v>
                </c:pt>
                <c:pt idx="269">
                  <c:v>0.27</c:v>
                </c:pt>
                <c:pt idx="270">
                  <c:v>0.27100000000000002</c:v>
                </c:pt>
                <c:pt idx="271">
                  <c:v>0.27200000000000002</c:v>
                </c:pt>
                <c:pt idx="272">
                  <c:v>0.27300000000000002</c:v>
                </c:pt>
                <c:pt idx="273">
                  <c:v>0.27400000000000002</c:v>
                </c:pt>
                <c:pt idx="274">
                  <c:v>0.27500000000000002</c:v>
                </c:pt>
                <c:pt idx="275">
                  <c:v>0.27600000000000002</c:v>
                </c:pt>
                <c:pt idx="276">
                  <c:v>0.27700000000000002</c:v>
                </c:pt>
                <c:pt idx="277">
                  <c:v>0.27800000000000002</c:v>
                </c:pt>
                <c:pt idx="278">
                  <c:v>0.27900000000000003</c:v>
                </c:pt>
                <c:pt idx="279">
                  <c:v>0.28000000000000003</c:v>
                </c:pt>
                <c:pt idx="280">
                  <c:v>0.28100000000000003</c:v>
                </c:pt>
                <c:pt idx="281">
                  <c:v>0.28199999999999997</c:v>
                </c:pt>
                <c:pt idx="282">
                  <c:v>0.28299999999999997</c:v>
                </c:pt>
                <c:pt idx="283">
                  <c:v>0.28399999999999997</c:v>
                </c:pt>
                <c:pt idx="284">
                  <c:v>0.28499999999999998</c:v>
                </c:pt>
                <c:pt idx="285">
                  <c:v>0.28599999999999998</c:v>
                </c:pt>
                <c:pt idx="286">
                  <c:v>0.28699999999999998</c:v>
                </c:pt>
                <c:pt idx="287">
                  <c:v>0.28799999999999998</c:v>
                </c:pt>
                <c:pt idx="288">
                  <c:v>0.28899999999999998</c:v>
                </c:pt>
                <c:pt idx="289">
                  <c:v>0.28999999999999998</c:v>
                </c:pt>
                <c:pt idx="290">
                  <c:v>0.29099999999999998</c:v>
                </c:pt>
                <c:pt idx="291">
                  <c:v>0.29199999999999998</c:v>
                </c:pt>
                <c:pt idx="292">
                  <c:v>0.29299999999999998</c:v>
                </c:pt>
                <c:pt idx="293">
                  <c:v>0.29399999999999998</c:v>
                </c:pt>
                <c:pt idx="294">
                  <c:v>0.29499999999999998</c:v>
                </c:pt>
                <c:pt idx="295">
                  <c:v>0.29599999999999999</c:v>
                </c:pt>
                <c:pt idx="296">
                  <c:v>0.29699999999999999</c:v>
                </c:pt>
                <c:pt idx="297">
                  <c:v>0.29799999999999999</c:v>
                </c:pt>
                <c:pt idx="298">
                  <c:v>0.29899999999999999</c:v>
                </c:pt>
                <c:pt idx="299">
                  <c:v>0.3</c:v>
                </c:pt>
                <c:pt idx="300">
                  <c:v>0.30099999999999999</c:v>
                </c:pt>
                <c:pt idx="301">
                  <c:v>0.30199999999999999</c:v>
                </c:pt>
                <c:pt idx="302">
                  <c:v>0.30299999999999999</c:v>
                </c:pt>
                <c:pt idx="303">
                  <c:v>0.30399999999999999</c:v>
                </c:pt>
                <c:pt idx="304">
                  <c:v>0.30499999999999999</c:v>
                </c:pt>
                <c:pt idx="305">
                  <c:v>0.30599999999999999</c:v>
                </c:pt>
                <c:pt idx="306">
                  <c:v>0.307</c:v>
                </c:pt>
                <c:pt idx="307">
                  <c:v>0.308</c:v>
                </c:pt>
                <c:pt idx="308">
                  <c:v>0.309</c:v>
                </c:pt>
                <c:pt idx="309">
                  <c:v>0.31</c:v>
                </c:pt>
                <c:pt idx="310">
                  <c:v>0.311</c:v>
                </c:pt>
                <c:pt idx="311">
                  <c:v>0.312</c:v>
                </c:pt>
                <c:pt idx="312">
                  <c:v>0.313</c:v>
                </c:pt>
                <c:pt idx="313">
                  <c:v>0.314</c:v>
                </c:pt>
                <c:pt idx="314">
                  <c:v>0.315</c:v>
                </c:pt>
                <c:pt idx="315">
                  <c:v>0.316</c:v>
                </c:pt>
                <c:pt idx="316">
                  <c:v>0.317</c:v>
                </c:pt>
                <c:pt idx="317">
                  <c:v>0.318</c:v>
                </c:pt>
                <c:pt idx="318">
                  <c:v>0.31900000000000001</c:v>
                </c:pt>
                <c:pt idx="319">
                  <c:v>0.32</c:v>
                </c:pt>
                <c:pt idx="320">
                  <c:v>0.32100000000000001</c:v>
                </c:pt>
                <c:pt idx="321">
                  <c:v>0.32200000000000001</c:v>
                </c:pt>
                <c:pt idx="322">
                  <c:v>0.32300000000000001</c:v>
                </c:pt>
                <c:pt idx="323">
                  <c:v>0.32400000000000001</c:v>
                </c:pt>
                <c:pt idx="324">
                  <c:v>0.32500000000000001</c:v>
                </c:pt>
                <c:pt idx="325">
                  <c:v>0.32600000000000001</c:v>
                </c:pt>
                <c:pt idx="326">
                  <c:v>0.32700000000000001</c:v>
                </c:pt>
                <c:pt idx="327">
                  <c:v>0.32800000000000001</c:v>
                </c:pt>
                <c:pt idx="328">
                  <c:v>0.32900000000000001</c:v>
                </c:pt>
                <c:pt idx="329">
                  <c:v>0.33</c:v>
                </c:pt>
                <c:pt idx="330">
                  <c:v>0.33100000000000002</c:v>
                </c:pt>
                <c:pt idx="331">
                  <c:v>0.33200000000000002</c:v>
                </c:pt>
                <c:pt idx="332">
                  <c:v>0.33300000000000002</c:v>
                </c:pt>
                <c:pt idx="333">
                  <c:v>0.33400000000000002</c:v>
                </c:pt>
                <c:pt idx="334">
                  <c:v>0.33500000000000002</c:v>
                </c:pt>
                <c:pt idx="335">
                  <c:v>0.33600000000000002</c:v>
                </c:pt>
                <c:pt idx="336">
                  <c:v>0.33700000000000002</c:v>
                </c:pt>
                <c:pt idx="337">
                  <c:v>0.33800000000000002</c:v>
                </c:pt>
                <c:pt idx="338">
                  <c:v>0.33900000000000002</c:v>
                </c:pt>
                <c:pt idx="339">
                  <c:v>0.34</c:v>
                </c:pt>
                <c:pt idx="340">
                  <c:v>0.34100000000000003</c:v>
                </c:pt>
                <c:pt idx="341">
                  <c:v>0.34200000000000003</c:v>
                </c:pt>
                <c:pt idx="342">
                  <c:v>0.34300000000000003</c:v>
                </c:pt>
                <c:pt idx="343">
                  <c:v>0.34399999999999997</c:v>
                </c:pt>
                <c:pt idx="344">
                  <c:v>0.34499999999999997</c:v>
                </c:pt>
                <c:pt idx="345">
                  <c:v>0.34599999999999997</c:v>
                </c:pt>
                <c:pt idx="346">
                  <c:v>0.34699999999999998</c:v>
                </c:pt>
                <c:pt idx="347">
                  <c:v>0.34799999999999998</c:v>
                </c:pt>
                <c:pt idx="348">
                  <c:v>0.34899999999999998</c:v>
                </c:pt>
                <c:pt idx="349">
                  <c:v>0.35</c:v>
                </c:pt>
                <c:pt idx="350">
                  <c:v>0.35099999999999998</c:v>
                </c:pt>
                <c:pt idx="351">
                  <c:v>0.35199999999999998</c:v>
                </c:pt>
                <c:pt idx="352">
                  <c:v>0.35299999999999998</c:v>
                </c:pt>
                <c:pt idx="353">
                  <c:v>0.35399999999999998</c:v>
                </c:pt>
                <c:pt idx="354">
                  <c:v>0.35499999999999998</c:v>
                </c:pt>
                <c:pt idx="355">
                  <c:v>0.35599999999999998</c:v>
                </c:pt>
                <c:pt idx="356">
                  <c:v>0.35699999999999998</c:v>
                </c:pt>
                <c:pt idx="357">
                  <c:v>0.35799999999999998</c:v>
                </c:pt>
                <c:pt idx="358">
                  <c:v>0.35899999999999999</c:v>
                </c:pt>
                <c:pt idx="359">
                  <c:v>0.36</c:v>
                </c:pt>
                <c:pt idx="360">
                  <c:v>0.36099999999999999</c:v>
                </c:pt>
                <c:pt idx="361">
                  <c:v>0.36199999999999999</c:v>
                </c:pt>
                <c:pt idx="362">
                  <c:v>0.36299999999999999</c:v>
                </c:pt>
                <c:pt idx="363">
                  <c:v>0.36399999999999999</c:v>
                </c:pt>
                <c:pt idx="364">
                  <c:v>0.36499999999999999</c:v>
                </c:pt>
                <c:pt idx="365">
                  <c:v>0.36599999999999999</c:v>
                </c:pt>
                <c:pt idx="366">
                  <c:v>0.36699999999999999</c:v>
                </c:pt>
                <c:pt idx="367">
                  <c:v>0.36799999999999999</c:v>
                </c:pt>
                <c:pt idx="368">
                  <c:v>0.36899999999999999</c:v>
                </c:pt>
                <c:pt idx="369">
                  <c:v>0.37</c:v>
                </c:pt>
                <c:pt idx="370">
                  <c:v>0.371</c:v>
                </c:pt>
                <c:pt idx="371">
                  <c:v>0.372</c:v>
                </c:pt>
                <c:pt idx="372">
                  <c:v>0.373</c:v>
                </c:pt>
                <c:pt idx="373">
                  <c:v>0.374</c:v>
                </c:pt>
                <c:pt idx="374">
                  <c:v>0.375</c:v>
                </c:pt>
                <c:pt idx="375">
                  <c:v>0.376</c:v>
                </c:pt>
                <c:pt idx="376">
                  <c:v>0.377</c:v>
                </c:pt>
                <c:pt idx="377">
                  <c:v>0.378</c:v>
                </c:pt>
                <c:pt idx="378">
                  <c:v>0.379</c:v>
                </c:pt>
                <c:pt idx="379">
                  <c:v>0.38</c:v>
                </c:pt>
                <c:pt idx="380">
                  <c:v>0.38100000000000001</c:v>
                </c:pt>
                <c:pt idx="381">
                  <c:v>0.38200000000000001</c:v>
                </c:pt>
                <c:pt idx="382">
                  <c:v>0.38300000000000001</c:v>
                </c:pt>
                <c:pt idx="383">
                  <c:v>0.38400000000000001</c:v>
                </c:pt>
                <c:pt idx="384">
                  <c:v>0.38500000000000001</c:v>
                </c:pt>
                <c:pt idx="385">
                  <c:v>0.38600000000000001</c:v>
                </c:pt>
                <c:pt idx="386">
                  <c:v>0.38700000000000001</c:v>
                </c:pt>
                <c:pt idx="387">
                  <c:v>0.38800000000000001</c:v>
                </c:pt>
                <c:pt idx="388">
                  <c:v>0.38900000000000001</c:v>
                </c:pt>
                <c:pt idx="389">
                  <c:v>0.39</c:v>
                </c:pt>
                <c:pt idx="390">
                  <c:v>0.39100000000000001</c:v>
                </c:pt>
                <c:pt idx="391">
                  <c:v>0.39200000000000002</c:v>
                </c:pt>
                <c:pt idx="392">
                  <c:v>0.39300000000000002</c:v>
                </c:pt>
                <c:pt idx="393">
                  <c:v>0.39400000000000002</c:v>
                </c:pt>
                <c:pt idx="394">
                  <c:v>0.39500000000000002</c:v>
                </c:pt>
                <c:pt idx="395">
                  <c:v>0.39600000000000002</c:v>
                </c:pt>
                <c:pt idx="396">
                  <c:v>0.39700000000000002</c:v>
                </c:pt>
                <c:pt idx="397">
                  <c:v>0.39800000000000002</c:v>
                </c:pt>
                <c:pt idx="398">
                  <c:v>0.39900000000000002</c:v>
                </c:pt>
                <c:pt idx="399">
                  <c:v>0.4</c:v>
                </c:pt>
                <c:pt idx="400">
                  <c:v>0.40100000000000002</c:v>
                </c:pt>
                <c:pt idx="401">
                  <c:v>0.40200000000000002</c:v>
                </c:pt>
                <c:pt idx="402">
                  <c:v>0.40300000000000002</c:v>
                </c:pt>
                <c:pt idx="403">
                  <c:v>0.40400000000000003</c:v>
                </c:pt>
                <c:pt idx="404">
                  <c:v>0.40500000000000003</c:v>
                </c:pt>
                <c:pt idx="405">
                  <c:v>0.40600000000000003</c:v>
                </c:pt>
                <c:pt idx="406">
                  <c:v>0.40699999999999997</c:v>
                </c:pt>
                <c:pt idx="407">
                  <c:v>0.40799999999999997</c:v>
                </c:pt>
                <c:pt idx="408">
                  <c:v>0.40899999999999997</c:v>
                </c:pt>
                <c:pt idx="409">
                  <c:v>0.41</c:v>
                </c:pt>
                <c:pt idx="410">
                  <c:v>0.41099999999999998</c:v>
                </c:pt>
                <c:pt idx="411">
                  <c:v>0.41199999999999998</c:v>
                </c:pt>
                <c:pt idx="412">
                  <c:v>0.41299999999999998</c:v>
                </c:pt>
                <c:pt idx="413">
                  <c:v>0.41399999999999998</c:v>
                </c:pt>
                <c:pt idx="414">
                  <c:v>0.41499999999999998</c:v>
                </c:pt>
                <c:pt idx="415">
                  <c:v>0.41599999999999998</c:v>
                </c:pt>
                <c:pt idx="416">
                  <c:v>0.41699999999999998</c:v>
                </c:pt>
                <c:pt idx="417">
                  <c:v>0.41799999999999998</c:v>
                </c:pt>
                <c:pt idx="418">
                  <c:v>0.41899999999999998</c:v>
                </c:pt>
                <c:pt idx="419">
                  <c:v>0.42</c:v>
                </c:pt>
                <c:pt idx="420">
                  <c:v>0.42099999999999999</c:v>
                </c:pt>
                <c:pt idx="421">
                  <c:v>0.42199999999999999</c:v>
                </c:pt>
                <c:pt idx="422">
                  <c:v>0.42299999999999999</c:v>
                </c:pt>
                <c:pt idx="423">
                  <c:v>0.42399999999999999</c:v>
                </c:pt>
                <c:pt idx="424">
                  <c:v>0.42499999999999999</c:v>
                </c:pt>
                <c:pt idx="425">
                  <c:v>0.42599999999999999</c:v>
                </c:pt>
                <c:pt idx="426">
                  <c:v>0.42699999999999999</c:v>
                </c:pt>
                <c:pt idx="427">
                  <c:v>0.42799999999999999</c:v>
                </c:pt>
                <c:pt idx="428">
                  <c:v>0.42899999999999999</c:v>
                </c:pt>
                <c:pt idx="429">
                  <c:v>0.43</c:v>
                </c:pt>
                <c:pt idx="430">
                  <c:v>0.43099999999999999</c:v>
                </c:pt>
                <c:pt idx="431">
                  <c:v>0.432</c:v>
                </c:pt>
                <c:pt idx="432">
                  <c:v>0.433</c:v>
                </c:pt>
                <c:pt idx="433">
                  <c:v>0.434</c:v>
                </c:pt>
                <c:pt idx="434">
                  <c:v>0.435</c:v>
                </c:pt>
                <c:pt idx="435">
                  <c:v>0.436</c:v>
                </c:pt>
                <c:pt idx="436">
                  <c:v>0.437</c:v>
                </c:pt>
                <c:pt idx="437">
                  <c:v>0.438</c:v>
                </c:pt>
                <c:pt idx="438">
                  <c:v>0.439</c:v>
                </c:pt>
                <c:pt idx="439">
                  <c:v>0.44</c:v>
                </c:pt>
                <c:pt idx="440">
                  <c:v>0.441</c:v>
                </c:pt>
                <c:pt idx="441">
                  <c:v>0.442</c:v>
                </c:pt>
                <c:pt idx="442">
                  <c:v>0.443</c:v>
                </c:pt>
                <c:pt idx="443">
                  <c:v>0.44400000000000001</c:v>
                </c:pt>
                <c:pt idx="444">
                  <c:v>0.44500000000000001</c:v>
                </c:pt>
                <c:pt idx="445">
                  <c:v>0.44600000000000001</c:v>
                </c:pt>
                <c:pt idx="446">
                  <c:v>0.44700000000000001</c:v>
                </c:pt>
                <c:pt idx="447">
                  <c:v>0.44800000000000001</c:v>
                </c:pt>
                <c:pt idx="448">
                  <c:v>0.44900000000000001</c:v>
                </c:pt>
                <c:pt idx="449">
                  <c:v>0.45</c:v>
                </c:pt>
                <c:pt idx="450">
                  <c:v>0.45100000000000001</c:v>
                </c:pt>
                <c:pt idx="451">
                  <c:v>0.45200000000000001</c:v>
                </c:pt>
                <c:pt idx="452">
                  <c:v>0.45300000000000001</c:v>
                </c:pt>
                <c:pt idx="453">
                  <c:v>0.45400000000000001</c:v>
                </c:pt>
                <c:pt idx="454">
                  <c:v>0.45500000000000002</c:v>
                </c:pt>
                <c:pt idx="455">
                  <c:v>0.45600000000000002</c:v>
                </c:pt>
                <c:pt idx="456">
                  <c:v>0.45700000000000002</c:v>
                </c:pt>
                <c:pt idx="457">
                  <c:v>0.45800000000000002</c:v>
                </c:pt>
                <c:pt idx="458">
                  <c:v>0.45900000000000002</c:v>
                </c:pt>
                <c:pt idx="459">
                  <c:v>0.46</c:v>
                </c:pt>
                <c:pt idx="460">
                  <c:v>0.46100000000000002</c:v>
                </c:pt>
                <c:pt idx="461">
                  <c:v>0.46200000000000002</c:v>
                </c:pt>
                <c:pt idx="462">
                  <c:v>0.46300000000000002</c:v>
                </c:pt>
                <c:pt idx="463">
                  <c:v>0.46400000000000002</c:v>
                </c:pt>
                <c:pt idx="464">
                  <c:v>0.46500000000000002</c:v>
                </c:pt>
                <c:pt idx="465">
                  <c:v>0.46600000000000003</c:v>
                </c:pt>
                <c:pt idx="466">
                  <c:v>0.46700000000000003</c:v>
                </c:pt>
                <c:pt idx="467">
                  <c:v>0.46800000000000003</c:v>
                </c:pt>
                <c:pt idx="468">
                  <c:v>0.46899999999999997</c:v>
                </c:pt>
                <c:pt idx="469">
                  <c:v>0.47</c:v>
                </c:pt>
                <c:pt idx="470">
                  <c:v>0.47099999999999997</c:v>
                </c:pt>
                <c:pt idx="471">
                  <c:v>0.47199999999999998</c:v>
                </c:pt>
                <c:pt idx="472">
                  <c:v>0.47299999999999998</c:v>
                </c:pt>
                <c:pt idx="473">
                  <c:v>0.47399999999999998</c:v>
                </c:pt>
                <c:pt idx="474">
                  <c:v>0.47499999999999998</c:v>
                </c:pt>
                <c:pt idx="475">
                  <c:v>0.47599999999999998</c:v>
                </c:pt>
                <c:pt idx="476">
                  <c:v>0.47699999999999998</c:v>
                </c:pt>
                <c:pt idx="477">
                  <c:v>0.47799999999999998</c:v>
                </c:pt>
                <c:pt idx="478">
                  <c:v>0.47899999999999998</c:v>
                </c:pt>
                <c:pt idx="479">
                  <c:v>0.48</c:v>
                </c:pt>
                <c:pt idx="480">
                  <c:v>0.48099999999999998</c:v>
                </c:pt>
                <c:pt idx="481">
                  <c:v>0.48199999999999998</c:v>
                </c:pt>
                <c:pt idx="482">
                  <c:v>0.48299999999999998</c:v>
                </c:pt>
                <c:pt idx="483">
                  <c:v>0.48399999999999999</c:v>
                </c:pt>
                <c:pt idx="484">
                  <c:v>0.48499999999999999</c:v>
                </c:pt>
                <c:pt idx="485">
                  <c:v>0.48599999999999999</c:v>
                </c:pt>
                <c:pt idx="486">
                  <c:v>0.48699999999999999</c:v>
                </c:pt>
                <c:pt idx="487">
                  <c:v>0.48799999999999999</c:v>
                </c:pt>
                <c:pt idx="488">
                  <c:v>0.48899999999999999</c:v>
                </c:pt>
                <c:pt idx="489">
                  <c:v>0.49</c:v>
                </c:pt>
                <c:pt idx="490">
                  <c:v>0.49099999999999999</c:v>
                </c:pt>
                <c:pt idx="491">
                  <c:v>0.49199999999999999</c:v>
                </c:pt>
                <c:pt idx="492">
                  <c:v>0.49299999999999999</c:v>
                </c:pt>
                <c:pt idx="493">
                  <c:v>0.49399999999999999</c:v>
                </c:pt>
                <c:pt idx="494">
                  <c:v>0.495</c:v>
                </c:pt>
                <c:pt idx="495">
                  <c:v>0.496</c:v>
                </c:pt>
                <c:pt idx="496">
                  <c:v>0.497</c:v>
                </c:pt>
                <c:pt idx="497">
                  <c:v>0.498</c:v>
                </c:pt>
                <c:pt idx="498">
                  <c:v>0.499</c:v>
                </c:pt>
                <c:pt idx="499">
                  <c:v>0.5</c:v>
                </c:pt>
                <c:pt idx="500">
                  <c:v>0.501</c:v>
                </c:pt>
                <c:pt idx="501">
                  <c:v>0.502</c:v>
                </c:pt>
                <c:pt idx="502">
                  <c:v>0.503</c:v>
                </c:pt>
                <c:pt idx="503">
                  <c:v>0.504</c:v>
                </c:pt>
                <c:pt idx="504">
                  <c:v>0.505</c:v>
                </c:pt>
                <c:pt idx="505">
                  <c:v>0.50600000000000001</c:v>
                </c:pt>
                <c:pt idx="506">
                  <c:v>0.50700000000000001</c:v>
                </c:pt>
                <c:pt idx="507">
                  <c:v>0.50800000000000001</c:v>
                </c:pt>
                <c:pt idx="508">
                  <c:v>0.50900000000000001</c:v>
                </c:pt>
                <c:pt idx="509">
                  <c:v>0.51</c:v>
                </c:pt>
                <c:pt idx="510">
                  <c:v>0.51100000000000001</c:v>
                </c:pt>
                <c:pt idx="511">
                  <c:v>0.51200000000000001</c:v>
                </c:pt>
                <c:pt idx="512">
                  <c:v>0.51300000000000001</c:v>
                </c:pt>
                <c:pt idx="513">
                  <c:v>0.51400000000000001</c:v>
                </c:pt>
                <c:pt idx="514">
                  <c:v>0.51500000000000001</c:v>
                </c:pt>
                <c:pt idx="515">
                  <c:v>0.51600000000000001</c:v>
                </c:pt>
                <c:pt idx="516">
                  <c:v>0.51700000000000002</c:v>
                </c:pt>
                <c:pt idx="517">
                  <c:v>0.51800000000000002</c:v>
                </c:pt>
                <c:pt idx="518">
                  <c:v>0.51900000000000002</c:v>
                </c:pt>
                <c:pt idx="519">
                  <c:v>0.52</c:v>
                </c:pt>
                <c:pt idx="520">
                  <c:v>0.52100000000000002</c:v>
                </c:pt>
                <c:pt idx="521">
                  <c:v>0.52200000000000002</c:v>
                </c:pt>
                <c:pt idx="522">
                  <c:v>0.52300000000000002</c:v>
                </c:pt>
                <c:pt idx="523">
                  <c:v>0.52400000000000002</c:v>
                </c:pt>
                <c:pt idx="524">
                  <c:v>0.52500000000000002</c:v>
                </c:pt>
                <c:pt idx="525">
                  <c:v>0.52600000000000002</c:v>
                </c:pt>
                <c:pt idx="526">
                  <c:v>0.52700000000000002</c:v>
                </c:pt>
                <c:pt idx="527">
                  <c:v>0.52800000000000002</c:v>
                </c:pt>
                <c:pt idx="528">
                  <c:v>0.52900000000000003</c:v>
                </c:pt>
                <c:pt idx="529">
                  <c:v>0.53</c:v>
                </c:pt>
                <c:pt idx="530">
                  <c:v>0.53100000000000003</c:v>
                </c:pt>
                <c:pt idx="531">
                  <c:v>0.53200000000000003</c:v>
                </c:pt>
                <c:pt idx="532">
                  <c:v>0.53300000000000003</c:v>
                </c:pt>
                <c:pt idx="533">
                  <c:v>0.53400000000000003</c:v>
                </c:pt>
                <c:pt idx="534">
                  <c:v>0.53500000000000003</c:v>
                </c:pt>
                <c:pt idx="535">
                  <c:v>0.53600000000000003</c:v>
                </c:pt>
                <c:pt idx="536">
                  <c:v>0.53700000000000003</c:v>
                </c:pt>
                <c:pt idx="537">
                  <c:v>0.53800000000000003</c:v>
                </c:pt>
                <c:pt idx="538">
                  <c:v>0.53900000000000003</c:v>
                </c:pt>
                <c:pt idx="539">
                  <c:v>0.54</c:v>
                </c:pt>
                <c:pt idx="540">
                  <c:v>0.54100000000000004</c:v>
                </c:pt>
                <c:pt idx="541">
                  <c:v>0.54200000000000004</c:v>
                </c:pt>
                <c:pt idx="542">
                  <c:v>0.54300000000000004</c:v>
                </c:pt>
                <c:pt idx="543">
                  <c:v>0.54400000000000004</c:v>
                </c:pt>
                <c:pt idx="544">
                  <c:v>0.54500000000000004</c:v>
                </c:pt>
                <c:pt idx="545">
                  <c:v>0.54600000000000004</c:v>
                </c:pt>
                <c:pt idx="546">
                  <c:v>0.54700000000000004</c:v>
                </c:pt>
                <c:pt idx="547">
                  <c:v>0.54800000000000004</c:v>
                </c:pt>
                <c:pt idx="548">
                  <c:v>0.54900000000000004</c:v>
                </c:pt>
                <c:pt idx="549">
                  <c:v>0.55000000000000004</c:v>
                </c:pt>
                <c:pt idx="550">
                  <c:v>0.55100000000000005</c:v>
                </c:pt>
                <c:pt idx="551">
                  <c:v>0.55200000000000005</c:v>
                </c:pt>
                <c:pt idx="552">
                  <c:v>0.55300000000000005</c:v>
                </c:pt>
                <c:pt idx="553">
                  <c:v>0.55400000000000005</c:v>
                </c:pt>
                <c:pt idx="554">
                  <c:v>0.55500000000000005</c:v>
                </c:pt>
                <c:pt idx="555">
                  <c:v>0.55600000000000005</c:v>
                </c:pt>
                <c:pt idx="556">
                  <c:v>0.55700000000000005</c:v>
                </c:pt>
                <c:pt idx="557">
                  <c:v>0.55800000000000005</c:v>
                </c:pt>
                <c:pt idx="558">
                  <c:v>0.55900000000000005</c:v>
                </c:pt>
                <c:pt idx="559">
                  <c:v>0.56000000000000005</c:v>
                </c:pt>
                <c:pt idx="560">
                  <c:v>0.56100000000000005</c:v>
                </c:pt>
                <c:pt idx="561">
                  <c:v>0.56200000000000006</c:v>
                </c:pt>
                <c:pt idx="562">
                  <c:v>0.56299999999999994</c:v>
                </c:pt>
                <c:pt idx="563">
                  <c:v>0.56399999999999995</c:v>
                </c:pt>
                <c:pt idx="564">
                  <c:v>0.56499999999999995</c:v>
                </c:pt>
                <c:pt idx="565">
                  <c:v>0.56599999999999995</c:v>
                </c:pt>
                <c:pt idx="566">
                  <c:v>0.56699999999999995</c:v>
                </c:pt>
                <c:pt idx="567">
                  <c:v>0.56799999999999995</c:v>
                </c:pt>
                <c:pt idx="568">
                  <c:v>0.56899999999999995</c:v>
                </c:pt>
                <c:pt idx="569">
                  <c:v>0.56999999999999995</c:v>
                </c:pt>
                <c:pt idx="570">
                  <c:v>0.57099999999999995</c:v>
                </c:pt>
                <c:pt idx="571">
                  <c:v>0.57199999999999995</c:v>
                </c:pt>
                <c:pt idx="572">
                  <c:v>0.57299999999999995</c:v>
                </c:pt>
                <c:pt idx="573">
                  <c:v>0.57399999999999995</c:v>
                </c:pt>
                <c:pt idx="574">
                  <c:v>0.57499999999999996</c:v>
                </c:pt>
                <c:pt idx="575">
                  <c:v>0.57599999999999996</c:v>
                </c:pt>
                <c:pt idx="576">
                  <c:v>0.57699999999999996</c:v>
                </c:pt>
                <c:pt idx="577">
                  <c:v>0.57799999999999996</c:v>
                </c:pt>
                <c:pt idx="578">
                  <c:v>0.57899999999999996</c:v>
                </c:pt>
                <c:pt idx="579">
                  <c:v>0.57999999999999996</c:v>
                </c:pt>
                <c:pt idx="580">
                  <c:v>0.58099999999999996</c:v>
                </c:pt>
                <c:pt idx="581">
                  <c:v>0.58199999999999996</c:v>
                </c:pt>
                <c:pt idx="582">
                  <c:v>0.58299999999999996</c:v>
                </c:pt>
                <c:pt idx="583">
                  <c:v>0.58399999999999996</c:v>
                </c:pt>
                <c:pt idx="584">
                  <c:v>0.58499999999999996</c:v>
                </c:pt>
                <c:pt idx="585">
                  <c:v>0.58599999999999997</c:v>
                </c:pt>
                <c:pt idx="586">
                  <c:v>0.58699999999999997</c:v>
                </c:pt>
                <c:pt idx="587">
                  <c:v>0.58799999999999997</c:v>
                </c:pt>
                <c:pt idx="588">
                  <c:v>0.58899999999999997</c:v>
                </c:pt>
                <c:pt idx="589">
                  <c:v>0.59</c:v>
                </c:pt>
                <c:pt idx="590">
                  <c:v>0.59099999999999997</c:v>
                </c:pt>
                <c:pt idx="591">
                  <c:v>0.59199999999999997</c:v>
                </c:pt>
                <c:pt idx="592">
                  <c:v>0.59299999999999997</c:v>
                </c:pt>
                <c:pt idx="593">
                  <c:v>0.59399999999999997</c:v>
                </c:pt>
                <c:pt idx="594">
                  <c:v>0.59499999999999997</c:v>
                </c:pt>
                <c:pt idx="595">
                  <c:v>0.59599999999999997</c:v>
                </c:pt>
                <c:pt idx="596">
                  <c:v>0.59699999999999998</c:v>
                </c:pt>
                <c:pt idx="597">
                  <c:v>0.59799999999999998</c:v>
                </c:pt>
                <c:pt idx="598">
                  <c:v>0.59899999999999998</c:v>
                </c:pt>
                <c:pt idx="599">
                  <c:v>0.6</c:v>
                </c:pt>
                <c:pt idx="600">
                  <c:v>0.60099999999999998</c:v>
                </c:pt>
                <c:pt idx="601">
                  <c:v>0.60199999999999998</c:v>
                </c:pt>
                <c:pt idx="602">
                  <c:v>0.60299999999999998</c:v>
                </c:pt>
                <c:pt idx="603">
                  <c:v>0.60399999999999998</c:v>
                </c:pt>
                <c:pt idx="604">
                  <c:v>0.60499999999999998</c:v>
                </c:pt>
                <c:pt idx="605">
                  <c:v>0.60599999999999998</c:v>
                </c:pt>
                <c:pt idx="606">
                  <c:v>0.60699999999999998</c:v>
                </c:pt>
                <c:pt idx="607">
                  <c:v>0.60799999999999998</c:v>
                </c:pt>
                <c:pt idx="608">
                  <c:v>0.60899999999999999</c:v>
                </c:pt>
                <c:pt idx="609">
                  <c:v>0.61</c:v>
                </c:pt>
                <c:pt idx="610">
                  <c:v>0.61099999999999999</c:v>
                </c:pt>
                <c:pt idx="611">
                  <c:v>0.61199999999999999</c:v>
                </c:pt>
                <c:pt idx="612">
                  <c:v>0.61299999999999999</c:v>
                </c:pt>
                <c:pt idx="613">
                  <c:v>0.61399999999999999</c:v>
                </c:pt>
                <c:pt idx="614">
                  <c:v>0.61499999999999999</c:v>
                </c:pt>
                <c:pt idx="615">
                  <c:v>0.61599999999999999</c:v>
                </c:pt>
                <c:pt idx="616">
                  <c:v>0.61699999999999999</c:v>
                </c:pt>
                <c:pt idx="617">
                  <c:v>0.61799999999999999</c:v>
                </c:pt>
                <c:pt idx="618">
                  <c:v>0.61899999999999999</c:v>
                </c:pt>
                <c:pt idx="619">
                  <c:v>0.62</c:v>
                </c:pt>
                <c:pt idx="620">
                  <c:v>0.621</c:v>
                </c:pt>
                <c:pt idx="621">
                  <c:v>0.622</c:v>
                </c:pt>
                <c:pt idx="622">
                  <c:v>0.623</c:v>
                </c:pt>
                <c:pt idx="623">
                  <c:v>0.624</c:v>
                </c:pt>
                <c:pt idx="624">
                  <c:v>0.625</c:v>
                </c:pt>
                <c:pt idx="625">
                  <c:v>0.626</c:v>
                </c:pt>
                <c:pt idx="626">
                  <c:v>0.627</c:v>
                </c:pt>
                <c:pt idx="627">
                  <c:v>0.628</c:v>
                </c:pt>
                <c:pt idx="628">
                  <c:v>0.629</c:v>
                </c:pt>
                <c:pt idx="629">
                  <c:v>0.63</c:v>
                </c:pt>
                <c:pt idx="630">
                  <c:v>0.63100000000000001</c:v>
                </c:pt>
                <c:pt idx="631">
                  <c:v>0.63200000000000001</c:v>
                </c:pt>
                <c:pt idx="632">
                  <c:v>0.63300000000000001</c:v>
                </c:pt>
                <c:pt idx="633">
                  <c:v>0.63400000000000001</c:v>
                </c:pt>
                <c:pt idx="634">
                  <c:v>0.63500000000000001</c:v>
                </c:pt>
                <c:pt idx="635">
                  <c:v>0.63600000000000001</c:v>
                </c:pt>
                <c:pt idx="636">
                  <c:v>0.63700000000000001</c:v>
                </c:pt>
                <c:pt idx="637">
                  <c:v>0.63800000000000001</c:v>
                </c:pt>
                <c:pt idx="638">
                  <c:v>0.63900000000000001</c:v>
                </c:pt>
                <c:pt idx="639">
                  <c:v>0.64</c:v>
                </c:pt>
                <c:pt idx="640">
                  <c:v>0.64100000000000001</c:v>
                </c:pt>
                <c:pt idx="641">
                  <c:v>0.64200000000000002</c:v>
                </c:pt>
                <c:pt idx="642">
                  <c:v>0.64300000000000002</c:v>
                </c:pt>
                <c:pt idx="643">
                  <c:v>0.64400000000000002</c:v>
                </c:pt>
                <c:pt idx="644">
                  <c:v>0.64500000000000002</c:v>
                </c:pt>
                <c:pt idx="645">
                  <c:v>0.64600000000000002</c:v>
                </c:pt>
                <c:pt idx="646">
                  <c:v>0.64700000000000002</c:v>
                </c:pt>
                <c:pt idx="647">
                  <c:v>0.64800000000000002</c:v>
                </c:pt>
                <c:pt idx="648">
                  <c:v>0.64900000000000002</c:v>
                </c:pt>
                <c:pt idx="649">
                  <c:v>0.65</c:v>
                </c:pt>
                <c:pt idx="650">
                  <c:v>0.65100000000000002</c:v>
                </c:pt>
                <c:pt idx="651">
                  <c:v>0.65200000000000002</c:v>
                </c:pt>
                <c:pt idx="652">
                  <c:v>0.65300000000000002</c:v>
                </c:pt>
                <c:pt idx="653">
                  <c:v>0.65400000000000003</c:v>
                </c:pt>
                <c:pt idx="654">
                  <c:v>0.65500000000000003</c:v>
                </c:pt>
                <c:pt idx="655">
                  <c:v>0.65600000000000003</c:v>
                </c:pt>
                <c:pt idx="656">
                  <c:v>0.65700000000000003</c:v>
                </c:pt>
                <c:pt idx="657">
                  <c:v>0.65800000000000003</c:v>
                </c:pt>
                <c:pt idx="658">
                  <c:v>0.65900000000000003</c:v>
                </c:pt>
                <c:pt idx="659">
                  <c:v>0.66</c:v>
                </c:pt>
                <c:pt idx="660">
                  <c:v>0.66100000000000003</c:v>
                </c:pt>
                <c:pt idx="661">
                  <c:v>0.66200000000000003</c:v>
                </c:pt>
                <c:pt idx="662">
                  <c:v>0.66300000000000003</c:v>
                </c:pt>
                <c:pt idx="663">
                  <c:v>0.66400000000000003</c:v>
                </c:pt>
                <c:pt idx="664">
                  <c:v>0.66500000000000004</c:v>
                </c:pt>
                <c:pt idx="665">
                  <c:v>0.66600000000000004</c:v>
                </c:pt>
                <c:pt idx="666">
                  <c:v>0.66700000000000004</c:v>
                </c:pt>
                <c:pt idx="667">
                  <c:v>0.66800000000000004</c:v>
                </c:pt>
                <c:pt idx="668">
                  <c:v>0.66900000000000004</c:v>
                </c:pt>
                <c:pt idx="669">
                  <c:v>0.67</c:v>
                </c:pt>
                <c:pt idx="670">
                  <c:v>0.67100000000000004</c:v>
                </c:pt>
                <c:pt idx="671">
                  <c:v>0.67200000000000004</c:v>
                </c:pt>
                <c:pt idx="672">
                  <c:v>0.67300000000000004</c:v>
                </c:pt>
                <c:pt idx="673">
                  <c:v>0.67400000000000004</c:v>
                </c:pt>
                <c:pt idx="674">
                  <c:v>0.67500000000000004</c:v>
                </c:pt>
                <c:pt idx="675">
                  <c:v>0.67600000000000005</c:v>
                </c:pt>
                <c:pt idx="676">
                  <c:v>0.67700000000000005</c:v>
                </c:pt>
                <c:pt idx="677">
                  <c:v>0.67800000000000005</c:v>
                </c:pt>
                <c:pt idx="678">
                  <c:v>0.67900000000000005</c:v>
                </c:pt>
                <c:pt idx="679">
                  <c:v>0.68</c:v>
                </c:pt>
                <c:pt idx="680">
                  <c:v>0.68100000000000005</c:v>
                </c:pt>
                <c:pt idx="681">
                  <c:v>0.68200000000000005</c:v>
                </c:pt>
                <c:pt idx="682">
                  <c:v>0.68300000000000005</c:v>
                </c:pt>
                <c:pt idx="683">
                  <c:v>0.68400000000000005</c:v>
                </c:pt>
                <c:pt idx="684">
                  <c:v>0.68500000000000005</c:v>
                </c:pt>
                <c:pt idx="685">
                  <c:v>0.68600000000000005</c:v>
                </c:pt>
                <c:pt idx="686">
                  <c:v>0.68700000000000006</c:v>
                </c:pt>
                <c:pt idx="687">
                  <c:v>0.68799999999999994</c:v>
                </c:pt>
                <c:pt idx="688">
                  <c:v>0.68899999999999995</c:v>
                </c:pt>
                <c:pt idx="689">
                  <c:v>0.69</c:v>
                </c:pt>
                <c:pt idx="690">
                  <c:v>0.69099999999999995</c:v>
                </c:pt>
                <c:pt idx="691">
                  <c:v>0.69199999999999995</c:v>
                </c:pt>
                <c:pt idx="692">
                  <c:v>0.69299999999999995</c:v>
                </c:pt>
                <c:pt idx="693">
                  <c:v>0.69399999999999995</c:v>
                </c:pt>
                <c:pt idx="694">
                  <c:v>0.69499999999999995</c:v>
                </c:pt>
                <c:pt idx="695">
                  <c:v>0.69599999999999995</c:v>
                </c:pt>
                <c:pt idx="696">
                  <c:v>0.69699999999999995</c:v>
                </c:pt>
                <c:pt idx="697">
                  <c:v>0.69799999999999995</c:v>
                </c:pt>
                <c:pt idx="698">
                  <c:v>0.69899999999999995</c:v>
                </c:pt>
                <c:pt idx="699">
                  <c:v>0.7</c:v>
                </c:pt>
                <c:pt idx="700">
                  <c:v>0.70099999999999996</c:v>
                </c:pt>
                <c:pt idx="701">
                  <c:v>0.70199999999999996</c:v>
                </c:pt>
                <c:pt idx="702">
                  <c:v>0.70299999999999996</c:v>
                </c:pt>
                <c:pt idx="703">
                  <c:v>0.70399999999999996</c:v>
                </c:pt>
                <c:pt idx="704">
                  <c:v>0.70499999999999996</c:v>
                </c:pt>
                <c:pt idx="705">
                  <c:v>0.70599999999999996</c:v>
                </c:pt>
                <c:pt idx="706">
                  <c:v>0.70699999999999996</c:v>
                </c:pt>
                <c:pt idx="707">
                  <c:v>0.70799999999999996</c:v>
                </c:pt>
                <c:pt idx="708">
                  <c:v>0.70899999999999996</c:v>
                </c:pt>
                <c:pt idx="709">
                  <c:v>0.71</c:v>
                </c:pt>
                <c:pt idx="710">
                  <c:v>0.71099999999999997</c:v>
                </c:pt>
                <c:pt idx="711">
                  <c:v>0.71199999999999997</c:v>
                </c:pt>
                <c:pt idx="712">
                  <c:v>0.71299999999999997</c:v>
                </c:pt>
                <c:pt idx="713">
                  <c:v>0.71399999999999997</c:v>
                </c:pt>
                <c:pt idx="714">
                  <c:v>0.71499999999999997</c:v>
                </c:pt>
                <c:pt idx="715">
                  <c:v>0.71599999999999997</c:v>
                </c:pt>
                <c:pt idx="716">
                  <c:v>0.71699999999999997</c:v>
                </c:pt>
                <c:pt idx="717">
                  <c:v>0.71799999999999997</c:v>
                </c:pt>
                <c:pt idx="718">
                  <c:v>0.71899999999999997</c:v>
                </c:pt>
                <c:pt idx="719">
                  <c:v>0.72</c:v>
                </c:pt>
                <c:pt idx="720">
                  <c:v>0.72099999999999997</c:v>
                </c:pt>
                <c:pt idx="721">
                  <c:v>0.72199999999999998</c:v>
                </c:pt>
                <c:pt idx="722">
                  <c:v>0.72299999999999998</c:v>
                </c:pt>
                <c:pt idx="723">
                  <c:v>0.72399999999999998</c:v>
                </c:pt>
                <c:pt idx="724">
                  <c:v>0.72499999999999998</c:v>
                </c:pt>
                <c:pt idx="725">
                  <c:v>0.72599999999999998</c:v>
                </c:pt>
                <c:pt idx="726">
                  <c:v>0.72699999999999998</c:v>
                </c:pt>
                <c:pt idx="727">
                  <c:v>0.72799999999999998</c:v>
                </c:pt>
                <c:pt idx="728">
                  <c:v>0.72899999999999998</c:v>
                </c:pt>
                <c:pt idx="729">
                  <c:v>0.73</c:v>
                </c:pt>
                <c:pt idx="730">
                  <c:v>0.73099999999999998</c:v>
                </c:pt>
                <c:pt idx="731">
                  <c:v>0.73199999999999998</c:v>
                </c:pt>
                <c:pt idx="732">
                  <c:v>0.73299999999999998</c:v>
                </c:pt>
                <c:pt idx="733">
                  <c:v>0.73399999999999999</c:v>
                </c:pt>
                <c:pt idx="734">
                  <c:v>0.73499999999999999</c:v>
                </c:pt>
                <c:pt idx="735">
                  <c:v>0.73599999999999999</c:v>
                </c:pt>
                <c:pt idx="736">
                  <c:v>0.73699999999999999</c:v>
                </c:pt>
                <c:pt idx="737">
                  <c:v>0.73799999999999999</c:v>
                </c:pt>
                <c:pt idx="738">
                  <c:v>0.73899999999999999</c:v>
                </c:pt>
                <c:pt idx="739">
                  <c:v>0.74</c:v>
                </c:pt>
                <c:pt idx="740">
                  <c:v>0.74099999999999999</c:v>
                </c:pt>
                <c:pt idx="741">
                  <c:v>0.74199999999999999</c:v>
                </c:pt>
                <c:pt idx="742">
                  <c:v>0.74299999999999999</c:v>
                </c:pt>
                <c:pt idx="743">
                  <c:v>0.74399999999999999</c:v>
                </c:pt>
                <c:pt idx="744">
                  <c:v>0.745</c:v>
                </c:pt>
                <c:pt idx="745">
                  <c:v>0.746</c:v>
                </c:pt>
                <c:pt idx="746">
                  <c:v>0.747</c:v>
                </c:pt>
                <c:pt idx="747">
                  <c:v>0.748</c:v>
                </c:pt>
                <c:pt idx="748">
                  <c:v>0.749</c:v>
                </c:pt>
                <c:pt idx="749">
                  <c:v>0.75</c:v>
                </c:pt>
                <c:pt idx="750">
                  <c:v>0.751</c:v>
                </c:pt>
                <c:pt idx="751">
                  <c:v>0.752</c:v>
                </c:pt>
                <c:pt idx="752">
                  <c:v>0.753</c:v>
                </c:pt>
                <c:pt idx="753">
                  <c:v>0.754</c:v>
                </c:pt>
                <c:pt idx="754">
                  <c:v>0.755</c:v>
                </c:pt>
                <c:pt idx="755">
                  <c:v>0.75600000000000001</c:v>
                </c:pt>
                <c:pt idx="756">
                  <c:v>0.75700000000000001</c:v>
                </c:pt>
                <c:pt idx="757">
                  <c:v>0.75800000000000001</c:v>
                </c:pt>
                <c:pt idx="758">
                  <c:v>0.75900000000000001</c:v>
                </c:pt>
                <c:pt idx="759">
                  <c:v>0.76</c:v>
                </c:pt>
                <c:pt idx="760">
                  <c:v>0.76100000000000001</c:v>
                </c:pt>
                <c:pt idx="761">
                  <c:v>0.76200000000000001</c:v>
                </c:pt>
                <c:pt idx="762">
                  <c:v>0.76300000000000001</c:v>
                </c:pt>
                <c:pt idx="763">
                  <c:v>0.76400000000000001</c:v>
                </c:pt>
                <c:pt idx="764">
                  <c:v>0.76500000000000001</c:v>
                </c:pt>
                <c:pt idx="765">
                  <c:v>0.76600000000000001</c:v>
                </c:pt>
                <c:pt idx="766">
                  <c:v>0.76700000000000002</c:v>
                </c:pt>
                <c:pt idx="767">
                  <c:v>0.76800000000000002</c:v>
                </c:pt>
                <c:pt idx="768">
                  <c:v>0.76900000000000002</c:v>
                </c:pt>
                <c:pt idx="769">
                  <c:v>0.77</c:v>
                </c:pt>
                <c:pt idx="770">
                  <c:v>0.77100000000000002</c:v>
                </c:pt>
                <c:pt idx="771">
                  <c:v>0.77200000000000002</c:v>
                </c:pt>
                <c:pt idx="772">
                  <c:v>0.77300000000000002</c:v>
                </c:pt>
                <c:pt idx="773">
                  <c:v>0.77400000000000002</c:v>
                </c:pt>
                <c:pt idx="774">
                  <c:v>0.77500000000000002</c:v>
                </c:pt>
                <c:pt idx="775">
                  <c:v>0.77600000000000002</c:v>
                </c:pt>
                <c:pt idx="776">
                  <c:v>0.77700000000000002</c:v>
                </c:pt>
                <c:pt idx="777">
                  <c:v>0.77800000000000002</c:v>
                </c:pt>
                <c:pt idx="778">
                  <c:v>0.77900000000000003</c:v>
                </c:pt>
                <c:pt idx="779">
                  <c:v>0.78</c:v>
                </c:pt>
                <c:pt idx="780">
                  <c:v>0.78100000000000003</c:v>
                </c:pt>
                <c:pt idx="781">
                  <c:v>0.78200000000000003</c:v>
                </c:pt>
                <c:pt idx="782">
                  <c:v>0.78300000000000003</c:v>
                </c:pt>
                <c:pt idx="783">
                  <c:v>0.78400000000000003</c:v>
                </c:pt>
                <c:pt idx="784">
                  <c:v>0.78500000000000003</c:v>
                </c:pt>
                <c:pt idx="785">
                  <c:v>0.78600000000000003</c:v>
                </c:pt>
                <c:pt idx="786">
                  <c:v>0.78700000000000003</c:v>
                </c:pt>
                <c:pt idx="787">
                  <c:v>0.78800000000000003</c:v>
                </c:pt>
                <c:pt idx="788">
                  <c:v>0.78900000000000003</c:v>
                </c:pt>
                <c:pt idx="789">
                  <c:v>0.79</c:v>
                </c:pt>
                <c:pt idx="790">
                  <c:v>0.79100000000000004</c:v>
                </c:pt>
                <c:pt idx="791">
                  <c:v>0.79200000000000004</c:v>
                </c:pt>
                <c:pt idx="792">
                  <c:v>0.79300000000000004</c:v>
                </c:pt>
                <c:pt idx="793">
                  <c:v>0.79400000000000004</c:v>
                </c:pt>
                <c:pt idx="794">
                  <c:v>0.79500000000000004</c:v>
                </c:pt>
                <c:pt idx="795">
                  <c:v>0.79600000000000004</c:v>
                </c:pt>
                <c:pt idx="796">
                  <c:v>0.79700000000000004</c:v>
                </c:pt>
                <c:pt idx="797">
                  <c:v>0.79800000000000004</c:v>
                </c:pt>
                <c:pt idx="798">
                  <c:v>0.79900000000000004</c:v>
                </c:pt>
                <c:pt idx="799">
                  <c:v>0.8</c:v>
                </c:pt>
                <c:pt idx="800">
                  <c:v>0.80100000000000005</c:v>
                </c:pt>
                <c:pt idx="801">
                  <c:v>0.80200000000000005</c:v>
                </c:pt>
                <c:pt idx="802">
                  <c:v>0.80300000000000005</c:v>
                </c:pt>
                <c:pt idx="803">
                  <c:v>0.80400000000000005</c:v>
                </c:pt>
                <c:pt idx="804">
                  <c:v>0.80500000000000005</c:v>
                </c:pt>
                <c:pt idx="805">
                  <c:v>0.80600000000000005</c:v>
                </c:pt>
                <c:pt idx="806">
                  <c:v>0.80700000000000005</c:v>
                </c:pt>
                <c:pt idx="807">
                  <c:v>0.80800000000000005</c:v>
                </c:pt>
                <c:pt idx="808">
                  <c:v>0.80900000000000005</c:v>
                </c:pt>
                <c:pt idx="809">
                  <c:v>0.81</c:v>
                </c:pt>
                <c:pt idx="810">
                  <c:v>0.81100000000000005</c:v>
                </c:pt>
                <c:pt idx="811">
                  <c:v>0.81200000000000006</c:v>
                </c:pt>
                <c:pt idx="812">
                  <c:v>0.81299999999999994</c:v>
                </c:pt>
                <c:pt idx="813">
                  <c:v>0.81399999999999995</c:v>
                </c:pt>
                <c:pt idx="814">
                  <c:v>0.81499999999999995</c:v>
                </c:pt>
                <c:pt idx="815">
                  <c:v>0.81599999999999995</c:v>
                </c:pt>
                <c:pt idx="816">
                  <c:v>0.81699999999999995</c:v>
                </c:pt>
                <c:pt idx="817">
                  <c:v>0.81799999999999995</c:v>
                </c:pt>
                <c:pt idx="818">
                  <c:v>0.81899999999999995</c:v>
                </c:pt>
                <c:pt idx="819">
                  <c:v>0.82</c:v>
                </c:pt>
                <c:pt idx="820">
                  <c:v>0.82099999999999995</c:v>
                </c:pt>
                <c:pt idx="821">
                  <c:v>0.82199999999999995</c:v>
                </c:pt>
                <c:pt idx="822">
                  <c:v>0.82299999999999995</c:v>
                </c:pt>
                <c:pt idx="823">
                  <c:v>0.82399999999999995</c:v>
                </c:pt>
                <c:pt idx="824">
                  <c:v>0.82499999999999996</c:v>
                </c:pt>
                <c:pt idx="825">
                  <c:v>0.82599999999999996</c:v>
                </c:pt>
                <c:pt idx="826">
                  <c:v>0.82699999999999996</c:v>
                </c:pt>
                <c:pt idx="827">
                  <c:v>0.82799999999999996</c:v>
                </c:pt>
                <c:pt idx="828">
                  <c:v>0.82899999999999996</c:v>
                </c:pt>
                <c:pt idx="829">
                  <c:v>0.83</c:v>
                </c:pt>
                <c:pt idx="830">
                  <c:v>0.83099999999999996</c:v>
                </c:pt>
                <c:pt idx="831">
                  <c:v>0.83199999999999996</c:v>
                </c:pt>
                <c:pt idx="832">
                  <c:v>0.83299999999999996</c:v>
                </c:pt>
                <c:pt idx="833">
                  <c:v>0.83399999999999996</c:v>
                </c:pt>
                <c:pt idx="834">
                  <c:v>0.83499999999999996</c:v>
                </c:pt>
                <c:pt idx="835">
                  <c:v>0.83599999999999997</c:v>
                </c:pt>
                <c:pt idx="836">
                  <c:v>0.83699999999999997</c:v>
                </c:pt>
                <c:pt idx="837">
                  <c:v>0.83799999999999997</c:v>
                </c:pt>
                <c:pt idx="838">
                  <c:v>0.83899999999999997</c:v>
                </c:pt>
                <c:pt idx="839">
                  <c:v>0.84</c:v>
                </c:pt>
                <c:pt idx="840">
                  <c:v>0.84099999999999997</c:v>
                </c:pt>
                <c:pt idx="841">
                  <c:v>0.84199999999999997</c:v>
                </c:pt>
                <c:pt idx="842">
                  <c:v>0.84299999999999997</c:v>
                </c:pt>
                <c:pt idx="843">
                  <c:v>0.84399999999999997</c:v>
                </c:pt>
                <c:pt idx="844">
                  <c:v>0.84499999999999997</c:v>
                </c:pt>
                <c:pt idx="845">
                  <c:v>0.84599999999999997</c:v>
                </c:pt>
                <c:pt idx="846">
                  <c:v>0.84699999999999998</c:v>
                </c:pt>
                <c:pt idx="847">
                  <c:v>0.84799999999999998</c:v>
                </c:pt>
                <c:pt idx="848">
                  <c:v>0.84899999999999998</c:v>
                </c:pt>
                <c:pt idx="849">
                  <c:v>0.85</c:v>
                </c:pt>
                <c:pt idx="850">
                  <c:v>0.85099999999999998</c:v>
                </c:pt>
                <c:pt idx="851">
                  <c:v>0.85199999999999998</c:v>
                </c:pt>
                <c:pt idx="852">
                  <c:v>0.85299999999999998</c:v>
                </c:pt>
                <c:pt idx="853">
                  <c:v>0.85399999999999998</c:v>
                </c:pt>
                <c:pt idx="854">
                  <c:v>0.85499999999999998</c:v>
                </c:pt>
                <c:pt idx="855">
                  <c:v>0.85599999999999998</c:v>
                </c:pt>
                <c:pt idx="856">
                  <c:v>0.85699999999999998</c:v>
                </c:pt>
                <c:pt idx="857">
                  <c:v>0.85799999999999998</c:v>
                </c:pt>
                <c:pt idx="858">
                  <c:v>0.85899999999999999</c:v>
                </c:pt>
                <c:pt idx="859">
                  <c:v>0.86</c:v>
                </c:pt>
                <c:pt idx="860">
                  <c:v>0.86099999999999999</c:v>
                </c:pt>
                <c:pt idx="861">
                  <c:v>0.86199999999999999</c:v>
                </c:pt>
                <c:pt idx="862">
                  <c:v>0.86299999999999999</c:v>
                </c:pt>
                <c:pt idx="863">
                  <c:v>0.86399999999999999</c:v>
                </c:pt>
                <c:pt idx="864">
                  <c:v>0.86499999999999999</c:v>
                </c:pt>
                <c:pt idx="865">
                  <c:v>0.86599999999999999</c:v>
                </c:pt>
                <c:pt idx="866">
                  <c:v>0.86699999999999999</c:v>
                </c:pt>
                <c:pt idx="867">
                  <c:v>0.86799999999999999</c:v>
                </c:pt>
                <c:pt idx="868">
                  <c:v>0.86899999999999999</c:v>
                </c:pt>
                <c:pt idx="869">
                  <c:v>0.87</c:v>
                </c:pt>
                <c:pt idx="870">
                  <c:v>0.871</c:v>
                </c:pt>
                <c:pt idx="871">
                  <c:v>0.872</c:v>
                </c:pt>
                <c:pt idx="872">
                  <c:v>0.873</c:v>
                </c:pt>
                <c:pt idx="873">
                  <c:v>0.874</c:v>
                </c:pt>
                <c:pt idx="874">
                  <c:v>0.875</c:v>
                </c:pt>
                <c:pt idx="875">
                  <c:v>0.876</c:v>
                </c:pt>
                <c:pt idx="876">
                  <c:v>0.877</c:v>
                </c:pt>
                <c:pt idx="877">
                  <c:v>0.878</c:v>
                </c:pt>
                <c:pt idx="878">
                  <c:v>0.879</c:v>
                </c:pt>
                <c:pt idx="879">
                  <c:v>0.88</c:v>
                </c:pt>
                <c:pt idx="880">
                  <c:v>0.88100000000000001</c:v>
                </c:pt>
                <c:pt idx="881">
                  <c:v>0.88200000000000001</c:v>
                </c:pt>
                <c:pt idx="882">
                  <c:v>0.88300000000000001</c:v>
                </c:pt>
                <c:pt idx="883">
                  <c:v>0.88400000000000001</c:v>
                </c:pt>
                <c:pt idx="884">
                  <c:v>0.88500000000000001</c:v>
                </c:pt>
                <c:pt idx="885">
                  <c:v>0.88600000000000001</c:v>
                </c:pt>
                <c:pt idx="886">
                  <c:v>0.88700000000000001</c:v>
                </c:pt>
                <c:pt idx="887">
                  <c:v>0.88800000000000001</c:v>
                </c:pt>
                <c:pt idx="888">
                  <c:v>0.88900000000000001</c:v>
                </c:pt>
                <c:pt idx="889">
                  <c:v>0.89</c:v>
                </c:pt>
                <c:pt idx="890">
                  <c:v>0.89100000000000001</c:v>
                </c:pt>
                <c:pt idx="891">
                  <c:v>0.89200000000000002</c:v>
                </c:pt>
                <c:pt idx="892">
                  <c:v>0.89300000000000002</c:v>
                </c:pt>
                <c:pt idx="893">
                  <c:v>0.89400000000000002</c:v>
                </c:pt>
                <c:pt idx="894">
                  <c:v>0.89500000000000002</c:v>
                </c:pt>
                <c:pt idx="895">
                  <c:v>0.89600000000000002</c:v>
                </c:pt>
                <c:pt idx="896">
                  <c:v>0.89700000000000002</c:v>
                </c:pt>
                <c:pt idx="897">
                  <c:v>0.89800000000000002</c:v>
                </c:pt>
                <c:pt idx="898">
                  <c:v>0.89900000000000002</c:v>
                </c:pt>
                <c:pt idx="899">
                  <c:v>0.9</c:v>
                </c:pt>
                <c:pt idx="900">
                  <c:v>0.90100000000000002</c:v>
                </c:pt>
                <c:pt idx="901">
                  <c:v>0.90200000000000002</c:v>
                </c:pt>
                <c:pt idx="902">
                  <c:v>0.90300000000000002</c:v>
                </c:pt>
                <c:pt idx="903">
                  <c:v>0.90400000000000003</c:v>
                </c:pt>
                <c:pt idx="904">
                  <c:v>0.90500000000000003</c:v>
                </c:pt>
                <c:pt idx="905">
                  <c:v>0.90600000000000003</c:v>
                </c:pt>
                <c:pt idx="906">
                  <c:v>0.90700000000000003</c:v>
                </c:pt>
                <c:pt idx="907">
                  <c:v>0.90800000000000003</c:v>
                </c:pt>
                <c:pt idx="908">
                  <c:v>0.90900000000000003</c:v>
                </c:pt>
                <c:pt idx="909">
                  <c:v>0.91</c:v>
                </c:pt>
                <c:pt idx="910">
                  <c:v>0.91100000000000003</c:v>
                </c:pt>
                <c:pt idx="911">
                  <c:v>0.91200000000000003</c:v>
                </c:pt>
                <c:pt idx="912">
                  <c:v>0.91300000000000003</c:v>
                </c:pt>
                <c:pt idx="913">
                  <c:v>0.91400000000000003</c:v>
                </c:pt>
                <c:pt idx="914">
                  <c:v>0.91500000000000004</c:v>
                </c:pt>
                <c:pt idx="915">
                  <c:v>0.91600000000000004</c:v>
                </c:pt>
                <c:pt idx="916">
                  <c:v>0.91700000000000004</c:v>
                </c:pt>
                <c:pt idx="917">
                  <c:v>0.91800000000000004</c:v>
                </c:pt>
                <c:pt idx="918">
                  <c:v>0.91900000000000004</c:v>
                </c:pt>
                <c:pt idx="919">
                  <c:v>0.92</c:v>
                </c:pt>
                <c:pt idx="920">
                  <c:v>0.92100000000000004</c:v>
                </c:pt>
                <c:pt idx="921">
                  <c:v>0.92200000000000004</c:v>
                </c:pt>
                <c:pt idx="922">
                  <c:v>0.92300000000000004</c:v>
                </c:pt>
                <c:pt idx="923">
                  <c:v>0.92400000000000004</c:v>
                </c:pt>
                <c:pt idx="924">
                  <c:v>0.92500000000000004</c:v>
                </c:pt>
                <c:pt idx="925">
                  <c:v>0.92600000000000005</c:v>
                </c:pt>
                <c:pt idx="926">
                  <c:v>0.92700000000000005</c:v>
                </c:pt>
                <c:pt idx="927">
                  <c:v>0.92800000000000005</c:v>
                </c:pt>
                <c:pt idx="928">
                  <c:v>0.92900000000000005</c:v>
                </c:pt>
                <c:pt idx="929">
                  <c:v>0.93</c:v>
                </c:pt>
                <c:pt idx="930">
                  <c:v>0.93100000000000005</c:v>
                </c:pt>
                <c:pt idx="931">
                  <c:v>0.93200000000000005</c:v>
                </c:pt>
                <c:pt idx="932">
                  <c:v>0.93300000000000005</c:v>
                </c:pt>
                <c:pt idx="933">
                  <c:v>0.93400000000000005</c:v>
                </c:pt>
                <c:pt idx="934">
                  <c:v>0.93500000000000005</c:v>
                </c:pt>
                <c:pt idx="935">
                  <c:v>0.93600000000000005</c:v>
                </c:pt>
                <c:pt idx="936">
                  <c:v>0.93700000000000006</c:v>
                </c:pt>
                <c:pt idx="937">
                  <c:v>0.93799999999999994</c:v>
                </c:pt>
                <c:pt idx="938">
                  <c:v>0.93899999999999995</c:v>
                </c:pt>
                <c:pt idx="939">
                  <c:v>0.94</c:v>
                </c:pt>
                <c:pt idx="940">
                  <c:v>0.94099999999999995</c:v>
                </c:pt>
                <c:pt idx="941">
                  <c:v>0.94199999999999995</c:v>
                </c:pt>
                <c:pt idx="942">
                  <c:v>0.94299999999999995</c:v>
                </c:pt>
                <c:pt idx="943">
                  <c:v>0.94399999999999995</c:v>
                </c:pt>
                <c:pt idx="944">
                  <c:v>0.94499999999999995</c:v>
                </c:pt>
                <c:pt idx="945">
                  <c:v>0.94599999999999995</c:v>
                </c:pt>
                <c:pt idx="946">
                  <c:v>0.94699999999999995</c:v>
                </c:pt>
                <c:pt idx="947">
                  <c:v>0.94799999999999995</c:v>
                </c:pt>
                <c:pt idx="948">
                  <c:v>0.94899999999999995</c:v>
                </c:pt>
                <c:pt idx="949">
                  <c:v>0.95</c:v>
                </c:pt>
                <c:pt idx="950">
                  <c:v>0.95099999999999996</c:v>
                </c:pt>
                <c:pt idx="951">
                  <c:v>0.95199999999999996</c:v>
                </c:pt>
                <c:pt idx="952">
                  <c:v>0.95299999999999996</c:v>
                </c:pt>
                <c:pt idx="953">
                  <c:v>0.95399999999999996</c:v>
                </c:pt>
                <c:pt idx="954">
                  <c:v>0.95499999999999996</c:v>
                </c:pt>
                <c:pt idx="955">
                  <c:v>0.95599999999999996</c:v>
                </c:pt>
                <c:pt idx="956">
                  <c:v>0.95699999999999996</c:v>
                </c:pt>
                <c:pt idx="957">
                  <c:v>0.95799999999999996</c:v>
                </c:pt>
                <c:pt idx="958">
                  <c:v>0.95899999999999996</c:v>
                </c:pt>
                <c:pt idx="959">
                  <c:v>0.96</c:v>
                </c:pt>
                <c:pt idx="960">
                  <c:v>0.96099999999999997</c:v>
                </c:pt>
                <c:pt idx="961">
                  <c:v>0.96199999999999997</c:v>
                </c:pt>
                <c:pt idx="962">
                  <c:v>0.96299999999999997</c:v>
                </c:pt>
                <c:pt idx="963">
                  <c:v>0.96399999999999997</c:v>
                </c:pt>
                <c:pt idx="964">
                  <c:v>0.96499999999999997</c:v>
                </c:pt>
                <c:pt idx="965">
                  <c:v>0.96599999999999997</c:v>
                </c:pt>
                <c:pt idx="966">
                  <c:v>0.96699999999999997</c:v>
                </c:pt>
                <c:pt idx="967">
                  <c:v>0.96799999999999997</c:v>
                </c:pt>
                <c:pt idx="968">
                  <c:v>0.96899999999999997</c:v>
                </c:pt>
                <c:pt idx="969">
                  <c:v>0.97</c:v>
                </c:pt>
                <c:pt idx="970">
                  <c:v>0.97099999999999997</c:v>
                </c:pt>
                <c:pt idx="971">
                  <c:v>0.97199999999999998</c:v>
                </c:pt>
                <c:pt idx="972">
                  <c:v>0.97299999999999998</c:v>
                </c:pt>
                <c:pt idx="973">
                  <c:v>0.97399999999999998</c:v>
                </c:pt>
                <c:pt idx="974">
                  <c:v>0.97499999999999998</c:v>
                </c:pt>
                <c:pt idx="975">
                  <c:v>0.97599999999999998</c:v>
                </c:pt>
                <c:pt idx="976">
                  <c:v>0.97699999999999998</c:v>
                </c:pt>
                <c:pt idx="977">
                  <c:v>0.97799999999999998</c:v>
                </c:pt>
                <c:pt idx="978">
                  <c:v>0.97899999999999998</c:v>
                </c:pt>
                <c:pt idx="979">
                  <c:v>0.98</c:v>
                </c:pt>
                <c:pt idx="980">
                  <c:v>0.98099999999999998</c:v>
                </c:pt>
                <c:pt idx="981">
                  <c:v>0.98199999999999998</c:v>
                </c:pt>
                <c:pt idx="982">
                  <c:v>0.98299999999999998</c:v>
                </c:pt>
                <c:pt idx="983">
                  <c:v>0.98399999999999999</c:v>
                </c:pt>
                <c:pt idx="984">
                  <c:v>0.98499999999999999</c:v>
                </c:pt>
                <c:pt idx="985">
                  <c:v>0.98599999999999999</c:v>
                </c:pt>
                <c:pt idx="986">
                  <c:v>0.98699999999999999</c:v>
                </c:pt>
                <c:pt idx="987">
                  <c:v>0.98799999999999999</c:v>
                </c:pt>
                <c:pt idx="988">
                  <c:v>0.98899999999999999</c:v>
                </c:pt>
                <c:pt idx="989">
                  <c:v>0.99</c:v>
                </c:pt>
                <c:pt idx="990">
                  <c:v>0.99099999999999999</c:v>
                </c:pt>
                <c:pt idx="991">
                  <c:v>0.99199999999999999</c:v>
                </c:pt>
                <c:pt idx="992">
                  <c:v>0.99299999999999999</c:v>
                </c:pt>
                <c:pt idx="993">
                  <c:v>0.99399999999999999</c:v>
                </c:pt>
                <c:pt idx="994">
                  <c:v>0.995</c:v>
                </c:pt>
                <c:pt idx="995">
                  <c:v>0.996</c:v>
                </c:pt>
                <c:pt idx="996">
                  <c:v>0.997</c:v>
                </c:pt>
                <c:pt idx="997">
                  <c:v>0.998</c:v>
                </c:pt>
                <c:pt idx="998">
                  <c:v>0.999</c:v>
                </c:pt>
                <c:pt idx="999">
                  <c:v>1</c:v>
                </c:pt>
                <c:pt idx="1000">
                  <c:v>1.0009999999999999</c:v>
                </c:pt>
                <c:pt idx="1001">
                  <c:v>1.002</c:v>
                </c:pt>
                <c:pt idx="1002">
                  <c:v>1.0029999999999999</c:v>
                </c:pt>
                <c:pt idx="1003">
                  <c:v>1.004</c:v>
                </c:pt>
                <c:pt idx="1004">
                  <c:v>1.0049999999999999</c:v>
                </c:pt>
                <c:pt idx="1005">
                  <c:v>1.006</c:v>
                </c:pt>
                <c:pt idx="1006">
                  <c:v>1.0069999999999999</c:v>
                </c:pt>
                <c:pt idx="1007">
                  <c:v>1.008</c:v>
                </c:pt>
                <c:pt idx="1008">
                  <c:v>1.0089999999999999</c:v>
                </c:pt>
                <c:pt idx="1009">
                  <c:v>1.01</c:v>
                </c:pt>
                <c:pt idx="1010">
                  <c:v>1.0109999999999999</c:v>
                </c:pt>
                <c:pt idx="1011">
                  <c:v>1.012</c:v>
                </c:pt>
                <c:pt idx="1012">
                  <c:v>1.0129999999999999</c:v>
                </c:pt>
                <c:pt idx="1013">
                  <c:v>1.014</c:v>
                </c:pt>
                <c:pt idx="1014">
                  <c:v>1.0149999999999999</c:v>
                </c:pt>
                <c:pt idx="1015">
                  <c:v>1.016</c:v>
                </c:pt>
                <c:pt idx="1016">
                  <c:v>1.0169999999999999</c:v>
                </c:pt>
                <c:pt idx="1017">
                  <c:v>1.018</c:v>
                </c:pt>
                <c:pt idx="1018">
                  <c:v>1.0189999999999999</c:v>
                </c:pt>
                <c:pt idx="1019">
                  <c:v>1.02</c:v>
                </c:pt>
                <c:pt idx="1020">
                  <c:v>1.0209999999999999</c:v>
                </c:pt>
                <c:pt idx="1021">
                  <c:v>1.022</c:v>
                </c:pt>
                <c:pt idx="1022">
                  <c:v>1.0229999999999999</c:v>
                </c:pt>
                <c:pt idx="1023">
                  <c:v>1.024</c:v>
                </c:pt>
                <c:pt idx="1024">
                  <c:v>1.0249999999999999</c:v>
                </c:pt>
                <c:pt idx="1025">
                  <c:v>1.026</c:v>
                </c:pt>
                <c:pt idx="1026">
                  <c:v>1.0269999999999999</c:v>
                </c:pt>
                <c:pt idx="1027">
                  <c:v>1.028</c:v>
                </c:pt>
                <c:pt idx="1028">
                  <c:v>1.0289999999999999</c:v>
                </c:pt>
                <c:pt idx="1029">
                  <c:v>1.03</c:v>
                </c:pt>
                <c:pt idx="1030">
                  <c:v>1.0309999999999999</c:v>
                </c:pt>
                <c:pt idx="1031">
                  <c:v>1.032</c:v>
                </c:pt>
                <c:pt idx="1032">
                  <c:v>1.0329999999999999</c:v>
                </c:pt>
                <c:pt idx="1033">
                  <c:v>1.034</c:v>
                </c:pt>
                <c:pt idx="1034">
                  <c:v>1.0349999999999999</c:v>
                </c:pt>
                <c:pt idx="1035">
                  <c:v>1.036</c:v>
                </c:pt>
                <c:pt idx="1036">
                  <c:v>1.0369999999999999</c:v>
                </c:pt>
                <c:pt idx="1037">
                  <c:v>1.038</c:v>
                </c:pt>
                <c:pt idx="1038">
                  <c:v>1.0389999999999999</c:v>
                </c:pt>
                <c:pt idx="1039">
                  <c:v>1.04</c:v>
                </c:pt>
                <c:pt idx="1040">
                  <c:v>1.0409999999999999</c:v>
                </c:pt>
                <c:pt idx="1041">
                  <c:v>1.042</c:v>
                </c:pt>
                <c:pt idx="1042">
                  <c:v>1.0429999999999999</c:v>
                </c:pt>
                <c:pt idx="1043">
                  <c:v>1.044</c:v>
                </c:pt>
                <c:pt idx="1044">
                  <c:v>1.0449999999999999</c:v>
                </c:pt>
                <c:pt idx="1045">
                  <c:v>1.046</c:v>
                </c:pt>
                <c:pt idx="1046">
                  <c:v>1.0469999999999999</c:v>
                </c:pt>
                <c:pt idx="1047">
                  <c:v>1.048</c:v>
                </c:pt>
                <c:pt idx="1048">
                  <c:v>1.0489999999999999</c:v>
                </c:pt>
                <c:pt idx="1049">
                  <c:v>1.05</c:v>
                </c:pt>
                <c:pt idx="1050">
                  <c:v>1.0509999999999999</c:v>
                </c:pt>
                <c:pt idx="1051">
                  <c:v>1.052</c:v>
                </c:pt>
                <c:pt idx="1052">
                  <c:v>1.0529999999999999</c:v>
                </c:pt>
                <c:pt idx="1053">
                  <c:v>1.054</c:v>
                </c:pt>
                <c:pt idx="1054">
                  <c:v>1.0549999999999999</c:v>
                </c:pt>
                <c:pt idx="1055">
                  <c:v>1.056</c:v>
                </c:pt>
                <c:pt idx="1056">
                  <c:v>1.0569999999999999</c:v>
                </c:pt>
                <c:pt idx="1057">
                  <c:v>1.0580000000000001</c:v>
                </c:pt>
                <c:pt idx="1058">
                  <c:v>1.0589999999999999</c:v>
                </c:pt>
                <c:pt idx="1059">
                  <c:v>1.06</c:v>
                </c:pt>
                <c:pt idx="1060">
                  <c:v>1.0609999999999999</c:v>
                </c:pt>
                <c:pt idx="1061">
                  <c:v>1.0620000000000001</c:v>
                </c:pt>
                <c:pt idx="1062">
                  <c:v>1.0629999999999999</c:v>
                </c:pt>
                <c:pt idx="1063">
                  <c:v>1.0640000000000001</c:v>
                </c:pt>
                <c:pt idx="1064">
                  <c:v>1.0649999999999999</c:v>
                </c:pt>
                <c:pt idx="1065">
                  <c:v>1.0660000000000001</c:v>
                </c:pt>
                <c:pt idx="1066">
                  <c:v>1.0669999999999999</c:v>
                </c:pt>
                <c:pt idx="1067">
                  <c:v>1.0680000000000001</c:v>
                </c:pt>
                <c:pt idx="1068">
                  <c:v>1.069</c:v>
                </c:pt>
                <c:pt idx="1069">
                  <c:v>1.07</c:v>
                </c:pt>
                <c:pt idx="1070">
                  <c:v>1.071</c:v>
                </c:pt>
                <c:pt idx="1071">
                  <c:v>1.0720000000000001</c:v>
                </c:pt>
                <c:pt idx="1072">
                  <c:v>1.073</c:v>
                </c:pt>
                <c:pt idx="1073">
                  <c:v>1.0740000000000001</c:v>
                </c:pt>
                <c:pt idx="1074">
                  <c:v>1.075</c:v>
                </c:pt>
                <c:pt idx="1075">
                  <c:v>1.0760000000000001</c:v>
                </c:pt>
                <c:pt idx="1076">
                  <c:v>1.077</c:v>
                </c:pt>
                <c:pt idx="1077">
                  <c:v>1.0780000000000001</c:v>
                </c:pt>
                <c:pt idx="1078">
                  <c:v>1.079</c:v>
                </c:pt>
                <c:pt idx="1079">
                  <c:v>1.08</c:v>
                </c:pt>
                <c:pt idx="1080">
                  <c:v>1.081</c:v>
                </c:pt>
                <c:pt idx="1081">
                  <c:v>1.0820000000000001</c:v>
                </c:pt>
                <c:pt idx="1082">
                  <c:v>1.083</c:v>
                </c:pt>
                <c:pt idx="1083">
                  <c:v>1.0840000000000001</c:v>
                </c:pt>
                <c:pt idx="1084">
                  <c:v>1.085</c:v>
                </c:pt>
                <c:pt idx="1085">
                  <c:v>1.0860000000000001</c:v>
                </c:pt>
                <c:pt idx="1086">
                  <c:v>1.087</c:v>
                </c:pt>
                <c:pt idx="1087">
                  <c:v>1.0880000000000001</c:v>
                </c:pt>
                <c:pt idx="1088">
                  <c:v>1.089</c:v>
                </c:pt>
                <c:pt idx="1089">
                  <c:v>1.0900000000000001</c:v>
                </c:pt>
                <c:pt idx="1090">
                  <c:v>1.091</c:v>
                </c:pt>
                <c:pt idx="1091">
                  <c:v>1.0920000000000001</c:v>
                </c:pt>
                <c:pt idx="1092">
                  <c:v>1.093</c:v>
                </c:pt>
                <c:pt idx="1093">
                  <c:v>1.0940000000000001</c:v>
                </c:pt>
                <c:pt idx="1094">
                  <c:v>1.095</c:v>
                </c:pt>
                <c:pt idx="1095">
                  <c:v>1.0960000000000001</c:v>
                </c:pt>
                <c:pt idx="1096">
                  <c:v>1.097</c:v>
                </c:pt>
                <c:pt idx="1097">
                  <c:v>1.0980000000000001</c:v>
                </c:pt>
                <c:pt idx="1098">
                  <c:v>1.099</c:v>
                </c:pt>
                <c:pt idx="1099">
                  <c:v>1.1000000000000001</c:v>
                </c:pt>
                <c:pt idx="1100">
                  <c:v>1.101</c:v>
                </c:pt>
                <c:pt idx="1101">
                  <c:v>1.1020000000000001</c:v>
                </c:pt>
                <c:pt idx="1102">
                  <c:v>1.103</c:v>
                </c:pt>
                <c:pt idx="1103">
                  <c:v>1.1040000000000001</c:v>
                </c:pt>
                <c:pt idx="1104">
                  <c:v>1.105</c:v>
                </c:pt>
                <c:pt idx="1105">
                  <c:v>1.1060000000000001</c:v>
                </c:pt>
                <c:pt idx="1106">
                  <c:v>1.107</c:v>
                </c:pt>
                <c:pt idx="1107">
                  <c:v>1.1080000000000001</c:v>
                </c:pt>
                <c:pt idx="1108">
                  <c:v>1.109</c:v>
                </c:pt>
                <c:pt idx="1109">
                  <c:v>1.1100000000000001</c:v>
                </c:pt>
                <c:pt idx="1110">
                  <c:v>1.111</c:v>
                </c:pt>
                <c:pt idx="1111">
                  <c:v>1.1120000000000001</c:v>
                </c:pt>
                <c:pt idx="1112">
                  <c:v>1.113</c:v>
                </c:pt>
                <c:pt idx="1113">
                  <c:v>1.1140000000000001</c:v>
                </c:pt>
                <c:pt idx="1114">
                  <c:v>1.115</c:v>
                </c:pt>
                <c:pt idx="1115">
                  <c:v>1.1160000000000001</c:v>
                </c:pt>
                <c:pt idx="1116">
                  <c:v>1.117</c:v>
                </c:pt>
                <c:pt idx="1117">
                  <c:v>1.1180000000000001</c:v>
                </c:pt>
                <c:pt idx="1118">
                  <c:v>1.119</c:v>
                </c:pt>
                <c:pt idx="1119">
                  <c:v>1.1200000000000001</c:v>
                </c:pt>
                <c:pt idx="1120">
                  <c:v>1.121</c:v>
                </c:pt>
                <c:pt idx="1121">
                  <c:v>1.1220000000000001</c:v>
                </c:pt>
                <c:pt idx="1122">
                  <c:v>1.123</c:v>
                </c:pt>
                <c:pt idx="1123">
                  <c:v>1.1240000000000001</c:v>
                </c:pt>
                <c:pt idx="1124">
                  <c:v>1.125</c:v>
                </c:pt>
                <c:pt idx="1125">
                  <c:v>1.1259999999999999</c:v>
                </c:pt>
                <c:pt idx="1126">
                  <c:v>1.127</c:v>
                </c:pt>
                <c:pt idx="1127">
                  <c:v>1.1279999999999999</c:v>
                </c:pt>
                <c:pt idx="1128">
                  <c:v>1.129</c:v>
                </c:pt>
                <c:pt idx="1129">
                  <c:v>1.1299999999999999</c:v>
                </c:pt>
                <c:pt idx="1130">
                  <c:v>1.131</c:v>
                </c:pt>
                <c:pt idx="1131">
                  <c:v>1.1319999999999999</c:v>
                </c:pt>
                <c:pt idx="1132">
                  <c:v>1.133</c:v>
                </c:pt>
                <c:pt idx="1133">
                  <c:v>1.1339999999999999</c:v>
                </c:pt>
                <c:pt idx="1134">
                  <c:v>1.135</c:v>
                </c:pt>
                <c:pt idx="1135">
                  <c:v>1.1359999999999999</c:v>
                </c:pt>
                <c:pt idx="1136">
                  <c:v>1.137</c:v>
                </c:pt>
                <c:pt idx="1137">
                  <c:v>1.1379999999999999</c:v>
                </c:pt>
                <c:pt idx="1138">
                  <c:v>1.139</c:v>
                </c:pt>
                <c:pt idx="1139">
                  <c:v>1.1399999999999999</c:v>
                </c:pt>
                <c:pt idx="1140">
                  <c:v>1.141</c:v>
                </c:pt>
                <c:pt idx="1141">
                  <c:v>1.1419999999999999</c:v>
                </c:pt>
                <c:pt idx="1142">
                  <c:v>1.143</c:v>
                </c:pt>
                <c:pt idx="1143">
                  <c:v>1.1439999999999999</c:v>
                </c:pt>
                <c:pt idx="1144">
                  <c:v>1.145</c:v>
                </c:pt>
                <c:pt idx="1145">
                  <c:v>1.1459999999999999</c:v>
                </c:pt>
                <c:pt idx="1146">
                  <c:v>1.147</c:v>
                </c:pt>
                <c:pt idx="1147">
                  <c:v>1.1479999999999999</c:v>
                </c:pt>
                <c:pt idx="1148">
                  <c:v>1.149</c:v>
                </c:pt>
                <c:pt idx="1149">
                  <c:v>1.1499999999999999</c:v>
                </c:pt>
                <c:pt idx="1150">
                  <c:v>1.151</c:v>
                </c:pt>
                <c:pt idx="1151">
                  <c:v>1.1519999999999999</c:v>
                </c:pt>
                <c:pt idx="1152">
                  <c:v>1.153</c:v>
                </c:pt>
                <c:pt idx="1153">
                  <c:v>1.1539999999999999</c:v>
                </c:pt>
                <c:pt idx="1154">
                  <c:v>1.155</c:v>
                </c:pt>
                <c:pt idx="1155">
                  <c:v>1.1559999999999999</c:v>
                </c:pt>
                <c:pt idx="1156">
                  <c:v>1.157</c:v>
                </c:pt>
                <c:pt idx="1157">
                  <c:v>1.1579999999999999</c:v>
                </c:pt>
                <c:pt idx="1158">
                  <c:v>1.159</c:v>
                </c:pt>
                <c:pt idx="1159">
                  <c:v>1.1599999999999999</c:v>
                </c:pt>
                <c:pt idx="1160">
                  <c:v>1.161</c:v>
                </c:pt>
                <c:pt idx="1161">
                  <c:v>1.1619999999999999</c:v>
                </c:pt>
                <c:pt idx="1162">
                  <c:v>1.163</c:v>
                </c:pt>
                <c:pt idx="1163">
                  <c:v>1.1639999999999999</c:v>
                </c:pt>
                <c:pt idx="1164">
                  <c:v>1.165</c:v>
                </c:pt>
                <c:pt idx="1165">
                  <c:v>1.1659999999999999</c:v>
                </c:pt>
                <c:pt idx="1166">
                  <c:v>1.167</c:v>
                </c:pt>
                <c:pt idx="1167">
                  <c:v>1.1679999999999999</c:v>
                </c:pt>
                <c:pt idx="1168">
                  <c:v>1.169</c:v>
                </c:pt>
                <c:pt idx="1169">
                  <c:v>1.17</c:v>
                </c:pt>
                <c:pt idx="1170">
                  <c:v>1.171</c:v>
                </c:pt>
                <c:pt idx="1171">
                  <c:v>1.1719999999999999</c:v>
                </c:pt>
                <c:pt idx="1172">
                  <c:v>1.173</c:v>
                </c:pt>
                <c:pt idx="1173">
                  <c:v>1.1739999999999999</c:v>
                </c:pt>
                <c:pt idx="1174">
                  <c:v>1.175</c:v>
                </c:pt>
                <c:pt idx="1175">
                  <c:v>1.1759999999999999</c:v>
                </c:pt>
                <c:pt idx="1176">
                  <c:v>1.177</c:v>
                </c:pt>
                <c:pt idx="1177">
                  <c:v>1.1779999999999999</c:v>
                </c:pt>
                <c:pt idx="1178">
                  <c:v>1.179</c:v>
                </c:pt>
                <c:pt idx="1179">
                  <c:v>1.18</c:v>
                </c:pt>
                <c:pt idx="1180">
                  <c:v>1.181</c:v>
                </c:pt>
                <c:pt idx="1181">
                  <c:v>1.1819999999999999</c:v>
                </c:pt>
                <c:pt idx="1182">
                  <c:v>1.1830000000000001</c:v>
                </c:pt>
                <c:pt idx="1183">
                  <c:v>1.1839999999999999</c:v>
                </c:pt>
                <c:pt idx="1184">
                  <c:v>1.1850000000000001</c:v>
                </c:pt>
                <c:pt idx="1185">
                  <c:v>1.1859999999999999</c:v>
                </c:pt>
                <c:pt idx="1186">
                  <c:v>1.1870000000000001</c:v>
                </c:pt>
                <c:pt idx="1187">
                  <c:v>1.1879999999999999</c:v>
                </c:pt>
                <c:pt idx="1188">
                  <c:v>1.1890000000000001</c:v>
                </c:pt>
                <c:pt idx="1189">
                  <c:v>1.19</c:v>
                </c:pt>
                <c:pt idx="1190">
                  <c:v>1.1910000000000001</c:v>
                </c:pt>
                <c:pt idx="1191">
                  <c:v>1.1919999999999999</c:v>
                </c:pt>
                <c:pt idx="1192">
                  <c:v>1.1930000000000001</c:v>
                </c:pt>
                <c:pt idx="1193">
                  <c:v>1.194</c:v>
                </c:pt>
                <c:pt idx="1194">
                  <c:v>1.1950000000000001</c:v>
                </c:pt>
                <c:pt idx="1195">
                  <c:v>1.196</c:v>
                </c:pt>
                <c:pt idx="1196">
                  <c:v>1.1970000000000001</c:v>
                </c:pt>
                <c:pt idx="1197">
                  <c:v>1.198</c:v>
                </c:pt>
                <c:pt idx="1198">
                  <c:v>1.1990000000000001</c:v>
                </c:pt>
                <c:pt idx="1199">
                  <c:v>1.2</c:v>
                </c:pt>
                <c:pt idx="1200">
                  <c:v>1.2010000000000001</c:v>
                </c:pt>
                <c:pt idx="1201">
                  <c:v>1.202</c:v>
                </c:pt>
                <c:pt idx="1202">
                  <c:v>1.2030000000000001</c:v>
                </c:pt>
                <c:pt idx="1203">
                  <c:v>1.204</c:v>
                </c:pt>
                <c:pt idx="1204">
                  <c:v>1.2050000000000001</c:v>
                </c:pt>
                <c:pt idx="1205">
                  <c:v>1.206</c:v>
                </c:pt>
                <c:pt idx="1206">
                  <c:v>1.2070000000000001</c:v>
                </c:pt>
                <c:pt idx="1207">
                  <c:v>1.208</c:v>
                </c:pt>
                <c:pt idx="1208">
                  <c:v>1.2090000000000001</c:v>
                </c:pt>
                <c:pt idx="1209">
                  <c:v>1.21</c:v>
                </c:pt>
                <c:pt idx="1210">
                  <c:v>1.2110000000000001</c:v>
                </c:pt>
                <c:pt idx="1211">
                  <c:v>1.212</c:v>
                </c:pt>
                <c:pt idx="1212">
                  <c:v>1.2130000000000001</c:v>
                </c:pt>
                <c:pt idx="1213">
                  <c:v>1.214</c:v>
                </c:pt>
                <c:pt idx="1214">
                  <c:v>1.2150000000000001</c:v>
                </c:pt>
                <c:pt idx="1215">
                  <c:v>1.216</c:v>
                </c:pt>
                <c:pt idx="1216">
                  <c:v>1.2170000000000001</c:v>
                </c:pt>
                <c:pt idx="1217">
                  <c:v>1.218</c:v>
                </c:pt>
                <c:pt idx="1218">
                  <c:v>1.2190000000000001</c:v>
                </c:pt>
                <c:pt idx="1219">
                  <c:v>1.22</c:v>
                </c:pt>
                <c:pt idx="1220">
                  <c:v>1.2210000000000001</c:v>
                </c:pt>
                <c:pt idx="1221">
                  <c:v>1.222</c:v>
                </c:pt>
                <c:pt idx="1222">
                  <c:v>1.2230000000000001</c:v>
                </c:pt>
                <c:pt idx="1223">
                  <c:v>1.224</c:v>
                </c:pt>
                <c:pt idx="1224">
                  <c:v>1.2250000000000001</c:v>
                </c:pt>
                <c:pt idx="1225">
                  <c:v>1.226</c:v>
                </c:pt>
                <c:pt idx="1226">
                  <c:v>1.2270000000000001</c:v>
                </c:pt>
                <c:pt idx="1227">
                  <c:v>1.228</c:v>
                </c:pt>
                <c:pt idx="1228">
                  <c:v>1.2290000000000001</c:v>
                </c:pt>
                <c:pt idx="1229">
                  <c:v>1.23</c:v>
                </c:pt>
                <c:pt idx="1230">
                  <c:v>1.2310000000000001</c:v>
                </c:pt>
                <c:pt idx="1231">
                  <c:v>1.232</c:v>
                </c:pt>
                <c:pt idx="1232">
                  <c:v>1.2330000000000001</c:v>
                </c:pt>
                <c:pt idx="1233">
                  <c:v>1.234</c:v>
                </c:pt>
                <c:pt idx="1234">
                  <c:v>1.2350000000000001</c:v>
                </c:pt>
                <c:pt idx="1235">
                  <c:v>1.236</c:v>
                </c:pt>
                <c:pt idx="1236">
                  <c:v>1.2370000000000001</c:v>
                </c:pt>
                <c:pt idx="1237">
                  <c:v>1.238</c:v>
                </c:pt>
                <c:pt idx="1238">
                  <c:v>1.2390000000000001</c:v>
                </c:pt>
                <c:pt idx="1239">
                  <c:v>1.24</c:v>
                </c:pt>
                <c:pt idx="1240">
                  <c:v>1.2410000000000001</c:v>
                </c:pt>
                <c:pt idx="1241">
                  <c:v>1.242</c:v>
                </c:pt>
                <c:pt idx="1242">
                  <c:v>1.2430000000000001</c:v>
                </c:pt>
                <c:pt idx="1243">
                  <c:v>1.244</c:v>
                </c:pt>
                <c:pt idx="1244">
                  <c:v>1.2450000000000001</c:v>
                </c:pt>
                <c:pt idx="1245">
                  <c:v>1.246</c:v>
                </c:pt>
                <c:pt idx="1246">
                  <c:v>1.2470000000000001</c:v>
                </c:pt>
                <c:pt idx="1247">
                  <c:v>1.248</c:v>
                </c:pt>
                <c:pt idx="1248">
                  <c:v>1.2490000000000001</c:v>
                </c:pt>
                <c:pt idx="1249">
                  <c:v>1.25</c:v>
                </c:pt>
                <c:pt idx="1250">
                  <c:v>1.2509999999999999</c:v>
                </c:pt>
                <c:pt idx="1251">
                  <c:v>1.252</c:v>
                </c:pt>
                <c:pt idx="1252">
                  <c:v>1.2529999999999999</c:v>
                </c:pt>
                <c:pt idx="1253">
                  <c:v>1.254</c:v>
                </c:pt>
                <c:pt idx="1254">
                  <c:v>1.2549999999999999</c:v>
                </c:pt>
                <c:pt idx="1255">
                  <c:v>1.256</c:v>
                </c:pt>
                <c:pt idx="1256">
                  <c:v>1.2569999999999999</c:v>
                </c:pt>
                <c:pt idx="1257">
                  <c:v>1.258</c:v>
                </c:pt>
                <c:pt idx="1258">
                  <c:v>1.2589999999999999</c:v>
                </c:pt>
                <c:pt idx="1259">
                  <c:v>1.26</c:v>
                </c:pt>
                <c:pt idx="1260">
                  <c:v>1.2609999999999999</c:v>
                </c:pt>
                <c:pt idx="1261">
                  <c:v>1.262</c:v>
                </c:pt>
                <c:pt idx="1262">
                  <c:v>1.2629999999999999</c:v>
                </c:pt>
                <c:pt idx="1263">
                  <c:v>1.264</c:v>
                </c:pt>
                <c:pt idx="1264">
                  <c:v>1.2649999999999999</c:v>
                </c:pt>
                <c:pt idx="1265">
                  <c:v>1.266</c:v>
                </c:pt>
                <c:pt idx="1266">
                  <c:v>1.2669999999999999</c:v>
                </c:pt>
                <c:pt idx="1267">
                  <c:v>1.268</c:v>
                </c:pt>
                <c:pt idx="1268">
                  <c:v>1.2689999999999999</c:v>
                </c:pt>
                <c:pt idx="1269">
                  <c:v>1.27</c:v>
                </c:pt>
                <c:pt idx="1270">
                  <c:v>1.2709999999999999</c:v>
                </c:pt>
                <c:pt idx="1271">
                  <c:v>1.272</c:v>
                </c:pt>
                <c:pt idx="1272">
                  <c:v>1.2729999999999999</c:v>
                </c:pt>
                <c:pt idx="1273">
                  <c:v>1.274</c:v>
                </c:pt>
                <c:pt idx="1274">
                  <c:v>1.2749999999999999</c:v>
                </c:pt>
                <c:pt idx="1275">
                  <c:v>1.276</c:v>
                </c:pt>
                <c:pt idx="1276">
                  <c:v>1.2769999999999999</c:v>
                </c:pt>
                <c:pt idx="1277">
                  <c:v>1.278</c:v>
                </c:pt>
                <c:pt idx="1278">
                  <c:v>1.2789999999999999</c:v>
                </c:pt>
                <c:pt idx="1279">
                  <c:v>1.28</c:v>
                </c:pt>
                <c:pt idx="1280">
                  <c:v>1.2809999999999999</c:v>
                </c:pt>
                <c:pt idx="1281">
                  <c:v>1.282</c:v>
                </c:pt>
                <c:pt idx="1282">
                  <c:v>1.2829999999999999</c:v>
                </c:pt>
                <c:pt idx="1283">
                  <c:v>1.284</c:v>
                </c:pt>
                <c:pt idx="1284">
                  <c:v>1.2849999999999999</c:v>
                </c:pt>
                <c:pt idx="1285">
                  <c:v>1.286</c:v>
                </c:pt>
                <c:pt idx="1286">
                  <c:v>1.2869999999999999</c:v>
                </c:pt>
                <c:pt idx="1287">
                  <c:v>1.288</c:v>
                </c:pt>
                <c:pt idx="1288">
                  <c:v>1.2889999999999999</c:v>
                </c:pt>
                <c:pt idx="1289">
                  <c:v>1.29</c:v>
                </c:pt>
                <c:pt idx="1290">
                  <c:v>1.2909999999999999</c:v>
                </c:pt>
                <c:pt idx="1291">
                  <c:v>1.292</c:v>
                </c:pt>
                <c:pt idx="1292">
                  <c:v>1.2929999999999999</c:v>
                </c:pt>
                <c:pt idx="1293">
                  <c:v>1.294</c:v>
                </c:pt>
                <c:pt idx="1294">
                  <c:v>1.2949999999999999</c:v>
                </c:pt>
                <c:pt idx="1295">
                  <c:v>1.296</c:v>
                </c:pt>
                <c:pt idx="1296">
                  <c:v>1.2969999999999999</c:v>
                </c:pt>
                <c:pt idx="1297">
                  <c:v>1.298</c:v>
                </c:pt>
                <c:pt idx="1298">
                  <c:v>1.2989999999999999</c:v>
                </c:pt>
                <c:pt idx="1299">
                  <c:v>1.3</c:v>
                </c:pt>
                <c:pt idx="1300">
                  <c:v>1.3009999999999999</c:v>
                </c:pt>
                <c:pt idx="1301">
                  <c:v>1.302</c:v>
                </c:pt>
                <c:pt idx="1302">
                  <c:v>1.3029999999999999</c:v>
                </c:pt>
                <c:pt idx="1303">
                  <c:v>1.304</c:v>
                </c:pt>
                <c:pt idx="1304">
                  <c:v>1.3049999999999999</c:v>
                </c:pt>
                <c:pt idx="1305">
                  <c:v>1.306</c:v>
                </c:pt>
                <c:pt idx="1306">
                  <c:v>1.3069999999999999</c:v>
                </c:pt>
                <c:pt idx="1307">
                  <c:v>1.3080000000000001</c:v>
                </c:pt>
                <c:pt idx="1308">
                  <c:v>1.3089999999999999</c:v>
                </c:pt>
                <c:pt idx="1309">
                  <c:v>1.31</c:v>
                </c:pt>
                <c:pt idx="1310">
                  <c:v>1.3109999999999999</c:v>
                </c:pt>
                <c:pt idx="1311">
                  <c:v>1.3120000000000001</c:v>
                </c:pt>
                <c:pt idx="1312">
                  <c:v>1.3129999999999999</c:v>
                </c:pt>
                <c:pt idx="1313">
                  <c:v>1.3140000000000001</c:v>
                </c:pt>
                <c:pt idx="1314">
                  <c:v>1.3149999999999999</c:v>
                </c:pt>
                <c:pt idx="1315">
                  <c:v>1.3160000000000001</c:v>
                </c:pt>
                <c:pt idx="1316">
                  <c:v>1.3169999999999999</c:v>
                </c:pt>
                <c:pt idx="1317">
                  <c:v>1.3180000000000001</c:v>
                </c:pt>
                <c:pt idx="1318">
                  <c:v>1.319</c:v>
                </c:pt>
                <c:pt idx="1319">
                  <c:v>1.32</c:v>
                </c:pt>
                <c:pt idx="1320">
                  <c:v>1.321</c:v>
                </c:pt>
                <c:pt idx="1321">
                  <c:v>1.3220000000000001</c:v>
                </c:pt>
                <c:pt idx="1322">
                  <c:v>1.323</c:v>
                </c:pt>
                <c:pt idx="1323">
                  <c:v>1.3240000000000001</c:v>
                </c:pt>
                <c:pt idx="1324">
                  <c:v>1.325</c:v>
                </c:pt>
                <c:pt idx="1325">
                  <c:v>1.3260000000000001</c:v>
                </c:pt>
                <c:pt idx="1326">
                  <c:v>1.327</c:v>
                </c:pt>
                <c:pt idx="1327">
                  <c:v>1.3280000000000001</c:v>
                </c:pt>
                <c:pt idx="1328">
                  <c:v>1.329</c:v>
                </c:pt>
                <c:pt idx="1329">
                  <c:v>1.33</c:v>
                </c:pt>
                <c:pt idx="1330">
                  <c:v>1.331</c:v>
                </c:pt>
                <c:pt idx="1331">
                  <c:v>1.3320000000000001</c:v>
                </c:pt>
                <c:pt idx="1332">
                  <c:v>1.333</c:v>
                </c:pt>
                <c:pt idx="1333">
                  <c:v>1.3340000000000001</c:v>
                </c:pt>
                <c:pt idx="1334">
                  <c:v>1.335</c:v>
                </c:pt>
                <c:pt idx="1335">
                  <c:v>1.3360000000000001</c:v>
                </c:pt>
                <c:pt idx="1336">
                  <c:v>1.337</c:v>
                </c:pt>
                <c:pt idx="1337">
                  <c:v>1.3380000000000001</c:v>
                </c:pt>
                <c:pt idx="1338">
                  <c:v>1.339</c:v>
                </c:pt>
                <c:pt idx="1339">
                  <c:v>1.34</c:v>
                </c:pt>
                <c:pt idx="1340">
                  <c:v>1.341</c:v>
                </c:pt>
                <c:pt idx="1341">
                  <c:v>1.3420000000000001</c:v>
                </c:pt>
                <c:pt idx="1342">
                  <c:v>1.343</c:v>
                </c:pt>
                <c:pt idx="1343">
                  <c:v>1.3440000000000001</c:v>
                </c:pt>
                <c:pt idx="1344">
                  <c:v>1.345</c:v>
                </c:pt>
                <c:pt idx="1345">
                  <c:v>1.3460000000000001</c:v>
                </c:pt>
                <c:pt idx="1346">
                  <c:v>1.347</c:v>
                </c:pt>
                <c:pt idx="1347">
                  <c:v>1.3480000000000001</c:v>
                </c:pt>
                <c:pt idx="1348">
                  <c:v>1.349</c:v>
                </c:pt>
                <c:pt idx="1349">
                  <c:v>1.35</c:v>
                </c:pt>
                <c:pt idx="1350">
                  <c:v>1.351</c:v>
                </c:pt>
                <c:pt idx="1351">
                  <c:v>1.3520000000000001</c:v>
                </c:pt>
                <c:pt idx="1352">
                  <c:v>1.353</c:v>
                </c:pt>
                <c:pt idx="1353">
                  <c:v>1.3540000000000001</c:v>
                </c:pt>
                <c:pt idx="1354">
                  <c:v>1.355</c:v>
                </c:pt>
                <c:pt idx="1355">
                  <c:v>1.3560000000000001</c:v>
                </c:pt>
                <c:pt idx="1356">
                  <c:v>1.357</c:v>
                </c:pt>
                <c:pt idx="1357">
                  <c:v>1.3580000000000001</c:v>
                </c:pt>
                <c:pt idx="1358">
                  <c:v>1.359</c:v>
                </c:pt>
                <c:pt idx="1359">
                  <c:v>1.36</c:v>
                </c:pt>
                <c:pt idx="1360">
                  <c:v>1.361</c:v>
                </c:pt>
                <c:pt idx="1361">
                  <c:v>1.3620000000000001</c:v>
                </c:pt>
                <c:pt idx="1362">
                  <c:v>1.363</c:v>
                </c:pt>
                <c:pt idx="1363">
                  <c:v>1.3640000000000001</c:v>
                </c:pt>
                <c:pt idx="1364">
                  <c:v>1.365</c:v>
                </c:pt>
                <c:pt idx="1365">
                  <c:v>1.3660000000000001</c:v>
                </c:pt>
                <c:pt idx="1366">
                  <c:v>1.367</c:v>
                </c:pt>
                <c:pt idx="1367">
                  <c:v>1.3680000000000001</c:v>
                </c:pt>
                <c:pt idx="1368">
                  <c:v>1.369</c:v>
                </c:pt>
                <c:pt idx="1369">
                  <c:v>1.37</c:v>
                </c:pt>
                <c:pt idx="1370">
                  <c:v>1.371</c:v>
                </c:pt>
                <c:pt idx="1371">
                  <c:v>1.3720000000000001</c:v>
                </c:pt>
                <c:pt idx="1372">
                  <c:v>1.373</c:v>
                </c:pt>
                <c:pt idx="1373">
                  <c:v>1.3740000000000001</c:v>
                </c:pt>
                <c:pt idx="1374">
                  <c:v>1.375</c:v>
                </c:pt>
                <c:pt idx="1375">
                  <c:v>1.3759999999999999</c:v>
                </c:pt>
                <c:pt idx="1376">
                  <c:v>1.377</c:v>
                </c:pt>
                <c:pt idx="1377">
                  <c:v>1.3779999999999999</c:v>
                </c:pt>
                <c:pt idx="1378">
                  <c:v>1.379</c:v>
                </c:pt>
                <c:pt idx="1379">
                  <c:v>1.38</c:v>
                </c:pt>
                <c:pt idx="1380">
                  <c:v>1.381</c:v>
                </c:pt>
                <c:pt idx="1381">
                  <c:v>1.3819999999999999</c:v>
                </c:pt>
                <c:pt idx="1382">
                  <c:v>1.383</c:v>
                </c:pt>
                <c:pt idx="1383">
                  <c:v>1.3839999999999999</c:v>
                </c:pt>
                <c:pt idx="1384">
                  <c:v>1.385</c:v>
                </c:pt>
                <c:pt idx="1385">
                  <c:v>1.3859999999999999</c:v>
                </c:pt>
                <c:pt idx="1386">
                  <c:v>1.387</c:v>
                </c:pt>
                <c:pt idx="1387">
                  <c:v>1.3879999999999999</c:v>
                </c:pt>
                <c:pt idx="1388">
                  <c:v>1.389</c:v>
                </c:pt>
                <c:pt idx="1389">
                  <c:v>1.39</c:v>
                </c:pt>
                <c:pt idx="1390">
                  <c:v>1.391</c:v>
                </c:pt>
                <c:pt idx="1391">
                  <c:v>1.3919999999999999</c:v>
                </c:pt>
                <c:pt idx="1392">
                  <c:v>1.393</c:v>
                </c:pt>
                <c:pt idx="1393">
                  <c:v>1.3939999999999999</c:v>
                </c:pt>
                <c:pt idx="1394">
                  <c:v>1.395</c:v>
                </c:pt>
                <c:pt idx="1395">
                  <c:v>1.3959999999999999</c:v>
                </c:pt>
                <c:pt idx="1396">
                  <c:v>1.397</c:v>
                </c:pt>
                <c:pt idx="1397">
                  <c:v>1.3979999999999999</c:v>
                </c:pt>
                <c:pt idx="1398">
                  <c:v>1.399</c:v>
                </c:pt>
                <c:pt idx="1399">
                  <c:v>1.4</c:v>
                </c:pt>
                <c:pt idx="1400">
                  <c:v>1.401</c:v>
                </c:pt>
                <c:pt idx="1401">
                  <c:v>1.4019999999999999</c:v>
                </c:pt>
                <c:pt idx="1402">
                  <c:v>1.403</c:v>
                </c:pt>
                <c:pt idx="1403">
                  <c:v>1.4039999999999999</c:v>
                </c:pt>
                <c:pt idx="1404">
                  <c:v>1.405</c:v>
                </c:pt>
                <c:pt idx="1405">
                  <c:v>1.4059999999999999</c:v>
                </c:pt>
                <c:pt idx="1406">
                  <c:v>1.407</c:v>
                </c:pt>
                <c:pt idx="1407">
                  <c:v>1.4079999999999999</c:v>
                </c:pt>
                <c:pt idx="1408">
                  <c:v>1.409</c:v>
                </c:pt>
                <c:pt idx="1409">
                  <c:v>1.41</c:v>
                </c:pt>
                <c:pt idx="1410">
                  <c:v>1.411</c:v>
                </c:pt>
                <c:pt idx="1411">
                  <c:v>1.4119999999999999</c:v>
                </c:pt>
                <c:pt idx="1412">
                  <c:v>1.413</c:v>
                </c:pt>
                <c:pt idx="1413">
                  <c:v>1.4139999999999999</c:v>
                </c:pt>
                <c:pt idx="1414">
                  <c:v>1.415</c:v>
                </c:pt>
                <c:pt idx="1415">
                  <c:v>1.4159999999999999</c:v>
                </c:pt>
                <c:pt idx="1416">
                  <c:v>1.417</c:v>
                </c:pt>
                <c:pt idx="1417">
                  <c:v>1.4179999999999999</c:v>
                </c:pt>
                <c:pt idx="1418">
                  <c:v>1.419</c:v>
                </c:pt>
                <c:pt idx="1419">
                  <c:v>1.42</c:v>
                </c:pt>
                <c:pt idx="1420">
                  <c:v>1.421</c:v>
                </c:pt>
                <c:pt idx="1421">
                  <c:v>1.4219999999999999</c:v>
                </c:pt>
                <c:pt idx="1422">
                  <c:v>1.423</c:v>
                </c:pt>
                <c:pt idx="1423">
                  <c:v>1.4239999999999999</c:v>
                </c:pt>
                <c:pt idx="1424">
                  <c:v>1.425</c:v>
                </c:pt>
                <c:pt idx="1425">
                  <c:v>1.4259999999999999</c:v>
                </c:pt>
                <c:pt idx="1426">
                  <c:v>1.427</c:v>
                </c:pt>
                <c:pt idx="1427">
                  <c:v>1.4279999999999999</c:v>
                </c:pt>
                <c:pt idx="1428">
                  <c:v>1.429</c:v>
                </c:pt>
                <c:pt idx="1429">
                  <c:v>1.43</c:v>
                </c:pt>
                <c:pt idx="1430">
                  <c:v>1.431</c:v>
                </c:pt>
                <c:pt idx="1431">
                  <c:v>1.4319999999999999</c:v>
                </c:pt>
                <c:pt idx="1432">
                  <c:v>1.4330000000000001</c:v>
                </c:pt>
                <c:pt idx="1433">
                  <c:v>1.4339999999999999</c:v>
                </c:pt>
                <c:pt idx="1434">
                  <c:v>1.4350000000000001</c:v>
                </c:pt>
                <c:pt idx="1435">
                  <c:v>1.4359999999999999</c:v>
                </c:pt>
                <c:pt idx="1436">
                  <c:v>1.4370000000000001</c:v>
                </c:pt>
                <c:pt idx="1437">
                  <c:v>1.4379999999999999</c:v>
                </c:pt>
                <c:pt idx="1438">
                  <c:v>1.4390000000000001</c:v>
                </c:pt>
                <c:pt idx="1439">
                  <c:v>1.44</c:v>
                </c:pt>
                <c:pt idx="1440">
                  <c:v>1.4410000000000001</c:v>
                </c:pt>
                <c:pt idx="1441">
                  <c:v>1.4419999999999999</c:v>
                </c:pt>
                <c:pt idx="1442">
                  <c:v>1.4430000000000001</c:v>
                </c:pt>
                <c:pt idx="1443">
                  <c:v>1.444</c:v>
                </c:pt>
                <c:pt idx="1444">
                  <c:v>1.4450000000000001</c:v>
                </c:pt>
                <c:pt idx="1445">
                  <c:v>1.446</c:v>
                </c:pt>
                <c:pt idx="1446">
                  <c:v>1.4470000000000001</c:v>
                </c:pt>
                <c:pt idx="1447">
                  <c:v>1.448</c:v>
                </c:pt>
                <c:pt idx="1448">
                  <c:v>1.4490000000000001</c:v>
                </c:pt>
                <c:pt idx="1449">
                  <c:v>1.45</c:v>
                </c:pt>
                <c:pt idx="1450">
                  <c:v>1.4510000000000001</c:v>
                </c:pt>
                <c:pt idx="1451">
                  <c:v>1.452</c:v>
                </c:pt>
                <c:pt idx="1452">
                  <c:v>1.4530000000000001</c:v>
                </c:pt>
                <c:pt idx="1453">
                  <c:v>1.454</c:v>
                </c:pt>
                <c:pt idx="1454">
                  <c:v>1.4550000000000001</c:v>
                </c:pt>
                <c:pt idx="1455">
                  <c:v>1.456</c:v>
                </c:pt>
                <c:pt idx="1456">
                  <c:v>1.4570000000000001</c:v>
                </c:pt>
                <c:pt idx="1457">
                  <c:v>1.458</c:v>
                </c:pt>
                <c:pt idx="1458">
                  <c:v>1.4590000000000001</c:v>
                </c:pt>
                <c:pt idx="1459">
                  <c:v>1.46</c:v>
                </c:pt>
                <c:pt idx="1460">
                  <c:v>1.4610000000000001</c:v>
                </c:pt>
                <c:pt idx="1461">
                  <c:v>1.462</c:v>
                </c:pt>
                <c:pt idx="1462">
                  <c:v>1.4630000000000001</c:v>
                </c:pt>
                <c:pt idx="1463">
                  <c:v>1.464</c:v>
                </c:pt>
                <c:pt idx="1464">
                  <c:v>1.4650000000000001</c:v>
                </c:pt>
                <c:pt idx="1465">
                  <c:v>1.466</c:v>
                </c:pt>
                <c:pt idx="1466">
                  <c:v>1.4670000000000001</c:v>
                </c:pt>
                <c:pt idx="1467">
                  <c:v>1.468</c:v>
                </c:pt>
                <c:pt idx="1468">
                  <c:v>1.4690000000000001</c:v>
                </c:pt>
                <c:pt idx="1469">
                  <c:v>1.47</c:v>
                </c:pt>
                <c:pt idx="1470">
                  <c:v>1.4710000000000001</c:v>
                </c:pt>
                <c:pt idx="1471">
                  <c:v>1.472</c:v>
                </c:pt>
                <c:pt idx="1472">
                  <c:v>1.4730000000000001</c:v>
                </c:pt>
                <c:pt idx="1473">
                  <c:v>1.474</c:v>
                </c:pt>
                <c:pt idx="1474">
                  <c:v>1.4750000000000001</c:v>
                </c:pt>
                <c:pt idx="1475">
                  <c:v>1.476</c:v>
                </c:pt>
                <c:pt idx="1476">
                  <c:v>1.4770000000000001</c:v>
                </c:pt>
                <c:pt idx="1477">
                  <c:v>1.478</c:v>
                </c:pt>
                <c:pt idx="1478">
                  <c:v>1.4790000000000001</c:v>
                </c:pt>
                <c:pt idx="1479">
                  <c:v>1.48</c:v>
                </c:pt>
                <c:pt idx="1480">
                  <c:v>1.4810000000000001</c:v>
                </c:pt>
                <c:pt idx="1481">
                  <c:v>1.482</c:v>
                </c:pt>
                <c:pt idx="1482">
                  <c:v>1.4830000000000001</c:v>
                </c:pt>
                <c:pt idx="1483">
                  <c:v>1.484</c:v>
                </c:pt>
                <c:pt idx="1484">
                  <c:v>1.4850000000000001</c:v>
                </c:pt>
                <c:pt idx="1485">
                  <c:v>1.486</c:v>
                </c:pt>
                <c:pt idx="1486">
                  <c:v>1.4870000000000001</c:v>
                </c:pt>
                <c:pt idx="1487">
                  <c:v>1.488</c:v>
                </c:pt>
                <c:pt idx="1488">
                  <c:v>1.4890000000000001</c:v>
                </c:pt>
                <c:pt idx="1489">
                  <c:v>1.49</c:v>
                </c:pt>
                <c:pt idx="1490">
                  <c:v>1.4910000000000001</c:v>
                </c:pt>
                <c:pt idx="1491">
                  <c:v>1.492</c:v>
                </c:pt>
                <c:pt idx="1492">
                  <c:v>1.4930000000000001</c:v>
                </c:pt>
                <c:pt idx="1493">
                  <c:v>1.494</c:v>
                </c:pt>
                <c:pt idx="1494">
                  <c:v>1.4950000000000001</c:v>
                </c:pt>
                <c:pt idx="1495">
                  <c:v>1.496</c:v>
                </c:pt>
                <c:pt idx="1496">
                  <c:v>1.4970000000000001</c:v>
                </c:pt>
                <c:pt idx="1497">
                  <c:v>1.498</c:v>
                </c:pt>
                <c:pt idx="1498">
                  <c:v>1.4990000000000001</c:v>
                </c:pt>
                <c:pt idx="1499">
                  <c:v>1.5</c:v>
                </c:pt>
                <c:pt idx="1500">
                  <c:v>1.5009999999999999</c:v>
                </c:pt>
                <c:pt idx="1501">
                  <c:v>1.502</c:v>
                </c:pt>
                <c:pt idx="1502">
                  <c:v>1.5029999999999999</c:v>
                </c:pt>
                <c:pt idx="1503">
                  <c:v>1.504</c:v>
                </c:pt>
                <c:pt idx="1504">
                  <c:v>1.5049999999999999</c:v>
                </c:pt>
                <c:pt idx="1505">
                  <c:v>1.506</c:v>
                </c:pt>
                <c:pt idx="1506">
                  <c:v>1.5069999999999999</c:v>
                </c:pt>
                <c:pt idx="1507">
                  <c:v>1.508</c:v>
                </c:pt>
                <c:pt idx="1508">
                  <c:v>1.5089999999999999</c:v>
                </c:pt>
                <c:pt idx="1509">
                  <c:v>1.51</c:v>
                </c:pt>
                <c:pt idx="1510">
                  <c:v>1.5109999999999999</c:v>
                </c:pt>
                <c:pt idx="1511">
                  <c:v>1.512</c:v>
                </c:pt>
                <c:pt idx="1512">
                  <c:v>1.5129999999999999</c:v>
                </c:pt>
                <c:pt idx="1513">
                  <c:v>1.514</c:v>
                </c:pt>
                <c:pt idx="1514">
                  <c:v>1.5149999999999999</c:v>
                </c:pt>
                <c:pt idx="1515">
                  <c:v>1.516</c:v>
                </c:pt>
                <c:pt idx="1516">
                  <c:v>1.5169999999999999</c:v>
                </c:pt>
                <c:pt idx="1517">
                  <c:v>1.518</c:v>
                </c:pt>
                <c:pt idx="1518">
                  <c:v>1.5189999999999999</c:v>
                </c:pt>
                <c:pt idx="1519">
                  <c:v>1.52</c:v>
                </c:pt>
                <c:pt idx="1520">
                  <c:v>1.5209999999999999</c:v>
                </c:pt>
                <c:pt idx="1521">
                  <c:v>1.522</c:v>
                </c:pt>
                <c:pt idx="1522">
                  <c:v>1.5229999999999999</c:v>
                </c:pt>
                <c:pt idx="1523">
                  <c:v>1.524</c:v>
                </c:pt>
                <c:pt idx="1524">
                  <c:v>1.5249999999999999</c:v>
                </c:pt>
                <c:pt idx="1525">
                  <c:v>1.526</c:v>
                </c:pt>
                <c:pt idx="1526">
                  <c:v>1.5269999999999999</c:v>
                </c:pt>
                <c:pt idx="1527">
                  <c:v>1.528</c:v>
                </c:pt>
                <c:pt idx="1528">
                  <c:v>1.5289999999999999</c:v>
                </c:pt>
                <c:pt idx="1529">
                  <c:v>1.53</c:v>
                </c:pt>
                <c:pt idx="1530">
                  <c:v>1.5309999999999999</c:v>
                </c:pt>
                <c:pt idx="1531">
                  <c:v>1.532</c:v>
                </c:pt>
                <c:pt idx="1532">
                  <c:v>1.5329999999999999</c:v>
                </c:pt>
                <c:pt idx="1533">
                  <c:v>1.534</c:v>
                </c:pt>
                <c:pt idx="1534">
                  <c:v>1.5349999999999999</c:v>
                </c:pt>
                <c:pt idx="1535">
                  <c:v>1.536</c:v>
                </c:pt>
                <c:pt idx="1536">
                  <c:v>1.5369999999999999</c:v>
                </c:pt>
                <c:pt idx="1537">
                  <c:v>1.538</c:v>
                </c:pt>
                <c:pt idx="1538">
                  <c:v>1.5389999999999999</c:v>
                </c:pt>
                <c:pt idx="1539">
                  <c:v>1.54</c:v>
                </c:pt>
                <c:pt idx="1540">
                  <c:v>1.5409999999999999</c:v>
                </c:pt>
                <c:pt idx="1541">
                  <c:v>1.542</c:v>
                </c:pt>
                <c:pt idx="1542">
                  <c:v>1.5429999999999999</c:v>
                </c:pt>
                <c:pt idx="1543">
                  <c:v>1.544</c:v>
                </c:pt>
                <c:pt idx="1544">
                  <c:v>1.5449999999999999</c:v>
                </c:pt>
                <c:pt idx="1545">
                  <c:v>1.546</c:v>
                </c:pt>
                <c:pt idx="1546">
                  <c:v>1.5469999999999999</c:v>
                </c:pt>
                <c:pt idx="1547">
                  <c:v>1.548</c:v>
                </c:pt>
                <c:pt idx="1548">
                  <c:v>1.5489999999999999</c:v>
                </c:pt>
                <c:pt idx="1549">
                  <c:v>1.55</c:v>
                </c:pt>
                <c:pt idx="1550">
                  <c:v>1.5509999999999999</c:v>
                </c:pt>
                <c:pt idx="1551">
                  <c:v>1.552</c:v>
                </c:pt>
                <c:pt idx="1552">
                  <c:v>1.5529999999999999</c:v>
                </c:pt>
                <c:pt idx="1553">
                  <c:v>1.554</c:v>
                </c:pt>
                <c:pt idx="1554">
                  <c:v>1.5549999999999999</c:v>
                </c:pt>
                <c:pt idx="1555">
                  <c:v>1.556</c:v>
                </c:pt>
                <c:pt idx="1556">
                  <c:v>1.5569999999999999</c:v>
                </c:pt>
                <c:pt idx="1557">
                  <c:v>1.5580000000000001</c:v>
                </c:pt>
                <c:pt idx="1558">
                  <c:v>1.5589999999999999</c:v>
                </c:pt>
                <c:pt idx="1559">
                  <c:v>1.56</c:v>
                </c:pt>
                <c:pt idx="1560">
                  <c:v>1.5609999999999999</c:v>
                </c:pt>
                <c:pt idx="1561">
                  <c:v>1.5620000000000001</c:v>
                </c:pt>
                <c:pt idx="1562">
                  <c:v>1.5629999999999999</c:v>
                </c:pt>
                <c:pt idx="1563">
                  <c:v>1.5640000000000001</c:v>
                </c:pt>
                <c:pt idx="1564">
                  <c:v>1.5649999999999999</c:v>
                </c:pt>
                <c:pt idx="1565">
                  <c:v>1.5660000000000001</c:v>
                </c:pt>
                <c:pt idx="1566">
                  <c:v>1.5669999999999999</c:v>
                </c:pt>
                <c:pt idx="1567">
                  <c:v>1.5680000000000001</c:v>
                </c:pt>
                <c:pt idx="1568">
                  <c:v>1.569</c:v>
                </c:pt>
                <c:pt idx="1569">
                  <c:v>1.57</c:v>
                </c:pt>
                <c:pt idx="1570">
                  <c:v>1.571</c:v>
                </c:pt>
                <c:pt idx="1571">
                  <c:v>1.5720000000000001</c:v>
                </c:pt>
                <c:pt idx="1572">
                  <c:v>1.573</c:v>
                </c:pt>
                <c:pt idx="1573">
                  <c:v>1.5740000000000001</c:v>
                </c:pt>
                <c:pt idx="1574">
                  <c:v>1.575</c:v>
                </c:pt>
                <c:pt idx="1575">
                  <c:v>1.5760000000000001</c:v>
                </c:pt>
                <c:pt idx="1576">
                  <c:v>1.577</c:v>
                </c:pt>
                <c:pt idx="1577">
                  <c:v>1.5780000000000001</c:v>
                </c:pt>
                <c:pt idx="1578">
                  <c:v>1.579</c:v>
                </c:pt>
                <c:pt idx="1579">
                  <c:v>1.58</c:v>
                </c:pt>
                <c:pt idx="1580">
                  <c:v>1.581</c:v>
                </c:pt>
                <c:pt idx="1581">
                  <c:v>1.5820000000000001</c:v>
                </c:pt>
                <c:pt idx="1582">
                  <c:v>1.583</c:v>
                </c:pt>
                <c:pt idx="1583">
                  <c:v>1.5840000000000001</c:v>
                </c:pt>
                <c:pt idx="1584">
                  <c:v>1.585</c:v>
                </c:pt>
                <c:pt idx="1585">
                  <c:v>1.5860000000000001</c:v>
                </c:pt>
                <c:pt idx="1586">
                  <c:v>1.587</c:v>
                </c:pt>
                <c:pt idx="1587">
                  <c:v>1.5880000000000001</c:v>
                </c:pt>
                <c:pt idx="1588">
                  <c:v>1.589</c:v>
                </c:pt>
                <c:pt idx="1589">
                  <c:v>1.59</c:v>
                </c:pt>
                <c:pt idx="1590">
                  <c:v>1.591</c:v>
                </c:pt>
                <c:pt idx="1591">
                  <c:v>1.5920000000000001</c:v>
                </c:pt>
                <c:pt idx="1592">
                  <c:v>1.593</c:v>
                </c:pt>
                <c:pt idx="1593">
                  <c:v>1.5940000000000001</c:v>
                </c:pt>
                <c:pt idx="1594">
                  <c:v>1.595</c:v>
                </c:pt>
                <c:pt idx="1595">
                  <c:v>1.5960000000000001</c:v>
                </c:pt>
                <c:pt idx="1596">
                  <c:v>1.597</c:v>
                </c:pt>
                <c:pt idx="1597">
                  <c:v>1.5980000000000001</c:v>
                </c:pt>
                <c:pt idx="1598">
                  <c:v>1.599</c:v>
                </c:pt>
                <c:pt idx="1599">
                  <c:v>1.6</c:v>
                </c:pt>
                <c:pt idx="1600">
                  <c:v>1.601</c:v>
                </c:pt>
                <c:pt idx="1601">
                  <c:v>1.6020000000000001</c:v>
                </c:pt>
                <c:pt idx="1602">
                  <c:v>1.603</c:v>
                </c:pt>
                <c:pt idx="1603">
                  <c:v>1.6040000000000001</c:v>
                </c:pt>
                <c:pt idx="1604">
                  <c:v>1.605</c:v>
                </c:pt>
                <c:pt idx="1605">
                  <c:v>1.6060000000000001</c:v>
                </c:pt>
                <c:pt idx="1606">
                  <c:v>1.607</c:v>
                </c:pt>
                <c:pt idx="1607">
                  <c:v>1.6080000000000001</c:v>
                </c:pt>
                <c:pt idx="1608">
                  <c:v>1.609</c:v>
                </c:pt>
                <c:pt idx="1609">
                  <c:v>1.61</c:v>
                </c:pt>
                <c:pt idx="1610">
                  <c:v>1.611</c:v>
                </c:pt>
                <c:pt idx="1611">
                  <c:v>1.6120000000000001</c:v>
                </c:pt>
                <c:pt idx="1612">
                  <c:v>1.613</c:v>
                </c:pt>
                <c:pt idx="1613">
                  <c:v>1.6140000000000001</c:v>
                </c:pt>
                <c:pt idx="1614">
                  <c:v>1.615</c:v>
                </c:pt>
                <c:pt idx="1615">
                  <c:v>1.6160000000000001</c:v>
                </c:pt>
                <c:pt idx="1616">
                  <c:v>1.617</c:v>
                </c:pt>
                <c:pt idx="1617">
                  <c:v>1.6180000000000001</c:v>
                </c:pt>
                <c:pt idx="1618">
                  <c:v>1.619</c:v>
                </c:pt>
                <c:pt idx="1619">
                  <c:v>1.62</c:v>
                </c:pt>
                <c:pt idx="1620">
                  <c:v>1.621</c:v>
                </c:pt>
                <c:pt idx="1621">
                  <c:v>1.6220000000000001</c:v>
                </c:pt>
                <c:pt idx="1622">
                  <c:v>1.623</c:v>
                </c:pt>
                <c:pt idx="1623">
                  <c:v>1.6240000000000001</c:v>
                </c:pt>
                <c:pt idx="1624">
                  <c:v>1.625</c:v>
                </c:pt>
                <c:pt idx="1625">
                  <c:v>1.6259999999999999</c:v>
                </c:pt>
                <c:pt idx="1626">
                  <c:v>1.627</c:v>
                </c:pt>
                <c:pt idx="1627">
                  <c:v>1.6279999999999999</c:v>
                </c:pt>
                <c:pt idx="1628">
                  <c:v>1.629</c:v>
                </c:pt>
                <c:pt idx="1629">
                  <c:v>1.63</c:v>
                </c:pt>
                <c:pt idx="1630">
                  <c:v>1.631</c:v>
                </c:pt>
                <c:pt idx="1631">
                  <c:v>1.6319999999999999</c:v>
                </c:pt>
                <c:pt idx="1632">
                  <c:v>1.633</c:v>
                </c:pt>
                <c:pt idx="1633">
                  <c:v>1.6339999999999999</c:v>
                </c:pt>
                <c:pt idx="1634">
                  <c:v>1.635</c:v>
                </c:pt>
                <c:pt idx="1635">
                  <c:v>1.6359999999999999</c:v>
                </c:pt>
                <c:pt idx="1636">
                  <c:v>1.637</c:v>
                </c:pt>
                <c:pt idx="1637">
                  <c:v>1.6379999999999999</c:v>
                </c:pt>
                <c:pt idx="1638">
                  <c:v>1.639</c:v>
                </c:pt>
                <c:pt idx="1639">
                  <c:v>1.64</c:v>
                </c:pt>
                <c:pt idx="1640">
                  <c:v>1.641</c:v>
                </c:pt>
                <c:pt idx="1641">
                  <c:v>1.6419999999999999</c:v>
                </c:pt>
                <c:pt idx="1642">
                  <c:v>1.643</c:v>
                </c:pt>
                <c:pt idx="1643">
                  <c:v>1.6439999999999999</c:v>
                </c:pt>
                <c:pt idx="1644">
                  <c:v>1.645</c:v>
                </c:pt>
                <c:pt idx="1645">
                  <c:v>1.6459999999999999</c:v>
                </c:pt>
                <c:pt idx="1646">
                  <c:v>1.647</c:v>
                </c:pt>
                <c:pt idx="1647">
                  <c:v>1.6479999999999999</c:v>
                </c:pt>
                <c:pt idx="1648">
                  <c:v>1.649</c:v>
                </c:pt>
                <c:pt idx="1649">
                  <c:v>1.65</c:v>
                </c:pt>
                <c:pt idx="1650">
                  <c:v>1.651</c:v>
                </c:pt>
                <c:pt idx="1651">
                  <c:v>1.6519999999999999</c:v>
                </c:pt>
                <c:pt idx="1652">
                  <c:v>1.653</c:v>
                </c:pt>
                <c:pt idx="1653">
                  <c:v>1.6539999999999999</c:v>
                </c:pt>
                <c:pt idx="1654">
                  <c:v>1.655</c:v>
                </c:pt>
                <c:pt idx="1655">
                  <c:v>1.6559999999999999</c:v>
                </c:pt>
                <c:pt idx="1656">
                  <c:v>1.657</c:v>
                </c:pt>
                <c:pt idx="1657">
                  <c:v>1.6579999999999999</c:v>
                </c:pt>
                <c:pt idx="1658">
                  <c:v>1.659</c:v>
                </c:pt>
                <c:pt idx="1659">
                  <c:v>1.66</c:v>
                </c:pt>
                <c:pt idx="1660">
                  <c:v>1.661</c:v>
                </c:pt>
                <c:pt idx="1661">
                  <c:v>1.6619999999999999</c:v>
                </c:pt>
                <c:pt idx="1662">
                  <c:v>1.663</c:v>
                </c:pt>
                <c:pt idx="1663">
                  <c:v>1.6639999999999999</c:v>
                </c:pt>
                <c:pt idx="1664">
                  <c:v>1.665</c:v>
                </c:pt>
                <c:pt idx="1665">
                  <c:v>1.6659999999999999</c:v>
                </c:pt>
                <c:pt idx="1666">
                  <c:v>1.667</c:v>
                </c:pt>
                <c:pt idx="1667">
                  <c:v>1.6679999999999999</c:v>
                </c:pt>
                <c:pt idx="1668">
                  <c:v>1.669</c:v>
                </c:pt>
                <c:pt idx="1669">
                  <c:v>1.67</c:v>
                </c:pt>
                <c:pt idx="1670">
                  <c:v>1.671</c:v>
                </c:pt>
                <c:pt idx="1671">
                  <c:v>1.6719999999999999</c:v>
                </c:pt>
                <c:pt idx="1672">
                  <c:v>1.673</c:v>
                </c:pt>
                <c:pt idx="1673">
                  <c:v>1.6739999999999999</c:v>
                </c:pt>
                <c:pt idx="1674">
                  <c:v>1.675</c:v>
                </c:pt>
                <c:pt idx="1675">
                  <c:v>1.6759999999999999</c:v>
                </c:pt>
                <c:pt idx="1676">
                  <c:v>1.677</c:v>
                </c:pt>
                <c:pt idx="1677">
                  <c:v>1.6779999999999999</c:v>
                </c:pt>
                <c:pt idx="1678">
                  <c:v>1.679</c:v>
                </c:pt>
                <c:pt idx="1679">
                  <c:v>1.68</c:v>
                </c:pt>
                <c:pt idx="1680">
                  <c:v>1.681</c:v>
                </c:pt>
                <c:pt idx="1681">
                  <c:v>1.6819999999999999</c:v>
                </c:pt>
                <c:pt idx="1682">
                  <c:v>1.6830000000000001</c:v>
                </c:pt>
                <c:pt idx="1683">
                  <c:v>1.6839999999999999</c:v>
                </c:pt>
                <c:pt idx="1684">
                  <c:v>1.6850000000000001</c:v>
                </c:pt>
                <c:pt idx="1685">
                  <c:v>1.6859999999999999</c:v>
                </c:pt>
                <c:pt idx="1686">
                  <c:v>1.6870000000000001</c:v>
                </c:pt>
                <c:pt idx="1687">
                  <c:v>1.6879999999999999</c:v>
                </c:pt>
                <c:pt idx="1688">
                  <c:v>1.6890000000000001</c:v>
                </c:pt>
                <c:pt idx="1689">
                  <c:v>1.69</c:v>
                </c:pt>
                <c:pt idx="1690">
                  <c:v>1.6910000000000001</c:v>
                </c:pt>
                <c:pt idx="1691">
                  <c:v>1.6919999999999999</c:v>
                </c:pt>
                <c:pt idx="1692">
                  <c:v>1.6930000000000001</c:v>
                </c:pt>
                <c:pt idx="1693">
                  <c:v>1.694</c:v>
                </c:pt>
                <c:pt idx="1694">
                  <c:v>1.6950000000000001</c:v>
                </c:pt>
                <c:pt idx="1695">
                  <c:v>1.696</c:v>
                </c:pt>
                <c:pt idx="1696">
                  <c:v>1.6970000000000001</c:v>
                </c:pt>
                <c:pt idx="1697">
                  <c:v>1.698</c:v>
                </c:pt>
                <c:pt idx="1698">
                  <c:v>1.6990000000000001</c:v>
                </c:pt>
                <c:pt idx="1699">
                  <c:v>1.7</c:v>
                </c:pt>
                <c:pt idx="1700">
                  <c:v>1.7010000000000001</c:v>
                </c:pt>
                <c:pt idx="1701">
                  <c:v>1.702</c:v>
                </c:pt>
                <c:pt idx="1702">
                  <c:v>1.7030000000000001</c:v>
                </c:pt>
                <c:pt idx="1703">
                  <c:v>1.704</c:v>
                </c:pt>
                <c:pt idx="1704">
                  <c:v>1.7050000000000001</c:v>
                </c:pt>
                <c:pt idx="1705">
                  <c:v>1.706</c:v>
                </c:pt>
                <c:pt idx="1706">
                  <c:v>1.7070000000000001</c:v>
                </c:pt>
                <c:pt idx="1707">
                  <c:v>1.708</c:v>
                </c:pt>
                <c:pt idx="1708">
                  <c:v>1.7090000000000001</c:v>
                </c:pt>
                <c:pt idx="1709">
                  <c:v>1.71</c:v>
                </c:pt>
                <c:pt idx="1710">
                  <c:v>1.7110000000000001</c:v>
                </c:pt>
                <c:pt idx="1711">
                  <c:v>1.712</c:v>
                </c:pt>
                <c:pt idx="1712">
                  <c:v>1.7130000000000001</c:v>
                </c:pt>
                <c:pt idx="1713">
                  <c:v>1.714</c:v>
                </c:pt>
                <c:pt idx="1714">
                  <c:v>1.7150000000000001</c:v>
                </c:pt>
                <c:pt idx="1715">
                  <c:v>1.716</c:v>
                </c:pt>
                <c:pt idx="1716">
                  <c:v>1.7170000000000001</c:v>
                </c:pt>
                <c:pt idx="1717">
                  <c:v>1.718</c:v>
                </c:pt>
                <c:pt idx="1718">
                  <c:v>1.7190000000000001</c:v>
                </c:pt>
                <c:pt idx="1719">
                  <c:v>1.72</c:v>
                </c:pt>
                <c:pt idx="1720">
                  <c:v>1.7210000000000001</c:v>
                </c:pt>
                <c:pt idx="1721">
                  <c:v>1.722</c:v>
                </c:pt>
                <c:pt idx="1722">
                  <c:v>1.7230000000000001</c:v>
                </c:pt>
                <c:pt idx="1723">
                  <c:v>1.724</c:v>
                </c:pt>
                <c:pt idx="1724">
                  <c:v>1.7250000000000001</c:v>
                </c:pt>
                <c:pt idx="1725">
                  <c:v>1.726</c:v>
                </c:pt>
                <c:pt idx="1726">
                  <c:v>1.7270000000000001</c:v>
                </c:pt>
                <c:pt idx="1727">
                  <c:v>1.728</c:v>
                </c:pt>
                <c:pt idx="1728">
                  <c:v>1.7290000000000001</c:v>
                </c:pt>
                <c:pt idx="1729">
                  <c:v>1.73</c:v>
                </c:pt>
                <c:pt idx="1730">
                  <c:v>1.7310000000000001</c:v>
                </c:pt>
                <c:pt idx="1731">
                  <c:v>1.732</c:v>
                </c:pt>
                <c:pt idx="1732">
                  <c:v>1.7330000000000001</c:v>
                </c:pt>
                <c:pt idx="1733">
                  <c:v>1.734</c:v>
                </c:pt>
                <c:pt idx="1734">
                  <c:v>1.7350000000000001</c:v>
                </c:pt>
                <c:pt idx="1735">
                  <c:v>1.736</c:v>
                </c:pt>
                <c:pt idx="1736">
                  <c:v>1.7370000000000001</c:v>
                </c:pt>
                <c:pt idx="1737">
                  <c:v>1.738</c:v>
                </c:pt>
                <c:pt idx="1738">
                  <c:v>1.7390000000000001</c:v>
                </c:pt>
                <c:pt idx="1739">
                  <c:v>1.74</c:v>
                </c:pt>
                <c:pt idx="1740">
                  <c:v>1.7410000000000001</c:v>
                </c:pt>
                <c:pt idx="1741">
                  <c:v>1.742</c:v>
                </c:pt>
                <c:pt idx="1742">
                  <c:v>1.7430000000000001</c:v>
                </c:pt>
                <c:pt idx="1743">
                  <c:v>1.744</c:v>
                </c:pt>
                <c:pt idx="1744">
                  <c:v>1.7450000000000001</c:v>
                </c:pt>
                <c:pt idx="1745">
                  <c:v>1.746</c:v>
                </c:pt>
                <c:pt idx="1746">
                  <c:v>1.7470000000000001</c:v>
                </c:pt>
                <c:pt idx="1747">
                  <c:v>1.748</c:v>
                </c:pt>
                <c:pt idx="1748">
                  <c:v>1.7490000000000001</c:v>
                </c:pt>
                <c:pt idx="1749">
                  <c:v>1.75</c:v>
                </c:pt>
                <c:pt idx="1750">
                  <c:v>1.7509999999999999</c:v>
                </c:pt>
                <c:pt idx="1751">
                  <c:v>1.752</c:v>
                </c:pt>
                <c:pt idx="1752">
                  <c:v>1.7529999999999999</c:v>
                </c:pt>
                <c:pt idx="1753">
                  <c:v>1.754</c:v>
                </c:pt>
                <c:pt idx="1754">
                  <c:v>1.7549999999999999</c:v>
                </c:pt>
                <c:pt idx="1755">
                  <c:v>1.756</c:v>
                </c:pt>
                <c:pt idx="1756">
                  <c:v>1.7569999999999999</c:v>
                </c:pt>
                <c:pt idx="1757">
                  <c:v>1.758</c:v>
                </c:pt>
                <c:pt idx="1758">
                  <c:v>1.7589999999999999</c:v>
                </c:pt>
                <c:pt idx="1759">
                  <c:v>1.76</c:v>
                </c:pt>
                <c:pt idx="1760">
                  <c:v>1.7609999999999999</c:v>
                </c:pt>
                <c:pt idx="1761">
                  <c:v>1.762</c:v>
                </c:pt>
                <c:pt idx="1762">
                  <c:v>1.7629999999999999</c:v>
                </c:pt>
                <c:pt idx="1763">
                  <c:v>1.764</c:v>
                </c:pt>
                <c:pt idx="1764">
                  <c:v>1.7649999999999999</c:v>
                </c:pt>
                <c:pt idx="1765">
                  <c:v>1.766</c:v>
                </c:pt>
                <c:pt idx="1766">
                  <c:v>1.7669999999999999</c:v>
                </c:pt>
                <c:pt idx="1767">
                  <c:v>1.768</c:v>
                </c:pt>
                <c:pt idx="1768">
                  <c:v>1.7689999999999999</c:v>
                </c:pt>
                <c:pt idx="1769">
                  <c:v>1.77</c:v>
                </c:pt>
                <c:pt idx="1770">
                  <c:v>1.7709999999999999</c:v>
                </c:pt>
                <c:pt idx="1771">
                  <c:v>1.772</c:v>
                </c:pt>
                <c:pt idx="1772">
                  <c:v>1.7729999999999999</c:v>
                </c:pt>
                <c:pt idx="1773">
                  <c:v>1.774</c:v>
                </c:pt>
                <c:pt idx="1774">
                  <c:v>1.7749999999999999</c:v>
                </c:pt>
                <c:pt idx="1775">
                  <c:v>1.776</c:v>
                </c:pt>
                <c:pt idx="1776">
                  <c:v>1.7769999999999999</c:v>
                </c:pt>
                <c:pt idx="1777">
                  <c:v>1.778</c:v>
                </c:pt>
                <c:pt idx="1778">
                  <c:v>1.7789999999999999</c:v>
                </c:pt>
                <c:pt idx="1779">
                  <c:v>1.78</c:v>
                </c:pt>
                <c:pt idx="1780">
                  <c:v>1.7809999999999999</c:v>
                </c:pt>
                <c:pt idx="1781">
                  <c:v>1.782</c:v>
                </c:pt>
                <c:pt idx="1782">
                  <c:v>1.7829999999999999</c:v>
                </c:pt>
                <c:pt idx="1783">
                  <c:v>1.784</c:v>
                </c:pt>
                <c:pt idx="1784">
                  <c:v>1.7849999999999999</c:v>
                </c:pt>
                <c:pt idx="1785">
                  <c:v>1.786</c:v>
                </c:pt>
                <c:pt idx="1786">
                  <c:v>1.7869999999999999</c:v>
                </c:pt>
                <c:pt idx="1787">
                  <c:v>1.788</c:v>
                </c:pt>
                <c:pt idx="1788">
                  <c:v>1.7889999999999999</c:v>
                </c:pt>
                <c:pt idx="1789">
                  <c:v>1.79</c:v>
                </c:pt>
                <c:pt idx="1790">
                  <c:v>1.7909999999999999</c:v>
                </c:pt>
                <c:pt idx="1791">
                  <c:v>1.792</c:v>
                </c:pt>
                <c:pt idx="1792">
                  <c:v>1.7929999999999999</c:v>
                </c:pt>
                <c:pt idx="1793">
                  <c:v>1.794</c:v>
                </c:pt>
                <c:pt idx="1794">
                  <c:v>1.7949999999999999</c:v>
                </c:pt>
                <c:pt idx="1795">
                  <c:v>1.796</c:v>
                </c:pt>
                <c:pt idx="1796">
                  <c:v>1.7969999999999999</c:v>
                </c:pt>
                <c:pt idx="1797">
                  <c:v>1.798</c:v>
                </c:pt>
                <c:pt idx="1798">
                  <c:v>1.7989999999999999</c:v>
                </c:pt>
                <c:pt idx="1799">
                  <c:v>1.8</c:v>
                </c:pt>
                <c:pt idx="1800">
                  <c:v>1.8009999999999999</c:v>
                </c:pt>
                <c:pt idx="1801">
                  <c:v>1.802</c:v>
                </c:pt>
                <c:pt idx="1802">
                  <c:v>1.8029999999999999</c:v>
                </c:pt>
                <c:pt idx="1803">
                  <c:v>1.804</c:v>
                </c:pt>
                <c:pt idx="1804">
                  <c:v>1.8049999999999999</c:v>
                </c:pt>
                <c:pt idx="1805">
                  <c:v>1.806</c:v>
                </c:pt>
                <c:pt idx="1806">
                  <c:v>1.8069999999999999</c:v>
                </c:pt>
                <c:pt idx="1807">
                  <c:v>1.8080000000000001</c:v>
                </c:pt>
                <c:pt idx="1808">
                  <c:v>1.8089999999999999</c:v>
                </c:pt>
                <c:pt idx="1809">
                  <c:v>1.81</c:v>
                </c:pt>
                <c:pt idx="1810">
                  <c:v>1.8109999999999999</c:v>
                </c:pt>
                <c:pt idx="1811">
                  <c:v>1.8120000000000001</c:v>
                </c:pt>
                <c:pt idx="1812">
                  <c:v>1.8129999999999999</c:v>
                </c:pt>
                <c:pt idx="1813">
                  <c:v>1.8140000000000001</c:v>
                </c:pt>
                <c:pt idx="1814">
                  <c:v>1.8149999999999999</c:v>
                </c:pt>
                <c:pt idx="1815">
                  <c:v>1.8160000000000001</c:v>
                </c:pt>
                <c:pt idx="1816">
                  <c:v>1.8169999999999999</c:v>
                </c:pt>
                <c:pt idx="1817">
                  <c:v>1.8180000000000001</c:v>
                </c:pt>
                <c:pt idx="1818">
                  <c:v>1.819</c:v>
                </c:pt>
                <c:pt idx="1819">
                  <c:v>1.82</c:v>
                </c:pt>
                <c:pt idx="1820">
                  <c:v>1.821</c:v>
                </c:pt>
                <c:pt idx="1821">
                  <c:v>1.8220000000000001</c:v>
                </c:pt>
                <c:pt idx="1822">
                  <c:v>1.823</c:v>
                </c:pt>
                <c:pt idx="1823">
                  <c:v>1.8240000000000001</c:v>
                </c:pt>
                <c:pt idx="1824">
                  <c:v>1.825</c:v>
                </c:pt>
                <c:pt idx="1825">
                  <c:v>1.8260000000000001</c:v>
                </c:pt>
                <c:pt idx="1826">
                  <c:v>1.827</c:v>
                </c:pt>
                <c:pt idx="1827">
                  <c:v>1.8280000000000001</c:v>
                </c:pt>
                <c:pt idx="1828">
                  <c:v>1.829</c:v>
                </c:pt>
                <c:pt idx="1829">
                  <c:v>1.83</c:v>
                </c:pt>
                <c:pt idx="1830">
                  <c:v>1.831</c:v>
                </c:pt>
                <c:pt idx="1831">
                  <c:v>1.8320000000000001</c:v>
                </c:pt>
                <c:pt idx="1832">
                  <c:v>1.833</c:v>
                </c:pt>
                <c:pt idx="1833">
                  <c:v>1.8340000000000001</c:v>
                </c:pt>
                <c:pt idx="1834">
                  <c:v>1.835</c:v>
                </c:pt>
                <c:pt idx="1835">
                  <c:v>1.8360000000000001</c:v>
                </c:pt>
                <c:pt idx="1836">
                  <c:v>1.837</c:v>
                </c:pt>
                <c:pt idx="1837">
                  <c:v>1.8380000000000001</c:v>
                </c:pt>
                <c:pt idx="1838">
                  <c:v>1.839</c:v>
                </c:pt>
                <c:pt idx="1839">
                  <c:v>1.84</c:v>
                </c:pt>
                <c:pt idx="1840">
                  <c:v>1.841</c:v>
                </c:pt>
                <c:pt idx="1841">
                  <c:v>1.8420000000000001</c:v>
                </c:pt>
                <c:pt idx="1842">
                  <c:v>1.843</c:v>
                </c:pt>
                <c:pt idx="1843">
                  <c:v>1.8440000000000001</c:v>
                </c:pt>
                <c:pt idx="1844">
                  <c:v>1.845</c:v>
                </c:pt>
                <c:pt idx="1845">
                  <c:v>1.8460000000000001</c:v>
                </c:pt>
                <c:pt idx="1846">
                  <c:v>1.847</c:v>
                </c:pt>
                <c:pt idx="1847">
                  <c:v>1.8480000000000001</c:v>
                </c:pt>
                <c:pt idx="1848">
                  <c:v>1.849</c:v>
                </c:pt>
                <c:pt idx="1849">
                  <c:v>1.85</c:v>
                </c:pt>
                <c:pt idx="1850">
                  <c:v>1.851</c:v>
                </c:pt>
                <c:pt idx="1851">
                  <c:v>1.8520000000000001</c:v>
                </c:pt>
                <c:pt idx="1852">
                  <c:v>1.853</c:v>
                </c:pt>
                <c:pt idx="1853">
                  <c:v>1.8540000000000001</c:v>
                </c:pt>
                <c:pt idx="1854">
                  <c:v>1.855</c:v>
                </c:pt>
                <c:pt idx="1855">
                  <c:v>1.8560000000000001</c:v>
                </c:pt>
                <c:pt idx="1856">
                  <c:v>1.857</c:v>
                </c:pt>
                <c:pt idx="1857">
                  <c:v>1.8580000000000001</c:v>
                </c:pt>
                <c:pt idx="1858">
                  <c:v>1.859</c:v>
                </c:pt>
                <c:pt idx="1859">
                  <c:v>1.86</c:v>
                </c:pt>
                <c:pt idx="1860">
                  <c:v>1.861</c:v>
                </c:pt>
                <c:pt idx="1861">
                  <c:v>1.8620000000000001</c:v>
                </c:pt>
                <c:pt idx="1862">
                  <c:v>1.863</c:v>
                </c:pt>
                <c:pt idx="1863">
                  <c:v>1.8640000000000001</c:v>
                </c:pt>
                <c:pt idx="1864">
                  <c:v>1.865</c:v>
                </c:pt>
                <c:pt idx="1865">
                  <c:v>1.8660000000000001</c:v>
                </c:pt>
                <c:pt idx="1866">
                  <c:v>1.867</c:v>
                </c:pt>
                <c:pt idx="1867">
                  <c:v>1.8680000000000001</c:v>
                </c:pt>
                <c:pt idx="1868">
                  <c:v>1.869</c:v>
                </c:pt>
                <c:pt idx="1869">
                  <c:v>1.87</c:v>
                </c:pt>
                <c:pt idx="1870">
                  <c:v>1.871</c:v>
                </c:pt>
                <c:pt idx="1871">
                  <c:v>1.8720000000000001</c:v>
                </c:pt>
                <c:pt idx="1872">
                  <c:v>1.873</c:v>
                </c:pt>
                <c:pt idx="1873">
                  <c:v>1.8740000000000001</c:v>
                </c:pt>
                <c:pt idx="1874">
                  <c:v>1.875</c:v>
                </c:pt>
                <c:pt idx="1875">
                  <c:v>1.8759999999999999</c:v>
                </c:pt>
                <c:pt idx="1876">
                  <c:v>1.877</c:v>
                </c:pt>
                <c:pt idx="1877">
                  <c:v>1.8779999999999999</c:v>
                </c:pt>
                <c:pt idx="1878">
                  <c:v>1.879</c:v>
                </c:pt>
                <c:pt idx="1879">
                  <c:v>1.88</c:v>
                </c:pt>
                <c:pt idx="1880">
                  <c:v>1.881</c:v>
                </c:pt>
                <c:pt idx="1881">
                  <c:v>1.8819999999999999</c:v>
                </c:pt>
                <c:pt idx="1882">
                  <c:v>1.883</c:v>
                </c:pt>
                <c:pt idx="1883">
                  <c:v>1.8839999999999999</c:v>
                </c:pt>
                <c:pt idx="1884">
                  <c:v>1.885</c:v>
                </c:pt>
                <c:pt idx="1885">
                  <c:v>1.8859999999999999</c:v>
                </c:pt>
                <c:pt idx="1886">
                  <c:v>1.887</c:v>
                </c:pt>
                <c:pt idx="1887">
                  <c:v>1.8879999999999999</c:v>
                </c:pt>
                <c:pt idx="1888">
                  <c:v>1.889</c:v>
                </c:pt>
                <c:pt idx="1889">
                  <c:v>1.89</c:v>
                </c:pt>
                <c:pt idx="1890">
                  <c:v>1.891</c:v>
                </c:pt>
                <c:pt idx="1891">
                  <c:v>1.8919999999999999</c:v>
                </c:pt>
                <c:pt idx="1892">
                  <c:v>1.893</c:v>
                </c:pt>
                <c:pt idx="1893">
                  <c:v>1.8939999999999999</c:v>
                </c:pt>
                <c:pt idx="1894">
                  <c:v>1.895</c:v>
                </c:pt>
                <c:pt idx="1895">
                  <c:v>1.8959999999999999</c:v>
                </c:pt>
                <c:pt idx="1896">
                  <c:v>1.897</c:v>
                </c:pt>
                <c:pt idx="1897">
                  <c:v>1.8979999999999999</c:v>
                </c:pt>
                <c:pt idx="1898">
                  <c:v>1.899</c:v>
                </c:pt>
                <c:pt idx="1899">
                  <c:v>1.9</c:v>
                </c:pt>
                <c:pt idx="1900">
                  <c:v>1.901</c:v>
                </c:pt>
                <c:pt idx="1901">
                  <c:v>1.9019999999999999</c:v>
                </c:pt>
                <c:pt idx="1902">
                  <c:v>1.903</c:v>
                </c:pt>
                <c:pt idx="1903">
                  <c:v>1.9039999999999999</c:v>
                </c:pt>
                <c:pt idx="1904">
                  <c:v>1.905</c:v>
                </c:pt>
                <c:pt idx="1905">
                  <c:v>1.9059999999999999</c:v>
                </c:pt>
                <c:pt idx="1906">
                  <c:v>1.907</c:v>
                </c:pt>
                <c:pt idx="1907">
                  <c:v>1.9079999999999999</c:v>
                </c:pt>
                <c:pt idx="1908">
                  <c:v>1.909</c:v>
                </c:pt>
                <c:pt idx="1909">
                  <c:v>1.91</c:v>
                </c:pt>
                <c:pt idx="1910">
                  <c:v>1.911</c:v>
                </c:pt>
                <c:pt idx="1911">
                  <c:v>1.9119999999999999</c:v>
                </c:pt>
                <c:pt idx="1912">
                  <c:v>1.913</c:v>
                </c:pt>
                <c:pt idx="1913">
                  <c:v>1.9139999999999999</c:v>
                </c:pt>
                <c:pt idx="1914">
                  <c:v>1.915</c:v>
                </c:pt>
                <c:pt idx="1915">
                  <c:v>1.9159999999999999</c:v>
                </c:pt>
                <c:pt idx="1916">
                  <c:v>1.917</c:v>
                </c:pt>
                <c:pt idx="1917">
                  <c:v>1.9179999999999999</c:v>
                </c:pt>
                <c:pt idx="1918">
                  <c:v>1.919</c:v>
                </c:pt>
                <c:pt idx="1919">
                  <c:v>1.92</c:v>
                </c:pt>
                <c:pt idx="1920">
                  <c:v>1.921</c:v>
                </c:pt>
                <c:pt idx="1921">
                  <c:v>1.9219999999999999</c:v>
                </c:pt>
                <c:pt idx="1922">
                  <c:v>1.923</c:v>
                </c:pt>
                <c:pt idx="1923">
                  <c:v>1.9239999999999999</c:v>
                </c:pt>
                <c:pt idx="1924">
                  <c:v>1.925</c:v>
                </c:pt>
                <c:pt idx="1925">
                  <c:v>1.9259999999999999</c:v>
                </c:pt>
                <c:pt idx="1926">
                  <c:v>1.927</c:v>
                </c:pt>
                <c:pt idx="1927">
                  <c:v>1.9279999999999999</c:v>
                </c:pt>
                <c:pt idx="1928">
                  <c:v>1.929</c:v>
                </c:pt>
                <c:pt idx="1929">
                  <c:v>1.93</c:v>
                </c:pt>
                <c:pt idx="1930">
                  <c:v>1.931</c:v>
                </c:pt>
                <c:pt idx="1931">
                  <c:v>1.9319999999999999</c:v>
                </c:pt>
                <c:pt idx="1932">
                  <c:v>1.9330000000000001</c:v>
                </c:pt>
                <c:pt idx="1933">
                  <c:v>1.9339999999999999</c:v>
                </c:pt>
                <c:pt idx="1934">
                  <c:v>1.9350000000000001</c:v>
                </c:pt>
                <c:pt idx="1935">
                  <c:v>1.9359999999999999</c:v>
                </c:pt>
                <c:pt idx="1936">
                  <c:v>1.9370000000000001</c:v>
                </c:pt>
                <c:pt idx="1937">
                  <c:v>1.9379999999999999</c:v>
                </c:pt>
                <c:pt idx="1938">
                  <c:v>1.9390000000000001</c:v>
                </c:pt>
                <c:pt idx="1939">
                  <c:v>1.94</c:v>
                </c:pt>
                <c:pt idx="1940">
                  <c:v>1.9410000000000001</c:v>
                </c:pt>
                <c:pt idx="1941">
                  <c:v>1.9419999999999999</c:v>
                </c:pt>
                <c:pt idx="1942">
                  <c:v>1.9430000000000001</c:v>
                </c:pt>
                <c:pt idx="1943">
                  <c:v>1.944</c:v>
                </c:pt>
                <c:pt idx="1944">
                  <c:v>1.9450000000000001</c:v>
                </c:pt>
                <c:pt idx="1945">
                  <c:v>1.946</c:v>
                </c:pt>
                <c:pt idx="1946">
                  <c:v>1.9470000000000001</c:v>
                </c:pt>
                <c:pt idx="1947">
                  <c:v>1.948</c:v>
                </c:pt>
                <c:pt idx="1948">
                  <c:v>1.9490000000000001</c:v>
                </c:pt>
                <c:pt idx="1949">
                  <c:v>1.95</c:v>
                </c:pt>
                <c:pt idx="1950">
                  <c:v>1.9510000000000001</c:v>
                </c:pt>
                <c:pt idx="1951">
                  <c:v>1.952</c:v>
                </c:pt>
                <c:pt idx="1952">
                  <c:v>1.9530000000000001</c:v>
                </c:pt>
                <c:pt idx="1953">
                  <c:v>1.954</c:v>
                </c:pt>
                <c:pt idx="1954">
                  <c:v>1.9550000000000001</c:v>
                </c:pt>
                <c:pt idx="1955">
                  <c:v>1.956</c:v>
                </c:pt>
                <c:pt idx="1956">
                  <c:v>1.9570000000000001</c:v>
                </c:pt>
                <c:pt idx="1957">
                  <c:v>1.958</c:v>
                </c:pt>
                <c:pt idx="1958">
                  <c:v>1.9590000000000001</c:v>
                </c:pt>
                <c:pt idx="1959">
                  <c:v>1.96</c:v>
                </c:pt>
                <c:pt idx="1960">
                  <c:v>1.9610000000000001</c:v>
                </c:pt>
                <c:pt idx="1961">
                  <c:v>1.962</c:v>
                </c:pt>
                <c:pt idx="1962">
                  <c:v>1.9630000000000001</c:v>
                </c:pt>
                <c:pt idx="1963">
                  <c:v>1.964</c:v>
                </c:pt>
                <c:pt idx="1964">
                  <c:v>1.9650000000000001</c:v>
                </c:pt>
                <c:pt idx="1965">
                  <c:v>1.966</c:v>
                </c:pt>
                <c:pt idx="1966">
                  <c:v>1.9670000000000001</c:v>
                </c:pt>
                <c:pt idx="1967">
                  <c:v>1.968</c:v>
                </c:pt>
                <c:pt idx="1968">
                  <c:v>1.9690000000000001</c:v>
                </c:pt>
                <c:pt idx="1969">
                  <c:v>1.97</c:v>
                </c:pt>
                <c:pt idx="1970">
                  <c:v>1.9710000000000001</c:v>
                </c:pt>
                <c:pt idx="1971">
                  <c:v>1.972</c:v>
                </c:pt>
                <c:pt idx="1972">
                  <c:v>1.9730000000000001</c:v>
                </c:pt>
                <c:pt idx="1973">
                  <c:v>1.974</c:v>
                </c:pt>
                <c:pt idx="1974">
                  <c:v>1.9750000000000001</c:v>
                </c:pt>
                <c:pt idx="1975">
                  <c:v>1.976</c:v>
                </c:pt>
                <c:pt idx="1976">
                  <c:v>1.9770000000000001</c:v>
                </c:pt>
                <c:pt idx="1977">
                  <c:v>1.978</c:v>
                </c:pt>
                <c:pt idx="1978">
                  <c:v>1.9790000000000001</c:v>
                </c:pt>
                <c:pt idx="1979">
                  <c:v>1.98</c:v>
                </c:pt>
                <c:pt idx="1980">
                  <c:v>1.9810000000000001</c:v>
                </c:pt>
                <c:pt idx="1981">
                  <c:v>1.982</c:v>
                </c:pt>
                <c:pt idx="1982">
                  <c:v>1.9830000000000001</c:v>
                </c:pt>
                <c:pt idx="1983">
                  <c:v>1.984</c:v>
                </c:pt>
                <c:pt idx="1984">
                  <c:v>1.9850000000000001</c:v>
                </c:pt>
                <c:pt idx="1985">
                  <c:v>1.986</c:v>
                </c:pt>
                <c:pt idx="1986">
                  <c:v>1.9870000000000001</c:v>
                </c:pt>
                <c:pt idx="1987">
                  <c:v>1.988</c:v>
                </c:pt>
                <c:pt idx="1988">
                  <c:v>1.9890000000000001</c:v>
                </c:pt>
                <c:pt idx="1989">
                  <c:v>1.99</c:v>
                </c:pt>
                <c:pt idx="1990">
                  <c:v>1.9910000000000001</c:v>
                </c:pt>
                <c:pt idx="1991">
                  <c:v>1.992</c:v>
                </c:pt>
                <c:pt idx="1992">
                  <c:v>1.9930000000000001</c:v>
                </c:pt>
                <c:pt idx="1993">
                  <c:v>1.994</c:v>
                </c:pt>
                <c:pt idx="1994">
                  <c:v>1.9950000000000001</c:v>
                </c:pt>
                <c:pt idx="1995">
                  <c:v>1.996</c:v>
                </c:pt>
                <c:pt idx="1996">
                  <c:v>1.9970000000000001</c:v>
                </c:pt>
                <c:pt idx="1997">
                  <c:v>1.998</c:v>
                </c:pt>
                <c:pt idx="1998">
                  <c:v>1.9990000000000001</c:v>
                </c:pt>
                <c:pt idx="1999">
                  <c:v>2</c:v>
                </c:pt>
              </c:numCache>
            </c:numRef>
          </c:xVal>
          <c:yVal>
            <c:numRef>
              <c:f>Air!$X$10:$X$2009</c:f>
              <c:numCache>
                <c:formatCode>0.000000</c:formatCode>
                <c:ptCount val="2000"/>
                <c:pt idx="0">
                  <c:v>1.0186838733644236E-3</c:v>
                </c:pt>
                <c:pt idx="1">
                  <c:v>2.0373677467288472E-3</c:v>
                </c:pt>
                <c:pt idx="2">
                  <c:v>3.0560516200932703E-3</c:v>
                </c:pt>
                <c:pt idx="3">
                  <c:v>4.0747354934576943E-3</c:v>
                </c:pt>
                <c:pt idx="4">
                  <c:v>5.093419366822117E-3</c:v>
                </c:pt>
                <c:pt idx="5">
                  <c:v>6.1121032401865406E-3</c:v>
                </c:pt>
                <c:pt idx="6">
                  <c:v>7.1307871135509642E-3</c:v>
                </c:pt>
                <c:pt idx="7">
                  <c:v>8.1494709869153886E-3</c:v>
                </c:pt>
                <c:pt idx="8">
                  <c:v>9.1681548602798105E-3</c:v>
                </c:pt>
                <c:pt idx="9">
                  <c:v>1.0186838733644234E-2</c:v>
                </c:pt>
                <c:pt idx="10">
                  <c:v>1.1205522607008658E-2</c:v>
                </c:pt>
                <c:pt idx="11">
                  <c:v>1.2224206480373081E-2</c:v>
                </c:pt>
                <c:pt idx="12">
                  <c:v>1.3242890353737505E-2</c:v>
                </c:pt>
                <c:pt idx="13">
                  <c:v>1.4261574227101928E-2</c:v>
                </c:pt>
                <c:pt idx="14">
                  <c:v>1.5280258100466352E-2</c:v>
                </c:pt>
                <c:pt idx="15">
                  <c:v>1.6298941973830777E-2</c:v>
                </c:pt>
                <c:pt idx="16">
                  <c:v>1.7317625847195199E-2</c:v>
                </c:pt>
                <c:pt idx="17">
                  <c:v>1.8336309720559621E-2</c:v>
                </c:pt>
                <c:pt idx="18">
                  <c:v>1.9354993593924046E-2</c:v>
                </c:pt>
                <c:pt idx="19">
                  <c:v>2.0373677467288468E-2</c:v>
                </c:pt>
                <c:pt idx="20">
                  <c:v>2.1392361340652893E-2</c:v>
                </c:pt>
                <c:pt idx="21">
                  <c:v>2.2411045214017315E-2</c:v>
                </c:pt>
                <c:pt idx="22">
                  <c:v>2.3429729087381741E-2</c:v>
                </c:pt>
                <c:pt idx="23">
                  <c:v>2.4448412960746162E-2</c:v>
                </c:pt>
                <c:pt idx="24">
                  <c:v>2.5467096834110588E-2</c:v>
                </c:pt>
                <c:pt idx="25">
                  <c:v>2.648578070747501E-2</c:v>
                </c:pt>
                <c:pt idx="26">
                  <c:v>2.7504464580839431E-2</c:v>
                </c:pt>
                <c:pt idx="27">
                  <c:v>2.8523148454203857E-2</c:v>
                </c:pt>
                <c:pt idx="28">
                  <c:v>2.9541832327568282E-2</c:v>
                </c:pt>
                <c:pt idx="29">
                  <c:v>3.0560516200932704E-2</c:v>
                </c:pt>
                <c:pt idx="30">
                  <c:v>3.1579200074297126E-2</c:v>
                </c:pt>
                <c:pt idx="31">
                  <c:v>3.2597883947661555E-2</c:v>
                </c:pt>
                <c:pt idx="32">
                  <c:v>3.3616567821025976E-2</c:v>
                </c:pt>
                <c:pt idx="33">
                  <c:v>3.4635251694390398E-2</c:v>
                </c:pt>
                <c:pt idx="34">
                  <c:v>3.5653935567754827E-2</c:v>
                </c:pt>
                <c:pt idx="35">
                  <c:v>3.6672619441119242E-2</c:v>
                </c:pt>
                <c:pt idx="36">
                  <c:v>3.7691303314483664E-2</c:v>
                </c:pt>
                <c:pt idx="37">
                  <c:v>3.8709987187848093E-2</c:v>
                </c:pt>
                <c:pt idx="38">
                  <c:v>3.9728671061212514E-2</c:v>
                </c:pt>
                <c:pt idx="39">
                  <c:v>4.0747354934576936E-2</c:v>
                </c:pt>
                <c:pt idx="40">
                  <c:v>4.1766038807941365E-2</c:v>
                </c:pt>
                <c:pt idx="41">
                  <c:v>4.2784722681305787E-2</c:v>
                </c:pt>
                <c:pt idx="42">
                  <c:v>4.3803406554670202E-2</c:v>
                </c:pt>
                <c:pt idx="43">
                  <c:v>4.4822090428034631E-2</c:v>
                </c:pt>
                <c:pt idx="44">
                  <c:v>4.5840774301399052E-2</c:v>
                </c:pt>
                <c:pt idx="45">
                  <c:v>4.6859458174763481E-2</c:v>
                </c:pt>
                <c:pt idx="46">
                  <c:v>4.7878142048127903E-2</c:v>
                </c:pt>
                <c:pt idx="47">
                  <c:v>4.8896825921492325E-2</c:v>
                </c:pt>
                <c:pt idx="48">
                  <c:v>4.9915509794856754E-2</c:v>
                </c:pt>
                <c:pt idx="49">
                  <c:v>5.0934193668221175E-2</c:v>
                </c:pt>
                <c:pt idx="50">
                  <c:v>5.195287754158559E-2</c:v>
                </c:pt>
                <c:pt idx="51">
                  <c:v>5.2971561414950019E-2</c:v>
                </c:pt>
                <c:pt idx="52">
                  <c:v>5.3990245288314441E-2</c:v>
                </c:pt>
                <c:pt idx="53">
                  <c:v>5.5008929161678863E-2</c:v>
                </c:pt>
                <c:pt idx="54">
                  <c:v>5.6027613035043292E-2</c:v>
                </c:pt>
                <c:pt idx="55">
                  <c:v>5.7046296908407713E-2</c:v>
                </c:pt>
                <c:pt idx="56">
                  <c:v>5.8064980781772142E-2</c:v>
                </c:pt>
                <c:pt idx="57">
                  <c:v>5.9083664655136564E-2</c:v>
                </c:pt>
                <c:pt idx="58">
                  <c:v>6.0102348528500979E-2</c:v>
                </c:pt>
                <c:pt idx="59">
                  <c:v>6.1121032401865408E-2</c:v>
                </c:pt>
                <c:pt idx="60">
                  <c:v>6.213971627522983E-2</c:v>
                </c:pt>
                <c:pt idx="61">
                  <c:v>6.3158400148594251E-2</c:v>
                </c:pt>
                <c:pt idx="62">
                  <c:v>6.417708402195868E-2</c:v>
                </c:pt>
                <c:pt idx="63">
                  <c:v>6.5195767895323109E-2</c:v>
                </c:pt>
                <c:pt idx="64">
                  <c:v>6.6214451768687524E-2</c:v>
                </c:pt>
                <c:pt idx="65">
                  <c:v>6.7233135642051953E-2</c:v>
                </c:pt>
                <c:pt idx="66">
                  <c:v>6.8251819515416381E-2</c:v>
                </c:pt>
                <c:pt idx="67">
                  <c:v>6.9270503388780796E-2</c:v>
                </c:pt>
                <c:pt idx="68">
                  <c:v>7.0289187262145225E-2</c:v>
                </c:pt>
                <c:pt idx="69">
                  <c:v>7.1307871135509654E-2</c:v>
                </c:pt>
                <c:pt idx="70">
                  <c:v>7.2326555008874055E-2</c:v>
                </c:pt>
                <c:pt idx="71">
                  <c:v>7.3345238882238484E-2</c:v>
                </c:pt>
                <c:pt idx="72">
                  <c:v>7.4363922755602913E-2</c:v>
                </c:pt>
                <c:pt idx="73">
                  <c:v>7.5382606628967327E-2</c:v>
                </c:pt>
                <c:pt idx="74">
                  <c:v>7.6401290502331756E-2</c:v>
                </c:pt>
                <c:pt idx="75">
                  <c:v>7.7419974375696185E-2</c:v>
                </c:pt>
                <c:pt idx="76">
                  <c:v>7.84386582490606E-2</c:v>
                </c:pt>
                <c:pt idx="77">
                  <c:v>7.9457342122425029E-2</c:v>
                </c:pt>
                <c:pt idx="78">
                  <c:v>8.0476025995789457E-2</c:v>
                </c:pt>
                <c:pt idx="79">
                  <c:v>8.1494709869153872E-2</c:v>
                </c:pt>
                <c:pt idx="80">
                  <c:v>8.2513393742518301E-2</c:v>
                </c:pt>
                <c:pt idx="81">
                  <c:v>8.353207761588273E-2</c:v>
                </c:pt>
                <c:pt idx="82">
                  <c:v>8.4550761489247145E-2</c:v>
                </c:pt>
                <c:pt idx="83">
                  <c:v>8.5569445362611574E-2</c:v>
                </c:pt>
                <c:pt idx="84">
                  <c:v>8.6588129235976002E-2</c:v>
                </c:pt>
                <c:pt idx="85">
                  <c:v>8.7606813109340403E-2</c:v>
                </c:pt>
                <c:pt idx="86">
                  <c:v>8.8625496982704832E-2</c:v>
                </c:pt>
                <c:pt idx="87">
                  <c:v>8.9644180856069261E-2</c:v>
                </c:pt>
                <c:pt idx="88">
                  <c:v>9.066286472943369E-2</c:v>
                </c:pt>
                <c:pt idx="89">
                  <c:v>9.1681548602798105E-2</c:v>
                </c:pt>
                <c:pt idx="90">
                  <c:v>9.2700232476162533E-2</c:v>
                </c:pt>
                <c:pt idx="91">
                  <c:v>9.3718916349526962E-2</c:v>
                </c:pt>
                <c:pt idx="92">
                  <c:v>9.4737600222891377E-2</c:v>
                </c:pt>
                <c:pt idx="93">
                  <c:v>9.5756284096255806E-2</c:v>
                </c:pt>
                <c:pt idx="94">
                  <c:v>9.6774967969620235E-2</c:v>
                </c:pt>
                <c:pt idx="95">
                  <c:v>9.779365184298465E-2</c:v>
                </c:pt>
                <c:pt idx="96">
                  <c:v>9.8812335716349078E-2</c:v>
                </c:pt>
                <c:pt idx="97">
                  <c:v>9.9831019589713507E-2</c:v>
                </c:pt>
                <c:pt idx="98">
                  <c:v>0.10084970346307792</c:v>
                </c:pt>
                <c:pt idx="99">
                  <c:v>0.10186838733644235</c:v>
                </c:pt>
                <c:pt idx="100">
                  <c:v>0.10288707120980678</c:v>
                </c:pt>
                <c:pt idx="101">
                  <c:v>0.10390575508317118</c:v>
                </c:pt>
                <c:pt idx="102">
                  <c:v>0.10492443895653561</c:v>
                </c:pt>
                <c:pt idx="103">
                  <c:v>0.10594312282990004</c:v>
                </c:pt>
                <c:pt idx="104">
                  <c:v>0.10696180670326445</c:v>
                </c:pt>
                <c:pt idx="105">
                  <c:v>0.10798049057662888</c:v>
                </c:pt>
                <c:pt idx="106">
                  <c:v>0.10899917444999331</c:v>
                </c:pt>
                <c:pt idx="107">
                  <c:v>0.11001785832335773</c:v>
                </c:pt>
                <c:pt idx="108">
                  <c:v>0.11103654219672215</c:v>
                </c:pt>
                <c:pt idx="109">
                  <c:v>0.11205522607008658</c:v>
                </c:pt>
                <c:pt idx="110">
                  <c:v>0.113073909943451</c:v>
                </c:pt>
                <c:pt idx="111">
                  <c:v>0.11409259381681543</c:v>
                </c:pt>
                <c:pt idx="112">
                  <c:v>0.11511127769017986</c:v>
                </c:pt>
                <c:pt idx="113">
                  <c:v>0.11612996156354428</c:v>
                </c:pt>
                <c:pt idx="114">
                  <c:v>0.1171486454369087</c:v>
                </c:pt>
                <c:pt idx="115">
                  <c:v>0.11816732931027313</c:v>
                </c:pt>
                <c:pt idx="116">
                  <c:v>0.11918601318363756</c:v>
                </c:pt>
                <c:pt idx="117">
                  <c:v>0.12020469705700196</c:v>
                </c:pt>
                <c:pt idx="118">
                  <c:v>0.12122338093036639</c:v>
                </c:pt>
                <c:pt idx="119">
                  <c:v>0.12224206480373082</c:v>
                </c:pt>
                <c:pt idx="120">
                  <c:v>0.12326074867709523</c:v>
                </c:pt>
                <c:pt idx="121">
                  <c:v>0.12427943255045966</c:v>
                </c:pt>
                <c:pt idx="122">
                  <c:v>0.12529811642382407</c:v>
                </c:pt>
                <c:pt idx="123">
                  <c:v>0.1263168002971885</c:v>
                </c:pt>
                <c:pt idx="124">
                  <c:v>0.12733548417055293</c:v>
                </c:pt>
                <c:pt idx="125">
                  <c:v>0.12835416804391736</c:v>
                </c:pt>
                <c:pt idx="126">
                  <c:v>0.12937285191728179</c:v>
                </c:pt>
                <c:pt idx="127">
                  <c:v>0.13039153579064622</c:v>
                </c:pt>
                <c:pt idx="128">
                  <c:v>0.13141021966401062</c:v>
                </c:pt>
                <c:pt idx="129">
                  <c:v>0.13242890353737505</c:v>
                </c:pt>
                <c:pt idx="130">
                  <c:v>0.13344758741073948</c:v>
                </c:pt>
                <c:pt idx="131">
                  <c:v>0.13446627128410391</c:v>
                </c:pt>
                <c:pt idx="132">
                  <c:v>0.13548495515746833</c:v>
                </c:pt>
                <c:pt idx="133">
                  <c:v>0.13650363903083276</c:v>
                </c:pt>
                <c:pt idx="134">
                  <c:v>0.13752232290419716</c:v>
                </c:pt>
                <c:pt idx="135">
                  <c:v>0.13854100677756159</c:v>
                </c:pt>
                <c:pt idx="136">
                  <c:v>0.13955969065092602</c:v>
                </c:pt>
                <c:pt idx="137">
                  <c:v>0.14057837452429045</c:v>
                </c:pt>
                <c:pt idx="138">
                  <c:v>0.14159705839765488</c:v>
                </c:pt>
                <c:pt idx="139">
                  <c:v>0.14261574227101931</c:v>
                </c:pt>
                <c:pt idx="140">
                  <c:v>0.14363442614438368</c:v>
                </c:pt>
                <c:pt idx="141">
                  <c:v>0.14465311001774811</c:v>
                </c:pt>
                <c:pt idx="142">
                  <c:v>0.14567179389111254</c:v>
                </c:pt>
                <c:pt idx="143">
                  <c:v>0.14669047776447697</c:v>
                </c:pt>
                <c:pt idx="144">
                  <c:v>0.1477091616378414</c:v>
                </c:pt>
                <c:pt idx="145">
                  <c:v>0.14872784551120583</c:v>
                </c:pt>
                <c:pt idx="146">
                  <c:v>0.14974652938457023</c:v>
                </c:pt>
                <c:pt idx="147">
                  <c:v>0.15076521325793465</c:v>
                </c:pt>
                <c:pt idx="148">
                  <c:v>0.15178389713129908</c:v>
                </c:pt>
                <c:pt idx="149">
                  <c:v>0.15280258100466351</c:v>
                </c:pt>
                <c:pt idx="150">
                  <c:v>0.15382126487802794</c:v>
                </c:pt>
                <c:pt idx="151">
                  <c:v>0.15483994875139237</c:v>
                </c:pt>
                <c:pt idx="152">
                  <c:v>0.1558586326247568</c:v>
                </c:pt>
                <c:pt idx="153">
                  <c:v>0.1568773164981212</c:v>
                </c:pt>
                <c:pt idx="154">
                  <c:v>0.15789600037148563</c:v>
                </c:pt>
                <c:pt idx="155">
                  <c:v>0.15891468424485006</c:v>
                </c:pt>
                <c:pt idx="156">
                  <c:v>0.15993336811821449</c:v>
                </c:pt>
                <c:pt idx="157">
                  <c:v>0.16095205199157891</c:v>
                </c:pt>
                <c:pt idx="158">
                  <c:v>0.16197073586494334</c:v>
                </c:pt>
                <c:pt idx="159">
                  <c:v>0.16298941973830774</c:v>
                </c:pt>
                <c:pt idx="160">
                  <c:v>0.16400810361167217</c:v>
                </c:pt>
                <c:pt idx="161">
                  <c:v>0.1650267874850366</c:v>
                </c:pt>
                <c:pt idx="162">
                  <c:v>0.16604547135840103</c:v>
                </c:pt>
                <c:pt idx="163">
                  <c:v>0.16706415523176546</c:v>
                </c:pt>
                <c:pt idx="164">
                  <c:v>0.16808283910512989</c:v>
                </c:pt>
                <c:pt idx="165">
                  <c:v>0.16910152297849429</c:v>
                </c:pt>
                <c:pt idx="166">
                  <c:v>0.17012020685185872</c:v>
                </c:pt>
                <c:pt idx="167">
                  <c:v>0.17113889072522315</c:v>
                </c:pt>
                <c:pt idx="168">
                  <c:v>0.17215757459858758</c:v>
                </c:pt>
                <c:pt idx="169">
                  <c:v>0.173176258471952</c:v>
                </c:pt>
                <c:pt idx="170">
                  <c:v>0.17419494234531643</c:v>
                </c:pt>
                <c:pt idx="171">
                  <c:v>0.17521362621868081</c:v>
                </c:pt>
                <c:pt idx="172">
                  <c:v>0.17623231009204524</c:v>
                </c:pt>
                <c:pt idx="173">
                  <c:v>0.17725099396540966</c:v>
                </c:pt>
                <c:pt idx="174">
                  <c:v>0.17826967783877409</c:v>
                </c:pt>
                <c:pt idx="175">
                  <c:v>0.17928836171213852</c:v>
                </c:pt>
                <c:pt idx="176">
                  <c:v>0.18030704558550295</c:v>
                </c:pt>
                <c:pt idx="177">
                  <c:v>0.18132572945886738</c:v>
                </c:pt>
                <c:pt idx="178">
                  <c:v>0.18234441333223178</c:v>
                </c:pt>
                <c:pt idx="179">
                  <c:v>0.18336309720559621</c:v>
                </c:pt>
                <c:pt idx="180">
                  <c:v>0.18438178107896064</c:v>
                </c:pt>
                <c:pt idx="181">
                  <c:v>0.18540046495232507</c:v>
                </c:pt>
                <c:pt idx="182">
                  <c:v>0.1864191488256895</c:v>
                </c:pt>
                <c:pt idx="183">
                  <c:v>0.18743783269905392</c:v>
                </c:pt>
                <c:pt idx="184">
                  <c:v>0.18845651657241833</c:v>
                </c:pt>
                <c:pt idx="185">
                  <c:v>0.18947520044578275</c:v>
                </c:pt>
                <c:pt idx="186">
                  <c:v>0.19049388431914718</c:v>
                </c:pt>
                <c:pt idx="187">
                  <c:v>0.19151256819251161</c:v>
                </c:pt>
                <c:pt idx="188">
                  <c:v>0.19253125206587604</c:v>
                </c:pt>
                <c:pt idx="189">
                  <c:v>0.19354993593924047</c:v>
                </c:pt>
                <c:pt idx="190">
                  <c:v>0.19456861981260487</c:v>
                </c:pt>
                <c:pt idx="191">
                  <c:v>0.1955873036859693</c:v>
                </c:pt>
                <c:pt idx="192">
                  <c:v>0.19660598755933373</c:v>
                </c:pt>
                <c:pt idx="193">
                  <c:v>0.19762467143269816</c:v>
                </c:pt>
                <c:pt idx="194">
                  <c:v>0.19864335530606259</c:v>
                </c:pt>
                <c:pt idx="195">
                  <c:v>0.19966203917942701</c:v>
                </c:pt>
                <c:pt idx="196">
                  <c:v>0.20068072305279142</c:v>
                </c:pt>
                <c:pt idx="197">
                  <c:v>0.20169940692615584</c:v>
                </c:pt>
                <c:pt idx="198">
                  <c:v>0.20271809079952027</c:v>
                </c:pt>
                <c:pt idx="199">
                  <c:v>0.2037367746728847</c:v>
                </c:pt>
                <c:pt idx="200">
                  <c:v>0.20475545854624913</c:v>
                </c:pt>
                <c:pt idx="201">
                  <c:v>0.20577414241961356</c:v>
                </c:pt>
                <c:pt idx="202">
                  <c:v>0.20679282629297799</c:v>
                </c:pt>
                <c:pt idx="203">
                  <c:v>0.20781151016634236</c:v>
                </c:pt>
                <c:pt idx="204">
                  <c:v>0.20883019403970679</c:v>
                </c:pt>
                <c:pt idx="205">
                  <c:v>0.20984887791307122</c:v>
                </c:pt>
                <c:pt idx="206">
                  <c:v>0.21086756178643565</c:v>
                </c:pt>
                <c:pt idx="207">
                  <c:v>0.21188624565980008</c:v>
                </c:pt>
                <c:pt idx="208">
                  <c:v>0.21290492953316451</c:v>
                </c:pt>
                <c:pt idx="209">
                  <c:v>0.21392361340652891</c:v>
                </c:pt>
                <c:pt idx="210">
                  <c:v>0.21494229727989334</c:v>
                </c:pt>
                <c:pt idx="211">
                  <c:v>0.21596098115325776</c:v>
                </c:pt>
                <c:pt idx="212">
                  <c:v>0.21697966502662219</c:v>
                </c:pt>
                <c:pt idx="213">
                  <c:v>0.21799834889998662</c:v>
                </c:pt>
                <c:pt idx="214">
                  <c:v>0.21901703277335105</c:v>
                </c:pt>
                <c:pt idx="215">
                  <c:v>0.22003571664671545</c:v>
                </c:pt>
                <c:pt idx="216">
                  <c:v>0.22105440052007988</c:v>
                </c:pt>
                <c:pt idx="217">
                  <c:v>0.22207308439344431</c:v>
                </c:pt>
                <c:pt idx="218">
                  <c:v>0.22309176826680874</c:v>
                </c:pt>
                <c:pt idx="219">
                  <c:v>0.22411045214017317</c:v>
                </c:pt>
                <c:pt idx="220">
                  <c:v>0.2251291360135376</c:v>
                </c:pt>
                <c:pt idx="221">
                  <c:v>0.226147819886902</c:v>
                </c:pt>
                <c:pt idx="222">
                  <c:v>0.22716650376026642</c:v>
                </c:pt>
                <c:pt idx="223">
                  <c:v>0.22818518763363085</c:v>
                </c:pt>
                <c:pt idx="224">
                  <c:v>0.22920387150699528</c:v>
                </c:pt>
                <c:pt idx="225">
                  <c:v>0.23022255538035971</c:v>
                </c:pt>
                <c:pt idx="226">
                  <c:v>0.23124123925372414</c:v>
                </c:pt>
                <c:pt idx="227">
                  <c:v>0.23225992312708857</c:v>
                </c:pt>
                <c:pt idx="228">
                  <c:v>0.23327860700045297</c:v>
                </c:pt>
                <c:pt idx="229">
                  <c:v>0.2342972908738174</c:v>
                </c:pt>
                <c:pt idx="230">
                  <c:v>0.23531597474718183</c:v>
                </c:pt>
                <c:pt idx="231">
                  <c:v>0.23633465862054626</c:v>
                </c:pt>
                <c:pt idx="232">
                  <c:v>0.23735334249391069</c:v>
                </c:pt>
                <c:pt idx="233">
                  <c:v>0.23837202636727511</c:v>
                </c:pt>
                <c:pt idx="234">
                  <c:v>0.23939071024063949</c:v>
                </c:pt>
                <c:pt idx="235">
                  <c:v>0.24040939411400392</c:v>
                </c:pt>
                <c:pt idx="236">
                  <c:v>0.24142807798736834</c:v>
                </c:pt>
                <c:pt idx="237">
                  <c:v>0.24244676186073277</c:v>
                </c:pt>
                <c:pt idx="238">
                  <c:v>0.2434654457340972</c:v>
                </c:pt>
                <c:pt idx="239">
                  <c:v>0.24448412960746163</c:v>
                </c:pt>
                <c:pt idx="240">
                  <c:v>0.24550281348082603</c:v>
                </c:pt>
                <c:pt idx="241">
                  <c:v>0.24652149735419046</c:v>
                </c:pt>
                <c:pt idx="242">
                  <c:v>0.24754018122755489</c:v>
                </c:pt>
                <c:pt idx="243">
                  <c:v>0.24855886510091932</c:v>
                </c:pt>
                <c:pt idx="244">
                  <c:v>0.24957754897428375</c:v>
                </c:pt>
                <c:pt idx="245">
                  <c:v>0.25059623284764815</c:v>
                </c:pt>
                <c:pt idx="246">
                  <c:v>0.2516149167210126</c:v>
                </c:pt>
                <c:pt idx="247">
                  <c:v>0.25263360059437701</c:v>
                </c:pt>
                <c:pt idx="248">
                  <c:v>0.25365228446774146</c:v>
                </c:pt>
                <c:pt idx="249">
                  <c:v>0.25467096834110586</c:v>
                </c:pt>
                <c:pt idx="250">
                  <c:v>0.25568965221447026</c:v>
                </c:pt>
                <c:pt idx="251">
                  <c:v>0.25670833608783472</c:v>
                </c:pt>
                <c:pt idx="252">
                  <c:v>0.25772701996119912</c:v>
                </c:pt>
                <c:pt idx="253">
                  <c:v>0.25874570383456358</c:v>
                </c:pt>
                <c:pt idx="254">
                  <c:v>0.25976438770792798</c:v>
                </c:pt>
                <c:pt idx="255">
                  <c:v>0.26078307158129244</c:v>
                </c:pt>
                <c:pt idx="256">
                  <c:v>0.26180175545465684</c:v>
                </c:pt>
                <c:pt idx="257">
                  <c:v>0.26282043932802124</c:v>
                </c:pt>
                <c:pt idx="258">
                  <c:v>0.26383912320138569</c:v>
                </c:pt>
                <c:pt idx="259">
                  <c:v>0.2648578070747501</c:v>
                </c:pt>
                <c:pt idx="260">
                  <c:v>0.26587649094811455</c:v>
                </c:pt>
                <c:pt idx="261">
                  <c:v>0.26689517482147895</c:v>
                </c:pt>
                <c:pt idx="262">
                  <c:v>0.26791385869484335</c:v>
                </c:pt>
                <c:pt idx="263">
                  <c:v>0.26893254256820781</c:v>
                </c:pt>
                <c:pt idx="264">
                  <c:v>0.26995122644157221</c:v>
                </c:pt>
                <c:pt idx="265">
                  <c:v>0.27096991031493667</c:v>
                </c:pt>
                <c:pt idx="266">
                  <c:v>0.27198859418830107</c:v>
                </c:pt>
                <c:pt idx="267">
                  <c:v>0.27300727806166553</c:v>
                </c:pt>
                <c:pt idx="268">
                  <c:v>0.27402596193502993</c:v>
                </c:pt>
                <c:pt idx="269">
                  <c:v>0.27504464580839433</c:v>
                </c:pt>
                <c:pt idx="270">
                  <c:v>0.27606332968175878</c:v>
                </c:pt>
                <c:pt idx="271">
                  <c:v>0.27708201355512319</c:v>
                </c:pt>
                <c:pt idx="272">
                  <c:v>0.27810069742848764</c:v>
                </c:pt>
                <c:pt idx="273">
                  <c:v>0.27911938130185204</c:v>
                </c:pt>
                <c:pt idx="274">
                  <c:v>0.2801380651752165</c:v>
                </c:pt>
                <c:pt idx="275">
                  <c:v>0.2811567490485809</c:v>
                </c:pt>
                <c:pt idx="276">
                  <c:v>0.2821754329219453</c:v>
                </c:pt>
                <c:pt idx="277">
                  <c:v>0.28319411679530976</c:v>
                </c:pt>
                <c:pt idx="278">
                  <c:v>0.28421280066867416</c:v>
                </c:pt>
                <c:pt idx="279">
                  <c:v>0.28523148454203862</c:v>
                </c:pt>
                <c:pt idx="280">
                  <c:v>0.28625016841540302</c:v>
                </c:pt>
                <c:pt idx="281">
                  <c:v>0.28726885228876736</c:v>
                </c:pt>
                <c:pt idx="282">
                  <c:v>0.28828753616213182</c:v>
                </c:pt>
                <c:pt idx="283">
                  <c:v>0.28930622003549622</c:v>
                </c:pt>
                <c:pt idx="284">
                  <c:v>0.29032490390886068</c:v>
                </c:pt>
                <c:pt idx="285">
                  <c:v>0.29134358778222508</c:v>
                </c:pt>
                <c:pt idx="286">
                  <c:v>0.29236227165558953</c:v>
                </c:pt>
                <c:pt idx="287">
                  <c:v>0.29338095552895394</c:v>
                </c:pt>
                <c:pt idx="288">
                  <c:v>0.29439963940231834</c:v>
                </c:pt>
                <c:pt idx="289">
                  <c:v>0.29541832327568279</c:v>
                </c:pt>
                <c:pt idx="290">
                  <c:v>0.29643700714904719</c:v>
                </c:pt>
                <c:pt idx="291">
                  <c:v>0.29745569102241165</c:v>
                </c:pt>
                <c:pt idx="292">
                  <c:v>0.29847437489577605</c:v>
                </c:pt>
                <c:pt idx="293">
                  <c:v>0.29949305876914045</c:v>
                </c:pt>
                <c:pt idx="294">
                  <c:v>0.30051174264250491</c:v>
                </c:pt>
                <c:pt idx="295">
                  <c:v>0.30153042651586931</c:v>
                </c:pt>
                <c:pt idx="296">
                  <c:v>0.30254911038923377</c:v>
                </c:pt>
                <c:pt idx="297">
                  <c:v>0.30356779426259817</c:v>
                </c:pt>
                <c:pt idx="298">
                  <c:v>0.30458647813596262</c:v>
                </c:pt>
                <c:pt idx="299">
                  <c:v>0.30560516200932702</c:v>
                </c:pt>
                <c:pt idx="300">
                  <c:v>0.30662384588269143</c:v>
                </c:pt>
                <c:pt idx="301">
                  <c:v>0.30764252975605588</c:v>
                </c:pt>
                <c:pt idx="302">
                  <c:v>0.30866121362942028</c:v>
                </c:pt>
                <c:pt idx="303">
                  <c:v>0.30967989750278474</c:v>
                </c:pt>
                <c:pt idx="304">
                  <c:v>0.31069858137614914</c:v>
                </c:pt>
                <c:pt idx="305">
                  <c:v>0.3117172652495136</c:v>
                </c:pt>
                <c:pt idx="306">
                  <c:v>0.312735949122878</c:v>
                </c:pt>
                <c:pt idx="307">
                  <c:v>0.3137546329962424</c:v>
                </c:pt>
                <c:pt idx="308">
                  <c:v>0.31477331686960686</c:v>
                </c:pt>
                <c:pt idx="309">
                  <c:v>0.31579200074297126</c:v>
                </c:pt>
                <c:pt idx="310">
                  <c:v>0.31681068461633571</c:v>
                </c:pt>
                <c:pt idx="311">
                  <c:v>0.31782936848970011</c:v>
                </c:pt>
                <c:pt idx="312">
                  <c:v>0.31884805236306452</c:v>
                </c:pt>
                <c:pt idx="313">
                  <c:v>0.31986673623642897</c:v>
                </c:pt>
                <c:pt idx="314">
                  <c:v>0.32088542010979337</c:v>
                </c:pt>
                <c:pt idx="315">
                  <c:v>0.32190410398315783</c:v>
                </c:pt>
                <c:pt idx="316">
                  <c:v>0.32292278785652223</c:v>
                </c:pt>
                <c:pt idx="317">
                  <c:v>0.32394147172988669</c:v>
                </c:pt>
                <c:pt idx="318">
                  <c:v>0.32496015560325109</c:v>
                </c:pt>
                <c:pt idx="319">
                  <c:v>0.32597883947661549</c:v>
                </c:pt>
                <c:pt idx="320">
                  <c:v>0.32699752334997995</c:v>
                </c:pt>
                <c:pt idx="321">
                  <c:v>0.32801620722334435</c:v>
                </c:pt>
                <c:pt idx="322">
                  <c:v>0.3290348910967088</c:v>
                </c:pt>
                <c:pt idx="323">
                  <c:v>0.3300535749700732</c:v>
                </c:pt>
                <c:pt idx="324">
                  <c:v>0.33107225884343766</c:v>
                </c:pt>
                <c:pt idx="325">
                  <c:v>0.33209094271680206</c:v>
                </c:pt>
                <c:pt idx="326">
                  <c:v>0.33310962659016646</c:v>
                </c:pt>
                <c:pt idx="327">
                  <c:v>0.33412831046353092</c:v>
                </c:pt>
                <c:pt idx="328">
                  <c:v>0.33514699433689532</c:v>
                </c:pt>
                <c:pt idx="329">
                  <c:v>0.33616567821025978</c:v>
                </c:pt>
                <c:pt idx="330">
                  <c:v>0.33718436208362418</c:v>
                </c:pt>
                <c:pt idx="331">
                  <c:v>0.33820304595698858</c:v>
                </c:pt>
                <c:pt idx="332">
                  <c:v>0.33922172983035304</c:v>
                </c:pt>
                <c:pt idx="333">
                  <c:v>0.34024041370371744</c:v>
                </c:pt>
                <c:pt idx="334">
                  <c:v>0.34125909757708189</c:v>
                </c:pt>
                <c:pt idx="335">
                  <c:v>0.34227778145044629</c:v>
                </c:pt>
                <c:pt idx="336">
                  <c:v>0.34329646532381075</c:v>
                </c:pt>
                <c:pt idx="337">
                  <c:v>0.34431514919717515</c:v>
                </c:pt>
                <c:pt idx="338">
                  <c:v>0.34533383307053955</c:v>
                </c:pt>
                <c:pt idx="339">
                  <c:v>0.34635251694390401</c:v>
                </c:pt>
                <c:pt idx="340">
                  <c:v>0.34737120081726841</c:v>
                </c:pt>
                <c:pt idx="341">
                  <c:v>0.34838988469063287</c:v>
                </c:pt>
                <c:pt idx="342">
                  <c:v>0.34940856856399727</c:v>
                </c:pt>
                <c:pt idx="343">
                  <c:v>0.35042725243736161</c:v>
                </c:pt>
                <c:pt idx="344">
                  <c:v>0.35144593631072607</c:v>
                </c:pt>
                <c:pt idx="345">
                  <c:v>0.35246462018409047</c:v>
                </c:pt>
                <c:pt idx="346">
                  <c:v>0.35348330405745493</c:v>
                </c:pt>
                <c:pt idx="347">
                  <c:v>0.35450198793081933</c:v>
                </c:pt>
                <c:pt idx="348">
                  <c:v>0.35552067180418379</c:v>
                </c:pt>
                <c:pt idx="349">
                  <c:v>0.35653935567754819</c:v>
                </c:pt>
                <c:pt idx="350">
                  <c:v>0.35755803955091259</c:v>
                </c:pt>
                <c:pt idx="351">
                  <c:v>0.35857672342427704</c:v>
                </c:pt>
                <c:pt idx="352">
                  <c:v>0.35959540729764145</c:v>
                </c:pt>
                <c:pt idx="353">
                  <c:v>0.3606140911710059</c:v>
                </c:pt>
                <c:pt idx="354">
                  <c:v>0.3616327750443703</c:v>
                </c:pt>
                <c:pt idx="355">
                  <c:v>0.36265145891773476</c:v>
                </c:pt>
                <c:pt idx="356">
                  <c:v>0.36367014279109916</c:v>
                </c:pt>
                <c:pt idx="357">
                  <c:v>0.36468882666446356</c:v>
                </c:pt>
                <c:pt idx="358">
                  <c:v>0.36570751053782802</c:v>
                </c:pt>
                <c:pt idx="359">
                  <c:v>0.36672619441119242</c:v>
                </c:pt>
                <c:pt idx="360">
                  <c:v>0.36774487828455688</c:v>
                </c:pt>
                <c:pt idx="361">
                  <c:v>0.36876356215792128</c:v>
                </c:pt>
                <c:pt idx="362">
                  <c:v>0.36978224603128568</c:v>
                </c:pt>
                <c:pt idx="363">
                  <c:v>0.37080092990465013</c:v>
                </c:pt>
                <c:pt idx="364">
                  <c:v>0.37181961377801453</c:v>
                </c:pt>
                <c:pt idx="365">
                  <c:v>0.37283829765137899</c:v>
                </c:pt>
                <c:pt idx="366">
                  <c:v>0.37385698152474339</c:v>
                </c:pt>
                <c:pt idx="367">
                  <c:v>0.37487566539810785</c:v>
                </c:pt>
                <c:pt idx="368">
                  <c:v>0.37589434927147225</c:v>
                </c:pt>
                <c:pt idx="369">
                  <c:v>0.37691303314483665</c:v>
                </c:pt>
                <c:pt idx="370">
                  <c:v>0.37793171701820111</c:v>
                </c:pt>
                <c:pt idx="371">
                  <c:v>0.37895040089156551</c:v>
                </c:pt>
                <c:pt idx="372">
                  <c:v>0.37996908476492997</c:v>
                </c:pt>
                <c:pt idx="373">
                  <c:v>0.38098776863829437</c:v>
                </c:pt>
                <c:pt idx="374">
                  <c:v>0.38200645251165877</c:v>
                </c:pt>
                <c:pt idx="375">
                  <c:v>0.38302513638502322</c:v>
                </c:pt>
                <c:pt idx="376">
                  <c:v>0.38404382025838762</c:v>
                </c:pt>
                <c:pt idx="377">
                  <c:v>0.38506250413175208</c:v>
                </c:pt>
                <c:pt idx="378">
                  <c:v>0.38608118800511648</c:v>
                </c:pt>
                <c:pt idx="379">
                  <c:v>0.38709987187848094</c:v>
                </c:pt>
                <c:pt idx="380">
                  <c:v>0.38811855575184534</c:v>
                </c:pt>
                <c:pt idx="381">
                  <c:v>0.38913723962520974</c:v>
                </c:pt>
                <c:pt idx="382">
                  <c:v>0.3901559234985742</c:v>
                </c:pt>
                <c:pt idx="383">
                  <c:v>0.3911746073719386</c:v>
                </c:pt>
                <c:pt idx="384">
                  <c:v>0.39219329124530306</c:v>
                </c:pt>
                <c:pt idx="385">
                  <c:v>0.39321197511866746</c:v>
                </c:pt>
                <c:pt idx="386">
                  <c:v>0.39423065899203191</c:v>
                </c:pt>
                <c:pt idx="387">
                  <c:v>0.39524934286539631</c:v>
                </c:pt>
                <c:pt idx="388">
                  <c:v>0.39626802673876071</c:v>
                </c:pt>
                <c:pt idx="389">
                  <c:v>0.39728671061212517</c:v>
                </c:pt>
                <c:pt idx="390">
                  <c:v>0.39830539448548957</c:v>
                </c:pt>
                <c:pt idx="391">
                  <c:v>0.39932407835885403</c:v>
                </c:pt>
                <c:pt idx="392">
                  <c:v>0.40034276223221843</c:v>
                </c:pt>
                <c:pt idx="393">
                  <c:v>0.40136144610558283</c:v>
                </c:pt>
                <c:pt idx="394">
                  <c:v>0.40238012997894729</c:v>
                </c:pt>
                <c:pt idx="395">
                  <c:v>0.40339881385231169</c:v>
                </c:pt>
                <c:pt idx="396">
                  <c:v>0.40441749772567614</c:v>
                </c:pt>
                <c:pt idx="397">
                  <c:v>0.40543618159904055</c:v>
                </c:pt>
                <c:pt idx="398">
                  <c:v>0.406454865472405</c:v>
                </c:pt>
                <c:pt idx="399">
                  <c:v>0.4074735493457694</c:v>
                </c:pt>
                <c:pt idx="400">
                  <c:v>0.4084922332191338</c:v>
                </c:pt>
                <c:pt idx="401">
                  <c:v>0.40951091709249826</c:v>
                </c:pt>
                <c:pt idx="402">
                  <c:v>0.41052960096586266</c:v>
                </c:pt>
                <c:pt idx="403">
                  <c:v>0.41154828483922712</c:v>
                </c:pt>
                <c:pt idx="404">
                  <c:v>0.41256696871259152</c:v>
                </c:pt>
                <c:pt idx="405">
                  <c:v>0.41358565258595598</c:v>
                </c:pt>
                <c:pt idx="406">
                  <c:v>0.41460433645932032</c:v>
                </c:pt>
                <c:pt idx="407">
                  <c:v>0.41562302033268472</c:v>
                </c:pt>
                <c:pt idx="408">
                  <c:v>0.41664170420604918</c:v>
                </c:pt>
                <c:pt idx="409">
                  <c:v>0.41766038807941358</c:v>
                </c:pt>
                <c:pt idx="410">
                  <c:v>0.41867907195277804</c:v>
                </c:pt>
                <c:pt idx="411">
                  <c:v>0.41969775582614244</c:v>
                </c:pt>
                <c:pt idx="412">
                  <c:v>0.42071643969950684</c:v>
                </c:pt>
                <c:pt idx="413">
                  <c:v>0.4217351235728713</c:v>
                </c:pt>
                <c:pt idx="414">
                  <c:v>0.4227538074462357</c:v>
                </c:pt>
                <c:pt idx="415">
                  <c:v>0.42377249131960015</c:v>
                </c:pt>
                <c:pt idx="416">
                  <c:v>0.42479117519296455</c:v>
                </c:pt>
                <c:pt idx="417">
                  <c:v>0.42580985906632901</c:v>
                </c:pt>
                <c:pt idx="418">
                  <c:v>0.42682854293969341</c:v>
                </c:pt>
                <c:pt idx="419">
                  <c:v>0.42784722681305781</c:v>
                </c:pt>
                <c:pt idx="420">
                  <c:v>0.42886591068642227</c:v>
                </c:pt>
                <c:pt idx="421">
                  <c:v>0.42988459455978667</c:v>
                </c:pt>
                <c:pt idx="422">
                  <c:v>0.43090327843315113</c:v>
                </c:pt>
                <c:pt idx="423">
                  <c:v>0.43192196230651553</c:v>
                </c:pt>
                <c:pt idx="424">
                  <c:v>0.43294064617987993</c:v>
                </c:pt>
                <c:pt idx="425">
                  <c:v>0.43395933005324439</c:v>
                </c:pt>
                <c:pt idx="426">
                  <c:v>0.43497801392660879</c:v>
                </c:pt>
                <c:pt idx="427">
                  <c:v>0.43599669779997324</c:v>
                </c:pt>
                <c:pt idx="428">
                  <c:v>0.43701538167333764</c:v>
                </c:pt>
                <c:pt idx="429">
                  <c:v>0.4380340655467021</c:v>
                </c:pt>
                <c:pt idx="430">
                  <c:v>0.4390527494200665</c:v>
                </c:pt>
                <c:pt idx="431">
                  <c:v>0.4400714332934309</c:v>
                </c:pt>
                <c:pt idx="432">
                  <c:v>0.44109011716679536</c:v>
                </c:pt>
                <c:pt idx="433">
                  <c:v>0.44210880104015976</c:v>
                </c:pt>
                <c:pt idx="434">
                  <c:v>0.44312748491352422</c:v>
                </c:pt>
                <c:pt idx="435">
                  <c:v>0.44414616878688862</c:v>
                </c:pt>
                <c:pt idx="436">
                  <c:v>0.44516485266025307</c:v>
                </c:pt>
                <c:pt idx="437">
                  <c:v>0.44618353653361748</c:v>
                </c:pt>
                <c:pt idx="438">
                  <c:v>0.44720222040698188</c:v>
                </c:pt>
                <c:pt idx="439">
                  <c:v>0.44822090428034633</c:v>
                </c:pt>
                <c:pt idx="440">
                  <c:v>0.44923958815371073</c:v>
                </c:pt>
                <c:pt idx="441">
                  <c:v>0.45025827202707519</c:v>
                </c:pt>
                <c:pt idx="442">
                  <c:v>0.45127695590043959</c:v>
                </c:pt>
                <c:pt idx="443">
                  <c:v>0.45229563977380399</c:v>
                </c:pt>
                <c:pt idx="444">
                  <c:v>0.45331432364716845</c:v>
                </c:pt>
                <c:pt idx="445">
                  <c:v>0.45433300752053285</c:v>
                </c:pt>
                <c:pt idx="446">
                  <c:v>0.45535169139389731</c:v>
                </c:pt>
                <c:pt idx="447">
                  <c:v>0.45637037526726171</c:v>
                </c:pt>
                <c:pt idx="448">
                  <c:v>0.45738905914062616</c:v>
                </c:pt>
                <c:pt idx="449">
                  <c:v>0.45840774301399057</c:v>
                </c:pt>
                <c:pt idx="450">
                  <c:v>0.45942642688735497</c:v>
                </c:pt>
                <c:pt idx="451">
                  <c:v>0.46044511076071942</c:v>
                </c:pt>
                <c:pt idx="452">
                  <c:v>0.46146379463408382</c:v>
                </c:pt>
                <c:pt idx="453">
                  <c:v>0.46248247850744828</c:v>
                </c:pt>
                <c:pt idx="454">
                  <c:v>0.46350116238081268</c:v>
                </c:pt>
                <c:pt idx="455">
                  <c:v>0.46451984625417714</c:v>
                </c:pt>
                <c:pt idx="456">
                  <c:v>0.46553853012754154</c:v>
                </c:pt>
                <c:pt idx="457">
                  <c:v>0.46655721400090594</c:v>
                </c:pt>
                <c:pt idx="458">
                  <c:v>0.4675758978742704</c:v>
                </c:pt>
                <c:pt idx="459">
                  <c:v>0.4685945817476348</c:v>
                </c:pt>
                <c:pt idx="460">
                  <c:v>0.46961326562099925</c:v>
                </c:pt>
                <c:pt idx="461">
                  <c:v>0.47063194949436365</c:v>
                </c:pt>
                <c:pt idx="462">
                  <c:v>0.47165063336772806</c:v>
                </c:pt>
                <c:pt idx="463">
                  <c:v>0.47266931724109251</c:v>
                </c:pt>
                <c:pt idx="464">
                  <c:v>0.47368800111445691</c:v>
                </c:pt>
                <c:pt idx="465">
                  <c:v>0.47470668498782137</c:v>
                </c:pt>
                <c:pt idx="466">
                  <c:v>0.47572536886118577</c:v>
                </c:pt>
                <c:pt idx="467">
                  <c:v>0.47674405273455023</c:v>
                </c:pt>
                <c:pt idx="468">
                  <c:v>0.47776273660791457</c:v>
                </c:pt>
                <c:pt idx="469">
                  <c:v>0.47878142048127897</c:v>
                </c:pt>
                <c:pt idx="470">
                  <c:v>0.47980010435464343</c:v>
                </c:pt>
                <c:pt idx="471">
                  <c:v>0.48081878822800783</c:v>
                </c:pt>
                <c:pt idx="472">
                  <c:v>0.48183747210137229</c:v>
                </c:pt>
                <c:pt idx="473">
                  <c:v>0.48285615597473669</c:v>
                </c:pt>
                <c:pt idx="474">
                  <c:v>0.48387483984810109</c:v>
                </c:pt>
                <c:pt idx="475">
                  <c:v>0.48489352372146555</c:v>
                </c:pt>
                <c:pt idx="476">
                  <c:v>0.48591220759482995</c:v>
                </c:pt>
                <c:pt idx="477">
                  <c:v>0.4869308914681944</c:v>
                </c:pt>
                <c:pt idx="478">
                  <c:v>0.48794957534155881</c:v>
                </c:pt>
                <c:pt idx="479">
                  <c:v>0.48896825921492326</c:v>
                </c:pt>
                <c:pt idx="480">
                  <c:v>0.48998694308828766</c:v>
                </c:pt>
                <c:pt idx="481">
                  <c:v>0.49100562696165206</c:v>
                </c:pt>
                <c:pt idx="482">
                  <c:v>0.49202431083501652</c:v>
                </c:pt>
                <c:pt idx="483">
                  <c:v>0.49304299470838092</c:v>
                </c:pt>
                <c:pt idx="484">
                  <c:v>0.49406167858174538</c:v>
                </c:pt>
                <c:pt idx="485">
                  <c:v>0.49508036245510978</c:v>
                </c:pt>
                <c:pt idx="486">
                  <c:v>0.49609904632847424</c:v>
                </c:pt>
                <c:pt idx="487">
                  <c:v>0.49711773020183864</c:v>
                </c:pt>
                <c:pt idx="488">
                  <c:v>0.49813641407520304</c:v>
                </c:pt>
                <c:pt idx="489">
                  <c:v>0.49915509794856749</c:v>
                </c:pt>
                <c:pt idx="490">
                  <c:v>0.50017378182193195</c:v>
                </c:pt>
                <c:pt idx="491">
                  <c:v>0.5011924656952963</c:v>
                </c:pt>
                <c:pt idx="492">
                  <c:v>0.50221114956866075</c:v>
                </c:pt>
                <c:pt idx="493">
                  <c:v>0.50322983344202521</c:v>
                </c:pt>
                <c:pt idx="494">
                  <c:v>0.50424851731538956</c:v>
                </c:pt>
                <c:pt idx="495">
                  <c:v>0.50526720118875401</c:v>
                </c:pt>
                <c:pt idx="496">
                  <c:v>0.50628588506211847</c:v>
                </c:pt>
                <c:pt idx="497">
                  <c:v>0.50730456893548292</c:v>
                </c:pt>
                <c:pt idx="498">
                  <c:v>0.50832325280884727</c:v>
                </c:pt>
                <c:pt idx="499">
                  <c:v>0.50934193668221173</c:v>
                </c:pt>
                <c:pt idx="500">
                  <c:v>0.51036062055557618</c:v>
                </c:pt>
                <c:pt idx="501">
                  <c:v>0.51137930442894053</c:v>
                </c:pt>
                <c:pt idx="502">
                  <c:v>0.51239798830230499</c:v>
                </c:pt>
                <c:pt idx="503">
                  <c:v>0.51341667217566944</c:v>
                </c:pt>
                <c:pt idx="504">
                  <c:v>0.5144353560490339</c:v>
                </c:pt>
                <c:pt idx="505">
                  <c:v>0.51545403992239824</c:v>
                </c:pt>
                <c:pt idx="506">
                  <c:v>0.5164727237957627</c:v>
                </c:pt>
                <c:pt idx="507">
                  <c:v>0.51749140766912716</c:v>
                </c:pt>
                <c:pt idx="508">
                  <c:v>0.5185100915424915</c:v>
                </c:pt>
                <c:pt idx="509">
                  <c:v>0.51952877541585596</c:v>
                </c:pt>
                <c:pt idx="510">
                  <c:v>0.52054745928922042</c:v>
                </c:pt>
                <c:pt idx="511">
                  <c:v>0.52156614316258487</c:v>
                </c:pt>
                <c:pt idx="512">
                  <c:v>0.52258482703594922</c:v>
                </c:pt>
                <c:pt idx="513">
                  <c:v>0.52360351090931367</c:v>
                </c:pt>
                <c:pt idx="514">
                  <c:v>0.52462219478267813</c:v>
                </c:pt>
                <c:pt idx="515">
                  <c:v>0.52564087865604248</c:v>
                </c:pt>
                <c:pt idx="516">
                  <c:v>0.52665956252940693</c:v>
                </c:pt>
                <c:pt idx="517">
                  <c:v>0.52767824640277139</c:v>
                </c:pt>
                <c:pt idx="518">
                  <c:v>0.52869693027613573</c:v>
                </c:pt>
                <c:pt idx="519">
                  <c:v>0.52971561414950019</c:v>
                </c:pt>
                <c:pt idx="520">
                  <c:v>0.53073429802286465</c:v>
                </c:pt>
                <c:pt idx="521">
                  <c:v>0.5317529818962291</c:v>
                </c:pt>
                <c:pt idx="522">
                  <c:v>0.53277166576959345</c:v>
                </c:pt>
                <c:pt idx="523">
                  <c:v>0.53379034964295791</c:v>
                </c:pt>
                <c:pt idx="524">
                  <c:v>0.53480903351632236</c:v>
                </c:pt>
                <c:pt idx="525">
                  <c:v>0.53582771738968671</c:v>
                </c:pt>
                <c:pt idx="526">
                  <c:v>0.53684640126305117</c:v>
                </c:pt>
                <c:pt idx="527">
                  <c:v>0.53786508513641562</c:v>
                </c:pt>
                <c:pt idx="528">
                  <c:v>0.53888376900978008</c:v>
                </c:pt>
                <c:pt idx="529">
                  <c:v>0.53990245288314442</c:v>
                </c:pt>
                <c:pt idx="530">
                  <c:v>0.54092113675650888</c:v>
                </c:pt>
                <c:pt idx="531">
                  <c:v>0.54193982062987334</c:v>
                </c:pt>
                <c:pt idx="532">
                  <c:v>0.54295850450323768</c:v>
                </c:pt>
                <c:pt idx="533">
                  <c:v>0.54397718837660214</c:v>
                </c:pt>
                <c:pt idx="534">
                  <c:v>0.5449958722499666</c:v>
                </c:pt>
                <c:pt idx="535">
                  <c:v>0.54601455612333105</c:v>
                </c:pt>
                <c:pt idx="536">
                  <c:v>0.5470332399966954</c:v>
                </c:pt>
                <c:pt idx="537">
                  <c:v>0.54805192387005985</c:v>
                </c:pt>
                <c:pt idx="538">
                  <c:v>0.54907060774342431</c:v>
                </c:pt>
                <c:pt idx="539">
                  <c:v>0.55008929161678866</c:v>
                </c:pt>
                <c:pt idx="540">
                  <c:v>0.55110797549015311</c:v>
                </c:pt>
                <c:pt idx="541">
                  <c:v>0.55212665936351757</c:v>
                </c:pt>
                <c:pt idx="542">
                  <c:v>0.55314534323688203</c:v>
                </c:pt>
                <c:pt idx="543">
                  <c:v>0.55416402711024637</c:v>
                </c:pt>
                <c:pt idx="544">
                  <c:v>0.55518271098361083</c:v>
                </c:pt>
                <c:pt idx="545">
                  <c:v>0.55620139485697528</c:v>
                </c:pt>
                <c:pt idx="546">
                  <c:v>0.55722007873033963</c:v>
                </c:pt>
                <c:pt idx="547">
                  <c:v>0.55823876260370409</c:v>
                </c:pt>
                <c:pt idx="548">
                  <c:v>0.55925744647706854</c:v>
                </c:pt>
                <c:pt idx="549">
                  <c:v>0.560276130350433</c:v>
                </c:pt>
                <c:pt idx="550">
                  <c:v>0.56129481422379734</c:v>
                </c:pt>
                <c:pt idx="551">
                  <c:v>0.5623134980971618</c:v>
                </c:pt>
                <c:pt idx="552">
                  <c:v>0.56333218197052626</c:v>
                </c:pt>
                <c:pt idx="553">
                  <c:v>0.5643508658438906</c:v>
                </c:pt>
                <c:pt idx="554">
                  <c:v>0.56536954971725506</c:v>
                </c:pt>
                <c:pt idx="555">
                  <c:v>0.56638823359061952</c:v>
                </c:pt>
                <c:pt idx="556">
                  <c:v>0.56740691746398386</c:v>
                </c:pt>
                <c:pt idx="557">
                  <c:v>0.56842560133734832</c:v>
                </c:pt>
                <c:pt idx="558">
                  <c:v>0.56944428521071278</c:v>
                </c:pt>
                <c:pt idx="559">
                  <c:v>0.57046296908407723</c:v>
                </c:pt>
                <c:pt idx="560">
                  <c:v>0.57148165295744158</c:v>
                </c:pt>
                <c:pt idx="561">
                  <c:v>0.57250033683080603</c:v>
                </c:pt>
                <c:pt idx="562">
                  <c:v>0.57351902070417038</c:v>
                </c:pt>
                <c:pt idx="563">
                  <c:v>0.57453770457753472</c:v>
                </c:pt>
                <c:pt idx="564">
                  <c:v>0.57555638845089918</c:v>
                </c:pt>
                <c:pt idx="565">
                  <c:v>0.57657507232426364</c:v>
                </c:pt>
                <c:pt idx="566">
                  <c:v>0.57759375619762809</c:v>
                </c:pt>
                <c:pt idx="567">
                  <c:v>0.57861244007099244</c:v>
                </c:pt>
                <c:pt idx="568">
                  <c:v>0.5796311239443569</c:v>
                </c:pt>
                <c:pt idx="569">
                  <c:v>0.58064980781772135</c:v>
                </c:pt>
                <c:pt idx="570">
                  <c:v>0.5816684916910857</c:v>
                </c:pt>
                <c:pt idx="571">
                  <c:v>0.58268717556445015</c:v>
                </c:pt>
                <c:pt idx="572">
                  <c:v>0.58370585943781461</c:v>
                </c:pt>
                <c:pt idx="573">
                  <c:v>0.58472454331117907</c:v>
                </c:pt>
                <c:pt idx="574">
                  <c:v>0.58574322718454341</c:v>
                </c:pt>
                <c:pt idx="575">
                  <c:v>0.58676191105790787</c:v>
                </c:pt>
                <c:pt idx="576">
                  <c:v>0.58778059493127233</c:v>
                </c:pt>
                <c:pt idx="577">
                  <c:v>0.58879927880463667</c:v>
                </c:pt>
                <c:pt idx="578">
                  <c:v>0.58981796267800113</c:v>
                </c:pt>
                <c:pt idx="579">
                  <c:v>0.59083664655136559</c:v>
                </c:pt>
                <c:pt idx="580">
                  <c:v>0.59185533042473004</c:v>
                </c:pt>
                <c:pt idx="581">
                  <c:v>0.59287401429809439</c:v>
                </c:pt>
                <c:pt idx="582">
                  <c:v>0.59389269817145884</c:v>
                </c:pt>
                <c:pt idx="583">
                  <c:v>0.5949113820448233</c:v>
                </c:pt>
                <c:pt idx="584">
                  <c:v>0.59593006591818765</c:v>
                </c:pt>
                <c:pt idx="585">
                  <c:v>0.5969487497915521</c:v>
                </c:pt>
                <c:pt idx="586">
                  <c:v>0.59796743366491656</c:v>
                </c:pt>
                <c:pt idx="587">
                  <c:v>0.5989861175382809</c:v>
                </c:pt>
                <c:pt idx="588">
                  <c:v>0.60000480141164536</c:v>
                </c:pt>
                <c:pt idx="589">
                  <c:v>0.60102348528500982</c:v>
                </c:pt>
                <c:pt idx="590">
                  <c:v>0.60204216915837427</c:v>
                </c:pt>
                <c:pt idx="591">
                  <c:v>0.60306085303173862</c:v>
                </c:pt>
                <c:pt idx="592">
                  <c:v>0.60407953690510308</c:v>
                </c:pt>
                <c:pt idx="593">
                  <c:v>0.60509822077846753</c:v>
                </c:pt>
                <c:pt idx="594">
                  <c:v>0.60611690465183188</c:v>
                </c:pt>
                <c:pt idx="595">
                  <c:v>0.60713558852519633</c:v>
                </c:pt>
                <c:pt idx="596">
                  <c:v>0.60815427239856079</c:v>
                </c:pt>
                <c:pt idx="597">
                  <c:v>0.60917295627192525</c:v>
                </c:pt>
                <c:pt idx="598">
                  <c:v>0.61019164014528959</c:v>
                </c:pt>
                <c:pt idx="599">
                  <c:v>0.61121032401865405</c:v>
                </c:pt>
                <c:pt idx="600">
                  <c:v>0.61222900789201851</c:v>
                </c:pt>
                <c:pt idx="601">
                  <c:v>0.61324769176538285</c:v>
                </c:pt>
                <c:pt idx="602">
                  <c:v>0.61426637563874731</c:v>
                </c:pt>
                <c:pt idx="603">
                  <c:v>0.61528505951211176</c:v>
                </c:pt>
                <c:pt idx="604">
                  <c:v>0.61630374338547622</c:v>
                </c:pt>
                <c:pt idx="605">
                  <c:v>0.61732242725884057</c:v>
                </c:pt>
                <c:pt idx="606">
                  <c:v>0.61834111113220502</c:v>
                </c:pt>
                <c:pt idx="607">
                  <c:v>0.61935979500556948</c:v>
                </c:pt>
                <c:pt idx="608">
                  <c:v>0.62037847887893383</c:v>
                </c:pt>
                <c:pt idx="609">
                  <c:v>0.62139716275229828</c:v>
                </c:pt>
                <c:pt idx="610">
                  <c:v>0.62241584662566274</c:v>
                </c:pt>
                <c:pt idx="611">
                  <c:v>0.6234345304990272</c:v>
                </c:pt>
                <c:pt idx="612">
                  <c:v>0.62445321437239154</c:v>
                </c:pt>
                <c:pt idx="613">
                  <c:v>0.625471898245756</c:v>
                </c:pt>
                <c:pt idx="614">
                  <c:v>0.62649058211912045</c:v>
                </c:pt>
                <c:pt idx="615">
                  <c:v>0.6275092659924848</c:v>
                </c:pt>
                <c:pt idx="616">
                  <c:v>0.62852794986584926</c:v>
                </c:pt>
                <c:pt idx="617">
                  <c:v>0.62954663373921371</c:v>
                </c:pt>
                <c:pt idx="618">
                  <c:v>0.63056531761257806</c:v>
                </c:pt>
                <c:pt idx="619">
                  <c:v>0.63158400148594251</c:v>
                </c:pt>
                <c:pt idx="620">
                  <c:v>0.63260268535930697</c:v>
                </c:pt>
                <c:pt idx="621">
                  <c:v>0.63362136923267143</c:v>
                </c:pt>
                <c:pt idx="622">
                  <c:v>0.63464005310603577</c:v>
                </c:pt>
                <c:pt idx="623">
                  <c:v>0.63565873697940023</c:v>
                </c:pt>
                <c:pt idx="624">
                  <c:v>0.63667742085276469</c:v>
                </c:pt>
                <c:pt idx="625">
                  <c:v>0.63769610472612903</c:v>
                </c:pt>
                <c:pt idx="626">
                  <c:v>0.63871478859949349</c:v>
                </c:pt>
                <c:pt idx="627">
                  <c:v>0.63973347247285794</c:v>
                </c:pt>
                <c:pt idx="628">
                  <c:v>0.6407521563462224</c:v>
                </c:pt>
                <c:pt idx="629">
                  <c:v>0.64177084021958675</c:v>
                </c:pt>
                <c:pt idx="630">
                  <c:v>0.6427895240929512</c:v>
                </c:pt>
                <c:pt idx="631">
                  <c:v>0.64380820796631566</c:v>
                </c:pt>
                <c:pt idx="632">
                  <c:v>0.64482689183968001</c:v>
                </c:pt>
                <c:pt idx="633">
                  <c:v>0.64584557571304446</c:v>
                </c:pt>
                <c:pt idx="634">
                  <c:v>0.64686425958640892</c:v>
                </c:pt>
                <c:pt idx="635">
                  <c:v>0.64788294345977337</c:v>
                </c:pt>
                <c:pt idx="636">
                  <c:v>0.64890162733313772</c:v>
                </c:pt>
                <c:pt idx="637">
                  <c:v>0.64992031120650218</c:v>
                </c:pt>
                <c:pt idx="638">
                  <c:v>0.65093899507986663</c:v>
                </c:pt>
                <c:pt idx="639">
                  <c:v>0.65195767895323098</c:v>
                </c:pt>
                <c:pt idx="640">
                  <c:v>0.65297636282659544</c:v>
                </c:pt>
                <c:pt idx="641">
                  <c:v>0.65399504669995989</c:v>
                </c:pt>
                <c:pt idx="642">
                  <c:v>0.65501373057332435</c:v>
                </c:pt>
                <c:pt idx="643">
                  <c:v>0.65603241444668869</c:v>
                </c:pt>
                <c:pt idx="644">
                  <c:v>0.65705109832005315</c:v>
                </c:pt>
                <c:pt idx="645">
                  <c:v>0.65806978219341761</c:v>
                </c:pt>
                <c:pt idx="646">
                  <c:v>0.65908846606678195</c:v>
                </c:pt>
                <c:pt idx="647">
                  <c:v>0.66010714994014641</c:v>
                </c:pt>
                <c:pt idx="648">
                  <c:v>0.66112583381351087</c:v>
                </c:pt>
                <c:pt idx="649">
                  <c:v>0.66214451768687532</c:v>
                </c:pt>
                <c:pt idx="650">
                  <c:v>0.66316320156023967</c:v>
                </c:pt>
                <c:pt idx="651">
                  <c:v>0.66418188543360412</c:v>
                </c:pt>
                <c:pt idx="652">
                  <c:v>0.66520056930696858</c:v>
                </c:pt>
                <c:pt idx="653">
                  <c:v>0.66621925318033293</c:v>
                </c:pt>
                <c:pt idx="654">
                  <c:v>0.66723793705369738</c:v>
                </c:pt>
                <c:pt idx="655">
                  <c:v>0.66825662092706184</c:v>
                </c:pt>
                <c:pt idx="656">
                  <c:v>0.66927530480042619</c:v>
                </c:pt>
                <c:pt idx="657">
                  <c:v>0.67029398867379064</c:v>
                </c:pt>
                <c:pt idx="658">
                  <c:v>0.6713126725471551</c:v>
                </c:pt>
                <c:pt idx="659">
                  <c:v>0.67233135642051955</c:v>
                </c:pt>
                <c:pt idx="660">
                  <c:v>0.6733500402938839</c:v>
                </c:pt>
                <c:pt idx="661">
                  <c:v>0.67436872416724836</c:v>
                </c:pt>
                <c:pt idx="662">
                  <c:v>0.67538740804061281</c:v>
                </c:pt>
                <c:pt idx="663">
                  <c:v>0.67640609191397716</c:v>
                </c:pt>
                <c:pt idx="664">
                  <c:v>0.67742477578734162</c:v>
                </c:pt>
                <c:pt idx="665">
                  <c:v>0.67844345966070607</c:v>
                </c:pt>
                <c:pt idx="666">
                  <c:v>0.67946214353407053</c:v>
                </c:pt>
                <c:pt idx="667">
                  <c:v>0.68048082740743487</c:v>
                </c:pt>
                <c:pt idx="668">
                  <c:v>0.68149951128079933</c:v>
                </c:pt>
                <c:pt idx="669">
                  <c:v>0.68251819515416379</c:v>
                </c:pt>
                <c:pt idx="670">
                  <c:v>0.68353687902752813</c:v>
                </c:pt>
                <c:pt idx="671">
                  <c:v>0.68455556290089259</c:v>
                </c:pt>
                <c:pt idx="672">
                  <c:v>0.68557424677425705</c:v>
                </c:pt>
                <c:pt idx="673">
                  <c:v>0.6865929306476215</c:v>
                </c:pt>
                <c:pt idx="674">
                  <c:v>0.68761161452098585</c:v>
                </c:pt>
                <c:pt idx="675">
                  <c:v>0.6886302983943503</c:v>
                </c:pt>
                <c:pt idx="676">
                  <c:v>0.68964898226771476</c:v>
                </c:pt>
                <c:pt idx="677">
                  <c:v>0.69066766614107911</c:v>
                </c:pt>
                <c:pt idx="678">
                  <c:v>0.69168635001444356</c:v>
                </c:pt>
                <c:pt idx="679">
                  <c:v>0.69270503388780802</c:v>
                </c:pt>
                <c:pt idx="680">
                  <c:v>0.69372371776117248</c:v>
                </c:pt>
                <c:pt idx="681">
                  <c:v>0.69474240163453682</c:v>
                </c:pt>
                <c:pt idx="682">
                  <c:v>0.69576108550790128</c:v>
                </c:pt>
                <c:pt idx="683">
                  <c:v>0.69677976938126573</c:v>
                </c:pt>
                <c:pt idx="684">
                  <c:v>0.69779845325463008</c:v>
                </c:pt>
                <c:pt idx="685">
                  <c:v>0.69881713712799454</c:v>
                </c:pt>
                <c:pt idx="686">
                  <c:v>0.69983582100135899</c:v>
                </c:pt>
                <c:pt idx="687">
                  <c:v>0.70085450487472323</c:v>
                </c:pt>
                <c:pt idx="688">
                  <c:v>0.70187318874808768</c:v>
                </c:pt>
                <c:pt idx="689">
                  <c:v>0.70289187262145214</c:v>
                </c:pt>
                <c:pt idx="690">
                  <c:v>0.7039105564948166</c:v>
                </c:pt>
                <c:pt idx="691">
                  <c:v>0.70492924036818094</c:v>
                </c:pt>
                <c:pt idx="692">
                  <c:v>0.7059479242415454</c:v>
                </c:pt>
                <c:pt idx="693">
                  <c:v>0.70696660811490986</c:v>
                </c:pt>
                <c:pt idx="694">
                  <c:v>0.7079852919882742</c:v>
                </c:pt>
                <c:pt idx="695">
                  <c:v>0.70900397586163866</c:v>
                </c:pt>
                <c:pt idx="696">
                  <c:v>0.71002265973500311</c:v>
                </c:pt>
                <c:pt idx="697">
                  <c:v>0.71104134360836757</c:v>
                </c:pt>
                <c:pt idx="698">
                  <c:v>0.71206002748173192</c:v>
                </c:pt>
                <c:pt idx="699">
                  <c:v>0.71307871135509637</c:v>
                </c:pt>
                <c:pt idx="700">
                  <c:v>0.71409739522846083</c:v>
                </c:pt>
                <c:pt idx="701">
                  <c:v>0.71511607910182518</c:v>
                </c:pt>
                <c:pt idx="702">
                  <c:v>0.71613476297518963</c:v>
                </c:pt>
                <c:pt idx="703">
                  <c:v>0.71715344684855409</c:v>
                </c:pt>
                <c:pt idx="704">
                  <c:v>0.71817213072191854</c:v>
                </c:pt>
                <c:pt idx="705">
                  <c:v>0.71919081459528289</c:v>
                </c:pt>
                <c:pt idx="706">
                  <c:v>0.72020949846864735</c:v>
                </c:pt>
                <c:pt idx="707">
                  <c:v>0.7212281823420118</c:v>
                </c:pt>
                <c:pt idx="708">
                  <c:v>0.72224686621537615</c:v>
                </c:pt>
                <c:pt idx="709">
                  <c:v>0.72326555008874061</c:v>
                </c:pt>
                <c:pt idx="710">
                  <c:v>0.72428423396210506</c:v>
                </c:pt>
                <c:pt idx="711">
                  <c:v>0.72530291783546952</c:v>
                </c:pt>
                <c:pt idx="712">
                  <c:v>0.72632160170883386</c:v>
                </c:pt>
                <c:pt idx="713">
                  <c:v>0.72734028558219832</c:v>
                </c:pt>
                <c:pt idx="714">
                  <c:v>0.72835896945556278</c:v>
                </c:pt>
                <c:pt idx="715">
                  <c:v>0.72937765332892712</c:v>
                </c:pt>
                <c:pt idx="716">
                  <c:v>0.73039633720229158</c:v>
                </c:pt>
                <c:pt idx="717">
                  <c:v>0.73141502107565604</c:v>
                </c:pt>
                <c:pt idx="718">
                  <c:v>0.73243370494902038</c:v>
                </c:pt>
                <c:pt idx="719">
                  <c:v>0.73345238882238484</c:v>
                </c:pt>
                <c:pt idx="720">
                  <c:v>0.73447107269574929</c:v>
                </c:pt>
                <c:pt idx="721">
                  <c:v>0.73548975656911375</c:v>
                </c:pt>
                <c:pt idx="722">
                  <c:v>0.7365084404424781</c:v>
                </c:pt>
                <c:pt idx="723">
                  <c:v>0.73752712431584255</c:v>
                </c:pt>
                <c:pt idx="724">
                  <c:v>0.73854580818920701</c:v>
                </c:pt>
                <c:pt idx="725">
                  <c:v>0.73956449206257135</c:v>
                </c:pt>
                <c:pt idx="726">
                  <c:v>0.74058317593593581</c:v>
                </c:pt>
                <c:pt idx="727">
                  <c:v>0.74160185980930027</c:v>
                </c:pt>
                <c:pt idx="728">
                  <c:v>0.74262054368266472</c:v>
                </c:pt>
                <c:pt idx="729">
                  <c:v>0.74363922755602907</c:v>
                </c:pt>
                <c:pt idx="730">
                  <c:v>0.74465791142939353</c:v>
                </c:pt>
                <c:pt idx="731">
                  <c:v>0.74567659530275798</c:v>
                </c:pt>
                <c:pt idx="732">
                  <c:v>0.74669527917612233</c:v>
                </c:pt>
                <c:pt idx="733">
                  <c:v>0.74771396304948679</c:v>
                </c:pt>
                <c:pt idx="734">
                  <c:v>0.74873264692285124</c:v>
                </c:pt>
                <c:pt idx="735">
                  <c:v>0.7497513307962157</c:v>
                </c:pt>
                <c:pt idx="736">
                  <c:v>0.75077001466958004</c:v>
                </c:pt>
                <c:pt idx="737">
                  <c:v>0.7517886985429445</c:v>
                </c:pt>
                <c:pt idx="738">
                  <c:v>0.75280738241630896</c:v>
                </c:pt>
                <c:pt idx="739">
                  <c:v>0.7538260662896733</c:v>
                </c:pt>
                <c:pt idx="740">
                  <c:v>0.75484475016303776</c:v>
                </c:pt>
                <c:pt idx="741">
                  <c:v>0.75586343403640222</c:v>
                </c:pt>
                <c:pt idx="742">
                  <c:v>0.75688211790976667</c:v>
                </c:pt>
                <c:pt idx="743">
                  <c:v>0.75790080178313102</c:v>
                </c:pt>
                <c:pt idx="744">
                  <c:v>0.75891948565649547</c:v>
                </c:pt>
                <c:pt idx="745">
                  <c:v>0.75993816952985993</c:v>
                </c:pt>
                <c:pt idx="746">
                  <c:v>0.76095685340322428</c:v>
                </c:pt>
                <c:pt idx="747">
                  <c:v>0.76197553727658873</c:v>
                </c:pt>
                <c:pt idx="748">
                  <c:v>0.76299422114995319</c:v>
                </c:pt>
                <c:pt idx="749">
                  <c:v>0.76401290502331753</c:v>
                </c:pt>
                <c:pt idx="750">
                  <c:v>0.76503158889668199</c:v>
                </c:pt>
                <c:pt idx="751">
                  <c:v>0.76605027277004645</c:v>
                </c:pt>
                <c:pt idx="752">
                  <c:v>0.7670689566434109</c:v>
                </c:pt>
                <c:pt idx="753">
                  <c:v>0.76808764051677525</c:v>
                </c:pt>
                <c:pt idx="754">
                  <c:v>0.76910632439013971</c:v>
                </c:pt>
                <c:pt idx="755">
                  <c:v>0.77012500826350416</c:v>
                </c:pt>
                <c:pt idx="756">
                  <c:v>0.77114369213686851</c:v>
                </c:pt>
                <c:pt idx="757">
                  <c:v>0.77216237601023296</c:v>
                </c:pt>
                <c:pt idx="758">
                  <c:v>0.77318105988359742</c:v>
                </c:pt>
                <c:pt idx="759">
                  <c:v>0.77419974375696188</c:v>
                </c:pt>
                <c:pt idx="760">
                  <c:v>0.77521842763032622</c:v>
                </c:pt>
                <c:pt idx="761">
                  <c:v>0.77623711150369068</c:v>
                </c:pt>
                <c:pt idx="762">
                  <c:v>0.77725579537705514</c:v>
                </c:pt>
                <c:pt idx="763">
                  <c:v>0.77827447925041948</c:v>
                </c:pt>
                <c:pt idx="764">
                  <c:v>0.77929316312378394</c:v>
                </c:pt>
                <c:pt idx="765">
                  <c:v>0.7803118469971484</c:v>
                </c:pt>
                <c:pt idx="766">
                  <c:v>0.78133053087051285</c:v>
                </c:pt>
                <c:pt idx="767">
                  <c:v>0.7823492147438772</c:v>
                </c:pt>
                <c:pt idx="768">
                  <c:v>0.78336789861724165</c:v>
                </c:pt>
                <c:pt idx="769">
                  <c:v>0.78438658249060611</c:v>
                </c:pt>
                <c:pt idx="770">
                  <c:v>0.78540526636397046</c:v>
                </c:pt>
                <c:pt idx="771">
                  <c:v>0.78642395023733491</c:v>
                </c:pt>
                <c:pt idx="772">
                  <c:v>0.78744263411069937</c:v>
                </c:pt>
                <c:pt idx="773">
                  <c:v>0.78846131798406383</c:v>
                </c:pt>
                <c:pt idx="774">
                  <c:v>0.78948000185742817</c:v>
                </c:pt>
                <c:pt idx="775">
                  <c:v>0.79049868573079263</c:v>
                </c:pt>
                <c:pt idx="776">
                  <c:v>0.79151736960415708</c:v>
                </c:pt>
                <c:pt idx="777">
                  <c:v>0.79253605347752143</c:v>
                </c:pt>
                <c:pt idx="778">
                  <c:v>0.79355473735088589</c:v>
                </c:pt>
                <c:pt idx="779">
                  <c:v>0.79457342122425034</c:v>
                </c:pt>
                <c:pt idx="780">
                  <c:v>0.7955921050976148</c:v>
                </c:pt>
                <c:pt idx="781">
                  <c:v>0.79661078897097914</c:v>
                </c:pt>
                <c:pt idx="782">
                  <c:v>0.7976294728443436</c:v>
                </c:pt>
                <c:pt idx="783">
                  <c:v>0.79864815671770806</c:v>
                </c:pt>
                <c:pt idx="784">
                  <c:v>0.7996668405910724</c:v>
                </c:pt>
                <c:pt idx="785">
                  <c:v>0.80068552446443686</c:v>
                </c:pt>
                <c:pt idx="786">
                  <c:v>0.80170420833780132</c:v>
                </c:pt>
                <c:pt idx="787">
                  <c:v>0.80272289221116566</c:v>
                </c:pt>
                <c:pt idx="788">
                  <c:v>0.80374157608453012</c:v>
                </c:pt>
                <c:pt idx="789">
                  <c:v>0.80476025995789457</c:v>
                </c:pt>
                <c:pt idx="790">
                  <c:v>0.80577894383125903</c:v>
                </c:pt>
                <c:pt idx="791">
                  <c:v>0.80679762770462338</c:v>
                </c:pt>
                <c:pt idx="792">
                  <c:v>0.80781631157798783</c:v>
                </c:pt>
                <c:pt idx="793">
                  <c:v>0.80883499545135229</c:v>
                </c:pt>
                <c:pt idx="794">
                  <c:v>0.80985367932471664</c:v>
                </c:pt>
                <c:pt idx="795">
                  <c:v>0.81087236319808109</c:v>
                </c:pt>
                <c:pt idx="796">
                  <c:v>0.81189104707144555</c:v>
                </c:pt>
                <c:pt idx="797">
                  <c:v>0.81290973094481001</c:v>
                </c:pt>
                <c:pt idx="798">
                  <c:v>0.81392841481817435</c:v>
                </c:pt>
                <c:pt idx="799">
                  <c:v>0.81494709869153881</c:v>
                </c:pt>
                <c:pt idx="800">
                  <c:v>0.81596578256490326</c:v>
                </c:pt>
                <c:pt idx="801">
                  <c:v>0.81698446643826761</c:v>
                </c:pt>
                <c:pt idx="802">
                  <c:v>0.81800315031163207</c:v>
                </c:pt>
                <c:pt idx="803">
                  <c:v>0.81902183418499652</c:v>
                </c:pt>
                <c:pt idx="804">
                  <c:v>0.82004051805836098</c:v>
                </c:pt>
                <c:pt idx="805">
                  <c:v>0.82105920193172532</c:v>
                </c:pt>
                <c:pt idx="806">
                  <c:v>0.82207788580508978</c:v>
                </c:pt>
                <c:pt idx="807">
                  <c:v>0.82309656967845424</c:v>
                </c:pt>
                <c:pt idx="808">
                  <c:v>0.82411525355181858</c:v>
                </c:pt>
                <c:pt idx="809">
                  <c:v>0.82513393742518304</c:v>
                </c:pt>
                <c:pt idx="810">
                  <c:v>0.8261526212985475</c:v>
                </c:pt>
                <c:pt idx="811">
                  <c:v>0.82717130517191195</c:v>
                </c:pt>
                <c:pt idx="812">
                  <c:v>0.82818998904527619</c:v>
                </c:pt>
                <c:pt idx="813">
                  <c:v>0.82920867291864064</c:v>
                </c:pt>
                <c:pt idx="814">
                  <c:v>0.8302273567920051</c:v>
                </c:pt>
                <c:pt idx="815">
                  <c:v>0.83124604066536945</c:v>
                </c:pt>
                <c:pt idx="816">
                  <c:v>0.8322647245387339</c:v>
                </c:pt>
                <c:pt idx="817">
                  <c:v>0.83328340841209836</c:v>
                </c:pt>
                <c:pt idx="818">
                  <c:v>0.8343020922854627</c:v>
                </c:pt>
                <c:pt idx="819">
                  <c:v>0.83532077615882716</c:v>
                </c:pt>
                <c:pt idx="820">
                  <c:v>0.83633946003219162</c:v>
                </c:pt>
                <c:pt idx="821">
                  <c:v>0.83735814390555607</c:v>
                </c:pt>
                <c:pt idx="822">
                  <c:v>0.83837682777892042</c:v>
                </c:pt>
                <c:pt idx="823">
                  <c:v>0.83939551165228488</c:v>
                </c:pt>
                <c:pt idx="824">
                  <c:v>0.84041419552564933</c:v>
                </c:pt>
                <c:pt idx="825">
                  <c:v>0.84143287939901368</c:v>
                </c:pt>
                <c:pt idx="826">
                  <c:v>0.84245156327237813</c:v>
                </c:pt>
                <c:pt idx="827">
                  <c:v>0.84347024714574259</c:v>
                </c:pt>
                <c:pt idx="828">
                  <c:v>0.84448893101910705</c:v>
                </c:pt>
                <c:pt idx="829">
                  <c:v>0.84550761489247139</c:v>
                </c:pt>
                <c:pt idx="830">
                  <c:v>0.84652629876583585</c:v>
                </c:pt>
                <c:pt idx="831">
                  <c:v>0.84754498263920031</c:v>
                </c:pt>
                <c:pt idx="832">
                  <c:v>0.84856366651256465</c:v>
                </c:pt>
                <c:pt idx="833">
                  <c:v>0.84958235038592911</c:v>
                </c:pt>
                <c:pt idx="834">
                  <c:v>0.85060103425929356</c:v>
                </c:pt>
                <c:pt idx="835">
                  <c:v>0.85161971813265802</c:v>
                </c:pt>
                <c:pt idx="836">
                  <c:v>0.85263840200602237</c:v>
                </c:pt>
                <c:pt idx="837">
                  <c:v>0.85365708587938682</c:v>
                </c:pt>
                <c:pt idx="838">
                  <c:v>0.85467576975275128</c:v>
                </c:pt>
                <c:pt idx="839">
                  <c:v>0.85569445362611563</c:v>
                </c:pt>
                <c:pt idx="840">
                  <c:v>0.85671313749948008</c:v>
                </c:pt>
                <c:pt idx="841">
                  <c:v>0.85773182137284454</c:v>
                </c:pt>
                <c:pt idx="842">
                  <c:v>0.85875050524620899</c:v>
                </c:pt>
                <c:pt idx="843">
                  <c:v>0.85976918911957334</c:v>
                </c:pt>
                <c:pt idx="844">
                  <c:v>0.8607878729929378</c:v>
                </c:pt>
                <c:pt idx="845">
                  <c:v>0.86180655686630225</c:v>
                </c:pt>
                <c:pt idx="846">
                  <c:v>0.8628252407396666</c:v>
                </c:pt>
                <c:pt idx="847">
                  <c:v>0.86384392461303106</c:v>
                </c:pt>
                <c:pt idx="848">
                  <c:v>0.86486260848639551</c:v>
                </c:pt>
                <c:pt idx="849">
                  <c:v>0.86588129235975986</c:v>
                </c:pt>
                <c:pt idx="850">
                  <c:v>0.86689997623312431</c:v>
                </c:pt>
                <c:pt idx="851">
                  <c:v>0.86791866010648877</c:v>
                </c:pt>
                <c:pt idx="852">
                  <c:v>0.86893734397985323</c:v>
                </c:pt>
                <c:pt idx="853">
                  <c:v>0.86995602785321757</c:v>
                </c:pt>
                <c:pt idx="854">
                  <c:v>0.87097471172658203</c:v>
                </c:pt>
                <c:pt idx="855">
                  <c:v>0.87199339559994649</c:v>
                </c:pt>
                <c:pt idx="856">
                  <c:v>0.87301207947331083</c:v>
                </c:pt>
                <c:pt idx="857">
                  <c:v>0.87403076334667529</c:v>
                </c:pt>
                <c:pt idx="858">
                  <c:v>0.87504944722003974</c:v>
                </c:pt>
                <c:pt idx="859">
                  <c:v>0.8760681310934042</c:v>
                </c:pt>
                <c:pt idx="860">
                  <c:v>0.87708681496676855</c:v>
                </c:pt>
                <c:pt idx="861">
                  <c:v>0.878105498840133</c:v>
                </c:pt>
                <c:pt idx="862">
                  <c:v>0.87912418271349746</c:v>
                </c:pt>
                <c:pt idx="863">
                  <c:v>0.88014286658686181</c:v>
                </c:pt>
                <c:pt idx="864">
                  <c:v>0.88116155046022626</c:v>
                </c:pt>
                <c:pt idx="865">
                  <c:v>0.88218023433359072</c:v>
                </c:pt>
                <c:pt idx="866">
                  <c:v>0.88319891820695517</c:v>
                </c:pt>
                <c:pt idx="867">
                  <c:v>0.88421760208031952</c:v>
                </c:pt>
                <c:pt idx="868">
                  <c:v>0.88523628595368398</c:v>
                </c:pt>
                <c:pt idx="869">
                  <c:v>0.88625496982704843</c:v>
                </c:pt>
                <c:pt idx="870">
                  <c:v>0.88727365370041278</c:v>
                </c:pt>
                <c:pt idx="871">
                  <c:v>0.88829233757377724</c:v>
                </c:pt>
                <c:pt idx="872">
                  <c:v>0.88931102144714169</c:v>
                </c:pt>
                <c:pt idx="873">
                  <c:v>0.89032970532050615</c:v>
                </c:pt>
                <c:pt idx="874">
                  <c:v>0.89134838919387049</c:v>
                </c:pt>
                <c:pt idx="875">
                  <c:v>0.89236707306723495</c:v>
                </c:pt>
                <c:pt idx="876">
                  <c:v>0.89338575694059941</c:v>
                </c:pt>
                <c:pt idx="877">
                  <c:v>0.89440444081396375</c:v>
                </c:pt>
                <c:pt idx="878">
                  <c:v>0.89542312468732821</c:v>
                </c:pt>
                <c:pt idx="879">
                  <c:v>0.89644180856069267</c:v>
                </c:pt>
                <c:pt idx="880">
                  <c:v>0.89746049243405712</c:v>
                </c:pt>
                <c:pt idx="881">
                  <c:v>0.89847917630742147</c:v>
                </c:pt>
                <c:pt idx="882">
                  <c:v>0.89949786018078592</c:v>
                </c:pt>
                <c:pt idx="883">
                  <c:v>0.90051654405415038</c:v>
                </c:pt>
                <c:pt idx="884">
                  <c:v>0.90153522792751473</c:v>
                </c:pt>
                <c:pt idx="885">
                  <c:v>0.90255391180087918</c:v>
                </c:pt>
                <c:pt idx="886">
                  <c:v>0.90357259567424364</c:v>
                </c:pt>
                <c:pt idx="887">
                  <c:v>0.90459127954760798</c:v>
                </c:pt>
                <c:pt idx="888">
                  <c:v>0.90560996342097244</c:v>
                </c:pt>
                <c:pt idx="889">
                  <c:v>0.9066286472943369</c:v>
                </c:pt>
                <c:pt idx="890">
                  <c:v>0.90764733116770135</c:v>
                </c:pt>
                <c:pt idx="891">
                  <c:v>0.9086660150410657</c:v>
                </c:pt>
                <c:pt idx="892">
                  <c:v>0.90968469891443016</c:v>
                </c:pt>
                <c:pt idx="893">
                  <c:v>0.91070338278779461</c:v>
                </c:pt>
                <c:pt idx="894">
                  <c:v>0.91172206666115896</c:v>
                </c:pt>
                <c:pt idx="895">
                  <c:v>0.91274075053452342</c:v>
                </c:pt>
                <c:pt idx="896">
                  <c:v>0.91375943440788787</c:v>
                </c:pt>
                <c:pt idx="897">
                  <c:v>0.91477811828125233</c:v>
                </c:pt>
                <c:pt idx="898">
                  <c:v>0.91579680215461667</c:v>
                </c:pt>
                <c:pt idx="899">
                  <c:v>0.91681548602798113</c:v>
                </c:pt>
                <c:pt idx="900">
                  <c:v>0.91783416990134559</c:v>
                </c:pt>
                <c:pt idx="901">
                  <c:v>0.91885285377470993</c:v>
                </c:pt>
                <c:pt idx="902">
                  <c:v>0.91987153764807439</c:v>
                </c:pt>
                <c:pt idx="903">
                  <c:v>0.92089022152143885</c:v>
                </c:pt>
                <c:pt idx="904">
                  <c:v>0.9219089053948033</c:v>
                </c:pt>
                <c:pt idx="905">
                  <c:v>0.92292758926816765</c:v>
                </c:pt>
                <c:pt idx="906">
                  <c:v>0.9239462731415321</c:v>
                </c:pt>
                <c:pt idx="907">
                  <c:v>0.92496495701489656</c:v>
                </c:pt>
                <c:pt idx="908">
                  <c:v>0.92598364088826091</c:v>
                </c:pt>
                <c:pt idx="909">
                  <c:v>0.92700232476162536</c:v>
                </c:pt>
                <c:pt idx="910">
                  <c:v>0.92802100863498982</c:v>
                </c:pt>
                <c:pt idx="911">
                  <c:v>0.92903969250835428</c:v>
                </c:pt>
                <c:pt idx="912">
                  <c:v>0.93005837638171862</c:v>
                </c:pt>
                <c:pt idx="913">
                  <c:v>0.93107706025508308</c:v>
                </c:pt>
                <c:pt idx="914">
                  <c:v>0.93209574412844753</c:v>
                </c:pt>
                <c:pt idx="915">
                  <c:v>0.93311442800181188</c:v>
                </c:pt>
                <c:pt idx="916">
                  <c:v>0.93413311187517634</c:v>
                </c:pt>
                <c:pt idx="917">
                  <c:v>0.93515179574854079</c:v>
                </c:pt>
                <c:pt idx="918">
                  <c:v>0.93617047962190514</c:v>
                </c:pt>
                <c:pt idx="919">
                  <c:v>0.93718916349526959</c:v>
                </c:pt>
                <c:pt idx="920">
                  <c:v>0.93820784736863405</c:v>
                </c:pt>
                <c:pt idx="921">
                  <c:v>0.93922653124199851</c:v>
                </c:pt>
                <c:pt idx="922">
                  <c:v>0.94024521511536285</c:v>
                </c:pt>
                <c:pt idx="923">
                  <c:v>0.94126389898872731</c:v>
                </c:pt>
                <c:pt idx="924">
                  <c:v>0.94228258286209177</c:v>
                </c:pt>
                <c:pt idx="925">
                  <c:v>0.94330126673545611</c:v>
                </c:pt>
                <c:pt idx="926">
                  <c:v>0.94431995060882057</c:v>
                </c:pt>
                <c:pt idx="927">
                  <c:v>0.94533863448218503</c:v>
                </c:pt>
                <c:pt idx="928">
                  <c:v>0.94635731835554948</c:v>
                </c:pt>
                <c:pt idx="929">
                  <c:v>0.94737600222891383</c:v>
                </c:pt>
                <c:pt idx="930">
                  <c:v>0.94839468610227828</c:v>
                </c:pt>
                <c:pt idx="931">
                  <c:v>0.94941336997564274</c:v>
                </c:pt>
                <c:pt idx="932">
                  <c:v>0.95043205384900709</c:v>
                </c:pt>
                <c:pt idx="933">
                  <c:v>0.95145073772237154</c:v>
                </c:pt>
                <c:pt idx="934">
                  <c:v>0.952469421595736</c:v>
                </c:pt>
                <c:pt idx="935">
                  <c:v>0.95348810546910046</c:v>
                </c:pt>
                <c:pt idx="936">
                  <c:v>0.9545067893424648</c:v>
                </c:pt>
                <c:pt idx="937">
                  <c:v>0.95552547321582915</c:v>
                </c:pt>
                <c:pt idx="938">
                  <c:v>0.9565441570891936</c:v>
                </c:pt>
                <c:pt idx="939">
                  <c:v>0.95756284096255795</c:v>
                </c:pt>
                <c:pt idx="940">
                  <c:v>0.95858152483592241</c:v>
                </c:pt>
                <c:pt idx="941">
                  <c:v>0.95960020870928686</c:v>
                </c:pt>
                <c:pt idx="942">
                  <c:v>0.96061889258265132</c:v>
                </c:pt>
                <c:pt idx="943">
                  <c:v>0.96163757645601566</c:v>
                </c:pt>
                <c:pt idx="944">
                  <c:v>0.96265626032938012</c:v>
                </c:pt>
                <c:pt idx="945">
                  <c:v>0.96367494420274458</c:v>
                </c:pt>
                <c:pt idx="946">
                  <c:v>0.96469362807610892</c:v>
                </c:pt>
                <c:pt idx="947">
                  <c:v>0.96571231194947338</c:v>
                </c:pt>
                <c:pt idx="948">
                  <c:v>0.96673099582283784</c:v>
                </c:pt>
                <c:pt idx="949">
                  <c:v>0.96774967969620218</c:v>
                </c:pt>
                <c:pt idx="950">
                  <c:v>0.96876836356956664</c:v>
                </c:pt>
                <c:pt idx="951">
                  <c:v>0.96978704744293109</c:v>
                </c:pt>
                <c:pt idx="952">
                  <c:v>0.97080573131629555</c:v>
                </c:pt>
                <c:pt idx="953">
                  <c:v>0.9718244151896599</c:v>
                </c:pt>
                <c:pt idx="954">
                  <c:v>0.97284309906302435</c:v>
                </c:pt>
                <c:pt idx="955">
                  <c:v>0.97386178293638881</c:v>
                </c:pt>
                <c:pt idx="956">
                  <c:v>0.97488046680975315</c:v>
                </c:pt>
                <c:pt idx="957">
                  <c:v>0.97589915068311761</c:v>
                </c:pt>
                <c:pt idx="958">
                  <c:v>0.97691783455648207</c:v>
                </c:pt>
                <c:pt idx="959">
                  <c:v>0.97793651842984652</c:v>
                </c:pt>
                <c:pt idx="960">
                  <c:v>0.97895520230321087</c:v>
                </c:pt>
                <c:pt idx="961">
                  <c:v>0.97997388617657533</c:v>
                </c:pt>
                <c:pt idx="962">
                  <c:v>0.98099257004993978</c:v>
                </c:pt>
                <c:pt idx="963">
                  <c:v>0.98201125392330413</c:v>
                </c:pt>
                <c:pt idx="964">
                  <c:v>0.98302993779666858</c:v>
                </c:pt>
                <c:pt idx="965">
                  <c:v>0.98404862167003304</c:v>
                </c:pt>
                <c:pt idx="966">
                  <c:v>0.9850673055433975</c:v>
                </c:pt>
                <c:pt idx="967">
                  <c:v>0.98608598941676184</c:v>
                </c:pt>
                <c:pt idx="968">
                  <c:v>0.9871046732901263</c:v>
                </c:pt>
                <c:pt idx="969">
                  <c:v>0.98812335716349076</c:v>
                </c:pt>
                <c:pt idx="970">
                  <c:v>0.9891420410368551</c:v>
                </c:pt>
                <c:pt idx="971">
                  <c:v>0.99016072491021956</c:v>
                </c:pt>
                <c:pt idx="972">
                  <c:v>0.99117940878358402</c:v>
                </c:pt>
                <c:pt idx="973">
                  <c:v>0.99219809265694847</c:v>
                </c:pt>
                <c:pt idx="974">
                  <c:v>0.99321677653031282</c:v>
                </c:pt>
                <c:pt idx="975">
                  <c:v>0.99423546040367727</c:v>
                </c:pt>
                <c:pt idx="976">
                  <c:v>0.99525414427704173</c:v>
                </c:pt>
                <c:pt idx="977">
                  <c:v>0.99627282815040608</c:v>
                </c:pt>
                <c:pt idx="978">
                  <c:v>0.99729151202377053</c:v>
                </c:pt>
                <c:pt idx="979">
                  <c:v>0.99831019589713499</c:v>
                </c:pt>
                <c:pt idx="980">
                  <c:v>0.99932887977049945</c:v>
                </c:pt>
                <c:pt idx="981">
                  <c:v>1.0003475636438639</c:v>
                </c:pt>
                <c:pt idx="982">
                  <c:v>1.0013662475172282</c:v>
                </c:pt>
                <c:pt idx="983">
                  <c:v>1.0023849313905926</c:v>
                </c:pt>
                <c:pt idx="984">
                  <c:v>1.0034036152639572</c:v>
                </c:pt>
                <c:pt idx="985">
                  <c:v>1.0044222991373215</c:v>
                </c:pt>
                <c:pt idx="986">
                  <c:v>1.0054409830106859</c:v>
                </c:pt>
                <c:pt idx="987">
                  <c:v>1.0064596668840504</c:v>
                </c:pt>
                <c:pt idx="988">
                  <c:v>1.0074783507574148</c:v>
                </c:pt>
                <c:pt idx="989">
                  <c:v>1.0084970346307791</c:v>
                </c:pt>
                <c:pt idx="990">
                  <c:v>1.0095157185041437</c:v>
                </c:pt>
                <c:pt idx="991">
                  <c:v>1.010534402377508</c:v>
                </c:pt>
                <c:pt idx="992">
                  <c:v>1.0115530862508726</c:v>
                </c:pt>
                <c:pt idx="993">
                  <c:v>1.0125717701242369</c:v>
                </c:pt>
                <c:pt idx="994">
                  <c:v>1.0135904539976013</c:v>
                </c:pt>
                <c:pt idx="995">
                  <c:v>1.0146091378709658</c:v>
                </c:pt>
                <c:pt idx="996">
                  <c:v>1.0156278217443302</c:v>
                </c:pt>
                <c:pt idx="997">
                  <c:v>1.0166465056176945</c:v>
                </c:pt>
                <c:pt idx="998">
                  <c:v>1.0176651894910591</c:v>
                </c:pt>
                <c:pt idx="999">
                  <c:v>1.0186838733644235</c:v>
                </c:pt>
                <c:pt idx="1000">
                  <c:v>1.0197025572377878</c:v>
                </c:pt>
                <c:pt idx="1001">
                  <c:v>1.0207212411111524</c:v>
                </c:pt>
                <c:pt idx="1002">
                  <c:v>1.0217399249845167</c:v>
                </c:pt>
                <c:pt idx="1003">
                  <c:v>1.0227586088578811</c:v>
                </c:pt>
                <c:pt idx="1004">
                  <c:v>1.0237772927312454</c:v>
                </c:pt>
                <c:pt idx="1005">
                  <c:v>1.02479597660461</c:v>
                </c:pt>
                <c:pt idx="1006">
                  <c:v>1.0258146604779743</c:v>
                </c:pt>
                <c:pt idx="1007">
                  <c:v>1.0268333443513389</c:v>
                </c:pt>
                <c:pt idx="1008">
                  <c:v>1.0278520282247032</c:v>
                </c:pt>
                <c:pt idx="1009">
                  <c:v>1.0288707120980678</c:v>
                </c:pt>
                <c:pt idx="1010">
                  <c:v>1.0298893959714319</c:v>
                </c:pt>
                <c:pt idx="1011">
                  <c:v>1.0309080798447965</c:v>
                </c:pt>
                <c:pt idx="1012">
                  <c:v>1.0319267637181608</c:v>
                </c:pt>
                <c:pt idx="1013">
                  <c:v>1.0329454475915254</c:v>
                </c:pt>
                <c:pt idx="1014">
                  <c:v>1.0339641314648897</c:v>
                </c:pt>
                <c:pt idx="1015">
                  <c:v>1.0349828153382543</c:v>
                </c:pt>
                <c:pt idx="1016">
                  <c:v>1.0360014992116187</c:v>
                </c:pt>
                <c:pt idx="1017">
                  <c:v>1.037020183084983</c:v>
                </c:pt>
                <c:pt idx="1018">
                  <c:v>1.0380388669583474</c:v>
                </c:pt>
                <c:pt idx="1019">
                  <c:v>1.0390575508317119</c:v>
                </c:pt>
                <c:pt idx="1020">
                  <c:v>1.0400762347050763</c:v>
                </c:pt>
                <c:pt idx="1021">
                  <c:v>1.0410949185784408</c:v>
                </c:pt>
                <c:pt idx="1022">
                  <c:v>1.0421136024518052</c:v>
                </c:pt>
                <c:pt idx="1023">
                  <c:v>1.0431322863251697</c:v>
                </c:pt>
                <c:pt idx="1024">
                  <c:v>1.0441509701985339</c:v>
                </c:pt>
                <c:pt idx="1025">
                  <c:v>1.0451696540718984</c:v>
                </c:pt>
                <c:pt idx="1026">
                  <c:v>1.0461883379452628</c:v>
                </c:pt>
                <c:pt idx="1027">
                  <c:v>1.0472070218186273</c:v>
                </c:pt>
                <c:pt idx="1028">
                  <c:v>1.0482257056919917</c:v>
                </c:pt>
                <c:pt idx="1029">
                  <c:v>1.0492443895653563</c:v>
                </c:pt>
                <c:pt idx="1030">
                  <c:v>1.0502630734387204</c:v>
                </c:pt>
                <c:pt idx="1031">
                  <c:v>1.051281757312085</c:v>
                </c:pt>
                <c:pt idx="1032">
                  <c:v>1.0523004411854493</c:v>
                </c:pt>
                <c:pt idx="1033">
                  <c:v>1.0533191250588139</c:v>
                </c:pt>
                <c:pt idx="1034">
                  <c:v>1.0543378089321782</c:v>
                </c:pt>
                <c:pt idx="1035">
                  <c:v>1.0553564928055428</c:v>
                </c:pt>
                <c:pt idx="1036">
                  <c:v>1.0563751766789071</c:v>
                </c:pt>
                <c:pt idx="1037">
                  <c:v>1.0573938605522715</c:v>
                </c:pt>
                <c:pt idx="1038">
                  <c:v>1.0584125444256358</c:v>
                </c:pt>
                <c:pt idx="1039">
                  <c:v>1.0594312282990004</c:v>
                </c:pt>
                <c:pt idx="1040">
                  <c:v>1.0604499121723647</c:v>
                </c:pt>
                <c:pt idx="1041">
                  <c:v>1.0614685960457293</c:v>
                </c:pt>
                <c:pt idx="1042">
                  <c:v>1.0624872799190936</c:v>
                </c:pt>
                <c:pt idx="1043">
                  <c:v>1.0635059637924582</c:v>
                </c:pt>
                <c:pt idx="1044">
                  <c:v>1.0645246476658223</c:v>
                </c:pt>
                <c:pt idx="1045">
                  <c:v>1.0655433315391869</c:v>
                </c:pt>
                <c:pt idx="1046">
                  <c:v>1.0665620154125512</c:v>
                </c:pt>
                <c:pt idx="1047">
                  <c:v>1.0675806992859158</c:v>
                </c:pt>
                <c:pt idx="1048">
                  <c:v>1.0685993831592802</c:v>
                </c:pt>
                <c:pt idx="1049">
                  <c:v>1.0696180670326447</c:v>
                </c:pt>
                <c:pt idx="1050">
                  <c:v>1.0706367509060091</c:v>
                </c:pt>
                <c:pt idx="1051">
                  <c:v>1.0716554347793734</c:v>
                </c:pt>
                <c:pt idx="1052">
                  <c:v>1.0726741186527378</c:v>
                </c:pt>
                <c:pt idx="1053">
                  <c:v>1.0736928025261023</c:v>
                </c:pt>
                <c:pt idx="1054">
                  <c:v>1.0747114863994667</c:v>
                </c:pt>
                <c:pt idx="1055">
                  <c:v>1.0757301702728312</c:v>
                </c:pt>
                <c:pt idx="1056">
                  <c:v>1.0767488541461956</c:v>
                </c:pt>
                <c:pt idx="1057">
                  <c:v>1.0777675380195602</c:v>
                </c:pt>
                <c:pt idx="1058">
                  <c:v>1.0787862218929243</c:v>
                </c:pt>
                <c:pt idx="1059">
                  <c:v>1.0798049057662888</c:v>
                </c:pt>
                <c:pt idx="1060">
                  <c:v>1.0808235896396532</c:v>
                </c:pt>
                <c:pt idx="1061">
                  <c:v>1.0818422735130178</c:v>
                </c:pt>
                <c:pt idx="1062">
                  <c:v>1.0828609573863821</c:v>
                </c:pt>
                <c:pt idx="1063">
                  <c:v>1.0838796412597467</c:v>
                </c:pt>
                <c:pt idx="1064">
                  <c:v>1.084898325133111</c:v>
                </c:pt>
                <c:pt idx="1065">
                  <c:v>1.0859170090064754</c:v>
                </c:pt>
                <c:pt idx="1066">
                  <c:v>1.0869356928798397</c:v>
                </c:pt>
                <c:pt idx="1067">
                  <c:v>1.0879543767532043</c:v>
                </c:pt>
                <c:pt idx="1068">
                  <c:v>1.0889730606265686</c:v>
                </c:pt>
                <c:pt idx="1069">
                  <c:v>1.0899917444999332</c:v>
                </c:pt>
                <c:pt idx="1070">
                  <c:v>1.0910104283732975</c:v>
                </c:pt>
                <c:pt idx="1071">
                  <c:v>1.0920291122466621</c:v>
                </c:pt>
                <c:pt idx="1072">
                  <c:v>1.0930477961200262</c:v>
                </c:pt>
                <c:pt idx="1073">
                  <c:v>1.0940664799933908</c:v>
                </c:pt>
                <c:pt idx="1074">
                  <c:v>1.0950851638667551</c:v>
                </c:pt>
                <c:pt idx="1075">
                  <c:v>1.0961038477401197</c:v>
                </c:pt>
                <c:pt idx="1076">
                  <c:v>1.0971225316134841</c:v>
                </c:pt>
                <c:pt idx="1077">
                  <c:v>1.0981412154868486</c:v>
                </c:pt>
                <c:pt idx="1078">
                  <c:v>1.099159899360213</c:v>
                </c:pt>
                <c:pt idx="1079">
                  <c:v>1.1001785832335773</c:v>
                </c:pt>
                <c:pt idx="1080">
                  <c:v>1.1011972671069417</c:v>
                </c:pt>
                <c:pt idx="1081">
                  <c:v>1.1022159509803062</c:v>
                </c:pt>
                <c:pt idx="1082">
                  <c:v>1.1032346348536706</c:v>
                </c:pt>
                <c:pt idx="1083">
                  <c:v>1.1042533187270351</c:v>
                </c:pt>
                <c:pt idx="1084">
                  <c:v>1.1052720026003995</c:v>
                </c:pt>
                <c:pt idx="1085">
                  <c:v>1.1062906864737641</c:v>
                </c:pt>
                <c:pt idx="1086">
                  <c:v>1.1073093703471282</c:v>
                </c:pt>
                <c:pt idx="1087">
                  <c:v>1.1083280542204927</c:v>
                </c:pt>
                <c:pt idx="1088">
                  <c:v>1.1093467380938571</c:v>
                </c:pt>
                <c:pt idx="1089">
                  <c:v>1.1103654219672217</c:v>
                </c:pt>
                <c:pt idx="1090">
                  <c:v>1.111384105840586</c:v>
                </c:pt>
                <c:pt idx="1091">
                  <c:v>1.1124027897139506</c:v>
                </c:pt>
                <c:pt idx="1092">
                  <c:v>1.1134214735873149</c:v>
                </c:pt>
                <c:pt idx="1093">
                  <c:v>1.1144401574606793</c:v>
                </c:pt>
                <c:pt idx="1094">
                  <c:v>1.1154588413340436</c:v>
                </c:pt>
                <c:pt idx="1095">
                  <c:v>1.1164775252074082</c:v>
                </c:pt>
                <c:pt idx="1096">
                  <c:v>1.1174962090807725</c:v>
                </c:pt>
                <c:pt idx="1097">
                  <c:v>1.1185148929541371</c:v>
                </c:pt>
                <c:pt idx="1098">
                  <c:v>1.1195335768275014</c:v>
                </c:pt>
                <c:pt idx="1099">
                  <c:v>1.120552260700866</c:v>
                </c:pt>
                <c:pt idx="1100">
                  <c:v>1.1215709445742301</c:v>
                </c:pt>
                <c:pt idx="1101">
                  <c:v>1.1225896284475947</c:v>
                </c:pt>
                <c:pt idx="1102">
                  <c:v>1.123608312320959</c:v>
                </c:pt>
                <c:pt idx="1103">
                  <c:v>1.1246269961943236</c:v>
                </c:pt>
                <c:pt idx="1104">
                  <c:v>1.1256456800676879</c:v>
                </c:pt>
                <c:pt idx="1105">
                  <c:v>1.1266643639410525</c:v>
                </c:pt>
                <c:pt idx="1106">
                  <c:v>1.1276830478144166</c:v>
                </c:pt>
                <c:pt idx="1107">
                  <c:v>1.1287017316877812</c:v>
                </c:pt>
                <c:pt idx="1108">
                  <c:v>1.1297204155611456</c:v>
                </c:pt>
                <c:pt idx="1109">
                  <c:v>1.1307390994345101</c:v>
                </c:pt>
                <c:pt idx="1110">
                  <c:v>1.1317577833078745</c:v>
                </c:pt>
                <c:pt idx="1111">
                  <c:v>1.132776467181239</c:v>
                </c:pt>
                <c:pt idx="1112">
                  <c:v>1.1337951510546034</c:v>
                </c:pt>
                <c:pt idx="1113">
                  <c:v>1.1348138349279677</c:v>
                </c:pt>
                <c:pt idx="1114">
                  <c:v>1.1358325188013321</c:v>
                </c:pt>
                <c:pt idx="1115">
                  <c:v>1.1368512026746966</c:v>
                </c:pt>
                <c:pt idx="1116">
                  <c:v>1.137869886548061</c:v>
                </c:pt>
                <c:pt idx="1117">
                  <c:v>1.1388885704214256</c:v>
                </c:pt>
                <c:pt idx="1118">
                  <c:v>1.1399072542947899</c:v>
                </c:pt>
                <c:pt idx="1119">
                  <c:v>1.1409259381681545</c:v>
                </c:pt>
                <c:pt idx="1120">
                  <c:v>1.1419446220415186</c:v>
                </c:pt>
                <c:pt idx="1121">
                  <c:v>1.1429633059148832</c:v>
                </c:pt>
                <c:pt idx="1122">
                  <c:v>1.1439819897882475</c:v>
                </c:pt>
                <c:pt idx="1123">
                  <c:v>1.1450006736616121</c:v>
                </c:pt>
                <c:pt idx="1124">
                  <c:v>1.1460193575349764</c:v>
                </c:pt>
                <c:pt idx="1125">
                  <c:v>1.1470380414083408</c:v>
                </c:pt>
                <c:pt idx="1126">
                  <c:v>1.1480567252817053</c:v>
                </c:pt>
                <c:pt idx="1127">
                  <c:v>1.1490754091550694</c:v>
                </c:pt>
                <c:pt idx="1128">
                  <c:v>1.150094093028434</c:v>
                </c:pt>
                <c:pt idx="1129">
                  <c:v>1.1511127769017984</c:v>
                </c:pt>
                <c:pt idx="1130">
                  <c:v>1.1521314607751629</c:v>
                </c:pt>
                <c:pt idx="1131">
                  <c:v>1.1531501446485273</c:v>
                </c:pt>
                <c:pt idx="1132">
                  <c:v>1.1541688285218918</c:v>
                </c:pt>
                <c:pt idx="1133">
                  <c:v>1.1551875123952562</c:v>
                </c:pt>
                <c:pt idx="1134">
                  <c:v>1.1562061962686205</c:v>
                </c:pt>
                <c:pt idx="1135">
                  <c:v>1.1572248801419849</c:v>
                </c:pt>
                <c:pt idx="1136">
                  <c:v>1.1582435640153494</c:v>
                </c:pt>
                <c:pt idx="1137">
                  <c:v>1.1592622478887138</c:v>
                </c:pt>
                <c:pt idx="1138">
                  <c:v>1.1602809317620784</c:v>
                </c:pt>
                <c:pt idx="1139">
                  <c:v>1.1612996156354427</c:v>
                </c:pt>
                <c:pt idx="1140">
                  <c:v>1.1623182995088073</c:v>
                </c:pt>
                <c:pt idx="1141">
                  <c:v>1.1633369833821714</c:v>
                </c:pt>
                <c:pt idx="1142">
                  <c:v>1.164355667255536</c:v>
                </c:pt>
                <c:pt idx="1143">
                  <c:v>1.1653743511289003</c:v>
                </c:pt>
                <c:pt idx="1144">
                  <c:v>1.1663930350022649</c:v>
                </c:pt>
                <c:pt idx="1145">
                  <c:v>1.1674117188756292</c:v>
                </c:pt>
                <c:pt idx="1146">
                  <c:v>1.1684304027489938</c:v>
                </c:pt>
                <c:pt idx="1147">
                  <c:v>1.1694490866223581</c:v>
                </c:pt>
                <c:pt idx="1148">
                  <c:v>1.1704677704957225</c:v>
                </c:pt>
                <c:pt idx="1149">
                  <c:v>1.1714864543690868</c:v>
                </c:pt>
                <c:pt idx="1150">
                  <c:v>1.1725051382424514</c:v>
                </c:pt>
                <c:pt idx="1151">
                  <c:v>1.1735238221158157</c:v>
                </c:pt>
                <c:pt idx="1152">
                  <c:v>1.1745425059891803</c:v>
                </c:pt>
                <c:pt idx="1153">
                  <c:v>1.1755611898625447</c:v>
                </c:pt>
                <c:pt idx="1154">
                  <c:v>1.1765798737359092</c:v>
                </c:pt>
                <c:pt idx="1155">
                  <c:v>1.1775985576092733</c:v>
                </c:pt>
                <c:pt idx="1156">
                  <c:v>1.1786172414826379</c:v>
                </c:pt>
                <c:pt idx="1157">
                  <c:v>1.1796359253560023</c:v>
                </c:pt>
                <c:pt idx="1158">
                  <c:v>1.1806546092293668</c:v>
                </c:pt>
                <c:pt idx="1159">
                  <c:v>1.1816732931027312</c:v>
                </c:pt>
                <c:pt idx="1160">
                  <c:v>1.1826919769760957</c:v>
                </c:pt>
                <c:pt idx="1161">
                  <c:v>1.1837106608494601</c:v>
                </c:pt>
                <c:pt idx="1162">
                  <c:v>1.1847293447228244</c:v>
                </c:pt>
                <c:pt idx="1163">
                  <c:v>1.1857480285961888</c:v>
                </c:pt>
                <c:pt idx="1164">
                  <c:v>1.1867667124695533</c:v>
                </c:pt>
                <c:pt idx="1165">
                  <c:v>1.1877853963429177</c:v>
                </c:pt>
                <c:pt idx="1166">
                  <c:v>1.1888040802162823</c:v>
                </c:pt>
                <c:pt idx="1167">
                  <c:v>1.1898227640896466</c:v>
                </c:pt>
                <c:pt idx="1168">
                  <c:v>1.1908414479630109</c:v>
                </c:pt>
                <c:pt idx="1169">
                  <c:v>1.1918601318363753</c:v>
                </c:pt>
                <c:pt idx="1170">
                  <c:v>1.1928788157097399</c:v>
                </c:pt>
                <c:pt idx="1171">
                  <c:v>1.1938974995831042</c:v>
                </c:pt>
                <c:pt idx="1172">
                  <c:v>1.1949161834564688</c:v>
                </c:pt>
                <c:pt idx="1173">
                  <c:v>1.1959348673298331</c:v>
                </c:pt>
                <c:pt idx="1174">
                  <c:v>1.1969535512031977</c:v>
                </c:pt>
                <c:pt idx="1175">
                  <c:v>1.1979722350765618</c:v>
                </c:pt>
                <c:pt idx="1176">
                  <c:v>1.1989909189499264</c:v>
                </c:pt>
                <c:pt idx="1177">
                  <c:v>1.2000096028232907</c:v>
                </c:pt>
                <c:pt idx="1178">
                  <c:v>1.2010282866966553</c:v>
                </c:pt>
                <c:pt idx="1179">
                  <c:v>1.2020469705700196</c:v>
                </c:pt>
                <c:pt idx="1180">
                  <c:v>1.2030656544433842</c:v>
                </c:pt>
                <c:pt idx="1181">
                  <c:v>1.2040843383167485</c:v>
                </c:pt>
                <c:pt idx="1182">
                  <c:v>1.2051030221901129</c:v>
                </c:pt>
                <c:pt idx="1183">
                  <c:v>1.2061217060634772</c:v>
                </c:pt>
                <c:pt idx="1184">
                  <c:v>1.2071403899368418</c:v>
                </c:pt>
                <c:pt idx="1185">
                  <c:v>1.2081590738102062</c:v>
                </c:pt>
                <c:pt idx="1186">
                  <c:v>1.2091777576835707</c:v>
                </c:pt>
                <c:pt idx="1187">
                  <c:v>1.2101964415569351</c:v>
                </c:pt>
                <c:pt idx="1188">
                  <c:v>1.2112151254302996</c:v>
                </c:pt>
                <c:pt idx="1189">
                  <c:v>1.2122338093036638</c:v>
                </c:pt>
                <c:pt idx="1190">
                  <c:v>1.2132524931770283</c:v>
                </c:pt>
                <c:pt idx="1191">
                  <c:v>1.2142711770503927</c:v>
                </c:pt>
                <c:pt idx="1192">
                  <c:v>1.2152898609237572</c:v>
                </c:pt>
                <c:pt idx="1193">
                  <c:v>1.2163085447971216</c:v>
                </c:pt>
                <c:pt idx="1194">
                  <c:v>1.2173272286704862</c:v>
                </c:pt>
                <c:pt idx="1195">
                  <c:v>1.2183459125438505</c:v>
                </c:pt>
                <c:pt idx="1196">
                  <c:v>1.2193645964172148</c:v>
                </c:pt>
                <c:pt idx="1197">
                  <c:v>1.2203832802905792</c:v>
                </c:pt>
                <c:pt idx="1198">
                  <c:v>1.2214019641639438</c:v>
                </c:pt>
                <c:pt idx="1199">
                  <c:v>1.2224206480373081</c:v>
                </c:pt>
                <c:pt idx="1200">
                  <c:v>1.2234393319106727</c:v>
                </c:pt>
                <c:pt idx="1201">
                  <c:v>1.224458015784037</c:v>
                </c:pt>
                <c:pt idx="1202">
                  <c:v>1.2254766996574016</c:v>
                </c:pt>
                <c:pt idx="1203">
                  <c:v>1.2264953835307657</c:v>
                </c:pt>
                <c:pt idx="1204">
                  <c:v>1.2275140674041303</c:v>
                </c:pt>
                <c:pt idx="1205">
                  <c:v>1.2285327512774946</c:v>
                </c:pt>
                <c:pt idx="1206">
                  <c:v>1.2295514351508592</c:v>
                </c:pt>
                <c:pt idx="1207">
                  <c:v>1.2305701190242235</c:v>
                </c:pt>
                <c:pt idx="1208">
                  <c:v>1.2315888028975881</c:v>
                </c:pt>
                <c:pt idx="1209">
                  <c:v>1.2326074867709524</c:v>
                </c:pt>
                <c:pt idx="1210">
                  <c:v>1.2336261706443168</c:v>
                </c:pt>
                <c:pt idx="1211">
                  <c:v>1.2346448545176811</c:v>
                </c:pt>
                <c:pt idx="1212">
                  <c:v>1.2356635383910457</c:v>
                </c:pt>
                <c:pt idx="1213">
                  <c:v>1.23668222226441</c:v>
                </c:pt>
                <c:pt idx="1214">
                  <c:v>1.2377009061377746</c:v>
                </c:pt>
                <c:pt idx="1215">
                  <c:v>1.238719590011139</c:v>
                </c:pt>
                <c:pt idx="1216">
                  <c:v>1.2397382738845035</c:v>
                </c:pt>
                <c:pt idx="1217">
                  <c:v>1.2407569577578677</c:v>
                </c:pt>
                <c:pt idx="1218">
                  <c:v>1.2417756416312322</c:v>
                </c:pt>
                <c:pt idx="1219">
                  <c:v>1.2427943255045966</c:v>
                </c:pt>
                <c:pt idx="1220">
                  <c:v>1.2438130093779611</c:v>
                </c:pt>
                <c:pt idx="1221">
                  <c:v>1.2448316932513255</c:v>
                </c:pt>
                <c:pt idx="1222">
                  <c:v>1.24585037712469</c:v>
                </c:pt>
                <c:pt idx="1223">
                  <c:v>1.2468690609980544</c:v>
                </c:pt>
                <c:pt idx="1224">
                  <c:v>1.2478877448714187</c:v>
                </c:pt>
                <c:pt idx="1225">
                  <c:v>1.2489064287447831</c:v>
                </c:pt>
                <c:pt idx="1226">
                  <c:v>1.2499251126181476</c:v>
                </c:pt>
                <c:pt idx="1227">
                  <c:v>1.250943796491512</c:v>
                </c:pt>
                <c:pt idx="1228">
                  <c:v>1.2519624803648766</c:v>
                </c:pt>
                <c:pt idx="1229">
                  <c:v>1.2529811642382409</c:v>
                </c:pt>
                <c:pt idx="1230">
                  <c:v>1.2539998481116055</c:v>
                </c:pt>
                <c:pt idx="1231">
                  <c:v>1.2550185319849696</c:v>
                </c:pt>
                <c:pt idx="1232">
                  <c:v>1.2560372158583342</c:v>
                </c:pt>
                <c:pt idx="1233">
                  <c:v>1.2570558997316985</c:v>
                </c:pt>
                <c:pt idx="1234">
                  <c:v>1.2580745836050631</c:v>
                </c:pt>
                <c:pt idx="1235">
                  <c:v>1.2590932674784274</c:v>
                </c:pt>
                <c:pt idx="1236">
                  <c:v>1.260111951351792</c:v>
                </c:pt>
                <c:pt idx="1237">
                  <c:v>1.2611306352251561</c:v>
                </c:pt>
                <c:pt idx="1238">
                  <c:v>1.2621493190985207</c:v>
                </c:pt>
                <c:pt idx="1239">
                  <c:v>1.263168002971885</c:v>
                </c:pt>
                <c:pt idx="1240">
                  <c:v>1.2641866868452496</c:v>
                </c:pt>
                <c:pt idx="1241">
                  <c:v>1.2652053707186139</c:v>
                </c:pt>
                <c:pt idx="1242">
                  <c:v>1.2662240545919785</c:v>
                </c:pt>
                <c:pt idx="1243">
                  <c:v>1.2672427384653429</c:v>
                </c:pt>
                <c:pt idx="1244">
                  <c:v>1.2682614223387072</c:v>
                </c:pt>
                <c:pt idx="1245">
                  <c:v>1.2692801062120715</c:v>
                </c:pt>
                <c:pt idx="1246">
                  <c:v>1.2702987900854361</c:v>
                </c:pt>
                <c:pt idx="1247">
                  <c:v>1.2713174739588005</c:v>
                </c:pt>
                <c:pt idx="1248">
                  <c:v>1.272336157832165</c:v>
                </c:pt>
                <c:pt idx="1249">
                  <c:v>1.2733548417055294</c:v>
                </c:pt>
                <c:pt idx="1250">
                  <c:v>1.2743735255788937</c:v>
                </c:pt>
                <c:pt idx="1251">
                  <c:v>1.2753922094522581</c:v>
                </c:pt>
                <c:pt idx="1252">
                  <c:v>1.2764108933256224</c:v>
                </c:pt>
                <c:pt idx="1253">
                  <c:v>1.277429577198987</c:v>
                </c:pt>
                <c:pt idx="1254">
                  <c:v>1.2784482610723513</c:v>
                </c:pt>
                <c:pt idx="1255">
                  <c:v>1.2794669449457159</c:v>
                </c:pt>
                <c:pt idx="1256">
                  <c:v>1.2804856288190802</c:v>
                </c:pt>
                <c:pt idx="1257">
                  <c:v>1.2815043126924448</c:v>
                </c:pt>
                <c:pt idx="1258">
                  <c:v>1.2825229965658089</c:v>
                </c:pt>
                <c:pt idx="1259">
                  <c:v>1.2835416804391735</c:v>
                </c:pt>
                <c:pt idx="1260">
                  <c:v>1.2845603643125378</c:v>
                </c:pt>
                <c:pt idx="1261">
                  <c:v>1.2855790481859024</c:v>
                </c:pt>
                <c:pt idx="1262">
                  <c:v>1.2865977320592668</c:v>
                </c:pt>
                <c:pt idx="1263">
                  <c:v>1.2876164159326313</c:v>
                </c:pt>
                <c:pt idx="1264">
                  <c:v>1.2886350998059957</c:v>
                </c:pt>
                <c:pt idx="1265">
                  <c:v>1.28965378367936</c:v>
                </c:pt>
                <c:pt idx="1266">
                  <c:v>1.2906724675527244</c:v>
                </c:pt>
                <c:pt idx="1267">
                  <c:v>1.2916911514260889</c:v>
                </c:pt>
                <c:pt idx="1268">
                  <c:v>1.2927098352994533</c:v>
                </c:pt>
                <c:pt idx="1269">
                  <c:v>1.2937285191728178</c:v>
                </c:pt>
                <c:pt idx="1270">
                  <c:v>1.2947472030461822</c:v>
                </c:pt>
                <c:pt idx="1271">
                  <c:v>1.2957658869195467</c:v>
                </c:pt>
                <c:pt idx="1272">
                  <c:v>1.2967845707929109</c:v>
                </c:pt>
                <c:pt idx="1273">
                  <c:v>1.2978032546662754</c:v>
                </c:pt>
                <c:pt idx="1274">
                  <c:v>1.2988219385396398</c:v>
                </c:pt>
                <c:pt idx="1275">
                  <c:v>1.2998406224130044</c:v>
                </c:pt>
                <c:pt idx="1276">
                  <c:v>1.3008593062863687</c:v>
                </c:pt>
                <c:pt idx="1277">
                  <c:v>1.3018779901597333</c:v>
                </c:pt>
                <c:pt idx="1278">
                  <c:v>1.3028966740330976</c:v>
                </c:pt>
                <c:pt idx="1279">
                  <c:v>1.303915357906462</c:v>
                </c:pt>
                <c:pt idx="1280">
                  <c:v>1.3049340417798263</c:v>
                </c:pt>
                <c:pt idx="1281">
                  <c:v>1.3059527256531909</c:v>
                </c:pt>
                <c:pt idx="1282">
                  <c:v>1.3069714095265552</c:v>
                </c:pt>
                <c:pt idx="1283">
                  <c:v>1.3079900933999198</c:v>
                </c:pt>
                <c:pt idx="1284">
                  <c:v>1.3090087772732841</c:v>
                </c:pt>
                <c:pt idx="1285">
                  <c:v>1.3100274611466487</c:v>
                </c:pt>
                <c:pt idx="1286">
                  <c:v>1.3110461450200128</c:v>
                </c:pt>
                <c:pt idx="1287">
                  <c:v>1.3120648288933774</c:v>
                </c:pt>
                <c:pt idx="1288">
                  <c:v>1.3130835127667417</c:v>
                </c:pt>
                <c:pt idx="1289">
                  <c:v>1.3141021966401063</c:v>
                </c:pt>
                <c:pt idx="1290">
                  <c:v>1.3151208805134706</c:v>
                </c:pt>
                <c:pt idx="1291">
                  <c:v>1.3161395643868352</c:v>
                </c:pt>
                <c:pt idx="1292">
                  <c:v>1.3171582482601996</c:v>
                </c:pt>
                <c:pt idx="1293">
                  <c:v>1.3181769321335639</c:v>
                </c:pt>
                <c:pt idx="1294">
                  <c:v>1.3191956160069283</c:v>
                </c:pt>
                <c:pt idx="1295">
                  <c:v>1.3202142998802928</c:v>
                </c:pt>
                <c:pt idx="1296">
                  <c:v>1.3212329837536572</c:v>
                </c:pt>
                <c:pt idx="1297">
                  <c:v>1.3222516676270217</c:v>
                </c:pt>
                <c:pt idx="1298">
                  <c:v>1.3232703515003861</c:v>
                </c:pt>
                <c:pt idx="1299">
                  <c:v>1.3242890353737506</c:v>
                </c:pt>
                <c:pt idx="1300">
                  <c:v>1.3253077192471148</c:v>
                </c:pt>
                <c:pt idx="1301">
                  <c:v>1.3263264031204793</c:v>
                </c:pt>
                <c:pt idx="1302">
                  <c:v>1.3273450869938437</c:v>
                </c:pt>
                <c:pt idx="1303">
                  <c:v>1.3283637708672082</c:v>
                </c:pt>
                <c:pt idx="1304">
                  <c:v>1.3293824547405726</c:v>
                </c:pt>
                <c:pt idx="1305">
                  <c:v>1.3304011386139372</c:v>
                </c:pt>
                <c:pt idx="1306">
                  <c:v>1.3314198224873013</c:v>
                </c:pt>
                <c:pt idx="1307">
                  <c:v>1.3324385063606659</c:v>
                </c:pt>
                <c:pt idx="1308">
                  <c:v>1.3334571902340302</c:v>
                </c:pt>
                <c:pt idx="1309">
                  <c:v>1.3344758741073948</c:v>
                </c:pt>
                <c:pt idx="1310">
                  <c:v>1.3354945579807591</c:v>
                </c:pt>
                <c:pt idx="1311">
                  <c:v>1.3365132418541237</c:v>
                </c:pt>
                <c:pt idx="1312">
                  <c:v>1.337531925727488</c:v>
                </c:pt>
                <c:pt idx="1313">
                  <c:v>1.3385506096008524</c:v>
                </c:pt>
                <c:pt idx="1314">
                  <c:v>1.3395692934742167</c:v>
                </c:pt>
                <c:pt idx="1315">
                  <c:v>1.3405879773475813</c:v>
                </c:pt>
                <c:pt idx="1316">
                  <c:v>1.3416066612209456</c:v>
                </c:pt>
                <c:pt idx="1317">
                  <c:v>1.3426253450943102</c:v>
                </c:pt>
                <c:pt idx="1318">
                  <c:v>1.3436440289676745</c:v>
                </c:pt>
                <c:pt idx="1319">
                  <c:v>1.3446627128410391</c:v>
                </c:pt>
                <c:pt idx="1320">
                  <c:v>1.3456813967144032</c:v>
                </c:pt>
                <c:pt idx="1321">
                  <c:v>1.3467000805877678</c:v>
                </c:pt>
                <c:pt idx="1322">
                  <c:v>1.3477187644611321</c:v>
                </c:pt>
                <c:pt idx="1323">
                  <c:v>1.3487374483344967</c:v>
                </c:pt>
                <c:pt idx="1324">
                  <c:v>1.3497561322078611</c:v>
                </c:pt>
                <c:pt idx="1325">
                  <c:v>1.3507748160812256</c:v>
                </c:pt>
                <c:pt idx="1326">
                  <c:v>1.35179349995459</c:v>
                </c:pt>
                <c:pt idx="1327">
                  <c:v>1.3528121838279543</c:v>
                </c:pt>
                <c:pt idx="1328">
                  <c:v>1.3538308677013187</c:v>
                </c:pt>
                <c:pt idx="1329">
                  <c:v>1.3548495515746832</c:v>
                </c:pt>
                <c:pt idx="1330">
                  <c:v>1.3558682354480476</c:v>
                </c:pt>
                <c:pt idx="1331">
                  <c:v>1.3568869193214121</c:v>
                </c:pt>
                <c:pt idx="1332">
                  <c:v>1.3579056031947765</c:v>
                </c:pt>
                <c:pt idx="1333">
                  <c:v>1.3589242870681411</c:v>
                </c:pt>
                <c:pt idx="1334">
                  <c:v>1.3599429709415052</c:v>
                </c:pt>
                <c:pt idx="1335">
                  <c:v>1.3609616548148697</c:v>
                </c:pt>
                <c:pt idx="1336">
                  <c:v>1.3619803386882341</c:v>
                </c:pt>
                <c:pt idx="1337">
                  <c:v>1.3629990225615987</c:v>
                </c:pt>
                <c:pt idx="1338">
                  <c:v>1.364017706434963</c:v>
                </c:pt>
                <c:pt idx="1339">
                  <c:v>1.3650363903083276</c:v>
                </c:pt>
                <c:pt idx="1340">
                  <c:v>1.3660550741816919</c:v>
                </c:pt>
                <c:pt idx="1341">
                  <c:v>1.3670737580550563</c:v>
                </c:pt>
                <c:pt idx="1342">
                  <c:v>1.3680924419284206</c:v>
                </c:pt>
                <c:pt idx="1343">
                  <c:v>1.3691111258017852</c:v>
                </c:pt>
                <c:pt idx="1344">
                  <c:v>1.3701298096751495</c:v>
                </c:pt>
                <c:pt idx="1345">
                  <c:v>1.3711484935485141</c:v>
                </c:pt>
                <c:pt idx="1346">
                  <c:v>1.3721671774218784</c:v>
                </c:pt>
                <c:pt idx="1347">
                  <c:v>1.373185861295243</c:v>
                </c:pt>
                <c:pt idx="1348">
                  <c:v>1.3742045451686071</c:v>
                </c:pt>
                <c:pt idx="1349">
                  <c:v>1.3752232290419717</c:v>
                </c:pt>
                <c:pt idx="1350">
                  <c:v>1.376241912915336</c:v>
                </c:pt>
                <c:pt idx="1351">
                  <c:v>1.3772605967887006</c:v>
                </c:pt>
                <c:pt idx="1352">
                  <c:v>1.378279280662065</c:v>
                </c:pt>
                <c:pt idx="1353">
                  <c:v>1.3792979645354295</c:v>
                </c:pt>
                <c:pt idx="1354">
                  <c:v>1.3803166484087939</c:v>
                </c:pt>
                <c:pt idx="1355">
                  <c:v>1.3813353322821582</c:v>
                </c:pt>
                <c:pt idx="1356">
                  <c:v>1.3823540161555226</c:v>
                </c:pt>
                <c:pt idx="1357">
                  <c:v>1.3833727000288871</c:v>
                </c:pt>
                <c:pt idx="1358">
                  <c:v>1.3843913839022515</c:v>
                </c:pt>
                <c:pt idx="1359">
                  <c:v>1.385410067775616</c:v>
                </c:pt>
                <c:pt idx="1360">
                  <c:v>1.3864287516489804</c:v>
                </c:pt>
                <c:pt idx="1361">
                  <c:v>1.387447435522345</c:v>
                </c:pt>
                <c:pt idx="1362">
                  <c:v>1.3884661193957091</c:v>
                </c:pt>
                <c:pt idx="1363">
                  <c:v>1.3894848032690736</c:v>
                </c:pt>
                <c:pt idx="1364">
                  <c:v>1.390503487142438</c:v>
                </c:pt>
                <c:pt idx="1365">
                  <c:v>1.3915221710158026</c:v>
                </c:pt>
                <c:pt idx="1366">
                  <c:v>1.3925408548891669</c:v>
                </c:pt>
                <c:pt idx="1367">
                  <c:v>1.3935595387625315</c:v>
                </c:pt>
                <c:pt idx="1368">
                  <c:v>1.3945782226358956</c:v>
                </c:pt>
                <c:pt idx="1369">
                  <c:v>1.3955969065092602</c:v>
                </c:pt>
                <c:pt idx="1370">
                  <c:v>1.3966155903826245</c:v>
                </c:pt>
                <c:pt idx="1371">
                  <c:v>1.3976342742559891</c:v>
                </c:pt>
                <c:pt idx="1372">
                  <c:v>1.3986529581293534</c:v>
                </c:pt>
                <c:pt idx="1373">
                  <c:v>1.399671642002718</c:v>
                </c:pt>
                <c:pt idx="1374">
                  <c:v>1.4006903258760823</c:v>
                </c:pt>
                <c:pt idx="1375">
                  <c:v>1.4017090097494465</c:v>
                </c:pt>
                <c:pt idx="1376">
                  <c:v>1.402727693622811</c:v>
                </c:pt>
                <c:pt idx="1377">
                  <c:v>1.4037463774961754</c:v>
                </c:pt>
                <c:pt idx="1378">
                  <c:v>1.4047650613695399</c:v>
                </c:pt>
                <c:pt idx="1379">
                  <c:v>1.4057837452429043</c:v>
                </c:pt>
                <c:pt idx="1380">
                  <c:v>1.4068024291162688</c:v>
                </c:pt>
                <c:pt idx="1381">
                  <c:v>1.4078211129896332</c:v>
                </c:pt>
                <c:pt idx="1382">
                  <c:v>1.4088397968629975</c:v>
                </c:pt>
                <c:pt idx="1383">
                  <c:v>1.4098584807363619</c:v>
                </c:pt>
                <c:pt idx="1384">
                  <c:v>1.4108771646097265</c:v>
                </c:pt>
                <c:pt idx="1385">
                  <c:v>1.4118958484830908</c:v>
                </c:pt>
                <c:pt idx="1386">
                  <c:v>1.4129145323564554</c:v>
                </c:pt>
                <c:pt idx="1387">
                  <c:v>1.4139332162298197</c:v>
                </c:pt>
                <c:pt idx="1388">
                  <c:v>1.4149519001031843</c:v>
                </c:pt>
                <c:pt idx="1389">
                  <c:v>1.4159705839765484</c:v>
                </c:pt>
                <c:pt idx="1390">
                  <c:v>1.416989267849913</c:v>
                </c:pt>
                <c:pt idx="1391">
                  <c:v>1.4180079517232773</c:v>
                </c:pt>
                <c:pt idx="1392">
                  <c:v>1.4190266355966419</c:v>
                </c:pt>
                <c:pt idx="1393">
                  <c:v>1.4200453194700062</c:v>
                </c:pt>
                <c:pt idx="1394">
                  <c:v>1.4210640033433708</c:v>
                </c:pt>
                <c:pt idx="1395">
                  <c:v>1.4220826872167351</c:v>
                </c:pt>
                <c:pt idx="1396">
                  <c:v>1.4231013710900995</c:v>
                </c:pt>
                <c:pt idx="1397">
                  <c:v>1.4241200549634638</c:v>
                </c:pt>
                <c:pt idx="1398">
                  <c:v>1.4251387388368284</c:v>
                </c:pt>
                <c:pt idx="1399">
                  <c:v>1.4261574227101927</c:v>
                </c:pt>
                <c:pt idx="1400">
                  <c:v>1.4271761065835573</c:v>
                </c:pt>
                <c:pt idx="1401">
                  <c:v>1.4281947904569217</c:v>
                </c:pt>
                <c:pt idx="1402">
                  <c:v>1.4292134743302862</c:v>
                </c:pt>
                <c:pt idx="1403">
                  <c:v>1.4302321582036504</c:v>
                </c:pt>
                <c:pt idx="1404">
                  <c:v>1.4312508420770149</c:v>
                </c:pt>
                <c:pt idx="1405">
                  <c:v>1.4322695259503793</c:v>
                </c:pt>
                <c:pt idx="1406">
                  <c:v>1.4332882098237438</c:v>
                </c:pt>
                <c:pt idx="1407">
                  <c:v>1.4343068936971082</c:v>
                </c:pt>
                <c:pt idx="1408">
                  <c:v>1.4353255775704727</c:v>
                </c:pt>
                <c:pt idx="1409">
                  <c:v>1.4363442614438371</c:v>
                </c:pt>
                <c:pt idx="1410">
                  <c:v>1.4373629453172014</c:v>
                </c:pt>
                <c:pt idx="1411">
                  <c:v>1.4383816291905658</c:v>
                </c:pt>
                <c:pt idx="1412">
                  <c:v>1.4394003130639303</c:v>
                </c:pt>
                <c:pt idx="1413">
                  <c:v>1.4404189969372947</c:v>
                </c:pt>
                <c:pt idx="1414">
                  <c:v>1.4414376808106593</c:v>
                </c:pt>
                <c:pt idx="1415">
                  <c:v>1.4424563646840236</c:v>
                </c:pt>
                <c:pt idx="1416">
                  <c:v>1.4434750485573882</c:v>
                </c:pt>
                <c:pt idx="1417">
                  <c:v>1.4444937324307523</c:v>
                </c:pt>
                <c:pt idx="1418">
                  <c:v>1.4455124163041169</c:v>
                </c:pt>
                <c:pt idx="1419">
                  <c:v>1.4465311001774812</c:v>
                </c:pt>
                <c:pt idx="1420">
                  <c:v>1.4475497840508458</c:v>
                </c:pt>
                <c:pt idx="1421">
                  <c:v>1.4485684679242101</c:v>
                </c:pt>
                <c:pt idx="1422">
                  <c:v>1.4495871517975747</c:v>
                </c:pt>
                <c:pt idx="1423">
                  <c:v>1.450605835670939</c:v>
                </c:pt>
                <c:pt idx="1424">
                  <c:v>1.4516245195443034</c:v>
                </c:pt>
                <c:pt idx="1425">
                  <c:v>1.4526432034176677</c:v>
                </c:pt>
                <c:pt idx="1426">
                  <c:v>1.4536618872910323</c:v>
                </c:pt>
                <c:pt idx="1427">
                  <c:v>1.4546805711643966</c:v>
                </c:pt>
                <c:pt idx="1428">
                  <c:v>1.4556992550377612</c:v>
                </c:pt>
                <c:pt idx="1429">
                  <c:v>1.4567179389111256</c:v>
                </c:pt>
                <c:pt idx="1430">
                  <c:v>1.4577366227844901</c:v>
                </c:pt>
                <c:pt idx="1431">
                  <c:v>1.4587553066578542</c:v>
                </c:pt>
                <c:pt idx="1432">
                  <c:v>1.4597739905312188</c:v>
                </c:pt>
                <c:pt idx="1433">
                  <c:v>1.4607926744045832</c:v>
                </c:pt>
                <c:pt idx="1434">
                  <c:v>1.4618113582779477</c:v>
                </c:pt>
                <c:pt idx="1435">
                  <c:v>1.4628300421513121</c:v>
                </c:pt>
                <c:pt idx="1436">
                  <c:v>1.4638487260246766</c:v>
                </c:pt>
                <c:pt idx="1437">
                  <c:v>1.4648674098980408</c:v>
                </c:pt>
                <c:pt idx="1438">
                  <c:v>1.4658860937714053</c:v>
                </c:pt>
                <c:pt idx="1439">
                  <c:v>1.4669047776447697</c:v>
                </c:pt>
                <c:pt idx="1440">
                  <c:v>1.4679234615181342</c:v>
                </c:pt>
                <c:pt idx="1441">
                  <c:v>1.4689421453914986</c:v>
                </c:pt>
                <c:pt idx="1442">
                  <c:v>1.4699608292648632</c:v>
                </c:pt>
                <c:pt idx="1443">
                  <c:v>1.4709795131382275</c:v>
                </c:pt>
                <c:pt idx="1444">
                  <c:v>1.4719981970115918</c:v>
                </c:pt>
                <c:pt idx="1445">
                  <c:v>1.4730168808849562</c:v>
                </c:pt>
                <c:pt idx="1446">
                  <c:v>1.4740355647583208</c:v>
                </c:pt>
                <c:pt idx="1447">
                  <c:v>1.4750542486316851</c:v>
                </c:pt>
                <c:pt idx="1448">
                  <c:v>1.4760729325050497</c:v>
                </c:pt>
                <c:pt idx="1449">
                  <c:v>1.477091616378414</c:v>
                </c:pt>
                <c:pt idx="1450">
                  <c:v>1.4781103002517786</c:v>
                </c:pt>
                <c:pt idx="1451">
                  <c:v>1.4791289841251427</c:v>
                </c:pt>
                <c:pt idx="1452">
                  <c:v>1.4801476679985073</c:v>
                </c:pt>
                <c:pt idx="1453">
                  <c:v>1.4811663518718716</c:v>
                </c:pt>
                <c:pt idx="1454">
                  <c:v>1.4821850357452362</c:v>
                </c:pt>
                <c:pt idx="1455">
                  <c:v>1.4832037196186005</c:v>
                </c:pt>
                <c:pt idx="1456">
                  <c:v>1.4842224034919651</c:v>
                </c:pt>
                <c:pt idx="1457">
                  <c:v>1.4852410873653294</c:v>
                </c:pt>
                <c:pt idx="1458">
                  <c:v>1.4862597712386938</c:v>
                </c:pt>
                <c:pt idx="1459">
                  <c:v>1.4872784551120581</c:v>
                </c:pt>
                <c:pt idx="1460">
                  <c:v>1.4882971389854227</c:v>
                </c:pt>
                <c:pt idx="1461">
                  <c:v>1.4893158228587871</c:v>
                </c:pt>
                <c:pt idx="1462">
                  <c:v>1.4903345067321516</c:v>
                </c:pt>
                <c:pt idx="1463">
                  <c:v>1.491353190605516</c:v>
                </c:pt>
                <c:pt idx="1464">
                  <c:v>1.4923718744788805</c:v>
                </c:pt>
                <c:pt idx="1465">
                  <c:v>1.4933905583522447</c:v>
                </c:pt>
                <c:pt idx="1466">
                  <c:v>1.4944092422256092</c:v>
                </c:pt>
                <c:pt idx="1467">
                  <c:v>1.4954279260989736</c:v>
                </c:pt>
                <c:pt idx="1468">
                  <c:v>1.4964466099723381</c:v>
                </c:pt>
                <c:pt idx="1469">
                  <c:v>1.4974652938457025</c:v>
                </c:pt>
                <c:pt idx="1470">
                  <c:v>1.4984839777190671</c:v>
                </c:pt>
                <c:pt idx="1471">
                  <c:v>1.4995026615924314</c:v>
                </c:pt>
                <c:pt idx="1472">
                  <c:v>1.5005213454657957</c:v>
                </c:pt>
                <c:pt idx="1473">
                  <c:v>1.5015400293391601</c:v>
                </c:pt>
                <c:pt idx="1474">
                  <c:v>1.5025587132125247</c:v>
                </c:pt>
                <c:pt idx="1475">
                  <c:v>1.503577397085889</c:v>
                </c:pt>
                <c:pt idx="1476">
                  <c:v>1.5045960809592536</c:v>
                </c:pt>
                <c:pt idx="1477">
                  <c:v>1.5056147648326179</c:v>
                </c:pt>
                <c:pt idx="1478">
                  <c:v>1.5066334487059825</c:v>
                </c:pt>
                <c:pt idx="1479">
                  <c:v>1.5076521325793466</c:v>
                </c:pt>
                <c:pt idx="1480">
                  <c:v>1.5086708164527112</c:v>
                </c:pt>
                <c:pt idx="1481">
                  <c:v>1.5096895003260755</c:v>
                </c:pt>
                <c:pt idx="1482">
                  <c:v>1.5107081841994401</c:v>
                </c:pt>
                <c:pt idx="1483">
                  <c:v>1.5117268680728044</c:v>
                </c:pt>
                <c:pt idx="1484">
                  <c:v>1.512745551946169</c:v>
                </c:pt>
                <c:pt idx="1485">
                  <c:v>1.5137642358195333</c:v>
                </c:pt>
                <c:pt idx="1486">
                  <c:v>1.5147829196928977</c:v>
                </c:pt>
                <c:pt idx="1487">
                  <c:v>1.515801603566262</c:v>
                </c:pt>
                <c:pt idx="1488">
                  <c:v>1.5168202874396266</c:v>
                </c:pt>
                <c:pt idx="1489">
                  <c:v>1.5178389713129909</c:v>
                </c:pt>
                <c:pt idx="1490">
                  <c:v>1.5188576551863555</c:v>
                </c:pt>
                <c:pt idx="1491">
                  <c:v>1.5198763390597199</c:v>
                </c:pt>
                <c:pt idx="1492">
                  <c:v>1.5208950229330844</c:v>
                </c:pt>
                <c:pt idx="1493">
                  <c:v>1.5219137068064486</c:v>
                </c:pt>
                <c:pt idx="1494">
                  <c:v>1.5229323906798131</c:v>
                </c:pt>
                <c:pt idx="1495">
                  <c:v>1.5239510745531775</c:v>
                </c:pt>
                <c:pt idx="1496">
                  <c:v>1.524969758426542</c:v>
                </c:pt>
                <c:pt idx="1497">
                  <c:v>1.5259884422999064</c:v>
                </c:pt>
                <c:pt idx="1498">
                  <c:v>1.5270071261732709</c:v>
                </c:pt>
                <c:pt idx="1499">
                  <c:v>1.5280258100466351</c:v>
                </c:pt>
                <c:pt idx="1500">
                  <c:v>1.5290444939199994</c:v>
                </c:pt>
                <c:pt idx="1501">
                  <c:v>1.530063177793364</c:v>
                </c:pt>
                <c:pt idx="1502">
                  <c:v>1.5310818616667283</c:v>
                </c:pt>
                <c:pt idx="1503">
                  <c:v>1.5321005455400929</c:v>
                </c:pt>
                <c:pt idx="1504">
                  <c:v>1.5331192294134572</c:v>
                </c:pt>
                <c:pt idx="1505">
                  <c:v>1.5341379132868218</c:v>
                </c:pt>
                <c:pt idx="1506">
                  <c:v>1.5351565971601859</c:v>
                </c:pt>
                <c:pt idx="1507">
                  <c:v>1.5361752810335505</c:v>
                </c:pt>
                <c:pt idx="1508">
                  <c:v>1.5371939649069148</c:v>
                </c:pt>
                <c:pt idx="1509">
                  <c:v>1.5382126487802794</c:v>
                </c:pt>
                <c:pt idx="1510">
                  <c:v>1.5392313326536438</c:v>
                </c:pt>
                <c:pt idx="1511">
                  <c:v>1.5402500165270083</c:v>
                </c:pt>
                <c:pt idx="1512">
                  <c:v>1.5412687004003727</c:v>
                </c:pt>
                <c:pt idx="1513">
                  <c:v>1.542287384273737</c:v>
                </c:pt>
                <c:pt idx="1514">
                  <c:v>1.5433060681471014</c:v>
                </c:pt>
                <c:pt idx="1515">
                  <c:v>1.5443247520204659</c:v>
                </c:pt>
                <c:pt idx="1516">
                  <c:v>1.5453434358938303</c:v>
                </c:pt>
                <c:pt idx="1517">
                  <c:v>1.5463621197671948</c:v>
                </c:pt>
                <c:pt idx="1518">
                  <c:v>1.5473808036405592</c:v>
                </c:pt>
                <c:pt idx="1519">
                  <c:v>1.5483994875139238</c:v>
                </c:pt>
                <c:pt idx="1520">
                  <c:v>1.5494181713872879</c:v>
                </c:pt>
                <c:pt idx="1521">
                  <c:v>1.5504368552606524</c:v>
                </c:pt>
                <c:pt idx="1522">
                  <c:v>1.5514555391340168</c:v>
                </c:pt>
                <c:pt idx="1523">
                  <c:v>1.5524742230073814</c:v>
                </c:pt>
                <c:pt idx="1524">
                  <c:v>1.5534929068807457</c:v>
                </c:pt>
                <c:pt idx="1525">
                  <c:v>1.5545115907541103</c:v>
                </c:pt>
                <c:pt idx="1526">
                  <c:v>1.5555302746274746</c:v>
                </c:pt>
                <c:pt idx="1527">
                  <c:v>1.556548958500839</c:v>
                </c:pt>
                <c:pt idx="1528">
                  <c:v>1.5575676423742033</c:v>
                </c:pt>
                <c:pt idx="1529">
                  <c:v>1.5585863262475679</c:v>
                </c:pt>
                <c:pt idx="1530">
                  <c:v>1.5596050101209322</c:v>
                </c:pt>
                <c:pt idx="1531">
                  <c:v>1.5606236939942968</c:v>
                </c:pt>
                <c:pt idx="1532">
                  <c:v>1.5616423778676611</c:v>
                </c:pt>
                <c:pt idx="1533">
                  <c:v>1.5626610617410257</c:v>
                </c:pt>
                <c:pt idx="1534">
                  <c:v>1.5636797456143898</c:v>
                </c:pt>
                <c:pt idx="1535">
                  <c:v>1.5646984294877544</c:v>
                </c:pt>
                <c:pt idx="1536">
                  <c:v>1.5657171133611187</c:v>
                </c:pt>
                <c:pt idx="1537">
                  <c:v>1.5667357972344833</c:v>
                </c:pt>
                <c:pt idx="1538">
                  <c:v>1.5677544811078477</c:v>
                </c:pt>
                <c:pt idx="1539">
                  <c:v>1.5687731649812122</c:v>
                </c:pt>
                <c:pt idx="1540">
                  <c:v>1.5697918488545766</c:v>
                </c:pt>
                <c:pt idx="1541">
                  <c:v>1.5708105327279409</c:v>
                </c:pt>
                <c:pt idx="1542">
                  <c:v>1.5718292166013053</c:v>
                </c:pt>
                <c:pt idx="1543">
                  <c:v>1.5728479004746698</c:v>
                </c:pt>
                <c:pt idx="1544">
                  <c:v>1.5738665843480342</c:v>
                </c:pt>
                <c:pt idx="1545">
                  <c:v>1.5748852682213987</c:v>
                </c:pt>
                <c:pt idx="1546">
                  <c:v>1.5759039520947631</c:v>
                </c:pt>
                <c:pt idx="1547">
                  <c:v>1.5769226359681277</c:v>
                </c:pt>
                <c:pt idx="1548">
                  <c:v>1.5779413198414918</c:v>
                </c:pt>
                <c:pt idx="1549">
                  <c:v>1.5789600037148563</c:v>
                </c:pt>
                <c:pt idx="1550">
                  <c:v>1.5799786875882207</c:v>
                </c:pt>
                <c:pt idx="1551">
                  <c:v>1.5809973714615853</c:v>
                </c:pt>
                <c:pt idx="1552">
                  <c:v>1.5820160553349496</c:v>
                </c:pt>
                <c:pt idx="1553">
                  <c:v>1.5830347392083142</c:v>
                </c:pt>
                <c:pt idx="1554">
                  <c:v>1.5840534230816785</c:v>
                </c:pt>
                <c:pt idx="1555">
                  <c:v>1.5850721069550429</c:v>
                </c:pt>
                <c:pt idx="1556">
                  <c:v>1.5860907908284072</c:v>
                </c:pt>
                <c:pt idx="1557">
                  <c:v>1.5871094747017718</c:v>
                </c:pt>
                <c:pt idx="1558">
                  <c:v>1.5881281585751361</c:v>
                </c:pt>
                <c:pt idx="1559">
                  <c:v>1.5891468424485007</c:v>
                </c:pt>
                <c:pt idx="1560">
                  <c:v>1.590165526321865</c:v>
                </c:pt>
                <c:pt idx="1561">
                  <c:v>1.5911842101952296</c:v>
                </c:pt>
                <c:pt idx="1562">
                  <c:v>1.5922028940685937</c:v>
                </c:pt>
                <c:pt idx="1563">
                  <c:v>1.5932215779419583</c:v>
                </c:pt>
                <c:pt idx="1564">
                  <c:v>1.5942402618153226</c:v>
                </c:pt>
                <c:pt idx="1565">
                  <c:v>1.5952589456886872</c:v>
                </c:pt>
                <c:pt idx="1566">
                  <c:v>1.5962776295620515</c:v>
                </c:pt>
                <c:pt idx="1567">
                  <c:v>1.5972963134354161</c:v>
                </c:pt>
                <c:pt idx="1568">
                  <c:v>1.5983149973087802</c:v>
                </c:pt>
                <c:pt idx="1569">
                  <c:v>1.5993336811821448</c:v>
                </c:pt>
                <c:pt idx="1570">
                  <c:v>1.6003523650555092</c:v>
                </c:pt>
                <c:pt idx="1571">
                  <c:v>1.6013710489288737</c:v>
                </c:pt>
                <c:pt idx="1572">
                  <c:v>1.6023897328022381</c:v>
                </c:pt>
                <c:pt idx="1573">
                  <c:v>1.6034084166756026</c:v>
                </c:pt>
                <c:pt idx="1574">
                  <c:v>1.604427100548967</c:v>
                </c:pt>
                <c:pt idx="1575">
                  <c:v>1.6054457844223313</c:v>
                </c:pt>
                <c:pt idx="1576">
                  <c:v>1.6064644682956957</c:v>
                </c:pt>
                <c:pt idx="1577">
                  <c:v>1.6074831521690602</c:v>
                </c:pt>
                <c:pt idx="1578">
                  <c:v>1.6085018360424246</c:v>
                </c:pt>
                <c:pt idx="1579">
                  <c:v>1.6095205199157891</c:v>
                </c:pt>
                <c:pt idx="1580">
                  <c:v>1.6105392037891535</c:v>
                </c:pt>
                <c:pt idx="1581">
                  <c:v>1.6115578876625181</c:v>
                </c:pt>
                <c:pt idx="1582">
                  <c:v>1.6125765715358822</c:v>
                </c:pt>
                <c:pt idx="1583">
                  <c:v>1.6135952554092468</c:v>
                </c:pt>
                <c:pt idx="1584">
                  <c:v>1.6146139392826111</c:v>
                </c:pt>
                <c:pt idx="1585">
                  <c:v>1.6156326231559757</c:v>
                </c:pt>
                <c:pt idx="1586">
                  <c:v>1.61665130702934</c:v>
                </c:pt>
                <c:pt idx="1587">
                  <c:v>1.6176699909027046</c:v>
                </c:pt>
                <c:pt idx="1588">
                  <c:v>1.6186886747760689</c:v>
                </c:pt>
                <c:pt idx="1589">
                  <c:v>1.6197073586494333</c:v>
                </c:pt>
                <c:pt idx="1590">
                  <c:v>1.6207260425227976</c:v>
                </c:pt>
                <c:pt idx="1591">
                  <c:v>1.6217447263961622</c:v>
                </c:pt>
                <c:pt idx="1592">
                  <c:v>1.6227634102695265</c:v>
                </c:pt>
                <c:pt idx="1593">
                  <c:v>1.6237820941428911</c:v>
                </c:pt>
                <c:pt idx="1594">
                  <c:v>1.6248007780162554</c:v>
                </c:pt>
                <c:pt idx="1595">
                  <c:v>1.62581946188962</c:v>
                </c:pt>
                <c:pt idx="1596">
                  <c:v>1.6268381457629841</c:v>
                </c:pt>
                <c:pt idx="1597">
                  <c:v>1.6278568296363487</c:v>
                </c:pt>
                <c:pt idx="1598">
                  <c:v>1.628875513509713</c:v>
                </c:pt>
                <c:pt idx="1599">
                  <c:v>1.6298941973830776</c:v>
                </c:pt>
                <c:pt idx="1600">
                  <c:v>1.630912881256442</c:v>
                </c:pt>
                <c:pt idx="1601">
                  <c:v>1.6319315651298065</c:v>
                </c:pt>
                <c:pt idx="1602">
                  <c:v>1.6329502490031709</c:v>
                </c:pt>
                <c:pt idx="1603">
                  <c:v>1.6339689328765352</c:v>
                </c:pt>
                <c:pt idx="1604">
                  <c:v>1.6349876167498996</c:v>
                </c:pt>
                <c:pt idx="1605">
                  <c:v>1.6360063006232641</c:v>
                </c:pt>
                <c:pt idx="1606">
                  <c:v>1.6370249844966285</c:v>
                </c:pt>
                <c:pt idx="1607">
                  <c:v>1.638043668369993</c:v>
                </c:pt>
                <c:pt idx="1608">
                  <c:v>1.6390623522433574</c:v>
                </c:pt>
                <c:pt idx="1609">
                  <c:v>1.640081036116722</c:v>
                </c:pt>
                <c:pt idx="1610">
                  <c:v>1.6410997199900861</c:v>
                </c:pt>
                <c:pt idx="1611">
                  <c:v>1.6421184038634506</c:v>
                </c:pt>
                <c:pt idx="1612">
                  <c:v>1.643137087736815</c:v>
                </c:pt>
                <c:pt idx="1613">
                  <c:v>1.6441557716101796</c:v>
                </c:pt>
                <c:pt idx="1614">
                  <c:v>1.6451744554835439</c:v>
                </c:pt>
                <c:pt idx="1615">
                  <c:v>1.6461931393569085</c:v>
                </c:pt>
                <c:pt idx="1616">
                  <c:v>1.6472118232302728</c:v>
                </c:pt>
                <c:pt idx="1617">
                  <c:v>1.6482305071036372</c:v>
                </c:pt>
                <c:pt idx="1618">
                  <c:v>1.6492491909770015</c:v>
                </c:pt>
                <c:pt idx="1619">
                  <c:v>1.6502678748503661</c:v>
                </c:pt>
                <c:pt idx="1620">
                  <c:v>1.6512865587237304</c:v>
                </c:pt>
                <c:pt idx="1621">
                  <c:v>1.652305242597095</c:v>
                </c:pt>
                <c:pt idx="1622">
                  <c:v>1.6533239264704593</c:v>
                </c:pt>
                <c:pt idx="1623">
                  <c:v>1.6543426103438239</c:v>
                </c:pt>
                <c:pt idx="1624">
                  <c:v>1.655361294217188</c:v>
                </c:pt>
                <c:pt idx="1625">
                  <c:v>1.6563799780905524</c:v>
                </c:pt>
                <c:pt idx="1626">
                  <c:v>1.6573986619639169</c:v>
                </c:pt>
                <c:pt idx="1627">
                  <c:v>1.6584173458372813</c:v>
                </c:pt>
                <c:pt idx="1628">
                  <c:v>1.6594360297106459</c:v>
                </c:pt>
                <c:pt idx="1629">
                  <c:v>1.6604547135840102</c:v>
                </c:pt>
                <c:pt idx="1630">
                  <c:v>1.6614733974573748</c:v>
                </c:pt>
                <c:pt idx="1631">
                  <c:v>1.6624920813307389</c:v>
                </c:pt>
                <c:pt idx="1632">
                  <c:v>1.6635107652041035</c:v>
                </c:pt>
                <c:pt idx="1633">
                  <c:v>1.6645294490774678</c:v>
                </c:pt>
                <c:pt idx="1634">
                  <c:v>1.6655481329508324</c:v>
                </c:pt>
                <c:pt idx="1635">
                  <c:v>1.6665668168241967</c:v>
                </c:pt>
                <c:pt idx="1636">
                  <c:v>1.6675855006975613</c:v>
                </c:pt>
                <c:pt idx="1637">
                  <c:v>1.6686041845709254</c:v>
                </c:pt>
                <c:pt idx="1638">
                  <c:v>1.66962286844429</c:v>
                </c:pt>
                <c:pt idx="1639">
                  <c:v>1.6706415523176543</c:v>
                </c:pt>
                <c:pt idx="1640">
                  <c:v>1.6716602361910189</c:v>
                </c:pt>
                <c:pt idx="1641">
                  <c:v>1.6726789200643832</c:v>
                </c:pt>
                <c:pt idx="1642">
                  <c:v>1.6736976039377478</c:v>
                </c:pt>
                <c:pt idx="1643">
                  <c:v>1.6747162878111121</c:v>
                </c:pt>
                <c:pt idx="1644">
                  <c:v>1.6757349716844765</c:v>
                </c:pt>
                <c:pt idx="1645">
                  <c:v>1.6767536555578408</c:v>
                </c:pt>
                <c:pt idx="1646">
                  <c:v>1.6777723394312054</c:v>
                </c:pt>
                <c:pt idx="1647">
                  <c:v>1.6787910233045698</c:v>
                </c:pt>
                <c:pt idx="1648">
                  <c:v>1.6798097071779343</c:v>
                </c:pt>
                <c:pt idx="1649">
                  <c:v>1.6808283910512987</c:v>
                </c:pt>
                <c:pt idx="1650">
                  <c:v>1.6818470749246632</c:v>
                </c:pt>
                <c:pt idx="1651">
                  <c:v>1.6828657587980274</c:v>
                </c:pt>
                <c:pt idx="1652">
                  <c:v>1.6838844426713919</c:v>
                </c:pt>
                <c:pt idx="1653">
                  <c:v>1.6849031265447563</c:v>
                </c:pt>
                <c:pt idx="1654">
                  <c:v>1.6859218104181208</c:v>
                </c:pt>
                <c:pt idx="1655">
                  <c:v>1.6869404942914852</c:v>
                </c:pt>
                <c:pt idx="1656">
                  <c:v>1.6879591781648497</c:v>
                </c:pt>
                <c:pt idx="1657">
                  <c:v>1.6889778620382141</c:v>
                </c:pt>
                <c:pt idx="1658">
                  <c:v>1.6899965459115784</c:v>
                </c:pt>
                <c:pt idx="1659">
                  <c:v>1.6910152297849428</c:v>
                </c:pt>
                <c:pt idx="1660">
                  <c:v>1.6920339136583074</c:v>
                </c:pt>
                <c:pt idx="1661">
                  <c:v>1.6930525975316717</c:v>
                </c:pt>
                <c:pt idx="1662">
                  <c:v>1.6940712814050363</c:v>
                </c:pt>
                <c:pt idx="1663">
                  <c:v>1.6950899652784006</c:v>
                </c:pt>
                <c:pt idx="1664">
                  <c:v>1.6961086491517652</c:v>
                </c:pt>
                <c:pt idx="1665">
                  <c:v>1.6971273330251293</c:v>
                </c:pt>
                <c:pt idx="1666">
                  <c:v>1.6981460168984939</c:v>
                </c:pt>
                <c:pt idx="1667">
                  <c:v>1.6991647007718582</c:v>
                </c:pt>
                <c:pt idx="1668">
                  <c:v>1.7001833846452228</c:v>
                </c:pt>
                <c:pt idx="1669">
                  <c:v>1.7012020685185871</c:v>
                </c:pt>
                <c:pt idx="1670">
                  <c:v>1.7022207523919517</c:v>
                </c:pt>
                <c:pt idx="1671">
                  <c:v>1.703239436265316</c:v>
                </c:pt>
                <c:pt idx="1672">
                  <c:v>1.7042581201386804</c:v>
                </c:pt>
                <c:pt idx="1673">
                  <c:v>1.7052768040120447</c:v>
                </c:pt>
                <c:pt idx="1674">
                  <c:v>1.7062954878854093</c:v>
                </c:pt>
                <c:pt idx="1675">
                  <c:v>1.7073141717587736</c:v>
                </c:pt>
                <c:pt idx="1676">
                  <c:v>1.7083328556321382</c:v>
                </c:pt>
                <c:pt idx="1677">
                  <c:v>1.7093515395055026</c:v>
                </c:pt>
                <c:pt idx="1678">
                  <c:v>1.7103702233788671</c:v>
                </c:pt>
                <c:pt idx="1679">
                  <c:v>1.7113889072522313</c:v>
                </c:pt>
                <c:pt idx="1680">
                  <c:v>1.7124075911255958</c:v>
                </c:pt>
                <c:pt idx="1681">
                  <c:v>1.7134262749989602</c:v>
                </c:pt>
                <c:pt idx="1682">
                  <c:v>1.7144449588723247</c:v>
                </c:pt>
                <c:pt idx="1683">
                  <c:v>1.7154636427456891</c:v>
                </c:pt>
                <c:pt idx="1684">
                  <c:v>1.7164823266190536</c:v>
                </c:pt>
                <c:pt idx="1685">
                  <c:v>1.717501010492418</c:v>
                </c:pt>
                <c:pt idx="1686">
                  <c:v>1.7185196943657823</c:v>
                </c:pt>
                <c:pt idx="1687">
                  <c:v>1.7195383782391467</c:v>
                </c:pt>
                <c:pt idx="1688">
                  <c:v>1.7205570621125112</c:v>
                </c:pt>
                <c:pt idx="1689">
                  <c:v>1.7215757459858756</c:v>
                </c:pt>
                <c:pt idx="1690">
                  <c:v>1.7225944298592402</c:v>
                </c:pt>
                <c:pt idx="1691">
                  <c:v>1.7236131137326045</c:v>
                </c:pt>
                <c:pt idx="1692">
                  <c:v>1.7246317976059691</c:v>
                </c:pt>
                <c:pt idx="1693">
                  <c:v>1.7256504814793332</c:v>
                </c:pt>
                <c:pt idx="1694">
                  <c:v>1.7266691653526978</c:v>
                </c:pt>
                <c:pt idx="1695">
                  <c:v>1.7276878492260621</c:v>
                </c:pt>
                <c:pt idx="1696">
                  <c:v>1.7287065330994267</c:v>
                </c:pt>
                <c:pt idx="1697">
                  <c:v>1.729725216972791</c:v>
                </c:pt>
                <c:pt idx="1698">
                  <c:v>1.7307439008461556</c:v>
                </c:pt>
                <c:pt idx="1699">
                  <c:v>1.7317625847195197</c:v>
                </c:pt>
                <c:pt idx="1700">
                  <c:v>1.7327812685928843</c:v>
                </c:pt>
                <c:pt idx="1701">
                  <c:v>1.7337999524662486</c:v>
                </c:pt>
                <c:pt idx="1702">
                  <c:v>1.7348186363396132</c:v>
                </c:pt>
                <c:pt idx="1703">
                  <c:v>1.7358373202129775</c:v>
                </c:pt>
                <c:pt idx="1704">
                  <c:v>1.7368560040863421</c:v>
                </c:pt>
                <c:pt idx="1705">
                  <c:v>1.7378746879597065</c:v>
                </c:pt>
                <c:pt idx="1706">
                  <c:v>1.7388933718330708</c:v>
                </c:pt>
                <c:pt idx="1707">
                  <c:v>1.7399120557064351</c:v>
                </c:pt>
                <c:pt idx="1708">
                  <c:v>1.7409307395797997</c:v>
                </c:pt>
                <c:pt idx="1709">
                  <c:v>1.7419494234531641</c:v>
                </c:pt>
                <c:pt idx="1710">
                  <c:v>1.7429681073265286</c:v>
                </c:pt>
                <c:pt idx="1711">
                  <c:v>1.743986791199893</c:v>
                </c:pt>
                <c:pt idx="1712">
                  <c:v>1.7450054750732575</c:v>
                </c:pt>
                <c:pt idx="1713">
                  <c:v>1.7460241589466217</c:v>
                </c:pt>
                <c:pt idx="1714">
                  <c:v>1.7470428428199862</c:v>
                </c:pt>
                <c:pt idx="1715">
                  <c:v>1.7480615266933506</c:v>
                </c:pt>
                <c:pt idx="1716">
                  <c:v>1.7490802105667151</c:v>
                </c:pt>
                <c:pt idx="1717">
                  <c:v>1.7500988944400795</c:v>
                </c:pt>
                <c:pt idx="1718">
                  <c:v>1.7511175783134441</c:v>
                </c:pt>
                <c:pt idx="1719">
                  <c:v>1.7521362621868084</c:v>
                </c:pt>
                <c:pt idx="1720">
                  <c:v>1.7531549460601727</c:v>
                </c:pt>
                <c:pt idx="1721">
                  <c:v>1.7541736299335371</c:v>
                </c:pt>
                <c:pt idx="1722">
                  <c:v>1.7551923138069017</c:v>
                </c:pt>
                <c:pt idx="1723">
                  <c:v>1.756210997680266</c:v>
                </c:pt>
                <c:pt idx="1724">
                  <c:v>1.7572296815536306</c:v>
                </c:pt>
                <c:pt idx="1725">
                  <c:v>1.7582483654269949</c:v>
                </c:pt>
                <c:pt idx="1726">
                  <c:v>1.7592670493003595</c:v>
                </c:pt>
                <c:pt idx="1727">
                  <c:v>1.7602857331737236</c:v>
                </c:pt>
                <c:pt idx="1728">
                  <c:v>1.7613044170470882</c:v>
                </c:pt>
                <c:pt idx="1729">
                  <c:v>1.7623231009204525</c:v>
                </c:pt>
                <c:pt idx="1730">
                  <c:v>1.7633417847938171</c:v>
                </c:pt>
                <c:pt idx="1731">
                  <c:v>1.7643604686671814</c:v>
                </c:pt>
                <c:pt idx="1732">
                  <c:v>1.765379152540546</c:v>
                </c:pt>
                <c:pt idx="1733">
                  <c:v>1.7663978364139103</c:v>
                </c:pt>
                <c:pt idx="1734">
                  <c:v>1.7674165202872747</c:v>
                </c:pt>
                <c:pt idx="1735">
                  <c:v>1.768435204160639</c:v>
                </c:pt>
                <c:pt idx="1736">
                  <c:v>1.7694538880340036</c:v>
                </c:pt>
                <c:pt idx="1737">
                  <c:v>1.770472571907368</c:v>
                </c:pt>
                <c:pt idx="1738">
                  <c:v>1.7714912557807325</c:v>
                </c:pt>
                <c:pt idx="1739">
                  <c:v>1.7725099396540969</c:v>
                </c:pt>
                <c:pt idx="1740">
                  <c:v>1.7735286235274614</c:v>
                </c:pt>
                <c:pt idx="1741">
                  <c:v>1.7745473074008256</c:v>
                </c:pt>
                <c:pt idx="1742">
                  <c:v>1.7755659912741901</c:v>
                </c:pt>
                <c:pt idx="1743">
                  <c:v>1.7765846751475545</c:v>
                </c:pt>
                <c:pt idx="1744">
                  <c:v>1.777603359020919</c:v>
                </c:pt>
                <c:pt idx="1745">
                  <c:v>1.7786220428942834</c:v>
                </c:pt>
                <c:pt idx="1746">
                  <c:v>1.779640726767648</c:v>
                </c:pt>
                <c:pt idx="1747">
                  <c:v>1.7806594106410123</c:v>
                </c:pt>
                <c:pt idx="1748">
                  <c:v>1.7816780945143766</c:v>
                </c:pt>
                <c:pt idx="1749">
                  <c:v>1.782696778387741</c:v>
                </c:pt>
                <c:pt idx="1750">
                  <c:v>1.7837154622611053</c:v>
                </c:pt>
                <c:pt idx="1751">
                  <c:v>1.7847341461344699</c:v>
                </c:pt>
                <c:pt idx="1752">
                  <c:v>1.7857528300078342</c:v>
                </c:pt>
                <c:pt idx="1753">
                  <c:v>1.7867715138811988</c:v>
                </c:pt>
                <c:pt idx="1754">
                  <c:v>1.7877901977545632</c:v>
                </c:pt>
                <c:pt idx="1755">
                  <c:v>1.7888088816279275</c:v>
                </c:pt>
                <c:pt idx="1756">
                  <c:v>1.7898275655012919</c:v>
                </c:pt>
                <c:pt idx="1757">
                  <c:v>1.7908462493746564</c:v>
                </c:pt>
                <c:pt idx="1758">
                  <c:v>1.7918649332480208</c:v>
                </c:pt>
                <c:pt idx="1759">
                  <c:v>1.7928836171213853</c:v>
                </c:pt>
                <c:pt idx="1760">
                  <c:v>1.7939023009947497</c:v>
                </c:pt>
                <c:pt idx="1761">
                  <c:v>1.7949209848681142</c:v>
                </c:pt>
                <c:pt idx="1762">
                  <c:v>1.7959396687414784</c:v>
                </c:pt>
                <c:pt idx="1763">
                  <c:v>1.7969583526148429</c:v>
                </c:pt>
                <c:pt idx="1764">
                  <c:v>1.7979770364882073</c:v>
                </c:pt>
                <c:pt idx="1765">
                  <c:v>1.7989957203615718</c:v>
                </c:pt>
                <c:pt idx="1766">
                  <c:v>1.8000144042349362</c:v>
                </c:pt>
                <c:pt idx="1767">
                  <c:v>1.8010330881083008</c:v>
                </c:pt>
                <c:pt idx="1768">
                  <c:v>1.8020517719816649</c:v>
                </c:pt>
                <c:pt idx="1769">
                  <c:v>1.8030704558550295</c:v>
                </c:pt>
                <c:pt idx="1770">
                  <c:v>1.8040891397283938</c:v>
                </c:pt>
                <c:pt idx="1771">
                  <c:v>1.8051078236017584</c:v>
                </c:pt>
                <c:pt idx="1772">
                  <c:v>1.8061265074751227</c:v>
                </c:pt>
                <c:pt idx="1773">
                  <c:v>1.8071451913484873</c:v>
                </c:pt>
                <c:pt idx="1774">
                  <c:v>1.8081638752218516</c:v>
                </c:pt>
                <c:pt idx="1775">
                  <c:v>1.809182559095216</c:v>
                </c:pt>
                <c:pt idx="1776">
                  <c:v>1.8102012429685803</c:v>
                </c:pt>
                <c:pt idx="1777">
                  <c:v>1.8112199268419449</c:v>
                </c:pt>
                <c:pt idx="1778">
                  <c:v>1.8122386107153092</c:v>
                </c:pt>
                <c:pt idx="1779">
                  <c:v>1.8132572945886738</c:v>
                </c:pt>
                <c:pt idx="1780">
                  <c:v>1.8142759784620381</c:v>
                </c:pt>
                <c:pt idx="1781">
                  <c:v>1.8152946623354027</c:v>
                </c:pt>
                <c:pt idx="1782">
                  <c:v>1.8163133462087668</c:v>
                </c:pt>
                <c:pt idx="1783">
                  <c:v>1.8173320300821314</c:v>
                </c:pt>
                <c:pt idx="1784">
                  <c:v>1.8183507139554957</c:v>
                </c:pt>
                <c:pt idx="1785">
                  <c:v>1.8193693978288603</c:v>
                </c:pt>
                <c:pt idx="1786">
                  <c:v>1.8203880817022247</c:v>
                </c:pt>
                <c:pt idx="1787">
                  <c:v>1.8214067655755892</c:v>
                </c:pt>
                <c:pt idx="1788">
                  <c:v>1.8224254494489536</c:v>
                </c:pt>
                <c:pt idx="1789">
                  <c:v>1.8234441333223179</c:v>
                </c:pt>
                <c:pt idx="1790">
                  <c:v>1.8244628171956823</c:v>
                </c:pt>
                <c:pt idx="1791">
                  <c:v>1.8254815010690468</c:v>
                </c:pt>
                <c:pt idx="1792">
                  <c:v>1.8265001849424112</c:v>
                </c:pt>
                <c:pt idx="1793">
                  <c:v>1.8275188688157757</c:v>
                </c:pt>
                <c:pt idx="1794">
                  <c:v>1.8285375526891401</c:v>
                </c:pt>
                <c:pt idx="1795">
                  <c:v>1.8295562365625047</c:v>
                </c:pt>
                <c:pt idx="1796">
                  <c:v>1.8305749204358688</c:v>
                </c:pt>
                <c:pt idx="1797">
                  <c:v>1.8315936043092333</c:v>
                </c:pt>
                <c:pt idx="1798">
                  <c:v>1.8326122881825977</c:v>
                </c:pt>
                <c:pt idx="1799">
                  <c:v>1.8336309720559623</c:v>
                </c:pt>
                <c:pt idx="1800">
                  <c:v>1.8346496559293266</c:v>
                </c:pt>
                <c:pt idx="1801">
                  <c:v>1.8356683398026912</c:v>
                </c:pt>
                <c:pt idx="1802">
                  <c:v>1.8366870236760555</c:v>
                </c:pt>
                <c:pt idx="1803">
                  <c:v>1.8377057075494199</c:v>
                </c:pt>
                <c:pt idx="1804">
                  <c:v>1.8387243914227842</c:v>
                </c:pt>
                <c:pt idx="1805">
                  <c:v>1.8397430752961488</c:v>
                </c:pt>
                <c:pt idx="1806">
                  <c:v>1.8407617591695131</c:v>
                </c:pt>
                <c:pt idx="1807">
                  <c:v>1.8417804430428777</c:v>
                </c:pt>
                <c:pt idx="1808">
                  <c:v>1.842799126916242</c:v>
                </c:pt>
                <c:pt idx="1809">
                  <c:v>1.8438178107896066</c:v>
                </c:pt>
                <c:pt idx="1810">
                  <c:v>1.8448364946629707</c:v>
                </c:pt>
                <c:pt idx="1811">
                  <c:v>1.8458551785363353</c:v>
                </c:pt>
                <c:pt idx="1812">
                  <c:v>1.8468738624096996</c:v>
                </c:pt>
                <c:pt idx="1813">
                  <c:v>1.8478925462830642</c:v>
                </c:pt>
                <c:pt idx="1814">
                  <c:v>1.8489112301564286</c:v>
                </c:pt>
                <c:pt idx="1815">
                  <c:v>1.8499299140297931</c:v>
                </c:pt>
                <c:pt idx="1816">
                  <c:v>1.8509485979031575</c:v>
                </c:pt>
                <c:pt idx="1817">
                  <c:v>1.8519672817765218</c:v>
                </c:pt>
                <c:pt idx="1818">
                  <c:v>1.8529859656498862</c:v>
                </c:pt>
                <c:pt idx="1819">
                  <c:v>1.8540046495232507</c:v>
                </c:pt>
                <c:pt idx="1820">
                  <c:v>1.8550233333966151</c:v>
                </c:pt>
                <c:pt idx="1821">
                  <c:v>1.8560420172699796</c:v>
                </c:pt>
                <c:pt idx="1822">
                  <c:v>1.857060701143344</c:v>
                </c:pt>
                <c:pt idx="1823">
                  <c:v>1.8580793850167086</c:v>
                </c:pt>
                <c:pt idx="1824">
                  <c:v>1.8590980688900727</c:v>
                </c:pt>
                <c:pt idx="1825">
                  <c:v>1.8601167527634372</c:v>
                </c:pt>
                <c:pt idx="1826">
                  <c:v>1.8611354366368016</c:v>
                </c:pt>
                <c:pt idx="1827">
                  <c:v>1.8621541205101662</c:v>
                </c:pt>
                <c:pt idx="1828">
                  <c:v>1.8631728043835305</c:v>
                </c:pt>
                <c:pt idx="1829">
                  <c:v>1.8641914882568951</c:v>
                </c:pt>
                <c:pt idx="1830">
                  <c:v>1.8652101721302594</c:v>
                </c:pt>
                <c:pt idx="1831">
                  <c:v>1.8662288560036238</c:v>
                </c:pt>
                <c:pt idx="1832">
                  <c:v>1.8672475398769881</c:v>
                </c:pt>
                <c:pt idx="1833">
                  <c:v>1.8682662237503527</c:v>
                </c:pt>
                <c:pt idx="1834">
                  <c:v>1.869284907623717</c:v>
                </c:pt>
                <c:pt idx="1835">
                  <c:v>1.8703035914970816</c:v>
                </c:pt>
                <c:pt idx="1836">
                  <c:v>1.8713222753704459</c:v>
                </c:pt>
                <c:pt idx="1837">
                  <c:v>1.8723409592438103</c:v>
                </c:pt>
                <c:pt idx="1838">
                  <c:v>1.8733596431171746</c:v>
                </c:pt>
                <c:pt idx="1839">
                  <c:v>1.8743783269905392</c:v>
                </c:pt>
                <c:pt idx="1840">
                  <c:v>1.8753970108639035</c:v>
                </c:pt>
                <c:pt idx="1841">
                  <c:v>1.8764156947372681</c:v>
                </c:pt>
                <c:pt idx="1842">
                  <c:v>1.8774343786106324</c:v>
                </c:pt>
                <c:pt idx="1843">
                  <c:v>1.878453062483997</c:v>
                </c:pt>
                <c:pt idx="1844">
                  <c:v>1.8794717463573611</c:v>
                </c:pt>
                <c:pt idx="1845">
                  <c:v>1.8804904302307257</c:v>
                </c:pt>
                <c:pt idx="1846">
                  <c:v>1.8815091141040901</c:v>
                </c:pt>
                <c:pt idx="1847">
                  <c:v>1.8825277979774546</c:v>
                </c:pt>
                <c:pt idx="1848">
                  <c:v>1.883546481850819</c:v>
                </c:pt>
                <c:pt idx="1849">
                  <c:v>1.8845651657241835</c:v>
                </c:pt>
                <c:pt idx="1850">
                  <c:v>1.8855838495975479</c:v>
                </c:pt>
                <c:pt idx="1851">
                  <c:v>1.8866025334709122</c:v>
                </c:pt>
                <c:pt idx="1852">
                  <c:v>1.8876212173442766</c:v>
                </c:pt>
                <c:pt idx="1853">
                  <c:v>1.8886399012176411</c:v>
                </c:pt>
                <c:pt idx="1854">
                  <c:v>1.8896585850910055</c:v>
                </c:pt>
                <c:pt idx="1855">
                  <c:v>1.8906772689643701</c:v>
                </c:pt>
                <c:pt idx="1856">
                  <c:v>1.8916959528377344</c:v>
                </c:pt>
                <c:pt idx="1857">
                  <c:v>1.892714636711099</c:v>
                </c:pt>
                <c:pt idx="1858">
                  <c:v>1.8937333205844631</c:v>
                </c:pt>
                <c:pt idx="1859">
                  <c:v>1.8947520044578277</c:v>
                </c:pt>
                <c:pt idx="1860">
                  <c:v>1.895770688331192</c:v>
                </c:pt>
                <c:pt idx="1861">
                  <c:v>1.8967893722045566</c:v>
                </c:pt>
                <c:pt idx="1862">
                  <c:v>1.8978080560779209</c:v>
                </c:pt>
                <c:pt idx="1863">
                  <c:v>1.8988267399512855</c:v>
                </c:pt>
                <c:pt idx="1864">
                  <c:v>1.8998454238246498</c:v>
                </c:pt>
                <c:pt idx="1865">
                  <c:v>1.9008641076980142</c:v>
                </c:pt>
                <c:pt idx="1866">
                  <c:v>1.9018827915713785</c:v>
                </c:pt>
                <c:pt idx="1867">
                  <c:v>1.9029014754447431</c:v>
                </c:pt>
                <c:pt idx="1868">
                  <c:v>1.9039201593181074</c:v>
                </c:pt>
                <c:pt idx="1869">
                  <c:v>1.904938843191472</c:v>
                </c:pt>
                <c:pt idx="1870">
                  <c:v>1.9059575270648363</c:v>
                </c:pt>
                <c:pt idx="1871">
                  <c:v>1.9069762109382009</c:v>
                </c:pt>
                <c:pt idx="1872">
                  <c:v>1.907994894811565</c:v>
                </c:pt>
                <c:pt idx="1873">
                  <c:v>1.9090135786849296</c:v>
                </c:pt>
                <c:pt idx="1874">
                  <c:v>1.9100322625582939</c:v>
                </c:pt>
                <c:pt idx="1875">
                  <c:v>1.9110509464316583</c:v>
                </c:pt>
                <c:pt idx="1876">
                  <c:v>1.9120696303050229</c:v>
                </c:pt>
                <c:pt idx="1877">
                  <c:v>1.9130883141783872</c:v>
                </c:pt>
                <c:pt idx="1878">
                  <c:v>1.9141069980517518</c:v>
                </c:pt>
                <c:pt idx="1879">
                  <c:v>1.9151256819251159</c:v>
                </c:pt>
                <c:pt idx="1880">
                  <c:v>1.9161443657984805</c:v>
                </c:pt>
                <c:pt idx="1881">
                  <c:v>1.9171630496718448</c:v>
                </c:pt>
                <c:pt idx="1882">
                  <c:v>1.9181817335452094</c:v>
                </c:pt>
                <c:pt idx="1883">
                  <c:v>1.9192004174185737</c:v>
                </c:pt>
                <c:pt idx="1884">
                  <c:v>1.9202191012919383</c:v>
                </c:pt>
                <c:pt idx="1885">
                  <c:v>1.9212377851653026</c:v>
                </c:pt>
                <c:pt idx="1886">
                  <c:v>1.922256469038667</c:v>
                </c:pt>
                <c:pt idx="1887">
                  <c:v>1.9232751529120313</c:v>
                </c:pt>
                <c:pt idx="1888">
                  <c:v>1.9242938367853959</c:v>
                </c:pt>
                <c:pt idx="1889">
                  <c:v>1.9253125206587602</c:v>
                </c:pt>
                <c:pt idx="1890">
                  <c:v>1.9263312045321248</c:v>
                </c:pt>
                <c:pt idx="1891">
                  <c:v>1.9273498884054892</c:v>
                </c:pt>
                <c:pt idx="1892">
                  <c:v>1.9283685722788537</c:v>
                </c:pt>
                <c:pt idx="1893">
                  <c:v>1.9293872561522178</c:v>
                </c:pt>
                <c:pt idx="1894">
                  <c:v>1.9304059400255824</c:v>
                </c:pt>
                <c:pt idx="1895">
                  <c:v>1.9314246238989468</c:v>
                </c:pt>
                <c:pt idx="1896">
                  <c:v>1.9324433077723113</c:v>
                </c:pt>
                <c:pt idx="1897">
                  <c:v>1.9334619916456757</c:v>
                </c:pt>
                <c:pt idx="1898">
                  <c:v>1.9344806755190402</c:v>
                </c:pt>
                <c:pt idx="1899">
                  <c:v>1.9354993593924044</c:v>
                </c:pt>
                <c:pt idx="1900">
                  <c:v>1.9365180432657689</c:v>
                </c:pt>
                <c:pt idx="1901">
                  <c:v>1.9375367271391333</c:v>
                </c:pt>
                <c:pt idx="1902">
                  <c:v>1.9385554110124978</c:v>
                </c:pt>
                <c:pt idx="1903">
                  <c:v>1.9395740948858622</c:v>
                </c:pt>
                <c:pt idx="1904">
                  <c:v>1.9405927787592268</c:v>
                </c:pt>
                <c:pt idx="1905">
                  <c:v>1.9416114626325911</c:v>
                </c:pt>
                <c:pt idx="1906">
                  <c:v>1.9426301465059554</c:v>
                </c:pt>
                <c:pt idx="1907">
                  <c:v>1.9436488303793198</c:v>
                </c:pt>
                <c:pt idx="1908">
                  <c:v>1.9446675142526844</c:v>
                </c:pt>
                <c:pt idx="1909">
                  <c:v>1.9456861981260487</c:v>
                </c:pt>
                <c:pt idx="1910">
                  <c:v>1.9467048819994133</c:v>
                </c:pt>
                <c:pt idx="1911">
                  <c:v>1.9477235658727776</c:v>
                </c:pt>
                <c:pt idx="1912">
                  <c:v>1.9487422497461422</c:v>
                </c:pt>
                <c:pt idx="1913">
                  <c:v>1.9497609336195063</c:v>
                </c:pt>
                <c:pt idx="1914">
                  <c:v>1.9507796174928709</c:v>
                </c:pt>
                <c:pt idx="1915">
                  <c:v>1.9517983013662352</c:v>
                </c:pt>
                <c:pt idx="1916">
                  <c:v>1.9528169852395998</c:v>
                </c:pt>
                <c:pt idx="1917">
                  <c:v>1.9538356691129641</c:v>
                </c:pt>
                <c:pt idx="1918">
                  <c:v>1.9548543529863287</c:v>
                </c:pt>
                <c:pt idx="1919">
                  <c:v>1.955873036859693</c:v>
                </c:pt>
                <c:pt idx="1920">
                  <c:v>1.9568917207330574</c:v>
                </c:pt>
                <c:pt idx="1921">
                  <c:v>1.9579104046064217</c:v>
                </c:pt>
                <c:pt idx="1922">
                  <c:v>1.9589290884797863</c:v>
                </c:pt>
                <c:pt idx="1923">
                  <c:v>1.9599477723531507</c:v>
                </c:pt>
                <c:pt idx="1924">
                  <c:v>1.9609664562265152</c:v>
                </c:pt>
                <c:pt idx="1925">
                  <c:v>1.9619851400998796</c:v>
                </c:pt>
                <c:pt idx="1926">
                  <c:v>1.9630038239732441</c:v>
                </c:pt>
                <c:pt idx="1927">
                  <c:v>1.9640225078466083</c:v>
                </c:pt>
                <c:pt idx="1928">
                  <c:v>1.9650411917199728</c:v>
                </c:pt>
                <c:pt idx="1929">
                  <c:v>1.9660598755933372</c:v>
                </c:pt>
                <c:pt idx="1930">
                  <c:v>1.9670785594667017</c:v>
                </c:pt>
                <c:pt idx="1931">
                  <c:v>1.9680972433400661</c:v>
                </c:pt>
                <c:pt idx="1932">
                  <c:v>1.9691159272134307</c:v>
                </c:pt>
                <c:pt idx="1933">
                  <c:v>1.970134611086795</c:v>
                </c:pt>
                <c:pt idx="1934">
                  <c:v>1.9711532949601593</c:v>
                </c:pt>
                <c:pt idx="1935">
                  <c:v>1.9721719788335237</c:v>
                </c:pt>
                <c:pt idx="1936">
                  <c:v>1.9731906627068883</c:v>
                </c:pt>
                <c:pt idx="1937">
                  <c:v>1.9742093465802526</c:v>
                </c:pt>
                <c:pt idx="1938">
                  <c:v>1.9752280304536172</c:v>
                </c:pt>
                <c:pt idx="1939">
                  <c:v>1.9762467143269815</c:v>
                </c:pt>
                <c:pt idx="1940">
                  <c:v>1.9772653982003461</c:v>
                </c:pt>
                <c:pt idx="1941">
                  <c:v>1.9782840820737102</c:v>
                </c:pt>
                <c:pt idx="1942">
                  <c:v>1.9793027659470748</c:v>
                </c:pt>
                <c:pt idx="1943">
                  <c:v>1.9803214498204391</c:v>
                </c:pt>
                <c:pt idx="1944">
                  <c:v>1.9813401336938037</c:v>
                </c:pt>
                <c:pt idx="1945">
                  <c:v>1.982358817567168</c:v>
                </c:pt>
                <c:pt idx="1946">
                  <c:v>1.9833775014405326</c:v>
                </c:pt>
                <c:pt idx="1947">
                  <c:v>1.9843961853138969</c:v>
                </c:pt>
                <c:pt idx="1948">
                  <c:v>1.9854148691872613</c:v>
                </c:pt>
                <c:pt idx="1949">
                  <c:v>1.9864335530606256</c:v>
                </c:pt>
                <c:pt idx="1950">
                  <c:v>1.9874522369339902</c:v>
                </c:pt>
                <c:pt idx="1951">
                  <c:v>1.9884709208073545</c:v>
                </c:pt>
                <c:pt idx="1952">
                  <c:v>1.9894896046807191</c:v>
                </c:pt>
                <c:pt idx="1953">
                  <c:v>1.9905082885540835</c:v>
                </c:pt>
                <c:pt idx="1954">
                  <c:v>1.991526972427448</c:v>
                </c:pt>
                <c:pt idx="1955">
                  <c:v>1.9925456563008122</c:v>
                </c:pt>
                <c:pt idx="1956">
                  <c:v>1.9935643401741767</c:v>
                </c:pt>
                <c:pt idx="1957">
                  <c:v>1.9945830240475411</c:v>
                </c:pt>
                <c:pt idx="1958">
                  <c:v>1.9956017079209056</c:v>
                </c:pt>
                <c:pt idx="1959">
                  <c:v>1.99662039179427</c:v>
                </c:pt>
                <c:pt idx="1960">
                  <c:v>1.9976390756676345</c:v>
                </c:pt>
                <c:pt idx="1961">
                  <c:v>1.9986577595409989</c:v>
                </c:pt>
                <c:pt idx="1962">
                  <c:v>1.9996764434143632</c:v>
                </c:pt>
                <c:pt idx="1963">
                  <c:v>2.0006951272877278</c:v>
                </c:pt>
                <c:pt idx="1964">
                  <c:v>2.0017138111610921</c:v>
                </c:pt>
                <c:pt idx="1965">
                  <c:v>2.0027324950344565</c:v>
                </c:pt>
                <c:pt idx="1966">
                  <c:v>2.0037511789078208</c:v>
                </c:pt>
                <c:pt idx="1967">
                  <c:v>2.0047698627811852</c:v>
                </c:pt>
                <c:pt idx="1968">
                  <c:v>2.00578854665455</c:v>
                </c:pt>
                <c:pt idx="1969">
                  <c:v>2.0068072305279143</c:v>
                </c:pt>
                <c:pt idx="1970">
                  <c:v>2.0078259144012787</c:v>
                </c:pt>
                <c:pt idx="1971">
                  <c:v>2.008844598274643</c:v>
                </c:pt>
                <c:pt idx="1972">
                  <c:v>2.0098632821480074</c:v>
                </c:pt>
                <c:pt idx="1973">
                  <c:v>2.0108819660213717</c:v>
                </c:pt>
                <c:pt idx="1974">
                  <c:v>2.0119006498947365</c:v>
                </c:pt>
                <c:pt idx="1975">
                  <c:v>2.0129193337681008</c:v>
                </c:pt>
                <c:pt idx="1976">
                  <c:v>2.0139380176414652</c:v>
                </c:pt>
                <c:pt idx="1977">
                  <c:v>2.0149567015148295</c:v>
                </c:pt>
                <c:pt idx="1978">
                  <c:v>2.0159753853881943</c:v>
                </c:pt>
                <c:pt idx="1979">
                  <c:v>2.0169940692615582</c:v>
                </c:pt>
                <c:pt idx="1980">
                  <c:v>2.018012753134923</c:v>
                </c:pt>
                <c:pt idx="1981">
                  <c:v>2.0190314370082874</c:v>
                </c:pt>
                <c:pt idx="1982">
                  <c:v>2.0200501208816517</c:v>
                </c:pt>
                <c:pt idx="1983">
                  <c:v>2.021068804755016</c:v>
                </c:pt>
                <c:pt idx="1984">
                  <c:v>2.0220874886283808</c:v>
                </c:pt>
                <c:pt idx="1985">
                  <c:v>2.0231061725017452</c:v>
                </c:pt>
                <c:pt idx="1986">
                  <c:v>2.0241248563751095</c:v>
                </c:pt>
                <c:pt idx="1987">
                  <c:v>2.0251435402484739</c:v>
                </c:pt>
                <c:pt idx="1988">
                  <c:v>2.0261622241218382</c:v>
                </c:pt>
                <c:pt idx="1989">
                  <c:v>2.0271809079952026</c:v>
                </c:pt>
                <c:pt idx="1990">
                  <c:v>2.0281995918685674</c:v>
                </c:pt>
                <c:pt idx="1991">
                  <c:v>2.0292182757419317</c:v>
                </c:pt>
                <c:pt idx="1992">
                  <c:v>2.030236959615296</c:v>
                </c:pt>
                <c:pt idx="1993">
                  <c:v>2.0312556434886604</c:v>
                </c:pt>
                <c:pt idx="1994">
                  <c:v>2.0322743273620247</c:v>
                </c:pt>
                <c:pt idx="1995">
                  <c:v>2.0332930112353891</c:v>
                </c:pt>
                <c:pt idx="1996">
                  <c:v>2.0343116951087539</c:v>
                </c:pt>
                <c:pt idx="1997">
                  <c:v>2.0353303789821182</c:v>
                </c:pt>
                <c:pt idx="1998">
                  <c:v>2.0363490628554826</c:v>
                </c:pt>
                <c:pt idx="1999">
                  <c:v>2.0373677467288469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03F-4D27-964A-70CBFFAC2B78}"/>
            </c:ext>
          </c:extLst>
        </c:ser>
        <c:ser>
          <c:idx val="15"/>
          <c:order val="4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Pt>
            <c:idx val="1080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3-603F-4D27-964A-70CBFFAC2B78}"/>
              </c:ext>
            </c:extLst>
          </c:dPt>
          <c:dLbls>
            <c:dLbl>
              <c:idx val="1858"/>
              <c:layout>
                <c:manualLayout>
                  <c:x val="-1.0793727527417959E-2"/>
                  <c:y val="-4.1523617941440771E-2"/>
                </c:manualLayout>
              </c:layout>
              <c:tx>
                <c:rich>
                  <a:bodyPr/>
                  <a:lstStyle/>
                  <a:p>
                    <a:r>
                      <a:rPr lang="el-GR" dirty="0" smtClean="0">
                        <a:solidFill>
                          <a:srgbClr val="FF0000"/>
                        </a:solidFill>
                      </a:rPr>
                      <a:t>10Ω</a:t>
                    </a:r>
                    <a:endParaRPr lang="el-GR" dirty="0">
                      <a:solidFill>
                        <a:srgbClr val="FF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603F-4D27-964A-70CBFFAC2B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Air!$J$10:$J$2009</c:f>
              <c:numCache>
                <c:formatCode>General</c:formatCode>
                <c:ptCount val="2000"/>
                <c:pt idx="0">
                  <c:v>1E-3</c:v>
                </c:pt>
                <c:pt idx="1">
                  <c:v>2E-3</c:v>
                </c:pt>
                <c:pt idx="2">
                  <c:v>3.0000000000000001E-3</c:v>
                </c:pt>
                <c:pt idx="3">
                  <c:v>4.0000000000000001E-3</c:v>
                </c:pt>
                <c:pt idx="4">
                  <c:v>5.0000000000000001E-3</c:v>
                </c:pt>
                <c:pt idx="5">
                  <c:v>6.0000000000000001E-3</c:v>
                </c:pt>
                <c:pt idx="6">
                  <c:v>7.0000000000000001E-3</c:v>
                </c:pt>
                <c:pt idx="7">
                  <c:v>8.0000000000000002E-3</c:v>
                </c:pt>
                <c:pt idx="8">
                  <c:v>8.9999999999999993E-3</c:v>
                </c:pt>
                <c:pt idx="9">
                  <c:v>0.01</c:v>
                </c:pt>
                <c:pt idx="10">
                  <c:v>1.0999999999999999E-2</c:v>
                </c:pt>
                <c:pt idx="11">
                  <c:v>1.2E-2</c:v>
                </c:pt>
                <c:pt idx="12">
                  <c:v>1.2999999999999999E-2</c:v>
                </c:pt>
                <c:pt idx="13">
                  <c:v>1.4E-2</c:v>
                </c:pt>
                <c:pt idx="14">
                  <c:v>1.4999999999999999E-2</c:v>
                </c:pt>
                <c:pt idx="15">
                  <c:v>1.6E-2</c:v>
                </c:pt>
                <c:pt idx="16">
                  <c:v>1.7000000000000001E-2</c:v>
                </c:pt>
                <c:pt idx="17">
                  <c:v>1.7999999999999999E-2</c:v>
                </c:pt>
                <c:pt idx="18">
                  <c:v>1.9E-2</c:v>
                </c:pt>
                <c:pt idx="19">
                  <c:v>0.02</c:v>
                </c:pt>
                <c:pt idx="20">
                  <c:v>2.1000000000000001E-2</c:v>
                </c:pt>
                <c:pt idx="21">
                  <c:v>2.1999999999999999E-2</c:v>
                </c:pt>
                <c:pt idx="22">
                  <c:v>2.3E-2</c:v>
                </c:pt>
                <c:pt idx="23">
                  <c:v>2.4E-2</c:v>
                </c:pt>
                <c:pt idx="24">
                  <c:v>2.5000000000000001E-2</c:v>
                </c:pt>
                <c:pt idx="25">
                  <c:v>2.5999999999999999E-2</c:v>
                </c:pt>
                <c:pt idx="26">
                  <c:v>2.7E-2</c:v>
                </c:pt>
                <c:pt idx="27">
                  <c:v>2.8000000000000001E-2</c:v>
                </c:pt>
                <c:pt idx="28">
                  <c:v>2.9000000000000001E-2</c:v>
                </c:pt>
                <c:pt idx="29">
                  <c:v>0.03</c:v>
                </c:pt>
                <c:pt idx="30">
                  <c:v>3.1E-2</c:v>
                </c:pt>
                <c:pt idx="31">
                  <c:v>3.2000000000000001E-2</c:v>
                </c:pt>
                <c:pt idx="32">
                  <c:v>3.3000000000000002E-2</c:v>
                </c:pt>
                <c:pt idx="33">
                  <c:v>3.4000000000000002E-2</c:v>
                </c:pt>
                <c:pt idx="34">
                  <c:v>3.5000000000000003E-2</c:v>
                </c:pt>
                <c:pt idx="35">
                  <c:v>3.5999999999999997E-2</c:v>
                </c:pt>
                <c:pt idx="36">
                  <c:v>3.6999999999999998E-2</c:v>
                </c:pt>
                <c:pt idx="37">
                  <c:v>3.7999999999999999E-2</c:v>
                </c:pt>
                <c:pt idx="38">
                  <c:v>3.9E-2</c:v>
                </c:pt>
                <c:pt idx="39">
                  <c:v>0.04</c:v>
                </c:pt>
                <c:pt idx="40">
                  <c:v>4.1000000000000002E-2</c:v>
                </c:pt>
                <c:pt idx="41">
                  <c:v>4.2000000000000003E-2</c:v>
                </c:pt>
                <c:pt idx="42">
                  <c:v>4.2999999999999997E-2</c:v>
                </c:pt>
                <c:pt idx="43">
                  <c:v>4.3999999999999997E-2</c:v>
                </c:pt>
                <c:pt idx="44">
                  <c:v>4.4999999999999998E-2</c:v>
                </c:pt>
                <c:pt idx="45">
                  <c:v>4.5999999999999999E-2</c:v>
                </c:pt>
                <c:pt idx="46">
                  <c:v>4.7E-2</c:v>
                </c:pt>
                <c:pt idx="47">
                  <c:v>4.8000000000000001E-2</c:v>
                </c:pt>
                <c:pt idx="48">
                  <c:v>4.9000000000000002E-2</c:v>
                </c:pt>
                <c:pt idx="49">
                  <c:v>0.05</c:v>
                </c:pt>
                <c:pt idx="50">
                  <c:v>5.0999999999999997E-2</c:v>
                </c:pt>
                <c:pt idx="51">
                  <c:v>5.1999999999999998E-2</c:v>
                </c:pt>
                <c:pt idx="52">
                  <c:v>5.2999999999999999E-2</c:v>
                </c:pt>
                <c:pt idx="53">
                  <c:v>5.3999999999999999E-2</c:v>
                </c:pt>
                <c:pt idx="54">
                  <c:v>5.5E-2</c:v>
                </c:pt>
                <c:pt idx="55">
                  <c:v>5.6000000000000001E-2</c:v>
                </c:pt>
                <c:pt idx="56">
                  <c:v>5.7000000000000002E-2</c:v>
                </c:pt>
                <c:pt idx="57">
                  <c:v>5.8000000000000003E-2</c:v>
                </c:pt>
                <c:pt idx="58">
                  <c:v>5.8999999999999997E-2</c:v>
                </c:pt>
                <c:pt idx="59">
                  <c:v>0.06</c:v>
                </c:pt>
                <c:pt idx="60">
                  <c:v>6.0999999999999999E-2</c:v>
                </c:pt>
                <c:pt idx="61">
                  <c:v>6.2E-2</c:v>
                </c:pt>
                <c:pt idx="62">
                  <c:v>6.3E-2</c:v>
                </c:pt>
                <c:pt idx="63">
                  <c:v>6.4000000000000001E-2</c:v>
                </c:pt>
                <c:pt idx="64">
                  <c:v>6.5000000000000002E-2</c:v>
                </c:pt>
                <c:pt idx="65">
                  <c:v>6.6000000000000003E-2</c:v>
                </c:pt>
                <c:pt idx="66">
                  <c:v>6.7000000000000004E-2</c:v>
                </c:pt>
                <c:pt idx="67">
                  <c:v>6.8000000000000005E-2</c:v>
                </c:pt>
                <c:pt idx="68">
                  <c:v>6.9000000000000006E-2</c:v>
                </c:pt>
                <c:pt idx="69">
                  <c:v>7.0000000000000007E-2</c:v>
                </c:pt>
                <c:pt idx="70">
                  <c:v>7.0999999999999994E-2</c:v>
                </c:pt>
                <c:pt idx="71">
                  <c:v>7.1999999999999995E-2</c:v>
                </c:pt>
                <c:pt idx="72">
                  <c:v>7.2999999999999995E-2</c:v>
                </c:pt>
                <c:pt idx="73">
                  <c:v>7.3999999999999996E-2</c:v>
                </c:pt>
                <c:pt idx="74">
                  <c:v>7.4999999999999997E-2</c:v>
                </c:pt>
                <c:pt idx="75">
                  <c:v>7.5999999999999998E-2</c:v>
                </c:pt>
                <c:pt idx="76">
                  <c:v>7.6999999999999999E-2</c:v>
                </c:pt>
                <c:pt idx="77">
                  <c:v>7.8E-2</c:v>
                </c:pt>
                <c:pt idx="78">
                  <c:v>7.9000000000000001E-2</c:v>
                </c:pt>
                <c:pt idx="79">
                  <c:v>0.08</c:v>
                </c:pt>
                <c:pt idx="80">
                  <c:v>8.1000000000000003E-2</c:v>
                </c:pt>
                <c:pt idx="81">
                  <c:v>8.2000000000000003E-2</c:v>
                </c:pt>
                <c:pt idx="82">
                  <c:v>8.3000000000000004E-2</c:v>
                </c:pt>
                <c:pt idx="83">
                  <c:v>8.4000000000000005E-2</c:v>
                </c:pt>
                <c:pt idx="84">
                  <c:v>8.5000000000000006E-2</c:v>
                </c:pt>
                <c:pt idx="85">
                  <c:v>8.5999999999999993E-2</c:v>
                </c:pt>
                <c:pt idx="86">
                  <c:v>8.6999999999999994E-2</c:v>
                </c:pt>
                <c:pt idx="87">
                  <c:v>8.7999999999999995E-2</c:v>
                </c:pt>
                <c:pt idx="88">
                  <c:v>8.8999999999999996E-2</c:v>
                </c:pt>
                <c:pt idx="89">
                  <c:v>0.09</c:v>
                </c:pt>
                <c:pt idx="90">
                  <c:v>9.0999999999999998E-2</c:v>
                </c:pt>
                <c:pt idx="91">
                  <c:v>9.1999999999999998E-2</c:v>
                </c:pt>
                <c:pt idx="92">
                  <c:v>9.2999999999999999E-2</c:v>
                </c:pt>
                <c:pt idx="93">
                  <c:v>9.4E-2</c:v>
                </c:pt>
                <c:pt idx="94">
                  <c:v>9.5000000000000001E-2</c:v>
                </c:pt>
                <c:pt idx="95">
                  <c:v>9.6000000000000002E-2</c:v>
                </c:pt>
                <c:pt idx="96">
                  <c:v>9.7000000000000003E-2</c:v>
                </c:pt>
                <c:pt idx="97">
                  <c:v>9.8000000000000004E-2</c:v>
                </c:pt>
                <c:pt idx="98">
                  <c:v>9.9000000000000005E-2</c:v>
                </c:pt>
                <c:pt idx="99">
                  <c:v>0.1</c:v>
                </c:pt>
                <c:pt idx="100">
                  <c:v>0.10100000000000001</c:v>
                </c:pt>
                <c:pt idx="101">
                  <c:v>0.10199999999999999</c:v>
                </c:pt>
                <c:pt idx="102">
                  <c:v>0.10299999999999999</c:v>
                </c:pt>
                <c:pt idx="103">
                  <c:v>0.104</c:v>
                </c:pt>
                <c:pt idx="104">
                  <c:v>0.105</c:v>
                </c:pt>
                <c:pt idx="105">
                  <c:v>0.106</c:v>
                </c:pt>
                <c:pt idx="106">
                  <c:v>0.107</c:v>
                </c:pt>
                <c:pt idx="107">
                  <c:v>0.108</c:v>
                </c:pt>
                <c:pt idx="108">
                  <c:v>0.109</c:v>
                </c:pt>
                <c:pt idx="109">
                  <c:v>0.11</c:v>
                </c:pt>
                <c:pt idx="110">
                  <c:v>0.111</c:v>
                </c:pt>
                <c:pt idx="111">
                  <c:v>0.112</c:v>
                </c:pt>
                <c:pt idx="112">
                  <c:v>0.113</c:v>
                </c:pt>
                <c:pt idx="113">
                  <c:v>0.114</c:v>
                </c:pt>
                <c:pt idx="114">
                  <c:v>0.115</c:v>
                </c:pt>
                <c:pt idx="115">
                  <c:v>0.11600000000000001</c:v>
                </c:pt>
                <c:pt idx="116">
                  <c:v>0.11700000000000001</c:v>
                </c:pt>
                <c:pt idx="117">
                  <c:v>0.11799999999999999</c:v>
                </c:pt>
                <c:pt idx="118">
                  <c:v>0.11899999999999999</c:v>
                </c:pt>
                <c:pt idx="119">
                  <c:v>0.12</c:v>
                </c:pt>
                <c:pt idx="120">
                  <c:v>0.121</c:v>
                </c:pt>
                <c:pt idx="121">
                  <c:v>0.122</c:v>
                </c:pt>
                <c:pt idx="122">
                  <c:v>0.123</c:v>
                </c:pt>
                <c:pt idx="123">
                  <c:v>0.124</c:v>
                </c:pt>
                <c:pt idx="124">
                  <c:v>0.125</c:v>
                </c:pt>
                <c:pt idx="125">
                  <c:v>0.126</c:v>
                </c:pt>
                <c:pt idx="126">
                  <c:v>0.127</c:v>
                </c:pt>
                <c:pt idx="127">
                  <c:v>0.128</c:v>
                </c:pt>
                <c:pt idx="128">
                  <c:v>0.129</c:v>
                </c:pt>
                <c:pt idx="129">
                  <c:v>0.13</c:v>
                </c:pt>
                <c:pt idx="130">
                  <c:v>0.13100000000000001</c:v>
                </c:pt>
                <c:pt idx="131">
                  <c:v>0.13200000000000001</c:v>
                </c:pt>
                <c:pt idx="132">
                  <c:v>0.13300000000000001</c:v>
                </c:pt>
                <c:pt idx="133">
                  <c:v>0.13400000000000001</c:v>
                </c:pt>
                <c:pt idx="134">
                  <c:v>0.13500000000000001</c:v>
                </c:pt>
                <c:pt idx="135">
                  <c:v>0.13600000000000001</c:v>
                </c:pt>
                <c:pt idx="136">
                  <c:v>0.13700000000000001</c:v>
                </c:pt>
                <c:pt idx="137">
                  <c:v>0.13800000000000001</c:v>
                </c:pt>
                <c:pt idx="138">
                  <c:v>0.13900000000000001</c:v>
                </c:pt>
                <c:pt idx="139">
                  <c:v>0.14000000000000001</c:v>
                </c:pt>
                <c:pt idx="140">
                  <c:v>0.14099999999999999</c:v>
                </c:pt>
                <c:pt idx="141">
                  <c:v>0.14199999999999999</c:v>
                </c:pt>
                <c:pt idx="142">
                  <c:v>0.14299999999999999</c:v>
                </c:pt>
                <c:pt idx="143">
                  <c:v>0.14399999999999999</c:v>
                </c:pt>
                <c:pt idx="144">
                  <c:v>0.14499999999999999</c:v>
                </c:pt>
                <c:pt idx="145">
                  <c:v>0.14599999999999999</c:v>
                </c:pt>
                <c:pt idx="146">
                  <c:v>0.14699999999999999</c:v>
                </c:pt>
                <c:pt idx="147">
                  <c:v>0.14799999999999999</c:v>
                </c:pt>
                <c:pt idx="148">
                  <c:v>0.14899999999999999</c:v>
                </c:pt>
                <c:pt idx="149">
                  <c:v>0.15</c:v>
                </c:pt>
                <c:pt idx="150">
                  <c:v>0.151</c:v>
                </c:pt>
                <c:pt idx="151">
                  <c:v>0.152</c:v>
                </c:pt>
                <c:pt idx="152">
                  <c:v>0.153</c:v>
                </c:pt>
                <c:pt idx="153">
                  <c:v>0.154</c:v>
                </c:pt>
                <c:pt idx="154">
                  <c:v>0.155</c:v>
                </c:pt>
                <c:pt idx="155">
                  <c:v>0.156</c:v>
                </c:pt>
                <c:pt idx="156">
                  <c:v>0.157</c:v>
                </c:pt>
                <c:pt idx="157">
                  <c:v>0.158</c:v>
                </c:pt>
                <c:pt idx="158">
                  <c:v>0.159</c:v>
                </c:pt>
                <c:pt idx="159">
                  <c:v>0.16</c:v>
                </c:pt>
                <c:pt idx="160">
                  <c:v>0.161</c:v>
                </c:pt>
                <c:pt idx="161">
                  <c:v>0.16200000000000001</c:v>
                </c:pt>
                <c:pt idx="162">
                  <c:v>0.16300000000000001</c:v>
                </c:pt>
                <c:pt idx="163">
                  <c:v>0.16400000000000001</c:v>
                </c:pt>
                <c:pt idx="164">
                  <c:v>0.16500000000000001</c:v>
                </c:pt>
                <c:pt idx="165">
                  <c:v>0.16600000000000001</c:v>
                </c:pt>
                <c:pt idx="166">
                  <c:v>0.16700000000000001</c:v>
                </c:pt>
                <c:pt idx="167">
                  <c:v>0.16800000000000001</c:v>
                </c:pt>
                <c:pt idx="168">
                  <c:v>0.16900000000000001</c:v>
                </c:pt>
                <c:pt idx="169">
                  <c:v>0.17</c:v>
                </c:pt>
                <c:pt idx="170">
                  <c:v>0.17100000000000001</c:v>
                </c:pt>
                <c:pt idx="171">
                  <c:v>0.17199999999999999</c:v>
                </c:pt>
                <c:pt idx="172">
                  <c:v>0.17299999999999999</c:v>
                </c:pt>
                <c:pt idx="173">
                  <c:v>0.17399999999999999</c:v>
                </c:pt>
                <c:pt idx="174">
                  <c:v>0.17499999999999999</c:v>
                </c:pt>
                <c:pt idx="175">
                  <c:v>0.17599999999999999</c:v>
                </c:pt>
                <c:pt idx="176">
                  <c:v>0.17699999999999999</c:v>
                </c:pt>
                <c:pt idx="177">
                  <c:v>0.17799999999999999</c:v>
                </c:pt>
                <c:pt idx="178">
                  <c:v>0.17899999999999999</c:v>
                </c:pt>
                <c:pt idx="179">
                  <c:v>0.18</c:v>
                </c:pt>
                <c:pt idx="180">
                  <c:v>0.18099999999999999</c:v>
                </c:pt>
                <c:pt idx="181">
                  <c:v>0.182</c:v>
                </c:pt>
                <c:pt idx="182">
                  <c:v>0.183</c:v>
                </c:pt>
                <c:pt idx="183">
                  <c:v>0.184</c:v>
                </c:pt>
                <c:pt idx="184">
                  <c:v>0.185</c:v>
                </c:pt>
                <c:pt idx="185">
                  <c:v>0.186</c:v>
                </c:pt>
                <c:pt idx="186">
                  <c:v>0.187</c:v>
                </c:pt>
                <c:pt idx="187">
                  <c:v>0.188</c:v>
                </c:pt>
                <c:pt idx="188">
                  <c:v>0.189</c:v>
                </c:pt>
                <c:pt idx="189">
                  <c:v>0.19</c:v>
                </c:pt>
                <c:pt idx="190">
                  <c:v>0.191</c:v>
                </c:pt>
                <c:pt idx="191">
                  <c:v>0.192</c:v>
                </c:pt>
                <c:pt idx="192">
                  <c:v>0.193</c:v>
                </c:pt>
                <c:pt idx="193">
                  <c:v>0.19400000000000001</c:v>
                </c:pt>
                <c:pt idx="194">
                  <c:v>0.19500000000000001</c:v>
                </c:pt>
                <c:pt idx="195">
                  <c:v>0.19600000000000001</c:v>
                </c:pt>
                <c:pt idx="196">
                  <c:v>0.19700000000000001</c:v>
                </c:pt>
                <c:pt idx="197">
                  <c:v>0.19800000000000001</c:v>
                </c:pt>
                <c:pt idx="198">
                  <c:v>0.19900000000000001</c:v>
                </c:pt>
                <c:pt idx="199">
                  <c:v>0.2</c:v>
                </c:pt>
                <c:pt idx="200">
                  <c:v>0.20100000000000001</c:v>
                </c:pt>
                <c:pt idx="201">
                  <c:v>0.20200000000000001</c:v>
                </c:pt>
                <c:pt idx="202">
                  <c:v>0.20300000000000001</c:v>
                </c:pt>
                <c:pt idx="203">
                  <c:v>0.20399999999999999</c:v>
                </c:pt>
                <c:pt idx="204">
                  <c:v>0.20499999999999999</c:v>
                </c:pt>
                <c:pt idx="205">
                  <c:v>0.20599999999999999</c:v>
                </c:pt>
                <c:pt idx="206">
                  <c:v>0.20699999999999999</c:v>
                </c:pt>
                <c:pt idx="207">
                  <c:v>0.20799999999999999</c:v>
                </c:pt>
                <c:pt idx="208">
                  <c:v>0.20899999999999999</c:v>
                </c:pt>
                <c:pt idx="209">
                  <c:v>0.21</c:v>
                </c:pt>
                <c:pt idx="210">
                  <c:v>0.21099999999999999</c:v>
                </c:pt>
                <c:pt idx="211">
                  <c:v>0.21199999999999999</c:v>
                </c:pt>
                <c:pt idx="212">
                  <c:v>0.21299999999999999</c:v>
                </c:pt>
                <c:pt idx="213">
                  <c:v>0.214</c:v>
                </c:pt>
                <c:pt idx="214">
                  <c:v>0.215</c:v>
                </c:pt>
                <c:pt idx="215">
                  <c:v>0.216</c:v>
                </c:pt>
                <c:pt idx="216">
                  <c:v>0.217</c:v>
                </c:pt>
                <c:pt idx="217">
                  <c:v>0.218</c:v>
                </c:pt>
                <c:pt idx="218">
                  <c:v>0.219</c:v>
                </c:pt>
                <c:pt idx="219">
                  <c:v>0.22</c:v>
                </c:pt>
                <c:pt idx="220">
                  <c:v>0.221</c:v>
                </c:pt>
                <c:pt idx="221">
                  <c:v>0.222</c:v>
                </c:pt>
                <c:pt idx="222">
                  <c:v>0.223</c:v>
                </c:pt>
                <c:pt idx="223">
                  <c:v>0.224</c:v>
                </c:pt>
                <c:pt idx="224">
                  <c:v>0.22500000000000001</c:v>
                </c:pt>
                <c:pt idx="225">
                  <c:v>0.22600000000000001</c:v>
                </c:pt>
                <c:pt idx="226">
                  <c:v>0.22700000000000001</c:v>
                </c:pt>
                <c:pt idx="227">
                  <c:v>0.22800000000000001</c:v>
                </c:pt>
                <c:pt idx="228">
                  <c:v>0.22900000000000001</c:v>
                </c:pt>
                <c:pt idx="229">
                  <c:v>0.23</c:v>
                </c:pt>
                <c:pt idx="230">
                  <c:v>0.23100000000000001</c:v>
                </c:pt>
                <c:pt idx="231">
                  <c:v>0.23200000000000001</c:v>
                </c:pt>
                <c:pt idx="232">
                  <c:v>0.23300000000000001</c:v>
                </c:pt>
                <c:pt idx="233">
                  <c:v>0.23400000000000001</c:v>
                </c:pt>
                <c:pt idx="234">
                  <c:v>0.23499999999999999</c:v>
                </c:pt>
                <c:pt idx="235">
                  <c:v>0.23599999999999999</c:v>
                </c:pt>
                <c:pt idx="236">
                  <c:v>0.23699999999999999</c:v>
                </c:pt>
                <c:pt idx="237">
                  <c:v>0.23799999999999999</c:v>
                </c:pt>
                <c:pt idx="238">
                  <c:v>0.23899999999999999</c:v>
                </c:pt>
                <c:pt idx="239">
                  <c:v>0.24</c:v>
                </c:pt>
                <c:pt idx="240">
                  <c:v>0.24099999999999999</c:v>
                </c:pt>
                <c:pt idx="241">
                  <c:v>0.24199999999999999</c:v>
                </c:pt>
                <c:pt idx="242">
                  <c:v>0.24299999999999999</c:v>
                </c:pt>
                <c:pt idx="243">
                  <c:v>0.24399999999999999</c:v>
                </c:pt>
                <c:pt idx="244">
                  <c:v>0.245</c:v>
                </c:pt>
                <c:pt idx="245">
                  <c:v>0.246</c:v>
                </c:pt>
                <c:pt idx="246">
                  <c:v>0.247</c:v>
                </c:pt>
                <c:pt idx="247">
                  <c:v>0.248</c:v>
                </c:pt>
                <c:pt idx="248">
                  <c:v>0.249</c:v>
                </c:pt>
                <c:pt idx="249">
                  <c:v>0.25</c:v>
                </c:pt>
                <c:pt idx="250">
                  <c:v>0.251</c:v>
                </c:pt>
                <c:pt idx="251">
                  <c:v>0.252</c:v>
                </c:pt>
                <c:pt idx="252">
                  <c:v>0.253</c:v>
                </c:pt>
                <c:pt idx="253">
                  <c:v>0.254</c:v>
                </c:pt>
                <c:pt idx="254">
                  <c:v>0.255</c:v>
                </c:pt>
                <c:pt idx="255">
                  <c:v>0.25600000000000001</c:v>
                </c:pt>
                <c:pt idx="256">
                  <c:v>0.25700000000000001</c:v>
                </c:pt>
                <c:pt idx="257">
                  <c:v>0.25800000000000001</c:v>
                </c:pt>
                <c:pt idx="258">
                  <c:v>0.25900000000000001</c:v>
                </c:pt>
                <c:pt idx="259">
                  <c:v>0.26</c:v>
                </c:pt>
                <c:pt idx="260">
                  <c:v>0.26100000000000001</c:v>
                </c:pt>
                <c:pt idx="261">
                  <c:v>0.26200000000000001</c:v>
                </c:pt>
                <c:pt idx="262">
                  <c:v>0.26300000000000001</c:v>
                </c:pt>
                <c:pt idx="263">
                  <c:v>0.26400000000000001</c:v>
                </c:pt>
                <c:pt idx="264">
                  <c:v>0.26500000000000001</c:v>
                </c:pt>
                <c:pt idx="265">
                  <c:v>0.26600000000000001</c:v>
                </c:pt>
                <c:pt idx="266">
                  <c:v>0.26700000000000002</c:v>
                </c:pt>
                <c:pt idx="267">
                  <c:v>0.26800000000000002</c:v>
                </c:pt>
                <c:pt idx="268">
                  <c:v>0.26900000000000002</c:v>
                </c:pt>
                <c:pt idx="269">
                  <c:v>0.27</c:v>
                </c:pt>
                <c:pt idx="270">
                  <c:v>0.27100000000000002</c:v>
                </c:pt>
                <c:pt idx="271">
                  <c:v>0.27200000000000002</c:v>
                </c:pt>
                <c:pt idx="272">
                  <c:v>0.27300000000000002</c:v>
                </c:pt>
                <c:pt idx="273">
                  <c:v>0.27400000000000002</c:v>
                </c:pt>
                <c:pt idx="274">
                  <c:v>0.27500000000000002</c:v>
                </c:pt>
                <c:pt idx="275">
                  <c:v>0.27600000000000002</c:v>
                </c:pt>
                <c:pt idx="276">
                  <c:v>0.27700000000000002</c:v>
                </c:pt>
                <c:pt idx="277">
                  <c:v>0.27800000000000002</c:v>
                </c:pt>
                <c:pt idx="278">
                  <c:v>0.27900000000000003</c:v>
                </c:pt>
                <c:pt idx="279">
                  <c:v>0.28000000000000003</c:v>
                </c:pt>
                <c:pt idx="280">
                  <c:v>0.28100000000000003</c:v>
                </c:pt>
                <c:pt idx="281">
                  <c:v>0.28199999999999997</c:v>
                </c:pt>
                <c:pt idx="282">
                  <c:v>0.28299999999999997</c:v>
                </c:pt>
                <c:pt idx="283">
                  <c:v>0.28399999999999997</c:v>
                </c:pt>
                <c:pt idx="284">
                  <c:v>0.28499999999999998</c:v>
                </c:pt>
                <c:pt idx="285">
                  <c:v>0.28599999999999998</c:v>
                </c:pt>
                <c:pt idx="286">
                  <c:v>0.28699999999999998</c:v>
                </c:pt>
                <c:pt idx="287">
                  <c:v>0.28799999999999998</c:v>
                </c:pt>
                <c:pt idx="288">
                  <c:v>0.28899999999999998</c:v>
                </c:pt>
                <c:pt idx="289">
                  <c:v>0.28999999999999998</c:v>
                </c:pt>
                <c:pt idx="290">
                  <c:v>0.29099999999999998</c:v>
                </c:pt>
                <c:pt idx="291">
                  <c:v>0.29199999999999998</c:v>
                </c:pt>
                <c:pt idx="292">
                  <c:v>0.29299999999999998</c:v>
                </c:pt>
                <c:pt idx="293">
                  <c:v>0.29399999999999998</c:v>
                </c:pt>
                <c:pt idx="294">
                  <c:v>0.29499999999999998</c:v>
                </c:pt>
                <c:pt idx="295">
                  <c:v>0.29599999999999999</c:v>
                </c:pt>
                <c:pt idx="296">
                  <c:v>0.29699999999999999</c:v>
                </c:pt>
                <c:pt idx="297">
                  <c:v>0.29799999999999999</c:v>
                </c:pt>
                <c:pt idx="298">
                  <c:v>0.29899999999999999</c:v>
                </c:pt>
                <c:pt idx="299">
                  <c:v>0.3</c:v>
                </c:pt>
                <c:pt idx="300">
                  <c:v>0.30099999999999999</c:v>
                </c:pt>
                <c:pt idx="301">
                  <c:v>0.30199999999999999</c:v>
                </c:pt>
                <c:pt idx="302">
                  <c:v>0.30299999999999999</c:v>
                </c:pt>
                <c:pt idx="303">
                  <c:v>0.30399999999999999</c:v>
                </c:pt>
                <c:pt idx="304">
                  <c:v>0.30499999999999999</c:v>
                </c:pt>
                <c:pt idx="305">
                  <c:v>0.30599999999999999</c:v>
                </c:pt>
                <c:pt idx="306">
                  <c:v>0.307</c:v>
                </c:pt>
                <c:pt idx="307">
                  <c:v>0.308</c:v>
                </c:pt>
                <c:pt idx="308">
                  <c:v>0.309</c:v>
                </c:pt>
                <c:pt idx="309">
                  <c:v>0.31</c:v>
                </c:pt>
                <c:pt idx="310">
                  <c:v>0.311</c:v>
                </c:pt>
                <c:pt idx="311">
                  <c:v>0.312</c:v>
                </c:pt>
                <c:pt idx="312">
                  <c:v>0.313</c:v>
                </c:pt>
                <c:pt idx="313">
                  <c:v>0.314</c:v>
                </c:pt>
                <c:pt idx="314">
                  <c:v>0.315</c:v>
                </c:pt>
                <c:pt idx="315">
                  <c:v>0.316</c:v>
                </c:pt>
                <c:pt idx="316">
                  <c:v>0.317</c:v>
                </c:pt>
                <c:pt idx="317">
                  <c:v>0.318</c:v>
                </c:pt>
                <c:pt idx="318">
                  <c:v>0.31900000000000001</c:v>
                </c:pt>
                <c:pt idx="319">
                  <c:v>0.32</c:v>
                </c:pt>
                <c:pt idx="320">
                  <c:v>0.32100000000000001</c:v>
                </c:pt>
                <c:pt idx="321">
                  <c:v>0.32200000000000001</c:v>
                </c:pt>
                <c:pt idx="322">
                  <c:v>0.32300000000000001</c:v>
                </c:pt>
                <c:pt idx="323">
                  <c:v>0.32400000000000001</c:v>
                </c:pt>
                <c:pt idx="324">
                  <c:v>0.32500000000000001</c:v>
                </c:pt>
                <c:pt idx="325">
                  <c:v>0.32600000000000001</c:v>
                </c:pt>
                <c:pt idx="326">
                  <c:v>0.32700000000000001</c:v>
                </c:pt>
                <c:pt idx="327">
                  <c:v>0.32800000000000001</c:v>
                </c:pt>
                <c:pt idx="328">
                  <c:v>0.32900000000000001</c:v>
                </c:pt>
                <c:pt idx="329">
                  <c:v>0.33</c:v>
                </c:pt>
                <c:pt idx="330">
                  <c:v>0.33100000000000002</c:v>
                </c:pt>
                <c:pt idx="331">
                  <c:v>0.33200000000000002</c:v>
                </c:pt>
                <c:pt idx="332">
                  <c:v>0.33300000000000002</c:v>
                </c:pt>
                <c:pt idx="333">
                  <c:v>0.33400000000000002</c:v>
                </c:pt>
                <c:pt idx="334">
                  <c:v>0.33500000000000002</c:v>
                </c:pt>
                <c:pt idx="335">
                  <c:v>0.33600000000000002</c:v>
                </c:pt>
                <c:pt idx="336">
                  <c:v>0.33700000000000002</c:v>
                </c:pt>
                <c:pt idx="337">
                  <c:v>0.33800000000000002</c:v>
                </c:pt>
                <c:pt idx="338">
                  <c:v>0.33900000000000002</c:v>
                </c:pt>
                <c:pt idx="339">
                  <c:v>0.34</c:v>
                </c:pt>
                <c:pt idx="340">
                  <c:v>0.34100000000000003</c:v>
                </c:pt>
                <c:pt idx="341">
                  <c:v>0.34200000000000003</c:v>
                </c:pt>
                <c:pt idx="342">
                  <c:v>0.34300000000000003</c:v>
                </c:pt>
                <c:pt idx="343">
                  <c:v>0.34399999999999997</c:v>
                </c:pt>
                <c:pt idx="344">
                  <c:v>0.34499999999999997</c:v>
                </c:pt>
                <c:pt idx="345">
                  <c:v>0.34599999999999997</c:v>
                </c:pt>
                <c:pt idx="346">
                  <c:v>0.34699999999999998</c:v>
                </c:pt>
                <c:pt idx="347">
                  <c:v>0.34799999999999998</c:v>
                </c:pt>
                <c:pt idx="348">
                  <c:v>0.34899999999999998</c:v>
                </c:pt>
                <c:pt idx="349">
                  <c:v>0.35</c:v>
                </c:pt>
                <c:pt idx="350">
                  <c:v>0.35099999999999998</c:v>
                </c:pt>
                <c:pt idx="351">
                  <c:v>0.35199999999999998</c:v>
                </c:pt>
                <c:pt idx="352">
                  <c:v>0.35299999999999998</c:v>
                </c:pt>
                <c:pt idx="353">
                  <c:v>0.35399999999999998</c:v>
                </c:pt>
                <c:pt idx="354">
                  <c:v>0.35499999999999998</c:v>
                </c:pt>
                <c:pt idx="355">
                  <c:v>0.35599999999999998</c:v>
                </c:pt>
                <c:pt idx="356">
                  <c:v>0.35699999999999998</c:v>
                </c:pt>
                <c:pt idx="357">
                  <c:v>0.35799999999999998</c:v>
                </c:pt>
                <c:pt idx="358">
                  <c:v>0.35899999999999999</c:v>
                </c:pt>
                <c:pt idx="359">
                  <c:v>0.36</c:v>
                </c:pt>
                <c:pt idx="360">
                  <c:v>0.36099999999999999</c:v>
                </c:pt>
                <c:pt idx="361">
                  <c:v>0.36199999999999999</c:v>
                </c:pt>
                <c:pt idx="362">
                  <c:v>0.36299999999999999</c:v>
                </c:pt>
                <c:pt idx="363">
                  <c:v>0.36399999999999999</c:v>
                </c:pt>
                <c:pt idx="364">
                  <c:v>0.36499999999999999</c:v>
                </c:pt>
                <c:pt idx="365">
                  <c:v>0.36599999999999999</c:v>
                </c:pt>
                <c:pt idx="366">
                  <c:v>0.36699999999999999</c:v>
                </c:pt>
                <c:pt idx="367">
                  <c:v>0.36799999999999999</c:v>
                </c:pt>
                <c:pt idx="368">
                  <c:v>0.36899999999999999</c:v>
                </c:pt>
                <c:pt idx="369">
                  <c:v>0.37</c:v>
                </c:pt>
                <c:pt idx="370">
                  <c:v>0.371</c:v>
                </c:pt>
                <c:pt idx="371">
                  <c:v>0.372</c:v>
                </c:pt>
                <c:pt idx="372">
                  <c:v>0.373</c:v>
                </c:pt>
                <c:pt idx="373">
                  <c:v>0.374</c:v>
                </c:pt>
                <c:pt idx="374">
                  <c:v>0.375</c:v>
                </c:pt>
                <c:pt idx="375">
                  <c:v>0.376</c:v>
                </c:pt>
                <c:pt idx="376">
                  <c:v>0.377</c:v>
                </c:pt>
                <c:pt idx="377">
                  <c:v>0.378</c:v>
                </c:pt>
                <c:pt idx="378">
                  <c:v>0.379</c:v>
                </c:pt>
                <c:pt idx="379">
                  <c:v>0.38</c:v>
                </c:pt>
                <c:pt idx="380">
                  <c:v>0.38100000000000001</c:v>
                </c:pt>
                <c:pt idx="381">
                  <c:v>0.38200000000000001</c:v>
                </c:pt>
                <c:pt idx="382">
                  <c:v>0.38300000000000001</c:v>
                </c:pt>
                <c:pt idx="383">
                  <c:v>0.38400000000000001</c:v>
                </c:pt>
                <c:pt idx="384">
                  <c:v>0.38500000000000001</c:v>
                </c:pt>
                <c:pt idx="385">
                  <c:v>0.38600000000000001</c:v>
                </c:pt>
                <c:pt idx="386">
                  <c:v>0.38700000000000001</c:v>
                </c:pt>
                <c:pt idx="387">
                  <c:v>0.38800000000000001</c:v>
                </c:pt>
                <c:pt idx="388">
                  <c:v>0.38900000000000001</c:v>
                </c:pt>
                <c:pt idx="389">
                  <c:v>0.39</c:v>
                </c:pt>
                <c:pt idx="390">
                  <c:v>0.39100000000000001</c:v>
                </c:pt>
                <c:pt idx="391">
                  <c:v>0.39200000000000002</c:v>
                </c:pt>
                <c:pt idx="392">
                  <c:v>0.39300000000000002</c:v>
                </c:pt>
                <c:pt idx="393">
                  <c:v>0.39400000000000002</c:v>
                </c:pt>
                <c:pt idx="394">
                  <c:v>0.39500000000000002</c:v>
                </c:pt>
                <c:pt idx="395">
                  <c:v>0.39600000000000002</c:v>
                </c:pt>
                <c:pt idx="396">
                  <c:v>0.39700000000000002</c:v>
                </c:pt>
                <c:pt idx="397">
                  <c:v>0.39800000000000002</c:v>
                </c:pt>
                <c:pt idx="398">
                  <c:v>0.39900000000000002</c:v>
                </c:pt>
                <c:pt idx="399">
                  <c:v>0.4</c:v>
                </c:pt>
                <c:pt idx="400">
                  <c:v>0.40100000000000002</c:v>
                </c:pt>
                <c:pt idx="401">
                  <c:v>0.40200000000000002</c:v>
                </c:pt>
                <c:pt idx="402">
                  <c:v>0.40300000000000002</c:v>
                </c:pt>
                <c:pt idx="403">
                  <c:v>0.40400000000000003</c:v>
                </c:pt>
                <c:pt idx="404">
                  <c:v>0.40500000000000003</c:v>
                </c:pt>
                <c:pt idx="405">
                  <c:v>0.40600000000000003</c:v>
                </c:pt>
                <c:pt idx="406">
                  <c:v>0.40699999999999997</c:v>
                </c:pt>
                <c:pt idx="407">
                  <c:v>0.40799999999999997</c:v>
                </c:pt>
                <c:pt idx="408">
                  <c:v>0.40899999999999997</c:v>
                </c:pt>
                <c:pt idx="409">
                  <c:v>0.41</c:v>
                </c:pt>
                <c:pt idx="410">
                  <c:v>0.41099999999999998</c:v>
                </c:pt>
                <c:pt idx="411">
                  <c:v>0.41199999999999998</c:v>
                </c:pt>
                <c:pt idx="412">
                  <c:v>0.41299999999999998</c:v>
                </c:pt>
                <c:pt idx="413">
                  <c:v>0.41399999999999998</c:v>
                </c:pt>
                <c:pt idx="414">
                  <c:v>0.41499999999999998</c:v>
                </c:pt>
                <c:pt idx="415">
                  <c:v>0.41599999999999998</c:v>
                </c:pt>
                <c:pt idx="416">
                  <c:v>0.41699999999999998</c:v>
                </c:pt>
                <c:pt idx="417">
                  <c:v>0.41799999999999998</c:v>
                </c:pt>
                <c:pt idx="418">
                  <c:v>0.41899999999999998</c:v>
                </c:pt>
                <c:pt idx="419">
                  <c:v>0.42</c:v>
                </c:pt>
                <c:pt idx="420">
                  <c:v>0.42099999999999999</c:v>
                </c:pt>
                <c:pt idx="421">
                  <c:v>0.42199999999999999</c:v>
                </c:pt>
                <c:pt idx="422">
                  <c:v>0.42299999999999999</c:v>
                </c:pt>
                <c:pt idx="423">
                  <c:v>0.42399999999999999</c:v>
                </c:pt>
                <c:pt idx="424">
                  <c:v>0.42499999999999999</c:v>
                </c:pt>
                <c:pt idx="425">
                  <c:v>0.42599999999999999</c:v>
                </c:pt>
                <c:pt idx="426">
                  <c:v>0.42699999999999999</c:v>
                </c:pt>
                <c:pt idx="427">
                  <c:v>0.42799999999999999</c:v>
                </c:pt>
                <c:pt idx="428">
                  <c:v>0.42899999999999999</c:v>
                </c:pt>
                <c:pt idx="429">
                  <c:v>0.43</c:v>
                </c:pt>
                <c:pt idx="430">
                  <c:v>0.43099999999999999</c:v>
                </c:pt>
                <c:pt idx="431">
                  <c:v>0.432</c:v>
                </c:pt>
                <c:pt idx="432">
                  <c:v>0.433</c:v>
                </c:pt>
                <c:pt idx="433">
                  <c:v>0.434</c:v>
                </c:pt>
                <c:pt idx="434">
                  <c:v>0.435</c:v>
                </c:pt>
                <c:pt idx="435">
                  <c:v>0.436</c:v>
                </c:pt>
                <c:pt idx="436">
                  <c:v>0.437</c:v>
                </c:pt>
                <c:pt idx="437">
                  <c:v>0.438</c:v>
                </c:pt>
                <c:pt idx="438">
                  <c:v>0.439</c:v>
                </c:pt>
                <c:pt idx="439">
                  <c:v>0.44</c:v>
                </c:pt>
                <c:pt idx="440">
                  <c:v>0.441</c:v>
                </c:pt>
                <c:pt idx="441">
                  <c:v>0.442</c:v>
                </c:pt>
                <c:pt idx="442">
                  <c:v>0.443</c:v>
                </c:pt>
                <c:pt idx="443">
                  <c:v>0.44400000000000001</c:v>
                </c:pt>
                <c:pt idx="444">
                  <c:v>0.44500000000000001</c:v>
                </c:pt>
                <c:pt idx="445">
                  <c:v>0.44600000000000001</c:v>
                </c:pt>
                <c:pt idx="446">
                  <c:v>0.44700000000000001</c:v>
                </c:pt>
                <c:pt idx="447">
                  <c:v>0.44800000000000001</c:v>
                </c:pt>
                <c:pt idx="448">
                  <c:v>0.44900000000000001</c:v>
                </c:pt>
                <c:pt idx="449">
                  <c:v>0.45</c:v>
                </c:pt>
                <c:pt idx="450">
                  <c:v>0.45100000000000001</c:v>
                </c:pt>
                <c:pt idx="451">
                  <c:v>0.45200000000000001</c:v>
                </c:pt>
                <c:pt idx="452">
                  <c:v>0.45300000000000001</c:v>
                </c:pt>
                <c:pt idx="453">
                  <c:v>0.45400000000000001</c:v>
                </c:pt>
                <c:pt idx="454">
                  <c:v>0.45500000000000002</c:v>
                </c:pt>
                <c:pt idx="455">
                  <c:v>0.45600000000000002</c:v>
                </c:pt>
                <c:pt idx="456">
                  <c:v>0.45700000000000002</c:v>
                </c:pt>
                <c:pt idx="457">
                  <c:v>0.45800000000000002</c:v>
                </c:pt>
                <c:pt idx="458">
                  <c:v>0.45900000000000002</c:v>
                </c:pt>
                <c:pt idx="459">
                  <c:v>0.46</c:v>
                </c:pt>
                <c:pt idx="460">
                  <c:v>0.46100000000000002</c:v>
                </c:pt>
                <c:pt idx="461">
                  <c:v>0.46200000000000002</c:v>
                </c:pt>
                <c:pt idx="462">
                  <c:v>0.46300000000000002</c:v>
                </c:pt>
                <c:pt idx="463">
                  <c:v>0.46400000000000002</c:v>
                </c:pt>
                <c:pt idx="464">
                  <c:v>0.46500000000000002</c:v>
                </c:pt>
                <c:pt idx="465">
                  <c:v>0.46600000000000003</c:v>
                </c:pt>
                <c:pt idx="466">
                  <c:v>0.46700000000000003</c:v>
                </c:pt>
                <c:pt idx="467">
                  <c:v>0.46800000000000003</c:v>
                </c:pt>
                <c:pt idx="468">
                  <c:v>0.46899999999999997</c:v>
                </c:pt>
                <c:pt idx="469">
                  <c:v>0.47</c:v>
                </c:pt>
                <c:pt idx="470">
                  <c:v>0.47099999999999997</c:v>
                </c:pt>
                <c:pt idx="471">
                  <c:v>0.47199999999999998</c:v>
                </c:pt>
                <c:pt idx="472">
                  <c:v>0.47299999999999998</c:v>
                </c:pt>
                <c:pt idx="473">
                  <c:v>0.47399999999999998</c:v>
                </c:pt>
                <c:pt idx="474">
                  <c:v>0.47499999999999998</c:v>
                </c:pt>
                <c:pt idx="475">
                  <c:v>0.47599999999999998</c:v>
                </c:pt>
                <c:pt idx="476">
                  <c:v>0.47699999999999998</c:v>
                </c:pt>
                <c:pt idx="477">
                  <c:v>0.47799999999999998</c:v>
                </c:pt>
                <c:pt idx="478">
                  <c:v>0.47899999999999998</c:v>
                </c:pt>
                <c:pt idx="479">
                  <c:v>0.48</c:v>
                </c:pt>
                <c:pt idx="480">
                  <c:v>0.48099999999999998</c:v>
                </c:pt>
                <c:pt idx="481">
                  <c:v>0.48199999999999998</c:v>
                </c:pt>
                <c:pt idx="482">
                  <c:v>0.48299999999999998</c:v>
                </c:pt>
                <c:pt idx="483">
                  <c:v>0.48399999999999999</c:v>
                </c:pt>
                <c:pt idx="484">
                  <c:v>0.48499999999999999</c:v>
                </c:pt>
                <c:pt idx="485">
                  <c:v>0.48599999999999999</c:v>
                </c:pt>
                <c:pt idx="486">
                  <c:v>0.48699999999999999</c:v>
                </c:pt>
                <c:pt idx="487">
                  <c:v>0.48799999999999999</c:v>
                </c:pt>
                <c:pt idx="488">
                  <c:v>0.48899999999999999</c:v>
                </c:pt>
                <c:pt idx="489">
                  <c:v>0.49</c:v>
                </c:pt>
                <c:pt idx="490">
                  <c:v>0.49099999999999999</c:v>
                </c:pt>
                <c:pt idx="491">
                  <c:v>0.49199999999999999</c:v>
                </c:pt>
                <c:pt idx="492">
                  <c:v>0.49299999999999999</c:v>
                </c:pt>
                <c:pt idx="493">
                  <c:v>0.49399999999999999</c:v>
                </c:pt>
                <c:pt idx="494">
                  <c:v>0.495</c:v>
                </c:pt>
                <c:pt idx="495">
                  <c:v>0.496</c:v>
                </c:pt>
                <c:pt idx="496">
                  <c:v>0.497</c:v>
                </c:pt>
                <c:pt idx="497">
                  <c:v>0.498</c:v>
                </c:pt>
                <c:pt idx="498">
                  <c:v>0.499</c:v>
                </c:pt>
                <c:pt idx="499">
                  <c:v>0.5</c:v>
                </c:pt>
                <c:pt idx="500">
                  <c:v>0.501</c:v>
                </c:pt>
                <c:pt idx="501">
                  <c:v>0.502</c:v>
                </c:pt>
                <c:pt idx="502">
                  <c:v>0.503</c:v>
                </c:pt>
                <c:pt idx="503">
                  <c:v>0.504</c:v>
                </c:pt>
                <c:pt idx="504">
                  <c:v>0.505</c:v>
                </c:pt>
                <c:pt idx="505">
                  <c:v>0.50600000000000001</c:v>
                </c:pt>
                <c:pt idx="506">
                  <c:v>0.50700000000000001</c:v>
                </c:pt>
                <c:pt idx="507">
                  <c:v>0.50800000000000001</c:v>
                </c:pt>
                <c:pt idx="508">
                  <c:v>0.50900000000000001</c:v>
                </c:pt>
                <c:pt idx="509">
                  <c:v>0.51</c:v>
                </c:pt>
                <c:pt idx="510">
                  <c:v>0.51100000000000001</c:v>
                </c:pt>
                <c:pt idx="511">
                  <c:v>0.51200000000000001</c:v>
                </c:pt>
                <c:pt idx="512">
                  <c:v>0.51300000000000001</c:v>
                </c:pt>
                <c:pt idx="513">
                  <c:v>0.51400000000000001</c:v>
                </c:pt>
                <c:pt idx="514">
                  <c:v>0.51500000000000001</c:v>
                </c:pt>
                <c:pt idx="515">
                  <c:v>0.51600000000000001</c:v>
                </c:pt>
                <c:pt idx="516">
                  <c:v>0.51700000000000002</c:v>
                </c:pt>
                <c:pt idx="517">
                  <c:v>0.51800000000000002</c:v>
                </c:pt>
                <c:pt idx="518">
                  <c:v>0.51900000000000002</c:v>
                </c:pt>
                <c:pt idx="519">
                  <c:v>0.52</c:v>
                </c:pt>
                <c:pt idx="520">
                  <c:v>0.52100000000000002</c:v>
                </c:pt>
                <c:pt idx="521">
                  <c:v>0.52200000000000002</c:v>
                </c:pt>
                <c:pt idx="522">
                  <c:v>0.52300000000000002</c:v>
                </c:pt>
                <c:pt idx="523">
                  <c:v>0.52400000000000002</c:v>
                </c:pt>
                <c:pt idx="524">
                  <c:v>0.52500000000000002</c:v>
                </c:pt>
                <c:pt idx="525">
                  <c:v>0.52600000000000002</c:v>
                </c:pt>
                <c:pt idx="526">
                  <c:v>0.52700000000000002</c:v>
                </c:pt>
                <c:pt idx="527">
                  <c:v>0.52800000000000002</c:v>
                </c:pt>
                <c:pt idx="528">
                  <c:v>0.52900000000000003</c:v>
                </c:pt>
                <c:pt idx="529">
                  <c:v>0.53</c:v>
                </c:pt>
                <c:pt idx="530">
                  <c:v>0.53100000000000003</c:v>
                </c:pt>
                <c:pt idx="531">
                  <c:v>0.53200000000000003</c:v>
                </c:pt>
                <c:pt idx="532">
                  <c:v>0.53300000000000003</c:v>
                </c:pt>
                <c:pt idx="533">
                  <c:v>0.53400000000000003</c:v>
                </c:pt>
                <c:pt idx="534">
                  <c:v>0.53500000000000003</c:v>
                </c:pt>
                <c:pt idx="535">
                  <c:v>0.53600000000000003</c:v>
                </c:pt>
                <c:pt idx="536">
                  <c:v>0.53700000000000003</c:v>
                </c:pt>
                <c:pt idx="537">
                  <c:v>0.53800000000000003</c:v>
                </c:pt>
                <c:pt idx="538">
                  <c:v>0.53900000000000003</c:v>
                </c:pt>
                <c:pt idx="539">
                  <c:v>0.54</c:v>
                </c:pt>
                <c:pt idx="540">
                  <c:v>0.54100000000000004</c:v>
                </c:pt>
                <c:pt idx="541">
                  <c:v>0.54200000000000004</c:v>
                </c:pt>
                <c:pt idx="542">
                  <c:v>0.54300000000000004</c:v>
                </c:pt>
                <c:pt idx="543">
                  <c:v>0.54400000000000004</c:v>
                </c:pt>
                <c:pt idx="544">
                  <c:v>0.54500000000000004</c:v>
                </c:pt>
                <c:pt idx="545">
                  <c:v>0.54600000000000004</c:v>
                </c:pt>
                <c:pt idx="546">
                  <c:v>0.54700000000000004</c:v>
                </c:pt>
                <c:pt idx="547">
                  <c:v>0.54800000000000004</c:v>
                </c:pt>
                <c:pt idx="548">
                  <c:v>0.54900000000000004</c:v>
                </c:pt>
                <c:pt idx="549">
                  <c:v>0.55000000000000004</c:v>
                </c:pt>
                <c:pt idx="550">
                  <c:v>0.55100000000000005</c:v>
                </c:pt>
                <c:pt idx="551">
                  <c:v>0.55200000000000005</c:v>
                </c:pt>
                <c:pt idx="552">
                  <c:v>0.55300000000000005</c:v>
                </c:pt>
                <c:pt idx="553">
                  <c:v>0.55400000000000005</c:v>
                </c:pt>
                <c:pt idx="554">
                  <c:v>0.55500000000000005</c:v>
                </c:pt>
                <c:pt idx="555">
                  <c:v>0.55600000000000005</c:v>
                </c:pt>
                <c:pt idx="556">
                  <c:v>0.55700000000000005</c:v>
                </c:pt>
                <c:pt idx="557">
                  <c:v>0.55800000000000005</c:v>
                </c:pt>
                <c:pt idx="558">
                  <c:v>0.55900000000000005</c:v>
                </c:pt>
                <c:pt idx="559">
                  <c:v>0.56000000000000005</c:v>
                </c:pt>
                <c:pt idx="560">
                  <c:v>0.56100000000000005</c:v>
                </c:pt>
                <c:pt idx="561">
                  <c:v>0.56200000000000006</c:v>
                </c:pt>
                <c:pt idx="562">
                  <c:v>0.56299999999999994</c:v>
                </c:pt>
                <c:pt idx="563">
                  <c:v>0.56399999999999995</c:v>
                </c:pt>
                <c:pt idx="564">
                  <c:v>0.56499999999999995</c:v>
                </c:pt>
                <c:pt idx="565">
                  <c:v>0.56599999999999995</c:v>
                </c:pt>
                <c:pt idx="566">
                  <c:v>0.56699999999999995</c:v>
                </c:pt>
                <c:pt idx="567">
                  <c:v>0.56799999999999995</c:v>
                </c:pt>
                <c:pt idx="568">
                  <c:v>0.56899999999999995</c:v>
                </c:pt>
                <c:pt idx="569">
                  <c:v>0.56999999999999995</c:v>
                </c:pt>
                <c:pt idx="570">
                  <c:v>0.57099999999999995</c:v>
                </c:pt>
                <c:pt idx="571">
                  <c:v>0.57199999999999995</c:v>
                </c:pt>
                <c:pt idx="572">
                  <c:v>0.57299999999999995</c:v>
                </c:pt>
                <c:pt idx="573">
                  <c:v>0.57399999999999995</c:v>
                </c:pt>
                <c:pt idx="574">
                  <c:v>0.57499999999999996</c:v>
                </c:pt>
                <c:pt idx="575">
                  <c:v>0.57599999999999996</c:v>
                </c:pt>
                <c:pt idx="576">
                  <c:v>0.57699999999999996</c:v>
                </c:pt>
                <c:pt idx="577">
                  <c:v>0.57799999999999996</c:v>
                </c:pt>
                <c:pt idx="578">
                  <c:v>0.57899999999999996</c:v>
                </c:pt>
                <c:pt idx="579">
                  <c:v>0.57999999999999996</c:v>
                </c:pt>
                <c:pt idx="580">
                  <c:v>0.58099999999999996</c:v>
                </c:pt>
                <c:pt idx="581">
                  <c:v>0.58199999999999996</c:v>
                </c:pt>
                <c:pt idx="582">
                  <c:v>0.58299999999999996</c:v>
                </c:pt>
                <c:pt idx="583">
                  <c:v>0.58399999999999996</c:v>
                </c:pt>
                <c:pt idx="584">
                  <c:v>0.58499999999999996</c:v>
                </c:pt>
                <c:pt idx="585">
                  <c:v>0.58599999999999997</c:v>
                </c:pt>
                <c:pt idx="586">
                  <c:v>0.58699999999999997</c:v>
                </c:pt>
                <c:pt idx="587">
                  <c:v>0.58799999999999997</c:v>
                </c:pt>
                <c:pt idx="588">
                  <c:v>0.58899999999999997</c:v>
                </c:pt>
                <c:pt idx="589">
                  <c:v>0.59</c:v>
                </c:pt>
                <c:pt idx="590">
                  <c:v>0.59099999999999997</c:v>
                </c:pt>
                <c:pt idx="591">
                  <c:v>0.59199999999999997</c:v>
                </c:pt>
                <c:pt idx="592">
                  <c:v>0.59299999999999997</c:v>
                </c:pt>
                <c:pt idx="593">
                  <c:v>0.59399999999999997</c:v>
                </c:pt>
                <c:pt idx="594">
                  <c:v>0.59499999999999997</c:v>
                </c:pt>
                <c:pt idx="595">
                  <c:v>0.59599999999999997</c:v>
                </c:pt>
                <c:pt idx="596">
                  <c:v>0.59699999999999998</c:v>
                </c:pt>
                <c:pt idx="597">
                  <c:v>0.59799999999999998</c:v>
                </c:pt>
                <c:pt idx="598">
                  <c:v>0.59899999999999998</c:v>
                </c:pt>
                <c:pt idx="599">
                  <c:v>0.6</c:v>
                </c:pt>
                <c:pt idx="600">
                  <c:v>0.60099999999999998</c:v>
                </c:pt>
                <c:pt idx="601">
                  <c:v>0.60199999999999998</c:v>
                </c:pt>
                <c:pt idx="602">
                  <c:v>0.60299999999999998</c:v>
                </c:pt>
                <c:pt idx="603">
                  <c:v>0.60399999999999998</c:v>
                </c:pt>
                <c:pt idx="604">
                  <c:v>0.60499999999999998</c:v>
                </c:pt>
                <c:pt idx="605">
                  <c:v>0.60599999999999998</c:v>
                </c:pt>
                <c:pt idx="606">
                  <c:v>0.60699999999999998</c:v>
                </c:pt>
                <c:pt idx="607">
                  <c:v>0.60799999999999998</c:v>
                </c:pt>
                <c:pt idx="608">
                  <c:v>0.60899999999999999</c:v>
                </c:pt>
                <c:pt idx="609">
                  <c:v>0.61</c:v>
                </c:pt>
                <c:pt idx="610">
                  <c:v>0.61099999999999999</c:v>
                </c:pt>
                <c:pt idx="611">
                  <c:v>0.61199999999999999</c:v>
                </c:pt>
                <c:pt idx="612">
                  <c:v>0.61299999999999999</c:v>
                </c:pt>
                <c:pt idx="613">
                  <c:v>0.61399999999999999</c:v>
                </c:pt>
                <c:pt idx="614">
                  <c:v>0.61499999999999999</c:v>
                </c:pt>
                <c:pt idx="615">
                  <c:v>0.61599999999999999</c:v>
                </c:pt>
                <c:pt idx="616">
                  <c:v>0.61699999999999999</c:v>
                </c:pt>
                <c:pt idx="617">
                  <c:v>0.61799999999999999</c:v>
                </c:pt>
                <c:pt idx="618">
                  <c:v>0.61899999999999999</c:v>
                </c:pt>
                <c:pt idx="619">
                  <c:v>0.62</c:v>
                </c:pt>
                <c:pt idx="620">
                  <c:v>0.621</c:v>
                </c:pt>
                <c:pt idx="621">
                  <c:v>0.622</c:v>
                </c:pt>
                <c:pt idx="622">
                  <c:v>0.623</c:v>
                </c:pt>
                <c:pt idx="623">
                  <c:v>0.624</c:v>
                </c:pt>
                <c:pt idx="624">
                  <c:v>0.625</c:v>
                </c:pt>
                <c:pt idx="625">
                  <c:v>0.626</c:v>
                </c:pt>
                <c:pt idx="626">
                  <c:v>0.627</c:v>
                </c:pt>
                <c:pt idx="627">
                  <c:v>0.628</c:v>
                </c:pt>
                <c:pt idx="628">
                  <c:v>0.629</c:v>
                </c:pt>
                <c:pt idx="629">
                  <c:v>0.63</c:v>
                </c:pt>
                <c:pt idx="630">
                  <c:v>0.63100000000000001</c:v>
                </c:pt>
                <c:pt idx="631">
                  <c:v>0.63200000000000001</c:v>
                </c:pt>
                <c:pt idx="632">
                  <c:v>0.63300000000000001</c:v>
                </c:pt>
                <c:pt idx="633">
                  <c:v>0.63400000000000001</c:v>
                </c:pt>
                <c:pt idx="634">
                  <c:v>0.63500000000000001</c:v>
                </c:pt>
                <c:pt idx="635">
                  <c:v>0.63600000000000001</c:v>
                </c:pt>
                <c:pt idx="636">
                  <c:v>0.63700000000000001</c:v>
                </c:pt>
                <c:pt idx="637">
                  <c:v>0.63800000000000001</c:v>
                </c:pt>
                <c:pt idx="638">
                  <c:v>0.63900000000000001</c:v>
                </c:pt>
                <c:pt idx="639">
                  <c:v>0.64</c:v>
                </c:pt>
                <c:pt idx="640">
                  <c:v>0.64100000000000001</c:v>
                </c:pt>
                <c:pt idx="641">
                  <c:v>0.64200000000000002</c:v>
                </c:pt>
                <c:pt idx="642">
                  <c:v>0.64300000000000002</c:v>
                </c:pt>
                <c:pt idx="643">
                  <c:v>0.64400000000000002</c:v>
                </c:pt>
                <c:pt idx="644">
                  <c:v>0.64500000000000002</c:v>
                </c:pt>
                <c:pt idx="645">
                  <c:v>0.64600000000000002</c:v>
                </c:pt>
                <c:pt idx="646">
                  <c:v>0.64700000000000002</c:v>
                </c:pt>
                <c:pt idx="647">
                  <c:v>0.64800000000000002</c:v>
                </c:pt>
                <c:pt idx="648">
                  <c:v>0.64900000000000002</c:v>
                </c:pt>
                <c:pt idx="649">
                  <c:v>0.65</c:v>
                </c:pt>
                <c:pt idx="650">
                  <c:v>0.65100000000000002</c:v>
                </c:pt>
                <c:pt idx="651">
                  <c:v>0.65200000000000002</c:v>
                </c:pt>
                <c:pt idx="652">
                  <c:v>0.65300000000000002</c:v>
                </c:pt>
                <c:pt idx="653">
                  <c:v>0.65400000000000003</c:v>
                </c:pt>
                <c:pt idx="654">
                  <c:v>0.65500000000000003</c:v>
                </c:pt>
                <c:pt idx="655">
                  <c:v>0.65600000000000003</c:v>
                </c:pt>
                <c:pt idx="656">
                  <c:v>0.65700000000000003</c:v>
                </c:pt>
                <c:pt idx="657">
                  <c:v>0.65800000000000003</c:v>
                </c:pt>
                <c:pt idx="658">
                  <c:v>0.65900000000000003</c:v>
                </c:pt>
                <c:pt idx="659">
                  <c:v>0.66</c:v>
                </c:pt>
                <c:pt idx="660">
                  <c:v>0.66100000000000003</c:v>
                </c:pt>
                <c:pt idx="661">
                  <c:v>0.66200000000000003</c:v>
                </c:pt>
                <c:pt idx="662">
                  <c:v>0.66300000000000003</c:v>
                </c:pt>
                <c:pt idx="663">
                  <c:v>0.66400000000000003</c:v>
                </c:pt>
                <c:pt idx="664">
                  <c:v>0.66500000000000004</c:v>
                </c:pt>
                <c:pt idx="665">
                  <c:v>0.66600000000000004</c:v>
                </c:pt>
                <c:pt idx="666">
                  <c:v>0.66700000000000004</c:v>
                </c:pt>
                <c:pt idx="667">
                  <c:v>0.66800000000000004</c:v>
                </c:pt>
                <c:pt idx="668">
                  <c:v>0.66900000000000004</c:v>
                </c:pt>
                <c:pt idx="669">
                  <c:v>0.67</c:v>
                </c:pt>
                <c:pt idx="670">
                  <c:v>0.67100000000000004</c:v>
                </c:pt>
                <c:pt idx="671">
                  <c:v>0.67200000000000004</c:v>
                </c:pt>
                <c:pt idx="672">
                  <c:v>0.67300000000000004</c:v>
                </c:pt>
                <c:pt idx="673">
                  <c:v>0.67400000000000004</c:v>
                </c:pt>
                <c:pt idx="674">
                  <c:v>0.67500000000000004</c:v>
                </c:pt>
                <c:pt idx="675">
                  <c:v>0.67600000000000005</c:v>
                </c:pt>
                <c:pt idx="676">
                  <c:v>0.67700000000000005</c:v>
                </c:pt>
                <c:pt idx="677">
                  <c:v>0.67800000000000005</c:v>
                </c:pt>
                <c:pt idx="678">
                  <c:v>0.67900000000000005</c:v>
                </c:pt>
                <c:pt idx="679">
                  <c:v>0.68</c:v>
                </c:pt>
                <c:pt idx="680">
                  <c:v>0.68100000000000005</c:v>
                </c:pt>
                <c:pt idx="681">
                  <c:v>0.68200000000000005</c:v>
                </c:pt>
                <c:pt idx="682">
                  <c:v>0.68300000000000005</c:v>
                </c:pt>
                <c:pt idx="683">
                  <c:v>0.68400000000000005</c:v>
                </c:pt>
                <c:pt idx="684">
                  <c:v>0.68500000000000005</c:v>
                </c:pt>
                <c:pt idx="685">
                  <c:v>0.68600000000000005</c:v>
                </c:pt>
                <c:pt idx="686">
                  <c:v>0.68700000000000006</c:v>
                </c:pt>
                <c:pt idx="687">
                  <c:v>0.68799999999999994</c:v>
                </c:pt>
                <c:pt idx="688">
                  <c:v>0.68899999999999995</c:v>
                </c:pt>
                <c:pt idx="689">
                  <c:v>0.69</c:v>
                </c:pt>
                <c:pt idx="690">
                  <c:v>0.69099999999999995</c:v>
                </c:pt>
                <c:pt idx="691">
                  <c:v>0.69199999999999995</c:v>
                </c:pt>
                <c:pt idx="692">
                  <c:v>0.69299999999999995</c:v>
                </c:pt>
                <c:pt idx="693">
                  <c:v>0.69399999999999995</c:v>
                </c:pt>
                <c:pt idx="694">
                  <c:v>0.69499999999999995</c:v>
                </c:pt>
                <c:pt idx="695">
                  <c:v>0.69599999999999995</c:v>
                </c:pt>
                <c:pt idx="696">
                  <c:v>0.69699999999999995</c:v>
                </c:pt>
                <c:pt idx="697">
                  <c:v>0.69799999999999995</c:v>
                </c:pt>
                <c:pt idx="698">
                  <c:v>0.69899999999999995</c:v>
                </c:pt>
                <c:pt idx="699">
                  <c:v>0.7</c:v>
                </c:pt>
                <c:pt idx="700">
                  <c:v>0.70099999999999996</c:v>
                </c:pt>
                <c:pt idx="701">
                  <c:v>0.70199999999999996</c:v>
                </c:pt>
                <c:pt idx="702">
                  <c:v>0.70299999999999996</c:v>
                </c:pt>
                <c:pt idx="703">
                  <c:v>0.70399999999999996</c:v>
                </c:pt>
                <c:pt idx="704">
                  <c:v>0.70499999999999996</c:v>
                </c:pt>
                <c:pt idx="705">
                  <c:v>0.70599999999999996</c:v>
                </c:pt>
                <c:pt idx="706">
                  <c:v>0.70699999999999996</c:v>
                </c:pt>
                <c:pt idx="707">
                  <c:v>0.70799999999999996</c:v>
                </c:pt>
                <c:pt idx="708">
                  <c:v>0.70899999999999996</c:v>
                </c:pt>
                <c:pt idx="709">
                  <c:v>0.71</c:v>
                </c:pt>
                <c:pt idx="710">
                  <c:v>0.71099999999999997</c:v>
                </c:pt>
                <c:pt idx="711">
                  <c:v>0.71199999999999997</c:v>
                </c:pt>
                <c:pt idx="712">
                  <c:v>0.71299999999999997</c:v>
                </c:pt>
                <c:pt idx="713">
                  <c:v>0.71399999999999997</c:v>
                </c:pt>
                <c:pt idx="714">
                  <c:v>0.71499999999999997</c:v>
                </c:pt>
                <c:pt idx="715">
                  <c:v>0.71599999999999997</c:v>
                </c:pt>
                <c:pt idx="716">
                  <c:v>0.71699999999999997</c:v>
                </c:pt>
                <c:pt idx="717">
                  <c:v>0.71799999999999997</c:v>
                </c:pt>
                <c:pt idx="718">
                  <c:v>0.71899999999999997</c:v>
                </c:pt>
                <c:pt idx="719">
                  <c:v>0.72</c:v>
                </c:pt>
                <c:pt idx="720">
                  <c:v>0.72099999999999997</c:v>
                </c:pt>
                <c:pt idx="721">
                  <c:v>0.72199999999999998</c:v>
                </c:pt>
                <c:pt idx="722">
                  <c:v>0.72299999999999998</c:v>
                </c:pt>
                <c:pt idx="723">
                  <c:v>0.72399999999999998</c:v>
                </c:pt>
                <c:pt idx="724">
                  <c:v>0.72499999999999998</c:v>
                </c:pt>
                <c:pt idx="725">
                  <c:v>0.72599999999999998</c:v>
                </c:pt>
                <c:pt idx="726">
                  <c:v>0.72699999999999998</c:v>
                </c:pt>
                <c:pt idx="727">
                  <c:v>0.72799999999999998</c:v>
                </c:pt>
                <c:pt idx="728">
                  <c:v>0.72899999999999998</c:v>
                </c:pt>
                <c:pt idx="729">
                  <c:v>0.73</c:v>
                </c:pt>
                <c:pt idx="730">
                  <c:v>0.73099999999999998</c:v>
                </c:pt>
                <c:pt idx="731">
                  <c:v>0.73199999999999998</c:v>
                </c:pt>
                <c:pt idx="732">
                  <c:v>0.73299999999999998</c:v>
                </c:pt>
                <c:pt idx="733">
                  <c:v>0.73399999999999999</c:v>
                </c:pt>
                <c:pt idx="734">
                  <c:v>0.73499999999999999</c:v>
                </c:pt>
                <c:pt idx="735">
                  <c:v>0.73599999999999999</c:v>
                </c:pt>
                <c:pt idx="736">
                  <c:v>0.73699999999999999</c:v>
                </c:pt>
                <c:pt idx="737">
                  <c:v>0.73799999999999999</c:v>
                </c:pt>
                <c:pt idx="738">
                  <c:v>0.73899999999999999</c:v>
                </c:pt>
                <c:pt idx="739">
                  <c:v>0.74</c:v>
                </c:pt>
                <c:pt idx="740">
                  <c:v>0.74099999999999999</c:v>
                </c:pt>
                <c:pt idx="741">
                  <c:v>0.74199999999999999</c:v>
                </c:pt>
                <c:pt idx="742">
                  <c:v>0.74299999999999999</c:v>
                </c:pt>
                <c:pt idx="743">
                  <c:v>0.74399999999999999</c:v>
                </c:pt>
                <c:pt idx="744">
                  <c:v>0.745</c:v>
                </c:pt>
                <c:pt idx="745">
                  <c:v>0.746</c:v>
                </c:pt>
                <c:pt idx="746">
                  <c:v>0.747</c:v>
                </c:pt>
                <c:pt idx="747">
                  <c:v>0.748</c:v>
                </c:pt>
                <c:pt idx="748">
                  <c:v>0.749</c:v>
                </c:pt>
                <c:pt idx="749">
                  <c:v>0.75</c:v>
                </c:pt>
                <c:pt idx="750">
                  <c:v>0.751</c:v>
                </c:pt>
                <c:pt idx="751">
                  <c:v>0.752</c:v>
                </c:pt>
                <c:pt idx="752">
                  <c:v>0.753</c:v>
                </c:pt>
                <c:pt idx="753">
                  <c:v>0.754</c:v>
                </c:pt>
                <c:pt idx="754">
                  <c:v>0.755</c:v>
                </c:pt>
                <c:pt idx="755">
                  <c:v>0.75600000000000001</c:v>
                </c:pt>
                <c:pt idx="756">
                  <c:v>0.75700000000000001</c:v>
                </c:pt>
                <c:pt idx="757">
                  <c:v>0.75800000000000001</c:v>
                </c:pt>
                <c:pt idx="758">
                  <c:v>0.75900000000000001</c:v>
                </c:pt>
                <c:pt idx="759">
                  <c:v>0.76</c:v>
                </c:pt>
                <c:pt idx="760">
                  <c:v>0.76100000000000001</c:v>
                </c:pt>
                <c:pt idx="761">
                  <c:v>0.76200000000000001</c:v>
                </c:pt>
                <c:pt idx="762">
                  <c:v>0.76300000000000001</c:v>
                </c:pt>
                <c:pt idx="763">
                  <c:v>0.76400000000000001</c:v>
                </c:pt>
                <c:pt idx="764">
                  <c:v>0.76500000000000001</c:v>
                </c:pt>
                <c:pt idx="765">
                  <c:v>0.76600000000000001</c:v>
                </c:pt>
                <c:pt idx="766">
                  <c:v>0.76700000000000002</c:v>
                </c:pt>
                <c:pt idx="767">
                  <c:v>0.76800000000000002</c:v>
                </c:pt>
                <c:pt idx="768">
                  <c:v>0.76900000000000002</c:v>
                </c:pt>
                <c:pt idx="769">
                  <c:v>0.77</c:v>
                </c:pt>
                <c:pt idx="770">
                  <c:v>0.77100000000000002</c:v>
                </c:pt>
                <c:pt idx="771">
                  <c:v>0.77200000000000002</c:v>
                </c:pt>
                <c:pt idx="772">
                  <c:v>0.77300000000000002</c:v>
                </c:pt>
                <c:pt idx="773">
                  <c:v>0.77400000000000002</c:v>
                </c:pt>
                <c:pt idx="774">
                  <c:v>0.77500000000000002</c:v>
                </c:pt>
                <c:pt idx="775">
                  <c:v>0.77600000000000002</c:v>
                </c:pt>
                <c:pt idx="776">
                  <c:v>0.77700000000000002</c:v>
                </c:pt>
                <c:pt idx="777">
                  <c:v>0.77800000000000002</c:v>
                </c:pt>
                <c:pt idx="778">
                  <c:v>0.77900000000000003</c:v>
                </c:pt>
                <c:pt idx="779">
                  <c:v>0.78</c:v>
                </c:pt>
                <c:pt idx="780">
                  <c:v>0.78100000000000003</c:v>
                </c:pt>
                <c:pt idx="781">
                  <c:v>0.78200000000000003</c:v>
                </c:pt>
                <c:pt idx="782">
                  <c:v>0.78300000000000003</c:v>
                </c:pt>
                <c:pt idx="783">
                  <c:v>0.78400000000000003</c:v>
                </c:pt>
                <c:pt idx="784">
                  <c:v>0.78500000000000003</c:v>
                </c:pt>
                <c:pt idx="785">
                  <c:v>0.78600000000000003</c:v>
                </c:pt>
                <c:pt idx="786">
                  <c:v>0.78700000000000003</c:v>
                </c:pt>
                <c:pt idx="787">
                  <c:v>0.78800000000000003</c:v>
                </c:pt>
                <c:pt idx="788">
                  <c:v>0.78900000000000003</c:v>
                </c:pt>
                <c:pt idx="789">
                  <c:v>0.79</c:v>
                </c:pt>
                <c:pt idx="790">
                  <c:v>0.79100000000000004</c:v>
                </c:pt>
                <c:pt idx="791">
                  <c:v>0.79200000000000004</c:v>
                </c:pt>
                <c:pt idx="792">
                  <c:v>0.79300000000000004</c:v>
                </c:pt>
                <c:pt idx="793">
                  <c:v>0.79400000000000004</c:v>
                </c:pt>
                <c:pt idx="794">
                  <c:v>0.79500000000000004</c:v>
                </c:pt>
                <c:pt idx="795">
                  <c:v>0.79600000000000004</c:v>
                </c:pt>
                <c:pt idx="796">
                  <c:v>0.79700000000000004</c:v>
                </c:pt>
                <c:pt idx="797">
                  <c:v>0.79800000000000004</c:v>
                </c:pt>
                <c:pt idx="798">
                  <c:v>0.79900000000000004</c:v>
                </c:pt>
                <c:pt idx="799">
                  <c:v>0.8</c:v>
                </c:pt>
                <c:pt idx="800">
                  <c:v>0.80100000000000005</c:v>
                </c:pt>
                <c:pt idx="801">
                  <c:v>0.80200000000000005</c:v>
                </c:pt>
                <c:pt idx="802">
                  <c:v>0.80300000000000005</c:v>
                </c:pt>
                <c:pt idx="803">
                  <c:v>0.80400000000000005</c:v>
                </c:pt>
                <c:pt idx="804">
                  <c:v>0.80500000000000005</c:v>
                </c:pt>
                <c:pt idx="805">
                  <c:v>0.80600000000000005</c:v>
                </c:pt>
                <c:pt idx="806">
                  <c:v>0.80700000000000005</c:v>
                </c:pt>
                <c:pt idx="807">
                  <c:v>0.80800000000000005</c:v>
                </c:pt>
                <c:pt idx="808">
                  <c:v>0.80900000000000005</c:v>
                </c:pt>
                <c:pt idx="809">
                  <c:v>0.81</c:v>
                </c:pt>
                <c:pt idx="810">
                  <c:v>0.81100000000000005</c:v>
                </c:pt>
                <c:pt idx="811">
                  <c:v>0.81200000000000006</c:v>
                </c:pt>
                <c:pt idx="812">
                  <c:v>0.81299999999999994</c:v>
                </c:pt>
                <c:pt idx="813">
                  <c:v>0.81399999999999995</c:v>
                </c:pt>
                <c:pt idx="814">
                  <c:v>0.81499999999999995</c:v>
                </c:pt>
                <c:pt idx="815">
                  <c:v>0.81599999999999995</c:v>
                </c:pt>
                <c:pt idx="816">
                  <c:v>0.81699999999999995</c:v>
                </c:pt>
                <c:pt idx="817">
                  <c:v>0.81799999999999995</c:v>
                </c:pt>
                <c:pt idx="818">
                  <c:v>0.81899999999999995</c:v>
                </c:pt>
                <c:pt idx="819">
                  <c:v>0.82</c:v>
                </c:pt>
                <c:pt idx="820">
                  <c:v>0.82099999999999995</c:v>
                </c:pt>
                <c:pt idx="821">
                  <c:v>0.82199999999999995</c:v>
                </c:pt>
                <c:pt idx="822">
                  <c:v>0.82299999999999995</c:v>
                </c:pt>
                <c:pt idx="823">
                  <c:v>0.82399999999999995</c:v>
                </c:pt>
                <c:pt idx="824">
                  <c:v>0.82499999999999996</c:v>
                </c:pt>
                <c:pt idx="825">
                  <c:v>0.82599999999999996</c:v>
                </c:pt>
                <c:pt idx="826">
                  <c:v>0.82699999999999996</c:v>
                </c:pt>
                <c:pt idx="827">
                  <c:v>0.82799999999999996</c:v>
                </c:pt>
                <c:pt idx="828">
                  <c:v>0.82899999999999996</c:v>
                </c:pt>
                <c:pt idx="829">
                  <c:v>0.83</c:v>
                </c:pt>
                <c:pt idx="830">
                  <c:v>0.83099999999999996</c:v>
                </c:pt>
                <c:pt idx="831">
                  <c:v>0.83199999999999996</c:v>
                </c:pt>
                <c:pt idx="832">
                  <c:v>0.83299999999999996</c:v>
                </c:pt>
                <c:pt idx="833">
                  <c:v>0.83399999999999996</c:v>
                </c:pt>
                <c:pt idx="834">
                  <c:v>0.83499999999999996</c:v>
                </c:pt>
                <c:pt idx="835">
                  <c:v>0.83599999999999997</c:v>
                </c:pt>
                <c:pt idx="836">
                  <c:v>0.83699999999999997</c:v>
                </c:pt>
                <c:pt idx="837">
                  <c:v>0.83799999999999997</c:v>
                </c:pt>
                <c:pt idx="838">
                  <c:v>0.83899999999999997</c:v>
                </c:pt>
                <c:pt idx="839">
                  <c:v>0.84</c:v>
                </c:pt>
                <c:pt idx="840">
                  <c:v>0.84099999999999997</c:v>
                </c:pt>
                <c:pt idx="841">
                  <c:v>0.84199999999999997</c:v>
                </c:pt>
                <c:pt idx="842">
                  <c:v>0.84299999999999997</c:v>
                </c:pt>
                <c:pt idx="843">
                  <c:v>0.84399999999999997</c:v>
                </c:pt>
                <c:pt idx="844">
                  <c:v>0.84499999999999997</c:v>
                </c:pt>
                <c:pt idx="845">
                  <c:v>0.84599999999999997</c:v>
                </c:pt>
                <c:pt idx="846">
                  <c:v>0.84699999999999998</c:v>
                </c:pt>
                <c:pt idx="847">
                  <c:v>0.84799999999999998</c:v>
                </c:pt>
                <c:pt idx="848">
                  <c:v>0.84899999999999998</c:v>
                </c:pt>
                <c:pt idx="849">
                  <c:v>0.85</c:v>
                </c:pt>
                <c:pt idx="850">
                  <c:v>0.85099999999999998</c:v>
                </c:pt>
                <c:pt idx="851">
                  <c:v>0.85199999999999998</c:v>
                </c:pt>
                <c:pt idx="852">
                  <c:v>0.85299999999999998</c:v>
                </c:pt>
                <c:pt idx="853">
                  <c:v>0.85399999999999998</c:v>
                </c:pt>
                <c:pt idx="854">
                  <c:v>0.85499999999999998</c:v>
                </c:pt>
                <c:pt idx="855">
                  <c:v>0.85599999999999998</c:v>
                </c:pt>
                <c:pt idx="856">
                  <c:v>0.85699999999999998</c:v>
                </c:pt>
                <c:pt idx="857">
                  <c:v>0.85799999999999998</c:v>
                </c:pt>
                <c:pt idx="858">
                  <c:v>0.85899999999999999</c:v>
                </c:pt>
                <c:pt idx="859">
                  <c:v>0.86</c:v>
                </c:pt>
                <c:pt idx="860">
                  <c:v>0.86099999999999999</c:v>
                </c:pt>
                <c:pt idx="861">
                  <c:v>0.86199999999999999</c:v>
                </c:pt>
                <c:pt idx="862">
                  <c:v>0.86299999999999999</c:v>
                </c:pt>
                <c:pt idx="863">
                  <c:v>0.86399999999999999</c:v>
                </c:pt>
                <c:pt idx="864">
                  <c:v>0.86499999999999999</c:v>
                </c:pt>
                <c:pt idx="865">
                  <c:v>0.86599999999999999</c:v>
                </c:pt>
                <c:pt idx="866">
                  <c:v>0.86699999999999999</c:v>
                </c:pt>
                <c:pt idx="867">
                  <c:v>0.86799999999999999</c:v>
                </c:pt>
                <c:pt idx="868">
                  <c:v>0.86899999999999999</c:v>
                </c:pt>
                <c:pt idx="869">
                  <c:v>0.87</c:v>
                </c:pt>
                <c:pt idx="870">
                  <c:v>0.871</c:v>
                </c:pt>
                <c:pt idx="871">
                  <c:v>0.872</c:v>
                </c:pt>
                <c:pt idx="872">
                  <c:v>0.873</c:v>
                </c:pt>
                <c:pt idx="873">
                  <c:v>0.874</c:v>
                </c:pt>
                <c:pt idx="874">
                  <c:v>0.875</c:v>
                </c:pt>
                <c:pt idx="875">
                  <c:v>0.876</c:v>
                </c:pt>
                <c:pt idx="876">
                  <c:v>0.877</c:v>
                </c:pt>
                <c:pt idx="877">
                  <c:v>0.878</c:v>
                </c:pt>
                <c:pt idx="878">
                  <c:v>0.879</c:v>
                </c:pt>
                <c:pt idx="879">
                  <c:v>0.88</c:v>
                </c:pt>
                <c:pt idx="880">
                  <c:v>0.88100000000000001</c:v>
                </c:pt>
                <c:pt idx="881">
                  <c:v>0.88200000000000001</c:v>
                </c:pt>
                <c:pt idx="882">
                  <c:v>0.88300000000000001</c:v>
                </c:pt>
                <c:pt idx="883">
                  <c:v>0.88400000000000001</c:v>
                </c:pt>
                <c:pt idx="884">
                  <c:v>0.88500000000000001</c:v>
                </c:pt>
                <c:pt idx="885">
                  <c:v>0.88600000000000001</c:v>
                </c:pt>
                <c:pt idx="886">
                  <c:v>0.88700000000000001</c:v>
                </c:pt>
                <c:pt idx="887">
                  <c:v>0.88800000000000001</c:v>
                </c:pt>
                <c:pt idx="888">
                  <c:v>0.88900000000000001</c:v>
                </c:pt>
                <c:pt idx="889">
                  <c:v>0.89</c:v>
                </c:pt>
                <c:pt idx="890">
                  <c:v>0.89100000000000001</c:v>
                </c:pt>
                <c:pt idx="891">
                  <c:v>0.89200000000000002</c:v>
                </c:pt>
                <c:pt idx="892">
                  <c:v>0.89300000000000002</c:v>
                </c:pt>
                <c:pt idx="893">
                  <c:v>0.89400000000000002</c:v>
                </c:pt>
                <c:pt idx="894">
                  <c:v>0.89500000000000002</c:v>
                </c:pt>
                <c:pt idx="895">
                  <c:v>0.89600000000000002</c:v>
                </c:pt>
                <c:pt idx="896">
                  <c:v>0.89700000000000002</c:v>
                </c:pt>
                <c:pt idx="897">
                  <c:v>0.89800000000000002</c:v>
                </c:pt>
                <c:pt idx="898">
                  <c:v>0.89900000000000002</c:v>
                </c:pt>
                <c:pt idx="899">
                  <c:v>0.9</c:v>
                </c:pt>
                <c:pt idx="900">
                  <c:v>0.90100000000000002</c:v>
                </c:pt>
                <c:pt idx="901">
                  <c:v>0.90200000000000002</c:v>
                </c:pt>
                <c:pt idx="902">
                  <c:v>0.90300000000000002</c:v>
                </c:pt>
                <c:pt idx="903">
                  <c:v>0.90400000000000003</c:v>
                </c:pt>
                <c:pt idx="904">
                  <c:v>0.90500000000000003</c:v>
                </c:pt>
                <c:pt idx="905">
                  <c:v>0.90600000000000003</c:v>
                </c:pt>
                <c:pt idx="906">
                  <c:v>0.90700000000000003</c:v>
                </c:pt>
                <c:pt idx="907">
                  <c:v>0.90800000000000003</c:v>
                </c:pt>
                <c:pt idx="908">
                  <c:v>0.90900000000000003</c:v>
                </c:pt>
                <c:pt idx="909">
                  <c:v>0.91</c:v>
                </c:pt>
                <c:pt idx="910">
                  <c:v>0.91100000000000003</c:v>
                </c:pt>
                <c:pt idx="911">
                  <c:v>0.91200000000000003</c:v>
                </c:pt>
                <c:pt idx="912">
                  <c:v>0.91300000000000003</c:v>
                </c:pt>
                <c:pt idx="913">
                  <c:v>0.91400000000000003</c:v>
                </c:pt>
                <c:pt idx="914">
                  <c:v>0.91500000000000004</c:v>
                </c:pt>
                <c:pt idx="915">
                  <c:v>0.91600000000000004</c:v>
                </c:pt>
                <c:pt idx="916">
                  <c:v>0.91700000000000004</c:v>
                </c:pt>
                <c:pt idx="917">
                  <c:v>0.91800000000000004</c:v>
                </c:pt>
                <c:pt idx="918">
                  <c:v>0.91900000000000004</c:v>
                </c:pt>
                <c:pt idx="919">
                  <c:v>0.92</c:v>
                </c:pt>
                <c:pt idx="920">
                  <c:v>0.92100000000000004</c:v>
                </c:pt>
                <c:pt idx="921">
                  <c:v>0.92200000000000004</c:v>
                </c:pt>
                <c:pt idx="922">
                  <c:v>0.92300000000000004</c:v>
                </c:pt>
                <c:pt idx="923">
                  <c:v>0.92400000000000004</c:v>
                </c:pt>
                <c:pt idx="924">
                  <c:v>0.92500000000000004</c:v>
                </c:pt>
                <c:pt idx="925">
                  <c:v>0.92600000000000005</c:v>
                </c:pt>
                <c:pt idx="926">
                  <c:v>0.92700000000000005</c:v>
                </c:pt>
                <c:pt idx="927">
                  <c:v>0.92800000000000005</c:v>
                </c:pt>
                <c:pt idx="928">
                  <c:v>0.92900000000000005</c:v>
                </c:pt>
                <c:pt idx="929">
                  <c:v>0.93</c:v>
                </c:pt>
                <c:pt idx="930">
                  <c:v>0.93100000000000005</c:v>
                </c:pt>
                <c:pt idx="931">
                  <c:v>0.93200000000000005</c:v>
                </c:pt>
                <c:pt idx="932">
                  <c:v>0.93300000000000005</c:v>
                </c:pt>
                <c:pt idx="933">
                  <c:v>0.93400000000000005</c:v>
                </c:pt>
                <c:pt idx="934">
                  <c:v>0.93500000000000005</c:v>
                </c:pt>
                <c:pt idx="935">
                  <c:v>0.93600000000000005</c:v>
                </c:pt>
                <c:pt idx="936">
                  <c:v>0.93700000000000006</c:v>
                </c:pt>
                <c:pt idx="937">
                  <c:v>0.93799999999999994</c:v>
                </c:pt>
                <c:pt idx="938">
                  <c:v>0.93899999999999995</c:v>
                </c:pt>
                <c:pt idx="939">
                  <c:v>0.94</c:v>
                </c:pt>
                <c:pt idx="940">
                  <c:v>0.94099999999999995</c:v>
                </c:pt>
                <c:pt idx="941">
                  <c:v>0.94199999999999995</c:v>
                </c:pt>
                <c:pt idx="942">
                  <c:v>0.94299999999999995</c:v>
                </c:pt>
                <c:pt idx="943">
                  <c:v>0.94399999999999995</c:v>
                </c:pt>
                <c:pt idx="944">
                  <c:v>0.94499999999999995</c:v>
                </c:pt>
                <c:pt idx="945">
                  <c:v>0.94599999999999995</c:v>
                </c:pt>
                <c:pt idx="946">
                  <c:v>0.94699999999999995</c:v>
                </c:pt>
                <c:pt idx="947">
                  <c:v>0.94799999999999995</c:v>
                </c:pt>
                <c:pt idx="948">
                  <c:v>0.94899999999999995</c:v>
                </c:pt>
                <c:pt idx="949">
                  <c:v>0.95</c:v>
                </c:pt>
                <c:pt idx="950">
                  <c:v>0.95099999999999996</c:v>
                </c:pt>
                <c:pt idx="951">
                  <c:v>0.95199999999999996</c:v>
                </c:pt>
                <c:pt idx="952">
                  <c:v>0.95299999999999996</c:v>
                </c:pt>
                <c:pt idx="953">
                  <c:v>0.95399999999999996</c:v>
                </c:pt>
                <c:pt idx="954">
                  <c:v>0.95499999999999996</c:v>
                </c:pt>
                <c:pt idx="955">
                  <c:v>0.95599999999999996</c:v>
                </c:pt>
                <c:pt idx="956">
                  <c:v>0.95699999999999996</c:v>
                </c:pt>
                <c:pt idx="957">
                  <c:v>0.95799999999999996</c:v>
                </c:pt>
                <c:pt idx="958">
                  <c:v>0.95899999999999996</c:v>
                </c:pt>
                <c:pt idx="959">
                  <c:v>0.96</c:v>
                </c:pt>
                <c:pt idx="960">
                  <c:v>0.96099999999999997</c:v>
                </c:pt>
                <c:pt idx="961">
                  <c:v>0.96199999999999997</c:v>
                </c:pt>
                <c:pt idx="962">
                  <c:v>0.96299999999999997</c:v>
                </c:pt>
                <c:pt idx="963">
                  <c:v>0.96399999999999997</c:v>
                </c:pt>
                <c:pt idx="964">
                  <c:v>0.96499999999999997</c:v>
                </c:pt>
                <c:pt idx="965">
                  <c:v>0.96599999999999997</c:v>
                </c:pt>
                <c:pt idx="966">
                  <c:v>0.96699999999999997</c:v>
                </c:pt>
                <c:pt idx="967">
                  <c:v>0.96799999999999997</c:v>
                </c:pt>
                <c:pt idx="968">
                  <c:v>0.96899999999999997</c:v>
                </c:pt>
                <c:pt idx="969">
                  <c:v>0.97</c:v>
                </c:pt>
                <c:pt idx="970">
                  <c:v>0.97099999999999997</c:v>
                </c:pt>
                <c:pt idx="971">
                  <c:v>0.97199999999999998</c:v>
                </c:pt>
                <c:pt idx="972">
                  <c:v>0.97299999999999998</c:v>
                </c:pt>
                <c:pt idx="973">
                  <c:v>0.97399999999999998</c:v>
                </c:pt>
                <c:pt idx="974">
                  <c:v>0.97499999999999998</c:v>
                </c:pt>
                <c:pt idx="975">
                  <c:v>0.97599999999999998</c:v>
                </c:pt>
                <c:pt idx="976">
                  <c:v>0.97699999999999998</c:v>
                </c:pt>
                <c:pt idx="977">
                  <c:v>0.97799999999999998</c:v>
                </c:pt>
                <c:pt idx="978">
                  <c:v>0.97899999999999998</c:v>
                </c:pt>
                <c:pt idx="979">
                  <c:v>0.98</c:v>
                </c:pt>
                <c:pt idx="980">
                  <c:v>0.98099999999999998</c:v>
                </c:pt>
                <c:pt idx="981">
                  <c:v>0.98199999999999998</c:v>
                </c:pt>
                <c:pt idx="982">
                  <c:v>0.98299999999999998</c:v>
                </c:pt>
                <c:pt idx="983">
                  <c:v>0.98399999999999999</c:v>
                </c:pt>
                <c:pt idx="984">
                  <c:v>0.98499999999999999</c:v>
                </c:pt>
                <c:pt idx="985">
                  <c:v>0.98599999999999999</c:v>
                </c:pt>
                <c:pt idx="986">
                  <c:v>0.98699999999999999</c:v>
                </c:pt>
                <c:pt idx="987">
                  <c:v>0.98799999999999999</c:v>
                </c:pt>
                <c:pt idx="988">
                  <c:v>0.98899999999999999</c:v>
                </c:pt>
                <c:pt idx="989">
                  <c:v>0.99</c:v>
                </c:pt>
                <c:pt idx="990">
                  <c:v>0.99099999999999999</c:v>
                </c:pt>
                <c:pt idx="991">
                  <c:v>0.99199999999999999</c:v>
                </c:pt>
                <c:pt idx="992">
                  <c:v>0.99299999999999999</c:v>
                </c:pt>
                <c:pt idx="993">
                  <c:v>0.99399999999999999</c:v>
                </c:pt>
                <c:pt idx="994">
                  <c:v>0.995</c:v>
                </c:pt>
                <c:pt idx="995">
                  <c:v>0.996</c:v>
                </c:pt>
                <c:pt idx="996">
                  <c:v>0.997</c:v>
                </c:pt>
                <c:pt idx="997">
                  <c:v>0.998</c:v>
                </c:pt>
                <c:pt idx="998">
                  <c:v>0.999</c:v>
                </c:pt>
                <c:pt idx="999">
                  <c:v>1</c:v>
                </c:pt>
                <c:pt idx="1000">
                  <c:v>1.0009999999999999</c:v>
                </c:pt>
                <c:pt idx="1001">
                  <c:v>1.002</c:v>
                </c:pt>
                <c:pt idx="1002">
                  <c:v>1.0029999999999999</c:v>
                </c:pt>
                <c:pt idx="1003">
                  <c:v>1.004</c:v>
                </c:pt>
                <c:pt idx="1004">
                  <c:v>1.0049999999999999</c:v>
                </c:pt>
                <c:pt idx="1005">
                  <c:v>1.006</c:v>
                </c:pt>
                <c:pt idx="1006">
                  <c:v>1.0069999999999999</c:v>
                </c:pt>
                <c:pt idx="1007">
                  <c:v>1.008</c:v>
                </c:pt>
                <c:pt idx="1008">
                  <c:v>1.0089999999999999</c:v>
                </c:pt>
                <c:pt idx="1009">
                  <c:v>1.01</c:v>
                </c:pt>
                <c:pt idx="1010">
                  <c:v>1.0109999999999999</c:v>
                </c:pt>
                <c:pt idx="1011">
                  <c:v>1.012</c:v>
                </c:pt>
                <c:pt idx="1012">
                  <c:v>1.0129999999999999</c:v>
                </c:pt>
                <c:pt idx="1013">
                  <c:v>1.014</c:v>
                </c:pt>
                <c:pt idx="1014">
                  <c:v>1.0149999999999999</c:v>
                </c:pt>
                <c:pt idx="1015">
                  <c:v>1.016</c:v>
                </c:pt>
                <c:pt idx="1016">
                  <c:v>1.0169999999999999</c:v>
                </c:pt>
                <c:pt idx="1017">
                  <c:v>1.018</c:v>
                </c:pt>
                <c:pt idx="1018">
                  <c:v>1.0189999999999999</c:v>
                </c:pt>
                <c:pt idx="1019">
                  <c:v>1.02</c:v>
                </c:pt>
                <c:pt idx="1020">
                  <c:v>1.0209999999999999</c:v>
                </c:pt>
                <c:pt idx="1021">
                  <c:v>1.022</c:v>
                </c:pt>
                <c:pt idx="1022">
                  <c:v>1.0229999999999999</c:v>
                </c:pt>
                <c:pt idx="1023">
                  <c:v>1.024</c:v>
                </c:pt>
                <c:pt idx="1024">
                  <c:v>1.0249999999999999</c:v>
                </c:pt>
                <c:pt idx="1025">
                  <c:v>1.026</c:v>
                </c:pt>
                <c:pt idx="1026">
                  <c:v>1.0269999999999999</c:v>
                </c:pt>
                <c:pt idx="1027">
                  <c:v>1.028</c:v>
                </c:pt>
                <c:pt idx="1028">
                  <c:v>1.0289999999999999</c:v>
                </c:pt>
                <c:pt idx="1029">
                  <c:v>1.03</c:v>
                </c:pt>
                <c:pt idx="1030">
                  <c:v>1.0309999999999999</c:v>
                </c:pt>
                <c:pt idx="1031">
                  <c:v>1.032</c:v>
                </c:pt>
                <c:pt idx="1032">
                  <c:v>1.0329999999999999</c:v>
                </c:pt>
                <c:pt idx="1033">
                  <c:v>1.034</c:v>
                </c:pt>
                <c:pt idx="1034">
                  <c:v>1.0349999999999999</c:v>
                </c:pt>
                <c:pt idx="1035">
                  <c:v>1.036</c:v>
                </c:pt>
                <c:pt idx="1036">
                  <c:v>1.0369999999999999</c:v>
                </c:pt>
                <c:pt idx="1037">
                  <c:v>1.038</c:v>
                </c:pt>
                <c:pt idx="1038">
                  <c:v>1.0389999999999999</c:v>
                </c:pt>
                <c:pt idx="1039">
                  <c:v>1.04</c:v>
                </c:pt>
                <c:pt idx="1040">
                  <c:v>1.0409999999999999</c:v>
                </c:pt>
                <c:pt idx="1041">
                  <c:v>1.042</c:v>
                </c:pt>
                <c:pt idx="1042">
                  <c:v>1.0429999999999999</c:v>
                </c:pt>
                <c:pt idx="1043">
                  <c:v>1.044</c:v>
                </c:pt>
                <c:pt idx="1044">
                  <c:v>1.0449999999999999</c:v>
                </c:pt>
                <c:pt idx="1045">
                  <c:v>1.046</c:v>
                </c:pt>
                <c:pt idx="1046">
                  <c:v>1.0469999999999999</c:v>
                </c:pt>
                <c:pt idx="1047">
                  <c:v>1.048</c:v>
                </c:pt>
                <c:pt idx="1048">
                  <c:v>1.0489999999999999</c:v>
                </c:pt>
                <c:pt idx="1049">
                  <c:v>1.05</c:v>
                </c:pt>
                <c:pt idx="1050">
                  <c:v>1.0509999999999999</c:v>
                </c:pt>
                <c:pt idx="1051">
                  <c:v>1.052</c:v>
                </c:pt>
                <c:pt idx="1052">
                  <c:v>1.0529999999999999</c:v>
                </c:pt>
                <c:pt idx="1053">
                  <c:v>1.054</c:v>
                </c:pt>
                <c:pt idx="1054">
                  <c:v>1.0549999999999999</c:v>
                </c:pt>
                <c:pt idx="1055">
                  <c:v>1.056</c:v>
                </c:pt>
                <c:pt idx="1056">
                  <c:v>1.0569999999999999</c:v>
                </c:pt>
                <c:pt idx="1057">
                  <c:v>1.0580000000000001</c:v>
                </c:pt>
                <c:pt idx="1058">
                  <c:v>1.0589999999999999</c:v>
                </c:pt>
                <c:pt idx="1059">
                  <c:v>1.06</c:v>
                </c:pt>
                <c:pt idx="1060">
                  <c:v>1.0609999999999999</c:v>
                </c:pt>
                <c:pt idx="1061">
                  <c:v>1.0620000000000001</c:v>
                </c:pt>
                <c:pt idx="1062">
                  <c:v>1.0629999999999999</c:v>
                </c:pt>
                <c:pt idx="1063">
                  <c:v>1.0640000000000001</c:v>
                </c:pt>
                <c:pt idx="1064">
                  <c:v>1.0649999999999999</c:v>
                </c:pt>
                <c:pt idx="1065">
                  <c:v>1.0660000000000001</c:v>
                </c:pt>
                <c:pt idx="1066">
                  <c:v>1.0669999999999999</c:v>
                </c:pt>
                <c:pt idx="1067">
                  <c:v>1.0680000000000001</c:v>
                </c:pt>
                <c:pt idx="1068">
                  <c:v>1.069</c:v>
                </c:pt>
                <c:pt idx="1069">
                  <c:v>1.07</c:v>
                </c:pt>
                <c:pt idx="1070">
                  <c:v>1.071</c:v>
                </c:pt>
                <c:pt idx="1071">
                  <c:v>1.0720000000000001</c:v>
                </c:pt>
                <c:pt idx="1072">
                  <c:v>1.073</c:v>
                </c:pt>
                <c:pt idx="1073">
                  <c:v>1.0740000000000001</c:v>
                </c:pt>
                <c:pt idx="1074">
                  <c:v>1.075</c:v>
                </c:pt>
                <c:pt idx="1075">
                  <c:v>1.0760000000000001</c:v>
                </c:pt>
                <c:pt idx="1076">
                  <c:v>1.077</c:v>
                </c:pt>
                <c:pt idx="1077">
                  <c:v>1.0780000000000001</c:v>
                </c:pt>
                <c:pt idx="1078">
                  <c:v>1.079</c:v>
                </c:pt>
                <c:pt idx="1079">
                  <c:v>1.08</c:v>
                </c:pt>
                <c:pt idx="1080">
                  <c:v>1.081</c:v>
                </c:pt>
                <c:pt idx="1081">
                  <c:v>1.0820000000000001</c:v>
                </c:pt>
                <c:pt idx="1082">
                  <c:v>1.083</c:v>
                </c:pt>
                <c:pt idx="1083">
                  <c:v>1.0840000000000001</c:v>
                </c:pt>
                <c:pt idx="1084">
                  <c:v>1.085</c:v>
                </c:pt>
                <c:pt idx="1085">
                  <c:v>1.0860000000000001</c:v>
                </c:pt>
                <c:pt idx="1086">
                  <c:v>1.087</c:v>
                </c:pt>
                <c:pt idx="1087">
                  <c:v>1.0880000000000001</c:v>
                </c:pt>
                <c:pt idx="1088">
                  <c:v>1.089</c:v>
                </c:pt>
                <c:pt idx="1089">
                  <c:v>1.0900000000000001</c:v>
                </c:pt>
                <c:pt idx="1090">
                  <c:v>1.091</c:v>
                </c:pt>
                <c:pt idx="1091">
                  <c:v>1.0920000000000001</c:v>
                </c:pt>
                <c:pt idx="1092">
                  <c:v>1.093</c:v>
                </c:pt>
                <c:pt idx="1093">
                  <c:v>1.0940000000000001</c:v>
                </c:pt>
                <c:pt idx="1094">
                  <c:v>1.095</c:v>
                </c:pt>
                <c:pt idx="1095">
                  <c:v>1.0960000000000001</c:v>
                </c:pt>
                <c:pt idx="1096">
                  <c:v>1.097</c:v>
                </c:pt>
                <c:pt idx="1097">
                  <c:v>1.0980000000000001</c:v>
                </c:pt>
                <c:pt idx="1098">
                  <c:v>1.099</c:v>
                </c:pt>
                <c:pt idx="1099">
                  <c:v>1.1000000000000001</c:v>
                </c:pt>
                <c:pt idx="1100">
                  <c:v>1.101</c:v>
                </c:pt>
                <c:pt idx="1101">
                  <c:v>1.1020000000000001</c:v>
                </c:pt>
                <c:pt idx="1102">
                  <c:v>1.103</c:v>
                </c:pt>
                <c:pt idx="1103">
                  <c:v>1.1040000000000001</c:v>
                </c:pt>
                <c:pt idx="1104">
                  <c:v>1.105</c:v>
                </c:pt>
                <c:pt idx="1105">
                  <c:v>1.1060000000000001</c:v>
                </c:pt>
                <c:pt idx="1106">
                  <c:v>1.107</c:v>
                </c:pt>
                <c:pt idx="1107">
                  <c:v>1.1080000000000001</c:v>
                </c:pt>
                <c:pt idx="1108">
                  <c:v>1.109</c:v>
                </c:pt>
                <c:pt idx="1109">
                  <c:v>1.1100000000000001</c:v>
                </c:pt>
                <c:pt idx="1110">
                  <c:v>1.111</c:v>
                </c:pt>
                <c:pt idx="1111">
                  <c:v>1.1120000000000001</c:v>
                </c:pt>
                <c:pt idx="1112">
                  <c:v>1.113</c:v>
                </c:pt>
                <c:pt idx="1113">
                  <c:v>1.1140000000000001</c:v>
                </c:pt>
                <c:pt idx="1114">
                  <c:v>1.115</c:v>
                </c:pt>
                <c:pt idx="1115">
                  <c:v>1.1160000000000001</c:v>
                </c:pt>
                <c:pt idx="1116">
                  <c:v>1.117</c:v>
                </c:pt>
                <c:pt idx="1117">
                  <c:v>1.1180000000000001</c:v>
                </c:pt>
                <c:pt idx="1118">
                  <c:v>1.119</c:v>
                </c:pt>
                <c:pt idx="1119">
                  <c:v>1.1200000000000001</c:v>
                </c:pt>
                <c:pt idx="1120">
                  <c:v>1.121</c:v>
                </c:pt>
                <c:pt idx="1121">
                  <c:v>1.1220000000000001</c:v>
                </c:pt>
                <c:pt idx="1122">
                  <c:v>1.123</c:v>
                </c:pt>
                <c:pt idx="1123">
                  <c:v>1.1240000000000001</c:v>
                </c:pt>
                <c:pt idx="1124">
                  <c:v>1.125</c:v>
                </c:pt>
                <c:pt idx="1125">
                  <c:v>1.1259999999999999</c:v>
                </c:pt>
                <c:pt idx="1126">
                  <c:v>1.127</c:v>
                </c:pt>
                <c:pt idx="1127">
                  <c:v>1.1279999999999999</c:v>
                </c:pt>
                <c:pt idx="1128">
                  <c:v>1.129</c:v>
                </c:pt>
                <c:pt idx="1129">
                  <c:v>1.1299999999999999</c:v>
                </c:pt>
                <c:pt idx="1130">
                  <c:v>1.131</c:v>
                </c:pt>
                <c:pt idx="1131">
                  <c:v>1.1319999999999999</c:v>
                </c:pt>
                <c:pt idx="1132">
                  <c:v>1.133</c:v>
                </c:pt>
                <c:pt idx="1133">
                  <c:v>1.1339999999999999</c:v>
                </c:pt>
                <c:pt idx="1134">
                  <c:v>1.135</c:v>
                </c:pt>
                <c:pt idx="1135">
                  <c:v>1.1359999999999999</c:v>
                </c:pt>
                <c:pt idx="1136">
                  <c:v>1.137</c:v>
                </c:pt>
                <c:pt idx="1137">
                  <c:v>1.1379999999999999</c:v>
                </c:pt>
                <c:pt idx="1138">
                  <c:v>1.139</c:v>
                </c:pt>
                <c:pt idx="1139">
                  <c:v>1.1399999999999999</c:v>
                </c:pt>
                <c:pt idx="1140">
                  <c:v>1.141</c:v>
                </c:pt>
                <c:pt idx="1141">
                  <c:v>1.1419999999999999</c:v>
                </c:pt>
                <c:pt idx="1142">
                  <c:v>1.143</c:v>
                </c:pt>
                <c:pt idx="1143">
                  <c:v>1.1439999999999999</c:v>
                </c:pt>
                <c:pt idx="1144">
                  <c:v>1.145</c:v>
                </c:pt>
                <c:pt idx="1145">
                  <c:v>1.1459999999999999</c:v>
                </c:pt>
                <c:pt idx="1146">
                  <c:v>1.147</c:v>
                </c:pt>
                <c:pt idx="1147">
                  <c:v>1.1479999999999999</c:v>
                </c:pt>
                <c:pt idx="1148">
                  <c:v>1.149</c:v>
                </c:pt>
                <c:pt idx="1149">
                  <c:v>1.1499999999999999</c:v>
                </c:pt>
                <c:pt idx="1150">
                  <c:v>1.151</c:v>
                </c:pt>
                <c:pt idx="1151">
                  <c:v>1.1519999999999999</c:v>
                </c:pt>
                <c:pt idx="1152">
                  <c:v>1.153</c:v>
                </c:pt>
                <c:pt idx="1153">
                  <c:v>1.1539999999999999</c:v>
                </c:pt>
                <c:pt idx="1154">
                  <c:v>1.155</c:v>
                </c:pt>
                <c:pt idx="1155">
                  <c:v>1.1559999999999999</c:v>
                </c:pt>
                <c:pt idx="1156">
                  <c:v>1.157</c:v>
                </c:pt>
                <c:pt idx="1157">
                  <c:v>1.1579999999999999</c:v>
                </c:pt>
                <c:pt idx="1158">
                  <c:v>1.159</c:v>
                </c:pt>
                <c:pt idx="1159">
                  <c:v>1.1599999999999999</c:v>
                </c:pt>
                <c:pt idx="1160">
                  <c:v>1.161</c:v>
                </c:pt>
                <c:pt idx="1161">
                  <c:v>1.1619999999999999</c:v>
                </c:pt>
                <c:pt idx="1162">
                  <c:v>1.163</c:v>
                </c:pt>
                <c:pt idx="1163">
                  <c:v>1.1639999999999999</c:v>
                </c:pt>
                <c:pt idx="1164">
                  <c:v>1.165</c:v>
                </c:pt>
                <c:pt idx="1165">
                  <c:v>1.1659999999999999</c:v>
                </c:pt>
                <c:pt idx="1166">
                  <c:v>1.167</c:v>
                </c:pt>
                <c:pt idx="1167">
                  <c:v>1.1679999999999999</c:v>
                </c:pt>
                <c:pt idx="1168">
                  <c:v>1.169</c:v>
                </c:pt>
                <c:pt idx="1169">
                  <c:v>1.17</c:v>
                </c:pt>
                <c:pt idx="1170">
                  <c:v>1.171</c:v>
                </c:pt>
                <c:pt idx="1171">
                  <c:v>1.1719999999999999</c:v>
                </c:pt>
                <c:pt idx="1172">
                  <c:v>1.173</c:v>
                </c:pt>
                <c:pt idx="1173">
                  <c:v>1.1739999999999999</c:v>
                </c:pt>
                <c:pt idx="1174">
                  <c:v>1.175</c:v>
                </c:pt>
                <c:pt idx="1175">
                  <c:v>1.1759999999999999</c:v>
                </c:pt>
                <c:pt idx="1176">
                  <c:v>1.177</c:v>
                </c:pt>
                <c:pt idx="1177">
                  <c:v>1.1779999999999999</c:v>
                </c:pt>
                <c:pt idx="1178">
                  <c:v>1.179</c:v>
                </c:pt>
                <c:pt idx="1179">
                  <c:v>1.18</c:v>
                </c:pt>
                <c:pt idx="1180">
                  <c:v>1.181</c:v>
                </c:pt>
                <c:pt idx="1181">
                  <c:v>1.1819999999999999</c:v>
                </c:pt>
                <c:pt idx="1182">
                  <c:v>1.1830000000000001</c:v>
                </c:pt>
                <c:pt idx="1183">
                  <c:v>1.1839999999999999</c:v>
                </c:pt>
                <c:pt idx="1184">
                  <c:v>1.1850000000000001</c:v>
                </c:pt>
                <c:pt idx="1185">
                  <c:v>1.1859999999999999</c:v>
                </c:pt>
                <c:pt idx="1186">
                  <c:v>1.1870000000000001</c:v>
                </c:pt>
                <c:pt idx="1187">
                  <c:v>1.1879999999999999</c:v>
                </c:pt>
                <c:pt idx="1188">
                  <c:v>1.1890000000000001</c:v>
                </c:pt>
                <c:pt idx="1189">
                  <c:v>1.19</c:v>
                </c:pt>
                <c:pt idx="1190">
                  <c:v>1.1910000000000001</c:v>
                </c:pt>
                <c:pt idx="1191">
                  <c:v>1.1919999999999999</c:v>
                </c:pt>
                <c:pt idx="1192">
                  <c:v>1.1930000000000001</c:v>
                </c:pt>
                <c:pt idx="1193">
                  <c:v>1.194</c:v>
                </c:pt>
                <c:pt idx="1194">
                  <c:v>1.1950000000000001</c:v>
                </c:pt>
                <c:pt idx="1195">
                  <c:v>1.196</c:v>
                </c:pt>
                <c:pt idx="1196">
                  <c:v>1.1970000000000001</c:v>
                </c:pt>
                <c:pt idx="1197">
                  <c:v>1.198</c:v>
                </c:pt>
                <c:pt idx="1198">
                  <c:v>1.1990000000000001</c:v>
                </c:pt>
                <c:pt idx="1199">
                  <c:v>1.2</c:v>
                </c:pt>
                <c:pt idx="1200">
                  <c:v>1.2010000000000001</c:v>
                </c:pt>
                <c:pt idx="1201">
                  <c:v>1.202</c:v>
                </c:pt>
                <c:pt idx="1202">
                  <c:v>1.2030000000000001</c:v>
                </c:pt>
                <c:pt idx="1203">
                  <c:v>1.204</c:v>
                </c:pt>
                <c:pt idx="1204">
                  <c:v>1.2050000000000001</c:v>
                </c:pt>
                <c:pt idx="1205">
                  <c:v>1.206</c:v>
                </c:pt>
                <c:pt idx="1206">
                  <c:v>1.2070000000000001</c:v>
                </c:pt>
                <c:pt idx="1207">
                  <c:v>1.208</c:v>
                </c:pt>
                <c:pt idx="1208">
                  <c:v>1.2090000000000001</c:v>
                </c:pt>
                <c:pt idx="1209">
                  <c:v>1.21</c:v>
                </c:pt>
                <c:pt idx="1210">
                  <c:v>1.2110000000000001</c:v>
                </c:pt>
                <c:pt idx="1211">
                  <c:v>1.212</c:v>
                </c:pt>
                <c:pt idx="1212">
                  <c:v>1.2130000000000001</c:v>
                </c:pt>
                <c:pt idx="1213">
                  <c:v>1.214</c:v>
                </c:pt>
                <c:pt idx="1214">
                  <c:v>1.2150000000000001</c:v>
                </c:pt>
                <c:pt idx="1215">
                  <c:v>1.216</c:v>
                </c:pt>
                <c:pt idx="1216">
                  <c:v>1.2170000000000001</c:v>
                </c:pt>
                <c:pt idx="1217">
                  <c:v>1.218</c:v>
                </c:pt>
                <c:pt idx="1218">
                  <c:v>1.2190000000000001</c:v>
                </c:pt>
                <c:pt idx="1219">
                  <c:v>1.22</c:v>
                </c:pt>
                <c:pt idx="1220">
                  <c:v>1.2210000000000001</c:v>
                </c:pt>
                <c:pt idx="1221">
                  <c:v>1.222</c:v>
                </c:pt>
                <c:pt idx="1222">
                  <c:v>1.2230000000000001</c:v>
                </c:pt>
                <c:pt idx="1223">
                  <c:v>1.224</c:v>
                </c:pt>
                <c:pt idx="1224">
                  <c:v>1.2250000000000001</c:v>
                </c:pt>
                <c:pt idx="1225">
                  <c:v>1.226</c:v>
                </c:pt>
                <c:pt idx="1226">
                  <c:v>1.2270000000000001</c:v>
                </c:pt>
                <c:pt idx="1227">
                  <c:v>1.228</c:v>
                </c:pt>
                <c:pt idx="1228">
                  <c:v>1.2290000000000001</c:v>
                </c:pt>
                <c:pt idx="1229">
                  <c:v>1.23</c:v>
                </c:pt>
                <c:pt idx="1230">
                  <c:v>1.2310000000000001</c:v>
                </c:pt>
                <c:pt idx="1231">
                  <c:v>1.232</c:v>
                </c:pt>
                <c:pt idx="1232">
                  <c:v>1.2330000000000001</c:v>
                </c:pt>
                <c:pt idx="1233">
                  <c:v>1.234</c:v>
                </c:pt>
                <c:pt idx="1234">
                  <c:v>1.2350000000000001</c:v>
                </c:pt>
                <c:pt idx="1235">
                  <c:v>1.236</c:v>
                </c:pt>
                <c:pt idx="1236">
                  <c:v>1.2370000000000001</c:v>
                </c:pt>
                <c:pt idx="1237">
                  <c:v>1.238</c:v>
                </c:pt>
                <c:pt idx="1238">
                  <c:v>1.2390000000000001</c:v>
                </c:pt>
                <c:pt idx="1239">
                  <c:v>1.24</c:v>
                </c:pt>
                <c:pt idx="1240">
                  <c:v>1.2410000000000001</c:v>
                </c:pt>
                <c:pt idx="1241">
                  <c:v>1.242</c:v>
                </c:pt>
                <c:pt idx="1242">
                  <c:v>1.2430000000000001</c:v>
                </c:pt>
                <c:pt idx="1243">
                  <c:v>1.244</c:v>
                </c:pt>
                <c:pt idx="1244">
                  <c:v>1.2450000000000001</c:v>
                </c:pt>
                <c:pt idx="1245">
                  <c:v>1.246</c:v>
                </c:pt>
                <c:pt idx="1246">
                  <c:v>1.2470000000000001</c:v>
                </c:pt>
                <c:pt idx="1247">
                  <c:v>1.248</c:v>
                </c:pt>
                <c:pt idx="1248">
                  <c:v>1.2490000000000001</c:v>
                </c:pt>
                <c:pt idx="1249">
                  <c:v>1.25</c:v>
                </c:pt>
                <c:pt idx="1250">
                  <c:v>1.2509999999999999</c:v>
                </c:pt>
                <c:pt idx="1251">
                  <c:v>1.252</c:v>
                </c:pt>
                <c:pt idx="1252">
                  <c:v>1.2529999999999999</c:v>
                </c:pt>
                <c:pt idx="1253">
                  <c:v>1.254</c:v>
                </c:pt>
                <c:pt idx="1254">
                  <c:v>1.2549999999999999</c:v>
                </c:pt>
                <c:pt idx="1255">
                  <c:v>1.256</c:v>
                </c:pt>
                <c:pt idx="1256">
                  <c:v>1.2569999999999999</c:v>
                </c:pt>
                <c:pt idx="1257">
                  <c:v>1.258</c:v>
                </c:pt>
                <c:pt idx="1258">
                  <c:v>1.2589999999999999</c:v>
                </c:pt>
                <c:pt idx="1259">
                  <c:v>1.26</c:v>
                </c:pt>
                <c:pt idx="1260">
                  <c:v>1.2609999999999999</c:v>
                </c:pt>
                <c:pt idx="1261">
                  <c:v>1.262</c:v>
                </c:pt>
                <c:pt idx="1262">
                  <c:v>1.2629999999999999</c:v>
                </c:pt>
                <c:pt idx="1263">
                  <c:v>1.264</c:v>
                </c:pt>
                <c:pt idx="1264">
                  <c:v>1.2649999999999999</c:v>
                </c:pt>
                <c:pt idx="1265">
                  <c:v>1.266</c:v>
                </c:pt>
                <c:pt idx="1266">
                  <c:v>1.2669999999999999</c:v>
                </c:pt>
                <c:pt idx="1267">
                  <c:v>1.268</c:v>
                </c:pt>
                <c:pt idx="1268">
                  <c:v>1.2689999999999999</c:v>
                </c:pt>
                <c:pt idx="1269">
                  <c:v>1.27</c:v>
                </c:pt>
                <c:pt idx="1270">
                  <c:v>1.2709999999999999</c:v>
                </c:pt>
                <c:pt idx="1271">
                  <c:v>1.272</c:v>
                </c:pt>
                <c:pt idx="1272">
                  <c:v>1.2729999999999999</c:v>
                </c:pt>
                <c:pt idx="1273">
                  <c:v>1.274</c:v>
                </c:pt>
                <c:pt idx="1274">
                  <c:v>1.2749999999999999</c:v>
                </c:pt>
                <c:pt idx="1275">
                  <c:v>1.276</c:v>
                </c:pt>
                <c:pt idx="1276">
                  <c:v>1.2769999999999999</c:v>
                </c:pt>
                <c:pt idx="1277">
                  <c:v>1.278</c:v>
                </c:pt>
                <c:pt idx="1278">
                  <c:v>1.2789999999999999</c:v>
                </c:pt>
                <c:pt idx="1279">
                  <c:v>1.28</c:v>
                </c:pt>
                <c:pt idx="1280">
                  <c:v>1.2809999999999999</c:v>
                </c:pt>
                <c:pt idx="1281">
                  <c:v>1.282</c:v>
                </c:pt>
                <c:pt idx="1282">
                  <c:v>1.2829999999999999</c:v>
                </c:pt>
                <c:pt idx="1283">
                  <c:v>1.284</c:v>
                </c:pt>
                <c:pt idx="1284">
                  <c:v>1.2849999999999999</c:v>
                </c:pt>
                <c:pt idx="1285">
                  <c:v>1.286</c:v>
                </c:pt>
                <c:pt idx="1286">
                  <c:v>1.2869999999999999</c:v>
                </c:pt>
                <c:pt idx="1287">
                  <c:v>1.288</c:v>
                </c:pt>
                <c:pt idx="1288">
                  <c:v>1.2889999999999999</c:v>
                </c:pt>
                <c:pt idx="1289">
                  <c:v>1.29</c:v>
                </c:pt>
                <c:pt idx="1290">
                  <c:v>1.2909999999999999</c:v>
                </c:pt>
                <c:pt idx="1291">
                  <c:v>1.292</c:v>
                </c:pt>
                <c:pt idx="1292">
                  <c:v>1.2929999999999999</c:v>
                </c:pt>
                <c:pt idx="1293">
                  <c:v>1.294</c:v>
                </c:pt>
                <c:pt idx="1294">
                  <c:v>1.2949999999999999</c:v>
                </c:pt>
                <c:pt idx="1295">
                  <c:v>1.296</c:v>
                </c:pt>
                <c:pt idx="1296">
                  <c:v>1.2969999999999999</c:v>
                </c:pt>
                <c:pt idx="1297">
                  <c:v>1.298</c:v>
                </c:pt>
                <c:pt idx="1298">
                  <c:v>1.2989999999999999</c:v>
                </c:pt>
                <c:pt idx="1299">
                  <c:v>1.3</c:v>
                </c:pt>
                <c:pt idx="1300">
                  <c:v>1.3009999999999999</c:v>
                </c:pt>
                <c:pt idx="1301">
                  <c:v>1.302</c:v>
                </c:pt>
                <c:pt idx="1302">
                  <c:v>1.3029999999999999</c:v>
                </c:pt>
                <c:pt idx="1303">
                  <c:v>1.304</c:v>
                </c:pt>
                <c:pt idx="1304">
                  <c:v>1.3049999999999999</c:v>
                </c:pt>
                <c:pt idx="1305">
                  <c:v>1.306</c:v>
                </c:pt>
                <c:pt idx="1306">
                  <c:v>1.3069999999999999</c:v>
                </c:pt>
                <c:pt idx="1307">
                  <c:v>1.3080000000000001</c:v>
                </c:pt>
                <c:pt idx="1308">
                  <c:v>1.3089999999999999</c:v>
                </c:pt>
                <c:pt idx="1309">
                  <c:v>1.31</c:v>
                </c:pt>
                <c:pt idx="1310">
                  <c:v>1.3109999999999999</c:v>
                </c:pt>
                <c:pt idx="1311">
                  <c:v>1.3120000000000001</c:v>
                </c:pt>
                <c:pt idx="1312">
                  <c:v>1.3129999999999999</c:v>
                </c:pt>
                <c:pt idx="1313">
                  <c:v>1.3140000000000001</c:v>
                </c:pt>
                <c:pt idx="1314">
                  <c:v>1.3149999999999999</c:v>
                </c:pt>
                <c:pt idx="1315">
                  <c:v>1.3160000000000001</c:v>
                </c:pt>
                <c:pt idx="1316">
                  <c:v>1.3169999999999999</c:v>
                </c:pt>
                <c:pt idx="1317">
                  <c:v>1.3180000000000001</c:v>
                </c:pt>
                <c:pt idx="1318">
                  <c:v>1.319</c:v>
                </c:pt>
                <c:pt idx="1319">
                  <c:v>1.32</c:v>
                </c:pt>
                <c:pt idx="1320">
                  <c:v>1.321</c:v>
                </c:pt>
                <c:pt idx="1321">
                  <c:v>1.3220000000000001</c:v>
                </c:pt>
                <c:pt idx="1322">
                  <c:v>1.323</c:v>
                </c:pt>
                <c:pt idx="1323">
                  <c:v>1.3240000000000001</c:v>
                </c:pt>
                <c:pt idx="1324">
                  <c:v>1.325</c:v>
                </c:pt>
                <c:pt idx="1325">
                  <c:v>1.3260000000000001</c:v>
                </c:pt>
                <c:pt idx="1326">
                  <c:v>1.327</c:v>
                </c:pt>
                <c:pt idx="1327">
                  <c:v>1.3280000000000001</c:v>
                </c:pt>
                <c:pt idx="1328">
                  <c:v>1.329</c:v>
                </c:pt>
                <c:pt idx="1329">
                  <c:v>1.33</c:v>
                </c:pt>
                <c:pt idx="1330">
                  <c:v>1.331</c:v>
                </c:pt>
                <c:pt idx="1331">
                  <c:v>1.3320000000000001</c:v>
                </c:pt>
                <c:pt idx="1332">
                  <c:v>1.333</c:v>
                </c:pt>
                <c:pt idx="1333">
                  <c:v>1.3340000000000001</c:v>
                </c:pt>
                <c:pt idx="1334">
                  <c:v>1.335</c:v>
                </c:pt>
                <c:pt idx="1335">
                  <c:v>1.3360000000000001</c:v>
                </c:pt>
                <c:pt idx="1336">
                  <c:v>1.337</c:v>
                </c:pt>
                <c:pt idx="1337">
                  <c:v>1.3380000000000001</c:v>
                </c:pt>
                <c:pt idx="1338">
                  <c:v>1.339</c:v>
                </c:pt>
                <c:pt idx="1339">
                  <c:v>1.34</c:v>
                </c:pt>
                <c:pt idx="1340">
                  <c:v>1.341</c:v>
                </c:pt>
                <c:pt idx="1341">
                  <c:v>1.3420000000000001</c:v>
                </c:pt>
                <c:pt idx="1342">
                  <c:v>1.343</c:v>
                </c:pt>
                <c:pt idx="1343">
                  <c:v>1.3440000000000001</c:v>
                </c:pt>
                <c:pt idx="1344">
                  <c:v>1.345</c:v>
                </c:pt>
                <c:pt idx="1345">
                  <c:v>1.3460000000000001</c:v>
                </c:pt>
                <c:pt idx="1346">
                  <c:v>1.347</c:v>
                </c:pt>
                <c:pt idx="1347">
                  <c:v>1.3480000000000001</c:v>
                </c:pt>
                <c:pt idx="1348">
                  <c:v>1.349</c:v>
                </c:pt>
                <c:pt idx="1349">
                  <c:v>1.35</c:v>
                </c:pt>
                <c:pt idx="1350">
                  <c:v>1.351</c:v>
                </c:pt>
                <c:pt idx="1351">
                  <c:v>1.3520000000000001</c:v>
                </c:pt>
                <c:pt idx="1352">
                  <c:v>1.353</c:v>
                </c:pt>
                <c:pt idx="1353">
                  <c:v>1.3540000000000001</c:v>
                </c:pt>
                <c:pt idx="1354">
                  <c:v>1.355</c:v>
                </c:pt>
                <c:pt idx="1355">
                  <c:v>1.3560000000000001</c:v>
                </c:pt>
                <c:pt idx="1356">
                  <c:v>1.357</c:v>
                </c:pt>
                <c:pt idx="1357">
                  <c:v>1.3580000000000001</c:v>
                </c:pt>
                <c:pt idx="1358">
                  <c:v>1.359</c:v>
                </c:pt>
                <c:pt idx="1359">
                  <c:v>1.36</c:v>
                </c:pt>
                <c:pt idx="1360">
                  <c:v>1.361</c:v>
                </c:pt>
                <c:pt idx="1361">
                  <c:v>1.3620000000000001</c:v>
                </c:pt>
                <c:pt idx="1362">
                  <c:v>1.363</c:v>
                </c:pt>
                <c:pt idx="1363">
                  <c:v>1.3640000000000001</c:v>
                </c:pt>
                <c:pt idx="1364">
                  <c:v>1.365</c:v>
                </c:pt>
                <c:pt idx="1365">
                  <c:v>1.3660000000000001</c:v>
                </c:pt>
                <c:pt idx="1366">
                  <c:v>1.367</c:v>
                </c:pt>
                <c:pt idx="1367">
                  <c:v>1.3680000000000001</c:v>
                </c:pt>
                <c:pt idx="1368">
                  <c:v>1.369</c:v>
                </c:pt>
                <c:pt idx="1369">
                  <c:v>1.37</c:v>
                </c:pt>
                <c:pt idx="1370">
                  <c:v>1.371</c:v>
                </c:pt>
                <c:pt idx="1371">
                  <c:v>1.3720000000000001</c:v>
                </c:pt>
                <c:pt idx="1372">
                  <c:v>1.373</c:v>
                </c:pt>
                <c:pt idx="1373">
                  <c:v>1.3740000000000001</c:v>
                </c:pt>
                <c:pt idx="1374">
                  <c:v>1.375</c:v>
                </c:pt>
                <c:pt idx="1375">
                  <c:v>1.3759999999999999</c:v>
                </c:pt>
                <c:pt idx="1376">
                  <c:v>1.377</c:v>
                </c:pt>
                <c:pt idx="1377">
                  <c:v>1.3779999999999999</c:v>
                </c:pt>
                <c:pt idx="1378">
                  <c:v>1.379</c:v>
                </c:pt>
                <c:pt idx="1379">
                  <c:v>1.38</c:v>
                </c:pt>
                <c:pt idx="1380">
                  <c:v>1.381</c:v>
                </c:pt>
                <c:pt idx="1381">
                  <c:v>1.3819999999999999</c:v>
                </c:pt>
                <c:pt idx="1382">
                  <c:v>1.383</c:v>
                </c:pt>
                <c:pt idx="1383">
                  <c:v>1.3839999999999999</c:v>
                </c:pt>
                <c:pt idx="1384">
                  <c:v>1.385</c:v>
                </c:pt>
                <c:pt idx="1385">
                  <c:v>1.3859999999999999</c:v>
                </c:pt>
                <c:pt idx="1386">
                  <c:v>1.387</c:v>
                </c:pt>
                <c:pt idx="1387">
                  <c:v>1.3879999999999999</c:v>
                </c:pt>
                <c:pt idx="1388">
                  <c:v>1.389</c:v>
                </c:pt>
                <c:pt idx="1389">
                  <c:v>1.39</c:v>
                </c:pt>
                <c:pt idx="1390">
                  <c:v>1.391</c:v>
                </c:pt>
                <c:pt idx="1391">
                  <c:v>1.3919999999999999</c:v>
                </c:pt>
                <c:pt idx="1392">
                  <c:v>1.393</c:v>
                </c:pt>
                <c:pt idx="1393">
                  <c:v>1.3939999999999999</c:v>
                </c:pt>
                <c:pt idx="1394">
                  <c:v>1.395</c:v>
                </c:pt>
                <c:pt idx="1395">
                  <c:v>1.3959999999999999</c:v>
                </c:pt>
                <c:pt idx="1396">
                  <c:v>1.397</c:v>
                </c:pt>
                <c:pt idx="1397">
                  <c:v>1.3979999999999999</c:v>
                </c:pt>
                <c:pt idx="1398">
                  <c:v>1.399</c:v>
                </c:pt>
                <c:pt idx="1399">
                  <c:v>1.4</c:v>
                </c:pt>
                <c:pt idx="1400">
                  <c:v>1.401</c:v>
                </c:pt>
                <c:pt idx="1401">
                  <c:v>1.4019999999999999</c:v>
                </c:pt>
                <c:pt idx="1402">
                  <c:v>1.403</c:v>
                </c:pt>
                <c:pt idx="1403">
                  <c:v>1.4039999999999999</c:v>
                </c:pt>
                <c:pt idx="1404">
                  <c:v>1.405</c:v>
                </c:pt>
                <c:pt idx="1405">
                  <c:v>1.4059999999999999</c:v>
                </c:pt>
                <c:pt idx="1406">
                  <c:v>1.407</c:v>
                </c:pt>
                <c:pt idx="1407">
                  <c:v>1.4079999999999999</c:v>
                </c:pt>
                <c:pt idx="1408">
                  <c:v>1.409</c:v>
                </c:pt>
                <c:pt idx="1409">
                  <c:v>1.41</c:v>
                </c:pt>
                <c:pt idx="1410">
                  <c:v>1.411</c:v>
                </c:pt>
                <c:pt idx="1411">
                  <c:v>1.4119999999999999</c:v>
                </c:pt>
                <c:pt idx="1412">
                  <c:v>1.413</c:v>
                </c:pt>
                <c:pt idx="1413">
                  <c:v>1.4139999999999999</c:v>
                </c:pt>
                <c:pt idx="1414">
                  <c:v>1.415</c:v>
                </c:pt>
                <c:pt idx="1415">
                  <c:v>1.4159999999999999</c:v>
                </c:pt>
                <c:pt idx="1416">
                  <c:v>1.417</c:v>
                </c:pt>
                <c:pt idx="1417">
                  <c:v>1.4179999999999999</c:v>
                </c:pt>
                <c:pt idx="1418">
                  <c:v>1.419</c:v>
                </c:pt>
                <c:pt idx="1419">
                  <c:v>1.42</c:v>
                </c:pt>
                <c:pt idx="1420">
                  <c:v>1.421</c:v>
                </c:pt>
                <c:pt idx="1421">
                  <c:v>1.4219999999999999</c:v>
                </c:pt>
                <c:pt idx="1422">
                  <c:v>1.423</c:v>
                </c:pt>
                <c:pt idx="1423">
                  <c:v>1.4239999999999999</c:v>
                </c:pt>
                <c:pt idx="1424">
                  <c:v>1.425</c:v>
                </c:pt>
                <c:pt idx="1425">
                  <c:v>1.4259999999999999</c:v>
                </c:pt>
                <c:pt idx="1426">
                  <c:v>1.427</c:v>
                </c:pt>
                <c:pt idx="1427">
                  <c:v>1.4279999999999999</c:v>
                </c:pt>
                <c:pt idx="1428">
                  <c:v>1.429</c:v>
                </c:pt>
                <c:pt idx="1429">
                  <c:v>1.43</c:v>
                </c:pt>
                <c:pt idx="1430">
                  <c:v>1.431</c:v>
                </c:pt>
                <c:pt idx="1431">
                  <c:v>1.4319999999999999</c:v>
                </c:pt>
                <c:pt idx="1432">
                  <c:v>1.4330000000000001</c:v>
                </c:pt>
                <c:pt idx="1433">
                  <c:v>1.4339999999999999</c:v>
                </c:pt>
                <c:pt idx="1434">
                  <c:v>1.4350000000000001</c:v>
                </c:pt>
                <c:pt idx="1435">
                  <c:v>1.4359999999999999</c:v>
                </c:pt>
                <c:pt idx="1436">
                  <c:v>1.4370000000000001</c:v>
                </c:pt>
                <c:pt idx="1437">
                  <c:v>1.4379999999999999</c:v>
                </c:pt>
                <c:pt idx="1438">
                  <c:v>1.4390000000000001</c:v>
                </c:pt>
                <c:pt idx="1439">
                  <c:v>1.44</c:v>
                </c:pt>
                <c:pt idx="1440">
                  <c:v>1.4410000000000001</c:v>
                </c:pt>
                <c:pt idx="1441">
                  <c:v>1.4419999999999999</c:v>
                </c:pt>
                <c:pt idx="1442">
                  <c:v>1.4430000000000001</c:v>
                </c:pt>
                <c:pt idx="1443">
                  <c:v>1.444</c:v>
                </c:pt>
                <c:pt idx="1444">
                  <c:v>1.4450000000000001</c:v>
                </c:pt>
                <c:pt idx="1445">
                  <c:v>1.446</c:v>
                </c:pt>
                <c:pt idx="1446">
                  <c:v>1.4470000000000001</c:v>
                </c:pt>
                <c:pt idx="1447">
                  <c:v>1.448</c:v>
                </c:pt>
                <c:pt idx="1448">
                  <c:v>1.4490000000000001</c:v>
                </c:pt>
                <c:pt idx="1449">
                  <c:v>1.45</c:v>
                </c:pt>
                <c:pt idx="1450">
                  <c:v>1.4510000000000001</c:v>
                </c:pt>
                <c:pt idx="1451">
                  <c:v>1.452</c:v>
                </c:pt>
                <c:pt idx="1452">
                  <c:v>1.4530000000000001</c:v>
                </c:pt>
                <c:pt idx="1453">
                  <c:v>1.454</c:v>
                </c:pt>
                <c:pt idx="1454">
                  <c:v>1.4550000000000001</c:v>
                </c:pt>
                <c:pt idx="1455">
                  <c:v>1.456</c:v>
                </c:pt>
                <c:pt idx="1456">
                  <c:v>1.4570000000000001</c:v>
                </c:pt>
                <c:pt idx="1457">
                  <c:v>1.458</c:v>
                </c:pt>
                <c:pt idx="1458">
                  <c:v>1.4590000000000001</c:v>
                </c:pt>
                <c:pt idx="1459">
                  <c:v>1.46</c:v>
                </c:pt>
                <c:pt idx="1460">
                  <c:v>1.4610000000000001</c:v>
                </c:pt>
                <c:pt idx="1461">
                  <c:v>1.462</c:v>
                </c:pt>
                <c:pt idx="1462">
                  <c:v>1.4630000000000001</c:v>
                </c:pt>
                <c:pt idx="1463">
                  <c:v>1.464</c:v>
                </c:pt>
                <c:pt idx="1464">
                  <c:v>1.4650000000000001</c:v>
                </c:pt>
                <c:pt idx="1465">
                  <c:v>1.466</c:v>
                </c:pt>
                <c:pt idx="1466">
                  <c:v>1.4670000000000001</c:v>
                </c:pt>
                <c:pt idx="1467">
                  <c:v>1.468</c:v>
                </c:pt>
                <c:pt idx="1468">
                  <c:v>1.4690000000000001</c:v>
                </c:pt>
                <c:pt idx="1469">
                  <c:v>1.47</c:v>
                </c:pt>
                <c:pt idx="1470">
                  <c:v>1.4710000000000001</c:v>
                </c:pt>
                <c:pt idx="1471">
                  <c:v>1.472</c:v>
                </c:pt>
                <c:pt idx="1472">
                  <c:v>1.4730000000000001</c:v>
                </c:pt>
                <c:pt idx="1473">
                  <c:v>1.474</c:v>
                </c:pt>
                <c:pt idx="1474">
                  <c:v>1.4750000000000001</c:v>
                </c:pt>
                <c:pt idx="1475">
                  <c:v>1.476</c:v>
                </c:pt>
                <c:pt idx="1476">
                  <c:v>1.4770000000000001</c:v>
                </c:pt>
                <c:pt idx="1477">
                  <c:v>1.478</c:v>
                </c:pt>
                <c:pt idx="1478">
                  <c:v>1.4790000000000001</c:v>
                </c:pt>
                <c:pt idx="1479">
                  <c:v>1.48</c:v>
                </c:pt>
                <c:pt idx="1480">
                  <c:v>1.4810000000000001</c:v>
                </c:pt>
                <c:pt idx="1481">
                  <c:v>1.482</c:v>
                </c:pt>
                <c:pt idx="1482">
                  <c:v>1.4830000000000001</c:v>
                </c:pt>
                <c:pt idx="1483">
                  <c:v>1.484</c:v>
                </c:pt>
                <c:pt idx="1484">
                  <c:v>1.4850000000000001</c:v>
                </c:pt>
                <c:pt idx="1485">
                  <c:v>1.486</c:v>
                </c:pt>
                <c:pt idx="1486">
                  <c:v>1.4870000000000001</c:v>
                </c:pt>
                <c:pt idx="1487">
                  <c:v>1.488</c:v>
                </c:pt>
                <c:pt idx="1488">
                  <c:v>1.4890000000000001</c:v>
                </c:pt>
                <c:pt idx="1489">
                  <c:v>1.49</c:v>
                </c:pt>
                <c:pt idx="1490">
                  <c:v>1.4910000000000001</c:v>
                </c:pt>
                <c:pt idx="1491">
                  <c:v>1.492</c:v>
                </c:pt>
                <c:pt idx="1492">
                  <c:v>1.4930000000000001</c:v>
                </c:pt>
                <c:pt idx="1493">
                  <c:v>1.494</c:v>
                </c:pt>
                <c:pt idx="1494">
                  <c:v>1.4950000000000001</c:v>
                </c:pt>
                <c:pt idx="1495">
                  <c:v>1.496</c:v>
                </c:pt>
                <c:pt idx="1496">
                  <c:v>1.4970000000000001</c:v>
                </c:pt>
                <c:pt idx="1497">
                  <c:v>1.498</c:v>
                </c:pt>
                <c:pt idx="1498">
                  <c:v>1.4990000000000001</c:v>
                </c:pt>
                <c:pt idx="1499">
                  <c:v>1.5</c:v>
                </c:pt>
                <c:pt idx="1500">
                  <c:v>1.5009999999999999</c:v>
                </c:pt>
                <c:pt idx="1501">
                  <c:v>1.502</c:v>
                </c:pt>
                <c:pt idx="1502">
                  <c:v>1.5029999999999999</c:v>
                </c:pt>
                <c:pt idx="1503">
                  <c:v>1.504</c:v>
                </c:pt>
                <c:pt idx="1504">
                  <c:v>1.5049999999999999</c:v>
                </c:pt>
                <c:pt idx="1505">
                  <c:v>1.506</c:v>
                </c:pt>
                <c:pt idx="1506">
                  <c:v>1.5069999999999999</c:v>
                </c:pt>
                <c:pt idx="1507">
                  <c:v>1.508</c:v>
                </c:pt>
                <c:pt idx="1508">
                  <c:v>1.5089999999999999</c:v>
                </c:pt>
                <c:pt idx="1509">
                  <c:v>1.51</c:v>
                </c:pt>
                <c:pt idx="1510">
                  <c:v>1.5109999999999999</c:v>
                </c:pt>
                <c:pt idx="1511">
                  <c:v>1.512</c:v>
                </c:pt>
                <c:pt idx="1512">
                  <c:v>1.5129999999999999</c:v>
                </c:pt>
                <c:pt idx="1513">
                  <c:v>1.514</c:v>
                </c:pt>
                <c:pt idx="1514">
                  <c:v>1.5149999999999999</c:v>
                </c:pt>
                <c:pt idx="1515">
                  <c:v>1.516</c:v>
                </c:pt>
                <c:pt idx="1516">
                  <c:v>1.5169999999999999</c:v>
                </c:pt>
                <c:pt idx="1517">
                  <c:v>1.518</c:v>
                </c:pt>
                <c:pt idx="1518">
                  <c:v>1.5189999999999999</c:v>
                </c:pt>
                <c:pt idx="1519">
                  <c:v>1.52</c:v>
                </c:pt>
                <c:pt idx="1520">
                  <c:v>1.5209999999999999</c:v>
                </c:pt>
                <c:pt idx="1521">
                  <c:v>1.522</c:v>
                </c:pt>
                <c:pt idx="1522">
                  <c:v>1.5229999999999999</c:v>
                </c:pt>
                <c:pt idx="1523">
                  <c:v>1.524</c:v>
                </c:pt>
                <c:pt idx="1524">
                  <c:v>1.5249999999999999</c:v>
                </c:pt>
                <c:pt idx="1525">
                  <c:v>1.526</c:v>
                </c:pt>
                <c:pt idx="1526">
                  <c:v>1.5269999999999999</c:v>
                </c:pt>
                <c:pt idx="1527">
                  <c:v>1.528</c:v>
                </c:pt>
                <c:pt idx="1528">
                  <c:v>1.5289999999999999</c:v>
                </c:pt>
                <c:pt idx="1529">
                  <c:v>1.53</c:v>
                </c:pt>
                <c:pt idx="1530">
                  <c:v>1.5309999999999999</c:v>
                </c:pt>
                <c:pt idx="1531">
                  <c:v>1.532</c:v>
                </c:pt>
                <c:pt idx="1532">
                  <c:v>1.5329999999999999</c:v>
                </c:pt>
                <c:pt idx="1533">
                  <c:v>1.534</c:v>
                </c:pt>
                <c:pt idx="1534">
                  <c:v>1.5349999999999999</c:v>
                </c:pt>
                <c:pt idx="1535">
                  <c:v>1.536</c:v>
                </c:pt>
                <c:pt idx="1536">
                  <c:v>1.5369999999999999</c:v>
                </c:pt>
                <c:pt idx="1537">
                  <c:v>1.538</c:v>
                </c:pt>
                <c:pt idx="1538">
                  <c:v>1.5389999999999999</c:v>
                </c:pt>
                <c:pt idx="1539">
                  <c:v>1.54</c:v>
                </c:pt>
                <c:pt idx="1540">
                  <c:v>1.5409999999999999</c:v>
                </c:pt>
                <c:pt idx="1541">
                  <c:v>1.542</c:v>
                </c:pt>
                <c:pt idx="1542">
                  <c:v>1.5429999999999999</c:v>
                </c:pt>
                <c:pt idx="1543">
                  <c:v>1.544</c:v>
                </c:pt>
                <c:pt idx="1544">
                  <c:v>1.5449999999999999</c:v>
                </c:pt>
                <c:pt idx="1545">
                  <c:v>1.546</c:v>
                </c:pt>
                <c:pt idx="1546">
                  <c:v>1.5469999999999999</c:v>
                </c:pt>
                <c:pt idx="1547">
                  <c:v>1.548</c:v>
                </c:pt>
                <c:pt idx="1548">
                  <c:v>1.5489999999999999</c:v>
                </c:pt>
                <c:pt idx="1549">
                  <c:v>1.55</c:v>
                </c:pt>
                <c:pt idx="1550">
                  <c:v>1.5509999999999999</c:v>
                </c:pt>
                <c:pt idx="1551">
                  <c:v>1.552</c:v>
                </c:pt>
                <c:pt idx="1552">
                  <c:v>1.5529999999999999</c:v>
                </c:pt>
                <c:pt idx="1553">
                  <c:v>1.554</c:v>
                </c:pt>
                <c:pt idx="1554">
                  <c:v>1.5549999999999999</c:v>
                </c:pt>
                <c:pt idx="1555">
                  <c:v>1.556</c:v>
                </c:pt>
                <c:pt idx="1556">
                  <c:v>1.5569999999999999</c:v>
                </c:pt>
                <c:pt idx="1557">
                  <c:v>1.5580000000000001</c:v>
                </c:pt>
                <c:pt idx="1558">
                  <c:v>1.5589999999999999</c:v>
                </c:pt>
                <c:pt idx="1559">
                  <c:v>1.56</c:v>
                </c:pt>
                <c:pt idx="1560">
                  <c:v>1.5609999999999999</c:v>
                </c:pt>
                <c:pt idx="1561">
                  <c:v>1.5620000000000001</c:v>
                </c:pt>
                <c:pt idx="1562">
                  <c:v>1.5629999999999999</c:v>
                </c:pt>
                <c:pt idx="1563">
                  <c:v>1.5640000000000001</c:v>
                </c:pt>
                <c:pt idx="1564">
                  <c:v>1.5649999999999999</c:v>
                </c:pt>
                <c:pt idx="1565">
                  <c:v>1.5660000000000001</c:v>
                </c:pt>
                <c:pt idx="1566">
                  <c:v>1.5669999999999999</c:v>
                </c:pt>
                <c:pt idx="1567">
                  <c:v>1.5680000000000001</c:v>
                </c:pt>
                <c:pt idx="1568">
                  <c:v>1.569</c:v>
                </c:pt>
                <c:pt idx="1569">
                  <c:v>1.57</c:v>
                </c:pt>
                <c:pt idx="1570">
                  <c:v>1.571</c:v>
                </c:pt>
                <c:pt idx="1571">
                  <c:v>1.5720000000000001</c:v>
                </c:pt>
                <c:pt idx="1572">
                  <c:v>1.573</c:v>
                </c:pt>
                <c:pt idx="1573">
                  <c:v>1.5740000000000001</c:v>
                </c:pt>
                <c:pt idx="1574">
                  <c:v>1.575</c:v>
                </c:pt>
                <c:pt idx="1575">
                  <c:v>1.5760000000000001</c:v>
                </c:pt>
                <c:pt idx="1576">
                  <c:v>1.577</c:v>
                </c:pt>
                <c:pt idx="1577">
                  <c:v>1.5780000000000001</c:v>
                </c:pt>
                <c:pt idx="1578">
                  <c:v>1.579</c:v>
                </c:pt>
                <c:pt idx="1579">
                  <c:v>1.58</c:v>
                </c:pt>
                <c:pt idx="1580">
                  <c:v>1.581</c:v>
                </c:pt>
                <c:pt idx="1581">
                  <c:v>1.5820000000000001</c:v>
                </c:pt>
                <c:pt idx="1582">
                  <c:v>1.583</c:v>
                </c:pt>
                <c:pt idx="1583">
                  <c:v>1.5840000000000001</c:v>
                </c:pt>
                <c:pt idx="1584">
                  <c:v>1.585</c:v>
                </c:pt>
                <c:pt idx="1585">
                  <c:v>1.5860000000000001</c:v>
                </c:pt>
                <c:pt idx="1586">
                  <c:v>1.587</c:v>
                </c:pt>
                <c:pt idx="1587">
                  <c:v>1.5880000000000001</c:v>
                </c:pt>
                <c:pt idx="1588">
                  <c:v>1.589</c:v>
                </c:pt>
                <c:pt idx="1589">
                  <c:v>1.59</c:v>
                </c:pt>
                <c:pt idx="1590">
                  <c:v>1.591</c:v>
                </c:pt>
                <c:pt idx="1591">
                  <c:v>1.5920000000000001</c:v>
                </c:pt>
                <c:pt idx="1592">
                  <c:v>1.593</c:v>
                </c:pt>
                <c:pt idx="1593">
                  <c:v>1.5940000000000001</c:v>
                </c:pt>
                <c:pt idx="1594">
                  <c:v>1.595</c:v>
                </c:pt>
                <c:pt idx="1595">
                  <c:v>1.5960000000000001</c:v>
                </c:pt>
                <c:pt idx="1596">
                  <c:v>1.597</c:v>
                </c:pt>
                <c:pt idx="1597">
                  <c:v>1.5980000000000001</c:v>
                </c:pt>
                <c:pt idx="1598">
                  <c:v>1.599</c:v>
                </c:pt>
                <c:pt idx="1599">
                  <c:v>1.6</c:v>
                </c:pt>
                <c:pt idx="1600">
                  <c:v>1.601</c:v>
                </c:pt>
                <c:pt idx="1601">
                  <c:v>1.6020000000000001</c:v>
                </c:pt>
                <c:pt idx="1602">
                  <c:v>1.603</c:v>
                </c:pt>
                <c:pt idx="1603">
                  <c:v>1.6040000000000001</c:v>
                </c:pt>
                <c:pt idx="1604">
                  <c:v>1.605</c:v>
                </c:pt>
                <c:pt idx="1605">
                  <c:v>1.6060000000000001</c:v>
                </c:pt>
                <c:pt idx="1606">
                  <c:v>1.607</c:v>
                </c:pt>
                <c:pt idx="1607">
                  <c:v>1.6080000000000001</c:v>
                </c:pt>
                <c:pt idx="1608">
                  <c:v>1.609</c:v>
                </c:pt>
                <c:pt idx="1609">
                  <c:v>1.61</c:v>
                </c:pt>
                <c:pt idx="1610">
                  <c:v>1.611</c:v>
                </c:pt>
                <c:pt idx="1611">
                  <c:v>1.6120000000000001</c:v>
                </c:pt>
                <c:pt idx="1612">
                  <c:v>1.613</c:v>
                </c:pt>
                <c:pt idx="1613">
                  <c:v>1.6140000000000001</c:v>
                </c:pt>
                <c:pt idx="1614">
                  <c:v>1.615</c:v>
                </c:pt>
                <c:pt idx="1615">
                  <c:v>1.6160000000000001</c:v>
                </c:pt>
                <c:pt idx="1616">
                  <c:v>1.617</c:v>
                </c:pt>
                <c:pt idx="1617">
                  <c:v>1.6180000000000001</c:v>
                </c:pt>
                <c:pt idx="1618">
                  <c:v>1.619</c:v>
                </c:pt>
                <c:pt idx="1619">
                  <c:v>1.62</c:v>
                </c:pt>
                <c:pt idx="1620">
                  <c:v>1.621</c:v>
                </c:pt>
                <c:pt idx="1621">
                  <c:v>1.6220000000000001</c:v>
                </c:pt>
                <c:pt idx="1622">
                  <c:v>1.623</c:v>
                </c:pt>
                <c:pt idx="1623">
                  <c:v>1.6240000000000001</c:v>
                </c:pt>
                <c:pt idx="1624">
                  <c:v>1.625</c:v>
                </c:pt>
                <c:pt idx="1625">
                  <c:v>1.6259999999999999</c:v>
                </c:pt>
                <c:pt idx="1626">
                  <c:v>1.627</c:v>
                </c:pt>
                <c:pt idx="1627">
                  <c:v>1.6279999999999999</c:v>
                </c:pt>
                <c:pt idx="1628">
                  <c:v>1.629</c:v>
                </c:pt>
                <c:pt idx="1629">
                  <c:v>1.63</c:v>
                </c:pt>
                <c:pt idx="1630">
                  <c:v>1.631</c:v>
                </c:pt>
                <c:pt idx="1631">
                  <c:v>1.6319999999999999</c:v>
                </c:pt>
                <c:pt idx="1632">
                  <c:v>1.633</c:v>
                </c:pt>
                <c:pt idx="1633">
                  <c:v>1.6339999999999999</c:v>
                </c:pt>
                <c:pt idx="1634">
                  <c:v>1.635</c:v>
                </c:pt>
                <c:pt idx="1635">
                  <c:v>1.6359999999999999</c:v>
                </c:pt>
                <c:pt idx="1636">
                  <c:v>1.637</c:v>
                </c:pt>
                <c:pt idx="1637">
                  <c:v>1.6379999999999999</c:v>
                </c:pt>
                <c:pt idx="1638">
                  <c:v>1.639</c:v>
                </c:pt>
                <c:pt idx="1639">
                  <c:v>1.64</c:v>
                </c:pt>
                <c:pt idx="1640">
                  <c:v>1.641</c:v>
                </c:pt>
                <c:pt idx="1641">
                  <c:v>1.6419999999999999</c:v>
                </c:pt>
                <c:pt idx="1642">
                  <c:v>1.643</c:v>
                </c:pt>
                <c:pt idx="1643">
                  <c:v>1.6439999999999999</c:v>
                </c:pt>
                <c:pt idx="1644">
                  <c:v>1.645</c:v>
                </c:pt>
                <c:pt idx="1645">
                  <c:v>1.6459999999999999</c:v>
                </c:pt>
                <c:pt idx="1646">
                  <c:v>1.647</c:v>
                </c:pt>
                <c:pt idx="1647">
                  <c:v>1.6479999999999999</c:v>
                </c:pt>
                <c:pt idx="1648">
                  <c:v>1.649</c:v>
                </c:pt>
                <c:pt idx="1649">
                  <c:v>1.65</c:v>
                </c:pt>
                <c:pt idx="1650">
                  <c:v>1.651</c:v>
                </c:pt>
                <c:pt idx="1651">
                  <c:v>1.6519999999999999</c:v>
                </c:pt>
                <c:pt idx="1652">
                  <c:v>1.653</c:v>
                </c:pt>
                <c:pt idx="1653">
                  <c:v>1.6539999999999999</c:v>
                </c:pt>
                <c:pt idx="1654">
                  <c:v>1.655</c:v>
                </c:pt>
                <c:pt idx="1655">
                  <c:v>1.6559999999999999</c:v>
                </c:pt>
                <c:pt idx="1656">
                  <c:v>1.657</c:v>
                </c:pt>
                <c:pt idx="1657">
                  <c:v>1.6579999999999999</c:v>
                </c:pt>
                <c:pt idx="1658">
                  <c:v>1.659</c:v>
                </c:pt>
                <c:pt idx="1659">
                  <c:v>1.66</c:v>
                </c:pt>
                <c:pt idx="1660">
                  <c:v>1.661</c:v>
                </c:pt>
                <c:pt idx="1661">
                  <c:v>1.6619999999999999</c:v>
                </c:pt>
                <c:pt idx="1662">
                  <c:v>1.663</c:v>
                </c:pt>
                <c:pt idx="1663">
                  <c:v>1.6639999999999999</c:v>
                </c:pt>
                <c:pt idx="1664">
                  <c:v>1.665</c:v>
                </c:pt>
                <c:pt idx="1665">
                  <c:v>1.6659999999999999</c:v>
                </c:pt>
                <c:pt idx="1666">
                  <c:v>1.667</c:v>
                </c:pt>
                <c:pt idx="1667">
                  <c:v>1.6679999999999999</c:v>
                </c:pt>
                <c:pt idx="1668">
                  <c:v>1.669</c:v>
                </c:pt>
                <c:pt idx="1669">
                  <c:v>1.67</c:v>
                </c:pt>
                <c:pt idx="1670">
                  <c:v>1.671</c:v>
                </c:pt>
                <c:pt idx="1671">
                  <c:v>1.6719999999999999</c:v>
                </c:pt>
                <c:pt idx="1672">
                  <c:v>1.673</c:v>
                </c:pt>
                <c:pt idx="1673">
                  <c:v>1.6739999999999999</c:v>
                </c:pt>
                <c:pt idx="1674">
                  <c:v>1.675</c:v>
                </c:pt>
                <c:pt idx="1675">
                  <c:v>1.6759999999999999</c:v>
                </c:pt>
                <c:pt idx="1676">
                  <c:v>1.677</c:v>
                </c:pt>
                <c:pt idx="1677">
                  <c:v>1.6779999999999999</c:v>
                </c:pt>
                <c:pt idx="1678">
                  <c:v>1.679</c:v>
                </c:pt>
                <c:pt idx="1679">
                  <c:v>1.68</c:v>
                </c:pt>
                <c:pt idx="1680">
                  <c:v>1.681</c:v>
                </c:pt>
                <c:pt idx="1681">
                  <c:v>1.6819999999999999</c:v>
                </c:pt>
                <c:pt idx="1682">
                  <c:v>1.6830000000000001</c:v>
                </c:pt>
                <c:pt idx="1683">
                  <c:v>1.6839999999999999</c:v>
                </c:pt>
                <c:pt idx="1684">
                  <c:v>1.6850000000000001</c:v>
                </c:pt>
                <c:pt idx="1685">
                  <c:v>1.6859999999999999</c:v>
                </c:pt>
                <c:pt idx="1686">
                  <c:v>1.6870000000000001</c:v>
                </c:pt>
                <c:pt idx="1687">
                  <c:v>1.6879999999999999</c:v>
                </c:pt>
                <c:pt idx="1688">
                  <c:v>1.6890000000000001</c:v>
                </c:pt>
                <c:pt idx="1689">
                  <c:v>1.69</c:v>
                </c:pt>
                <c:pt idx="1690">
                  <c:v>1.6910000000000001</c:v>
                </c:pt>
                <c:pt idx="1691">
                  <c:v>1.6919999999999999</c:v>
                </c:pt>
                <c:pt idx="1692">
                  <c:v>1.6930000000000001</c:v>
                </c:pt>
                <c:pt idx="1693">
                  <c:v>1.694</c:v>
                </c:pt>
                <c:pt idx="1694">
                  <c:v>1.6950000000000001</c:v>
                </c:pt>
                <c:pt idx="1695">
                  <c:v>1.696</c:v>
                </c:pt>
                <c:pt idx="1696">
                  <c:v>1.6970000000000001</c:v>
                </c:pt>
                <c:pt idx="1697">
                  <c:v>1.698</c:v>
                </c:pt>
                <c:pt idx="1698">
                  <c:v>1.6990000000000001</c:v>
                </c:pt>
                <c:pt idx="1699">
                  <c:v>1.7</c:v>
                </c:pt>
                <c:pt idx="1700">
                  <c:v>1.7010000000000001</c:v>
                </c:pt>
                <c:pt idx="1701">
                  <c:v>1.702</c:v>
                </c:pt>
                <c:pt idx="1702">
                  <c:v>1.7030000000000001</c:v>
                </c:pt>
                <c:pt idx="1703">
                  <c:v>1.704</c:v>
                </c:pt>
                <c:pt idx="1704">
                  <c:v>1.7050000000000001</c:v>
                </c:pt>
                <c:pt idx="1705">
                  <c:v>1.706</c:v>
                </c:pt>
                <c:pt idx="1706">
                  <c:v>1.7070000000000001</c:v>
                </c:pt>
                <c:pt idx="1707">
                  <c:v>1.708</c:v>
                </c:pt>
                <c:pt idx="1708">
                  <c:v>1.7090000000000001</c:v>
                </c:pt>
                <c:pt idx="1709">
                  <c:v>1.71</c:v>
                </c:pt>
                <c:pt idx="1710">
                  <c:v>1.7110000000000001</c:v>
                </c:pt>
                <c:pt idx="1711">
                  <c:v>1.712</c:v>
                </c:pt>
                <c:pt idx="1712">
                  <c:v>1.7130000000000001</c:v>
                </c:pt>
                <c:pt idx="1713">
                  <c:v>1.714</c:v>
                </c:pt>
                <c:pt idx="1714">
                  <c:v>1.7150000000000001</c:v>
                </c:pt>
                <c:pt idx="1715">
                  <c:v>1.716</c:v>
                </c:pt>
                <c:pt idx="1716">
                  <c:v>1.7170000000000001</c:v>
                </c:pt>
                <c:pt idx="1717">
                  <c:v>1.718</c:v>
                </c:pt>
                <c:pt idx="1718">
                  <c:v>1.7190000000000001</c:v>
                </c:pt>
                <c:pt idx="1719">
                  <c:v>1.72</c:v>
                </c:pt>
                <c:pt idx="1720">
                  <c:v>1.7210000000000001</c:v>
                </c:pt>
                <c:pt idx="1721">
                  <c:v>1.722</c:v>
                </c:pt>
                <c:pt idx="1722">
                  <c:v>1.7230000000000001</c:v>
                </c:pt>
                <c:pt idx="1723">
                  <c:v>1.724</c:v>
                </c:pt>
                <c:pt idx="1724">
                  <c:v>1.7250000000000001</c:v>
                </c:pt>
                <c:pt idx="1725">
                  <c:v>1.726</c:v>
                </c:pt>
                <c:pt idx="1726">
                  <c:v>1.7270000000000001</c:v>
                </c:pt>
                <c:pt idx="1727">
                  <c:v>1.728</c:v>
                </c:pt>
                <c:pt idx="1728">
                  <c:v>1.7290000000000001</c:v>
                </c:pt>
                <c:pt idx="1729">
                  <c:v>1.73</c:v>
                </c:pt>
                <c:pt idx="1730">
                  <c:v>1.7310000000000001</c:v>
                </c:pt>
                <c:pt idx="1731">
                  <c:v>1.732</c:v>
                </c:pt>
                <c:pt idx="1732">
                  <c:v>1.7330000000000001</c:v>
                </c:pt>
                <c:pt idx="1733">
                  <c:v>1.734</c:v>
                </c:pt>
                <c:pt idx="1734">
                  <c:v>1.7350000000000001</c:v>
                </c:pt>
                <c:pt idx="1735">
                  <c:v>1.736</c:v>
                </c:pt>
                <c:pt idx="1736">
                  <c:v>1.7370000000000001</c:v>
                </c:pt>
                <c:pt idx="1737">
                  <c:v>1.738</c:v>
                </c:pt>
                <c:pt idx="1738">
                  <c:v>1.7390000000000001</c:v>
                </c:pt>
                <c:pt idx="1739">
                  <c:v>1.74</c:v>
                </c:pt>
                <c:pt idx="1740">
                  <c:v>1.7410000000000001</c:v>
                </c:pt>
                <c:pt idx="1741">
                  <c:v>1.742</c:v>
                </c:pt>
                <c:pt idx="1742">
                  <c:v>1.7430000000000001</c:v>
                </c:pt>
                <c:pt idx="1743">
                  <c:v>1.744</c:v>
                </c:pt>
                <c:pt idx="1744">
                  <c:v>1.7450000000000001</c:v>
                </c:pt>
                <c:pt idx="1745">
                  <c:v>1.746</c:v>
                </c:pt>
                <c:pt idx="1746">
                  <c:v>1.7470000000000001</c:v>
                </c:pt>
                <c:pt idx="1747">
                  <c:v>1.748</c:v>
                </c:pt>
                <c:pt idx="1748">
                  <c:v>1.7490000000000001</c:v>
                </c:pt>
                <c:pt idx="1749">
                  <c:v>1.75</c:v>
                </c:pt>
                <c:pt idx="1750">
                  <c:v>1.7509999999999999</c:v>
                </c:pt>
                <c:pt idx="1751">
                  <c:v>1.752</c:v>
                </c:pt>
                <c:pt idx="1752">
                  <c:v>1.7529999999999999</c:v>
                </c:pt>
                <c:pt idx="1753">
                  <c:v>1.754</c:v>
                </c:pt>
                <c:pt idx="1754">
                  <c:v>1.7549999999999999</c:v>
                </c:pt>
                <c:pt idx="1755">
                  <c:v>1.756</c:v>
                </c:pt>
                <c:pt idx="1756">
                  <c:v>1.7569999999999999</c:v>
                </c:pt>
                <c:pt idx="1757">
                  <c:v>1.758</c:v>
                </c:pt>
                <c:pt idx="1758">
                  <c:v>1.7589999999999999</c:v>
                </c:pt>
                <c:pt idx="1759">
                  <c:v>1.76</c:v>
                </c:pt>
                <c:pt idx="1760">
                  <c:v>1.7609999999999999</c:v>
                </c:pt>
                <c:pt idx="1761">
                  <c:v>1.762</c:v>
                </c:pt>
                <c:pt idx="1762">
                  <c:v>1.7629999999999999</c:v>
                </c:pt>
                <c:pt idx="1763">
                  <c:v>1.764</c:v>
                </c:pt>
                <c:pt idx="1764">
                  <c:v>1.7649999999999999</c:v>
                </c:pt>
                <c:pt idx="1765">
                  <c:v>1.766</c:v>
                </c:pt>
                <c:pt idx="1766">
                  <c:v>1.7669999999999999</c:v>
                </c:pt>
                <c:pt idx="1767">
                  <c:v>1.768</c:v>
                </c:pt>
                <c:pt idx="1768">
                  <c:v>1.7689999999999999</c:v>
                </c:pt>
                <c:pt idx="1769">
                  <c:v>1.77</c:v>
                </c:pt>
                <c:pt idx="1770">
                  <c:v>1.7709999999999999</c:v>
                </c:pt>
                <c:pt idx="1771">
                  <c:v>1.772</c:v>
                </c:pt>
                <c:pt idx="1772">
                  <c:v>1.7729999999999999</c:v>
                </c:pt>
                <c:pt idx="1773">
                  <c:v>1.774</c:v>
                </c:pt>
                <c:pt idx="1774">
                  <c:v>1.7749999999999999</c:v>
                </c:pt>
                <c:pt idx="1775">
                  <c:v>1.776</c:v>
                </c:pt>
                <c:pt idx="1776">
                  <c:v>1.7769999999999999</c:v>
                </c:pt>
                <c:pt idx="1777">
                  <c:v>1.778</c:v>
                </c:pt>
                <c:pt idx="1778">
                  <c:v>1.7789999999999999</c:v>
                </c:pt>
                <c:pt idx="1779">
                  <c:v>1.78</c:v>
                </c:pt>
                <c:pt idx="1780">
                  <c:v>1.7809999999999999</c:v>
                </c:pt>
                <c:pt idx="1781">
                  <c:v>1.782</c:v>
                </c:pt>
                <c:pt idx="1782">
                  <c:v>1.7829999999999999</c:v>
                </c:pt>
                <c:pt idx="1783">
                  <c:v>1.784</c:v>
                </c:pt>
                <c:pt idx="1784">
                  <c:v>1.7849999999999999</c:v>
                </c:pt>
                <c:pt idx="1785">
                  <c:v>1.786</c:v>
                </c:pt>
                <c:pt idx="1786">
                  <c:v>1.7869999999999999</c:v>
                </c:pt>
                <c:pt idx="1787">
                  <c:v>1.788</c:v>
                </c:pt>
                <c:pt idx="1788">
                  <c:v>1.7889999999999999</c:v>
                </c:pt>
                <c:pt idx="1789">
                  <c:v>1.79</c:v>
                </c:pt>
                <c:pt idx="1790">
                  <c:v>1.7909999999999999</c:v>
                </c:pt>
                <c:pt idx="1791">
                  <c:v>1.792</c:v>
                </c:pt>
                <c:pt idx="1792">
                  <c:v>1.7929999999999999</c:v>
                </c:pt>
                <c:pt idx="1793">
                  <c:v>1.794</c:v>
                </c:pt>
                <c:pt idx="1794">
                  <c:v>1.7949999999999999</c:v>
                </c:pt>
                <c:pt idx="1795">
                  <c:v>1.796</c:v>
                </c:pt>
                <c:pt idx="1796">
                  <c:v>1.7969999999999999</c:v>
                </c:pt>
                <c:pt idx="1797">
                  <c:v>1.798</c:v>
                </c:pt>
                <c:pt idx="1798">
                  <c:v>1.7989999999999999</c:v>
                </c:pt>
                <c:pt idx="1799">
                  <c:v>1.8</c:v>
                </c:pt>
                <c:pt idx="1800">
                  <c:v>1.8009999999999999</c:v>
                </c:pt>
                <c:pt idx="1801">
                  <c:v>1.802</c:v>
                </c:pt>
                <c:pt idx="1802">
                  <c:v>1.8029999999999999</c:v>
                </c:pt>
                <c:pt idx="1803">
                  <c:v>1.804</c:v>
                </c:pt>
                <c:pt idx="1804">
                  <c:v>1.8049999999999999</c:v>
                </c:pt>
                <c:pt idx="1805">
                  <c:v>1.806</c:v>
                </c:pt>
                <c:pt idx="1806">
                  <c:v>1.8069999999999999</c:v>
                </c:pt>
                <c:pt idx="1807">
                  <c:v>1.8080000000000001</c:v>
                </c:pt>
                <c:pt idx="1808">
                  <c:v>1.8089999999999999</c:v>
                </c:pt>
                <c:pt idx="1809">
                  <c:v>1.81</c:v>
                </c:pt>
                <c:pt idx="1810">
                  <c:v>1.8109999999999999</c:v>
                </c:pt>
                <c:pt idx="1811">
                  <c:v>1.8120000000000001</c:v>
                </c:pt>
                <c:pt idx="1812">
                  <c:v>1.8129999999999999</c:v>
                </c:pt>
                <c:pt idx="1813">
                  <c:v>1.8140000000000001</c:v>
                </c:pt>
                <c:pt idx="1814">
                  <c:v>1.8149999999999999</c:v>
                </c:pt>
                <c:pt idx="1815">
                  <c:v>1.8160000000000001</c:v>
                </c:pt>
                <c:pt idx="1816">
                  <c:v>1.8169999999999999</c:v>
                </c:pt>
                <c:pt idx="1817">
                  <c:v>1.8180000000000001</c:v>
                </c:pt>
                <c:pt idx="1818">
                  <c:v>1.819</c:v>
                </c:pt>
                <c:pt idx="1819">
                  <c:v>1.82</c:v>
                </c:pt>
                <c:pt idx="1820">
                  <c:v>1.821</c:v>
                </c:pt>
                <c:pt idx="1821">
                  <c:v>1.8220000000000001</c:v>
                </c:pt>
                <c:pt idx="1822">
                  <c:v>1.823</c:v>
                </c:pt>
                <c:pt idx="1823">
                  <c:v>1.8240000000000001</c:v>
                </c:pt>
                <c:pt idx="1824">
                  <c:v>1.825</c:v>
                </c:pt>
                <c:pt idx="1825">
                  <c:v>1.8260000000000001</c:v>
                </c:pt>
                <c:pt idx="1826">
                  <c:v>1.827</c:v>
                </c:pt>
                <c:pt idx="1827">
                  <c:v>1.8280000000000001</c:v>
                </c:pt>
                <c:pt idx="1828">
                  <c:v>1.829</c:v>
                </c:pt>
                <c:pt idx="1829">
                  <c:v>1.83</c:v>
                </c:pt>
                <c:pt idx="1830">
                  <c:v>1.831</c:v>
                </c:pt>
                <c:pt idx="1831">
                  <c:v>1.8320000000000001</c:v>
                </c:pt>
                <c:pt idx="1832">
                  <c:v>1.833</c:v>
                </c:pt>
                <c:pt idx="1833">
                  <c:v>1.8340000000000001</c:v>
                </c:pt>
                <c:pt idx="1834">
                  <c:v>1.835</c:v>
                </c:pt>
                <c:pt idx="1835">
                  <c:v>1.8360000000000001</c:v>
                </c:pt>
                <c:pt idx="1836">
                  <c:v>1.837</c:v>
                </c:pt>
                <c:pt idx="1837">
                  <c:v>1.8380000000000001</c:v>
                </c:pt>
                <c:pt idx="1838">
                  <c:v>1.839</c:v>
                </c:pt>
                <c:pt idx="1839">
                  <c:v>1.84</c:v>
                </c:pt>
                <c:pt idx="1840">
                  <c:v>1.841</c:v>
                </c:pt>
                <c:pt idx="1841">
                  <c:v>1.8420000000000001</c:v>
                </c:pt>
                <c:pt idx="1842">
                  <c:v>1.843</c:v>
                </c:pt>
                <c:pt idx="1843">
                  <c:v>1.8440000000000001</c:v>
                </c:pt>
                <c:pt idx="1844">
                  <c:v>1.845</c:v>
                </c:pt>
                <c:pt idx="1845">
                  <c:v>1.8460000000000001</c:v>
                </c:pt>
                <c:pt idx="1846">
                  <c:v>1.847</c:v>
                </c:pt>
                <c:pt idx="1847">
                  <c:v>1.8480000000000001</c:v>
                </c:pt>
                <c:pt idx="1848">
                  <c:v>1.849</c:v>
                </c:pt>
                <c:pt idx="1849">
                  <c:v>1.85</c:v>
                </c:pt>
                <c:pt idx="1850">
                  <c:v>1.851</c:v>
                </c:pt>
                <c:pt idx="1851">
                  <c:v>1.8520000000000001</c:v>
                </c:pt>
                <c:pt idx="1852">
                  <c:v>1.853</c:v>
                </c:pt>
                <c:pt idx="1853">
                  <c:v>1.8540000000000001</c:v>
                </c:pt>
                <c:pt idx="1854">
                  <c:v>1.855</c:v>
                </c:pt>
                <c:pt idx="1855">
                  <c:v>1.8560000000000001</c:v>
                </c:pt>
                <c:pt idx="1856">
                  <c:v>1.857</c:v>
                </c:pt>
                <c:pt idx="1857">
                  <c:v>1.8580000000000001</c:v>
                </c:pt>
                <c:pt idx="1858">
                  <c:v>1.859</c:v>
                </c:pt>
                <c:pt idx="1859">
                  <c:v>1.86</c:v>
                </c:pt>
                <c:pt idx="1860">
                  <c:v>1.861</c:v>
                </c:pt>
                <c:pt idx="1861">
                  <c:v>1.8620000000000001</c:v>
                </c:pt>
                <c:pt idx="1862">
                  <c:v>1.863</c:v>
                </c:pt>
                <c:pt idx="1863">
                  <c:v>1.8640000000000001</c:v>
                </c:pt>
                <c:pt idx="1864">
                  <c:v>1.865</c:v>
                </c:pt>
                <c:pt idx="1865">
                  <c:v>1.8660000000000001</c:v>
                </c:pt>
                <c:pt idx="1866">
                  <c:v>1.867</c:v>
                </c:pt>
                <c:pt idx="1867">
                  <c:v>1.8680000000000001</c:v>
                </c:pt>
                <c:pt idx="1868">
                  <c:v>1.869</c:v>
                </c:pt>
                <c:pt idx="1869">
                  <c:v>1.87</c:v>
                </c:pt>
                <c:pt idx="1870">
                  <c:v>1.871</c:v>
                </c:pt>
                <c:pt idx="1871">
                  <c:v>1.8720000000000001</c:v>
                </c:pt>
                <c:pt idx="1872">
                  <c:v>1.873</c:v>
                </c:pt>
                <c:pt idx="1873">
                  <c:v>1.8740000000000001</c:v>
                </c:pt>
                <c:pt idx="1874">
                  <c:v>1.875</c:v>
                </c:pt>
                <c:pt idx="1875">
                  <c:v>1.8759999999999999</c:v>
                </c:pt>
                <c:pt idx="1876">
                  <c:v>1.877</c:v>
                </c:pt>
                <c:pt idx="1877">
                  <c:v>1.8779999999999999</c:v>
                </c:pt>
                <c:pt idx="1878">
                  <c:v>1.879</c:v>
                </c:pt>
                <c:pt idx="1879">
                  <c:v>1.88</c:v>
                </c:pt>
                <c:pt idx="1880">
                  <c:v>1.881</c:v>
                </c:pt>
                <c:pt idx="1881">
                  <c:v>1.8819999999999999</c:v>
                </c:pt>
                <c:pt idx="1882">
                  <c:v>1.883</c:v>
                </c:pt>
                <c:pt idx="1883">
                  <c:v>1.8839999999999999</c:v>
                </c:pt>
                <c:pt idx="1884">
                  <c:v>1.885</c:v>
                </c:pt>
                <c:pt idx="1885">
                  <c:v>1.8859999999999999</c:v>
                </c:pt>
                <c:pt idx="1886">
                  <c:v>1.887</c:v>
                </c:pt>
                <c:pt idx="1887">
                  <c:v>1.8879999999999999</c:v>
                </c:pt>
                <c:pt idx="1888">
                  <c:v>1.889</c:v>
                </c:pt>
                <c:pt idx="1889">
                  <c:v>1.89</c:v>
                </c:pt>
                <c:pt idx="1890">
                  <c:v>1.891</c:v>
                </c:pt>
                <c:pt idx="1891">
                  <c:v>1.8919999999999999</c:v>
                </c:pt>
                <c:pt idx="1892">
                  <c:v>1.893</c:v>
                </c:pt>
                <c:pt idx="1893">
                  <c:v>1.8939999999999999</c:v>
                </c:pt>
                <c:pt idx="1894">
                  <c:v>1.895</c:v>
                </c:pt>
                <c:pt idx="1895">
                  <c:v>1.8959999999999999</c:v>
                </c:pt>
                <c:pt idx="1896">
                  <c:v>1.897</c:v>
                </c:pt>
                <c:pt idx="1897">
                  <c:v>1.8979999999999999</c:v>
                </c:pt>
                <c:pt idx="1898">
                  <c:v>1.899</c:v>
                </c:pt>
                <c:pt idx="1899">
                  <c:v>1.9</c:v>
                </c:pt>
                <c:pt idx="1900">
                  <c:v>1.901</c:v>
                </c:pt>
                <c:pt idx="1901">
                  <c:v>1.9019999999999999</c:v>
                </c:pt>
                <c:pt idx="1902">
                  <c:v>1.903</c:v>
                </c:pt>
                <c:pt idx="1903">
                  <c:v>1.9039999999999999</c:v>
                </c:pt>
                <c:pt idx="1904">
                  <c:v>1.905</c:v>
                </c:pt>
                <c:pt idx="1905">
                  <c:v>1.9059999999999999</c:v>
                </c:pt>
                <c:pt idx="1906">
                  <c:v>1.907</c:v>
                </c:pt>
                <c:pt idx="1907">
                  <c:v>1.9079999999999999</c:v>
                </c:pt>
                <c:pt idx="1908">
                  <c:v>1.909</c:v>
                </c:pt>
                <c:pt idx="1909">
                  <c:v>1.91</c:v>
                </c:pt>
                <c:pt idx="1910">
                  <c:v>1.911</c:v>
                </c:pt>
                <c:pt idx="1911">
                  <c:v>1.9119999999999999</c:v>
                </c:pt>
                <c:pt idx="1912">
                  <c:v>1.913</c:v>
                </c:pt>
                <c:pt idx="1913">
                  <c:v>1.9139999999999999</c:v>
                </c:pt>
                <c:pt idx="1914">
                  <c:v>1.915</c:v>
                </c:pt>
                <c:pt idx="1915">
                  <c:v>1.9159999999999999</c:v>
                </c:pt>
                <c:pt idx="1916">
                  <c:v>1.917</c:v>
                </c:pt>
                <c:pt idx="1917">
                  <c:v>1.9179999999999999</c:v>
                </c:pt>
                <c:pt idx="1918">
                  <c:v>1.919</c:v>
                </c:pt>
                <c:pt idx="1919">
                  <c:v>1.92</c:v>
                </c:pt>
                <c:pt idx="1920">
                  <c:v>1.921</c:v>
                </c:pt>
                <c:pt idx="1921">
                  <c:v>1.9219999999999999</c:v>
                </c:pt>
                <c:pt idx="1922">
                  <c:v>1.923</c:v>
                </c:pt>
                <c:pt idx="1923">
                  <c:v>1.9239999999999999</c:v>
                </c:pt>
                <c:pt idx="1924">
                  <c:v>1.925</c:v>
                </c:pt>
                <c:pt idx="1925">
                  <c:v>1.9259999999999999</c:v>
                </c:pt>
                <c:pt idx="1926">
                  <c:v>1.927</c:v>
                </c:pt>
                <c:pt idx="1927">
                  <c:v>1.9279999999999999</c:v>
                </c:pt>
                <c:pt idx="1928">
                  <c:v>1.929</c:v>
                </c:pt>
                <c:pt idx="1929">
                  <c:v>1.93</c:v>
                </c:pt>
                <c:pt idx="1930">
                  <c:v>1.931</c:v>
                </c:pt>
                <c:pt idx="1931">
                  <c:v>1.9319999999999999</c:v>
                </c:pt>
                <c:pt idx="1932">
                  <c:v>1.9330000000000001</c:v>
                </c:pt>
                <c:pt idx="1933">
                  <c:v>1.9339999999999999</c:v>
                </c:pt>
                <c:pt idx="1934">
                  <c:v>1.9350000000000001</c:v>
                </c:pt>
                <c:pt idx="1935">
                  <c:v>1.9359999999999999</c:v>
                </c:pt>
                <c:pt idx="1936">
                  <c:v>1.9370000000000001</c:v>
                </c:pt>
                <c:pt idx="1937">
                  <c:v>1.9379999999999999</c:v>
                </c:pt>
                <c:pt idx="1938">
                  <c:v>1.9390000000000001</c:v>
                </c:pt>
                <c:pt idx="1939">
                  <c:v>1.94</c:v>
                </c:pt>
                <c:pt idx="1940">
                  <c:v>1.9410000000000001</c:v>
                </c:pt>
                <c:pt idx="1941">
                  <c:v>1.9419999999999999</c:v>
                </c:pt>
                <c:pt idx="1942">
                  <c:v>1.9430000000000001</c:v>
                </c:pt>
                <c:pt idx="1943">
                  <c:v>1.944</c:v>
                </c:pt>
                <c:pt idx="1944">
                  <c:v>1.9450000000000001</c:v>
                </c:pt>
                <c:pt idx="1945">
                  <c:v>1.946</c:v>
                </c:pt>
                <c:pt idx="1946">
                  <c:v>1.9470000000000001</c:v>
                </c:pt>
                <c:pt idx="1947">
                  <c:v>1.948</c:v>
                </c:pt>
                <c:pt idx="1948">
                  <c:v>1.9490000000000001</c:v>
                </c:pt>
                <c:pt idx="1949">
                  <c:v>1.95</c:v>
                </c:pt>
                <c:pt idx="1950">
                  <c:v>1.9510000000000001</c:v>
                </c:pt>
                <c:pt idx="1951">
                  <c:v>1.952</c:v>
                </c:pt>
                <c:pt idx="1952">
                  <c:v>1.9530000000000001</c:v>
                </c:pt>
                <c:pt idx="1953">
                  <c:v>1.954</c:v>
                </c:pt>
                <c:pt idx="1954">
                  <c:v>1.9550000000000001</c:v>
                </c:pt>
                <c:pt idx="1955">
                  <c:v>1.956</c:v>
                </c:pt>
                <c:pt idx="1956">
                  <c:v>1.9570000000000001</c:v>
                </c:pt>
                <c:pt idx="1957">
                  <c:v>1.958</c:v>
                </c:pt>
                <c:pt idx="1958">
                  <c:v>1.9590000000000001</c:v>
                </c:pt>
                <c:pt idx="1959">
                  <c:v>1.96</c:v>
                </c:pt>
                <c:pt idx="1960">
                  <c:v>1.9610000000000001</c:v>
                </c:pt>
                <c:pt idx="1961">
                  <c:v>1.962</c:v>
                </c:pt>
                <c:pt idx="1962">
                  <c:v>1.9630000000000001</c:v>
                </c:pt>
                <c:pt idx="1963">
                  <c:v>1.964</c:v>
                </c:pt>
                <c:pt idx="1964">
                  <c:v>1.9650000000000001</c:v>
                </c:pt>
                <c:pt idx="1965">
                  <c:v>1.966</c:v>
                </c:pt>
                <c:pt idx="1966">
                  <c:v>1.9670000000000001</c:v>
                </c:pt>
                <c:pt idx="1967">
                  <c:v>1.968</c:v>
                </c:pt>
                <c:pt idx="1968">
                  <c:v>1.9690000000000001</c:v>
                </c:pt>
                <c:pt idx="1969">
                  <c:v>1.97</c:v>
                </c:pt>
                <c:pt idx="1970">
                  <c:v>1.9710000000000001</c:v>
                </c:pt>
                <c:pt idx="1971">
                  <c:v>1.972</c:v>
                </c:pt>
                <c:pt idx="1972">
                  <c:v>1.9730000000000001</c:v>
                </c:pt>
                <c:pt idx="1973">
                  <c:v>1.974</c:v>
                </c:pt>
                <c:pt idx="1974">
                  <c:v>1.9750000000000001</c:v>
                </c:pt>
                <c:pt idx="1975">
                  <c:v>1.976</c:v>
                </c:pt>
                <c:pt idx="1976">
                  <c:v>1.9770000000000001</c:v>
                </c:pt>
                <c:pt idx="1977">
                  <c:v>1.978</c:v>
                </c:pt>
                <c:pt idx="1978">
                  <c:v>1.9790000000000001</c:v>
                </c:pt>
                <c:pt idx="1979">
                  <c:v>1.98</c:v>
                </c:pt>
                <c:pt idx="1980">
                  <c:v>1.9810000000000001</c:v>
                </c:pt>
                <c:pt idx="1981">
                  <c:v>1.982</c:v>
                </c:pt>
                <c:pt idx="1982">
                  <c:v>1.9830000000000001</c:v>
                </c:pt>
                <c:pt idx="1983">
                  <c:v>1.984</c:v>
                </c:pt>
                <c:pt idx="1984">
                  <c:v>1.9850000000000001</c:v>
                </c:pt>
                <c:pt idx="1985">
                  <c:v>1.986</c:v>
                </c:pt>
                <c:pt idx="1986">
                  <c:v>1.9870000000000001</c:v>
                </c:pt>
                <c:pt idx="1987">
                  <c:v>1.988</c:v>
                </c:pt>
                <c:pt idx="1988">
                  <c:v>1.9890000000000001</c:v>
                </c:pt>
                <c:pt idx="1989">
                  <c:v>1.99</c:v>
                </c:pt>
                <c:pt idx="1990">
                  <c:v>1.9910000000000001</c:v>
                </c:pt>
                <c:pt idx="1991">
                  <c:v>1.992</c:v>
                </c:pt>
                <c:pt idx="1992">
                  <c:v>1.9930000000000001</c:v>
                </c:pt>
                <c:pt idx="1993">
                  <c:v>1.994</c:v>
                </c:pt>
                <c:pt idx="1994">
                  <c:v>1.9950000000000001</c:v>
                </c:pt>
                <c:pt idx="1995">
                  <c:v>1.996</c:v>
                </c:pt>
                <c:pt idx="1996">
                  <c:v>1.9970000000000001</c:v>
                </c:pt>
                <c:pt idx="1997">
                  <c:v>1.998</c:v>
                </c:pt>
                <c:pt idx="1998">
                  <c:v>1.9990000000000001</c:v>
                </c:pt>
                <c:pt idx="1999">
                  <c:v>2</c:v>
                </c:pt>
              </c:numCache>
              <c:extLst xmlns:c15="http://schemas.microsoft.com/office/drawing/2012/chart"/>
            </c:numRef>
          </c:xVal>
          <c:yVal>
            <c:numRef>
              <c:f>Air!$Z$10:$Z$2009</c:f>
              <c:numCache>
                <c:formatCode>0.000000</c:formatCode>
                <c:ptCount val="2000"/>
                <c:pt idx="0">
                  <c:v>1.0679825453504689E-3</c:v>
                </c:pt>
                <c:pt idx="1">
                  <c:v>2.1359650907009377E-3</c:v>
                </c:pt>
                <c:pt idx="2">
                  <c:v>3.2039476360514064E-3</c:v>
                </c:pt>
                <c:pt idx="3">
                  <c:v>4.2719301814018755E-3</c:v>
                </c:pt>
                <c:pt idx="4">
                  <c:v>5.3399127267523437E-3</c:v>
                </c:pt>
                <c:pt idx="5">
                  <c:v>6.4078952721028128E-3</c:v>
                </c:pt>
                <c:pt idx="6">
                  <c:v>7.4758778174532818E-3</c:v>
                </c:pt>
                <c:pt idx="7">
                  <c:v>8.5438603628037509E-3</c:v>
                </c:pt>
                <c:pt idx="8">
                  <c:v>9.6118429081542174E-3</c:v>
                </c:pt>
                <c:pt idx="9">
                  <c:v>1.0679825453504687E-2</c:v>
                </c:pt>
                <c:pt idx="10">
                  <c:v>1.1747807998855156E-2</c:v>
                </c:pt>
                <c:pt idx="11">
                  <c:v>1.2815790544205626E-2</c:v>
                </c:pt>
                <c:pt idx="12">
                  <c:v>1.3883773089556094E-2</c:v>
                </c:pt>
                <c:pt idx="13">
                  <c:v>1.4951755634906564E-2</c:v>
                </c:pt>
                <c:pt idx="14">
                  <c:v>1.601973818025703E-2</c:v>
                </c:pt>
                <c:pt idx="15">
                  <c:v>1.7087720725607502E-2</c:v>
                </c:pt>
                <c:pt idx="16">
                  <c:v>1.815570327095797E-2</c:v>
                </c:pt>
                <c:pt idx="17">
                  <c:v>1.9223685816308435E-2</c:v>
                </c:pt>
                <c:pt idx="18">
                  <c:v>2.0291668361658906E-2</c:v>
                </c:pt>
                <c:pt idx="19">
                  <c:v>2.1359650907009375E-2</c:v>
                </c:pt>
                <c:pt idx="20">
                  <c:v>2.2427633452359846E-2</c:v>
                </c:pt>
                <c:pt idx="21">
                  <c:v>2.3495615997710311E-2</c:v>
                </c:pt>
                <c:pt idx="22">
                  <c:v>2.4563598543060783E-2</c:v>
                </c:pt>
                <c:pt idx="23">
                  <c:v>2.5631581088411251E-2</c:v>
                </c:pt>
                <c:pt idx="24">
                  <c:v>2.6699563633761719E-2</c:v>
                </c:pt>
                <c:pt idx="25">
                  <c:v>2.7767546179112187E-2</c:v>
                </c:pt>
                <c:pt idx="26">
                  <c:v>2.8835528724462656E-2</c:v>
                </c:pt>
                <c:pt idx="27">
                  <c:v>2.9903511269813127E-2</c:v>
                </c:pt>
                <c:pt idx="28">
                  <c:v>3.0971493815163596E-2</c:v>
                </c:pt>
                <c:pt idx="29">
                  <c:v>3.203947636051406E-2</c:v>
                </c:pt>
                <c:pt idx="30">
                  <c:v>3.3107458905864529E-2</c:v>
                </c:pt>
                <c:pt idx="31">
                  <c:v>3.4175441451215004E-2</c:v>
                </c:pt>
                <c:pt idx="32">
                  <c:v>3.5243423996565472E-2</c:v>
                </c:pt>
                <c:pt idx="33">
                  <c:v>3.631140654191594E-2</c:v>
                </c:pt>
                <c:pt idx="34">
                  <c:v>3.7379389087266408E-2</c:v>
                </c:pt>
                <c:pt idx="35">
                  <c:v>3.844737163261687E-2</c:v>
                </c:pt>
                <c:pt idx="36">
                  <c:v>3.9515354177967345E-2</c:v>
                </c:pt>
                <c:pt idx="37">
                  <c:v>4.0583336723317813E-2</c:v>
                </c:pt>
                <c:pt idx="38">
                  <c:v>4.1651319268668281E-2</c:v>
                </c:pt>
                <c:pt idx="39">
                  <c:v>4.2719301814018749E-2</c:v>
                </c:pt>
                <c:pt idx="40">
                  <c:v>4.3787284359369225E-2</c:v>
                </c:pt>
                <c:pt idx="41">
                  <c:v>4.4855266904719693E-2</c:v>
                </c:pt>
                <c:pt idx="42">
                  <c:v>4.5923249450070154E-2</c:v>
                </c:pt>
                <c:pt idx="43">
                  <c:v>4.6991231995420622E-2</c:v>
                </c:pt>
                <c:pt idx="44">
                  <c:v>4.8059214540771091E-2</c:v>
                </c:pt>
                <c:pt idx="45">
                  <c:v>4.9127197086121566E-2</c:v>
                </c:pt>
                <c:pt idx="46">
                  <c:v>5.0195179631472034E-2</c:v>
                </c:pt>
                <c:pt idx="47">
                  <c:v>5.1263162176822502E-2</c:v>
                </c:pt>
                <c:pt idx="48">
                  <c:v>5.233114472217297E-2</c:v>
                </c:pt>
                <c:pt idx="49">
                  <c:v>5.3399127267523439E-2</c:v>
                </c:pt>
                <c:pt idx="50">
                  <c:v>5.4467109812873907E-2</c:v>
                </c:pt>
                <c:pt idx="51">
                  <c:v>5.5535092358224375E-2</c:v>
                </c:pt>
                <c:pt idx="52">
                  <c:v>5.6603074903574843E-2</c:v>
                </c:pt>
                <c:pt idx="53">
                  <c:v>5.7671057448925311E-2</c:v>
                </c:pt>
                <c:pt idx="54">
                  <c:v>5.873903999427578E-2</c:v>
                </c:pt>
                <c:pt idx="55">
                  <c:v>5.9807022539626255E-2</c:v>
                </c:pt>
                <c:pt idx="56">
                  <c:v>6.0875005084976723E-2</c:v>
                </c:pt>
                <c:pt idx="57">
                  <c:v>6.1942987630327191E-2</c:v>
                </c:pt>
                <c:pt idx="58">
                  <c:v>6.3010970175677652E-2</c:v>
                </c:pt>
                <c:pt idx="59">
                  <c:v>6.4078952721028121E-2</c:v>
                </c:pt>
                <c:pt idx="60">
                  <c:v>6.5146935266378589E-2</c:v>
                </c:pt>
                <c:pt idx="61">
                  <c:v>6.6214917811729057E-2</c:v>
                </c:pt>
                <c:pt idx="62">
                  <c:v>6.7282900357079539E-2</c:v>
                </c:pt>
                <c:pt idx="63">
                  <c:v>6.8350882902430007E-2</c:v>
                </c:pt>
                <c:pt idx="64">
                  <c:v>6.9418865447780476E-2</c:v>
                </c:pt>
                <c:pt idx="65">
                  <c:v>7.0486847993130944E-2</c:v>
                </c:pt>
                <c:pt idx="66">
                  <c:v>7.1554830538481412E-2</c:v>
                </c:pt>
                <c:pt idx="67">
                  <c:v>7.262281308383188E-2</c:v>
                </c:pt>
                <c:pt idx="68">
                  <c:v>7.3690795629182348E-2</c:v>
                </c:pt>
                <c:pt idx="69">
                  <c:v>7.4758778174532817E-2</c:v>
                </c:pt>
                <c:pt idx="70">
                  <c:v>7.5826760719883271E-2</c:v>
                </c:pt>
                <c:pt idx="71">
                  <c:v>7.6894743265233739E-2</c:v>
                </c:pt>
                <c:pt idx="72">
                  <c:v>7.7962725810584221E-2</c:v>
                </c:pt>
                <c:pt idx="73">
                  <c:v>7.903070835593469E-2</c:v>
                </c:pt>
                <c:pt idx="74">
                  <c:v>8.0098690901285158E-2</c:v>
                </c:pt>
                <c:pt idx="75">
                  <c:v>8.1166673446635626E-2</c:v>
                </c:pt>
                <c:pt idx="76">
                  <c:v>8.2234655991986094E-2</c:v>
                </c:pt>
                <c:pt idx="77">
                  <c:v>8.3302638537336562E-2</c:v>
                </c:pt>
                <c:pt idx="78">
                  <c:v>8.4370621082687031E-2</c:v>
                </c:pt>
                <c:pt idx="79">
                  <c:v>8.5438603628037499E-2</c:v>
                </c:pt>
                <c:pt idx="80">
                  <c:v>8.6506586173387967E-2</c:v>
                </c:pt>
                <c:pt idx="81">
                  <c:v>8.7574568718738449E-2</c:v>
                </c:pt>
                <c:pt idx="82">
                  <c:v>8.8642551264088917E-2</c:v>
                </c:pt>
                <c:pt idx="83">
                  <c:v>8.9710533809439386E-2</c:v>
                </c:pt>
                <c:pt idx="84">
                  <c:v>9.0778516354789854E-2</c:v>
                </c:pt>
                <c:pt idx="85">
                  <c:v>9.1846498900140308E-2</c:v>
                </c:pt>
                <c:pt idx="86">
                  <c:v>9.2914481445490776E-2</c:v>
                </c:pt>
                <c:pt idx="87">
                  <c:v>9.3982463990841245E-2</c:v>
                </c:pt>
                <c:pt idx="88">
                  <c:v>9.5050446536191713E-2</c:v>
                </c:pt>
                <c:pt idx="89">
                  <c:v>9.6118429081542181E-2</c:v>
                </c:pt>
                <c:pt idx="90">
                  <c:v>9.7186411626892649E-2</c:v>
                </c:pt>
                <c:pt idx="91">
                  <c:v>9.8254394172243131E-2</c:v>
                </c:pt>
                <c:pt idx="92">
                  <c:v>9.93223767175936E-2</c:v>
                </c:pt>
                <c:pt idx="93">
                  <c:v>0.10039035926294407</c:v>
                </c:pt>
                <c:pt idx="94">
                  <c:v>0.10145834180829454</c:v>
                </c:pt>
                <c:pt idx="95">
                  <c:v>0.102526324353645</c:v>
                </c:pt>
                <c:pt idx="96">
                  <c:v>0.10359430689899547</c:v>
                </c:pt>
                <c:pt idx="97">
                  <c:v>0.10466228944434594</c:v>
                </c:pt>
                <c:pt idx="98">
                  <c:v>0.10573027198969641</c:v>
                </c:pt>
                <c:pt idx="99">
                  <c:v>0.10679825453504688</c:v>
                </c:pt>
                <c:pt idx="100">
                  <c:v>0.10786623708039736</c:v>
                </c:pt>
                <c:pt idx="101">
                  <c:v>0.10893421962574781</c:v>
                </c:pt>
                <c:pt idx="102">
                  <c:v>0.11000220217109828</c:v>
                </c:pt>
                <c:pt idx="103">
                  <c:v>0.11107018471644875</c:v>
                </c:pt>
                <c:pt idx="104">
                  <c:v>0.11213816726179922</c:v>
                </c:pt>
                <c:pt idx="105">
                  <c:v>0.11320614980714969</c:v>
                </c:pt>
                <c:pt idx="106">
                  <c:v>0.11427413235250015</c:v>
                </c:pt>
                <c:pt idx="107">
                  <c:v>0.11534211489785062</c:v>
                </c:pt>
                <c:pt idx="108">
                  <c:v>0.11641009744320109</c:v>
                </c:pt>
                <c:pt idx="109">
                  <c:v>0.11747807998855156</c:v>
                </c:pt>
                <c:pt idx="110">
                  <c:v>0.11854606253390204</c:v>
                </c:pt>
                <c:pt idx="111">
                  <c:v>0.11961404507925251</c:v>
                </c:pt>
                <c:pt idx="112">
                  <c:v>0.12068202762460298</c:v>
                </c:pt>
                <c:pt idx="113">
                  <c:v>0.12175001016995345</c:v>
                </c:pt>
                <c:pt idx="114">
                  <c:v>0.12281799271530391</c:v>
                </c:pt>
                <c:pt idx="115">
                  <c:v>0.12388597526065438</c:v>
                </c:pt>
                <c:pt idx="116">
                  <c:v>0.12495395780600485</c:v>
                </c:pt>
                <c:pt idx="117">
                  <c:v>0.1260219403513553</c:v>
                </c:pt>
                <c:pt idx="118">
                  <c:v>0.12708992289670579</c:v>
                </c:pt>
                <c:pt idx="119">
                  <c:v>0.12815790544205624</c:v>
                </c:pt>
                <c:pt idx="120">
                  <c:v>0.12922588798740672</c:v>
                </c:pt>
                <c:pt idx="121">
                  <c:v>0.13029387053275718</c:v>
                </c:pt>
                <c:pt idx="122">
                  <c:v>0.13136185307810766</c:v>
                </c:pt>
                <c:pt idx="123">
                  <c:v>0.13242983562345811</c:v>
                </c:pt>
                <c:pt idx="124">
                  <c:v>0.1334978181688086</c:v>
                </c:pt>
                <c:pt idx="125">
                  <c:v>0.13456580071415908</c:v>
                </c:pt>
                <c:pt idx="126">
                  <c:v>0.13563378325950953</c:v>
                </c:pt>
                <c:pt idx="127">
                  <c:v>0.13670176580486001</c:v>
                </c:pt>
                <c:pt idx="128">
                  <c:v>0.13776974835021047</c:v>
                </c:pt>
                <c:pt idx="129">
                  <c:v>0.13883773089556095</c:v>
                </c:pt>
                <c:pt idx="130">
                  <c:v>0.13990571344091141</c:v>
                </c:pt>
                <c:pt idx="131">
                  <c:v>0.14097369598626189</c:v>
                </c:pt>
                <c:pt idx="132">
                  <c:v>0.14204167853161234</c:v>
                </c:pt>
                <c:pt idx="133">
                  <c:v>0.14310966107696282</c:v>
                </c:pt>
                <c:pt idx="134">
                  <c:v>0.14417764362231331</c:v>
                </c:pt>
                <c:pt idx="135">
                  <c:v>0.14524562616766376</c:v>
                </c:pt>
                <c:pt idx="136">
                  <c:v>0.14631360871301424</c:v>
                </c:pt>
                <c:pt idx="137">
                  <c:v>0.1473815912583647</c:v>
                </c:pt>
                <c:pt idx="138">
                  <c:v>0.14844957380371518</c:v>
                </c:pt>
                <c:pt idx="139">
                  <c:v>0.14951755634906563</c:v>
                </c:pt>
                <c:pt idx="140">
                  <c:v>0.15058553889441609</c:v>
                </c:pt>
                <c:pt idx="141">
                  <c:v>0.15165352143976654</c:v>
                </c:pt>
                <c:pt idx="142">
                  <c:v>0.15272150398511702</c:v>
                </c:pt>
                <c:pt idx="143">
                  <c:v>0.15378948653046748</c:v>
                </c:pt>
                <c:pt idx="144">
                  <c:v>0.15485746907581796</c:v>
                </c:pt>
                <c:pt idx="145">
                  <c:v>0.15592545162116844</c:v>
                </c:pt>
                <c:pt idx="146">
                  <c:v>0.1569934341665189</c:v>
                </c:pt>
                <c:pt idx="147">
                  <c:v>0.15806141671186938</c:v>
                </c:pt>
                <c:pt idx="148">
                  <c:v>0.15912939925721983</c:v>
                </c:pt>
                <c:pt idx="149">
                  <c:v>0.16019738180257032</c:v>
                </c:pt>
                <c:pt idx="150">
                  <c:v>0.16126536434792077</c:v>
                </c:pt>
                <c:pt idx="151">
                  <c:v>0.16233334689327125</c:v>
                </c:pt>
                <c:pt idx="152">
                  <c:v>0.16340132943862171</c:v>
                </c:pt>
                <c:pt idx="153">
                  <c:v>0.16446931198397219</c:v>
                </c:pt>
                <c:pt idx="154">
                  <c:v>0.16553729452932267</c:v>
                </c:pt>
                <c:pt idx="155">
                  <c:v>0.16660527707467312</c:v>
                </c:pt>
                <c:pt idx="156">
                  <c:v>0.16767325962002361</c:v>
                </c:pt>
                <c:pt idx="157">
                  <c:v>0.16874124216537406</c:v>
                </c:pt>
                <c:pt idx="158">
                  <c:v>0.16980922471072454</c:v>
                </c:pt>
                <c:pt idx="159">
                  <c:v>0.170877207256075</c:v>
                </c:pt>
                <c:pt idx="160">
                  <c:v>0.17194518980142548</c:v>
                </c:pt>
                <c:pt idx="161">
                  <c:v>0.17301317234677593</c:v>
                </c:pt>
                <c:pt idx="162">
                  <c:v>0.17408115489212642</c:v>
                </c:pt>
                <c:pt idx="163">
                  <c:v>0.1751491374374769</c:v>
                </c:pt>
                <c:pt idx="164">
                  <c:v>0.17621711998282735</c:v>
                </c:pt>
                <c:pt idx="165">
                  <c:v>0.17728510252817783</c:v>
                </c:pt>
                <c:pt idx="166">
                  <c:v>0.17835308507352829</c:v>
                </c:pt>
                <c:pt idx="167">
                  <c:v>0.17942106761887877</c:v>
                </c:pt>
                <c:pt idx="168">
                  <c:v>0.18048905016422923</c:v>
                </c:pt>
                <c:pt idx="169">
                  <c:v>0.18155703270957971</c:v>
                </c:pt>
                <c:pt idx="170">
                  <c:v>0.18262501525493016</c:v>
                </c:pt>
                <c:pt idx="171">
                  <c:v>0.18369299780028062</c:v>
                </c:pt>
                <c:pt idx="172">
                  <c:v>0.18476098034563107</c:v>
                </c:pt>
                <c:pt idx="173">
                  <c:v>0.18582896289098155</c:v>
                </c:pt>
                <c:pt idx="174">
                  <c:v>0.18689694543633203</c:v>
                </c:pt>
                <c:pt idx="175">
                  <c:v>0.18796492798168249</c:v>
                </c:pt>
                <c:pt idx="176">
                  <c:v>0.18903291052703297</c:v>
                </c:pt>
                <c:pt idx="177">
                  <c:v>0.19010089307238343</c:v>
                </c:pt>
                <c:pt idx="178">
                  <c:v>0.19116887561773391</c:v>
                </c:pt>
                <c:pt idx="179">
                  <c:v>0.19223685816308436</c:v>
                </c:pt>
                <c:pt idx="180">
                  <c:v>0.19330484070843484</c:v>
                </c:pt>
                <c:pt idx="181">
                  <c:v>0.1943728232537853</c:v>
                </c:pt>
                <c:pt idx="182">
                  <c:v>0.19544080579913578</c:v>
                </c:pt>
                <c:pt idx="183">
                  <c:v>0.19650878834448626</c:v>
                </c:pt>
                <c:pt idx="184">
                  <c:v>0.19757677088983672</c:v>
                </c:pt>
                <c:pt idx="185">
                  <c:v>0.1986447534351872</c:v>
                </c:pt>
                <c:pt idx="186">
                  <c:v>0.19971273598053765</c:v>
                </c:pt>
                <c:pt idx="187">
                  <c:v>0.20078071852588814</c:v>
                </c:pt>
                <c:pt idx="188">
                  <c:v>0.20184870107123859</c:v>
                </c:pt>
                <c:pt idx="189">
                  <c:v>0.20291668361658907</c:v>
                </c:pt>
                <c:pt idx="190">
                  <c:v>0.20398466616193953</c:v>
                </c:pt>
                <c:pt idx="191">
                  <c:v>0.20505264870729001</c:v>
                </c:pt>
                <c:pt idx="192">
                  <c:v>0.20612063125264049</c:v>
                </c:pt>
                <c:pt idx="193">
                  <c:v>0.20718861379799094</c:v>
                </c:pt>
                <c:pt idx="194">
                  <c:v>0.20825659634334143</c:v>
                </c:pt>
                <c:pt idx="195">
                  <c:v>0.20932457888869188</c:v>
                </c:pt>
                <c:pt idx="196">
                  <c:v>0.21039256143404236</c:v>
                </c:pt>
                <c:pt idx="197">
                  <c:v>0.21146054397939282</c:v>
                </c:pt>
                <c:pt idx="198">
                  <c:v>0.2125285265247433</c:v>
                </c:pt>
                <c:pt idx="199">
                  <c:v>0.21359650907009375</c:v>
                </c:pt>
                <c:pt idx="200">
                  <c:v>0.21466449161544424</c:v>
                </c:pt>
                <c:pt idx="201">
                  <c:v>0.21573247416079472</c:v>
                </c:pt>
                <c:pt idx="202">
                  <c:v>0.21680045670614517</c:v>
                </c:pt>
                <c:pt idx="203">
                  <c:v>0.21786843925149563</c:v>
                </c:pt>
                <c:pt idx="204">
                  <c:v>0.21893642179684608</c:v>
                </c:pt>
                <c:pt idx="205">
                  <c:v>0.22000440434219656</c:v>
                </c:pt>
                <c:pt idx="206">
                  <c:v>0.22107238688754702</c:v>
                </c:pt>
                <c:pt idx="207">
                  <c:v>0.2221403694328975</c:v>
                </c:pt>
                <c:pt idx="208">
                  <c:v>0.22320835197824795</c:v>
                </c:pt>
                <c:pt idx="209">
                  <c:v>0.22427633452359844</c:v>
                </c:pt>
                <c:pt idx="210">
                  <c:v>0.22534431706894889</c:v>
                </c:pt>
                <c:pt idx="211">
                  <c:v>0.22641229961429937</c:v>
                </c:pt>
                <c:pt idx="212">
                  <c:v>0.22748028215964985</c:v>
                </c:pt>
                <c:pt idx="213">
                  <c:v>0.22854826470500031</c:v>
                </c:pt>
                <c:pt idx="214">
                  <c:v>0.22961624725035079</c:v>
                </c:pt>
                <c:pt idx="215">
                  <c:v>0.23068422979570125</c:v>
                </c:pt>
                <c:pt idx="216">
                  <c:v>0.23175221234105173</c:v>
                </c:pt>
                <c:pt idx="217">
                  <c:v>0.23282019488640218</c:v>
                </c:pt>
                <c:pt idx="218">
                  <c:v>0.23388817743175266</c:v>
                </c:pt>
                <c:pt idx="219">
                  <c:v>0.23495615997710312</c:v>
                </c:pt>
                <c:pt idx="220">
                  <c:v>0.2360241425224536</c:v>
                </c:pt>
                <c:pt idx="221">
                  <c:v>0.23709212506780408</c:v>
                </c:pt>
                <c:pt idx="222">
                  <c:v>0.23816010761315454</c:v>
                </c:pt>
                <c:pt idx="223">
                  <c:v>0.23922809015850502</c:v>
                </c:pt>
                <c:pt idx="224">
                  <c:v>0.24029607270385547</c:v>
                </c:pt>
                <c:pt idx="225">
                  <c:v>0.24136405524920596</c:v>
                </c:pt>
                <c:pt idx="226">
                  <c:v>0.24243203779455641</c:v>
                </c:pt>
                <c:pt idx="227">
                  <c:v>0.24350002033990689</c:v>
                </c:pt>
                <c:pt idx="228">
                  <c:v>0.24456800288525735</c:v>
                </c:pt>
                <c:pt idx="229">
                  <c:v>0.24563598543060783</c:v>
                </c:pt>
                <c:pt idx="230">
                  <c:v>0.24670396797595831</c:v>
                </c:pt>
                <c:pt idx="231">
                  <c:v>0.24777195052130876</c:v>
                </c:pt>
                <c:pt idx="232">
                  <c:v>0.24883993306665925</c:v>
                </c:pt>
                <c:pt idx="233">
                  <c:v>0.2499079156120097</c:v>
                </c:pt>
                <c:pt idx="234">
                  <c:v>0.25097589815736016</c:v>
                </c:pt>
                <c:pt idx="235">
                  <c:v>0.25204388070271061</c:v>
                </c:pt>
                <c:pt idx="236">
                  <c:v>0.25311186324806106</c:v>
                </c:pt>
                <c:pt idx="237">
                  <c:v>0.25417984579341157</c:v>
                </c:pt>
                <c:pt idx="238">
                  <c:v>0.25524782833876203</c:v>
                </c:pt>
                <c:pt idx="239">
                  <c:v>0.25631581088411248</c:v>
                </c:pt>
                <c:pt idx="240">
                  <c:v>0.25738379342946299</c:v>
                </c:pt>
                <c:pt idx="241">
                  <c:v>0.25845177597481345</c:v>
                </c:pt>
                <c:pt idx="242">
                  <c:v>0.2595197585201639</c:v>
                </c:pt>
                <c:pt idx="243">
                  <c:v>0.26058774106551436</c:v>
                </c:pt>
                <c:pt idx="244">
                  <c:v>0.26165572361086487</c:v>
                </c:pt>
                <c:pt idx="245">
                  <c:v>0.26272370615621532</c:v>
                </c:pt>
                <c:pt idx="246">
                  <c:v>0.26379168870156577</c:v>
                </c:pt>
                <c:pt idx="247">
                  <c:v>0.26485967124691623</c:v>
                </c:pt>
                <c:pt idx="248">
                  <c:v>0.26592765379226674</c:v>
                </c:pt>
                <c:pt idx="249">
                  <c:v>0.26699563633761719</c:v>
                </c:pt>
                <c:pt idx="250">
                  <c:v>0.26806361888296765</c:v>
                </c:pt>
                <c:pt idx="251">
                  <c:v>0.26913160142831816</c:v>
                </c:pt>
                <c:pt idx="252">
                  <c:v>0.27019958397366861</c:v>
                </c:pt>
                <c:pt idx="253">
                  <c:v>0.27126756651901907</c:v>
                </c:pt>
                <c:pt idx="254">
                  <c:v>0.27233554906436952</c:v>
                </c:pt>
                <c:pt idx="255">
                  <c:v>0.27340353160972003</c:v>
                </c:pt>
                <c:pt idx="256">
                  <c:v>0.27447151415507048</c:v>
                </c:pt>
                <c:pt idx="257">
                  <c:v>0.27553949670042094</c:v>
                </c:pt>
                <c:pt idx="258">
                  <c:v>0.27660747924577139</c:v>
                </c:pt>
                <c:pt idx="259">
                  <c:v>0.2776754617911219</c:v>
                </c:pt>
                <c:pt idx="260">
                  <c:v>0.27874344433647236</c:v>
                </c:pt>
                <c:pt idx="261">
                  <c:v>0.27981142688182281</c:v>
                </c:pt>
                <c:pt idx="262">
                  <c:v>0.28087940942717332</c:v>
                </c:pt>
                <c:pt idx="263">
                  <c:v>0.28194739197252378</c:v>
                </c:pt>
                <c:pt idx="264">
                  <c:v>0.28301537451787423</c:v>
                </c:pt>
                <c:pt idx="265">
                  <c:v>0.28408335706322468</c:v>
                </c:pt>
                <c:pt idx="266">
                  <c:v>0.28515133960857519</c:v>
                </c:pt>
                <c:pt idx="267">
                  <c:v>0.28621932215392565</c:v>
                </c:pt>
                <c:pt idx="268">
                  <c:v>0.2872873046992761</c:v>
                </c:pt>
                <c:pt idx="269">
                  <c:v>0.28835528724462661</c:v>
                </c:pt>
                <c:pt idx="270">
                  <c:v>0.28942326978997707</c:v>
                </c:pt>
                <c:pt idx="271">
                  <c:v>0.29049125233532752</c:v>
                </c:pt>
                <c:pt idx="272">
                  <c:v>0.29155923488067798</c:v>
                </c:pt>
                <c:pt idx="273">
                  <c:v>0.29262721742602849</c:v>
                </c:pt>
                <c:pt idx="274">
                  <c:v>0.29369519997137894</c:v>
                </c:pt>
                <c:pt idx="275">
                  <c:v>0.29476318251672939</c:v>
                </c:pt>
                <c:pt idx="276">
                  <c:v>0.29583116506207985</c:v>
                </c:pt>
                <c:pt idx="277">
                  <c:v>0.29689914760743036</c:v>
                </c:pt>
                <c:pt idx="278">
                  <c:v>0.29796713015278081</c:v>
                </c:pt>
                <c:pt idx="279">
                  <c:v>0.29903511269813127</c:v>
                </c:pt>
                <c:pt idx="280">
                  <c:v>0.30010309524348178</c:v>
                </c:pt>
                <c:pt idx="281">
                  <c:v>0.30117107778883218</c:v>
                </c:pt>
                <c:pt idx="282">
                  <c:v>0.30223906033418263</c:v>
                </c:pt>
                <c:pt idx="283">
                  <c:v>0.30330704287953308</c:v>
                </c:pt>
                <c:pt idx="284">
                  <c:v>0.30437502542488359</c:v>
                </c:pt>
                <c:pt idx="285">
                  <c:v>0.30544300797023405</c:v>
                </c:pt>
                <c:pt idx="286">
                  <c:v>0.3065109905155845</c:v>
                </c:pt>
                <c:pt idx="287">
                  <c:v>0.30757897306093496</c:v>
                </c:pt>
                <c:pt idx="288">
                  <c:v>0.30864695560628547</c:v>
                </c:pt>
                <c:pt idx="289">
                  <c:v>0.30971493815163592</c:v>
                </c:pt>
                <c:pt idx="290">
                  <c:v>0.31078292069698638</c:v>
                </c:pt>
                <c:pt idx="291">
                  <c:v>0.31185090324233689</c:v>
                </c:pt>
                <c:pt idx="292">
                  <c:v>0.31291888578768734</c:v>
                </c:pt>
                <c:pt idx="293">
                  <c:v>0.31398686833303779</c:v>
                </c:pt>
                <c:pt idx="294">
                  <c:v>0.31505485087838825</c:v>
                </c:pt>
                <c:pt idx="295">
                  <c:v>0.31612283342373876</c:v>
                </c:pt>
                <c:pt idx="296">
                  <c:v>0.31719081596908921</c:v>
                </c:pt>
                <c:pt idx="297">
                  <c:v>0.31825879851443967</c:v>
                </c:pt>
                <c:pt idx="298">
                  <c:v>0.31932678105979018</c:v>
                </c:pt>
                <c:pt idx="299">
                  <c:v>0.32039476360514063</c:v>
                </c:pt>
                <c:pt idx="300">
                  <c:v>0.32146274615049109</c:v>
                </c:pt>
                <c:pt idx="301">
                  <c:v>0.32253072869584154</c:v>
                </c:pt>
                <c:pt idx="302">
                  <c:v>0.32359871124119205</c:v>
                </c:pt>
                <c:pt idx="303">
                  <c:v>0.3246666937865425</c:v>
                </c:pt>
                <c:pt idx="304">
                  <c:v>0.32573467633189296</c:v>
                </c:pt>
                <c:pt idx="305">
                  <c:v>0.32680265887724341</c:v>
                </c:pt>
                <c:pt idx="306">
                  <c:v>0.32787064142259392</c:v>
                </c:pt>
                <c:pt idx="307">
                  <c:v>0.32893862396794438</c:v>
                </c:pt>
                <c:pt idx="308">
                  <c:v>0.33000660651329483</c:v>
                </c:pt>
                <c:pt idx="309">
                  <c:v>0.33107458905864534</c:v>
                </c:pt>
                <c:pt idx="310">
                  <c:v>0.3321425716039958</c:v>
                </c:pt>
                <c:pt idx="311">
                  <c:v>0.33321055414934625</c:v>
                </c:pt>
                <c:pt idx="312">
                  <c:v>0.3342785366946967</c:v>
                </c:pt>
                <c:pt idx="313">
                  <c:v>0.33534651924004721</c:v>
                </c:pt>
                <c:pt idx="314">
                  <c:v>0.33641450178539767</c:v>
                </c:pt>
                <c:pt idx="315">
                  <c:v>0.33748248433074812</c:v>
                </c:pt>
                <c:pt idx="316">
                  <c:v>0.33855046687609858</c:v>
                </c:pt>
                <c:pt idx="317">
                  <c:v>0.33961844942144909</c:v>
                </c:pt>
                <c:pt idx="318">
                  <c:v>0.34068643196679954</c:v>
                </c:pt>
                <c:pt idx="319">
                  <c:v>0.34175441451215</c:v>
                </c:pt>
                <c:pt idx="320">
                  <c:v>0.34282239705750051</c:v>
                </c:pt>
                <c:pt idx="321">
                  <c:v>0.34389037960285096</c:v>
                </c:pt>
                <c:pt idx="322">
                  <c:v>0.34495836214820141</c:v>
                </c:pt>
                <c:pt idx="323">
                  <c:v>0.34602634469355187</c:v>
                </c:pt>
                <c:pt idx="324">
                  <c:v>0.34709432723890238</c:v>
                </c:pt>
                <c:pt idx="325">
                  <c:v>0.34816230978425283</c:v>
                </c:pt>
                <c:pt idx="326">
                  <c:v>0.34923029232960329</c:v>
                </c:pt>
                <c:pt idx="327">
                  <c:v>0.3502982748749538</c:v>
                </c:pt>
                <c:pt idx="328">
                  <c:v>0.35136625742030425</c:v>
                </c:pt>
                <c:pt idx="329">
                  <c:v>0.35243423996565471</c:v>
                </c:pt>
                <c:pt idx="330">
                  <c:v>0.35350222251100516</c:v>
                </c:pt>
                <c:pt idx="331">
                  <c:v>0.35457020505635567</c:v>
                </c:pt>
                <c:pt idx="332">
                  <c:v>0.35563818760170612</c:v>
                </c:pt>
                <c:pt idx="333">
                  <c:v>0.35670617014705658</c:v>
                </c:pt>
                <c:pt idx="334">
                  <c:v>0.35777415269240703</c:v>
                </c:pt>
                <c:pt idx="335">
                  <c:v>0.35884213523775754</c:v>
                </c:pt>
                <c:pt idx="336">
                  <c:v>0.359910117783108</c:v>
                </c:pt>
                <c:pt idx="337">
                  <c:v>0.36097810032845845</c:v>
                </c:pt>
                <c:pt idx="338">
                  <c:v>0.36204608287380896</c:v>
                </c:pt>
                <c:pt idx="339">
                  <c:v>0.36311406541915942</c:v>
                </c:pt>
                <c:pt idx="340">
                  <c:v>0.36418204796450987</c:v>
                </c:pt>
                <c:pt idx="341">
                  <c:v>0.36525003050986032</c:v>
                </c:pt>
                <c:pt idx="342">
                  <c:v>0.36631801305521083</c:v>
                </c:pt>
                <c:pt idx="343">
                  <c:v>0.36738599560056123</c:v>
                </c:pt>
                <c:pt idx="344">
                  <c:v>0.36845397814591169</c:v>
                </c:pt>
                <c:pt idx="345">
                  <c:v>0.36952196069126214</c:v>
                </c:pt>
                <c:pt idx="346">
                  <c:v>0.37058994323661265</c:v>
                </c:pt>
                <c:pt idx="347">
                  <c:v>0.37165792578196311</c:v>
                </c:pt>
                <c:pt idx="348">
                  <c:v>0.37272590832731356</c:v>
                </c:pt>
                <c:pt idx="349">
                  <c:v>0.37379389087266407</c:v>
                </c:pt>
                <c:pt idx="350">
                  <c:v>0.37486187341801452</c:v>
                </c:pt>
                <c:pt idx="351">
                  <c:v>0.37592985596336498</c:v>
                </c:pt>
                <c:pt idx="352">
                  <c:v>0.37699783850871543</c:v>
                </c:pt>
                <c:pt idx="353">
                  <c:v>0.37806582105406594</c:v>
                </c:pt>
                <c:pt idx="354">
                  <c:v>0.3791338035994164</c:v>
                </c:pt>
                <c:pt idx="355">
                  <c:v>0.38020178614476685</c:v>
                </c:pt>
                <c:pt idx="356">
                  <c:v>0.38126976869011736</c:v>
                </c:pt>
                <c:pt idx="357">
                  <c:v>0.38233775123546782</c:v>
                </c:pt>
                <c:pt idx="358">
                  <c:v>0.38340573378081827</c:v>
                </c:pt>
                <c:pt idx="359">
                  <c:v>0.38447371632616872</c:v>
                </c:pt>
                <c:pt idx="360">
                  <c:v>0.38554169887151923</c:v>
                </c:pt>
                <c:pt idx="361">
                  <c:v>0.38660968141686969</c:v>
                </c:pt>
                <c:pt idx="362">
                  <c:v>0.38767766396222014</c:v>
                </c:pt>
                <c:pt idx="363">
                  <c:v>0.3887456465075706</c:v>
                </c:pt>
                <c:pt idx="364">
                  <c:v>0.38981362905292111</c:v>
                </c:pt>
                <c:pt idx="365">
                  <c:v>0.39088161159827156</c:v>
                </c:pt>
                <c:pt idx="366">
                  <c:v>0.39194959414362202</c:v>
                </c:pt>
                <c:pt idx="367">
                  <c:v>0.39301757668897253</c:v>
                </c:pt>
                <c:pt idx="368">
                  <c:v>0.39408555923432298</c:v>
                </c:pt>
                <c:pt idx="369">
                  <c:v>0.39515354177967343</c:v>
                </c:pt>
                <c:pt idx="370">
                  <c:v>0.39622152432502389</c:v>
                </c:pt>
                <c:pt idx="371">
                  <c:v>0.3972895068703744</c:v>
                </c:pt>
                <c:pt idx="372">
                  <c:v>0.39835748941572485</c:v>
                </c:pt>
                <c:pt idx="373">
                  <c:v>0.39942547196107531</c:v>
                </c:pt>
                <c:pt idx="374">
                  <c:v>0.40049345450642582</c:v>
                </c:pt>
                <c:pt idx="375">
                  <c:v>0.40156143705177627</c:v>
                </c:pt>
                <c:pt idx="376">
                  <c:v>0.40262941959712673</c:v>
                </c:pt>
                <c:pt idx="377">
                  <c:v>0.40369740214247718</c:v>
                </c:pt>
                <c:pt idx="378">
                  <c:v>0.40476538468782769</c:v>
                </c:pt>
                <c:pt idx="379">
                  <c:v>0.40583336723317814</c:v>
                </c:pt>
                <c:pt idx="380">
                  <c:v>0.4069013497785286</c:v>
                </c:pt>
                <c:pt idx="381">
                  <c:v>0.40796933232387905</c:v>
                </c:pt>
                <c:pt idx="382">
                  <c:v>0.40903731486922956</c:v>
                </c:pt>
                <c:pt idx="383">
                  <c:v>0.41010529741458002</c:v>
                </c:pt>
                <c:pt idx="384">
                  <c:v>0.41117327995993047</c:v>
                </c:pt>
                <c:pt idx="385">
                  <c:v>0.41224126250528098</c:v>
                </c:pt>
                <c:pt idx="386">
                  <c:v>0.41330924505063144</c:v>
                </c:pt>
                <c:pt idx="387">
                  <c:v>0.41437722759598189</c:v>
                </c:pt>
                <c:pt idx="388">
                  <c:v>0.41544521014133234</c:v>
                </c:pt>
                <c:pt idx="389">
                  <c:v>0.41651319268668285</c:v>
                </c:pt>
                <c:pt idx="390">
                  <c:v>0.41758117523203331</c:v>
                </c:pt>
                <c:pt idx="391">
                  <c:v>0.41864915777738376</c:v>
                </c:pt>
                <c:pt idx="392">
                  <c:v>0.41971714032273422</c:v>
                </c:pt>
                <c:pt idx="393">
                  <c:v>0.42078512286808473</c:v>
                </c:pt>
                <c:pt idx="394">
                  <c:v>0.42185310541343518</c:v>
                </c:pt>
                <c:pt idx="395">
                  <c:v>0.42292108795878564</c:v>
                </c:pt>
                <c:pt idx="396">
                  <c:v>0.42398907050413615</c:v>
                </c:pt>
                <c:pt idx="397">
                  <c:v>0.4250570530494866</c:v>
                </c:pt>
                <c:pt idx="398">
                  <c:v>0.42612503559483705</c:v>
                </c:pt>
                <c:pt idx="399">
                  <c:v>0.42719301814018751</c:v>
                </c:pt>
                <c:pt idx="400">
                  <c:v>0.42826100068553802</c:v>
                </c:pt>
                <c:pt idx="401">
                  <c:v>0.42932898323088847</c:v>
                </c:pt>
                <c:pt idx="402">
                  <c:v>0.43039696577623893</c:v>
                </c:pt>
                <c:pt idx="403">
                  <c:v>0.43146494832158944</c:v>
                </c:pt>
                <c:pt idx="404">
                  <c:v>0.43253293086693989</c:v>
                </c:pt>
                <c:pt idx="405">
                  <c:v>0.43360091341229035</c:v>
                </c:pt>
                <c:pt idx="406">
                  <c:v>0.43466889595764074</c:v>
                </c:pt>
                <c:pt idx="407">
                  <c:v>0.43573687850299125</c:v>
                </c:pt>
                <c:pt idx="408">
                  <c:v>0.43680486104834171</c:v>
                </c:pt>
                <c:pt idx="409">
                  <c:v>0.43787284359369216</c:v>
                </c:pt>
                <c:pt idx="410">
                  <c:v>0.43894082613904262</c:v>
                </c:pt>
                <c:pt idx="411">
                  <c:v>0.44000880868439313</c:v>
                </c:pt>
                <c:pt idx="412">
                  <c:v>0.44107679122974358</c:v>
                </c:pt>
                <c:pt idx="413">
                  <c:v>0.44214477377509404</c:v>
                </c:pt>
                <c:pt idx="414">
                  <c:v>0.44321275632044455</c:v>
                </c:pt>
                <c:pt idx="415">
                  <c:v>0.444280738865795</c:v>
                </c:pt>
                <c:pt idx="416">
                  <c:v>0.44534872141114545</c:v>
                </c:pt>
                <c:pt idx="417">
                  <c:v>0.44641670395649591</c:v>
                </c:pt>
                <c:pt idx="418">
                  <c:v>0.44748468650184642</c:v>
                </c:pt>
                <c:pt idx="419">
                  <c:v>0.44855266904719687</c:v>
                </c:pt>
                <c:pt idx="420">
                  <c:v>0.44962065159254733</c:v>
                </c:pt>
                <c:pt idx="421">
                  <c:v>0.45068863413789778</c:v>
                </c:pt>
                <c:pt idx="422">
                  <c:v>0.45175661668324829</c:v>
                </c:pt>
                <c:pt idx="423">
                  <c:v>0.45282459922859875</c:v>
                </c:pt>
                <c:pt idx="424">
                  <c:v>0.4538925817739492</c:v>
                </c:pt>
                <c:pt idx="425">
                  <c:v>0.45496056431929971</c:v>
                </c:pt>
                <c:pt idx="426">
                  <c:v>0.45602854686465016</c:v>
                </c:pt>
                <c:pt idx="427">
                  <c:v>0.45709652941000062</c:v>
                </c:pt>
                <c:pt idx="428">
                  <c:v>0.45816451195535107</c:v>
                </c:pt>
                <c:pt idx="429">
                  <c:v>0.45923249450070158</c:v>
                </c:pt>
                <c:pt idx="430">
                  <c:v>0.46030047704605204</c:v>
                </c:pt>
                <c:pt idx="431">
                  <c:v>0.46136845959140249</c:v>
                </c:pt>
                <c:pt idx="432">
                  <c:v>0.462436442136753</c:v>
                </c:pt>
                <c:pt idx="433">
                  <c:v>0.46350442468210346</c:v>
                </c:pt>
                <c:pt idx="434">
                  <c:v>0.46457240722745391</c:v>
                </c:pt>
                <c:pt idx="435">
                  <c:v>0.46564038977280436</c:v>
                </c:pt>
                <c:pt idx="436">
                  <c:v>0.46670837231815487</c:v>
                </c:pt>
                <c:pt idx="437">
                  <c:v>0.46777635486350533</c:v>
                </c:pt>
                <c:pt idx="438">
                  <c:v>0.46884433740885578</c:v>
                </c:pt>
                <c:pt idx="439">
                  <c:v>0.46991231995420624</c:v>
                </c:pt>
                <c:pt idx="440">
                  <c:v>0.47098030249955675</c:v>
                </c:pt>
                <c:pt idx="441">
                  <c:v>0.4720482850449072</c:v>
                </c:pt>
                <c:pt idx="442">
                  <c:v>0.47311626759025766</c:v>
                </c:pt>
                <c:pt idx="443">
                  <c:v>0.47418425013560817</c:v>
                </c:pt>
                <c:pt idx="444">
                  <c:v>0.47525223268095862</c:v>
                </c:pt>
                <c:pt idx="445">
                  <c:v>0.47632021522630907</c:v>
                </c:pt>
                <c:pt idx="446">
                  <c:v>0.47738819777165953</c:v>
                </c:pt>
                <c:pt idx="447">
                  <c:v>0.47845618031701004</c:v>
                </c:pt>
                <c:pt idx="448">
                  <c:v>0.47952416286236049</c:v>
                </c:pt>
                <c:pt idx="449">
                  <c:v>0.48059214540771095</c:v>
                </c:pt>
                <c:pt idx="450">
                  <c:v>0.4816601279530614</c:v>
                </c:pt>
                <c:pt idx="451">
                  <c:v>0.48272811049841191</c:v>
                </c:pt>
                <c:pt idx="452">
                  <c:v>0.48379609304376237</c:v>
                </c:pt>
                <c:pt idx="453">
                  <c:v>0.48486407558911282</c:v>
                </c:pt>
                <c:pt idx="454">
                  <c:v>0.48593205813446333</c:v>
                </c:pt>
                <c:pt idx="455">
                  <c:v>0.48700004067981378</c:v>
                </c:pt>
                <c:pt idx="456">
                  <c:v>0.48806802322516424</c:v>
                </c:pt>
                <c:pt idx="457">
                  <c:v>0.48913600577051469</c:v>
                </c:pt>
                <c:pt idx="458">
                  <c:v>0.4902039883158652</c:v>
                </c:pt>
                <c:pt idx="459">
                  <c:v>0.49127197086121566</c:v>
                </c:pt>
                <c:pt idx="460">
                  <c:v>0.49233995340656611</c:v>
                </c:pt>
                <c:pt idx="461">
                  <c:v>0.49340793595191662</c:v>
                </c:pt>
                <c:pt idx="462">
                  <c:v>0.49447591849726708</c:v>
                </c:pt>
                <c:pt idx="463">
                  <c:v>0.49554390104261753</c:v>
                </c:pt>
                <c:pt idx="464">
                  <c:v>0.49661188358796798</c:v>
                </c:pt>
                <c:pt idx="465">
                  <c:v>0.49767986613331849</c:v>
                </c:pt>
                <c:pt idx="466">
                  <c:v>0.49874784867866895</c:v>
                </c:pt>
                <c:pt idx="467">
                  <c:v>0.4998158312240194</c:v>
                </c:pt>
                <c:pt idx="468">
                  <c:v>0.50088381376936986</c:v>
                </c:pt>
                <c:pt idx="469">
                  <c:v>0.50195179631472031</c:v>
                </c:pt>
                <c:pt idx="470">
                  <c:v>0.50301977886007077</c:v>
                </c:pt>
                <c:pt idx="471">
                  <c:v>0.50408776140542122</c:v>
                </c:pt>
                <c:pt idx="472">
                  <c:v>0.50515574395077167</c:v>
                </c:pt>
                <c:pt idx="473">
                  <c:v>0.50622372649612213</c:v>
                </c:pt>
                <c:pt idx="474">
                  <c:v>0.50729170904147269</c:v>
                </c:pt>
                <c:pt idx="475">
                  <c:v>0.50835969158682315</c:v>
                </c:pt>
                <c:pt idx="476">
                  <c:v>0.5094276741321736</c:v>
                </c:pt>
                <c:pt idx="477">
                  <c:v>0.51049565667752406</c:v>
                </c:pt>
                <c:pt idx="478">
                  <c:v>0.51156363922287451</c:v>
                </c:pt>
                <c:pt idx="479">
                  <c:v>0.51263162176822497</c:v>
                </c:pt>
                <c:pt idx="480">
                  <c:v>0.51369960431357542</c:v>
                </c:pt>
                <c:pt idx="481">
                  <c:v>0.51476758685892599</c:v>
                </c:pt>
                <c:pt idx="482">
                  <c:v>0.51583556940427644</c:v>
                </c:pt>
                <c:pt idx="483">
                  <c:v>0.51690355194962689</c:v>
                </c:pt>
                <c:pt idx="484">
                  <c:v>0.51797153449497735</c:v>
                </c:pt>
                <c:pt idx="485">
                  <c:v>0.5190395170403278</c:v>
                </c:pt>
                <c:pt idx="486">
                  <c:v>0.52010749958567826</c:v>
                </c:pt>
                <c:pt idx="487">
                  <c:v>0.52117548213102871</c:v>
                </c:pt>
                <c:pt idx="488">
                  <c:v>0.52224346467637917</c:v>
                </c:pt>
                <c:pt idx="489">
                  <c:v>0.52331144722172973</c:v>
                </c:pt>
                <c:pt idx="490">
                  <c:v>0.52437942976708019</c:v>
                </c:pt>
                <c:pt idx="491">
                  <c:v>0.52544741231243064</c:v>
                </c:pt>
                <c:pt idx="492">
                  <c:v>0.52651539485778109</c:v>
                </c:pt>
                <c:pt idx="493">
                  <c:v>0.52758337740313155</c:v>
                </c:pt>
                <c:pt idx="494">
                  <c:v>0.528651359948482</c:v>
                </c:pt>
                <c:pt idx="495">
                  <c:v>0.52971934249383246</c:v>
                </c:pt>
                <c:pt idx="496">
                  <c:v>0.53078732503918302</c:v>
                </c:pt>
                <c:pt idx="497">
                  <c:v>0.53185530758453348</c:v>
                </c:pt>
                <c:pt idx="498">
                  <c:v>0.53292329012988393</c:v>
                </c:pt>
                <c:pt idx="499">
                  <c:v>0.53399127267523439</c:v>
                </c:pt>
                <c:pt idx="500">
                  <c:v>0.53505925522058484</c:v>
                </c:pt>
                <c:pt idx="501">
                  <c:v>0.53612723776593529</c:v>
                </c:pt>
                <c:pt idx="502">
                  <c:v>0.53719522031128575</c:v>
                </c:pt>
                <c:pt idx="503">
                  <c:v>0.53826320285663631</c:v>
                </c:pt>
                <c:pt idx="504">
                  <c:v>0.53933118540198677</c:v>
                </c:pt>
                <c:pt idx="505">
                  <c:v>0.54039916794733722</c:v>
                </c:pt>
                <c:pt idx="506">
                  <c:v>0.54146715049268768</c:v>
                </c:pt>
                <c:pt idx="507">
                  <c:v>0.54253513303803813</c:v>
                </c:pt>
                <c:pt idx="508">
                  <c:v>0.54360311558338859</c:v>
                </c:pt>
                <c:pt idx="509">
                  <c:v>0.54467109812873904</c:v>
                </c:pt>
                <c:pt idx="510">
                  <c:v>0.5457390806740896</c:v>
                </c:pt>
                <c:pt idx="511">
                  <c:v>0.54680706321944006</c:v>
                </c:pt>
                <c:pt idx="512">
                  <c:v>0.54787504576479051</c:v>
                </c:pt>
                <c:pt idx="513">
                  <c:v>0.54894302831014097</c:v>
                </c:pt>
                <c:pt idx="514">
                  <c:v>0.55001101085549142</c:v>
                </c:pt>
                <c:pt idx="515">
                  <c:v>0.55107899340084188</c:v>
                </c:pt>
                <c:pt idx="516">
                  <c:v>0.55214697594619233</c:v>
                </c:pt>
                <c:pt idx="517">
                  <c:v>0.55321495849154279</c:v>
                </c:pt>
                <c:pt idx="518">
                  <c:v>0.55428294103689335</c:v>
                </c:pt>
                <c:pt idx="519">
                  <c:v>0.55535092358224381</c:v>
                </c:pt>
                <c:pt idx="520">
                  <c:v>0.55641890612759426</c:v>
                </c:pt>
                <c:pt idx="521">
                  <c:v>0.55748688867294471</c:v>
                </c:pt>
                <c:pt idx="522">
                  <c:v>0.55855487121829517</c:v>
                </c:pt>
                <c:pt idx="523">
                  <c:v>0.55962285376364562</c:v>
                </c:pt>
                <c:pt idx="524">
                  <c:v>0.56069083630899608</c:v>
                </c:pt>
                <c:pt idx="525">
                  <c:v>0.56175881885434664</c:v>
                </c:pt>
                <c:pt idx="526">
                  <c:v>0.5628268013996971</c:v>
                </c:pt>
                <c:pt idx="527">
                  <c:v>0.56389478394504755</c:v>
                </c:pt>
                <c:pt idx="528">
                  <c:v>0.56496276649039801</c:v>
                </c:pt>
                <c:pt idx="529">
                  <c:v>0.56603074903574846</c:v>
                </c:pt>
                <c:pt idx="530">
                  <c:v>0.56709873158109891</c:v>
                </c:pt>
                <c:pt idx="531">
                  <c:v>0.56816671412644937</c:v>
                </c:pt>
                <c:pt idx="532">
                  <c:v>0.56923469667179993</c:v>
                </c:pt>
                <c:pt idx="533">
                  <c:v>0.57030267921715039</c:v>
                </c:pt>
                <c:pt idx="534">
                  <c:v>0.57137066176250084</c:v>
                </c:pt>
                <c:pt idx="535">
                  <c:v>0.5724386443078513</c:v>
                </c:pt>
                <c:pt idx="536">
                  <c:v>0.57350662685320175</c:v>
                </c:pt>
                <c:pt idx="537">
                  <c:v>0.57457460939855221</c:v>
                </c:pt>
                <c:pt idx="538">
                  <c:v>0.57564259194390266</c:v>
                </c:pt>
                <c:pt idx="539">
                  <c:v>0.57671057448925322</c:v>
                </c:pt>
                <c:pt idx="540">
                  <c:v>0.57777855703460368</c:v>
                </c:pt>
                <c:pt idx="541">
                  <c:v>0.57884653957995413</c:v>
                </c:pt>
                <c:pt idx="542">
                  <c:v>0.57991452212530459</c:v>
                </c:pt>
                <c:pt idx="543">
                  <c:v>0.58098250467065504</c:v>
                </c:pt>
                <c:pt idx="544">
                  <c:v>0.5820504872160055</c:v>
                </c:pt>
                <c:pt idx="545">
                  <c:v>0.58311846976135595</c:v>
                </c:pt>
                <c:pt idx="546">
                  <c:v>0.58418645230670652</c:v>
                </c:pt>
                <c:pt idx="547">
                  <c:v>0.58525443485205697</c:v>
                </c:pt>
                <c:pt idx="548">
                  <c:v>0.58632241739740742</c:v>
                </c:pt>
                <c:pt idx="549">
                  <c:v>0.58739039994275788</c:v>
                </c:pt>
                <c:pt idx="550">
                  <c:v>0.58845838248810833</c:v>
                </c:pt>
                <c:pt idx="551">
                  <c:v>0.58952636503345879</c:v>
                </c:pt>
                <c:pt idx="552">
                  <c:v>0.59059434757880924</c:v>
                </c:pt>
                <c:pt idx="553">
                  <c:v>0.5916623301241597</c:v>
                </c:pt>
                <c:pt idx="554">
                  <c:v>0.59273031266951026</c:v>
                </c:pt>
                <c:pt idx="555">
                  <c:v>0.59379829521486072</c:v>
                </c:pt>
                <c:pt idx="556">
                  <c:v>0.59486627776021117</c:v>
                </c:pt>
                <c:pt idx="557">
                  <c:v>0.59593426030556162</c:v>
                </c:pt>
                <c:pt idx="558">
                  <c:v>0.59700224285091208</c:v>
                </c:pt>
                <c:pt idx="559">
                  <c:v>0.59807022539626253</c:v>
                </c:pt>
                <c:pt idx="560">
                  <c:v>0.59913820794161299</c:v>
                </c:pt>
                <c:pt idx="561">
                  <c:v>0.60020619048696355</c:v>
                </c:pt>
                <c:pt idx="562">
                  <c:v>0.6012741730323139</c:v>
                </c:pt>
                <c:pt idx="563">
                  <c:v>0.60234215557766435</c:v>
                </c:pt>
                <c:pt idx="564">
                  <c:v>0.60341013812301481</c:v>
                </c:pt>
                <c:pt idx="565">
                  <c:v>0.60447812066836526</c:v>
                </c:pt>
                <c:pt idx="566">
                  <c:v>0.60554610321371571</c:v>
                </c:pt>
                <c:pt idx="567">
                  <c:v>0.60661408575906617</c:v>
                </c:pt>
                <c:pt idx="568">
                  <c:v>0.60768206830441662</c:v>
                </c:pt>
                <c:pt idx="569">
                  <c:v>0.60875005084976719</c:v>
                </c:pt>
                <c:pt idx="570">
                  <c:v>0.60981803339511764</c:v>
                </c:pt>
                <c:pt idx="571">
                  <c:v>0.6108860159404681</c:v>
                </c:pt>
                <c:pt idx="572">
                  <c:v>0.61195399848581855</c:v>
                </c:pt>
                <c:pt idx="573">
                  <c:v>0.61302198103116901</c:v>
                </c:pt>
                <c:pt idx="574">
                  <c:v>0.61408996357651946</c:v>
                </c:pt>
                <c:pt idx="575">
                  <c:v>0.61515794612186991</c:v>
                </c:pt>
                <c:pt idx="576">
                  <c:v>0.61622592866722048</c:v>
                </c:pt>
                <c:pt idx="577">
                  <c:v>0.61729391121257093</c:v>
                </c:pt>
                <c:pt idx="578">
                  <c:v>0.61836189375792139</c:v>
                </c:pt>
                <c:pt idx="579">
                  <c:v>0.61942987630327184</c:v>
                </c:pt>
                <c:pt idx="580">
                  <c:v>0.6204978588486223</c:v>
                </c:pt>
                <c:pt idx="581">
                  <c:v>0.62156584139397275</c:v>
                </c:pt>
                <c:pt idx="582">
                  <c:v>0.62263382393932321</c:v>
                </c:pt>
                <c:pt idx="583">
                  <c:v>0.62370180648467377</c:v>
                </c:pt>
                <c:pt idx="584">
                  <c:v>0.62476978903002423</c:v>
                </c:pt>
                <c:pt idx="585">
                  <c:v>0.62583777157537468</c:v>
                </c:pt>
                <c:pt idx="586">
                  <c:v>0.62690575412072513</c:v>
                </c:pt>
                <c:pt idx="587">
                  <c:v>0.62797373666607559</c:v>
                </c:pt>
                <c:pt idx="588">
                  <c:v>0.62904171921142604</c:v>
                </c:pt>
                <c:pt idx="589">
                  <c:v>0.6301097017567765</c:v>
                </c:pt>
                <c:pt idx="590">
                  <c:v>0.63117768430212706</c:v>
                </c:pt>
                <c:pt idx="591">
                  <c:v>0.63224566684747752</c:v>
                </c:pt>
                <c:pt idx="592">
                  <c:v>0.63331364939282797</c:v>
                </c:pt>
                <c:pt idx="593">
                  <c:v>0.63438163193817843</c:v>
                </c:pt>
                <c:pt idx="594">
                  <c:v>0.63544961448352888</c:v>
                </c:pt>
                <c:pt idx="595">
                  <c:v>0.63651759702887933</c:v>
                </c:pt>
                <c:pt idx="596">
                  <c:v>0.63758557957422979</c:v>
                </c:pt>
                <c:pt idx="597">
                  <c:v>0.63865356211958035</c:v>
                </c:pt>
                <c:pt idx="598">
                  <c:v>0.63972154466493081</c:v>
                </c:pt>
                <c:pt idx="599">
                  <c:v>0.64078952721028126</c:v>
                </c:pt>
                <c:pt idx="600">
                  <c:v>0.64185750975563172</c:v>
                </c:pt>
                <c:pt idx="601">
                  <c:v>0.64292549230098217</c:v>
                </c:pt>
                <c:pt idx="602">
                  <c:v>0.64399347484633263</c:v>
                </c:pt>
                <c:pt idx="603">
                  <c:v>0.64506145739168308</c:v>
                </c:pt>
                <c:pt idx="604">
                  <c:v>0.64612943993703353</c:v>
                </c:pt>
                <c:pt idx="605">
                  <c:v>0.6471974224823841</c:v>
                </c:pt>
                <c:pt idx="606">
                  <c:v>0.64826540502773455</c:v>
                </c:pt>
                <c:pt idx="607">
                  <c:v>0.64933338757308501</c:v>
                </c:pt>
                <c:pt idx="608">
                  <c:v>0.65040137011843546</c:v>
                </c:pt>
                <c:pt idx="609">
                  <c:v>0.65146935266378592</c:v>
                </c:pt>
                <c:pt idx="610">
                  <c:v>0.65253733520913637</c:v>
                </c:pt>
                <c:pt idx="611">
                  <c:v>0.65360531775448683</c:v>
                </c:pt>
                <c:pt idx="612">
                  <c:v>0.65467330029983739</c:v>
                </c:pt>
                <c:pt idx="613">
                  <c:v>0.65574128284518785</c:v>
                </c:pt>
                <c:pt idx="614">
                  <c:v>0.6568092653905383</c:v>
                </c:pt>
                <c:pt idx="615">
                  <c:v>0.65787724793588875</c:v>
                </c:pt>
                <c:pt idx="616">
                  <c:v>0.65894523048123921</c:v>
                </c:pt>
                <c:pt idx="617">
                  <c:v>0.66001321302658966</c:v>
                </c:pt>
                <c:pt idx="618">
                  <c:v>0.66108119557194012</c:v>
                </c:pt>
                <c:pt idx="619">
                  <c:v>0.66214917811729068</c:v>
                </c:pt>
                <c:pt idx="620">
                  <c:v>0.66321716066264114</c:v>
                </c:pt>
                <c:pt idx="621">
                  <c:v>0.66428514320799159</c:v>
                </c:pt>
                <c:pt idx="622">
                  <c:v>0.66535312575334205</c:v>
                </c:pt>
                <c:pt idx="623">
                  <c:v>0.6664211082986925</c:v>
                </c:pt>
                <c:pt idx="624">
                  <c:v>0.66748909084404295</c:v>
                </c:pt>
                <c:pt idx="625">
                  <c:v>0.66855707338939341</c:v>
                </c:pt>
                <c:pt idx="626">
                  <c:v>0.66962505593474397</c:v>
                </c:pt>
                <c:pt idx="627">
                  <c:v>0.67069303848009443</c:v>
                </c:pt>
                <c:pt idx="628">
                  <c:v>0.67176102102544488</c:v>
                </c:pt>
                <c:pt idx="629">
                  <c:v>0.67282900357079534</c:v>
                </c:pt>
                <c:pt idx="630">
                  <c:v>0.67389698611614579</c:v>
                </c:pt>
                <c:pt idx="631">
                  <c:v>0.67496496866149625</c:v>
                </c:pt>
                <c:pt idx="632">
                  <c:v>0.6760329512068467</c:v>
                </c:pt>
                <c:pt idx="633">
                  <c:v>0.67710093375219715</c:v>
                </c:pt>
                <c:pt idx="634">
                  <c:v>0.67816891629754772</c:v>
                </c:pt>
                <c:pt idx="635">
                  <c:v>0.67923689884289817</c:v>
                </c:pt>
                <c:pt idx="636">
                  <c:v>0.68030488138824863</c:v>
                </c:pt>
                <c:pt idx="637">
                  <c:v>0.68137286393359908</c:v>
                </c:pt>
                <c:pt idx="638">
                  <c:v>0.68244084647894954</c:v>
                </c:pt>
                <c:pt idx="639">
                  <c:v>0.68350882902429999</c:v>
                </c:pt>
                <c:pt idx="640">
                  <c:v>0.68457681156965045</c:v>
                </c:pt>
                <c:pt idx="641">
                  <c:v>0.68564479411500101</c:v>
                </c:pt>
                <c:pt idx="642">
                  <c:v>0.68671277666035146</c:v>
                </c:pt>
                <c:pt idx="643">
                  <c:v>0.68778075920570192</c:v>
                </c:pt>
                <c:pt idx="644">
                  <c:v>0.68884874175105237</c:v>
                </c:pt>
                <c:pt idx="645">
                  <c:v>0.68991672429640283</c:v>
                </c:pt>
                <c:pt idx="646">
                  <c:v>0.69098470684175328</c:v>
                </c:pt>
                <c:pt idx="647">
                  <c:v>0.69205268938710374</c:v>
                </c:pt>
                <c:pt idx="648">
                  <c:v>0.6931206719324543</c:v>
                </c:pt>
                <c:pt idx="649">
                  <c:v>0.69418865447780476</c:v>
                </c:pt>
                <c:pt idx="650">
                  <c:v>0.69525663702315521</c:v>
                </c:pt>
                <c:pt idx="651">
                  <c:v>0.69632461956850566</c:v>
                </c:pt>
                <c:pt idx="652">
                  <c:v>0.69739260211385612</c:v>
                </c:pt>
                <c:pt idx="653">
                  <c:v>0.69846058465920657</c:v>
                </c:pt>
                <c:pt idx="654">
                  <c:v>0.69952856720455703</c:v>
                </c:pt>
                <c:pt idx="655">
                  <c:v>0.70059654974990759</c:v>
                </c:pt>
                <c:pt idx="656">
                  <c:v>0.70166453229525805</c:v>
                </c:pt>
                <c:pt idx="657">
                  <c:v>0.7027325148406085</c:v>
                </c:pt>
                <c:pt idx="658">
                  <c:v>0.70380049738595896</c:v>
                </c:pt>
                <c:pt idx="659">
                  <c:v>0.70486847993130941</c:v>
                </c:pt>
                <c:pt idx="660">
                  <c:v>0.70593646247665987</c:v>
                </c:pt>
                <c:pt idx="661">
                  <c:v>0.70700444502201032</c:v>
                </c:pt>
                <c:pt idx="662">
                  <c:v>0.70807242756736088</c:v>
                </c:pt>
                <c:pt idx="663">
                  <c:v>0.70914041011271134</c:v>
                </c:pt>
                <c:pt idx="664">
                  <c:v>0.71020839265806179</c:v>
                </c:pt>
                <c:pt idx="665">
                  <c:v>0.71127637520341225</c:v>
                </c:pt>
                <c:pt idx="666">
                  <c:v>0.7123443577487627</c:v>
                </c:pt>
                <c:pt idx="667">
                  <c:v>0.71341234029411316</c:v>
                </c:pt>
                <c:pt idx="668">
                  <c:v>0.71448032283946361</c:v>
                </c:pt>
                <c:pt idx="669">
                  <c:v>0.71554830538481407</c:v>
                </c:pt>
                <c:pt idx="670">
                  <c:v>0.71661628793016463</c:v>
                </c:pt>
                <c:pt idx="671">
                  <c:v>0.71768427047551508</c:v>
                </c:pt>
                <c:pt idx="672">
                  <c:v>0.71875225302086554</c:v>
                </c:pt>
                <c:pt idx="673">
                  <c:v>0.71982023556621599</c:v>
                </c:pt>
                <c:pt idx="674">
                  <c:v>0.72088821811156645</c:v>
                </c:pt>
                <c:pt idx="675">
                  <c:v>0.7219562006569169</c:v>
                </c:pt>
                <c:pt idx="676">
                  <c:v>0.72302418320226736</c:v>
                </c:pt>
                <c:pt idx="677">
                  <c:v>0.72409216574761792</c:v>
                </c:pt>
                <c:pt idx="678">
                  <c:v>0.72516014829296838</c:v>
                </c:pt>
                <c:pt idx="679">
                  <c:v>0.72622813083831883</c:v>
                </c:pt>
                <c:pt idx="680">
                  <c:v>0.72729611338366928</c:v>
                </c:pt>
                <c:pt idx="681">
                  <c:v>0.72836409592901974</c:v>
                </c:pt>
                <c:pt idx="682">
                  <c:v>0.72943207847437019</c:v>
                </c:pt>
                <c:pt idx="683">
                  <c:v>0.73050006101972065</c:v>
                </c:pt>
                <c:pt idx="684">
                  <c:v>0.73156804356507121</c:v>
                </c:pt>
                <c:pt idx="685">
                  <c:v>0.73263602611042167</c:v>
                </c:pt>
                <c:pt idx="686">
                  <c:v>0.73370400865577212</c:v>
                </c:pt>
                <c:pt idx="687">
                  <c:v>0.73477199120112247</c:v>
                </c:pt>
                <c:pt idx="688">
                  <c:v>0.73583997374647292</c:v>
                </c:pt>
                <c:pt idx="689">
                  <c:v>0.73690795629182337</c:v>
                </c:pt>
                <c:pt idx="690">
                  <c:v>0.73797593883717383</c:v>
                </c:pt>
                <c:pt idx="691">
                  <c:v>0.73904392138252428</c:v>
                </c:pt>
                <c:pt idx="692">
                  <c:v>0.74011190392787485</c:v>
                </c:pt>
                <c:pt idx="693">
                  <c:v>0.7411798864732253</c:v>
                </c:pt>
                <c:pt idx="694">
                  <c:v>0.74224786901857576</c:v>
                </c:pt>
                <c:pt idx="695">
                  <c:v>0.74331585156392621</c:v>
                </c:pt>
                <c:pt idx="696">
                  <c:v>0.74438383410927667</c:v>
                </c:pt>
                <c:pt idx="697">
                  <c:v>0.74545181665462712</c:v>
                </c:pt>
                <c:pt idx="698">
                  <c:v>0.74651979919997757</c:v>
                </c:pt>
                <c:pt idx="699">
                  <c:v>0.74758778174532814</c:v>
                </c:pt>
                <c:pt idx="700">
                  <c:v>0.74865576429067859</c:v>
                </c:pt>
                <c:pt idx="701">
                  <c:v>0.74972374683602905</c:v>
                </c:pt>
                <c:pt idx="702">
                  <c:v>0.7507917293813795</c:v>
                </c:pt>
                <c:pt idx="703">
                  <c:v>0.75185971192672996</c:v>
                </c:pt>
                <c:pt idx="704">
                  <c:v>0.75292769447208041</c:v>
                </c:pt>
                <c:pt idx="705">
                  <c:v>0.75399567701743087</c:v>
                </c:pt>
                <c:pt idx="706">
                  <c:v>0.75506365956278143</c:v>
                </c:pt>
                <c:pt idx="707">
                  <c:v>0.75613164210813189</c:v>
                </c:pt>
                <c:pt idx="708">
                  <c:v>0.75719962465348234</c:v>
                </c:pt>
                <c:pt idx="709">
                  <c:v>0.75826760719883279</c:v>
                </c:pt>
                <c:pt idx="710">
                  <c:v>0.75933558974418325</c:v>
                </c:pt>
                <c:pt idx="711">
                  <c:v>0.7604035722895337</c:v>
                </c:pt>
                <c:pt idx="712">
                  <c:v>0.76147155483488416</c:v>
                </c:pt>
                <c:pt idx="713">
                  <c:v>0.76253953738023472</c:v>
                </c:pt>
                <c:pt idx="714">
                  <c:v>0.76360751992558518</c:v>
                </c:pt>
                <c:pt idx="715">
                  <c:v>0.76467550247093563</c:v>
                </c:pt>
                <c:pt idx="716">
                  <c:v>0.76574348501628609</c:v>
                </c:pt>
                <c:pt idx="717">
                  <c:v>0.76681146756163654</c:v>
                </c:pt>
                <c:pt idx="718">
                  <c:v>0.76787945010698699</c:v>
                </c:pt>
                <c:pt idx="719">
                  <c:v>0.76894743265233745</c:v>
                </c:pt>
                <c:pt idx="720">
                  <c:v>0.7700154151976879</c:v>
                </c:pt>
                <c:pt idx="721">
                  <c:v>0.77108339774303847</c:v>
                </c:pt>
                <c:pt idx="722">
                  <c:v>0.77215138028838892</c:v>
                </c:pt>
                <c:pt idx="723">
                  <c:v>0.77321936283373938</c:v>
                </c:pt>
                <c:pt idx="724">
                  <c:v>0.77428734537908983</c:v>
                </c:pt>
                <c:pt idx="725">
                  <c:v>0.77535532792444029</c:v>
                </c:pt>
                <c:pt idx="726">
                  <c:v>0.77642331046979074</c:v>
                </c:pt>
                <c:pt idx="727">
                  <c:v>0.77749129301514119</c:v>
                </c:pt>
                <c:pt idx="728">
                  <c:v>0.77855927556049176</c:v>
                </c:pt>
                <c:pt idx="729">
                  <c:v>0.77962725810584221</c:v>
                </c:pt>
                <c:pt idx="730">
                  <c:v>0.78069524065119267</c:v>
                </c:pt>
                <c:pt idx="731">
                  <c:v>0.78176322319654312</c:v>
                </c:pt>
                <c:pt idx="732">
                  <c:v>0.78283120574189358</c:v>
                </c:pt>
                <c:pt idx="733">
                  <c:v>0.78389918828724403</c:v>
                </c:pt>
                <c:pt idx="734">
                  <c:v>0.78496717083259449</c:v>
                </c:pt>
                <c:pt idx="735">
                  <c:v>0.78603515337794505</c:v>
                </c:pt>
                <c:pt idx="736">
                  <c:v>0.7871031359232955</c:v>
                </c:pt>
                <c:pt idx="737">
                  <c:v>0.78817111846864596</c:v>
                </c:pt>
                <c:pt idx="738">
                  <c:v>0.78923910101399641</c:v>
                </c:pt>
                <c:pt idx="739">
                  <c:v>0.79030708355934687</c:v>
                </c:pt>
                <c:pt idx="740">
                  <c:v>0.79137506610469732</c:v>
                </c:pt>
                <c:pt idx="741">
                  <c:v>0.79244304865004778</c:v>
                </c:pt>
                <c:pt idx="742">
                  <c:v>0.79351103119539834</c:v>
                </c:pt>
                <c:pt idx="743">
                  <c:v>0.7945790137407488</c:v>
                </c:pt>
                <c:pt idx="744">
                  <c:v>0.79564699628609925</c:v>
                </c:pt>
                <c:pt idx="745">
                  <c:v>0.7967149788314497</c:v>
                </c:pt>
                <c:pt idx="746">
                  <c:v>0.79778296137680016</c:v>
                </c:pt>
                <c:pt idx="747">
                  <c:v>0.79885094392215061</c:v>
                </c:pt>
                <c:pt idx="748">
                  <c:v>0.79991892646750107</c:v>
                </c:pt>
                <c:pt idx="749">
                  <c:v>0.80098690901285163</c:v>
                </c:pt>
                <c:pt idx="750">
                  <c:v>0.80205489155820209</c:v>
                </c:pt>
                <c:pt idx="751">
                  <c:v>0.80312287410355254</c:v>
                </c:pt>
                <c:pt idx="752">
                  <c:v>0.804190856648903</c:v>
                </c:pt>
                <c:pt idx="753">
                  <c:v>0.80525883919425345</c:v>
                </c:pt>
                <c:pt idx="754">
                  <c:v>0.80632682173960391</c:v>
                </c:pt>
                <c:pt idx="755">
                  <c:v>0.80739480428495436</c:v>
                </c:pt>
                <c:pt idx="756">
                  <c:v>0.80846278683030481</c:v>
                </c:pt>
                <c:pt idx="757">
                  <c:v>0.80953076937565538</c:v>
                </c:pt>
                <c:pt idx="758">
                  <c:v>0.81059875192100583</c:v>
                </c:pt>
                <c:pt idx="759">
                  <c:v>0.81166673446635629</c:v>
                </c:pt>
                <c:pt idx="760">
                  <c:v>0.81273471701170674</c:v>
                </c:pt>
                <c:pt idx="761">
                  <c:v>0.8138026995570572</c:v>
                </c:pt>
                <c:pt idx="762">
                  <c:v>0.81487068210240765</c:v>
                </c:pt>
                <c:pt idx="763">
                  <c:v>0.81593866464775811</c:v>
                </c:pt>
                <c:pt idx="764">
                  <c:v>0.81700664719310867</c:v>
                </c:pt>
                <c:pt idx="765">
                  <c:v>0.81807462973845912</c:v>
                </c:pt>
                <c:pt idx="766">
                  <c:v>0.81914261228380958</c:v>
                </c:pt>
                <c:pt idx="767">
                  <c:v>0.82021059482916003</c:v>
                </c:pt>
                <c:pt idx="768">
                  <c:v>0.82127857737451049</c:v>
                </c:pt>
                <c:pt idx="769">
                  <c:v>0.82234655991986094</c:v>
                </c:pt>
                <c:pt idx="770">
                  <c:v>0.8234145424652114</c:v>
                </c:pt>
                <c:pt idx="771">
                  <c:v>0.82448252501056196</c:v>
                </c:pt>
                <c:pt idx="772">
                  <c:v>0.82555050755591242</c:v>
                </c:pt>
                <c:pt idx="773">
                  <c:v>0.82661849010126287</c:v>
                </c:pt>
                <c:pt idx="774">
                  <c:v>0.82768647264661332</c:v>
                </c:pt>
                <c:pt idx="775">
                  <c:v>0.82875445519196378</c:v>
                </c:pt>
                <c:pt idx="776">
                  <c:v>0.82982243773731423</c:v>
                </c:pt>
                <c:pt idx="777">
                  <c:v>0.83089042028266469</c:v>
                </c:pt>
                <c:pt idx="778">
                  <c:v>0.83195840282801525</c:v>
                </c:pt>
                <c:pt idx="779">
                  <c:v>0.83302638537336571</c:v>
                </c:pt>
                <c:pt idx="780">
                  <c:v>0.83409436791871616</c:v>
                </c:pt>
                <c:pt idx="781">
                  <c:v>0.83516235046406662</c:v>
                </c:pt>
                <c:pt idx="782">
                  <c:v>0.83623033300941707</c:v>
                </c:pt>
                <c:pt idx="783">
                  <c:v>0.83729831555476752</c:v>
                </c:pt>
                <c:pt idx="784">
                  <c:v>0.83836629810011798</c:v>
                </c:pt>
                <c:pt idx="785">
                  <c:v>0.83943428064546843</c:v>
                </c:pt>
                <c:pt idx="786">
                  <c:v>0.840502263190819</c:v>
                </c:pt>
                <c:pt idx="787">
                  <c:v>0.84157024573616945</c:v>
                </c:pt>
                <c:pt idx="788">
                  <c:v>0.84263822828151991</c:v>
                </c:pt>
                <c:pt idx="789">
                  <c:v>0.84370621082687036</c:v>
                </c:pt>
                <c:pt idx="790">
                  <c:v>0.84477419337222082</c:v>
                </c:pt>
                <c:pt idx="791">
                  <c:v>0.84584217591757127</c:v>
                </c:pt>
                <c:pt idx="792">
                  <c:v>0.84691015846292172</c:v>
                </c:pt>
                <c:pt idx="793">
                  <c:v>0.84797814100827229</c:v>
                </c:pt>
                <c:pt idx="794">
                  <c:v>0.84904612355362274</c:v>
                </c:pt>
                <c:pt idx="795">
                  <c:v>0.8501141060989732</c:v>
                </c:pt>
                <c:pt idx="796">
                  <c:v>0.85118208864432365</c:v>
                </c:pt>
                <c:pt idx="797">
                  <c:v>0.85225007118967411</c:v>
                </c:pt>
                <c:pt idx="798">
                  <c:v>0.85331805373502456</c:v>
                </c:pt>
                <c:pt idx="799">
                  <c:v>0.85438603628037502</c:v>
                </c:pt>
                <c:pt idx="800">
                  <c:v>0.85545401882572558</c:v>
                </c:pt>
                <c:pt idx="801">
                  <c:v>0.85652200137107604</c:v>
                </c:pt>
                <c:pt idx="802">
                  <c:v>0.85758998391642649</c:v>
                </c:pt>
                <c:pt idx="803">
                  <c:v>0.85865796646177694</c:v>
                </c:pt>
                <c:pt idx="804">
                  <c:v>0.8597259490071274</c:v>
                </c:pt>
                <c:pt idx="805">
                  <c:v>0.86079393155247785</c:v>
                </c:pt>
                <c:pt idx="806">
                  <c:v>0.86186191409782831</c:v>
                </c:pt>
                <c:pt idx="807">
                  <c:v>0.86292989664317887</c:v>
                </c:pt>
                <c:pt idx="808">
                  <c:v>0.86399787918852933</c:v>
                </c:pt>
                <c:pt idx="809">
                  <c:v>0.86506586173387978</c:v>
                </c:pt>
                <c:pt idx="810">
                  <c:v>0.86613384427923024</c:v>
                </c:pt>
                <c:pt idx="811">
                  <c:v>0.86720182682458069</c:v>
                </c:pt>
                <c:pt idx="812">
                  <c:v>0.86826980936993103</c:v>
                </c:pt>
                <c:pt idx="813">
                  <c:v>0.86933779191528149</c:v>
                </c:pt>
                <c:pt idx="814">
                  <c:v>0.87040577446063194</c:v>
                </c:pt>
                <c:pt idx="815">
                  <c:v>0.87147375700598251</c:v>
                </c:pt>
                <c:pt idx="816">
                  <c:v>0.87254173955133296</c:v>
                </c:pt>
                <c:pt idx="817">
                  <c:v>0.87360972209668342</c:v>
                </c:pt>
                <c:pt idx="818">
                  <c:v>0.87467770464203387</c:v>
                </c:pt>
                <c:pt idx="819">
                  <c:v>0.87574568718738433</c:v>
                </c:pt>
                <c:pt idx="820">
                  <c:v>0.87681366973273478</c:v>
                </c:pt>
                <c:pt idx="821">
                  <c:v>0.87788165227808523</c:v>
                </c:pt>
                <c:pt idx="822">
                  <c:v>0.8789496348234358</c:v>
                </c:pt>
                <c:pt idx="823">
                  <c:v>0.88001761736878625</c:v>
                </c:pt>
                <c:pt idx="824">
                  <c:v>0.88108559991413671</c:v>
                </c:pt>
                <c:pt idx="825">
                  <c:v>0.88215358245948716</c:v>
                </c:pt>
                <c:pt idx="826">
                  <c:v>0.88322156500483762</c:v>
                </c:pt>
                <c:pt idx="827">
                  <c:v>0.88428954755018807</c:v>
                </c:pt>
                <c:pt idx="828">
                  <c:v>0.88535753009553853</c:v>
                </c:pt>
                <c:pt idx="829">
                  <c:v>0.88642551264088909</c:v>
                </c:pt>
                <c:pt idx="830">
                  <c:v>0.88749349518623954</c:v>
                </c:pt>
                <c:pt idx="831">
                  <c:v>0.88856147773159</c:v>
                </c:pt>
                <c:pt idx="832">
                  <c:v>0.88962946027694045</c:v>
                </c:pt>
                <c:pt idx="833">
                  <c:v>0.89069744282229091</c:v>
                </c:pt>
                <c:pt idx="834">
                  <c:v>0.89176542536764136</c:v>
                </c:pt>
                <c:pt idx="835">
                  <c:v>0.89283340791299182</c:v>
                </c:pt>
                <c:pt idx="836">
                  <c:v>0.89390139045834227</c:v>
                </c:pt>
                <c:pt idx="837">
                  <c:v>0.89496937300369284</c:v>
                </c:pt>
                <c:pt idx="838">
                  <c:v>0.89603735554904329</c:v>
                </c:pt>
                <c:pt idx="839">
                  <c:v>0.89710533809439374</c:v>
                </c:pt>
                <c:pt idx="840">
                  <c:v>0.8981733206397442</c:v>
                </c:pt>
                <c:pt idx="841">
                  <c:v>0.89924130318509465</c:v>
                </c:pt>
                <c:pt idx="842">
                  <c:v>0.90030928573044511</c:v>
                </c:pt>
                <c:pt idx="843">
                  <c:v>0.90137726827579556</c:v>
                </c:pt>
                <c:pt idx="844">
                  <c:v>0.90244525082114613</c:v>
                </c:pt>
                <c:pt idx="845">
                  <c:v>0.90351323336649658</c:v>
                </c:pt>
                <c:pt idx="846">
                  <c:v>0.90458121591184704</c:v>
                </c:pt>
                <c:pt idx="847">
                  <c:v>0.90564919845719749</c:v>
                </c:pt>
                <c:pt idx="848">
                  <c:v>0.90671718100254795</c:v>
                </c:pt>
                <c:pt idx="849">
                  <c:v>0.9077851635478984</c:v>
                </c:pt>
                <c:pt idx="850">
                  <c:v>0.90885314609324885</c:v>
                </c:pt>
                <c:pt idx="851">
                  <c:v>0.90992112863859942</c:v>
                </c:pt>
                <c:pt idx="852">
                  <c:v>0.91098911118394987</c:v>
                </c:pt>
                <c:pt idx="853">
                  <c:v>0.91205709372930033</c:v>
                </c:pt>
                <c:pt idx="854">
                  <c:v>0.91312507627465078</c:v>
                </c:pt>
                <c:pt idx="855">
                  <c:v>0.91419305882000124</c:v>
                </c:pt>
                <c:pt idx="856">
                  <c:v>0.91526104136535169</c:v>
                </c:pt>
                <c:pt idx="857">
                  <c:v>0.91632902391070215</c:v>
                </c:pt>
                <c:pt idx="858">
                  <c:v>0.91739700645605271</c:v>
                </c:pt>
                <c:pt idx="859">
                  <c:v>0.91846498900140316</c:v>
                </c:pt>
                <c:pt idx="860">
                  <c:v>0.91953297154675362</c:v>
                </c:pt>
                <c:pt idx="861">
                  <c:v>0.92060095409210407</c:v>
                </c:pt>
                <c:pt idx="862">
                  <c:v>0.92166893663745453</c:v>
                </c:pt>
                <c:pt idx="863">
                  <c:v>0.92273691918280498</c:v>
                </c:pt>
                <c:pt idx="864">
                  <c:v>0.92380490172815544</c:v>
                </c:pt>
                <c:pt idx="865">
                  <c:v>0.924872884273506</c:v>
                </c:pt>
                <c:pt idx="866">
                  <c:v>0.92594086681885646</c:v>
                </c:pt>
                <c:pt idx="867">
                  <c:v>0.92700884936420691</c:v>
                </c:pt>
                <c:pt idx="868">
                  <c:v>0.92807683190955736</c:v>
                </c:pt>
                <c:pt idx="869">
                  <c:v>0.92914481445490782</c:v>
                </c:pt>
                <c:pt idx="870">
                  <c:v>0.93021279700025827</c:v>
                </c:pt>
                <c:pt idx="871">
                  <c:v>0.93128077954560873</c:v>
                </c:pt>
                <c:pt idx="872">
                  <c:v>0.93234876209095918</c:v>
                </c:pt>
                <c:pt idx="873">
                  <c:v>0.93341674463630975</c:v>
                </c:pt>
                <c:pt idx="874">
                  <c:v>0.9344847271816602</c:v>
                </c:pt>
                <c:pt idx="875">
                  <c:v>0.93555270972701066</c:v>
                </c:pt>
                <c:pt idx="876">
                  <c:v>0.93662069227236111</c:v>
                </c:pt>
                <c:pt idx="877">
                  <c:v>0.93768867481771156</c:v>
                </c:pt>
                <c:pt idx="878">
                  <c:v>0.93875665736306202</c:v>
                </c:pt>
                <c:pt idx="879">
                  <c:v>0.93982463990841247</c:v>
                </c:pt>
                <c:pt idx="880">
                  <c:v>0.94089262245376304</c:v>
                </c:pt>
                <c:pt idx="881">
                  <c:v>0.94196060499911349</c:v>
                </c:pt>
                <c:pt idx="882">
                  <c:v>0.94302858754446395</c:v>
                </c:pt>
                <c:pt idx="883">
                  <c:v>0.9440965700898144</c:v>
                </c:pt>
                <c:pt idx="884">
                  <c:v>0.94516455263516486</c:v>
                </c:pt>
                <c:pt idx="885">
                  <c:v>0.94623253518051531</c:v>
                </c:pt>
                <c:pt idx="886">
                  <c:v>0.94730051772586576</c:v>
                </c:pt>
                <c:pt idx="887">
                  <c:v>0.94836850027121633</c:v>
                </c:pt>
                <c:pt idx="888">
                  <c:v>0.94943648281656678</c:v>
                </c:pt>
                <c:pt idx="889">
                  <c:v>0.95050446536191724</c:v>
                </c:pt>
                <c:pt idx="890">
                  <c:v>0.95157244790726769</c:v>
                </c:pt>
                <c:pt idx="891">
                  <c:v>0.95264043045261815</c:v>
                </c:pt>
                <c:pt idx="892">
                  <c:v>0.9537084129979686</c:v>
                </c:pt>
                <c:pt idx="893">
                  <c:v>0.95477639554331906</c:v>
                </c:pt>
                <c:pt idx="894">
                  <c:v>0.95584437808866962</c:v>
                </c:pt>
                <c:pt idx="895">
                  <c:v>0.95691236063402008</c:v>
                </c:pt>
                <c:pt idx="896">
                  <c:v>0.95798034317937053</c:v>
                </c:pt>
                <c:pt idx="897">
                  <c:v>0.95904832572472098</c:v>
                </c:pt>
                <c:pt idx="898">
                  <c:v>0.96011630827007144</c:v>
                </c:pt>
                <c:pt idx="899">
                  <c:v>0.96118429081542189</c:v>
                </c:pt>
                <c:pt idx="900">
                  <c:v>0.96225227336077235</c:v>
                </c:pt>
                <c:pt idx="901">
                  <c:v>0.9633202559061228</c:v>
                </c:pt>
                <c:pt idx="902">
                  <c:v>0.96438823845147337</c:v>
                </c:pt>
                <c:pt idx="903">
                  <c:v>0.96545622099682382</c:v>
                </c:pt>
                <c:pt idx="904">
                  <c:v>0.96652420354217428</c:v>
                </c:pt>
                <c:pt idx="905">
                  <c:v>0.96759218608752473</c:v>
                </c:pt>
                <c:pt idx="906">
                  <c:v>0.96866016863287518</c:v>
                </c:pt>
                <c:pt idx="907">
                  <c:v>0.96972815117822564</c:v>
                </c:pt>
                <c:pt idx="908">
                  <c:v>0.97079613372357609</c:v>
                </c:pt>
                <c:pt idx="909">
                  <c:v>0.97186411626892666</c:v>
                </c:pt>
                <c:pt idx="910">
                  <c:v>0.97293209881427711</c:v>
                </c:pt>
                <c:pt idx="911">
                  <c:v>0.97400008135962757</c:v>
                </c:pt>
                <c:pt idx="912">
                  <c:v>0.97506806390497802</c:v>
                </c:pt>
                <c:pt idx="913">
                  <c:v>0.97613604645032848</c:v>
                </c:pt>
                <c:pt idx="914">
                  <c:v>0.97720402899567893</c:v>
                </c:pt>
                <c:pt idx="915">
                  <c:v>0.97827201154102938</c:v>
                </c:pt>
                <c:pt idx="916">
                  <c:v>0.97933999408637995</c:v>
                </c:pt>
                <c:pt idx="917">
                  <c:v>0.9804079766317304</c:v>
                </c:pt>
                <c:pt idx="918">
                  <c:v>0.98147595917708086</c:v>
                </c:pt>
                <c:pt idx="919">
                  <c:v>0.98254394172243131</c:v>
                </c:pt>
                <c:pt idx="920">
                  <c:v>0.98361192426778177</c:v>
                </c:pt>
                <c:pt idx="921">
                  <c:v>0.98467990681313222</c:v>
                </c:pt>
                <c:pt idx="922">
                  <c:v>0.98574788935848268</c:v>
                </c:pt>
                <c:pt idx="923">
                  <c:v>0.98681587190383324</c:v>
                </c:pt>
                <c:pt idx="924">
                  <c:v>0.9878838544491837</c:v>
                </c:pt>
                <c:pt idx="925">
                  <c:v>0.98895183699453415</c:v>
                </c:pt>
                <c:pt idx="926">
                  <c:v>0.9900198195398846</c:v>
                </c:pt>
                <c:pt idx="927">
                  <c:v>0.99108780208523506</c:v>
                </c:pt>
                <c:pt idx="928">
                  <c:v>0.99215578463058551</c:v>
                </c:pt>
                <c:pt idx="929">
                  <c:v>0.99322376717593597</c:v>
                </c:pt>
                <c:pt idx="930">
                  <c:v>0.99429174972128653</c:v>
                </c:pt>
                <c:pt idx="931">
                  <c:v>0.99535973226663699</c:v>
                </c:pt>
                <c:pt idx="932">
                  <c:v>0.99642771481198744</c:v>
                </c:pt>
                <c:pt idx="933">
                  <c:v>0.9974956973573379</c:v>
                </c:pt>
                <c:pt idx="934">
                  <c:v>0.99856367990268835</c:v>
                </c:pt>
                <c:pt idx="935">
                  <c:v>0.9996316624480388</c:v>
                </c:pt>
                <c:pt idx="936">
                  <c:v>1.0006996449933894</c:v>
                </c:pt>
                <c:pt idx="937">
                  <c:v>1.0017676275387397</c:v>
                </c:pt>
                <c:pt idx="938">
                  <c:v>1.0028356100840901</c:v>
                </c:pt>
                <c:pt idx="939">
                  <c:v>1.0039035926294406</c:v>
                </c:pt>
                <c:pt idx="940">
                  <c:v>1.004971575174791</c:v>
                </c:pt>
                <c:pt idx="941">
                  <c:v>1.0060395577201415</c:v>
                </c:pt>
                <c:pt idx="942">
                  <c:v>1.0071075402654921</c:v>
                </c:pt>
                <c:pt idx="943">
                  <c:v>1.0081755228108424</c:v>
                </c:pt>
                <c:pt idx="944">
                  <c:v>1.009243505356193</c:v>
                </c:pt>
                <c:pt idx="945">
                  <c:v>1.0103114879015433</c:v>
                </c:pt>
                <c:pt idx="946">
                  <c:v>1.0113794704468939</c:v>
                </c:pt>
                <c:pt idx="947">
                  <c:v>1.0124474529922443</c:v>
                </c:pt>
                <c:pt idx="948">
                  <c:v>1.0135154355375948</c:v>
                </c:pt>
                <c:pt idx="949">
                  <c:v>1.0145834180829454</c:v>
                </c:pt>
                <c:pt idx="950">
                  <c:v>1.0156514006282957</c:v>
                </c:pt>
                <c:pt idx="951">
                  <c:v>1.0167193831736463</c:v>
                </c:pt>
                <c:pt idx="952">
                  <c:v>1.0177873657189966</c:v>
                </c:pt>
                <c:pt idx="953">
                  <c:v>1.0188553482643472</c:v>
                </c:pt>
                <c:pt idx="954">
                  <c:v>1.0199233308096975</c:v>
                </c:pt>
                <c:pt idx="955">
                  <c:v>1.0209913133550481</c:v>
                </c:pt>
                <c:pt idx="956">
                  <c:v>1.0220592959003987</c:v>
                </c:pt>
                <c:pt idx="957">
                  <c:v>1.023127278445749</c:v>
                </c:pt>
                <c:pt idx="958">
                  <c:v>1.0241952609910996</c:v>
                </c:pt>
                <c:pt idx="959">
                  <c:v>1.0252632435364499</c:v>
                </c:pt>
                <c:pt idx="960">
                  <c:v>1.0263312260818005</c:v>
                </c:pt>
                <c:pt idx="961">
                  <c:v>1.0273992086271508</c:v>
                </c:pt>
                <c:pt idx="962">
                  <c:v>1.0284671911725014</c:v>
                </c:pt>
                <c:pt idx="963">
                  <c:v>1.029535173717852</c:v>
                </c:pt>
                <c:pt idx="964">
                  <c:v>1.0306031562632023</c:v>
                </c:pt>
                <c:pt idx="965">
                  <c:v>1.0316711388085529</c:v>
                </c:pt>
                <c:pt idx="966">
                  <c:v>1.0327391213539032</c:v>
                </c:pt>
                <c:pt idx="967">
                  <c:v>1.0338071038992538</c:v>
                </c:pt>
                <c:pt idx="968">
                  <c:v>1.0348750864446041</c:v>
                </c:pt>
                <c:pt idx="969">
                  <c:v>1.0359430689899547</c:v>
                </c:pt>
                <c:pt idx="970">
                  <c:v>1.037011051535305</c:v>
                </c:pt>
                <c:pt idx="971">
                  <c:v>1.0380790340806556</c:v>
                </c:pt>
                <c:pt idx="972">
                  <c:v>1.0391470166260062</c:v>
                </c:pt>
                <c:pt idx="973">
                  <c:v>1.0402149991713565</c:v>
                </c:pt>
                <c:pt idx="974">
                  <c:v>1.0412829817167071</c:v>
                </c:pt>
                <c:pt idx="975">
                  <c:v>1.0423509642620574</c:v>
                </c:pt>
                <c:pt idx="976">
                  <c:v>1.043418946807408</c:v>
                </c:pt>
                <c:pt idx="977">
                  <c:v>1.0444869293527583</c:v>
                </c:pt>
                <c:pt idx="978">
                  <c:v>1.0455549118981089</c:v>
                </c:pt>
                <c:pt idx="979">
                  <c:v>1.0466228944434595</c:v>
                </c:pt>
                <c:pt idx="980">
                  <c:v>1.0476908769888098</c:v>
                </c:pt>
                <c:pt idx="981">
                  <c:v>1.0487588595341604</c:v>
                </c:pt>
                <c:pt idx="982">
                  <c:v>1.0498268420795107</c:v>
                </c:pt>
                <c:pt idx="983">
                  <c:v>1.0508948246248613</c:v>
                </c:pt>
                <c:pt idx="984">
                  <c:v>1.0519628071702116</c:v>
                </c:pt>
                <c:pt idx="985">
                  <c:v>1.0530307897155622</c:v>
                </c:pt>
                <c:pt idx="986">
                  <c:v>1.0540987722609128</c:v>
                </c:pt>
                <c:pt idx="987">
                  <c:v>1.0551667548062631</c:v>
                </c:pt>
                <c:pt idx="988">
                  <c:v>1.0562347373516137</c:v>
                </c:pt>
                <c:pt idx="989">
                  <c:v>1.057302719896964</c:v>
                </c:pt>
                <c:pt idx="990">
                  <c:v>1.0583707024423146</c:v>
                </c:pt>
                <c:pt idx="991">
                  <c:v>1.0594386849876649</c:v>
                </c:pt>
                <c:pt idx="992">
                  <c:v>1.0605066675330155</c:v>
                </c:pt>
                <c:pt idx="993">
                  <c:v>1.061574650078366</c:v>
                </c:pt>
                <c:pt idx="994">
                  <c:v>1.0626426326237164</c:v>
                </c:pt>
                <c:pt idx="995">
                  <c:v>1.063710615169067</c:v>
                </c:pt>
                <c:pt idx="996">
                  <c:v>1.0647785977144173</c:v>
                </c:pt>
                <c:pt idx="997">
                  <c:v>1.0658465802597679</c:v>
                </c:pt>
                <c:pt idx="998">
                  <c:v>1.0669145628051182</c:v>
                </c:pt>
                <c:pt idx="999">
                  <c:v>1.0679825453504688</c:v>
                </c:pt>
                <c:pt idx="1000">
                  <c:v>1.0690505278958191</c:v>
                </c:pt>
                <c:pt idx="1001">
                  <c:v>1.0701185104411697</c:v>
                </c:pt>
                <c:pt idx="1002">
                  <c:v>1.07118649298652</c:v>
                </c:pt>
                <c:pt idx="1003">
                  <c:v>1.0722544755318706</c:v>
                </c:pt>
                <c:pt idx="1004">
                  <c:v>1.0733224580772209</c:v>
                </c:pt>
                <c:pt idx="1005">
                  <c:v>1.0743904406225715</c:v>
                </c:pt>
                <c:pt idx="1006">
                  <c:v>1.0754584231679218</c:v>
                </c:pt>
                <c:pt idx="1007">
                  <c:v>1.0765264057132726</c:v>
                </c:pt>
                <c:pt idx="1008">
                  <c:v>1.077594388258623</c:v>
                </c:pt>
                <c:pt idx="1009">
                  <c:v>1.0786623708039735</c:v>
                </c:pt>
                <c:pt idx="1010">
                  <c:v>1.0797303533493239</c:v>
                </c:pt>
                <c:pt idx="1011">
                  <c:v>1.0807983358946744</c:v>
                </c:pt>
                <c:pt idx="1012">
                  <c:v>1.0818663184400248</c:v>
                </c:pt>
                <c:pt idx="1013">
                  <c:v>1.0829343009853754</c:v>
                </c:pt>
                <c:pt idx="1014">
                  <c:v>1.0840022835307257</c:v>
                </c:pt>
                <c:pt idx="1015">
                  <c:v>1.0850702660760763</c:v>
                </c:pt>
                <c:pt idx="1016">
                  <c:v>1.0861382486214266</c:v>
                </c:pt>
                <c:pt idx="1017">
                  <c:v>1.0872062311667772</c:v>
                </c:pt>
                <c:pt idx="1018">
                  <c:v>1.0882742137121275</c:v>
                </c:pt>
                <c:pt idx="1019">
                  <c:v>1.0893421962574781</c:v>
                </c:pt>
                <c:pt idx="1020">
                  <c:v>1.0904101788028284</c:v>
                </c:pt>
                <c:pt idx="1021">
                  <c:v>1.0914781613481792</c:v>
                </c:pt>
                <c:pt idx="1022">
                  <c:v>1.0925461438935296</c:v>
                </c:pt>
                <c:pt idx="1023">
                  <c:v>1.0936141264388801</c:v>
                </c:pt>
                <c:pt idx="1024">
                  <c:v>1.0946821089842305</c:v>
                </c:pt>
                <c:pt idx="1025">
                  <c:v>1.095750091529581</c:v>
                </c:pt>
                <c:pt idx="1026">
                  <c:v>1.0968180740749314</c:v>
                </c:pt>
                <c:pt idx="1027">
                  <c:v>1.0978860566202819</c:v>
                </c:pt>
                <c:pt idx="1028">
                  <c:v>1.0989540391656323</c:v>
                </c:pt>
                <c:pt idx="1029">
                  <c:v>1.1000220217109828</c:v>
                </c:pt>
                <c:pt idx="1030">
                  <c:v>1.1010900042563332</c:v>
                </c:pt>
                <c:pt idx="1031">
                  <c:v>1.1021579868016838</c:v>
                </c:pt>
                <c:pt idx="1032">
                  <c:v>1.1032259693470341</c:v>
                </c:pt>
                <c:pt idx="1033">
                  <c:v>1.1042939518923847</c:v>
                </c:pt>
                <c:pt idx="1034">
                  <c:v>1.105361934437735</c:v>
                </c:pt>
                <c:pt idx="1035">
                  <c:v>1.1064299169830856</c:v>
                </c:pt>
                <c:pt idx="1036">
                  <c:v>1.1074978995284361</c:v>
                </c:pt>
                <c:pt idx="1037">
                  <c:v>1.1085658820737867</c:v>
                </c:pt>
                <c:pt idx="1038">
                  <c:v>1.109633864619137</c:v>
                </c:pt>
                <c:pt idx="1039">
                  <c:v>1.1107018471644876</c:v>
                </c:pt>
                <c:pt idx="1040">
                  <c:v>1.111769829709838</c:v>
                </c:pt>
                <c:pt idx="1041">
                  <c:v>1.1128378122551885</c:v>
                </c:pt>
                <c:pt idx="1042">
                  <c:v>1.1139057948005389</c:v>
                </c:pt>
                <c:pt idx="1043">
                  <c:v>1.1149737773458894</c:v>
                </c:pt>
                <c:pt idx="1044">
                  <c:v>1.1160417598912398</c:v>
                </c:pt>
                <c:pt idx="1045">
                  <c:v>1.1171097424365903</c:v>
                </c:pt>
                <c:pt idx="1046">
                  <c:v>1.1181777249819407</c:v>
                </c:pt>
                <c:pt idx="1047">
                  <c:v>1.1192457075272912</c:v>
                </c:pt>
                <c:pt idx="1048">
                  <c:v>1.1203136900726416</c:v>
                </c:pt>
                <c:pt idx="1049">
                  <c:v>1.1213816726179922</c:v>
                </c:pt>
                <c:pt idx="1050">
                  <c:v>1.1224496551633425</c:v>
                </c:pt>
                <c:pt idx="1051">
                  <c:v>1.1235176377086933</c:v>
                </c:pt>
                <c:pt idx="1052">
                  <c:v>1.1245856202540436</c:v>
                </c:pt>
                <c:pt idx="1053">
                  <c:v>1.1256536027993942</c:v>
                </c:pt>
                <c:pt idx="1054">
                  <c:v>1.1267215853447445</c:v>
                </c:pt>
                <c:pt idx="1055">
                  <c:v>1.1277895678900951</c:v>
                </c:pt>
                <c:pt idx="1056">
                  <c:v>1.1288575504354454</c:v>
                </c:pt>
                <c:pt idx="1057">
                  <c:v>1.129925532980796</c:v>
                </c:pt>
                <c:pt idx="1058">
                  <c:v>1.1309935155261464</c:v>
                </c:pt>
                <c:pt idx="1059">
                  <c:v>1.1320614980714969</c:v>
                </c:pt>
                <c:pt idx="1060">
                  <c:v>1.1331294806168473</c:v>
                </c:pt>
                <c:pt idx="1061">
                  <c:v>1.1341974631621978</c:v>
                </c:pt>
                <c:pt idx="1062">
                  <c:v>1.1352654457075482</c:v>
                </c:pt>
                <c:pt idx="1063">
                  <c:v>1.1363334282528987</c:v>
                </c:pt>
                <c:pt idx="1064">
                  <c:v>1.1374014107982491</c:v>
                </c:pt>
                <c:pt idx="1065">
                  <c:v>1.1384693933435999</c:v>
                </c:pt>
                <c:pt idx="1066">
                  <c:v>1.1395373758889502</c:v>
                </c:pt>
                <c:pt idx="1067">
                  <c:v>1.1406053584343008</c:v>
                </c:pt>
                <c:pt idx="1068">
                  <c:v>1.1416733409796511</c:v>
                </c:pt>
                <c:pt idx="1069">
                  <c:v>1.1427413235250017</c:v>
                </c:pt>
                <c:pt idx="1070">
                  <c:v>1.143809306070352</c:v>
                </c:pt>
                <c:pt idx="1071">
                  <c:v>1.1448772886157026</c:v>
                </c:pt>
                <c:pt idx="1072">
                  <c:v>1.1459452711610529</c:v>
                </c:pt>
                <c:pt idx="1073">
                  <c:v>1.1470132537064035</c:v>
                </c:pt>
                <c:pt idx="1074">
                  <c:v>1.1480812362517538</c:v>
                </c:pt>
                <c:pt idx="1075">
                  <c:v>1.1491492187971044</c:v>
                </c:pt>
                <c:pt idx="1076">
                  <c:v>1.1502172013424548</c:v>
                </c:pt>
                <c:pt idx="1077">
                  <c:v>1.1512851838878053</c:v>
                </c:pt>
                <c:pt idx="1078">
                  <c:v>1.1523531664331557</c:v>
                </c:pt>
                <c:pt idx="1079">
                  <c:v>1.1534211489785064</c:v>
                </c:pt>
                <c:pt idx="1080">
                  <c:v>1.1544891315238568</c:v>
                </c:pt>
                <c:pt idx="1081">
                  <c:v>1.1555571140692074</c:v>
                </c:pt>
                <c:pt idx="1082">
                  <c:v>1.1566250966145577</c:v>
                </c:pt>
                <c:pt idx="1083">
                  <c:v>1.1576930791599083</c:v>
                </c:pt>
                <c:pt idx="1084">
                  <c:v>1.1587610617052586</c:v>
                </c:pt>
                <c:pt idx="1085">
                  <c:v>1.1598290442506092</c:v>
                </c:pt>
                <c:pt idx="1086">
                  <c:v>1.1608970267959595</c:v>
                </c:pt>
                <c:pt idx="1087">
                  <c:v>1.1619650093413101</c:v>
                </c:pt>
                <c:pt idx="1088">
                  <c:v>1.1630329918866604</c:v>
                </c:pt>
                <c:pt idx="1089">
                  <c:v>1.164100974432011</c:v>
                </c:pt>
                <c:pt idx="1090">
                  <c:v>1.1651689569773613</c:v>
                </c:pt>
                <c:pt idx="1091">
                  <c:v>1.1662369395227119</c:v>
                </c:pt>
                <c:pt idx="1092">
                  <c:v>1.1673049220680622</c:v>
                </c:pt>
                <c:pt idx="1093">
                  <c:v>1.168372904613413</c:v>
                </c:pt>
                <c:pt idx="1094">
                  <c:v>1.1694408871587634</c:v>
                </c:pt>
                <c:pt idx="1095">
                  <c:v>1.1705088697041139</c:v>
                </c:pt>
                <c:pt idx="1096">
                  <c:v>1.1715768522494643</c:v>
                </c:pt>
                <c:pt idx="1097">
                  <c:v>1.1726448347948148</c:v>
                </c:pt>
                <c:pt idx="1098">
                  <c:v>1.1737128173401652</c:v>
                </c:pt>
                <c:pt idx="1099">
                  <c:v>1.1747807998855158</c:v>
                </c:pt>
                <c:pt idx="1100">
                  <c:v>1.1758487824308661</c:v>
                </c:pt>
                <c:pt idx="1101">
                  <c:v>1.1769167649762167</c:v>
                </c:pt>
                <c:pt idx="1102">
                  <c:v>1.177984747521567</c:v>
                </c:pt>
                <c:pt idx="1103">
                  <c:v>1.1790527300669176</c:v>
                </c:pt>
                <c:pt idx="1104">
                  <c:v>1.1801207126122679</c:v>
                </c:pt>
                <c:pt idx="1105">
                  <c:v>1.1811886951576185</c:v>
                </c:pt>
                <c:pt idx="1106">
                  <c:v>1.1822566777029688</c:v>
                </c:pt>
                <c:pt idx="1107">
                  <c:v>1.1833246602483194</c:v>
                </c:pt>
                <c:pt idx="1108">
                  <c:v>1.18439264279367</c:v>
                </c:pt>
                <c:pt idx="1109">
                  <c:v>1.1854606253390205</c:v>
                </c:pt>
                <c:pt idx="1110">
                  <c:v>1.1865286078843709</c:v>
                </c:pt>
                <c:pt idx="1111">
                  <c:v>1.1875965904297214</c:v>
                </c:pt>
                <c:pt idx="1112">
                  <c:v>1.1886645729750718</c:v>
                </c:pt>
                <c:pt idx="1113">
                  <c:v>1.1897325555204223</c:v>
                </c:pt>
                <c:pt idx="1114">
                  <c:v>1.1908005380657727</c:v>
                </c:pt>
                <c:pt idx="1115">
                  <c:v>1.1918685206111232</c:v>
                </c:pt>
                <c:pt idx="1116">
                  <c:v>1.1929365031564736</c:v>
                </c:pt>
                <c:pt idx="1117">
                  <c:v>1.1940044857018242</c:v>
                </c:pt>
                <c:pt idx="1118">
                  <c:v>1.1950724682471745</c:v>
                </c:pt>
                <c:pt idx="1119">
                  <c:v>1.1961404507925251</c:v>
                </c:pt>
                <c:pt idx="1120">
                  <c:v>1.1972084333378754</c:v>
                </c:pt>
                <c:pt idx="1121">
                  <c:v>1.198276415883226</c:v>
                </c:pt>
                <c:pt idx="1122">
                  <c:v>1.1993443984285763</c:v>
                </c:pt>
                <c:pt idx="1123">
                  <c:v>1.2004123809739271</c:v>
                </c:pt>
                <c:pt idx="1124">
                  <c:v>1.2014803635192775</c:v>
                </c:pt>
                <c:pt idx="1125">
                  <c:v>1.2025483460646278</c:v>
                </c:pt>
                <c:pt idx="1126">
                  <c:v>1.2036163286099784</c:v>
                </c:pt>
                <c:pt idx="1127">
                  <c:v>1.2046843111553287</c:v>
                </c:pt>
                <c:pt idx="1128">
                  <c:v>1.2057522937006793</c:v>
                </c:pt>
                <c:pt idx="1129">
                  <c:v>1.2068202762460296</c:v>
                </c:pt>
                <c:pt idx="1130">
                  <c:v>1.2078882587913802</c:v>
                </c:pt>
                <c:pt idx="1131">
                  <c:v>1.2089562413367305</c:v>
                </c:pt>
                <c:pt idx="1132">
                  <c:v>1.2100242238820811</c:v>
                </c:pt>
                <c:pt idx="1133">
                  <c:v>1.2110922064274314</c:v>
                </c:pt>
                <c:pt idx="1134">
                  <c:v>1.212160188972782</c:v>
                </c:pt>
                <c:pt idx="1135">
                  <c:v>1.2132281715181323</c:v>
                </c:pt>
                <c:pt idx="1136">
                  <c:v>1.2142961540634829</c:v>
                </c:pt>
                <c:pt idx="1137">
                  <c:v>1.2153641366088332</c:v>
                </c:pt>
                <c:pt idx="1138">
                  <c:v>1.216432119154184</c:v>
                </c:pt>
                <c:pt idx="1139">
                  <c:v>1.2175001016995344</c:v>
                </c:pt>
                <c:pt idx="1140">
                  <c:v>1.2185680842448849</c:v>
                </c:pt>
                <c:pt idx="1141">
                  <c:v>1.2196360667902353</c:v>
                </c:pt>
                <c:pt idx="1142">
                  <c:v>1.2207040493355859</c:v>
                </c:pt>
                <c:pt idx="1143">
                  <c:v>1.2217720318809362</c:v>
                </c:pt>
                <c:pt idx="1144">
                  <c:v>1.2228400144262868</c:v>
                </c:pt>
                <c:pt idx="1145">
                  <c:v>1.2239079969716371</c:v>
                </c:pt>
                <c:pt idx="1146">
                  <c:v>1.2249759795169877</c:v>
                </c:pt>
                <c:pt idx="1147">
                  <c:v>1.226043962062338</c:v>
                </c:pt>
                <c:pt idx="1148">
                  <c:v>1.2271119446076886</c:v>
                </c:pt>
                <c:pt idx="1149">
                  <c:v>1.2281799271530389</c:v>
                </c:pt>
                <c:pt idx="1150">
                  <c:v>1.2292479096983895</c:v>
                </c:pt>
                <c:pt idx="1151">
                  <c:v>1.2303158922437398</c:v>
                </c:pt>
                <c:pt idx="1152">
                  <c:v>1.2313838747890906</c:v>
                </c:pt>
                <c:pt idx="1153">
                  <c:v>1.232451857334441</c:v>
                </c:pt>
                <c:pt idx="1154">
                  <c:v>1.2335198398797915</c:v>
                </c:pt>
                <c:pt idx="1155">
                  <c:v>1.2345878224251419</c:v>
                </c:pt>
                <c:pt idx="1156">
                  <c:v>1.2356558049704924</c:v>
                </c:pt>
                <c:pt idx="1157">
                  <c:v>1.2367237875158428</c:v>
                </c:pt>
                <c:pt idx="1158">
                  <c:v>1.2377917700611933</c:v>
                </c:pt>
                <c:pt idx="1159">
                  <c:v>1.2388597526065437</c:v>
                </c:pt>
                <c:pt idx="1160">
                  <c:v>1.2399277351518943</c:v>
                </c:pt>
                <c:pt idx="1161">
                  <c:v>1.2409957176972446</c:v>
                </c:pt>
                <c:pt idx="1162">
                  <c:v>1.2420637002425952</c:v>
                </c:pt>
                <c:pt idx="1163">
                  <c:v>1.2431316827879455</c:v>
                </c:pt>
                <c:pt idx="1164">
                  <c:v>1.2441996653332961</c:v>
                </c:pt>
                <c:pt idx="1165">
                  <c:v>1.2452676478786464</c:v>
                </c:pt>
                <c:pt idx="1166">
                  <c:v>1.2463356304239972</c:v>
                </c:pt>
                <c:pt idx="1167">
                  <c:v>1.2474036129693475</c:v>
                </c:pt>
                <c:pt idx="1168">
                  <c:v>1.2484715955146981</c:v>
                </c:pt>
                <c:pt idx="1169">
                  <c:v>1.2495395780600485</c:v>
                </c:pt>
                <c:pt idx="1170">
                  <c:v>1.250607560605399</c:v>
                </c:pt>
                <c:pt idx="1171">
                  <c:v>1.2516755431507494</c:v>
                </c:pt>
                <c:pt idx="1172">
                  <c:v>1.2527435256960999</c:v>
                </c:pt>
                <c:pt idx="1173">
                  <c:v>1.2538115082414503</c:v>
                </c:pt>
                <c:pt idx="1174">
                  <c:v>1.2548794907868008</c:v>
                </c:pt>
                <c:pt idx="1175">
                  <c:v>1.2559474733321512</c:v>
                </c:pt>
                <c:pt idx="1176">
                  <c:v>1.2570154558775017</c:v>
                </c:pt>
                <c:pt idx="1177">
                  <c:v>1.2580834384228521</c:v>
                </c:pt>
                <c:pt idx="1178">
                  <c:v>1.2591514209682027</c:v>
                </c:pt>
                <c:pt idx="1179">
                  <c:v>1.260219403513553</c:v>
                </c:pt>
                <c:pt idx="1180">
                  <c:v>1.2612873860589038</c:v>
                </c:pt>
                <c:pt idx="1181">
                  <c:v>1.2623553686042541</c:v>
                </c:pt>
                <c:pt idx="1182">
                  <c:v>1.2634233511496047</c:v>
                </c:pt>
                <c:pt idx="1183">
                  <c:v>1.264491333694955</c:v>
                </c:pt>
                <c:pt idx="1184">
                  <c:v>1.2655593162403056</c:v>
                </c:pt>
                <c:pt idx="1185">
                  <c:v>1.2666272987856559</c:v>
                </c:pt>
                <c:pt idx="1186">
                  <c:v>1.2676952813310065</c:v>
                </c:pt>
                <c:pt idx="1187">
                  <c:v>1.2687632638763569</c:v>
                </c:pt>
                <c:pt idx="1188">
                  <c:v>1.2698312464217074</c:v>
                </c:pt>
                <c:pt idx="1189">
                  <c:v>1.2708992289670578</c:v>
                </c:pt>
                <c:pt idx="1190">
                  <c:v>1.2719672115124083</c:v>
                </c:pt>
                <c:pt idx="1191">
                  <c:v>1.2730351940577587</c:v>
                </c:pt>
                <c:pt idx="1192">
                  <c:v>1.2741031766031092</c:v>
                </c:pt>
                <c:pt idx="1193">
                  <c:v>1.2751711591484596</c:v>
                </c:pt>
                <c:pt idx="1194">
                  <c:v>1.2762391416938101</c:v>
                </c:pt>
                <c:pt idx="1195">
                  <c:v>1.2773071242391607</c:v>
                </c:pt>
                <c:pt idx="1196">
                  <c:v>1.2783751067845113</c:v>
                </c:pt>
                <c:pt idx="1197">
                  <c:v>1.2794430893298616</c:v>
                </c:pt>
                <c:pt idx="1198">
                  <c:v>1.2805110718752122</c:v>
                </c:pt>
                <c:pt idx="1199">
                  <c:v>1.2815790544205625</c:v>
                </c:pt>
                <c:pt idx="1200">
                  <c:v>1.2826470369659131</c:v>
                </c:pt>
                <c:pt idx="1201">
                  <c:v>1.2837150195112634</c:v>
                </c:pt>
                <c:pt idx="1202">
                  <c:v>1.284783002056614</c:v>
                </c:pt>
                <c:pt idx="1203">
                  <c:v>1.2858509846019643</c:v>
                </c:pt>
                <c:pt idx="1204">
                  <c:v>1.2869189671473149</c:v>
                </c:pt>
                <c:pt idx="1205">
                  <c:v>1.2879869496926653</c:v>
                </c:pt>
                <c:pt idx="1206">
                  <c:v>1.2890549322380158</c:v>
                </c:pt>
                <c:pt idx="1207">
                  <c:v>1.2901229147833662</c:v>
                </c:pt>
                <c:pt idx="1208">
                  <c:v>1.2911908973287167</c:v>
                </c:pt>
                <c:pt idx="1209">
                  <c:v>1.2922588798740671</c:v>
                </c:pt>
                <c:pt idx="1210">
                  <c:v>1.2933268624194179</c:v>
                </c:pt>
                <c:pt idx="1211">
                  <c:v>1.2943948449647682</c:v>
                </c:pt>
                <c:pt idx="1212">
                  <c:v>1.2954628275101188</c:v>
                </c:pt>
                <c:pt idx="1213">
                  <c:v>1.2965308100554691</c:v>
                </c:pt>
                <c:pt idx="1214">
                  <c:v>1.2975987926008197</c:v>
                </c:pt>
                <c:pt idx="1215">
                  <c:v>1.29866677514617</c:v>
                </c:pt>
                <c:pt idx="1216">
                  <c:v>1.2997347576915206</c:v>
                </c:pt>
                <c:pt idx="1217">
                  <c:v>1.3008027402368709</c:v>
                </c:pt>
                <c:pt idx="1218">
                  <c:v>1.3018707227822215</c:v>
                </c:pt>
                <c:pt idx="1219">
                  <c:v>1.3029387053275718</c:v>
                </c:pt>
                <c:pt idx="1220">
                  <c:v>1.3040066878729224</c:v>
                </c:pt>
                <c:pt idx="1221">
                  <c:v>1.3050746704182727</c:v>
                </c:pt>
                <c:pt idx="1222">
                  <c:v>1.3061426529636233</c:v>
                </c:pt>
                <c:pt idx="1223">
                  <c:v>1.3072106355089737</c:v>
                </c:pt>
                <c:pt idx="1224">
                  <c:v>1.3082786180543244</c:v>
                </c:pt>
                <c:pt idx="1225">
                  <c:v>1.3093466005996748</c:v>
                </c:pt>
                <c:pt idx="1226">
                  <c:v>1.3104145831450253</c:v>
                </c:pt>
                <c:pt idx="1227">
                  <c:v>1.3114825656903757</c:v>
                </c:pt>
                <c:pt idx="1228">
                  <c:v>1.3125505482357263</c:v>
                </c:pt>
                <c:pt idx="1229">
                  <c:v>1.3136185307810766</c:v>
                </c:pt>
                <c:pt idx="1230">
                  <c:v>1.3146865133264272</c:v>
                </c:pt>
                <c:pt idx="1231">
                  <c:v>1.3157544958717775</c:v>
                </c:pt>
                <c:pt idx="1232">
                  <c:v>1.3168224784171281</c:v>
                </c:pt>
                <c:pt idx="1233">
                  <c:v>1.3178904609624784</c:v>
                </c:pt>
                <c:pt idx="1234">
                  <c:v>1.318958443507829</c:v>
                </c:pt>
                <c:pt idx="1235">
                  <c:v>1.3200264260531793</c:v>
                </c:pt>
                <c:pt idx="1236">
                  <c:v>1.3210944085985299</c:v>
                </c:pt>
                <c:pt idx="1237">
                  <c:v>1.3221623911438802</c:v>
                </c:pt>
                <c:pt idx="1238">
                  <c:v>1.323230373689231</c:v>
                </c:pt>
                <c:pt idx="1239">
                  <c:v>1.3242983562345814</c:v>
                </c:pt>
                <c:pt idx="1240">
                  <c:v>1.3253663387799319</c:v>
                </c:pt>
                <c:pt idx="1241">
                  <c:v>1.3264343213252823</c:v>
                </c:pt>
                <c:pt idx="1242">
                  <c:v>1.3275023038706328</c:v>
                </c:pt>
                <c:pt idx="1243">
                  <c:v>1.3285702864159832</c:v>
                </c:pt>
                <c:pt idx="1244">
                  <c:v>1.3296382689613337</c:v>
                </c:pt>
                <c:pt idx="1245">
                  <c:v>1.3307062515066841</c:v>
                </c:pt>
                <c:pt idx="1246">
                  <c:v>1.3317742340520347</c:v>
                </c:pt>
                <c:pt idx="1247">
                  <c:v>1.332842216597385</c:v>
                </c:pt>
                <c:pt idx="1248">
                  <c:v>1.3339101991427356</c:v>
                </c:pt>
                <c:pt idx="1249">
                  <c:v>1.3349781816880859</c:v>
                </c:pt>
                <c:pt idx="1250">
                  <c:v>1.3360461642334363</c:v>
                </c:pt>
                <c:pt idx="1251">
                  <c:v>1.3371141467787868</c:v>
                </c:pt>
                <c:pt idx="1252">
                  <c:v>1.3381821293241372</c:v>
                </c:pt>
                <c:pt idx="1253">
                  <c:v>1.3392501118694879</c:v>
                </c:pt>
                <c:pt idx="1254">
                  <c:v>1.3403180944148383</c:v>
                </c:pt>
                <c:pt idx="1255">
                  <c:v>1.3413860769601889</c:v>
                </c:pt>
                <c:pt idx="1256">
                  <c:v>1.3424540595055392</c:v>
                </c:pt>
                <c:pt idx="1257">
                  <c:v>1.3435220420508898</c:v>
                </c:pt>
                <c:pt idx="1258">
                  <c:v>1.3445900245962401</c:v>
                </c:pt>
                <c:pt idx="1259">
                  <c:v>1.3456580071415907</c:v>
                </c:pt>
                <c:pt idx="1260">
                  <c:v>1.346725989686941</c:v>
                </c:pt>
                <c:pt idx="1261">
                  <c:v>1.3477939722322916</c:v>
                </c:pt>
                <c:pt idx="1262">
                  <c:v>1.3488619547776419</c:v>
                </c:pt>
                <c:pt idx="1263">
                  <c:v>1.3499299373229925</c:v>
                </c:pt>
                <c:pt idx="1264">
                  <c:v>1.3509979198683428</c:v>
                </c:pt>
                <c:pt idx="1265">
                  <c:v>1.3520659024136934</c:v>
                </c:pt>
                <c:pt idx="1266">
                  <c:v>1.3531338849590437</c:v>
                </c:pt>
                <c:pt idx="1267">
                  <c:v>1.3542018675043943</c:v>
                </c:pt>
                <c:pt idx="1268">
                  <c:v>1.3552698500497449</c:v>
                </c:pt>
                <c:pt idx="1269">
                  <c:v>1.3563378325950954</c:v>
                </c:pt>
                <c:pt idx="1270">
                  <c:v>1.3574058151404458</c:v>
                </c:pt>
                <c:pt idx="1271">
                  <c:v>1.3584737976857963</c:v>
                </c:pt>
                <c:pt idx="1272">
                  <c:v>1.3595417802311467</c:v>
                </c:pt>
                <c:pt idx="1273">
                  <c:v>1.3606097627764973</c:v>
                </c:pt>
                <c:pt idx="1274">
                  <c:v>1.3616777453218476</c:v>
                </c:pt>
                <c:pt idx="1275">
                  <c:v>1.3627457278671982</c:v>
                </c:pt>
                <c:pt idx="1276">
                  <c:v>1.3638137104125485</c:v>
                </c:pt>
                <c:pt idx="1277">
                  <c:v>1.3648816929578991</c:v>
                </c:pt>
                <c:pt idx="1278">
                  <c:v>1.3659496755032494</c:v>
                </c:pt>
                <c:pt idx="1279">
                  <c:v>1.3670176580486</c:v>
                </c:pt>
                <c:pt idx="1280">
                  <c:v>1.3680856405939503</c:v>
                </c:pt>
                <c:pt idx="1281">
                  <c:v>1.3691536231393009</c:v>
                </c:pt>
                <c:pt idx="1282">
                  <c:v>1.3702216056846515</c:v>
                </c:pt>
                <c:pt idx="1283">
                  <c:v>1.371289588230002</c:v>
                </c:pt>
                <c:pt idx="1284">
                  <c:v>1.3723575707753524</c:v>
                </c:pt>
                <c:pt idx="1285">
                  <c:v>1.3734255533207029</c:v>
                </c:pt>
                <c:pt idx="1286">
                  <c:v>1.3744935358660533</c:v>
                </c:pt>
                <c:pt idx="1287">
                  <c:v>1.3755615184114038</c:v>
                </c:pt>
                <c:pt idx="1288">
                  <c:v>1.3766295009567542</c:v>
                </c:pt>
                <c:pt idx="1289">
                  <c:v>1.3776974835021047</c:v>
                </c:pt>
                <c:pt idx="1290">
                  <c:v>1.3787654660474551</c:v>
                </c:pt>
                <c:pt idx="1291">
                  <c:v>1.3798334485928057</c:v>
                </c:pt>
                <c:pt idx="1292">
                  <c:v>1.380901431138156</c:v>
                </c:pt>
                <c:pt idx="1293">
                  <c:v>1.3819694136835066</c:v>
                </c:pt>
                <c:pt idx="1294">
                  <c:v>1.3830373962288569</c:v>
                </c:pt>
                <c:pt idx="1295">
                  <c:v>1.3841053787742075</c:v>
                </c:pt>
                <c:pt idx="1296">
                  <c:v>1.3851733613195578</c:v>
                </c:pt>
                <c:pt idx="1297">
                  <c:v>1.3862413438649086</c:v>
                </c:pt>
                <c:pt idx="1298">
                  <c:v>1.3873093264102589</c:v>
                </c:pt>
                <c:pt idx="1299">
                  <c:v>1.3883773089556095</c:v>
                </c:pt>
                <c:pt idx="1300">
                  <c:v>1.3894452915009599</c:v>
                </c:pt>
                <c:pt idx="1301">
                  <c:v>1.3905132740463104</c:v>
                </c:pt>
                <c:pt idx="1302">
                  <c:v>1.3915812565916608</c:v>
                </c:pt>
                <c:pt idx="1303">
                  <c:v>1.3926492391370113</c:v>
                </c:pt>
                <c:pt idx="1304">
                  <c:v>1.3937172216823617</c:v>
                </c:pt>
                <c:pt idx="1305">
                  <c:v>1.3947852042277122</c:v>
                </c:pt>
                <c:pt idx="1306">
                  <c:v>1.3958531867730626</c:v>
                </c:pt>
                <c:pt idx="1307">
                  <c:v>1.3969211693184131</c:v>
                </c:pt>
                <c:pt idx="1308">
                  <c:v>1.3979891518637635</c:v>
                </c:pt>
                <c:pt idx="1309">
                  <c:v>1.3990571344091141</c:v>
                </c:pt>
                <c:pt idx="1310">
                  <c:v>1.4001251169544644</c:v>
                </c:pt>
                <c:pt idx="1311">
                  <c:v>1.4011930994998152</c:v>
                </c:pt>
                <c:pt idx="1312">
                  <c:v>1.4022610820451655</c:v>
                </c:pt>
                <c:pt idx="1313">
                  <c:v>1.4033290645905161</c:v>
                </c:pt>
                <c:pt idx="1314">
                  <c:v>1.4043970471358664</c:v>
                </c:pt>
                <c:pt idx="1315">
                  <c:v>1.405465029681217</c:v>
                </c:pt>
                <c:pt idx="1316">
                  <c:v>1.4065330122265673</c:v>
                </c:pt>
                <c:pt idx="1317">
                  <c:v>1.4076009947719179</c:v>
                </c:pt>
                <c:pt idx="1318">
                  <c:v>1.4086689773172683</c:v>
                </c:pt>
                <c:pt idx="1319">
                  <c:v>1.4097369598626188</c:v>
                </c:pt>
                <c:pt idx="1320">
                  <c:v>1.4108049424079692</c:v>
                </c:pt>
                <c:pt idx="1321">
                  <c:v>1.4118729249533197</c:v>
                </c:pt>
                <c:pt idx="1322">
                  <c:v>1.4129409074986701</c:v>
                </c:pt>
                <c:pt idx="1323">
                  <c:v>1.4140088900440206</c:v>
                </c:pt>
                <c:pt idx="1324">
                  <c:v>1.415076872589371</c:v>
                </c:pt>
                <c:pt idx="1325">
                  <c:v>1.4161448551347218</c:v>
                </c:pt>
                <c:pt idx="1326">
                  <c:v>1.4172128376800721</c:v>
                </c:pt>
                <c:pt idx="1327">
                  <c:v>1.4182808202254227</c:v>
                </c:pt>
                <c:pt idx="1328">
                  <c:v>1.419348802770773</c:v>
                </c:pt>
                <c:pt idx="1329">
                  <c:v>1.4204167853161236</c:v>
                </c:pt>
                <c:pt idx="1330">
                  <c:v>1.4214847678614739</c:v>
                </c:pt>
                <c:pt idx="1331">
                  <c:v>1.4225527504068245</c:v>
                </c:pt>
                <c:pt idx="1332">
                  <c:v>1.4236207329521748</c:v>
                </c:pt>
                <c:pt idx="1333">
                  <c:v>1.4246887154975254</c:v>
                </c:pt>
                <c:pt idx="1334">
                  <c:v>1.4257566980428757</c:v>
                </c:pt>
                <c:pt idx="1335">
                  <c:v>1.4268246805882263</c:v>
                </c:pt>
                <c:pt idx="1336">
                  <c:v>1.4278926631335767</c:v>
                </c:pt>
                <c:pt idx="1337">
                  <c:v>1.4289606456789272</c:v>
                </c:pt>
                <c:pt idx="1338">
                  <c:v>1.4300286282242776</c:v>
                </c:pt>
                <c:pt idx="1339">
                  <c:v>1.4310966107696281</c:v>
                </c:pt>
                <c:pt idx="1340">
                  <c:v>1.4321645933149787</c:v>
                </c:pt>
                <c:pt idx="1341">
                  <c:v>1.4332325758603293</c:v>
                </c:pt>
                <c:pt idx="1342">
                  <c:v>1.4343005584056796</c:v>
                </c:pt>
                <c:pt idx="1343">
                  <c:v>1.4353685409510302</c:v>
                </c:pt>
                <c:pt idx="1344">
                  <c:v>1.4364365234963805</c:v>
                </c:pt>
                <c:pt idx="1345">
                  <c:v>1.4375045060417311</c:v>
                </c:pt>
                <c:pt idx="1346">
                  <c:v>1.4385724885870814</c:v>
                </c:pt>
                <c:pt idx="1347">
                  <c:v>1.439640471132432</c:v>
                </c:pt>
                <c:pt idx="1348">
                  <c:v>1.4407084536777823</c:v>
                </c:pt>
                <c:pt idx="1349">
                  <c:v>1.4417764362231329</c:v>
                </c:pt>
                <c:pt idx="1350">
                  <c:v>1.4428444187684832</c:v>
                </c:pt>
                <c:pt idx="1351">
                  <c:v>1.4439124013138338</c:v>
                </c:pt>
                <c:pt idx="1352">
                  <c:v>1.4449803838591841</c:v>
                </c:pt>
                <c:pt idx="1353">
                  <c:v>1.4460483664045347</c:v>
                </c:pt>
                <c:pt idx="1354">
                  <c:v>1.4471163489498851</c:v>
                </c:pt>
                <c:pt idx="1355">
                  <c:v>1.4481843314952358</c:v>
                </c:pt>
                <c:pt idx="1356">
                  <c:v>1.4492523140405862</c:v>
                </c:pt>
                <c:pt idx="1357">
                  <c:v>1.4503202965859368</c:v>
                </c:pt>
                <c:pt idx="1358">
                  <c:v>1.4513882791312871</c:v>
                </c:pt>
                <c:pt idx="1359">
                  <c:v>1.4524562616766377</c:v>
                </c:pt>
                <c:pt idx="1360">
                  <c:v>1.453524244221988</c:v>
                </c:pt>
                <c:pt idx="1361">
                  <c:v>1.4545922267673386</c:v>
                </c:pt>
                <c:pt idx="1362">
                  <c:v>1.4556602093126889</c:v>
                </c:pt>
                <c:pt idx="1363">
                  <c:v>1.4567281918580395</c:v>
                </c:pt>
                <c:pt idx="1364">
                  <c:v>1.4577961744033898</c:v>
                </c:pt>
                <c:pt idx="1365">
                  <c:v>1.4588641569487404</c:v>
                </c:pt>
                <c:pt idx="1366">
                  <c:v>1.4599321394940907</c:v>
                </c:pt>
                <c:pt idx="1367">
                  <c:v>1.4610001220394413</c:v>
                </c:pt>
                <c:pt idx="1368">
                  <c:v>1.4620681045847916</c:v>
                </c:pt>
                <c:pt idx="1369">
                  <c:v>1.4631360871301424</c:v>
                </c:pt>
                <c:pt idx="1370">
                  <c:v>1.4642040696754928</c:v>
                </c:pt>
                <c:pt idx="1371">
                  <c:v>1.4652720522208433</c:v>
                </c:pt>
                <c:pt idx="1372">
                  <c:v>1.4663400347661937</c:v>
                </c:pt>
                <c:pt idx="1373">
                  <c:v>1.4674080173115442</c:v>
                </c:pt>
                <c:pt idx="1374">
                  <c:v>1.4684759998568946</c:v>
                </c:pt>
                <c:pt idx="1375">
                  <c:v>1.4695439824022449</c:v>
                </c:pt>
                <c:pt idx="1376">
                  <c:v>1.4706119649475955</c:v>
                </c:pt>
                <c:pt idx="1377">
                  <c:v>1.4716799474929458</c:v>
                </c:pt>
                <c:pt idx="1378">
                  <c:v>1.4727479300382964</c:v>
                </c:pt>
                <c:pt idx="1379">
                  <c:v>1.4738159125836467</c:v>
                </c:pt>
                <c:pt idx="1380">
                  <c:v>1.4748838951289973</c:v>
                </c:pt>
                <c:pt idx="1381">
                  <c:v>1.4759518776743477</c:v>
                </c:pt>
                <c:pt idx="1382">
                  <c:v>1.4770198602196982</c:v>
                </c:pt>
                <c:pt idx="1383">
                  <c:v>1.4780878427650486</c:v>
                </c:pt>
                <c:pt idx="1384">
                  <c:v>1.4791558253103994</c:v>
                </c:pt>
                <c:pt idx="1385">
                  <c:v>1.4802238078557497</c:v>
                </c:pt>
                <c:pt idx="1386">
                  <c:v>1.4812917904011003</c:v>
                </c:pt>
                <c:pt idx="1387">
                  <c:v>1.4823597729464506</c:v>
                </c:pt>
                <c:pt idx="1388">
                  <c:v>1.4834277554918012</c:v>
                </c:pt>
                <c:pt idx="1389">
                  <c:v>1.4844957380371515</c:v>
                </c:pt>
                <c:pt idx="1390">
                  <c:v>1.4855637205825021</c:v>
                </c:pt>
                <c:pt idx="1391">
                  <c:v>1.4866317031278524</c:v>
                </c:pt>
                <c:pt idx="1392">
                  <c:v>1.487699685673203</c:v>
                </c:pt>
                <c:pt idx="1393">
                  <c:v>1.4887676682185533</c:v>
                </c:pt>
                <c:pt idx="1394">
                  <c:v>1.4898356507639039</c:v>
                </c:pt>
                <c:pt idx="1395">
                  <c:v>1.4909036333092542</c:v>
                </c:pt>
                <c:pt idx="1396">
                  <c:v>1.4919716158546048</c:v>
                </c:pt>
                <c:pt idx="1397">
                  <c:v>1.4930395983999551</c:v>
                </c:pt>
                <c:pt idx="1398">
                  <c:v>1.4941075809453059</c:v>
                </c:pt>
                <c:pt idx="1399">
                  <c:v>1.4951755634906563</c:v>
                </c:pt>
                <c:pt idx="1400">
                  <c:v>1.4962435460360068</c:v>
                </c:pt>
                <c:pt idx="1401">
                  <c:v>1.4973115285813572</c:v>
                </c:pt>
                <c:pt idx="1402">
                  <c:v>1.4983795111267078</c:v>
                </c:pt>
                <c:pt idx="1403">
                  <c:v>1.4994474936720581</c:v>
                </c:pt>
                <c:pt idx="1404">
                  <c:v>1.5005154762174087</c:v>
                </c:pt>
                <c:pt idx="1405">
                  <c:v>1.501583458762759</c:v>
                </c:pt>
                <c:pt idx="1406">
                  <c:v>1.5026514413081096</c:v>
                </c:pt>
                <c:pt idx="1407">
                  <c:v>1.5037194238534599</c:v>
                </c:pt>
                <c:pt idx="1408">
                  <c:v>1.5047874063988105</c:v>
                </c:pt>
                <c:pt idx="1409">
                  <c:v>1.5058553889441608</c:v>
                </c:pt>
                <c:pt idx="1410">
                  <c:v>1.5069233714895114</c:v>
                </c:pt>
                <c:pt idx="1411">
                  <c:v>1.5079913540348617</c:v>
                </c:pt>
                <c:pt idx="1412">
                  <c:v>1.5090593365802125</c:v>
                </c:pt>
                <c:pt idx="1413">
                  <c:v>1.5101273191255629</c:v>
                </c:pt>
                <c:pt idx="1414">
                  <c:v>1.5111953016709134</c:v>
                </c:pt>
                <c:pt idx="1415">
                  <c:v>1.5122632842162638</c:v>
                </c:pt>
                <c:pt idx="1416">
                  <c:v>1.5133312667616143</c:v>
                </c:pt>
                <c:pt idx="1417">
                  <c:v>1.5143992493069647</c:v>
                </c:pt>
                <c:pt idx="1418">
                  <c:v>1.5154672318523152</c:v>
                </c:pt>
                <c:pt idx="1419">
                  <c:v>1.5165352143976656</c:v>
                </c:pt>
                <c:pt idx="1420">
                  <c:v>1.5176031969430162</c:v>
                </c:pt>
                <c:pt idx="1421">
                  <c:v>1.5186711794883665</c:v>
                </c:pt>
                <c:pt idx="1422">
                  <c:v>1.5197391620337171</c:v>
                </c:pt>
                <c:pt idx="1423">
                  <c:v>1.5208071445790674</c:v>
                </c:pt>
                <c:pt idx="1424">
                  <c:v>1.521875127124418</c:v>
                </c:pt>
                <c:pt idx="1425">
                  <c:v>1.5229431096697683</c:v>
                </c:pt>
                <c:pt idx="1426">
                  <c:v>1.5240110922151189</c:v>
                </c:pt>
                <c:pt idx="1427">
                  <c:v>1.5250790747604694</c:v>
                </c:pt>
                <c:pt idx="1428">
                  <c:v>1.52614705730582</c:v>
                </c:pt>
                <c:pt idx="1429">
                  <c:v>1.5272150398511704</c:v>
                </c:pt>
                <c:pt idx="1430">
                  <c:v>1.5282830223965209</c:v>
                </c:pt>
                <c:pt idx="1431">
                  <c:v>1.5293510049418713</c:v>
                </c:pt>
                <c:pt idx="1432">
                  <c:v>1.5304189874872218</c:v>
                </c:pt>
                <c:pt idx="1433">
                  <c:v>1.5314869700325722</c:v>
                </c:pt>
                <c:pt idx="1434">
                  <c:v>1.5325549525779227</c:v>
                </c:pt>
                <c:pt idx="1435">
                  <c:v>1.5336229351232731</c:v>
                </c:pt>
                <c:pt idx="1436">
                  <c:v>1.5346909176686236</c:v>
                </c:pt>
                <c:pt idx="1437">
                  <c:v>1.535758900213974</c:v>
                </c:pt>
                <c:pt idx="1438">
                  <c:v>1.5368268827593246</c:v>
                </c:pt>
                <c:pt idx="1439">
                  <c:v>1.5378948653046749</c:v>
                </c:pt>
                <c:pt idx="1440">
                  <c:v>1.5389628478500255</c:v>
                </c:pt>
                <c:pt idx="1441">
                  <c:v>1.5400308303953758</c:v>
                </c:pt>
                <c:pt idx="1442">
                  <c:v>1.5410988129407266</c:v>
                </c:pt>
                <c:pt idx="1443">
                  <c:v>1.5421667954860769</c:v>
                </c:pt>
                <c:pt idx="1444">
                  <c:v>1.5432347780314275</c:v>
                </c:pt>
                <c:pt idx="1445">
                  <c:v>1.5443027605767778</c:v>
                </c:pt>
                <c:pt idx="1446">
                  <c:v>1.5453707431221284</c:v>
                </c:pt>
                <c:pt idx="1447">
                  <c:v>1.5464387256674788</c:v>
                </c:pt>
                <c:pt idx="1448">
                  <c:v>1.5475067082128293</c:v>
                </c:pt>
                <c:pt idx="1449">
                  <c:v>1.5485746907581797</c:v>
                </c:pt>
                <c:pt idx="1450">
                  <c:v>1.5496426733035302</c:v>
                </c:pt>
                <c:pt idx="1451">
                  <c:v>1.5507106558488806</c:v>
                </c:pt>
                <c:pt idx="1452">
                  <c:v>1.5517786383942311</c:v>
                </c:pt>
                <c:pt idx="1453">
                  <c:v>1.5528466209395815</c:v>
                </c:pt>
                <c:pt idx="1454">
                  <c:v>1.553914603484932</c:v>
                </c:pt>
                <c:pt idx="1455">
                  <c:v>1.5549825860302824</c:v>
                </c:pt>
                <c:pt idx="1456">
                  <c:v>1.5560505685756332</c:v>
                </c:pt>
                <c:pt idx="1457">
                  <c:v>1.5571185511209835</c:v>
                </c:pt>
                <c:pt idx="1458">
                  <c:v>1.5581865336663341</c:v>
                </c:pt>
                <c:pt idx="1459">
                  <c:v>1.5592545162116844</c:v>
                </c:pt>
                <c:pt idx="1460">
                  <c:v>1.560322498757035</c:v>
                </c:pt>
                <c:pt idx="1461">
                  <c:v>1.5613904813023853</c:v>
                </c:pt>
                <c:pt idx="1462">
                  <c:v>1.5624584638477359</c:v>
                </c:pt>
                <c:pt idx="1463">
                  <c:v>1.5635264463930862</c:v>
                </c:pt>
                <c:pt idx="1464">
                  <c:v>1.5645944289384368</c:v>
                </c:pt>
                <c:pt idx="1465">
                  <c:v>1.5656624114837872</c:v>
                </c:pt>
                <c:pt idx="1466">
                  <c:v>1.5667303940291377</c:v>
                </c:pt>
                <c:pt idx="1467">
                  <c:v>1.5677983765744881</c:v>
                </c:pt>
                <c:pt idx="1468">
                  <c:v>1.5688663591198386</c:v>
                </c:pt>
                <c:pt idx="1469">
                  <c:v>1.569934341665189</c:v>
                </c:pt>
                <c:pt idx="1470">
                  <c:v>1.5710023242105398</c:v>
                </c:pt>
                <c:pt idx="1471">
                  <c:v>1.5720703067558901</c:v>
                </c:pt>
                <c:pt idx="1472">
                  <c:v>1.5731382893012407</c:v>
                </c:pt>
                <c:pt idx="1473">
                  <c:v>1.574206271846591</c:v>
                </c:pt>
                <c:pt idx="1474">
                  <c:v>1.5752742543919416</c:v>
                </c:pt>
                <c:pt idx="1475">
                  <c:v>1.5763422369372919</c:v>
                </c:pt>
                <c:pt idx="1476">
                  <c:v>1.5774102194826425</c:v>
                </c:pt>
                <c:pt idx="1477">
                  <c:v>1.5784782020279928</c:v>
                </c:pt>
                <c:pt idx="1478">
                  <c:v>1.5795461845733434</c:v>
                </c:pt>
                <c:pt idx="1479">
                  <c:v>1.5806141671186937</c:v>
                </c:pt>
                <c:pt idx="1480">
                  <c:v>1.5816821496640443</c:v>
                </c:pt>
                <c:pt idx="1481">
                  <c:v>1.5827501322093946</c:v>
                </c:pt>
                <c:pt idx="1482">
                  <c:v>1.5838181147547452</c:v>
                </c:pt>
                <c:pt idx="1483">
                  <c:v>1.5848860973000956</c:v>
                </c:pt>
                <c:pt idx="1484">
                  <c:v>1.5859540798454461</c:v>
                </c:pt>
                <c:pt idx="1485">
                  <c:v>1.5870220623907967</c:v>
                </c:pt>
                <c:pt idx="1486">
                  <c:v>1.5880900449361472</c:v>
                </c:pt>
                <c:pt idx="1487">
                  <c:v>1.5891580274814976</c:v>
                </c:pt>
                <c:pt idx="1488">
                  <c:v>1.5902260100268482</c:v>
                </c:pt>
                <c:pt idx="1489">
                  <c:v>1.5912939925721985</c:v>
                </c:pt>
                <c:pt idx="1490">
                  <c:v>1.5923619751175491</c:v>
                </c:pt>
                <c:pt idx="1491">
                  <c:v>1.5934299576628994</c:v>
                </c:pt>
                <c:pt idx="1492">
                  <c:v>1.59449794020825</c:v>
                </c:pt>
                <c:pt idx="1493">
                  <c:v>1.5955659227536003</c:v>
                </c:pt>
                <c:pt idx="1494">
                  <c:v>1.5966339052989509</c:v>
                </c:pt>
                <c:pt idx="1495">
                  <c:v>1.5977018878443012</c:v>
                </c:pt>
                <c:pt idx="1496">
                  <c:v>1.5987698703896518</c:v>
                </c:pt>
                <c:pt idx="1497">
                  <c:v>1.5998378529350021</c:v>
                </c:pt>
                <c:pt idx="1498">
                  <c:v>1.6009058354803527</c:v>
                </c:pt>
                <c:pt idx="1499">
                  <c:v>1.6019738180257033</c:v>
                </c:pt>
                <c:pt idx="1500">
                  <c:v>1.6030418005710536</c:v>
                </c:pt>
                <c:pt idx="1501">
                  <c:v>1.6041097831164042</c:v>
                </c:pt>
                <c:pt idx="1502">
                  <c:v>1.6051777656617545</c:v>
                </c:pt>
                <c:pt idx="1503">
                  <c:v>1.6062457482071051</c:v>
                </c:pt>
                <c:pt idx="1504">
                  <c:v>1.6073137307524554</c:v>
                </c:pt>
                <c:pt idx="1505">
                  <c:v>1.608381713297806</c:v>
                </c:pt>
                <c:pt idx="1506">
                  <c:v>1.6094496958431563</c:v>
                </c:pt>
                <c:pt idx="1507">
                  <c:v>1.6105176783885069</c:v>
                </c:pt>
                <c:pt idx="1508">
                  <c:v>1.6115856609338572</c:v>
                </c:pt>
                <c:pt idx="1509">
                  <c:v>1.6126536434792078</c:v>
                </c:pt>
                <c:pt idx="1510">
                  <c:v>1.6137216260245582</c:v>
                </c:pt>
                <c:pt idx="1511">
                  <c:v>1.6147896085699087</c:v>
                </c:pt>
                <c:pt idx="1512">
                  <c:v>1.6158575911152591</c:v>
                </c:pt>
                <c:pt idx="1513">
                  <c:v>1.6169255736606096</c:v>
                </c:pt>
                <c:pt idx="1514">
                  <c:v>1.6179935562059602</c:v>
                </c:pt>
                <c:pt idx="1515">
                  <c:v>1.6190615387513108</c:v>
                </c:pt>
                <c:pt idx="1516">
                  <c:v>1.6201295212966611</c:v>
                </c:pt>
                <c:pt idx="1517">
                  <c:v>1.6211975038420117</c:v>
                </c:pt>
                <c:pt idx="1518">
                  <c:v>1.622265486387362</c:v>
                </c:pt>
                <c:pt idx="1519">
                  <c:v>1.6233334689327126</c:v>
                </c:pt>
                <c:pt idx="1520">
                  <c:v>1.6244014514780629</c:v>
                </c:pt>
                <c:pt idx="1521">
                  <c:v>1.6254694340234135</c:v>
                </c:pt>
                <c:pt idx="1522">
                  <c:v>1.6265374165687638</c:v>
                </c:pt>
                <c:pt idx="1523">
                  <c:v>1.6276053991141144</c:v>
                </c:pt>
                <c:pt idx="1524">
                  <c:v>1.6286733816594647</c:v>
                </c:pt>
                <c:pt idx="1525">
                  <c:v>1.6297413642048153</c:v>
                </c:pt>
                <c:pt idx="1526">
                  <c:v>1.6308093467501656</c:v>
                </c:pt>
                <c:pt idx="1527">
                  <c:v>1.6318773292955162</c:v>
                </c:pt>
                <c:pt idx="1528">
                  <c:v>1.6329453118408666</c:v>
                </c:pt>
                <c:pt idx="1529">
                  <c:v>1.6340132943862173</c:v>
                </c:pt>
                <c:pt idx="1530">
                  <c:v>1.6350812769315677</c:v>
                </c:pt>
                <c:pt idx="1531">
                  <c:v>1.6361492594769182</c:v>
                </c:pt>
                <c:pt idx="1532">
                  <c:v>1.6372172420222686</c:v>
                </c:pt>
                <c:pt idx="1533">
                  <c:v>1.6382852245676192</c:v>
                </c:pt>
                <c:pt idx="1534">
                  <c:v>1.6393532071129695</c:v>
                </c:pt>
                <c:pt idx="1535">
                  <c:v>1.6404211896583201</c:v>
                </c:pt>
                <c:pt idx="1536">
                  <c:v>1.6414891722036704</c:v>
                </c:pt>
                <c:pt idx="1537">
                  <c:v>1.642557154749021</c:v>
                </c:pt>
                <c:pt idx="1538">
                  <c:v>1.6436251372943713</c:v>
                </c:pt>
                <c:pt idx="1539">
                  <c:v>1.6446931198397219</c:v>
                </c:pt>
                <c:pt idx="1540">
                  <c:v>1.6457611023850722</c:v>
                </c:pt>
                <c:pt idx="1541">
                  <c:v>1.6468290849304228</c:v>
                </c:pt>
                <c:pt idx="1542">
                  <c:v>1.6478970674757731</c:v>
                </c:pt>
                <c:pt idx="1543">
                  <c:v>1.6489650500211239</c:v>
                </c:pt>
                <c:pt idx="1544">
                  <c:v>1.6500330325664743</c:v>
                </c:pt>
                <c:pt idx="1545">
                  <c:v>1.6511010151118248</c:v>
                </c:pt>
                <c:pt idx="1546">
                  <c:v>1.6521689976571752</c:v>
                </c:pt>
                <c:pt idx="1547">
                  <c:v>1.6532369802025257</c:v>
                </c:pt>
                <c:pt idx="1548">
                  <c:v>1.6543049627478761</c:v>
                </c:pt>
                <c:pt idx="1549">
                  <c:v>1.6553729452932266</c:v>
                </c:pt>
                <c:pt idx="1550">
                  <c:v>1.656440927838577</c:v>
                </c:pt>
                <c:pt idx="1551">
                  <c:v>1.6575089103839276</c:v>
                </c:pt>
                <c:pt idx="1552">
                  <c:v>1.6585768929292779</c:v>
                </c:pt>
                <c:pt idx="1553">
                  <c:v>1.6596448754746285</c:v>
                </c:pt>
                <c:pt idx="1554">
                  <c:v>1.6607128580199788</c:v>
                </c:pt>
                <c:pt idx="1555">
                  <c:v>1.6617808405653294</c:v>
                </c:pt>
                <c:pt idx="1556">
                  <c:v>1.6628488231106797</c:v>
                </c:pt>
                <c:pt idx="1557">
                  <c:v>1.6639168056560305</c:v>
                </c:pt>
                <c:pt idx="1558">
                  <c:v>1.6649847882013808</c:v>
                </c:pt>
                <c:pt idx="1559">
                  <c:v>1.6660527707467314</c:v>
                </c:pt>
                <c:pt idx="1560">
                  <c:v>1.6671207532920818</c:v>
                </c:pt>
                <c:pt idx="1561">
                  <c:v>1.6681887358374323</c:v>
                </c:pt>
                <c:pt idx="1562">
                  <c:v>1.6692567183827827</c:v>
                </c:pt>
                <c:pt idx="1563">
                  <c:v>1.6703247009281332</c:v>
                </c:pt>
                <c:pt idx="1564">
                  <c:v>1.6713926834734836</c:v>
                </c:pt>
                <c:pt idx="1565">
                  <c:v>1.6724606660188341</c:v>
                </c:pt>
                <c:pt idx="1566">
                  <c:v>1.6735286485641845</c:v>
                </c:pt>
                <c:pt idx="1567">
                  <c:v>1.674596631109535</c:v>
                </c:pt>
                <c:pt idx="1568">
                  <c:v>1.6756646136548854</c:v>
                </c:pt>
                <c:pt idx="1569">
                  <c:v>1.676732596200236</c:v>
                </c:pt>
                <c:pt idx="1570">
                  <c:v>1.6778005787455863</c:v>
                </c:pt>
                <c:pt idx="1571">
                  <c:v>1.6788685612909369</c:v>
                </c:pt>
                <c:pt idx="1572">
                  <c:v>1.6799365438362874</c:v>
                </c:pt>
                <c:pt idx="1573">
                  <c:v>1.681004526381638</c:v>
                </c:pt>
                <c:pt idx="1574">
                  <c:v>1.6820725089269883</c:v>
                </c:pt>
                <c:pt idx="1575">
                  <c:v>1.6831404914723389</c:v>
                </c:pt>
                <c:pt idx="1576">
                  <c:v>1.6842084740176892</c:v>
                </c:pt>
                <c:pt idx="1577">
                  <c:v>1.6852764565630398</c:v>
                </c:pt>
                <c:pt idx="1578">
                  <c:v>1.6863444391083902</c:v>
                </c:pt>
                <c:pt idx="1579">
                  <c:v>1.6874124216537407</c:v>
                </c:pt>
                <c:pt idx="1580">
                  <c:v>1.6884804041990911</c:v>
                </c:pt>
                <c:pt idx="1581">
                  <c:v>1.6895483867444416</c:v>
                </c:pt>
                <c:pt idx="1582">
                  <c:v>1.690616369289792</c:v>
                </c:pt>
                <c:pt idx="1583">
                  <c:v>1.6916843518351425</c:v>
                </c:pt>
                <c:pt idx="1584">
                  <c:v>1.6927523343804929</c:v>
                </c:pt>
                <c:pt idx="1585">
                  <c:v>1.6938203169258434</c:v>
                </c:pt>
                <c:pt idx="1586">
                  <c:v>1.6948882994711938</c:v>
                </c:pt>
                <c:pt idx="1587">
                  <c:v>1.6959562820165446</c:v>
                </c:pt>
                <c:pt idx="1588">
                  <c:v>1.6970242645618949</c:v>
                </c:pt>
                <c:pt idx="1589">
                  <c:v>1.6980922471072455</c:v>
                </c:pt>
                <c:pt idx="1590">
                  <c:v>1.6991602296525958</c:v>
                </c:pt>
                <c:pt idx="1591">
                  <c:v>1.7002282121979464</c:v>
                </c:pt>
                <c:pt idx="1592">
                  <c:v>1.7012961947432967</c:v>
                </c:pt>
                <c:pt idx="1593">
                  <c:v>1.7023641772886473</c:v>
                </c:pt>
                <c:pt idx="1594">
                  <c:v>1.7034321598339977</c:v>
                </c:pt>
                <c:pt idx="1595">
                  <c:v>1.7045001423793482</c:v>
                </c:pt>
                <c:pt idx="1596">
                  <c:v>1.7055681249246986</c:v>
                </c:pt>
                <c:pt idx="1597">
                  <c:v>1.7066361074700491</c:v>
                </c:pt>
                <c:pt idx="1598">
                  <c:v>1.7077040900153995</c:v>
                </c:pt>
                <c:pt idx="1599">
                  <c:v>1.70877207256075</c:v>
                </c:pt>
                <c:pt idx="1600">
                  <c:v>1.7098400551061004</c:v>
                </c:pt>
                <c:pt idx="1601">
                  <c:v>1.7109080376514512</c:v>
                </c:pt>
                <c:pt idx="1602">
                  <c:v>1.7119760201968015</c:v>
                </c:pt>
                <c:pt idx="1603">
                  <c:v>1.7130440027421521</c:v>
                </c:pt>
                <c:pt idx="1604">
                  <c:v>1.7141119852875024</c:v>
                </c:pt>
                <c:pt idx="1605">
                  <c:v>1.715179967832853</c:v>
                </c:pt>
                <c:pt idx="1606">
                  <c:v>1.7162479503782033</c:v>
                </c:pt>
                <c:pt idx="1607">
                  <c:v>1.7173159329235539</c:v>
                </c:pt>
                <c:pt idx="1608">
                  <c:v>1.7183839154689042</c:v>
                </c:pt>
                <c:pt idx="1609">
                  <c:v>1.7194518980142548</c:v>
                </c:pt>
                <c:pt idx="1610">
                  <c:v>1.7205198805596051</c:v>
                </c:pt>
                <c:pt idx="1611">
                  <c:v>1.7215878631049557</c:v>
                </c:pt>
                <c:pt idx="1612">
                  <c:v>1.7226558456503061</c:v>
                </c:pt>
                <c:pt idx="1613">
                  <c:v>1.7237238281956566</c:v>
                </c:pt>
                <c:pt idx="1614">
                  <c:v>1.724791810741007</c:v>
                </c:pt>
                <c:pt idx="1615">
                  <c:v>1.7258597932863577</c:v>
                </c:pt>
                <c:pt idx="1616">
                  <c:v>1.7269277758317081</c:v>
                </c:pt>
                <c:pt idx="1617">
                  <c:v>1.7279957583770587</c:v>
                </c:pt>
                <c:pt idx="1618">
                  <c:v>1.729063740922409</c:v>
                </c:pt>
                <c:pt idx="1619">
                  <c:v>1.7301317234677596</c:v>
                </c:pt>
                <c:pt idx="1620">
                  <c:v>1.7311997060131099</c:v>
                </c:pt>
                <c:pt idx="1621">
                  <c:v>1.7322676885584605</c:v>
                </c:pt>
                <c:pt idx="1622">
                  <c:v>1.7333356711038108</c:v>
                </c:pt>
                <c:pt idx="1623">
                  <c:v>1.7344036536491614</c:v>
                </c:pt>
                <c:pt idx="1624">
                  <c:v>1.7354716361945117</c:v>
                </c:pt>
                <c:pt idx="1625">
                  <c:v>1.7365396187398621</c:v>
                </c:pt>
                <c:pt idx="1626">
                  <c:v>1.7376076012852126</c:v>
                </c:pt>
                <c:pt idx="1627">
                  <c:v>1.738675583830563</c:v>
                </c:pt>
                <c:pt idx="1628">
                  <c:v>1.7397435663759135</c:v>
                </c:pt>
                <c:pt idx="1629">
                  <c:v>1.7408115489212639</c:v>
                </c:pt>
                <c:pt idx="1630">
                  <c:v>1.7418795314666147</c:v>
                </c:pt>
                <c:pt idx="1631">
                  <c:v>1.742947514011965</c:v>
                </c:pt>
                <c:pt idx="1632">
                  <c:v>1.7440154965573156</c:v>
                </c:pt>
                <c:pt idx="1633">
                  <c:v>1.7450834791026659</c:v>
                </c:pt>
                <c:pt idx="1634">
                  <c:v>1.7461514616480165</c:v>
                </c:pt>
                <c:pt idx="1635">
                  <c:v>1.7472194441933668</c:v>
                </c:pt>
                <c:pt idx="1636">
                  <c:v>1.7482874267387174</c:v>
                </c:pt>
                <c:pt idx="1637">
                  <c:v>1.7493554092840677</c:v>
                </c:pt>
                <c:pt idx="1638">
                  <c:v>1.7504233918294183</c:v>
                </c:pt>
                <c:pt idx="1639">
                  <c:v>1.7514913743747687</c:v>
                </c:pt>
                <c:pt idx="1640">
                  <c:v>1.7525593569201192</c:v>
                </c:pt>
                <c:pt idx="1641">
                  <c:v>1.7536273394654696</c:v>
                </c:pt>
                <c:pt idx="1642">
                  <c:v>1.7546953220108201</c:v>
                </c:pt>
                <c:pt idx="1643">
                  <c:v>1.7557633045561705</c:v>
                </c:pt>
                <c:pt idx="1644">
                  <c:v>1.7568312871015213</c:v>
                </c:pt>
                <c:pt idx="1645">
                  <c:v>1.7578992696468716</c:v>
                </c:pt>
                <c:pt idx="1646">
                  <c:v>1.7589672521922222</c:v>
                </c:pt>
                <c:pt idx="1647">
                  <c:v>1.7600352347375725</c:v>
                </c:pt>
                <c:pt idx="1648">
                  <c:v>1.7611032172829231</c:v>
                </c:pt>
                <c:pt idx="1649">
                  <c:v>1.7621711998282734</c:v>
                </c:pt>
                <c:pt idx="1650">
                  <c:v>1.763239182373624</c:v>
                </c:pt>
                <c:pt idx="1651">
                  <c:v>1.7643071649189743</c:v>
                </c:pt>
                <c:pt idx="1652">
                  <c:v>1.7653751474643249</c:v>
                </c:pt>
                <c:pt idx="1653">
                  <c:v>1.7664431300096752</c:v>
                </c:pt>
                <c:pt idx="1654">
                  <c:v>1.7675111125550258</c:v>
                </c:pt>
                <c:pt idx="1655">
                  <c:v>1.7685790951003761</c:v>
                </c:pt>
                <c:pt idx="1656">
                  <c:v>1.7696470776457267</c:v>
                </c:pt>
                <c:pt idx="1657">
                  <c:v>1.7707150601910771</c:v>
                </c:pt>
                <c:pt idx="1658">
                  <c:v>1.7717830427364276</c:v>
                </c:pt>
                <c:pt idx="1659">
                  <c:v>1.7728510252817782</c:v>
                </c:pt>
                <c:pt idx="1660">
                  <c:v>1.7739190078271287</c:v>
                </c:pt>
                <c:pt idx="1661">
                  <c:v>1.7749869903724791</c:v>
                </c:pt>
                <c:pt idx="1662">
                  <c:v>1.7760549729178297</c:v>
                </c:pt>
                <c:pt idx="1663">
                  <c:v>1.77712295546318</c:v>
                </c:pt>
                <c:pt idx="1664">
                  <c:v>1.7781909380085306</c:v>
                </c:pt>
                <c:pt idx="1665">
                  <c:v>1.7792589205538809</c:v>
                </c:pt>
                <c:pt idx="1666">
                  <c:v>1.7803269030992315</c:v>
                </c:pt>
                <c:pt idx="1667">
                  <c:v>1.7813948856445818</c:v>
                </c:pt>
                <c:pt idx="1668">
                  <c:v>1.7824628681899324</c:v>
                </c:pt>
                <c:pt idx="1669">
                  <c:v>1.7835308507352827</c:v>
                </c:pt>
                <c:pt idx="1670">
                  <c:v>1.7845988332806333</c:v>
                </c:pt>
                <c:pt idx="1671">
                  <c:v>1.7856668158259836</c:v>
                </c:pt>
                <c:pt idx="1672">
                  <c:v>1.7867347983713342</c:v>
                </c:pt>
                <c:pt idx="1673">
                  <c:v>1.7878027809166845</c:v>
                </c:pt>
                <c:pt idx="1674">
                  <c:v>1.7888707634620353</c:v>
                </c:pt>
                <c:pt idx="1675">
                  <c:v>1.7899387460073857</c:v>
                </c:pt>
                <c:pt idx="1676">
                  <c:v>1.7910067285527362</c:v>
                </c:pt>
                <c:pt idx="1677">
                  <c:v>1.7920747110980866</c:v>
                </c:pt>
                <c:pt idx="1678">
                  <c:v>1.7931426936434371</c:v>
                </c:pt>
                <c:pt idx="1679">
                  <c:v>1.7942106761887875</c:v>
                </c:pt>
                <c:pt idx="1680">
                  <c:v>1.7952786587341381</c:v>
                </c:pt>
                <c:pt idx="1681">
                  <c:v>1.7963466412794884</c:v>
                </c:pt>
                <c:pt idx="1682">
                  <c:v>1.797414623824839</c:v>
                </c:pt>
                <c:pt idx="1683">
                  <c:v>1.7984826063701893</c:v>
                </c:pt>
                <c:pt idx="1684">
                  <c:v>1.7995505889155399</c:v>
                </c:pt>
                <c:pt idx="1685">
                  <c:v>1.8006185714608902</c:v>
                </c:pt>
                <c:pt idx="1686">
                  <c:v>1.8016865540062408</c:v>
                </c:pt>
                <c:pt idx="1687">
                  <c:v>1.8027545365515911</c:v>
                </c:pt>
                <c:pt idx="1688">
                  <c:v>1.8038225190969419</c:v>
                </c:pt>
                <c:pt idx="1689">
                  <c:v>1.8048905016422923</c:v>
                </c:pt>
                <c:pt idx="1690">
                  <c:v>1.8059584841876428</c:v>
                </c:pt>
                <c:pt idx="1691">
                  <c:v>1.8070264667329932</c:v>
                </c:pt>
                <c:pt idx="1692">
                  <c:v>1.8080944492783437</c:v>
                </c:pt>
                <c:pt idx="1693">
                  <c:v>1.8091624318236941</c:v>
                </c:pt>
                <c:pt idx="1694">
                  <c:v>1.8102304143690446</c:v>
                </c:pt>
                <c:pt idx="1695">
                  <c:v>1.811298396914395</c:v>
                </c:pt>
                <c:pt idx="1696">
                  <c:v>1.8123663794597455</c:v>
                </c:pt>
                <c:pt idx="1697">
                  <c:v>1.8134343620050959</c:v>
                </c:pt>
                <c:pt idx="1698">
                  <c:v>1.8145023445504465</c:v>
                </c:pt>
                <c:pt idx="1699">
                  <c:v>1.8155703270957968</c:v>
                </c:pt>
                <c:pt idx="1700">
                  <c:v>1.8166383096411474</c:v>
                </c:pt>
                <c:pt idx="1701">
                  <c:v>1.8177062921864977</c:v>
                </c:pt>
                <c:pt idx="1702">
                  <c:v>1.8187742747318485</c:v>
                </c:pt>
                <c:pt idx="1703">
                  <c:v>1.8198422572771988</c:v>
                </c:pt>
                <c:pt idx="1704">
                  <c:v>1.8209102398225494</c:v>
                </c:pt>
                <c:pt idx="1705">
                  <c:v>1.8219782223678997</c:v>
                </c:pt>
                <c:pt idx="1706">
                  <c:v>1.8230462049132503</c:v>
                </c:pt>
                <c:pt idx="1707">
                  <c:v>1.8241141874586007</c:v>
                </c:pt>
                <c:pt idx="1708">
                  <c:v>1.8251821700039512</c:v>
                </c:pt>
                <c:pt idx="1709">
                  <c:v>1.8262501525493016</c:v>
                </c:pt>
                <c:pt idx="1710">
                  <c:v>1.8273181350946521</c:v>
                </c:pt>
                <c:pt idx="1711">
                  <c:v>1.8283861176400025</c:v>
                </c:pt>
                <c:pt idx="1712">
                  <c:v>1.829454100185353</c:v>
                </c:pt>
                <c:pt idx="1713">
                  <c:v>1.8305220827307034</c:v>
                </c:pt>
                <c:pt idx="1714">
                  <c:v>1.8315900652760539</c:v>
                </c:pt>
                <c:pt idx="1715">
                  <c:v>1.8326580478214043</c:v>
                </c:pt>
                <c:pt idx="1716">
                  <c:v>1.8337260303667549</c:v>
                </c:pt>
                <c:pt idx="1717">
                  <c:v>1.8347940129121054</c:v>
                </c:pt>
                <c:pt idx="1718">
                  <c:v>1.835861995457456</c:v>
                </c:pt>
                <c:pt idx="1719">
                  <c:v>1.8369299780028063</c:v>
                </c:pt>
                <c:pt idx="1720">
                  <c:v>1.8379979605481569</c:v>
                </c:pt>
                <c:pt idx="1721">
                  <c:v>1.8390659430935072</c:v>
                </c:pt>
                <c:pt idx="1722">
                  <c:v>1.8401339256388578</c:v>
                </c:pt>
                <c:pt idx="1723">
                  <c:v>1.8412019081842081</c:v>
                </c:pt>
                <c:pt idx="1724">
                  <c:v>1.8422698907295587</c:v>
                </c:pt>
                <c:pt idx="1725">
                  <c:v>1.8433378732749091</c:v>
                </c:pt>
                <c:pt idx="1726">
                  <c:v>1.8444058558202596</c:v>
                </c:pt>
                <c:pt idx="1727">
                  <c:v>1.84547383836561</c:v>
                </c:pt>
                <c:pt idx="1728">
                  <c:v>1.8465418209109605</c:v>
                </c:pt>
                <c:pt idx="1729">
                  <c:v>1.8476098034563109</c:v>
                </c:pt>
                <c:pt idx="1730">
                  <c:v>1.8486777860016614</c:v>
                </c:pt>
                <c:pt idx="1731">
                  <c:v>1.849745768547012</c:v>
                </c:pt>
                <c:pt idx="1732">
                  <c:v>1.8508137510923626</c:v>
                </c:pt>
                <c:pt idx="1733">
                  <c:v>1.8518817336377129</c:v>
                </c:pt>
                <c:pt idx="1734">
                  <c:v>1.8529497161830635</c:v>
                </c:pt>
                <c:pt idx="1735">
                  <c:v>1.8540176987284138</c:v>
                </c:pt>
                <c:pt idx="1736">
                  <c:v>1.8550856812737644</c:v>
                </c:pt>
                <c:pt idx="1737">
                  <c:v>1.8561536638191147</c:v>
                </c:pt>
                <c:pt idx="1738">
                  <c:v>1.8572216463644653</c:v>
                </c:pt>
                <c:pt idx="1739">
                  <c:v>1.8582896289098156</c:v>
                </c:pt>
                <c:pt idx="1740">
                  <c:v>1.8593576114551662</c:v>
                </c:pt>
                <c:pt idx="1741">
                  <c:v>1.8604255940005165</c:v>
                </c:pt>
                <c:pt idx="1742">
                  <c:v>1.8614935765458671</c:v>
                </c:pt>
                <c:pt idx="1743">
                  <c:v>1.8625615590912175</c:v>
                </c:pt>
                <c:pt idx="1744">
                  <c:v>1.863629541636568</c:v>
                </c:pt>
                <c:pt idx="1745">
                  <c:v>1.8646975241819184</c:v>
                </c:pt>
                <c:pt idx="1746">
                  <c:v>1.8657655067272692</c:v>
                </c:pt>
                <c:pt idx="1747">
                  <c:v>1.8668334892726195</c:v>
                </c:pt>
                <c:pt idx="1748">
                  <c:v>1.8679014718179701</c:v>
                </c:pt>
                <c:pt idx="1749">
                  <c:v>1.8689694543633204</c:v>
                </c:pt>
                <c:pt idx="1750">
                  <c:v>1.8700374369086707</c:v>
                </c:pt>
                <c:pt idx="1751">
                  <c:v>1.8711054194540213</c:v>
                </c:pt>
                <c:pt idx="1752">
                  <c:v>1.8721734019993717</c:v>
                </c:pt>
                <c:pt idx="1753">
                  <c:v>1.8732413845447222</c:v>
                </c:pt>
                <c:pt idx="1754">
                  <c:v>1.8743093670900726</c:v>
                </c:pt>
                <c:pt idx="1755">
                  <c:v>1.8753773496354231</c:v>
                </c:pt>
                <c:pt idx="1756">
                  <c:v>1.8764453321807735</c:v>
                </c:pt>
                <c:pt idx="1757">
                  <c:v>1.877513314726124</c:v>
                </c:pt>
                <c:pt idx="1758">
                  <c:v>1.8785812972714744</c:v>
                </c:pt>
                <c:pt idx="1759">
                  <c:v>1.8796492798168249</c:v>
                </c:pt>
                <c:pt idx="1760">
                  <c:v>1.8807172623621753</c:v>
                </c:pt>
                <c:pt idx="1761">
                  <c:v>1.8817852449075261</c:v>
                </c:pt>
                <c:pt idx="1762">
                  <c:v>1.8828532274528764</c:v>
                </c:pt>
                <c:pt idx="1763">
                  <c:v>1.883921209998227</c:v>
                </c:pt>
                <c:pt idx="1764">
                  <c:v>1.8849891925435773</c:v>
                </c:pt>
                <c:pt idx="1765">
                  <c:v>1.8860571750889279</c:v>
                </c:pt>
                <c:pt idx="1766">
                  <c:v>1.8871251576342782</c:v>
                </c:pt>
                <c:pt idx="1767">
                  <c:v>1.8881931401796288</c:v>
                </c:pt>
                <c:pt idx="1768">
                  <c:v>1.8892611227249791</c:v>
                </c:pt>
                <c:pt idx="1769">
                  <c:v>1.8903291052703297</c:v>
                </c:pt>
                <c:pt idx="1770">
                  <c:v>1.8913970878156801</c:v>
                </c:pt>
                <c:pt idx="1771">
                  <c:v>1.8924650703610306</c:v>
                </c:pt>
                <c:pt idx="1772">
                  <c:v>1.893533052906381</c:v>
                </c:pt>
                <c:pt idx="1773">
                  <c:v>1.8946010354517315</c:v>
                </c:pt>
                <c:pt idx="1774">
                  <c:v>1.8956690179970819</c:v>
                </c:pt>
                <c:pt idx="1775">
                  <c:v>1.8967370005424327</c:v>
                </c:pt>
                <c:pt idx="1776">
                  <c:v>1.897804983087783</c:v>
                </c:pt>
                <c:pt idx="1777">
                  <c:v>1.8988729656331336</c:v>
                </c:pt>
                <c:pt idx="1778">
                  <c:v>1.8999409481784839</c:v>
                </c:pt>
                <c:pt idx="1779">
                  <c:v>1.9010089307238345</c:v>
                </c:pt>
                <c:pt idx="1780">
                  <c:v>1.9020769132691848</c:v>
                </c:pt>
                <c:pt idx="1781">
                  <c:v>1.9031448958145354</c:v>
                </c:pt>
                <c:pt idx="1782">
                  <c:v>1.9042128783598857</c:v>
                </c:pt>
                <c:pt idx="1783">
                  <c:v>1.9052808609052363</c:v>
                </c:pt>
                <c:pt idx="1784">
                  <c:v>1.9063488434505866</c:v>
                </c:pt>
                <c:pt idx="1785">
                  <c:v>1.9074168259959372</c:v>
                </c:pt>
                <c:pt idx="1786">
                  <c:v>1.9084848085412875</c:v>
                </c:pt>
                <c:pt idx="1787">
                  <c:v>1.9095527910866381</c:v>
                </c:pt>
                <c:pt idx="1788">
                  <c:v>1.9106207736319885</c:v>
                </c:pt>
                <c:pt idx="1789">
                  <c:v>1.9116887561773392</c:v>
                </c:pt>
                <c:pt idx="1790">
                  <c:v>1.9127567387226896</c:v>
                </c:pt>
                <c:pt idx="1791">
                  <c:v>1.9138247212680402</c:v>
                </c:pt>
                <c:pt idx="1792">
                  <c:v>1.9148927038133905</c:v>
                </c:pt>
                <c:pt idx="1793">
                  <c:v>1.9159606863587411</c:v>
                </c:pt>
                <c:pt idx="1794">
                  <c:v>1.9170286689040914</c:v>
                </c:pt>
                <c:pt idx="1795">
                  <c:v>1.918096651449442</c:v>
                </c:pt>
                <c:pt idx="1796">
                  <c:v>1.9191646339947923</c:v>
                </c:pt>
                <c:pt idx="1797">
                  <c:v>1.9202326165401429</c:v>
                </c:pt>
                <c:pt idx="1798">
                  <c:v>1.9213005990854932</c:v>
                </c:pt>
                <c:pt idx="1799">
                  <c:v>1.9223685816308438</c:v>
                </c:pt>
                <c:pt idx="1800">
                  <c:v>1.9234365641761941</c:v>
                </c:pt>
                <c:pt idx="1801">
                  <c:v>1.9245045467215447</c:v>
                </c:pt>
                <c:pt idx="1802">
                  <c:v>1.925572529266895</c:v>
                </c:pt>
                <c:pt idx="1803">
                  <c:v>1.9266405118122456</c:v>
                </c:pt>
                <c:pt idx="1804">
                  <c:v>1.9277084943575962</c:v>
                </c:pt>
                <c:pt idx="1805">
                  <c:v>1.9287764769029467</c:v>
                </c:pt>
                <c:pt idx="1806">
                  <c:v>1.9298444594482971</c:v>
                </c:pt>
                <c:pt idx="1807">
                  <c:v>1.9309124419936476</c:v>
                </c:pt>
                <c:pt idx="1808">
                  <c:v>1.931980424538998</c:v>
                </c:pt>
                <c:pt idx="1809">
                  <c:v>1.9330484070843486</c:v>
                </c:pt>
                <c:pt idx="1810">
                  <c:v>1.9341163896296989</c:v>
                </c:pt>
                <c:pt idx="1811">
                  <c:v>1.9351843721750495</c:v>
                </c:pt>
                <c:pt idx="1812">
                  <c:v>1.9362523547203998</c:v>
                </c:pt>
                <c:pt idx="1813">
                  <c:v>1.9373203372657504</c:v>
                </c:pt>
                <c:pt idx="1814">
                  <c:v>1.9383883198111007</c:v>
                </c:pt>
                <c:pt idx="1815">
                  <c:v>1.9394563023564513</c:v>
                </c:pt>
                <c:pt idx="1816">
                  <c:v>1.9405242849018016</c:v>
                </c:pt>
                <c:pt idx="1817">
                  <c:v>1.9415922674471522</c:v>
                </c:pt>
                <c:pt idx="1818">
                  <c:v>1.9426602499925025</c:v>
                </c:pt>
                <c:pt idx="1819">
                  <c:v>1.9437282325378533</c:v>
                </c:pt>
                <c:pt idx="1820">
                  <c:v>1.9447962150832037</c:v>
                </c:pt>
                <c:pt idx="1821">
                  <c:v>1.9458641976285542</c:v>
                </c:pt>
                <c:pt idx="1822">
                  <c:v>1.9469321801739046</c:v>
                </c:pt>
                <c:pt idx="1823">
                  <c:v>1.9480001627192551</c:v>
                </c:pt>
                <c:pt idx="1824">
                  <c:v>1.9490681452646055</c:v>
                </c:pt>
                <c:pt idx="1825">
                  <c:v>1.950136127809956</c:v>
                </c:pt>
                <c:pt idx="1826">
                  <c:v>1.9512041103553064</c:v>
                </c:pt>
                <c:pt idx="1827">
                  <c:v>1.952272092900657</c:v>
                </c:pt>
                <c:pt idx="1828">
                  <c:v>1.9533400754460073</c:v>
                </c:pt>
                <c:pt idx="1829">
                  <c:v>1.9544080579913579</c:v>
                </c:pt>
                <c:pt idx="1830">
                  <c:v>1.9554760405367082</c:v>
                </c:pt>
                <c:pt idx="1831">
                  <c:v>1.9565440230820588</c:v>
                </c:pt>
                <c:pt idx="1832">
                  <c:v>1.9576120056274091</c:v>
                </c:pt>
                <c:pt idx="1833">
                  <c:v>1.9586799881727599</c:v>
                </c:pt>
                <c:pt idx="1834">
                  <c:v>1.9597479707181102</c:v>
                </c:pt>
                <c:pt idx="1835">
                  <c:v>1.9608159532634608</c:v>
                </c:pt>
                <c:pt idx="1836">
                  <c:v>1.9618839358088112</c:v>
                </c:pt>
                <c:pt idx="1837">
                  <c:v>1.9629519183541617</c:v>
                </c:pt>
                <c:pt idx="1838">
                  <c:v>1.9640199008995121</c:v>
                </c:pt>
                <c:pt idx="1839">
                  <c:v>1.9650878834448626</c:v>
                </c:pt>
                <c:pt idx="1840">
                  <c:v>1.966155865990213</c:v>
                </c:pt>
                <c:pt idx="1841">
                  <c:v>1.9672238485355635</c:v>
                </c:pt>
                <c:pt idx="1842">
                  <c:v>1.9682918310809139</c:v>
                </c:pt>
                <c:pt idx="1843">
                  <c:v>1.9693598136262644</c:v>
                </c:pt>
                <c:pt idx="1844">
                  <c:v>1.9704277961716148</c:v>
                </c:pt>
                <c:pt idx="1845">
                  <c:v>1.9714957787169654</c:v>
                </c:pt>
                <c:pt idx="1846">
                  <c:v>1.9725637612623157</c:v>
                </c:pt>
                <c:pt idx="1847">
                  <c:v>1.9736317438076665</c:v>
                </c:pt>
                <c:pt idx="1848">
                  <c:v>1.9746997263530168</c:v>
                </c:pt>
                <c:pt idx="1849">
                  <c:v>1.9757677088983674</c:v>
                </c:pt>
                <c:pt idx="1850">
                  <c:v>1.9768356914437177</c:v>
                </c:pt>
                <c:pt idx="1851">
                  <c:v>1.9779036739890683</c:v>
                </c:pt>
                <c:pt idx="1852">
                  <c:v>1.9789716565344186</c:v>
                </c:pt>
                <c:pt idx="1853">
                  <c:v>1.9800396390797692</c:v>
                </c:pt>
                <c:pt idx="1854">
                  <c:v>1.9811076216251196</c:v>
                </c:pt>
                <c:pt idx="1855">
                  <c:v>1.9821756041704701</c:v>
                </c:pt>
                <c:pt idx="1856">
                  <c:v>1.9832435867158205</c:v>
                </c:pt>
                <c:pt idx="1857">
                  <c:v>1.984311569261171</c:v>
                </c:pt>
                <c:pt idx="1858">
                  <c:v>1.9853795518065214</c:v>
                </c:pt>
                <c:pt idx="1859">
                  <c:v>1.9864475343518719</c:v>
                </c:pt>
                <c:pt idx="1860">
                  <c:v>1.9875155168972223</c:v>
                </c:pt>
                <c:pt idx="1861">
                  <c:v>1.9885834994425731</c:v>
                </c:pt>
                <c:pt idx="1862">
                  <c:v>1.9896514819879234</c:v>
                </c:pt>
                <c:pt idx="1863">
                  <c:v>1.990719464533274</c:v>
                </c:pt>
                <c:pt idx="1864">
                  <c:v>1.9917874470786243</c:v>
                </c:pt>
                <c:pt idx="1865">
                  <c:v>1.9928554296239749</c:v>
                </c:pt>
                <c:pt idx="1866">
                  <c:v>1.9939234121693252</c:v>
                </c:pt>
                <c:pt idx="1867">
                  <c:v>1.9949913947146758</c:v>
                </c:pt>
                <c:pt idx="1868">
                  <c:v>1.9960593772600261</c:v>
                </c:pt>
                <c:pt idx="1869">
                  <c:v>1.9971273598053767</c:v>
                </c:pt>
                <c:pt idx="1870">
                  <c:v>1.998195342350727</c:v>
                </c:pt>
                <c:pt idx="1871">
                  <c:v>1.9992633248960776</c:v>
                </c:pt>
                <c:pt idx="1872">
                  <c:v>2.000331307441428</c:v>
                </c:pt>
                <c:pt idx="1873">
                  <c:v>2.0013992899867787</c:v>
                </c:pt>
                <c:pt idx="1874">
                  <c:v>2.0024672725321291</c:v>
                </c:pt>
                <c:pt idx="1875">
                  <c:v>2.0035352550774794</c:v>
                </c:pt>
                <c:pt idx="1876">
                  <c:v>2.0046032376228298</c:v>
                </c:pt>
                <c:pt idx="1877">
                  <c:v>2.0056712201681801</c:v>
                </c:pt>
                <c:pt idx="1878">
                  <c:v>2.0067392027135309</c:v>
                </c:pt>
                <c:pt idx="1879">
                  <c:v>2.0078071852588812</c:v>
                </c:pt>
                <c:pt idx="1880">
                  <c:v>2.0088751678042316</c:v>
                </c:pt>
                <c:pt idx="1881">
                  <c:v>2.0099431503495819</c:v>
                </c:pt>
                <c:pt idx="1882">
                  <c:v>2.0110111328949327</c:v>
                </c:pt>
                <c:pt idx="1883">
                  <c:v>2.0120791154402831</c:v>
                </c:pt>
                <c:pt idx="1884">
                  <c:v>2.0131470979856338</c:v>
                </c:pt>
                <c:pt idx="1885">
                  <c:v>2.0142150805309842</c:v>
                </c:pt>
                <c:pt idx="1886">
                  <c:v>2.0152830630763345</c:v>
                </c:pt>
                <c:pt idx="1887">
                  <c:v>2.0163510456216849</c:v>
                </c:pt>
                <c:pt idx="1888">
                  <c:v>2.0174190281670357</c:v>
                </c:pt>
                <c:pt idx="1889">
                  <c:v>2.018487010712386</c:v>
                </c:pt>
                <c:pt idx="1890">
                  <c:v>2.0195549932577364</c:v>
                </c:pt>
                <c:pt idx="1891">
                  <c:v>2.0206229758030867</c:v>
                </c:pt>
                <c:pt idx="1892">
                  <c:v>2.0216909583484375</c:v>
                </c:pt>
                <c:pt idx="1893">
                  <c:v>2.0227589408937878</c:v>
                </c:pt>
                <c:pt idx="1894">
                  <c:v>2.0238269234391382</c:v>
                </c:pt>
                <c:pt idx="1895">
                  <c:v>2.0248949059844885</c:v>
                </c:pt>
                <c:pt idx="1896">
                  <c:v>2.0259628885298393</c:v>
                </c:pt>
                <c:pt idx="1897">
                  <c:v>2.0270308710751896</c:v>
                </c:pt>
                <c:pt idx="1898">
                  <c:v>2.0280988536205404</c:v>
                </c:pt>
                <c:pt idx="1899">
                  <c:v>2.0291668361658908</c:v>
                </c:pt>
                <c:pt idx="1900">
                  <c:v>2.0302348187112411</c:v>
                </c:pt>
                <c:pt idx="1901">
                  <c:v>2.0313028012565915</c:v>
                </c:pt>
                <c:pt idx="1902">
                  <c:v>2.0323707838019422</c:v>
                </c:pt>
                <c:pt idx="1903">
                  <c:v>2.0334387663472926</c:v>
                </c:pt>
                <c:pt idx="1904">
                  <c:v>2.0345067488926429</c:v>
                </c:pt>
                <c:pt idx="1905">
                  <c:v>2.0355747314379933</c:v>
                </c:pt>
                <c:pt idx="1906">
                  <c:v>2.0366427139833441</c:v>
                </c:pt>
                <c:pt idx="1907">
                  <c:v>2.0377106965286944</c:v>
                </c:pt>
                <c:pt idx="1908">
                  <c:v>2.0387786790740448</c:v>
                </c:pt>
                <c:pt idx="1909">
                  <c:v>2.0398466616193951</c:v>
                </c:pt>
                <c:pt idx="1910">
                  <c:v>2.0409146441647459</c:v>
                </c:pt>
                <c:pt idx="1911">
                  <c:v>2.0419826267100962</c:v>
                </c:pt>
                <c:pt idx="1912">
                  <c:v>2.043050609255447</c:v>
                </c:pt>
                <c:pt idx="1913">
                  <c:v>2.0441185918007974</c:v>
                </c:pt>
                <c:pt idx="1914">
                  <c:v>2.0451865743461477</c:v>
                </c:pt>
                <c:pt idx="1915">
                  <c:v>2.046254556891498</c:v>
                </c:pt>
                <c:pt idx="1916">
                  <c:v>2.0473225394368488</c:v>
                </c:pt>
                <c:pt idx="1917">
                  <c:v>2.0483905219821992</c:v>
                </c:pt>
                <c:pt idx="1918">
                  <c:v>2.0494585045275495</c:v>
                </c:pt>
                <c:pt idx="1919">
                  <c:v>2.0505264870728999</c:v>
                </c:pt>
                <c:pt idx="1920">
                  <c:v>2.0515944696182506</c:v>
                </c:pt>
                <c:pt idx="1921">
                  <c:v>2.052662452163601</c:v>
                </c:pt>
                <c:pt idx="1922">
                  <c:v>2.0537304347089513</c:v>
                </c:pt>
                <c:pt idx="1923">
                  <c:v>2.0547984172543017</c:v>
                </c:pt>
                <c:pt idx="1924">
                  <c:v>2.0558663997996525</c:v>
                </c:pt>
                <c:pt idx="1925">
                  <c:v>2.0569343823450028</c:v>
                </c:pt>
                <c:pt idx="1926">
                  <c:v>2.0580023648903532</c:v>
                </c:pt>
                <c:pt idx="1927">
                  <c:v>2.0590703474357039</c:v>
                </c:pt>
                <c:pt idx="1928">
                  <c:v>2.0601383299810543</c:v>
                </c:pt>
                <c:pt idx="1929">
                  <c:v>2.0612063125264046</c:v>
                </c:pt>
                <c:pt idx="1930">
                  <c:v>2.0622742950717554</c:v>
                </c:pt>
                <c:pt idx="1931">
                  <c:v>2.0633422776171058</c:v>
                </c:pt>
                <c:pt idx="1932">
                  <c:v>2.0644102601624561</c:v>
                </c:pt>
                <c:pt idx="1933">
                  <c:v>2.0654782427078064</c:v>
                </c:pt>
                <c:pt idx="1934">
                  <c:v>2.0665462252531572</c:v>
                </c:pt>
                <c:pt idx="1935">
                  <c:v>2.0676142077985076</c:v>
                </c:pt>
                <c:pt idx="1936">
                  <c:v>2.0686821903438579</c:v>
                </c:pt>
                <c:pt idx="1937">
                  <c:v>2.0697501728892083</c:v>
                </c:pt>
                <c:pt idx="1938">
                  <c:v>2.070818155434559</c:v>
                </c:pt>
                <c:pt idx="1939">
                  <c:v>2.0718861379799094</c:v>
                </c:pt>
                <c:pt idx="1940">
                  <c:v>2.0729541205252597</c:v>
                </c:pt>
                <c:pt idx="1941">
                  <c:v>2.0740221030706101</c:v>
                </c:pt>
                <c:pt idx="1942">
                  <c:v>2.0750900856159609</c:v>
                </c:pt>
                <c:pt idx="1943">
                  <c:v>2.0761580681613112</c:v>
                </c:pt>
                <c:pt idx="1944">
                  <c:v>2.077226050706662</c:v>
                </c:pt>
                <c:pt idx="1945">
                  <c:v>2.0782940332520123</c:v>
                </c:pt>
                <c:pt idx="1946">
                  <c:v>2.0793620157973627</c:v>
                </c:pt>
                <c:pt idx="1947">
                  <c:v>2.080429998342713</c:v>
                </c:pt>
                <c:pt idx="1948">
                  <c:v>2.0814979808880638</c:v>
                </c:pt>
                <c:pt idx="1949">
                  <c:v>2.0825659634334142</c:v>
                </c:pt>
                <c:pt idx="1950">
                  <c:v>2.0836339459787645</c:v>
                </c:pt>
                <c:pt idx="1951">
                  <c:v>2.0847019285241148</c:v>
                </c:pt>
                <c:pt idx="1952">
                  <c:v>2.0857699110694656</c:v>
                </c:pt>
                <c:pt idx="1953">
                  <c:v>2.086837893614816</c:v>
                </c:pt>
                <c:pt idx="1954">
                  <c:v>2.0879058761601663</c:v>
                </c:pt>
                <c:pt idx="1955">
                  <c:v>2.0889738587055167</c:v>
                </c:pt>
                <c:pt idx="1956">
                  <c:v>2.0900418412508674</c:v>
                </c:pt>
                <c:pt idx="1957">
                  <c:v>2.0911098237962178</c:v>
                </c:pt>
                <c:pt idx="1958">
                  <c:v>2.0921778063415686</c:v>
                </c:pt>
                <c:pt idx="1959">
                  <c:v>2.0932457888869189</c:v>
                </c:pt>
                <c:pt idx="1960">
                  <c:v>2.0943137714322693</c:v>
                </c:pt>
                <c:pt idx="1961">
                  <c:v>2.0953817539776196</c:v>
                </c:pt>
                <c:pt idx="1962">
                  <c:v>2.0964497365229704</c:v>
                </c:pt>
                <c:pt idx="1963">
                  <c:v>2.0975177190683207</c:v>
                </c:pt>
                <c:pt idx="1964">
                  <c:v>2.0985857016136711</c:v>
                </c:pt>
                <c:pt idx="1965">
                  <c:v>2.0996536841590214</c:v>
                </c:pt>
                <c:pt idx="1966">
                  <c:v>2.1007216667043722</c:v>
                </c:pt>
                <c:pt idx="1967">
                  <c:v>2.1017896492497226</c:v>
                </c:pt>
                <c:pt idx="1968">
                  <c:v>2.1028576317950729</c:v>
                </c:pt>
                <c:pt idx="1969">
                  <c:v>2.1039256143404232</c:v>
                </c:pt>
                <c:pt idx="1970">
                  <c:v>2.104993596885774</c:v>
                </c:pt>
                <c:pt idx="1971">
                  <c:v>2.1060615794311244</c:v>
                </c:pt>
                <c:pt idx="1972">
                  <c:v>2.1071295619764752</c:v>
                </c:pt>
                <c:pt idx="1973">
                  <c:v>2.1081975445218255</c:v>
                </c:pt>
                <c:pt idx="1974">
                  <c:v>2.1092655270671758</c:v>
                </c:pt>
                <c:pt idx="1975">
                  <c:v>2.1103335096125262</c:v>
                </c:pt>
                <c:pt idx="1976">
                  <c:v>2.111401492157877</c:v>
                </c:pt>
                <c:pt idx="1977">
                  <c:v>2.1124694747032273</c:v>
                </c:pt>
                <c:pt idx="1978">
                  <c:v>2.1135374572485777</c:v>
                </c:pt>
                <c:pt idx="1979">
                  <c:v>2.114605439793928</c:v>
                </c:pt>
                <c:pt idx="1980">
                  <c:v>2.1156734223392788</c:v>
                </c:pt>
                <c:pt idx="1981">
                  <c:v>2.1167414048846291</c:v>
                </c:pt>
                <c:pt idx="1982">
                  <c:v>2.1178093874299795</c:v>
                </c:pt>
                <c:pt idx="1983">
                  <c:v>2.1188773699753298</c:v>
                </c:pt>
                <c:pt idx="1984">
                  <c:v>2.1199453525206806</c:v>
                </c:pt>
                <c:pt idx="1985">
                  <c:v>2.121013335066031</c:v>
                </c:pt>
                <c:pt idx="1986">
                  <c:v>2.1220813176113817</c:v>
                </c:pt>
                <c:pt idx="1987">
                  <c:v>2.1231493001567321</c:v>
                </c:pt>
                <c:pt idx="1988">
                  <c:v>2.1242172827020824</c:v>
                </c:pt>
                <c:pt idx="1989">
                  <c:v>2.1252852652474328</c:v>
                </c:pt>
                <c:pt idx="1990">
                  <c:v>2.1263532477927836</c:v>
                </c:pt>
                <c:pt idx="1991">
                  <c:v>2.1274212303381339</c:v>
                </c:pt>
                <c:pt idx="1992">
                  <c:v>2.1284892128834842</c:v>
                </c:pt>
                <c:pt idx="1993">
                  <c:v>2.1295571954288346</c:v>
                </c:pt>
                <c:pt idx="1994">
                  <c:v>2.1306251779741854</c:v>
                </c:pt>
                <c:pt idx="1995">
                  <c:v>2.1316931605195357</c:v>
                </c:pt>
                <c:pt idx="1996">
                  <c:v>2.1327611430648861</c:v>
                </c:pt>
                <c:pt idx="1997">
                  <c:v>2.1338291256102364</c:v>
                </c:pt>
                <c:pt idx="1998">
                  <c:v>2.1348971081555872</c:v>
                </c:pt>
                <c:pt idx="1999">
                  <c:v>2.1359650907009375</c:v>
                </c:pt>
              </c:numCache>
              <c:extLst xmlns:c15="http://schemas.microsoft.com/office/drawing/2012/chart"/>
            </c:numRef>
          </c:yVal>
          <c:smooth val="0"/>
          <c:extLst>
            <c:ext xmlns:c16="http://schemas.microsoft.com/office/drawing/2014/chart" uri="{C3380CC4-5D6E-409C-BE32-E72D297353CC}">
              <c16:uniqueId val="{00000005-603F-4D27-964A-70CBFFAC2B78}"/>
            </c:ext>
          </c:extLst>
        </c:ser>
        <c:ser>
          <c:idx val="18"/>
          <c:order val="6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Pt>
            <c:idx val="722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6-603F-4D27-964A-70CBFFAC2B78}"/>
              </c:ext>
            </c:extLst>
          </c:dPt>
          <c:dLbls>
            <c:dLbl>
              <c:idx val="1631"/>
              <c:layout>
                <c:manualLayout>
                  <c:x val="-2.4222694681325655E-2"/>
                  <c:y val="-3.1645814944798407E-2"/>
                </c:manualLayout>
              </c:layout>
              <c:tx>
                <c:rich>
                  <a:bodyPr/>
                  <a:lstStyle/>
                  <a:p>
                    <a:r>
                      <a:rPr lang="el-GR" dirty="0" smtClean="0">
                        <a:solidFill>
                          <a:srgbClr val="FF0000"/>
                        </a:solidFill>
                      </a:rPr>
                      <a:t>20Ω</a:t>
                    </a:r>
                    <a:endParaRPr lang="el-GR" dirty="0">
                      <a:solidFill>
                        <a:srgbClr val="FF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603F-4D27-964A-70CBFFAC2B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Air!$J$10:$J$2009</c:f>
              <c:numCache>
                <c:formatCode>General</c:formatCode>
                <c:ptCount val="2000"/>
                <c:pt idx="0">
                  <c:v>1E-3</c:v>
                </c:pt>
                <c:pt idx="1">
                  <c:v>2E-3</c:v>
                </c:pt>
                <c:pt idx="2">
                  <c:v>3.0000000000000001E-3</c:v>
                </c:pt>
                <c:pt idx="3">
                  <c:v>4.0000000000000001E-3</c:v>
                </c:pt>
                <c:pt idx="4">
                  <c:v>5.0000000000000001E-3</c:v>
                </c:pt>
                <c:pt idx="5">
                  <c:v>6.0000000000000001E-3</c:v>
                </c:pt>
                <c:pt idx="6">
                  <c:v>7.0000000000000001E-3</c:v>
                </c:pt>
                <c:pt idx="7">
                  <c:v>8.0000000000000002E-3</c:v>
                </c:pt>
                <c:pt idx="8">
                  <c:v>8.9999999999999993E-3</c:v>
                </c:pt>
                <c:pt idx="9">
                  <c:v>0.01</c:v>
                </c:pt>
                <c:pt idx="10">
                  <c:v>1.0999999999999999E-2</c:v>
                </c:pt>
                <c:pt idx="11">
                  <c:v>1.2E-2</c:v>
                </c:pt>
                <c:pt idx="12">
                  <c:v>1.2999999999999999E-2</c:v>
                </c:pt>
                <c:pt idx="13">
                  <c:v>1.4E-2</c:v>
                </c:pt>
                <c:pt idx="14">
                  <c:v>1.4999999999999999E-2</c:v>
                </c:pt>
                <c:pt idx="15">
                  <c:v>1.6E-2</c:v>
                </c:pt>
                <c:pt idx="16">
                  <c:v>1.7000000000000001E-2</c:v>
                </c:pt>
                <c:pt idx="17">
                  <c:v>1.7999999999999999E-2</c:v>
                </c:pt>
                <c:pt idx="18">
                  <c:v>1.9E-2</c:v>
                </c:pt>
                <c:pt idx="19">
                  <c:v>0.02</c:v>
                </c:pt>
                <c:pt idx="20">
                  <c:v>2.1000000000000001E-2</c:v>
                </c:pt>
                <c:pt idx="21">
                  <c:v>2.1999999999999999E-2</c:v>
                </c:pt>
                <c:pt idx="22">
                  <c:v>2.3E-2</c:v>
                </c:pt>
                <c:pt idx="23">
                  <c:v>2.4E-2</c:v>
                </c:pt>
                <c:pt idx="24">
                  <c:v>2.5000000000000001E-2</c:v>
                </c:pt>
                <c:pt idx="25">
                  <c:v>2.5999999999999999E-2</c:v>
                </c:pt>
                <c:pt idx="26">
                  <c:v>2.7E-2</c:v>
                </c:pt>
                <c:pt idx="27">
                  <c:v>2.8000000000000001E-2</c:v>
                </c:pt>
                <c:pt idx="28">
                  <c:v>2.9000000000000001E-2</c:v>
                </c:pt>
                <c:pt idx="29">
                  <c:v>0.03</c:v>
                </c:pt>
                <c:pt idx="30">
                  <c:v>3.1E-2</c:v>
                </c:pt>
                <c:pt idx="31">
                  <c:v>3.2000000000000001E-2</c:v>
                </c:pt>
                <c:pt idx="32">
                  <c:v>3.3000000000000002E-2</c:v>
                </c:pt>
                <c:pt idx="33">
                  <c:v>3.4000000000000002E-2</c:v>
                </c:pt>
                <c:pt idx="34">
                  <c:v>3.5000000000000003E-2</c:v>
                </c:pt>
                <c:pt idx="35">
                  <c:v>3.5999999999999997E-2</c:v>
                </c:pt>
                <c:pt idx="36">
                  <c:v>3.6999999999999998E-2</c:v>
                </c:pt>
                <c:pt idx="37">
                  <c:v>3.7999999999999999E-2</c:v>
                </c:pt>
                <c:pt idx="38">
                  <c:v>3.9E-2</c:v>
                </c:pt>
                <c:pt idx="39">
                  <c:v>0.04</c:v>
                </c:pt>
                <c:pt idx="40">
                  <c:v>4.1000000000000002E-2</c:v>
                </c:pt>
                <c:pt idx="41">
                  <c:v>4.2000000000000003E-2</c:v>
                </c:pt>
                <c:pt idx="42">
                  <c:v>4.2999999999999997E-2</c:v>
                </c:pt>
                <c:pt idx="43">
                  <c:v>4.3999999999999997E-2</c:v>
                </c:pt>
                <c:pt idx="44">
                  <c:v>4.4999999999999998E-2</c:v>
                </c:pt>
                <c:pt idx="45">
                  <c:v>4.5999999999999999E-2</c:v>
                </c:pt>
                <c:pt idx="46">
                  <c:v>4.7E-2</c:v>
                </c:pt>
                <c:pt idx="47">
                  <c:v>4.8000000000000001E-2</c:v>
                </c:pt>
                <c:pt idx="48">
                  <c:v>4.9000000000000002E-2</c:v>
                </c:pt>
                <c:pt idx="49">
                  <c:v>0.05</c:v>
                </c:pt>
                <c:pt idx="50">
                  <c:v>5.0999999999999997E-2</c:v>
                </c:pt>
                <c:pt idx="51">
                  <c:v>5.1999999999999998E-2</c:v>
                </c:pt>
                <c:pt idx="52">
                  <c:v>5.2999999999999999E-2</c:v>
                </c:pt>
                <c:pt idx="53">
                  <c:v>5.3999999999999999E-2</c:v>
                </c:pt>
                <c:pt idx="54">
                  <c:v>5.5E-2</c:v>
                </c:pt>
                <c:pt idx="55">
                  <c:v>5.6000000000000001E-2</c:v>
                </c:pt>
                <c:pt idx="56">
                  <c:v>5.7000000000000002E-2</c:v>
                </c:pt>
                <c:pt idx="57">
                  <c:v>5.8000000000000003E-2</c:v>
                </c:pt>
                <c:pt idx="58">
                  <c:v>5.8999999999999997E-2</c:v>
                </c:pt>
                <c:pt idx="59">
                  <c:v>0.06</c:v>
                </c:pt>
                <c:pt idx="60">
                  <c:v>6.0999999999999999E-2</c:v>
                </c:pt>
                <c:pt idx="61">
                  <c:v>6.2E-2</c:v>
                </c:pt>
                <c:pt idx="62">
                  <c:v>6.3E-2</c:v>
                </c:pt>
                <c:pt idx="63">
                  <c:v>6.4000000000000001E-2</c:v>
                </c:pt>
                <c:pt idx="64">
                  <c:v>6.5000000000000002E-2</c:v>
                </c:pt>
                <c:pt idx="65">
                  <c:v>6.6000000000000003E-2</c:v>
                </c:pt>
                <c:pt idx="66">
                  <c:v>6.7000000000000004E-2</c:v>
                </c:pt>
                <c:pt idx="67">
                  <c:v>6.8000000000000005E-2</c:v>
                </c:pt>
                <c:pt idx="68">
                  <c:v>6.9000000000000006E-2</c:v>
                </c:pt>
                <c:pt idx="69">
                  <c:v>7.0000000000000007E-2</c:v>
                </c:pt>
                <c:pt idx="70">
                  <c:v>7.0999999999999994E-2</c:v>
                </c:pt>
                <c:pt idx="71">
                  <c:v>7.1999999999999995E-2</c:v>
                </c:pt>
                <c:pt idx="72">
                  <c:v>7.2999999999999995E-2</c:v>
                </c:pt>
                <c:pt idx="73">
                  <c:v>7.3999999999999996E-2</c:v>
                </c:pt>
                <c:pt idx="74">
                  <c:v>7.4999999999999997E-2</c:v>
                </c:pt>
                <c:pt idx="75">
                  <c:v>7.5999999999999998E-2</c:v>
                </c:pt>
                <c:pt idx="76">
                  <c:v>7.6999999999999999E-2</c:v>
                </c:pt>
                <c:pt idx="77">
                  <c:v>7.8E-2</c:v>
                </c:pt>
                <c:pt idx="78">
                  <c:v>7.9000000000000001E-2</c:v>
                </c:pt>
                <c:pt idx="79">
                  <c:v>0.08</c:v>
                </c:pt>
                <c:pt idx="80">
                  <c:v>8.1000000000000003E-2</c:v>
                </c:pt>
                <c:pt idx="81">
                  <c:v>8.2000000000000003E-2</c:v>
                </c:pt>
                <c:pt idx="82">
                  <c:v>8.3000000000000004E-2</c:v>
                </c:pt>
                <c:pt idx="83">
                  <c:v>8.4000000000000005E-2</c:v>
                </c:pt>
                <c:pt idx="84">
                  <c:v>8.5000000000000006E-2</c:v>
                </c:pt>
                <c:pt idx="85">
                  <c:v>8.5999999999999993E-2</c:v>
                </c:pt>
                <c:pt idx="86">
                  <c:v>8.6999999999999994E-2</c:v>
                </c:pt>
                <c:pt idx="87">
                  <c:v>8.7999999999999995E-2</c:v>
                </c:pt>
                <c:pt idx="88">
                  <c:v>8.8999999999999996E-2</c:v>
                </c:pt>
                <c:pt idx="89">
                  <c:v>0.09</c:v>
                </c:pt>
                <c:pt idx="90">
                  <c:v>9.0999999999999998E-2</c:v>
                </c:pt>
                <c:pt idx="91">
                  <c:v>9.1999999999999998E-2</c:v>
                </c:pt>
                <c:pt idx="92">
                  <c:v>9.2999999999999999E-2</c:v>
                </c:pt>
                <c:pt idx="93">
                  <c:v>9.4E-2</c:v>
                </c:pt>
                <c:pt idx="94">
                  <c:v>9.5000000000000001E-2</c:v>
                </c:pt>
                <c:pt idx="95">
                  <c:v>9.6000000000000002E-2</c:v>
                </c:pt>
                <c:pt idx="96">
                  <c:v>9.7000000000000003E-2</c:v>
                </c:pt>
                <c:pt idx="97">
                  <c:v>9.8000000000000004E-2</c:v>
                </c:pt>
                <c:pt idx="98">
                  <c:v>9.9000000000000005E-2</c:v>
                </c:pt>
                <c:pt idx="99">
                  <c:v>0.1</c:v>
                </c:pt>
                <c:pt idx="100">
                  <c:v>0.10100000000000001</c:v>
                </c:pt>
                <c:pt idx="101">
                  <c:v>0.10199999999999999</c:v>
                </c:pt>
                <c:pt idx="102">
                  <c:v>0.10299999999999999</c:v>
                </c:pt>
                <c:pt idx="103">
                  <c:v>0.104</c:v>
                </c:pt>
                <c:pt idx="104">
                  <c:v>0.105</c:v>
                </c:pt>
                <c:pt idx="105">
                  <c:v>0.106</c:v>
                </c:pt>
                <c:pt idx="106">
                  <c:v>0.107</c:v>
                </c:pt>
                <c:pt idx="107">
                  <c:v>0.108</c:v>
                </c:pt>
                <c:pt idx="108">
                  <c:v>0.109</c:v>
                </c:pt>
                <c:pt idx="109">
                  <c:v>0.11</c:v>
                </c:pt>
                <c:pt idx="110">
                  <c:v>0.111</c:v>
                </c:pt>
                <c:pt idx="111">
                  <c:v>0.112</c:v>
                </c:pt>
                <c:pt idx="112">
                  <c:v>0.113</c:v>
                </c:pt>
                <c:pt idx="113">
                  <c:v>0.114</c:v>
                </c:pt>
                <c:pt idx="114">
                  <c:v>0.115</c:v>
                </c:pt>
                <c:pt idx="115">
                  <c:v>0.11600000000000001</c:v>
                </c:pt>
                <c:pt idx="116">
                  <c:v>0.11700000000000001</c:v>
                </c:pt>
                <c:pt idx="117">
                  <c:v>0.11799999999999999</c:v>
                </c:pt>
                <c:pt idx="118">
                  <c:v>0.11899999999999999</c:v>
                </c:pt>
                <c:pt idx="119">
                  <c:v>0.12</c:v>
                </c:pt>
                <c:pt idx="120">
                  <c:v>0.121</c:v>
                </c:pt>
                <c:pt idx="121">
                  <c:v>0.122</c:v>
                </c:pt>
                <c:pt idx="122">
                  <c:v>0.123</c:v>
                </c:pt>
                <c:pt idx="123">
                  <c:v>0.124</c:v>
                </c:pt>
                <c:pt idx="124">
                  <c:v>0.125</c:v>
                </c:pt>
                <c:pt idx="125">
                  <c:v>0.126</c:v>
                </c:pt>
                <c:pt idx="126">
                  <c:v>0.127</c:v>
                </c:pt>
                <c:pt idx="127">
                  <c:v>0.128</c:v>
                </c:pt>
                <c:pt idx="128">
                  <c:v>0.129</c:v>
                </c:pt>
                <c:pt idx="129">
                  <c:v>0.13</c:v>
                </c:pt>
                <c:pt idx="130">
                  <c:v>0.13100000000000001</c:v>
                </c:pt>
                <c:pt idx="131">
                  <c:v>0.13200000000000001</c:v>
                </c:pt>
                <c:pt idx="132">
                  <c:v>0.13300000000000001</c:v>
                </c:pt>
                <c:pt idx="133">
                  <c:v>0.13400000000000001</c:v>
                </c:pt>
                <c:pt idx="134">
                  <c:v>0.13500000000000001</c:v>
                </c:pt>
                <c:pt idx="135">
                  <c:v>0.13600000000000001</c:v>
                </c:pt>
                <c:pt idx="136">
                  <c:v>0.13700000000000001</c:v>
                </c:pt>
                <c:pt idx="137">
                  <c:v>0.13800000000000001</c:v>
                </c:pt>
                <c:pt idx="138">
                  <c:v>0.13900000000000001</c:v>
                </c:pt>
                <c:pt idx="139">
                  <c:v>0.14000000000000001</c:v>
                </c:pt>
                <c:pt idx="140">
                  <c:v>0.14099999999999999</c:v>
                </c:pt>
                <c:pt idx="141">
                  <c:v>0.14199999999999999</c:v>
                </c:pt>
                <c:pt idx="142">
                  <c:v>0.14299999999999999</c:v>
                </c:pt>
                <c:pt idx="143">
                  <c:v>0.14399999999999999</c:v>
                </c:pt>
                <c:pt idx="144">
                  <c:v>0.14499999999999999</c:v>
                </c:pt>
                <c:pt idx="145">
                  <c:v>0.14599999999999999</c:v>
                </c:pt>
                <c:pt idx="146">
                  <c:v>0.14699999999999999</c:v>
                </c:pt>
                <c:pt idx="147">
                  <c:v>0.14799999999999999</c:v>
                </c:pt>
                <c:pt idx="148">
                  <c:v>0.14899999999999999</c:v>
                </c:pt>
                <c:pt idx="149">
                  <c:v>0.15</c:v>
                </c:pt>
                <c:pt idx="150">
                  <c:v>0.151</c:v>
                </c:pt>
                <c:pt idx="151">
                  <c:v>0.152</c:v>
                </c:pt>
                <c:pt idx="152">
                  <c:v>0.153</c:v>
                </c:pt>
                <c:pt idx="153">
                  <c:v>0.154</c:v>
                </c:pt>
                <c:pt idx="154">
                  <c:v>0.155</c:v>
                </c:pt>
                <c:pt idx="155">
                  <c:v>0.156</c:v>
                </c:pt>
                <c:pt idx="156">
                  <c:v>0.157</c:v>
                </c:pt>
                <c:pt idx="157">
                  <c:v>0.158</c:v>
                </c:pt>
                <c:pt idx="158">
                  <c:v>0.159</c:v>
                </c:pt>
                <c:pt idx="159">
                  <c:v>0.16</c:v>
                </c:pt>
                <c:pt idx="160">
                  <c:v>0.161</c:v>
                </c:pt>
                <c:pt idx="161">
                  <c:v>0.16200000000000001</c:v>
                </c:pt>
                <c:pt idx="162">
                  <c:v>0.16300000000000001</c:v>
                </c:pt>
                <c:pt idx="163">
                  <c:v>0.16400000000000001</c:v>
                </c:pt>
                <c:pt idx="164">
                  <c:v>0.16500000000000001</c:v>
                </c:pt>
                <c:pt idx="165">
                  <c:v>0.16600000000000001</c:v>
                </c:pt>
                <c:pt idx="166">
                  <c:v>0.16700000000000001</c:v>
                </c:pt>
                <c:pt idx="167">
                  <c:v>0.16800000000000001</c:v>
                </c:pt>
                <c:pt idx="168">
                  <c:v>0.16900000000000001</c:v>
                </c:pt>
                <c:pt idx="169">
                  <c:v>0.17</c:v>
                </c:pt>
                <c:pt idx="170">
                  <c:v>0.17100000000000001</c:v>
                </c:pt>
                <c:pt idx="171">
                  <c:v>0.17199999999999999</c:v>
                </c:pt>
                <c:pt idx="172">
                  <c:v>0.17299999999999999</c:v>
                </c:pt>
                <c:pt idx="173">
                  <c:v>0.17399999999999999</c:v>
                </c:pt>
                <c:pt idx="174">
                  <c:v>0.17499999999999999</c:v>
                </c:pt>
                <c:pt idx="175">
                  <c:v>0.17599999999999999</c:v>
                </c:pt>
                <c:pt idx="176">
                  <c:v>0.17699999999999999</c:v>
                </c:pt>
                <c:pt idx="177">
                  <c:v>0.17799999999999999</c:v>
                </c:pt>
                <c:pt idx="178">
                  <c:v>0.17899999999999999</c:v>
                </c:pt>
                <c:pt idx="179">
                  <c:v>0.18</c:v>
                </c:pt>
                <c:pt idx="180">
                  <c:v>0.18099999999999999</c:v>
                </c:pt>
                <c:pt idx="181">
                  <c:v>0.182</c:v>
                </c:pt>
                <c:pt idx="182">
                  <c:v>0.183</c:v>
                </c:pt>
                <c:pt idx="183">
                  <c:v>0.184</c:v>
                </c:pt>
                <c:pt idx="184">
                  <c:v>0.185</c:v>
                </c:pt>
                <c:pt idx="185">
                  <c:v>0.186</c:v>
                </c:pt>
                <c:pt idx="186">
                  <c:v>0.187</c:v>
                </c:pt>
                <c:pt idx="187">
                  <c:v>0.188</c:v>
                </c:pt>
                <c:pt idx="188">
                  <c:v>0.189</c:v>
                </c:pt>
                <c:pt idx="189">
                  <c:v>0.19</c:v>
                </c:pt>
                <c:pt idx="190">
                  <c:v>0.191</c:v>
                </c:pt>
                <c:pt idx="191">
                  <c:v>0.192</c:v>
                </c:pt>
                <c:pt idx="192">
                  <c:v>0.193</c:v>
                </c:pt>
                <c:pt idx="193">
                  <c:v>0.19400000000000001</c:v>
                </c:pt>
                <c:pt idx="194">
                  <c:v>0.19500000000000001</c:v>
                </c:pt>
                <c:pt idx="195">
                  <c:v>0.19600000000000001</c:v>
                </c:pt>
                <c:pt idx="196">
                  <c:v>0.19700000000000001</c:v>
                </c:pt>
                <c:pt idx="197">
                  <c:v>0.19800000000000001</c:v>
                </c:pt>
                <c:pt idx="198">
                  <c:v>0.19900000000000001</c:v>
                </c:pt>
                <c:pt idx="199">
                  <c:v>0.2</c:v>
                </c:pt>
                <c:pt idx="200">
                  <c:v>0.20100000000000001</c:v>
                </c:pt>
                <c:pt idx="201">
                  <c:v>0.20200000000000001</c:v>
                </c:pt>
                <c:pt idx="202">
                  <c:v>0.20300000000000001</c:v>
                </c:pt>
                <c:pt idx="203">
                  <c:v>0.20399999999999999</c:v>
                </c:pt>
                <c:pt idx="204">
                  <c:v>0.20499999999999999</c:v>
                </c:pt>
                <c:pt idx="205">
                  <c:v>0.20599999999999999</c:v>
                </c:pt>
                <c:pt idx="206">
                  <c:v>0.20699999999999999</c:v>
                </c:pt>
                <c:pt idx="207">
                  <c:v>0.20799999999999999</c:v>
                </c:pt>
                <c:pt idx="208">
                  <c:v>0.20899999999999999</c:v>
                </c:pt>
                <c:pt idx="209">
                  <c:v>0.21</c:v>
                </c:pt>
                <c:pt idx="210">
                  <c:v>0.21099999999999999</c:v>
                </c:pt>
                <c:pt idx="211">
                  <c:v>0.21199999999999999</c:v>
                </c:pt>
                <c:pt idx="212">
                  <c:v>0.21299999999999999</c:v>
                </c:pt>
                <c:pt idx="213">
                  <c:v>0.214</c:v>
                </c:pt>
                <c:pt idx="214">
                  <c:v>0.215</c:v>
                </c:pt>
                <c:pt idx="215">
                  <c:v>0.216</c:v>
                </c:pt>
                <c:pt idx="216">
                  <c:v>0.217</c:v>
                </c:pt>
                <c:pt idx="217">
                  <c:v>0.218</c:v>
                </c:pt>
                <c:pt idx="218">
                  <c:v>0.219</c:v>
                </c:pt>
                <c:pt idx="219">
                  <c:v>0.22</c:v>
                </c:pt>
                <c:pt idx="220">
                  <c:v>0.221</c:v>
                </c:pt>
                <c:pt idx="221">
                  <c:v>0.222</c:v>
                </c:pt>
                <c:pt idx="222">
                  <c:v>0.223</c:v>
                </c:pt>
                <c:pt idx="223">
                  <c:v>0.224</c:v>
                </c:pt>
                <c:pt idx="224">
                  <c:v>0.22500000000000001</c:v>
                </c:pt>
                <c:pt idx="225">
                  <c:v>0.22600000000000001</c:v>
                </c:pt>
                <c:pt idx="226">
                  <c:v>0.22700000000000001</c:v>
                </c:pt>
                <c:pt idx="227">
                  <c:v>0.22800000000000001</c:v>
                </c:pt>
                <c:pt idx="228">
                  <c:v>0.22900000000000001</c:v>
                </c:pt>
                <c:pt idx="229">
                  <c:v>0.23</c:v>
                </c:pt>
                <c:pt idx="230">
                  <c:v>0.23100000000000001</c:v>
                </c:pt>
                <c:pt idx="231">
                  <c:v>0.23200000000000001</c:v>
                </c:pt>
                <c:pt idx="232">
                  <c:v>0.23300000000000001</c:v>
                </c:pt>
                <c:pt idx="233">
                  <c:v>0.23400000000000001</c:v>
                </c:pt>
                <c:pt idx="234">
                  <c:v>0.23499999999999999</c:v>
                </c:pt>
                <c:pt idx="235">
                  <c:v>0.23599999999999999</c:v>
                </c:pt>
                <c:pt idx="236">
                  <c:v>0.23699999999999999</c:v>
                </c:pt>
                <c:pt idx="237">
                  <c:v>0.23799999999999999</c:v>
                </c:pt>
                <c:pt idx="238">
                  <c:v>0.23899999999999999</c:v>
                </c:pt>
                <c:pt idx="239">
                  <c:v>0.24</c:v>
                </c:pt>
                <c:pt idx="240">
                  <c:v>0.24099999999999999</c:v>
                </c:pt>
                <c:pt idx="241">
                  <c:v>0.24199999999999999</c:v>
                </c:pt>
                <c:pt idx="242">
                  <c:v>0.24299999999999999</c:v>
                </c:pt>
                <c:pt idx="243">
                  <c:v>0.24399999999999999</c:v>
                </c:pt>
                <c:pt idx="244">
                  <c:v>0.245</c:v>
                </c:pt>
                <c:pt idx="245">
                  <c:v>0.246</c:v>
                </c:pt>
                <c:pt idx="246">
                  <c:v>0.247</c:v>
                </c:pt>
                <c:pt idx="247">
                  <c:v>0.248</c:v>
                </c:pt>
                <c:pt idx="248">
                  <c:v>0.249</c:v>
                </c:pt>
                <c:pt idx="249">
                  <c:v>0.25</c:v>
                </c:pt>
                <c:pt idx="250">
                  <c:v>0.251</c:v>
                </c:pt>
                <c:pt idx="251">
                  <c:v>0.252</c:v>
                </c:pt>
                <c:pt idx="252">
                  <c:v>0.253</c:v>
                </c:pt>
                <c:pt idx="253">
                  <c:v>0.254</c:v>
                </c:pt>
                <c:pt idx="254">
                  <c:v>0.255</c:v>
                </c:pt>
                <c:pt idx="255">
                  <c:v>0.25600000000000001</c:v>
                </c:pt>
                <c:pt idx="256">
                  <c:v>0.25700000000000001</c:v>
                </c:pt>
                <c:pt idx="257">
                  <c:v>0.25800000000000001</c:v>
                </c:pt>
                <c:pt idx="258">
                  <c:v>0.25900000000000001</c:v>
                </c:pt>
                <c:pt idx="259">
                  <c:v>0.26</c:v>
                </c:pt>
                <c:pt idx="260">
                  <c:v>0.26100000000000001</c:v>
                </c:pt>
                <c:pt idx="261">
                  <c:v>0.26200000000000001</c:v>
                </c:pt>
                <c:pt idx="262">
                  <c:v>0.26300000000000001</c:v>
                </c:pt>
                <c:pt idx="263">
                  <c:v>0.26400000000000001</c:v>
                </c:pt>
                <c:pt idx="264">
                  <c:v>0.26500000000000001</c:v>
                </c:pt>
                <c:pt idx="265">
                  <c:v>0.26600000000000001</c:v>
                </c:pt>
                <c:pt idx="266">
                  <c:v>0.26700000000000002</c:v>
                </c:pt>
                <c:pt idx="267">
                  <c:v>0.26800000000000002</c:v>
                </c:pt>
                <c:pt idx="268">
                  <c:v>0.26900000000000002</c:v>
                </c:pt>
                <c:pt idx="269">
                  <c:v>0.27</c:v>
                </c:pt>
                <c:pt idx="270">
                  <c:v>0.27100000000000002</c:v>
                </c:pt>
                <c:pt idx="271">
                  <c:v>0.27200000000000002</c:v>
                </c:pt>
                <c:pt idx="272">
                  <c:v>0.27300000000000002</c:v>
                </c:pt>
                <c:pt idx="273">
                  <c:v>0.27400000000000002</c:v>
                </c:pt>
                <c:pt idx="274">
                  <c:v>0.27500000000000002</c:v>
                </c:pt>
                <c:pt idx="275">
                  <c:v>0.27600000000000002</c:v>
                </c:pt>
                <c:pt idx="276">
                  <c:v>0.27700000000000002</c:v>
                </c:pt>
                <c:pt idx="277">
                  <c:v>0.27800000000000002</c:v>
                </c:pt>
                <c:pt idx="278">
                  <c:v>0.27900000000000003</c:v>
                </c:pt>
                <c:pt idx="279">
                  <c:v>0.28000000000000003</c:v>
                </c:pt>
                <c:pt idx="280">
                  <c:v>0.28100000000000003</c:v>
                </c:pt>
                <c:pt idx="281">
                  <c:v>0.28199999999999997</c:v>
                </c:pt>
                <c:pt idx="282">
                  <c:v>0.28299999999999997</c:v>
                </c:pt>
                <c:pt idx="283">
                  <c:v>0.28399999999999997</c:v>
                </c:pt>
                <c:pt idx="284">
                  <c:v>0.28499999999999998</c:v>
                </c:pt>
                <c:pt idx="285">
                  <c:v>0.28599999999999998</c:v>
                </c:pt>
                <c:pt idx="286">
                  <c:v>0.28699999999999998</c:v>
                </c:pt>
                <c:pt idx="287">
                  <c:v>0.28799999999999998</c:v>
                </c:pt>
                <c:pt idx="288">
                  <c:v>0.28899999999999998</c:v>
                </c:pt>
                <c:pt idx="289">
                  <c:v>0.28999999999999998</c:v>
                </c:pt>
                <c:pt idx="290">
                  <c:v>0.29099999999999998</c:v>
                </c:pt>
                <c:pt idx="291">
                  <c:v>0.29199999999999998</c:v>
                </c:pt>
                <c:pt idx="292">
                  <c:v>0.29299999999999998</c:v>
                </c:pt>
                <c:pt idx="293">
                  <c:v>0.29399999999999998</c:v>
                </c:pt>
                <c:pt idx="294">
                  <c:v>0.29499999999999998</c:v>
                </c:pt>
                <c:pt idx="295">
                  <c:v>0.29599999999999999</c:v>
                </c:pt>
                <c:pt idx="296">
                  <c:v>0.29699999999999999</c:v>
                </c:pt>
                <c:pt idx="297">
                  <c:v>0.29799999999999999</c:v>
                </c:pt>
                <c:pt idx="298">
                  <c:v>0.29899999999999999</c:v>
                </c:pt>
                <c:pt idx="299">
                  <c:v>0.3</c:v>
                </c:pt>
                <c:pt idx="300">
                  <c:v>0.30099999999999999</c:v>
                </c:pt>
                <c:pt idx="301">
                  <c:v>0.30199999999999999</c:v>
                </c:pt>
                <c:pt idx="302">
                  <c:v>0.30299999999999999</c:v>
                </c:pt>
                <c:pt idx="303">
                  <c:v>0.30399999999999999</c:v>
                </c:pt>
                <c:pt idx="304">
                  <c:v>0.30499999999999999</c:v>
                </c:pt>
                <c:pt idx="305">
                  <c:v>0.30599999999999999</c:v>
                </c:pt>
                <c:pt idx="306">
                  <c:v>0.307</c:v>
                </c:pt>
                <c:pt idx="307">
                  <c:v>0.308</c:v>
                </c:pt>
                <c:pt idx="308">
                  <c:v>0.309</c:v>
                </c:pt>
                <c:pt idx="309">
                  <c:v>0.31</c:v>
                </c:pt>
                <c:pt idx="310">
                  <c:v>0.311</c:v>
                </c:pt>
                <c:pt idx="311">
                  <c:v>0.312</c:v>
                </c:pt>
                <c:pt idx="312">
                  <c:v>0.313</c:v>
                </c:pt>
                <c:pt idx="313">
                  <c:v>0.314</c:v>
                </c:pt>
                <c:pt idx="314">
                  <c:v>0.315</c:v>
                </c:pt>
                <c:pt idx="315">
                  <c:v>0.316</c:v>
                </c:pt>
                <c:pt idx="316">
                  <c:v>0.317</c:v>
                </c:pt>
                <c:pt idx="317">
                  <c:v>0.318</c:v>
                </c:pt>
                <c:pt idx="318">
                  <c:v>0.31900000000000001</c:v>
                </c:pt>
                <c:pt idx="319">
                  <c:v>0.32</c:v>
                </c:pt>
                <c:pt idx="320">
                  <c:v>0.32100000000000001</c:v>
                </c:pt>
                <c:pt idx="321">
                  <c:v>0.32200000000000001</c:v>
                </c:pt>
                <c:pt idx="322">
                  <c:v>0.32300000000000001</c:v>
                </c:pt>
                <c:pt idx="323">
                  <c:v>0.32400000000000001</c:v>
                </c:pt>
                <c:pt idx="324">
                  <c:v>0.32500000000000001</c:v>
                </c:pt>
                <c:pt idx="325">
                  <c:v>0.32600000000000001</c:v>
                </c:pt>
                <c:pt idx="326">
                  <c:v>0.32700000000000001</c:v>
                </c:pt>
                <c:pt idx="327">
                  <c:v>0.32800000000000001</c:v>
                </c:pt>
                <c:pt idx="328">
                  <c:v>0.32900000000000001</c:v>
                </c:pt>
                <c:pt idx="329">
                  <c:v>0.33</c:v>
                </c:pt>
                <c:pt idx="330">
                  <c:v>0.33100000000000002</c:v>
                </c:pt>
                <c:pt idx="331">
                  <c:v>0.33200000000000002</c:v>
                </c:pt>
                <c:pt idx="332">
                  <c:v>0.33300000000000002</c:v>
                </c:pt>
                <c:pt idx="333">
                  <c:v>0.33400000000000002</c:v>
                </c:pt>
                <c:pt idx="334">
                  <c:v>0.33500000000000002</c:v>
                </c:pt>
                <c:pt idx="335">
                  <c:v>0.33600000000000002</c:v>
                </c:pt>
                <c:pt idx="336">
                  <c:v>0.33700000000000002</c:v>
                </c:pt>
                <c:pt idx="337">
                  <c:v>0.33800000000000002</c:v>
                </c:pt>
                <c:pt idx="338">
                  <c:v>0.33900000000000002</c:v>
                </c:pt>
                <c:pt idx="339">
                  <c:v>0.34</c:v>
                </c:pt>
                <c:pt idx="340">
                  <c:v>0.34100000000000003</c:v>
                </c:pt>
                <c:pt idx="341">
                  <c:v>0.34200000000000003</c:v>
                </c:pt>
                <c:pt idx="342">
                  <c:v>0.34300000000000003</c:v>
                </c:pt>
                <c:pt idx="343">
                  <c:v>0.34399999999999997</c:v>
                </c:pt>
                <c:pt idx="344">
                  <c:v>0.34499999999999997</c:v>
                </c:pt>
                <c:pt idx="345">
                  <c:v>0.34599999999999997</c:v>
                </c:pt>
                <c:pt idx="346">
                  <c:v>0.34699999999999998</c:v>
                </c:pt>
                <c:pt idx="347">
                  <c:v>0.34799999999999998</c:v>
                </c:pt>
                <c:pt idx="348">
                  <c:v>0.34899999999999998</c:v>
                </c:pt>
                <c:pt idx="349">
                  <c:v>0.35</c:v>
                </c:pt>
                <c:pt idx="350">
                  <c:v>0.35099999999999998</c:v>
                </c:pt>
                <c:pt idx="351">
                  <c:v>0.35199999999999998</c:v>
                </c:pt>
                <c:pt idx="352">
                  <c:v>0.35299999999999998</c:v>
                </c:pt>
                <c:pt idx="353">
                  <c:v>0.35399999999999998</c:v>
                </c:pt>
                <c:pt idx="354">
                  <c:v>0.35499999999999998</c:v>
                </c:pt>
                <c:pt idx="355">
                  <c:v>0.35599999999999998</c:v>
                </c:pt>
                <c:pt idx="356">
                  <c:v>0.35699999999999998</c:v>
                </c:pt>
                <c:pt idx="357">
                  <c:v>0.35799999999999998</c:v>
                </c:pt>
                <c:pt idx="358">
                  <c:v>0.35899999999999999</c:v>
                </c:pt>
                <c:pt idx="359">
                  <c:v>0.36</c:v>
                </c:pt>
                <c:pt idx="360">
                  <c:v>0.36099999999999999</c:v>
                </c:pt>
                <c:pt idx="361">
                  <c:v>0.36199999999999999</c:v>
                </c:pt>
                <c:pt idx="362">
                  <c:v>0.36299999999999999</c:v>
                </c:pt>
                <c:pt idx="363">
                  <c:v>0.36399999999999999</c:v>
                </c:pt>
                <c:pt idx="364">
                  <c:v>0.36499999999999999</c:v>
                </c:pt>
                <c:pt idx="365">
                  <c:v>0.36599999999999999</c:v>
                </c:pt>
                <c:pt idx="366">
                  <c:v>0.36699999999999999</c:v>
                </c:pt>
                <c:pt idx="367">
                  <c:v>0.36799999999999999</c:v>
                </c:pt>
                <c:pt idx="368">
                  <c:v>0.36899999999999999</c:v>
                </c:pt>
                <c:pt idx="369">
                  <c:v>0.37</c:v>
                </c:pt>
                <c:pt idx="370">
                  <c:v>0.371</c:v>
                </c:pt>
                <c:pt idx="371">
                  <c:v>0.372</c:v>
                </c:pt>
                <c:pt idx="372">
                  <c:v>0.373</c:v>
                </c:pt>
                <c:pt idx="373">
                  <c:v>0.374</c:v>
                </c:pt>
                <c:pt idx="374">
                  <c:v>0.375</c:v>
                </c:pt>
                <c:pt idx="375">
                  <c:v>0.376</c:v>
                </c:pt>
                <c:pt idx="376">
                  <c:v>0.377</c:v>
                </c:pt>
                <c:pt idx="377">
                  <c:v>0.378</c:v>
                </c:pt>
                <c:pt idx="378">
                  <c:v>0.379</c:v>
                </c:pt>
                <c:pt idx="379">
                  <c:v>0.38</c:v>
                </c:pt>
                <c:pt idx="380">
                  <c:v>0.38100000000000001</c:v>
                </c:pt>
                <c:pt idx="381">
                  <c:v>0.38200000000000001</c:v>
                </c:pt>
                <c:pt idx="382">
                  <c:v>0.38300000000000001</c:v>
                </c:pt>
                <c:pt idx="383">
                  <c:v>0.38400000000000001</c:v>
                </c:pt>
                <c:pt idx="384">
                  <c:v>0.38500000000000001</c:v>
                </c:pt>
                <c:pt idx="385">
                  <c:v>0.38600000000000001</c:v>
                </c:pt>
                <c:pt idx="386">
                  <c:v>0.38700000000000001</c:v>
                </c:pt>
                <c:pt idx="387">
                  <c:v>0.38800000000000001</c:v>
                </c:pt>
                <c:pt idx="388">
                  <c:v>0.38900000000000001</c:v>
                </c:pt>
                <c:pt idx="389">
                  <c:v>0.39</c:v>
                </c:pt>
                <c:pt idx="390">
                  <c:v>0.39100000000000001</c:v>
                </c:pt>
                <c:pt idx="391">
                  <c:v>0.39200000000000002</c:v>
                </c:pt>
                <c:pt idx="392">
                  <c:v>0.39300000000000002</c:v>
                </c:pt>
                <c:pt idx="393">
                  <c:v>0.39400000000000002</c:v>
                </c:pt>
                <c:pt idx="394">
                  <c:v>0.39500000000000002</c:v>
                </c:pt>
                <c:pt idx="395">
                  <c:v>0.39600000000000002</c:v>
                </c:pt>
                <c:pt idx="396">
                  <c:v>0.39700000000000002</c:v>
                </c:pt>
                <c:pt idx="397">
                  <c:v>0.39800000000000002</c:v>
                </c:pt>
                <c:pt idx="398">
                  <c:v>0.39900000000000002</c:v>
                </c:pt>
                <c:pt idx="399">
                  <c:v>0.4</c:v>
                </c:pt>
                <c:pt idx="400">
                  <c:v>0.40100000000000002</c:v>
                </c:pt>
                <c:pt idx="401">
                  <c:v>0.40200000000000002</c:v>
                </c:pt>
                <c:pt idx="402">
                  <c:v>0.40300000000000002</c:v>
                </c:pt>
                <c:pt idx="403">
                  <c:v>0.40400000000000003</c:v>
                </c:pt>
                <c:pt idx="404">
                  <c:v>0.40500000000000003</c:v>
                </c:pt>
                <c:pt idx="405">
                  <c:v>0.40600000000000003</c:v>
                </c:pt>
                <c:pt idx="406">
                  <c:v>0.40699999999999997</c:v>
                </c:pt>
                <c:pt idx="407">
                  <c:v>0.40799999999999997</c:v>
                </c:pt>
                <c:pt idx="408">
                  <c:v>0.40899999999999997</c:v>
                </c:pt>
                <c:pt idx="409">
                  <c:v>0.41</c:v>
                </c:pt>
                <c:pt idx="410">
                  <c:v>0.41099999999999998</c:v>
                </c:pt>
                <c:pt idx="411">
                  <c:v>0.41199999999999998</c:v>
                </c:pt>
                <c:pt idx="412">
                  <c:v>0.41299999999999998</c:v>
                </c:pt>
                <c:pt idx="413">
                  <c:v>0.41399999999999998</c:v>
                </c:pt>
                <c:pt idx="414">
                  <c:v>0.41499999999999998</c:v>
                </c:pt>
                <c:pt idx="415">
                  <c:v>0.41599999999999998</c:v>
                </c:pt>
                <c:pt idx="416">
                  <c:v>0.41699999999999998</c:v>
                </c:pt>
                <c:pt idx="417">
                  <c:v>0.41799999999999998</c:v>
                </c:pt>
                <c:pt idx="418">
                  <c:v>0.41899999999999998</c:v>
                </c:pt>
                <c:pt idx="419">
                  <c:v>0.42</c:v>
                </c:pt>
                <c:pt idx="420">
                  <c:v>0.42099999999999999</c:v>
                </c:pt>
                <c:pt idx="421">
                  <c:v>0.42199999999999999</c:v>
                </c:pt>
                <c:pt idx="422">
                  <c:v>0.42299999999999999</c:v>
                </c:pt>
                <c:pt idx="423">
                  <c:v>0.42399999999999999</c:v>
                </c:pt>
                <c:pt idx="424">
                  <c:v>0.42499999999999999</c:v>
                </c:pt>
                <c:pt idx="425">
                  <c:v>0.42599999999999999</c:v>
                </c:pt>
                <c:pt idx="426">
                  <c:v>0.42699999999999999</c:v>
                </c:pt>
                <c:pt idx="427">
                  <c:v>0.42799999999999999</c:v>
                </c:pt>
                <c:pt idx="428">
                  <c:v>0.42899999999999999</c:v>
                </c:pt>
                <c:pt idx="429">
                  <c:v>0.43</c:v>
                </c:pt>
                <c:pt idx="430">
                  <c:v>0.43099999999999999</c:v>
                </c:pt>
                <c:pt idx="431">
                  <c:v>0.432</c:v>
                </c:pt>
                <c:pt idx="432">
                  <c:v>0.433</c:v>
                </c:pt>
                <c:pt idx="433">
                  <c:v>0.434</c:v>
                </c:pt>
                <c:pt idx="434">
                  <c:v>0.435</c:v>
                </c:pt>
                <c:pt idx="435">
                  <c:v>0.436</c:v>
                </c:pt>
                <c:pt idx="436">
                  <c:v>0.437</c:v>
                </c:pt>
                <c:pt idx="437">
                  <c:v>0.438</c:v>
                </c:pt>
                <c:pt idx="438">
                  <c:v>0.439</c:v>
                </c:pt>
                <c:pt idx="439">
                  <c:v>0.44</c:v>
                </c:pt>
                <c:pt idx="440">
                  <c:v>0.441</c:v>
                </c:pt>
                <c:pt idx="441">
                  <c:v>0.442</c:v>
                </c:pt>
                <c:pt idx="442">
                  <c:v>0.443</c:v>
                </c:pt>
                <c:pt idx="443">
                  <c:v>0.44400000000000001</c:v>
                </c:pt>
                <c:pt idx="444">
                  <c:v>0.44500000000000001</c:v>
                </c:pt>
                <c:pt idx="445">
                  <c:v>0.44600000000000001</c:v>
                </c:pt>
                <c:pt idx="446">
                  <c:v>0.44700000000000001</c:v>
                </c:pt>
                <c:pt idx="447">
                  <c:v>0.44800000000000001</c:v>
                </c:pt>
                <c:pt idx="448">
                  <c:v>0.44900000000000001</c:v>
                </c:pt>
                <c:pt idx="449">
                  <c:v>0.45</c:v>
                </c:pt>
                <c:pt idx="450">
                  <c:v>0.45100000000000001</c:v>
                </c:pt>
                <c:pt idx="451">
                  <c:v>0.45200000000000001</c:v>
                </c:pt>
                <c:pt idx="452">
                  <c:v>0.45300000000000001</c:v>
                </c:pt>
                <c:pt idx="453">
                  <c:v>0.45400000000000001</c:v>
                </c:pt>
                <c:pt idx="454">
                  <c:v>0.45500000000000002</c:v>
                </c:pt>
                <c:pt idx="455">
                  <c:v>0.45600000000000002</c:v>
                </c:pt>
                <c:pt idx="456">
                  <c:v>0.45700000000000002</c:v>
                </c:pt>
                <c:pt idx="457">
                  <c:v>0.45800000000000002</c:v>
                </c:pt>
                <c:pt idx="458">
                  <c:v>0.45900000000000002</c:v>
                </c:pt>
                <c:pt idx="459">
                  <c:v>0.46</c:v>
                </c:pt>
                <c:pt idx="460">
                  <c:v>0.46100000000000002</c:v>
                </c:pt>
                <c:pt idx="461">
                  <c:v>0.46200000000000002</c:v>
                </c:pt>
                <c:pt idx="462">
                  <c:v>0.46300000000000002</c:v>
                </c:pt>
                <c:pt idx="463">
                  <c:v>0.46400000000000002</c:v>
                </c:pt>
                <c:pt idx="464">
                  <c:v>0.46500000000000002</c:v>
                </c:pt>
                <c:pt idx="465">
                  <c:v>0.46600000000000003</c:v>
                </c:pt>
                <c:pt idx="466">
                  <c:v>0.46700000000000003</c:v>
                </c:pt>
                <c:pt idx="467">
                  <c:v>0.46800000000000003</c:v>
                </c:pt>
                <c:pt idx="468">
                  <c:v>0.46899999999999997</c:v>
                </c:pt>
                <c:pt idx="469">
                  <c:v>0.47</c:v>
                </c:pt>
                <c:pt idx="470">
                  <c:v>0.47099999999999997</c:v>
                </c:pt>
                <c:pt idx="471">
                  <c:v>0.47199999999999998</c:v>
                </c:pt>
                <c:pt idx="472">
                  <c:v>0.47299999999999998</c:v>
                </c:pt>
                <c:pt idx="473">
                  <c:v>0.47399999999999998</c:v>
                </c:pt>
                <c:pt idx="474">
                  <c:v>0.47499999999999998</c:v>
                </c:pt>
                <c:pt idx="475">
                  <c:v>0.47599999999999998</c:v>
                </c:pt>
                <c:pt idx="476">
                  <c:v>0.47699999999999998</c:v>
                </c:pt>
                <c:pt idx="477">
                  <c:v>0.47799999999999998</c:v>
                </c:pt>
                <c:pt idx="478">
                  <c:v>0.47899999999999998</c:v>
                </c:pt>
                <c:pt idx="479">
                  <c:v>0.48</c:v>
                </c:pt>
                <c:pt idx="480">
                  <c:v>0.48099999999999998</c:v>
                </c:pt>
                <c:pt idx="481">
                  <c:v>0.48199999999999998</c:v>
                </c:pt>
                <c:pt idx="482">
                  <c:v>0.48299999999999998</c:v>
                </c:pt>
                <c:pt idx="483">
                  <c:v>0.48399999999999999</c:v>
                </c:pt>
                <c:pt idx="484">
                  <c:v>0.48499999999999999</c:v>
                </c:pt>
                <c:pt idx="485">
                  <c:v>0.48599999999999999</c:v>
                </c:pt>
                <c:pt idx="486">
                  <c:v>0.48699999999999999</c:v>
                </c:pt>
                <c:pt idx="487">
                  <c:v>0.48799999999999999</c:v>
                </c:pt>
                <c:pt idx="488">
                  <c:v>0.48899999999999999</c:v>
                </c:pt>
                <c:pt idx="489">
                  <c:v>0.49</c:v>
                </c:pt>
                <c:pt idx="490">
                  <c:v>0.49099999999999999</c:v>
                </c:pt>
                <c:pt idx="491">
                  <c:v>0.49199999999999999</c:v>
                </c:pt>
                <c:pt idx="492">
                  <c:v>0.49299999999999999</c:v>
                </c:pt>
                <c:pt idx="493">
                  <c:v>0.49399999999999999</c:v>
                </c:pt>
                <c:pt idx="494">
                  <c:v>0.495</c:v>
                </c:pt>
                <c:pt idx="495">
                  <c:v>0.496</c:v>
                </c:pt>
                <c:pt idx="496">
                  <c:v>0.497</c:v>
                </c:pt>
                <c:pt idx="497">
                  <c:v>0.498</c:v>
                </c:pt>
                <c:pt idx="498">
                  <c:v>0.499</c:v>
                </c:pt>
                <c:pt idx="499">
                  <c:v>0.5</c:v>
                </c:pt>
                <c:pt idx="500">
                  <c:v>0.501</c:v>
                </c:pt>
                <c:pt idx="501">
                  <c:v>0.502</c:v>
                </c:pt>
                <c:pt idx="502">
                  <c:v>0.503</c:v>
                </c:pt>
                <c:pt idx="503">
                  <c:v>0.504</c:v>
                </c:pt>
                <c:pt idx="504">
                  <c:v>0.505</c:v>
                </c:pt>
                <c:pt idx="505">
                  <c:v>0.50600000000000001</c:v>
                </c:pt>
                <c:pt idx="506">
                  <c:v>0.50700000000000001</c:v>
                </c:pt>
                <c:pt idx="507">
                  <c:v>0.50800000000000001</c:v>
                </c:pt>
                <c:pt idx="508">
                  <c:v>0.50900000000000001</c:v>
                </c:pt>
                <c:pt idx="509">
                  <c:v>0.51</c:v>
                </c:pt>
                <c:pt idx="510">
                  <c:v>0.51100000000000001</c:v>
                </c:pt>
                <c:pt idx="511">
                  <c:v>0.51200000000000001</c:v>
                </c:pt>
                <c:pt idx="512">
                  <c:v>0.51300000000000001</c:v>
                </c:pt>
                <c:pt idx="513">
                  <c:v>0.51400000000000001</c:v>
                </c:pt>
                <c:pt idx="514">
                  <c:v>0.51500000000000001</c:v>
                </c:pt>
                <c:pt idx="515">
                  <c:v>0.51600000000000001</c:v>
                </c:pt>
                <c:pt idx="516">
                  <c:v>0.51700000000000002</c:v>
                </c:pt>
                <c:pt idx="517">
                  <c:v>0.51800000000000002</c:v>
                </c:pt>
                <c:pt idx="518">
                  <c:v>0.51900000000000002</c:v>
                </c:pt>
                <c:pt idx="519">
                  <c:v>0.52</c:v>
                </c:pt>
                <c:pt idx="520">
                  <c:v>0.52100000000000002</c:v>
                </c:pt>
                <c:pt idx="521">
                  <c:v>0.52200000000000002</c:v>
                </c:pt>
                <c:pt idx="522">
                  <c:v>0.52300000000000002</c:v>
                </c:pt>
                <c:pt idx="523">
                  <c:v>0.52400000000000002</c:v>
                </c:pt>
                <c:pt idx="524">
                  <c:v>0.52500000000000002</c:v>
                </c:pt>
                <c:pt idx="525">
                  <c:v>0.52600000000000002</c:v>
                </c:pt>
                <c:pt idx="526">
                  <c:v>0.52700000000000002</c:v>
                </c:pt>
                <c:pt idx="527">
                  <c:v>0.52800000000000002</c:v>
                </c:pt>
                <c:pt idx="528">
                  <c:v>0.52900000000000003</c:v>
                </c:pt>
                <c:pt idx="529">
                  <c:v>0.53</c:v>
                </c:pt>
                <c:pt idx="530">
                  <c:v>0.53100000000000003</c:v>
                </c:pt>
                <c:pt idx="531">
                  <c:v>0.53200000000000003</c:v>
                </c:pt>
                <c:pt idx="532">
                  <c:v>0.53300000000000003</c:v>
                </c:pt>
                <c:pt idx="533">
                  <c:v>0.53400000000000003</c:v>
                </c:pt>
                <c:pt idx="534">
                  <c:v>0.53500000000000003</c:v>
                </c:pt>
                <c:pt idx="535">
                  <c:v>0.53600000000000003</c:v>
                </c:pt>
                <c:pt idx="536">
                  <c:v>0.53700000000000003</c:v>
                </c:pt>
                <c:pt idx="537">
                  <c:v>0.53800000000000003</c:v>
                </c:pt>
                <c:pt idx="538">
                  <c:v>0.53900000000000003</c:v>
                </c:pt>
                <c:pt idx="539">
                  <c:v>0.54</c:v>
                </c:pt>
                <c:pt idx="540">
                  <c:v>0.54100000000000004</c:v>
                </c:pt>
                <c:pt idx="541">
                  <c:v>0.54200000000000004</c:v>
                </c:pt>
                <c:pt idx="542">
                  <c:v>0.54300000000000004</c:v>
                </c:pt>
                <c:pt idx="543">
                  <c:v>0.54400000000000004</c:v>
                </c:pt>
                <c:pt idx="544">
                  <c:v>0.54500000000000004</c:v>
                </c:pt>
                <c:pt idx="545">
                  <c:v>0.54600000000000004</c:v>
                </c:pt>
                <c:pt idx="546">
                  <c:v>0.54700000000000004</c:v>
                </c:pt>
                <c:pt idx="547">
                  <c:v>0.54800000000000004</c:v>
                </c:pt>
                <c:pt idx="548">
                  <c:v>0.54900000000000004</c:v>
                </c:pt>
                <c:pt idx="549">
                  <c:v>0.55000000000000004</c:v>
                </c:pt>
                <c:pt idx="550">
                  <c:v>0.55100000000000005</c:v>
                </c:pt>
                <c:pt idx="551">
                  <c:v>0.55200000000000005</c:v>
                </c:pt>
                <c:pt idx="552">
                  <c:v>0.55300000000000005</c:v>
                </c:pt>
                <c:pt idx="553">
                  <c:v>0.55400000000000005</c:v>
                </c:pt>
                <c:pt idx="554">
                  <c:v>0.55500000000000005</c:v>
                </c:pt>
                <c:pt idx="555">
                  <c:v>0.55600000000000005</c:v>
                </c:pt>
                <c:pt idx="556">
                  <c:v>0.55700000000000005</c:v>
                </c:pt>
                <c:pt idx="557">
                  <c:v>0.55800000000000005</c:v>
                </c:pt>
                <c:pt idx="558">
                  <c:v>0.55900000000000005</c:v>
                </c:pt>
                <c:pt idx="559">
                  <c:v>0.56000000000000005</c:v>
                </c:pt>
                <c:pt idx="560">
                  <c:v>0.56100000000000005</c:v>
                </c:pt>
                <c:pt idx="561">
                  <c:v>0.56200000000000006</c:v>
                </c:pt>
                <c:pt idx="562">
                  <c:v>0.56299999999999994</c:v>
                </c:pt>
                <c:pt idx="563">
                  <c:v>0.56399999999999995</c:v>
                </c:pt>
                <c:pt idx="564">
                  <c:v>0.56499999999999995</c:v>
                </c:pt>
                <c:pt idx="565">
                  <c:v>0.56599999999999995</c:v>
                </c:pt>
                <c:pt idx="566">
                  <c:v>0.56699999999999995</c:v>
                </c:pt>
                <c:pt idx="567">
                  <c:v>0.56799999999999995</c:v>
                </c:pt>
                <c:pt idx="568">
                  <c:v>0.56899999999999995</c:v>
                </c:pt>
                <c:pt idx="569">
                  <c:v>0.56999999999999995</c:v>
                </c:pt>
                <c:pt idx="570">
                  <c:v>0.57099999999999995</c:v>
                </c:pt>
                <c:pt idx="571">
                  <c:v>0.57199999999999995</c:v>
                </c:pt>
                <c:pt idx="572">
                  <c:v>0.57299999999999995</c:v>
                </c:pt>
                <c:pt idx="573">
                  <c:v>0.57399999999999995</c:v>
                </c:pt>
                <c:pt idx="574">
                  <c:v>0.57499999999999996</c:v>
                </c:pt>
                <c:pt idx="575">
                  <c:v>0.57599999999999996</c:v>
                </c:pt>
                <c:pt idx="576">
                  <c:v>0.57699999999999996</c:v>
                </c:pt>
                <c:pt idx="577">
                  <c:v>0.57799999999999996</c:v>
                </c:pt>
                <c:pt idx="578">
                  <c:v>0.57899999999999996</c:v>
                </c:pt>
                <c:pt idx="579">
                  <c:v>0.57999999999999996</c:v>
                </c:pt>
                <c:pt idx="580">
                  <c:v>0.58099999999999996</c:v>
                </c:pt>
                <c:pt idx="581">
                  <c:v>0.58199999999999996</c:v>
                </c:pt>
                <c:pt idx="582">
                  <c:v>0.58299999999999996</c:v>
                </c:pt>
                <c:pt idx="583">
                  <c:v>0.58399999999999996</c:v>
                </c:pt>
                <c:pt idx="584">
                  <c:v>0.58499999999999996</c:v>
                </c:pt>
                <c:pt idx="585">
                  <c:v>0.58599999999999997</c:v>
                </c:pt>
                <c:pt idx="586">
                  <c:v>0.58699999999999997</c:v>
                </c:pt>
                <c:pt idx="587">
                  <c:v>0.58799999999999997</c:v>
                </c:pt>
                <c:pt idx="588">
                  <c:v>0.58899999999999997</c:v>
                </c:pt>
                <c:pt idx="589">
                  <c:v>0.59</c:v>
                </c:pt>
                <c:pt idx="590">
                  <c:v>0.59099999999999997</c:v>
                </c:pt>
                <c:pt idx="591">
                  <c:v>0.59199999999999997</c:v>
                </c:pt>
                <c:pt idx="592">
                  <c:v>0.59299999999999997</c:v>
                </c:pt>
                <c:pt idx="593">
                  <c:v>0.59399999999999997</c:v>
                </c:pt>
                <c:pt idx="594">
                  <c:v>0.59499999999999997</c:v>
                </c:pt>
                <c:pt idx="595">
                  <c:v>0.59599999999999997</c:v>
                </c:pt>
                <c:pt idx="596">
                  <c:v>0.59699999999999998</c:v>
                </c:pt>
                <c:pt idx="597">
                  <c:v>0.59799999999999998</c:v>
                </c:pt>
                <c:pt idx="598">
                  <c:v>0.59899999999999998</c:v>
                </c:pt>
                <c:pt idx="599">
                  <c:v>0.6</c:v>
                </c:pt>
                <c:pt idx="600">
                  <c:v>0.60099999999999998</c:v>
                </c:pt>
                <c:pt idx="601">
                  <c:v>0.60199999999999998</c:v>
                </c:pt>
                <c:pt idx="602">
                  <c:v>0.60299999999999998</c:v>
                </c:pt>
                <c:pt idx="603">
                  <c:v>0.60399999999999998</c:v>
                </c:pt>
                <c:pt idx="604">
                  <c:v>0.60499999999999998</c:v>
                </c:pt>
                <c:pt idx="605">
                  <c:v>0.60599999999999998</c:v>
                </c:pt>
                <c:pt idx="606">
                  <c:v>0.60699999999999998</c:v>
                </c:pt>
                <c:pt idx="607">
                  <c:v>0.60799999999999998</c:v>
                </c:pt>
                <c:pt idx="608">
                  <c:v>0.60899999999999999</c:v>
                </c:pt>
                <c:pt idx="609">
                  <c:v>0.61</c:v>
                </c:pt>
                <c:pt idx="610">
                  <c:v>0.61099999999999999</c:v>
                </c:pt>
                <c:pt idx="611">
                  <c:v>0.61199999999999999</c:v>
                </c:pt>
                <c:pt idx="612">
                  <c:v>0.61299999999999999</c:v>
                </c:pt>
                <c:pt idx="613">
                  <c:v>0.61399999999999999</c:v>
                </c:pt>
                <c:pt idx="614">
                  <c:v>0.61499999999999999</c:v>
                </c:pt>
                <c:pt idx="615">
                  <c:v>0.61599999999999999</c:v>
                </c:pt>
                <c:pt idx="616">
                  <c:v>0.61699999999999999</c:v>
                </c:pt>
                <c:pt idx="617">
                  <c:v>0.61799999999999999</c:v>
                </c:pt>
                <c:pt idx="618">
                  <c:v>0.61899999999999999</c:v>
                </c:pt>
                <c:pt idx="619">
                  <c:v>0.62</c:v>
                </c:pt>
                <c:pt idx="620">
                  <c:v>0.621</c:v>
                </c:pt>
                <c:pt idx="621">
                  <c:v>0.622</c:v>
                </c:pt>
                <c:pt idx="622">
                  <c:v>0.623</c:v>
                </c:pt>
                <c:pt idx="623">
                  <c:v>0.624</c:v>
                </c:pt>
                <c:pt idx="624">
                  <c:v>0.625</c:v>
                </c:pt>
                <c:pt idx="625">
                  <c:v>0.626</c:v>
                </c:pt>
                <c:pt idx="626">
                  <c:v>0.627</c:v>
                </c:pt>
                <c:pt idx="627">
                  <c:v>0.628</c:v>
                </c:pt>
                <c:pt idx="628">
                  <c:v>0.629</c:v>
                </c:pt>
                <c:pt idx="629">
                  <c:v>0.63</c:v>
                </c:pt>
                <c:pt idx="630">
                  <c:v>0.63100000000000001</c:v>
                </c:pt>
                <c:pt idx="631">
                  <c:v>0.63200000000000001</c:v>
                </c:pt>
                <c:pt idx="632">
                  <c:v>0.63300000000000001</c:v>
                </c:pt>
                <c:pt idx="633">
                  <c:v>0.63400000000000001</c:v>
                </c:pt>
                <c:pt idx="634">
                  <c:v>0.63500000000000001</c:v>
                </c:pt>
                <c:pt idx="635">
                  <c:v>0.63600000000000001</c:v>
                </c:pt>
                <c:pt idx="636">
                  <c:v>0.63700000000000001</c:v>
                </c:pt>
                <c:pt idx="637">
                  <c:v>0.63800000000000001</c:v>
                </c:pt>
                <c:pt idx="638">
                  <c:v>0.63900000000000001</c:v>
                </c:pt>
                <c:pt idx="639">
                  <c:v>0.64</c:v>
                </c:pt>
                <c:pt idx="640">
                  <c:v>0.64100000000000001</c:v>
                </c:pt>
                <c:pt idx="641">
                  <c:v>0.64200000000000002</c:v>
                </c:pt>
                <c:pt idx="642">
                  <c:v>0.64300000000000002</c:v>
                </c:pt>
                <c:pt idx="643">
                  <c:v>0.64400000000000002</c:v>
                </c:pt>
                <c:pt idx="644">
                  <c:v>0.64500000000000002</c:v>
                </c:pt>
                <c:pt idx="645">
                  <c:v>0.64600000000000002</c:v>
                </c:pt>
                <c:pt idx="646">
                  <c:v>0.64700000000000002</c:v>
                </c:pt>
                <c:pt idx="647">
                  <c:v>0.64800000000000002</c:v>
                </c:pt>
                <c:pt idx="648">
                  <c:v>0.64900000000000002</c:v>
                </c:pt>
                <c:pt idx="649">
                  <c:v>0.65</c:v>
                </c:pt>
                <c:pt idx="650">
                  <c:v>0.65100000000000002</c:v>
                </c:pt>
                <c:pt idx="651">
                  <c:v>0.65200000000000002</c:v>
                </c:pt>
                <c:pt idx="652">
                  <c:v>0.65300000000000002</c:v>
                </c:pt>
                <c:pt idx="653">
                  <c:v>0.65400000000000003</c:v>
                </c:pt>
                <c:pt idx="654">
                  <c:v>0.65500000000000003</c:v>
                </c:pt>
                <c:pt idx="655">
                  <c:v>0.65600000000000003</c:v>
                </c:pt>
                <c:pt idx="656">
                  <c:v>0.65700000000000003</c:v>
                </c:pt>
                <c:pt idx="657">
                  <c:v>0.65800000000000003</c:v>
                </c:pt>
                <c:pt idx="658">
                  <c:v>0.65900000000000003</c:v>
                </c:pt>
                <c:pt idx="659">
                  <c:v>0.66</c:v>
                </c:pt>
                <c:pt idx="660">
                  <c:v>0.66100000000000003</c:v>
                </c:pt>
                <c:pt idx="661">
                  <c:v>0.66200000000000003</c:v>
                </c:pt>
                <c:pt idx="662">
                  <c:v>0.66300000000000003</c:v>
                </c:pt>
                <c:pt idx="663">
                  <c:v>0.66400000000000003</c:v>
                </c:pt>
                <c:pt idx="664">
                  <c:v>0.66500000000000004</c:v>
                </c:pt>
                <c:pt idx="665">
                  <c:v>0.66600000000000004</c:v>
                </c:pt>
                <c:pt idx="666">
                  <c:v>0.66700000000000004</c:v>
                </c:pt>
                <c:pt idx="667">
                  <c:v>0.66800000000000004</c:v>
                </c:pt>
                <c:pt idx="668">
                  <c:v>0.66900000000000004</c:v>
                </c:pt>
                <c:pt idx="669">
                  <c:v>0.67</c:v>
                </c:pt>
                <c:pt idx="670">
                  <c:v>0.67100000000000004</c:v>
                </c:pt>
                <c:pt idx="671">
                  <c:v>0.67200000000000004</c:v>
                </c:pt>
                <c:pt idx="672">
                  <c:v>0.67300000000000004</c:v>
                </c:pt>
                <c:pt idx="673">
                  <c:v>0.67400000000000004</c:v>
                </c:pt>
                <c:pt idx="674">
                  <c:v>0.67500000000000004</c:v>
                </c:pt>
                <c:pt idx="675">
                  <c:v>0.67600000000000005</c:v>
                </c:pt>
                <c:pt idx="676">
                  <c:v>0.67700000000000005</c:v>
                </c:pt>
                <c:pt idx="677">
                  <c:v>0.67800000000000005</c:v>
                </c:pt>
                <c:pt idx="678">
                  <c:v>0.67900000000000005</c:v>
                </c:pt>
                <c:pt idx="679">
                  <c:v>0.68</c:v>
                </c:pt>
                <c:pt idx="680">
                  <c:v>0.68100000000000005</c:v>
                </c:pt>
                <c:pt idx="681">
                  <c:v>0.68200000000000005</c:v>
                </c:pt>
                <c:pt idx="682">
                  <c:v>0.68300000000000005</c:v>
                </c:pt>
                <c:pt idx="683">
                  <c:v>0.68400000000000005</c:v>
                </c:pt>
                <c:pt idx="684">
                  <c:v>0.68500000000000005</c:v>
                </c:pt>
                <c:pt idx="685">
                  <c:v>0.68600000000000005</c:v>
                </c:pt>
                <c:pt idx="686">
                  <c:v>0.68700000000000006</c:v>
                </c:pt>
                <c:pt idx="687">
                  <c:v>0.68799999999999994</c:v>
                </c:pt>
                <c:pt idx="688">
                  <c:v>0.68899999999999995</c:v>
                </c:pt>
                <c:pt idx="689">
                  <c:v>0.69</c:v>
                </c:pt>
                <c:pt idx="690">
                  <c:v>0.69099999999999995</c:v>
                </c:pt>
                <c:pt idx="691">
                  <c:v>0.69199999999999995</c:v>
                </c:pt>
                <c:pt idx="692">
                  <c:v>0.69299999999999995</c:v>
                </c:pt>
                <c:pt idx="693">
                  <c:v>0.69399999999999995</c:v>
                </c:pt>
                <c:pt idx="694">
                  <c:v>0.69499999999999995</c:v>
                </c:pt>
                <c:pt idx="695">
                  <c:v>0.69599999999999995</c:v>
                </c:pt>
                <c:pt idx="696">
                  <c:v>0.69699999999999995</c:v>
                </c:pt>
                <c:pt idx="697">
                  <c:v>0.69799999999999995</c:v>
                </c:pt>
                <c:pt idx="698">
                  <c:v>0.69899999999999995</c:v>
                </c:pt>
                <c:pt idx="699">
                  <c:v>0.7</c:v>
                </c:pt>
                <c:pt idx="700">
                  <c:v>0.70099999999999996</c:v>
                </c:pt>
                <c:pt idx="701">
                  <c:v>0.70199999999999996</c:v>
                </c:pt>
                <c:pt idx="702">
                  <c:v>0.70299999999999996</c:v>
                </c:pt>
                <c:pt idx="703">
                  <c:v>0.70399999999999996</c:v>
                </c:pt>
                <c:pt idx="704">
                  <c:v>0.70499999999999996</c:v>
                </c:pt>
                <c:pt idx="705">
                  <c:v>0.70599999999999996</c:v>
                </c:pt>
                <c:pt idx="706">
                  <c:v>0.70699999999999996</c:v>
                </c:pt>
                <c:pt idx="707">
                  <c:v>0.70799999999999996</c:v>
                </c:pt>
                <c:pt idx="708">
                  <c:v>0.70899999999999996</c:v>
                </c:pt>
                <c:pt idx="709">
                  <c:v>0.71</c:v>
                </c:pt>
                <c:pt idx="710">
                  <c:v>0.71099999999999997</c:v>
                </c:pt>
                <c:pt idx="711">
                  <c:v>0.71199999999999997</c:v>
                </c:pt>
                <c:pt idx="712">
                  <c:v>0.71299999999999997</c:v>
                </c:pt>
                <c:pt idx="713">
                  <c:v>0.71399999999999997</c:v>
                </c:pt>
                <c:pt idx="714">
                  <c:v>0.71499999999999997</c:v>
                </c:pt>
                <c:pt idx="715">
                  <c:v>0.71599999999999997</c:v>
                </c:pt>
                <c:pt idx="716">
                  <c:v>0.71699999999999997</c:v>
                </c:pt>
                <c:pt idx="717">
                  <c:v>0.71799999999999997</c:v>
                </c:pt>
                <c:pt idx="718">
                  <c:v>0.71899999999999997</c:v>
                </c:pt>
                <c:pt idx="719">
                  <c:v>0.72</c:v>
                </c:pt>
                <c:pt idx="720">
                  <c:v>0.72099999999999997</c:v>
                </c:pt>
                <c:pt idx="721">
                  <c:v>0.72199999999999998</c:v>
                </c:pt>
                <c:pt idx="722">
                  <c:v>0.72299999999999998</c:v>
                </c:pt>
                <c:pt idx="723">
                  <c:v>0.72399999999999998</c:v>
                </c:pt>
                <c:pt idx="724">
                  <c:v>0.72499999999999998</c:v>
                </c:pt>
                <c:pt idx="725">
                  <c:v>0.72599999999999998</c:v>
                </c:pt>
                <c:pt idx="726">
                  <c:v>0.72699999999999998</c:v>
                </c:pt>
                <c:pt idx="727">
                  <c:v>0.72799999999999998</c:v>
                </c:pt>
                <c:pt idx="728">
                  <c:v>0.72899999999999998</c:v>
                </c:pt>
                <c:pt idx="729">
                  <c:v>0.73</c:v>
                </c:pt>
                <c:pt idx="730">
                  <c:v>0.73099999999999998</c:v>
                </c:pt>
                <c:pt idx="731">
                  <c:v>0.73199999999999998</c:v>
                </c:pt>
                <c:pt idx="732">
                  <c:v>0.73299999999999998</c:v>
                </c:pt>
                <c:pt idx="733">
                  <c:v>0.73399999999999999</c:v>
                </c:pt>
                <c:pt idx="734">
                  <c:v>0.73499999999999999</c:v>
                </c:pt>
                <c:pt idx="735">
                  <c:v>0.73599999999999999</c:v>
                </c:pt>
                <c:pt idx="736">
                  <c:v>0.73699999999999999</c:v>
                </c:pt>
                <c:pt idx="737">
                  <c:v>0.73799999999999999</c:v>
                </c:pt>
                <c:pt idx="738">
                  <c:v>0.73899999999999999</c:v>
                </c:pt>
                <c:pt idx="739">
                  <c:v>0.74</c:v>
                </c:pt>
                <c:pt idx="740">
                  <c:v>0.74099999999999999</c:v>
                </c:pt>
                <c:pt idx="741">
                  <c:v>0.74199999999999999</c:v>
                </c:pt>
                <c:pt idx="742">
                  <c:v>0.74299999999999999</c:v>
                </c:pt>
                <c:pt idx="743">
                  <c:v>0.74399999999999999</c:v>
                </c:pt>
                <c:pt idx="744">
                  <c:v>0.745</c:v>
                </c:pt>
                <c:pt idx="745">
                  <c:v>0.746</c:v>
                </c:pt>
                <c:pt idx="746">
                  <c:v>0.747</c:v>
                </c:pt>
                <c:pt idx="747">
                  <c:v>0.748</c:v>
                </c:pt>
                <c:pt idx="748">
                  <c:v>0.749</c:v>
                </c:pt>
                <c:pt idx="749">
                  <c:v>0.75</c:v>
                </c:pt>
                <c:pt idx="750">
                  <c:v>0.751</c:v>
                </c:pt>
                <c:pt idx="751">
                  <c:v>0.752</c:v>
                </c:pt>
                <c:pt idx="752">
                  <c:v>0.753</c:v>
                </c:pt>
                <c:pt idx="753">
                  <c:v>0.754</c:v>
                </c:pt>
                <c:pt idx="754">
                  <c:v>0.755</c:v>
                </c:pt>
                <c:pt idx="755">
                  <c:v>0.75600000000000001</c:v>
                </c:pt>
                <c:pt idx="756">
                  <c:v>0.75700000000000001</c:v>
                </c:pt>
                <c:pt idx="757">
                  <c:v>0.75800000000000001</c:v>
                </c:pt>
                <c:pt idx="758">
                  <c:v>0.75900000000000001</c:v>
                </c:pt>
                <c:pt idx="759">
                  <c:v>0.76</c:v>
                </c:pt>
                <c:pt idx="760">
                  <c:v>0.76100000000000001</c:v>
                </c:pt>
                <c:pt idx="761">
                  <c:v>0.76200000000000001</c:v>
                </c:pt>
                <c:pt idx="762">
                  <c:v>0.76300000000000001</c:v>
                </c:pt>
                <c:pt idx="763">
                  <c:v>0.76400000000000001</c:v>
                </c:pt>
                <c:pt idx="764">
                  <c:v>0.76500000000000001</c:v>
                </c:pt>
                <c:pt idx="765">
                  <c:v>0.76600000000000001</c:v>
                </c:pt>
                <c:pt idx="766">
                  <c:v>0.76700000000000002</c:v>
                </c:pt>
                <c:pt idx="767">
                  <c:v>0.76800000000000002</c:v>
                </c:pt>
                <c:pt idx="768">
                  <c:v>0.76900000000000002</c:v>
                </c:pt>
                <c:pt idx="769">
                  <c:v>0.77</c:v>
                </c:pt>
                <c:pt idx="770">
                  <c:v>0.77100000000000002</c:v>
                </c:pt>
                <c:pt idx="771">
                  <c:v>0.77200000000000002</c:v>
                </c:pt>
                <c:pt idx="772">
                  <c:v>0.77300000000000002</c:v>
                </c:pt>
                <c:pt idx="773">
                  <c:v>0.77400000000000002</c:v>
                </c:pt>
                <c:pt idx="774">
                  <c:v>0.77500000000000002</c:v>
                </c:pt>
                <c:pt idx="775">
                  <c:v>0.77600000000000002</c:v>
                </c:pt>
                <c:pt idx="776">
                  <c:v>0.77700000000000002</c:v>
                </c:pt>
                <c:pt idx="777">
                  <c:v>0.77800000000000002</c:v>
                </c:pt>
                <c:pt idx="778">
                  <c:v>0.77900000000000003</c:v>
                </c:pt>
                <c:pt idx="779">
                  <c:v>0.78</c:v>
                </c:pt>
                <c:pt idx="780">
                  <c:v>0.78100000000000003</c:v>
                </c:pt>
                <c:pt idx="781">
                  <c:v>0.78200000000000003</c:v>
                </c:pt>
                <c:pt idx="782">
                  <c:v>0.78300000000000003</c:v>
                </c:pt>
                <c:pt idx="783">
                  <c:v>0.78400000000000003</c:v>
                </c:pt>
                <c:pt idx="784">
                  <c:v>0.78500000000000003</c:v>
                </c:pt>
                <c:pt idx="785">
                  <c:v>0.78600000000000003</c:v>
                </c:pt>
                <c:pt idx="786">
                  <c:v>0.78700000000000003</c:v>
                </c:pt>
                <c:pt idx="787">
                  <c:v>0.78800000000000003</c:v>
                </c:pt>
                <c:pt idx="788">
                  <c:v>0.78900000000000003</c:v>
                </c:pt>
                <c:pt idx="789">
                  <c:v>0.79</c:v>
                </c:pt>
                <c:pt idx="790">
                  <c:v>0.79100000000000004</c:v>
                </c:pt>
                <c:pt idx="791">
                  <c:v>0.79200000000000004</c:v>
                </c:pt>
                <c:pt idx="792">
                  <c:v>0.79300000000000004</c:v>
                </c:pt>
                <c:pt idx="793">
                  <c:v>0.79400000000000004</c:v>
                </c:pt>
                <c:pt idx="794">
                  <c:v>0.79500000000000004</c:v>
                </c:pt>
                <c:pt idx="795">
                  <c:v>0.79600000000000004</c:v>
                </c:pt>
                <c:pt idx="796">
                  <c:v>0.79700000000000004</c:v>
                </c:pt>
                <c:pt idx="797">
                  <c:v>0.79800000000000004</c:v>
                </c:pt>
                <c:pt idx="798">
                  <c:v>0.79900000000000004</c:v>
                </c:pt>
                <c:pt idx="799">
                  <c:v>0.8</c:v>
                </c:pt>
                <c:pt idx="800">
                  <c:v>0.80100000000000005</c:v>
                </c:pt>
                <c:pt idx="801">
                  <c:v>0.80200000000000005</c:v>
                </c:pt>
                <c:pt idx="802">
                  <c:v>0.80300000000000005</c:v>
                </c:pt>
                <c:pt idx="803">
                  <c:v>0.80400000000000005</c:v>
                </c:pt>
                <c:pt idx="804">
                  <c:v>0.80500000000000005</c:v>
                </c:pt>
                <c:pt idx="805">
                  <c:v>0.80600000000000005</c:v>
                </c:pt>
                <c:pt idx="806">
                  <c:v>0.80700000000000005</c:v>
                </c:pt>
                <c:pt idx="807">
                  <c:v>0.80800000000000005</c:v>
                </c:pt>
                <c:pt idx="808">
                  <c:v>0.80900000000000005</c:v>
                </c:pt>
                <c:pt idx="809">
                  <c:v>0.81</c:v>
                </c:pt>
                <c:pt idx="810">
                  <c:v>0.81100000000000005</c:v>
                </c:pt>
                <c:pt idx="811">
                  <c:v>0.81200000000000006</c:v>
                </c:pt>
                <c:pt idx="812">
                  <c:v>0.81299999999999994</c:v>
                </c:pt>
                <c:pt idx="813">
                  <c:v>0.81399999999999995</c:v>
                </c:pt>
                <c:pt idx="814">
                  <c:v>0.81499999999999995</c:v>
                </c:pt>
                <c:pt idx="815">
                  <c:v>0.81599999999999995</c:v>
                </c:pt>
                <c:pt idx="816">
                  <c:v>0.81699999999999995</c:v>
                </c:pt>
                <c:pt idx="817">
                  <c:v>0.81799999999999995</c:v>
                </c:pt>
                <c:pt idx="818">
                  <c:v>0.81899999999999995</c:v>
                </c:pt>
                <c:pt idx="819">
                  <c:v>0.82</c:v>
                </c:pt>
                <c:pt idx="820">
                  <c:v>0.82099999999999995</c:v>
                </c:pt>
                <c:pt idx="821">
                  <c:v>0.82199999999999995</c:v>
                </c:pt>
                <c:pt idx="822">
                  <c:v>0.82299999999999995</c:v>
                </c:pt>
                <c:pt idx="823">
                  <c:v>0.82399999999999995</c:v>
                </c:pt>
                <c:pt idx="824">
                  <c:v>0.82499999999999996</c:v>
                </c:pt>
                <c:pt idx="825">
                  <c:v>0.82599999999999996</c:v>
                </c:pt>
                <c:pt idx="826">
                  <c:v>0.82699999999999996</c:v>
                </c:pt>
                <c:pt idx="827">
                  <c:v>0.82799999999999996</c:v>
                </c:pt>
                <c:pt idx="828">
                  <c:v>0.82899999999999996</c:v>
                </c:pt>
                <c:pt idx="829">
                  <c:v>0.83</c:v>
                </c:pt>
                <c:pt idx="830">
                  <c:v>0.83099999999999996</c:v>
                </c:pt>
                <c:pt idx="831">
                  <c:v>0.83199999999999996</c:v>
                </c:pt>
                <c:pt idx="832">
                  <c:v>0.83299999999999996</c:v>
                </c:pt>
                <c:pt idx="833">
                  <c:v>0.83399999999999996</c:v>
                </c:pt>
                <c:pt idx="834">
                  <c:v>0.83499999999999996</c:v>
                </c:pt>
                <c:pt idx="835">
                  <c:v>0.83599999999999997</c:v>
                </c:pt>
                <c:pt idx="836">
                  <c:v>0.83699999999999997</c:v>
                </c:pt>
                <c:pt idx="837">
                  <c:v>0.83799999999999997</c:v>
                </c:pt>
                <c:pt idx="838">
                  <c:v>0.83899999999999997</c:v>
                </c:pt>
                <c:pt idx="839">
                  <c:v>0.84</c:v>
                </c:pt>
                <c:pt idx="840">
                  <c:v>0.84099999999999997</c:v>
                </c:pt>
                <c:pt idx="841">
                  <c:v>0.84199999999999997</c:v>
                </c:pt>
                <c:pt idx="842">
                  <c:v>0.84299999999999997</c:v>
                </c:pt>
                <c:pt idx="843">
                  <c:v>0.84399999999999997</c:v>
                </c:pt>
                <c:pt idx="844">
                  <c:v>0.84499999999999997</c:v>
                </c:pt>
                <c:pt idx="845">
                  <c:v>0.84599999999999997</c:v>
                </c:pt>
                <c:pt idx="846">
                  <c:v>0.84699999999999998</c:v>
                </c:pt>
                <c:pt idx="847">
                  <c:v>0.84799999999999998</c:v>
                </c:pt>
                <c:pt idx="848">
                  <c:v>0.84899999999999998</c:v>
                </c:pt>
                <c:pt idx="849">
                  <c:v>0.85</c:v>
                </c:pt>
                <c:pt idx="850">
                  <c:v>0.85099999999999998</c:v>
                </c:pt>
                <c:pt idx="851">
                  <c:v>0.85199999999999998</c:v>
                </c:pt>
                <c:pt idx="852">
                  <c:v>0.85299999999999998</c:v>
                </c:pt>
                <c:pt idx="853">
                  <c:v>0.85399999999999998</c:v>
                </c:pt>
                <c:pt idx="854">
                  <c:v>0.85499999999999998</c:v>
                </c:pt>
                <c:pt idx="855">
                  <c:v>0.85599999999999998</c:v>
                </c:pt>
                <c:pt idx="856">
                  <c:v>0.85699999999999998</c:v>
                </c:pt>
                <c:pt idx="857">
                  <c:v>0.85799999999999998</c:v>
                </c:pt>
                <c:pt idx="858">
                  <c:v>0.85899999999999999</c:v>
                </c:pt>
                <c:pt idx="859">
                  <c:v>0.86</c:v>
                </c:pt>
                <c:pt idx="860">
                  <c:v>0.86099999999999999</c:v>
                </c:pt>
                <c:pt idx="861">
                  <c:v>0.86199999999999999</c:v>
                </c:pt>
                <c:pt idx="862">
                  <c:v>0.86299999999999999</c:v>
                </c:pt>
                <c:pt idx="863">
                  <c:v>0.86399999999999999</c:v>
                </c:pt>
                <c:pt idx="864">
                  <c:v>0.86499999999999999</c:v>
                </c:pt>
                <c:pt idx="865">
                  <c:v>0.86599999999999999</c:v>
                </c:pt>
                <c:pt idx="866">
                  <c:v>0.86699999999999999</c:v>
                </c:pt>
                <c:pt idx="867">
                  <c:v>0.86799999999999999</c:v>
                </c:pt>
                <c:pt idx="868">
                  <c:v>0.86899999999999999</c:v>
                </c:pt>
                <c:pt idx="869">
                  <c:v>0.87</c:v>
                </c:pt>
                <c:pt idx="870">
                  <c:v>0.871</c:v>
                </c:pt>
                <c:pt idx="871">
                  <c:v>0.872</c:v>
                </c:pt>
                <c:pt idx="872">
                  <c:v>0.873</c:v>
                </c:pt>
                <c:pt idx="873">
                  <c:v>0.874</c:v>
                </c:pt>
                <c:pt idx="874">
                  <c:v>0.875</c:v>
                </c:pt>
                <c:pt idx="875">
                  <c:v>0.876</c:v>
                </c:pt>
                <c:pt idx="876">
                  <c:v>0.877</c:v>
                </c:pt>
                <c:pt idx="877">
                  <c:v>0.878</c:v>
                </c:pt>
                <c:pt idx="878">
                  <c:v>0.879</c:v>
                </c:pt>
                <c:pt idx="879">
                  <c:v>0.88</c:v>
                </c:pt>
                <c:pt idx="880">
                  <c:v>0.88100000000000001</c:v>
                </c:pt>
                <c:pt idx="881">
                  <c:v>0.88200000000000001</c:v>
                </c:pt>
                <c:pt idx="882">
                  <c:v>0.88300000000000001</c:v>
                </c:pt>
                <c:pt idx="883">
                  <c:v>0.88400000000000001</c:v>
                </c:pt>
                <c:pt idx="884">
                  <c:v>0.88500000000000001</c:v>
                </c:pt>
                <c:pt idx="885">
                  <c:v>0.88600000000000001</c:v>
                </c:pt>
                <c:pt idx="886">
                  <c:v>0.88700000000000001</c:v>
                </c:pt>
                <c:pt idx="887">
                  <c:v>0.88800000000000001</c:v>
                </c:pt>
                <c:pt idx="888">
                  <c:v>0.88900000000000001</c:v>
                </c:pt>
                <c:pt idx="889">
                  <c:v>0.89</c:v>
                </c:pt>
                <c:pt idx="890">
                  <c:v>0.89100000000000001</c:v>
                </c:pt>
                <c:pt idx="891">
                  <c:v>0.89200000000000002</c:v>
                </c:pt>
                <c:pt idx="892">
                  <c:v>0.89300000000000002</c:v>
                </c:pt>
                <c:pt idx="893">
                  <c:v>0.89400000000000002</c:v>
                </c:pt>
                <c:pt idx="894">
                  <c:v>0.89500000000000002</c:v>
                </c:pt>
                <c:pt idx="895">
                  <c:v>0.89600000000000002</c:v>
                </c:pt>
                <c:pt idx="896">
                  <c:v>0.89700000000000002</c:v>
                </c:pt>
                <c:pt idx="897">
                  <c:v>0.89800000000000002</c:v>
                </c:pt>
                <c:pt idx="898">
                  <c:v>0.89900000000000002</c:v>
                </c:pt>
                <c:pt idx="899">
                  <c:v>0.9</c:v>
                </c:pt>
                <c:pt idx="900">
                  <c:v>0.90100000000000002</c:v>
                </c:pt>
                <c:pt idx="901">
                  <c:v>0.90200000000000002</c:v>
                </c:pt>
                <c:pt idx="902">
                  <c:v>0.90300000000000002</c:v>
                </c:pt>
                <c:pt idx="903">
                  <c:v>0.90400000000000003</c:v>
                </c:pt>
                <c:pt idx="904">
                  <c:v>0.90500000000000003</c:v>
                </c:pt>
                <c:pt idx="905">
                  <c:v>0.90600000000000003</c:v>
                </c:pt>
                <c:pt idx="906">
                  <c:v>0.90700000000000003</c:v>
                </c:pt>
                <c:pt idx="907">
                  <c:v>0.90800000000000003</c:v>
                </c:pt>
                <c:pt idx="908">
                  <c:v>0.90900000000000003</c:v>
                </c:pt>
                <c:pt idx="909">
                  <c:v>0.91</c:v>
                </c:pt>
                <c:pt idx="910">
                  <c:v>0.91100000000000003</c:v>
                </c:pt>
                <c:pt idx="911">
                  <c:v>0.91200000000000003</c:v>
                </c:pt>
                <c:pt idx="912">
                  <c:v>0.91300000000000003</c:v>
                </c:pt>
                <c:pt idx="913">
                  <c:v>0.91400000000000003</c:v>
                </c:pt>
                <c:pt idx="914">
                  <c:v>0.91500000000000004</c:v>
                </c:pt>
                <c:pt idx="915">
                  <c:v>0.91600000000000004</c:v>
                </c:pt>
                <c:pt idx="916">
                  <c:v>0.91700000000000004</c:v>
                </c:pt>
                <c:pt idx="917">
                  <c:v>0.91800000000000004</c:v>
                </c:pt>
                <c:pt idx="918">
                  <c:v>0.91900000000000004</c:v>
                </c:pt>
                <c:pt idx="919">
                  <c:v>0.92</c:v>
                </c:pt>
                <c:pt idx="920">
                  <c:v>0.92100000000000004</c:v>
                </c:pt>
                <c:pt idx="921">
                  <c:v>0.92200000000000004</c:v>
                </c:pt>
                <c:pt idx="922">
                  <c:v>0.92300000000000004</c:v>
                </c:pt>
                <c:pt idx="923">
                  <c:v>0.92400000000000004</c:v>
                </c:pt>
                <c:pt idx="924">
                  <c:v>0.92500000000000004</c:v>
                </c:pt>
                <c:pt idx="925">
                  <c:v>0.92600000000000005</c:v>
                </c:pt>
                <c:pt idx="926">
                  <c:v>0.92700000000000005</c:v>
                </c:pt>
                <c:pt idx="927">
                  <c:v>0.92800000000000005</c:v>
                </c:pt>
                <c:pt idx="928">
                  <c:v>0.92900000000000005</c:v>
                </c:pt>
                <c:pt idx="929">
                  <c:v>0.93</c:v>
                </c:pt>
                <c:pt idx="930">
                  <c:v>0.93100000000000005</c:v>
                </c:pt>
                <c:pt idx="931">
                  <c:v>0.93200000000000005</c:v>
                </c:pt>
                <c:pt idx="932">
                  <c:v>0.93300000000000005</c:v>
                </c:pt>
                <c:pt idx="933">
                  <c:v>0.93400000000000005</c:v>
                </c:pt>
                <c:pt idx="934">
                  <c:v>0.93500000000000005</c:v>
                </c:pt>
                <c:pt idx="935">
                  <c:v>0.93600000000000005</c:v>
                </c:pt>
                <c:pt idx="936">
                  <c:v>0.93700000000000006</c:v>
                </c:pt>
                <c:pt idx="937">
                  <c:v>0.93799999999999994</c:v>
                </c:pt>
                <c:pt idx="938">
                  <c:v>0.93899999999999995</c:v>
                </c:pt>
                <c:pt idx="939">
                  <c:v>0.94</c:v>
                </c:pt>
                <c:pt idx="940">
                  <c:v>0.94099999999999995</c:v>
                </c:pt>
                <c:pt idx="941">
                  <c:v>0.94199999999999995</c:v>
                </c:pt>
                <c:pt idx="942">
                  <c:v>0.94299999999999995</c:v>
                </c:pt>
                <c:pt idx="943">
                  <c:v>0.94399999999999995</c:v>
                </c:pt>
                <c:pt idx="944">
                  <c:v>0.94499999999999995</c:v>
                </c:pt>
                <c:pt idx="945">
                  <c:v>0.94599999999999995</c:v>
                </c:pt>
                <c:pt idx="946">
                  <c:v>0.94699999999999995</c:v>
                </c:pt>
                <c:pt idx="947">
                  <c:v>0.94799999999999995</c:v>
                </c:pt>
                <c:pt idx="948">
                  <c:v>0.94899999999999995</c:v>
                </c:pt>
                <c:pt idx="949">
                  <c:v>0.95</c:v>
                </c:pt>
                <c:pt idx="950">
                  <c:v>0.95099999999999996</c:v>
                </c:pt>
                <c:pt idx="951">
                  <c:v>0.95199999999999996</c:v>
                </c:pt>
                <c:pt idx="952">
                  <c:v>0.95299999999999996</c:v>
                </c:pt>
                <c:pt idx="953">
                  <c:v>0.95399999999999996</c:v>
                </c:pt>
                <c:pt idx="954">
                  <c:v>0.95499999999999996</c:v>
                </c:pt>
                <c:pt idx="955">
                  <c:v>0.95599999999999996</c:v>
                </c:pt>
                <c:pt idx="956">
                  <c:v>0.95699999999999996</c:v>
                </c:pt>
                <c:pt idx="957">
                  <c:v>0.95799999999999996</c:v>
                </c:pt>
                <c:pt idx="958">
                  <c:v>0.95899999999999996</c:v>
                </c:pt>
                <c:pt idx="959">
                  <c:v>0.96</c:v>
                </c:pt>
                <c:pt idx="960">
                  <c:v>0.96099999999999997</c:v>
                </c:pt>
                <c:pt idx="961">
                  <c:v>0.96199999999999997</c:v>
                </c:pt>
                <c:pt idx="962">
                  <c:v>0.96299999999999997</c:v>
                </c:pt>
                <c:pt idx="963">
                  <c:v>0.96399999999999997</c:v>
                </c:pt>
                <c:pt idx="964">
                  <c:v>0.96499999999999997</c:v>
                </c:pt>
                <c:pt idx="965">
                  <c:v>0.96599999999999997</c:v>
                </c:pt>
                <c:pt idx="966">
                  <c:v>0.96699999999999997</c:v>
                </c:pt>
                <c:pt idx="967">
                  <c:v>0.96799999999999997</c:v>
                </c:pt>
                <c:pt idx="968">
                  <c:v>0.96899999999999997</c:v>
                </c:pt>
                <c:pt idx="969">
                  <c:v>0.97</c:v>
                </c:pt>
                <c:pt idx="970">
                  <c:v>0.97099999999999997</c:v>
                </c:pt>
                <c:pt idx="971">
                  <c:v>0.97199999999999998</c:v>
                </c:pt>
                <c:pt idx="972">
                  <c:v>0.97299999999999998</c:v>
                </c:pt>
                <c:pt idx="973">
                  <c:v>0.97399999999999998</c:v>
                </c:pt>
                <c:pt idx="974">
                  <c:v>0.97499999999999998</c:v>
                </c:pt>
                <c:pt idx="975">
                  <c:v>0.97599999999999998</c:v>
                </c:pt>
                <c:pt idx="976">
                  <c:v>0.97699999999999998</c:v>
                </c:pt>
                <c:pt idx="977">
                  <c:v>0.97799999999999998</c:v>
                </c:pt>
                <c:pt idx="978">
                  <c:v>0.97899999999999998</c:v>
                </c:pt>
                <c:pt idx="979">
                  <c:v>0.98</c:v>
                </c:pt>
                <c:pt idx="980">
                  <c:v>0.98099999999999998</c:v>
                </c:pt>
                <c:pt idx="981">
                  <c:v>0.98199999999999998</c:v>
                </c:pt>
                <c:pt idx="982">
                  <c:v>0.98299999999999998</c:v>
                </c:pt>
                <c:pt idx="983">
                  <c:v>0.98399999999999999</c:v>
                </c:pt>
                <c:pt idx="984">
                  <c:v>0.98499999999999999</c:v>
                </c:pt>
                <c:pt idx="985">
                  <c:v>0.98599999999999999</c:v>
                </c:pt>
                <c:pt idx="986">
                  <c:v>0.98699999999999999</c:v>
                </c:pt>
                <c:pt idx="987">
                  <c:v>0.98799999999999999</c:v>
                </c:pt>
                <c:pt idx="988">
                  <c:v>0.98899999999999999</c:v>
                </c:pt>
                <c:pt idx="989">
                  <c:v>0.99</c:v>
                </c:pt>
                <c:pt idx="990">
                  <c:v>0.99099999999999999</c:v>
                </c:pt>
                <c:pt idx="991">
                  <c:v>0.99199999999999999</c:v>
                </c:pt>
                <c:pt idx="992">
                  <c:v>0.99299999999999999</c:v>
                </c:pt>
                <c:pt idx="993">
                  <c:v>0.99399999999999999</c:v>
                </c:pt>
                <c:pt idx="994">
                  <c:v>0.995</c:v>
                </c:pt>
                <c:pt idx="995">
                  <c:v>0.996</c:v>
                </c:pt>
                <c:pt idx="996">
                  <c:v>0.997</c:v>
                </c:pt>
                <c:pt idx="997">
                  <c:v>0.998</c:v>
                </c:pt>
                <c:pt idx="998">
                  <c:v>0.999</c:v>
                </c:pt>
                <c:pt idx="999">
                  <c:v>1</c:v>
                </c:pt>
                <c:pt idx="1000">
                  <c:v>1.0009999999999999</c:v>
                </c:pt>
                <c:pt idx="1001">
                  <c:v>1.002</c:v>
                </c:pt>
                <c:pt idx="1002">
                  <c:v>1.0029999999999999</c:v>
                </c:pt>
                <c:pt idx="1003">
                  <c:v>1.004</c:v>
                </c:pt>
                <c:pt idx="1004">
                  <c:v>1.0049999999999999</c:v>
                </c:pt>
                <c:pt idx="1005">
                  <c:v>1.006</c:v>
                </c:pt>
                <c:pt idx="1006">
                  <c:v>1.0069999999999999</c:v>
                </c:pt>
                <c:pt idx="1007">
                  <c:v>1.008</c:v>
                </c:pt>
                <c:pt idx="1008">
                  <c:v>1.0089999999999999</c:v>
                </c:pt>
                <c:pt idx="1009">
                  <c:v>1.01</c:v>
                </c:pt>
                <c:pt idx="1010">
                  <c:v>1.0109999999999999</c:v>
                </c:pt>
                <c:pt idx="1011">
                  <c:v>1.012</c:v>
                </c:pt>
                <c:pt idx="1012">
                  <c:v>1.0129999999999999</c:v>
                </c:pt>
                <c:pt idx="1013">
                  <c:v>1.014</c:v>
                </c:pt>
                <c:pt idx="1014">
                  <c:v>1.0149999999999999</c:v>
                </c:pt>
                <c:pt idx="1015">
                  <c:v>1.016</c:v>
                </c:pt>
                <c:pt idx="1016">
                  <c:v>1.0169999999999999</c:v>
                </c:pt>
                <c:pt idx="1017">
                  <c:v>1.018</c:v>
                </c:pt>
                <c:pt idx="1018">
                  <c:v>1.0189999999999999</c:v>
                </c:pt>
                <c:pt idx="1019">
                  <c:v>1.02</c:v>
                </c:pt>
                <c:pt idx="1020">
                  <c:v>1.0209999999999999</c:v>
                </c:pt>
                <c:pt idx="1021">
                  <c:v>1.022</c:v>
                </c:pt>
                <c:pt idx="1022">
                  <c:v>1.0229999999999999</c:v>
                </c:pt>
                <c:pt idx="1023">
                  <c:v>1.024</c:v>
                </c:pt>
                <c:pt idx="1024">
                  <c:v>1.0249999999999999</c:v>
                </c:pt>
                <c:pt idx="1025">
                  <c:v>1.026</c:v>
                </c:pt>
                <c:pt idx="1026">
                  <c:v>1.0269999999999999</c:v>
                </c:pt>
                <c:pt idx="1027">
                  <c:v>1.028</c:v>
                </c:pt>
                <c:pt idx="1028">
                  <c:v>1.0289999999999999</c:v>
                </c:pt>
                <c:pt idx="1029">
                  <c:v>1.03</c:v>
                </c:pt>
                <c:pt idx="1030">
                  <c:v>1.0309999999999999</c:v>
                </c:pt>
                <c:pt idx="1031">
                  <c:v>1.032</c:v>
                </c:pt>
                <c:pt idx="1032">
                  <c:v>1.0329999999999999</c:v>
                </c:pt>
                <c:pt idx="1033">
                  <c:v>1.034</c:v>
                </c:pt>
                <c:pt idx="1034">
                  <c:v>1.0349999999999999</c:v>
                </c:pt>
                <c:pt idx="1035">
                  <c:v>1.036</c:v>
                </c:pt>
                <c:pt idx="1036">
                  <c:v>1.0369999999999999</c:v>
                </c:pt>
                <c:pt idx="1037">
                  <c:v>1.038</c:v>
                </c:pt>
                <c:pt idx="1038">
                  <c:v>1.0389999999999999</c:v>
                </c:pt>
                <c:pt idx="1039">
                  <c:v>1.04</c:v>
                </c:pt>
                <c:pt idx="1040">
                  <c:v>1.0409999999999999</c:v>
                </c:pt>
                <c:pt idx="1041">
                  <c:v>1.042</c:v>
                </c:pt>
                <c:pt idx="1042">
                  <c:v>1.0429999999999999</c:v>
                </c:pt>
                <c:pt idx="1043">
                  <c:v>1.044</c:v>
                </c:pt>
                <c:pt idx="1044">
                  <c:v>1.0449999999999999</c:v>
                </c:pt>
                <c:pt idx="1045">
                  <c:v>1.046</c:v>
                </c:pt>
                <c:pt idx="1046">
                  <c:v>1.0469999999999999</c:v>
                </c:pt>
                <c:pt idx="1047">
                  <c:v>1.048</c:v>
                </c:pt>
                <c:pt idx="1048">
                  <c:v>1.0489999999999999</c:v>
                </c:pt>
                <c:pt idx="1049">
                  <c:v>1.05</c:v>
                </c:pt>
                <c:pt idx="1050">
                  <c:v>1.0509999999999999</c:v>
                </c:pt>
                <c:pt idx="1051">
                  <c:v>1.052</c:v>
                </c:pt>
                <c:pt idx="1052">
                  <c:v>1.0529999999999999</c:v>
                </c:pt>
                <c:pt idx="1053">
                  <c:v>1.054</c:v>
                </c:pt>
                <c:pt idx="1054">
                  <c:v>1.0549999999999999</c:v>
                </c:pt>
                <c:pt idx="1055">
                  <c:v>1.056</c:v>
                </c:pt>
                <c:pt idx="1056">
                  <c:v>1.0569999999999999</c:v>
                </c:pt>
                <c:pt idx="1057">
                  <c:v>1.0580000000000001</c:v>
                </c:pt>
                <c:pt idx="1058">
                  <c:v>1.0589999999999999</c:v>
                </c:pt>
                <c:pt idx="1059">
                  <c:v>1.06</c:v>
                </c:pt>
                <c:pt idx="1060">
                  <c:v>1.0609999999999999</c:v>
                </c:pt>
                <c:pt idx="1061">
                  <c:v>1.0620000000000001</c:v>
                </c:pt>
                <c:pt idx="1062">
                  <c:v>1.0629999999999999</c:v>
                </c:pt>
                <c:pt idx="1063">
                  <c:v>1.0640000000000001</c:v>
                </c:pt>
                <c:pt idx="1064">
                  <c:v>1.0649999999999999</c:v>
                </c:pt>
                <c:pt idx="1065">
                  <c:v>1.0660000000000001</c:v>
                </c:pt>
                <c:pt idx="1066">
                  <c:v>1.0669999999999999</c:v>
                </c:pt>
                <c:pt idx="1067">
                  <c:v>1.0680000000000001</c:v>
                </c:pt>
                <c:pt idx="1068">
                  <c:v>1.069</c:v>
                </c:pt>
                <c:pt idx="1069">
                  <c:v>1.07</c:v>
                </c:pt>
                <c:pt idx="1070">
                  <c:v>1.071</c:v>
                </c:pt>
                <c:pt idx="1071">
                  <c:v>1.0720000000000001</c:v>
                </c:pt>
                <c:pt idx="1072">
                  <c:v>1.073</c:v>
                </c:pt>
                <c:pt idx="1073">
                  <c:v>1.0740000000000001</c:v>
                </c:pt>
                <c:pt idx="1074">
                  <c:v>1.075</c:v>
                </c:pt>
                <c:pt idx="1075">
                  <c:v>1.0760000000000001</c:v>
                </c:pt>
                <c:pt idx="1076">
                  <c:v>1.077</c:v>
                </c:pt>
                <c:pt idx="1077">
                  <c:v>1.0780000000000001</c:v>
                </c:pt>
                <c:pt idx="1078">
                  <c:v>1.079</c:v>
                </c:pt>
                <c:pt idx="1079">
                  <c:v>1.08</c:v>
                </c:pt>
                <c:pt idx="1080">
                  <c:v>1.081</c:v>
                </c:pt>
                <c:pt idx="1081">
                  <c:v>1.0820000000000001</c:v>
                </c:pt>
                <c:pt idx="1082">
                  <c:v>1.083</c:v>
                </c:pt>
                <c:pt idx="1083">
                  <c:v>1.0840000000000001</c:v>
                </c:pt>
                <c:pt idx="1084">
                  <c:v>1.085</c:v>
                </c:pt>
                <c:pt idx="1085">
                  <c:v>1.0860000000000001</c:v>
                </c:pt>
                <c:pt idx="1086">
                  <c:v>1.087</c:v>
                </c:pt>
                <c:pt idx="1087">
                  <c:v>1.0880000000000001</c:v>
                </c:pt>
                <c:pt idx="1088">
                  <c:v>1.089</c:v>
                </c:pt>
                <c:pt idx="1089">
                  <c:v>1.0900000000000001</c:v>
                </c:pt>
                <c:pt idx="1090">
                  <c:v>1.091</c:v>
                </c:pt>
                <c:pt idx="1091">
                  <c:v>1.0920000000000001</c:v>
                </c:pt>
                <c:pt idx="1092">
                  <c:v>1.093</c:v>
                </c:pt>
                <c:pt idx="1093">
                  <c:v>1.0940000000000001</c:v>
                </c:pt>
                <c:pt idx="1094">
                  <c:v>1.095</c:v>
                </c:pt>
                <c:pt idx="1095">
                  <c:v>1.0960000000000001</c:v>
                </c:pt>
                <c:pt idx="1096">
                  <c:v>1.097</c:v>
                </c:pt>
                <c:pt idx="1097">
                  <c:v>1.0980000000000001</c:v>
                </c:pt>
                <c:pt idx="1098">
                  <c:v>1.099</c:v>
                </c:pt>
                <c:pt idx="1099">
                  <c:v>1.1000000000000001</c:v>
                </c:pt>
                <c:pt idx="1100">
                  <c:v>1.101</c:v>
                </c:pt>
                <c:pt idx="1101">
                  <c:v>1.1020000000000001</c:v>
                </c:pt>
                <c:pt idx="1102">
                  <c:v>1.103</c:v>
                </c:pt>
                <c:pt idx="1103">
                  <c:v>1.1040000000000001</c:v>
                </c:pt>
                <c:pt idx="1104">
                  <c:v>1.105</c:v>
                </c:pt>
                <c:pt idx="1105">
                  <c:v>1.1060000000000001</c:v>
                </c:pt>
                <c:pt idx="1106">
                  <c:v>1.107</c:v>
                </c:pt>
                <c:pt idx="1107">
                  <c:v>1.1080000000000001</c:v>
                </c:pt>
                <c:pt idx="1108">
                  <c:v>1.109</c:v>
                </c:pt>
                <c:pt idx="1109">
                  <c:v>1.1100000000000001</c:v>
                </c:pt>
                <c:pt idx="1110">
                  <c:v>1.111</c:v>
                </c:pt>
                <c:pt idx="1111">
                  <c:v>1.1120000000000001</c:v>
                </c:pt>
                <c:pt idx="1112">
                  <c:v>1.113</c:v>
                </c:pt>
                <c:pt idx="1113">
                  <c:v>1.1140000000000001</c:v>
                </c:pt>
                <c:pt idx="1114">
                  <c:v>1.115</c:v>
                </c:pt>
                <c:pt idx="1115">
                  <c:v>1.1160000000000001</c:v>
                </c:pt>
                <c:pt idx="1116">
                  <c:v>1.117</c:v>
                </c:pt>
                <c:pt idx="1117">
                  <c:v>1.1180000000000001</c:v>
                </c:pt>
                <c:pt idx="1118">
                  <c:v>1.119</c:v>
                </c:pt>
                <c:pt idx="1119">
                  <c:v>1.1200000000000001</c:v>
                </c:pt>
                <c:pt idx="1120">
                  <c:v>1.121</c:v>
                </c:pt>
                <c:pt idx="1121">
                  <c:v>1.1220000000000001</c:v>
                </c:pt>
                <c:pt idx="1122">
                  <c:v>1.123</c:v>
                </c:pt>
                <c:pt idx="1123">
                  <c:v>1.1240000000000001</c:v>
                </c:pt>
                <c:pt idx="1124">
                  <c:v>1.125</c:v>
                </c:pt>
                <c:pt idx="1125">
                  <c:v>1.1259999999999999</c:v>
                </c:pt>
                <c:pt idx="1126">
                  <c:v>1.127</c:v>
                </c:pt>
                <c:pt idx="1127">
                  <c:v>1.1279999999999999</c:v>
                </c:pt>
                <c:pt idx="1128">
                  <c:v>1.129</c:v>
                </c:pt>
                <c:pt idx="1129">
                  <c:v>1.1299999999999999</c:v>
                </c:pt>
                <c:pt idx="1130">
                  <c:v>1.131</c:v>
                </c:pt>
                <c:pt idx="1131">
                  <c:v>1.1319999999999999</c:v>
                </c:pt>
                <c:pt idx="1132">
                  <c:v>1.133</c:v>
                </c:pt>
                <c:pt idx="1133">
                  <c:v>1.1339999999999999</c:v>
                </c:pt>
                <c:pt idx="1134">
                  <c:v>1.135</c:v>
                </c:pt>
                <c:pt idx="1135">
                  <c:v>1.1359999999999999</c:v>
                </c:pt>
                <c:pt idx="1136">
                  <c:v>1.137</c:v>
                </c:pt>
                <c:pt idx="1137">
                  <c:v>1.1379999999999999</c:v>
                </c:pt>
                <c:pt idx="1138">
                  <c:v>1.139</c:v>
                </c:pt>
                <c:pt idx="1139">
                  <c:v>1.1399999999999999</c:v>
                </c:pt>
                <c:pt idx="1140">
                  <c:v>1.141</c:v>
                </c:pt>
                <c:pt idx="1141">
                  <c:v>1.1419999999999999</c:v>
                </c:pt>
                <c:pt idx="1142">
                  <c:v>1.143</c:v>
                </c:pt>
                <c:pt idx="1143">
                  <c:v>1.1439999999999999</c:v>
                </c:pt>
                <c:pt idx="1144">
                  <c:v>1.145</c:v>
                </c:pt>
                <c:pt idx="1145">
                  <c:v>1.1459999999999999</c:v>
                </c:pt>
                <c:pt idx="1146">
                  <c:v>1.147</c:v>
                </c:pt>
                <c:pt idx="1147">
                  <c:v>1.1479999999999999</c:v>
                </c:pt>
                <c:pt idx="1148">
                  <c:v>1.149</c:v>
                </c:pt>
                <c:pt idx="1149">
                  <c:v>1.1499999999999999</c:v>
                </c:pt>
                <c:pt idx="1150">
                  <c:v>1.151</c:v>
                </c:pt>
                <c:pt idx="1151">
                  <c:v>1.1519999999999999</c:v>
                </c:pt>
                <c:pt idx="1152">
                  <c:v>1.153</c:v>
                </c:pt>
                <c:pt idx="1153">
                  <c:v>1.1539999999999999</c:v>
                </c:pt>
                <c:pt idx="1154">
                  <c:v>1.155</c:v>
                </c:pt>
                <c:pt idx="1155">
                  <c:v>1.1559999999999999</c:v>
                </c:pt>
                <c:pt idx="1156">
                  <c:v>1.157</c:v>
                </c:pt>
                <c:pt idx="1157">
                  <c:v>1.1579999999999999</c:v>
                </c:pt>
                <c:pt idx="1158">
                  <c:v>1.159</c:v>
                </c:pt>
                <c:pt idx="1159">
                  <c:v>1.1599999999999999</c:v>
                </c:pt>
                <c:pt idx="1160">
                  <c:v>1.161</c:v>
                </c:pt>
                <c:pt idx="1161">
                  <c:v>1.1619999999999999</c:v>
                </c:pt>
                <c:pt idx="1162">
                  <c:v>1.163</c:v>
                </c:pt>
                <c:pt idx="1163">
                  <c:v>1.1639999999999999</c:v>
                </c:pt>
                <c:pt idx="1164">
                  <c:v>1.165</c:v>
                </c:pt>
                <c:pt idx="1165">
                  <c:v>1.1659999999999999</c:v>
                </c:pt>
                <c:pt idx="1166">
                  <c:v>1.167</c:v>
                </c:pt>
                <c:pt idx="1167">
                  <c:v>1.1679999999999999</c:v>
                </c:pt>
                <c:pt idx="1168">
                  <c:v>1.169</c:v>
                </c:pt>
                <c:pt idx="1169">
                  <c:v>1.17</c:v>
                </c:pt>
                <c:pt idx="1170">
                  <c:v>1.171</c:v>
                </c:pt>
                <c:pt idx="1171">
                  <c:v>1.1719999999999999</c:v>
                </c:pt>
                <c:pt idx="1172">
                  <c:v>1.173</c:v>
                </c:pt>
                <c:pt idx="1173">
                  <c:v>1.1739999999999999</c:v>
                </c:pt>
                <c:pt idx="1174">
                  <c:v>1.175</c:v>
                </c:pt>
                <c:pt idx="1175">
                  <c:v>1.1759999999999999</c:v>
                </c:pt>
                <c:pt idx="1176">
                  <c:v>1.177</c:v>
                </c:pt>
                <c:pt idx="1177">
                  <c:v>1.1779999999999999</c:v>
                </c:pt>
                <c:pt idx="1178">
                  <c:v>1.179</c:v>
                </c:pt>
                <c:pt idx="1179">
                  <c:v>1.18</c:v>
                </c:pt>
                <c:pt idx="1180">
                  <c:v>1.181</c:v>
                </c:pt>
                <c:pt idx="1181">
                  <c:v>1.1819999999999999</c:v>
                </c:pt>
                <c:pt idx="1182">
                  <c:v>1.1830000000000001</c:v>
                </c:pt>
                <c:pt idx="1183">
                  <c:v>1.1839999999999999</c:v>
                </c:pt>
                <c:pt idx="1184">
                  <c:v>1.1850000000000001</c:v>
                </c:pt>
                <c:pt idx="1185">
                  <c:v>1.1859999999999999</c:v>
                </c:pt>
                <c:pt idx="1186">
                  <c:v>1.1870000000000001</c:v>
                </c:pt>
                <c:pt idx="1187">
                  <c:v>1.1879999999999999</c:v>
                </c:pt>
                <c:pt idx="1188">
                  <c:v>1.1890000000000001</c:v>
                </c:pt>
                <c:pt idx="1189">
                  <c:v>1.19</c:v>
                </c:pt>
                <c:pt idx="1190">
                  <c:v>1.1910000000000001</c:v>
                </c:pt>
                <c:pt idx="1191">
                  <c:v>1.1919999999999999</c:v>
                </c:pt>
                <c:pt idx="1192">
                  <c:v>1.1930000000000001</c:v>
                </c:pt>
                <c:pt idx="1193">
                  <c:v>1.194</c:v>
                </c:pt>
                <c:pt idx="1194">
                  <c:v>1.1950000000000001</c:v>
                </c:pt>
                <c:pt idx="1195">
                  <c:v>1.196</c:v>
                </c:pt>
                <c:pt idx="1196">
                  <c:v>1.1970000000000001</c:v>
                </c:pt>
                <c:pt idx="1197">
                  <c:v>1.198</c:v>
                </c:pt>
                <c:pt idx="1198">
                  <c:v>1.1990000000000001</c:v>
                </c:pt>
                <c:pt idx="1199">
                  <c:v>1.2</c:v>
                </c:pt>
                <c:pt idx="1200">
                  <c:v>1.2010000000000001</c:v>
                </c:pt>
                <c:pt idx="1201">
                  <c:v>1.202</c:v>
                </c:pt>
                <c:pt idx="1202">
                  <c:v>1.2030000000000001</c:v>
                </c:pt>
                <c:pt idx="1203">
                  <c:v>1.204</c:v>
                </c:pt>
                <c:pt idx="1204">
                  <c:v>1.2050000000000001</c:v>
                </c:pt>
                <c:pt idx="1205">
                  <c:v>1.206</c:v>
                </c:pt>
                <c:pt idx="1206">
                  <c:v>1.2070000000000001</c:v>
                </c:pt>
                <c:pt idx="1207">
                  <c:v>1.208</c:v>
                </c:pt>
                <c:pt idx="1208">
                  <c:v>1.2090000000000001</c:v>
                </c:pt>
                <c:pt idx="1209">
                  <c:v>1.21</c:v>
                </c:pt>
                <c:pt idx="1210">
                  <c:v>1.2110000000000001</c:v>
                </c:pt>
                <c:pt idx="1211">
                  <c:v>1.212</c:v>
                </c:pt>
                <c:pt idx="1212">
                  <c:v>1.2130000000000001</c:v>
                </c:pt>
                <c:pt idx="1213">
                  <c:v>1.214</c:v>
                </c:pt>
                <c:pt idx="1214">
                  <c:v>1.2150000000000001</c:v>
                </c:pt>
                <c:pt idx="1215">
                  <c:v>1.216</c:v>
                </c:pt>
                <c:pt idx="1216">
                  <c:v>1.2170000000000001</c:v>
                </c:pt>
                <c:pt idx="1217">
                  <c:v>1.218</c:v>
                </c:pt>
                <c:pt idx="1218">
                  <c:v>1.2190000000000001</c:v>
                </c:pt>
                <c:pt idx="1219">
                  <c:v>1.22</c:v>
                </c:pt>
                <c:pt idx="1220">
                  <c:v>1.2210000000000001</c:v>
                </c:pt>
                <c:pt idx="1221">
                  <c:v>1.222</c:v>
                </c:pt>
                <c:pt idx="1222">
                  <c:v>1.2230000000000001</c:v>
                </c:pt>
                <c:pt idx="1223">
                  <c:v>1.224</c:v>
                </c:pt>
                <c:pt idx="1224">
                  <c:v>1.2250000000000001</c:v>
                </c:pt>
                <c:pt idx="1225">
                  <c:v>1.226</c:v>
                </c:pt>
                <c:pt idx="1226">
                  <c:v>1.2270000000000001</c:v>
                </c:pt>
                <c:pt idx="1227">
                  <c:v>1.228</c:v>
                </c:pt>
                <c:pt idx="1228">
                  <c:v>1.2290000000000001</c:v>
                </c:pt>
                <c:pt idx="1229">
                  <c:v>1.23</c:v>
                </c:pt>
                <c:pt idx="1230">
                  <c:v>1.2310000000000001</c:v>
                </c:pt>
                <c:pt idx="1231">
                  <c:v>1.232</c:v>
                </c:pt>
                <c:pt idx="1232">
                  <c:v>1.2330000000000001</c:v>
                </c:pt>
                <c:pt idx="1233">
                  <c:v>1.234</c:v>
                </c:pt>
                <c:pt idx="1234">
                  <c:v>1.2350000000000001</c:v>
                </c:pt>
                <c:pt idx="1235">
                  <c:v>1.236</c:v>
                </c:pt>
                <c:pt idx="1236">
                  <c:v>1.2370000000000001</c:v>
                </c:pt>
                <c:pt idx="1237">
                  <c:v>1.238</c:v>
                </c:pt>
                <c:pt idx="1238">
                  <c:v>1.2390000000000001</c:v>
                </c:pt>
                <c:pt idx="1239">
                  <c:v>1.24</c:v>
                </c:pt>
                <c:pt idx="1240">
                  <c:v>1.2410000000000001</c:v>
                </c:pt>
                <c:pt idx="1241">
                  <c:v>1.242</c:v>
                </c:pt>
                <c:pt idx="1242">
                  <c:v>1.2430000000000001</c:v>
                </c:pt>
                <c:pt idx="1243">
                  <c:v>1.244</c:v>
                </c:pt>
                <c:pt idx="1244">
                  <c:v>1.2450000000000001</c:v>
                </c:pt>
                <c:pt idx="1245">
                  <c:v>1.246</c:v>
                </c:pt>
                <c:pt idx="1246">
                  <c:v>1.2470000000000001</c:v>
                </c:pt>
                <c:pt idx="1247">
                  <c:v>1.248</c:v>
                </c:pt>
                <c:pt idx="1248">
                  <c:v>1.2490000000000001</c:v>
                </c:pt>
                <c:pt idx="1249">
                  <c:v>1.25</c:v>
                </c:pt>
                <c:pt idx="1250">
                  <c:v>1.2509999999999999</c:v>
                </c:pt>
                <c:pt idx="1251">
                  <c:v>1.252</c:v>
                </c:pt>
                <c:pt idx="1252">
                  <c:v>1.2529999999999999</c:v>
                </c:pt>
                <c:pt idx="1253">
                  <c:v>1.254</c:v>
                </c:pt>
                <c:pt idx="1254">
                  <c:v>1.2549999999999999</c:v>
                </c:pt>
                <c:pt idx="1255">
                  <c:v>1.256</c:v>
                </c:pt>
                <c:pt idx="1256">
                  <c:v>1.2569999999999999</c:v>
                </c:pt>
                <c:pt idx="1257">
                  <c:v>1.258</c:v>
                </c:pt>
                <c:pt idx="1258">
                  <c:v>1.2589999999999999</c:v>
                </c:pt>
                <c:pt idx="1259">
                  <c:v>1.26</c:v>
                </c:pt>
                <c:pt idx="1260">
                  <c:v>1.2609999999999999</c:v>
                </c:pt>
                <c:pt idx="1261">
                  <c:v>1.262</c:v>
                </c:pt>
                <c:pt idx="1262">
                  <c:v>1.2629999999999999</c:v>
                </c:pt>
                <c:pt idx="1263">
                  <c:v>1.264</c:v>
                </c:pt>
                <c:pt idx="1264">
                  <c:v>1.2649999999999999</c:v>
                </c:pt>
                <c:pt idx="1265">
                  <c:v>1.266</c:v>
                </c:pt>
                <c:pt idx="1266">
                  <c:v>1.2669999999999999</c:v>
                </c:pt>
                <c:pt idx="1267">
                  <c:v>1.268</c:v>
                </c:pt>
                <c:pt idx="1268">
                  <c:v>1.2689999999999999</c:v>
                </c:pt>
                <c:pt idx="1269">
                  <c:v>1.27</c:v>
                </c:pt>
                <c:pt idx="1270">
                  <c:v>1.2709999999999999</c:v>
                </c:pt>
                <c:pt idx="1271">
                  <c:v>1.272</c:v>
                </c:pt>
                <c:pt idx="1272">
                  <c:v>1.2729999999999999</c:v>
                </c:pt>
                <c:pt idx="1273">
                  <c:v>1.274</c:v>
                </c:pt>
                <c:pt idx="1274">
                  <c:v>1.2749999999999999</c:v>
                </c:pt>
                <c:pt idx="1275">
                  <c:v>1.276</c:v>
                </c:pt>
                <c:pt idx="1276">
                  <c:v>1.2769999999999999</c:v>
                </c:pt>
                <c:pt idx="1277">
                  <c:v>1.278</c:v>
                </c:pt>
                <c:pt idx="1278">
                  <c:v>1.2789999999999999</c:v>
                </c:pt>
                <c:pt idx="1279">
                  <c:v>1.28</c:v>
                </c:pt>
                <c:pt idx="1280">
                  <c:v>1.2809999999999999</c:v>
                </c:pt>
                <c:pt idx="1281">
                  <c:v>1.282</c:v>
                </c:pt>
                <c:pt idx="1282">
                  <c:v>1.2829999999999999</c:v>
                </c:pt>
                <c:pt idx="1283">
                  <c:v>1.284</c:v>
                </c:pt>
                <c:pt idx="1284">
                  <c:v>1.2849999999999999</c:v>
                </c:pt>
                <c:pt idx="1285">
                  <c:v>1.286</c:v>
                </c:pt>
                <c:pt idx="1286">
                  <c:v>1.2869999999999999</c:v>
                </c:pt>
                <c:pt idx="1287">
                  <c:v>1.288</c:v>
                </c:pt>
                <c:pt idx="1288">
                  <c:v>1.2889999999999999</c:v>
                </c:pt>
                <c:pt idx="1289">
                  <c:v>1.29</c:v>
                </c:pt>
                <c:pt idx="1290">
                  <c:v>1.2909999999999999</c:v>
                </c:pt>
                <c:pt idx="1291">
                  <c:v>1.292</c:v>
                </c:pt>
                <c:pt idx="1292">
                  <c:v>1.2929999999999999</c:v>
                </c:pt>
                <c:pt idx="1293">
                  <c:v>1.294</c:v>
                </c:pt>
                <c:pt idx="1294">
                  <c:v>1.2949999999999999</c:v>
                </c:pt>
                <c:pt idx="1295">
                  <c:v>1.296</c:v>
                </c:pt>
                <c:pt idx="1296">
                  <c:v>1.2969999999999999</c:v>
                </c:pt>
                <c:pt idx="1297">
                  <c:v>1.298</c:v>
                </c:pt>
                <c:pt idx="1298">
                  <c:v>1.2989999999999999</c:v>
                </c:pt>
                <c:pt idx="1299">
                  <c:v>1.3</c:v>
                </c:pt>
                <c:pt idx="1300">
                  <c:v>1.3009999999999999</c:v>
                </c:pt>
                <c:pt idx="1301">
                  <c:v>1.302</c:v>
                </c:pt>
                <c:pt idx="1302">
                  <c:v>1.3029999999999999</c:v>
                </c:pt>
                <c:pt idx="1303">
                  <c:v>1.304</c:v>
                </c:pt>
                <c:pt idx="1304">
                  <c:v>1.3049999999999999</c:v>
                </c:pt>
                <c:pt idx="1305">
                  <c:v>1.306</c:v>
                </c:pt>
                <c:pt idx="1306">
                  <c:v>1.3069999999999999</c:v>
                </c:pt>
                <c:pt idx="1307">
                  <c:v>1.3080000000000001</c:v>
                </c:pt>
                <c:pt idx="1308">
                  <c:v>1.3089999999999999</c:v>
                </c:pt>
                <c:pt idx="1309">
                  <c:v>1.31</c:v>
                </c:pt>
                <c:pt idx="1310">
                  <c:v>1.3109999999999999</c:v>
                </c:pt>
                <c:pt idx="1311">
                  <c:v>1.3120000000000001</c:v>
                </c:pt>
                <c:pt idx="1312">
                  <c:v>1.3129999999999999</c:v>
                </c:pt>
                <c:pt idx="1313">
                  <c:v>1.3140000000000001</c:v>
                </c:pt>
                <c:pt idx="1314">
                  <c:v>1.3149999999999999</c:v>
                </c:pt>
                <c:pt idx="1315">
                  <c:v>1.3160000000000001</c:v>
                </c:pt>
                <c:pt idx="1316">
                  <c:v>1.3169999999999999</c:v>
                </c:pt>
                <c:pt idx="1317">
                  <c:v>1.3180000000000001</c:v>
                </c:pt>
                <c:pt idx="1318">
                  <c:v>1.319</c:v>
                </c:pt>
                <c:pt idx="1319">
                  <c:v>1.32</c:v>
                </c:pt>
                <c:pt idx="1320">
                  <c:v>1.321</c:v>
                </c:pt>
                <c:pt idx="1321">
                  <c:v>1.3220000000000001</c:v>
                </c:pt>
                <c:pt idx="1322">
                  <c:v>1.323</c:v>
                </c:pt>
                <c:pt idx="1323">
                  <c:v>1.3240000000000001</c:v>
                </c:pt>
                <c:pt idx="1324">
                  <c:v>1.325</c:v>
                </c:pt>
                <c:pt idx="1325">
                  <c:v>1.3260000000000001</c:v>
                </c:pt>
                <c:pt idx="1326">
                  <c:v>1.327</c:v>
                </c:pt>
                <c:pt idx="1327">
                  <c:v>1.3280000000000001</c:v>
                </c:pt>
                <c:pt idx="1328">
                  <c:v>1.329</c:v>
                </c:pt>
                <c:pt idx="1329">
                  <c:v>1.33</c:v>
                </c:pt>
                <c:pt idx="1330">
                  <c:v>1.331</c:v>
                </c:pt>
                <c:pt idx="1331">
                  <c:v>1.3320000000000001</c:v>
                </c:pt>
                <c:pt idx="1332">
                  <c:v>1.333</c:v>
                </c:pt>
                <c:pt idx="1333">
                  <c:v>1.3340000000000001</c:v>
                </c:pt>
                <c:pt idx="1334">
                  <c:v>1.335</c:v>
                </c:pt>
                <c:pt idx="1335">
                  <c:v>1.3360000000000001</c:v>
                </c:pt>
                <c:pt idx="1336">
                  <c:v>1.337</c:v>
                </c:pt>
                <c:pt idx="1337">
                  <c:v>1.3380000000000001</c:v>
                </c:pt>
                <c:pt idx="1338">
                  <c:v>1.339</c:v>
                </c:pt>
                <c:pt idx="1339">
                  <c:v>1.34</c:v>
                </c:pt>
                <c:pt idx="1340">
                  <c:v>1.341</c:v>
                </c:pt>
                <c:pt idx="1341">
                  <c:v>1.3420000000000001</c:v>
                </c:pt>
                <c:pt idx="1342">
                  <c:v>1.343</c:v>
                </c:pt>
                <c:pt idx="1343">
                  <c:v>1.3440000000000001</c:v>
                </c:pt>
                <c:pt idx="1344">
                  <c:v>1.345</c:v>
                </c:pt>
                <c:pt idx="1345">
                  <c:v>1.3460000000000001</c:v>
                </c:pt>
                <c:pt idx="1346">
                  <c:v>1.347</c:v>
                </c:pt>
                <c:pt idx="1347">
                  <c:v>1.3480000000000001</c:v>
                </c:pt>
                <c:pt idx="1348">
                  <c:v>1.349</c:v>
                </c:pt>
                <c:pt idx="1349">
                  <c:v>1.35</c:v>
                </c:pt>
                <c:pt idx="1350">
                  <c:v>1.351</c:v>
                </c:pt>
                <c:pt idx="1351">
                  <c:v>1.3520000000000001</c:v>
                </c:pt>
                <c:pt idx="1352">
                  <c:v>1.353</c:v>
                </c:pt>
                <c:pt idx="1353">
                  <c:v>1.3540000000000001</c:v>
                </c:pt>
                <c:pt idx="1354">
                  <c:v>1.355</c:v>
                </c:pt>
                <c:pt idx="1355">
                  <c:v>1.3560000000000001</c:v>
                </c:pt>
                <c:pt idx="1356">
                  <c:v>1.357</c:v>
                </c:pt>
                <c:pt idx="1357">
                  <c:v>1.3580000000000001</c:v>
                </c:pt>
                <c:pt idx="1358">
                  <c:v>1.359</c:v>
                </c:pt>
                <c:pt idx="1359">
                  <c:v>1.36</c:v>
                </c:pt>
                <c:pt idx="1360">
                  <c:v>1.361</c:v>
                </c:pt>
                <c:pt idx="1361">
                  <c:v>1.3620000000000001</c:v>
                </c:pt>
                <c:pt idx="1362">
                  <c:v>1.363</c:v>
                </c:pt>
                <c:pt idx="1363">
                  <c:v>1.3640000000000001</c:v>
                </c:pt>
                <c:pt idx="1364">
                  <c:v>1.365</c:v>
                </c:pt>
                <c:pt idx="1365">
                  <c:v>1.3660000000000001</c:v>
                </c:pt>
                <c:pt idx="1366">
                  <c:v>1.367</c:v>
                </c:pt>
                <c:pt idx="1367">
                  <c:v>1.3680000000000001</c:v>
                </c:pt>
                <c:pt idx="1368">
                  <c:v>1.369</c:v>
                </c:pt>
                <c:pt idx="1369">
                  <c:v>1.37</c:v>
                </c:pt>
                <c:pt idx="1370">
                  <c:v>1.371</c:v>
                </c:pt>
                <c:pt idx="1371">
                  <c:v>1.3720000000000001</c:v>
                </c:pt>
                <c:pt idx="1372">
                  <c:v>1.373</c:v>
                </c:pt>
                <c:pt idx="1373">
                  <c:v>1.3740000000000001</c:v>
                </c:pt>
                <c:pt idx="1374">
                  <c:v>1.375</c:v>
                </c:pt>
                <c:pt idx="1375">
                  <c:v>1.3759999999999999</c:v>
                </c:pt>
                <c:pt idx="1376">
                  <c:v>1.377</c:v>
                </c:pt>
                <c:pt idx="1377">
                  <c:v>1.3779999999999999</c:v>
                </c:pt>
                <c:pt idx="1378">
                  <c:v>1.379</c:v>
                </c:pt>
                <c:pt idx="1379">
                  <c:v>1.38</c:v>
                </c:pt>
                <c:pt idx="1380">
                  <c:v>1.381</c:v>
                </c:pt>
                <c:pt idx="1381">
                  <c:v>1.3819999999999999</c:v>
                </c:pt>
                <c:pt idx="1382">
                  <c:v>1.383</c:v>
                </c:pt>
                <c:pt idx="1383">
                  <c:v>1.3839999999999999</c:v>
                </c:pt>
                <c:pt idx="1384">
                  <c:v>1.385</c:v>
                </c:pt>
                <c:pt idx="1385">
                  <c:v>1.3859999999999999</c:v>
                </c:pt>
                <c:pt idx="1386">
                  <c:v>1.387</c:v>
                </c:pt>
                <c:pt idx="1387">
                  <c:v>1.3879999999999999</c:v>
                </c:pt>
                <c:pt idx="1388">
                  <c:v>1.389</c:v>
                </c:pt>
                <c:pt idx="1389">
                  <c:v>1.39</c:v>
                </c:pt>
                <c:pt idx="1390">
                  <c:v>1.391</c:v>
                </c:pt>
                <c:pt idx="1391">
                  <c:v>1.3919999999999999</c:v>
                </c:pt>
                <c:pt idx="1392">
                  <c:v>1.393</c:v>
                </c:pt>
                <c:pt idx="1393">
                  <c:v>1.3939999999999999</c:v>
                </c:pt>
                <c:pt idx="1394">
                  <c:v>1.395</c:v>
                </c:pt>
                <c:pt idx="1395">
                  <c:v>1.3959999999999999</c:v>
                </c:pt>
                <c:pt idx="1396">
                  <c:v>1.397</c:v>
                </c:pt>
                <c:pt idx="1397">
                  <c:v>1.3979999999999999</c:v>
                </c:pt>
                <c:pt idx="1398">
                  <c:v>1.399</c:v>
                </c:pt>
                <c:pt idx="1399">
                  <c:v>1.4</c:v>
                </c:pt>
                <c:pt idx="1400">
                  <c:v>1.401</c:v>
                </c:pt>
                <c:pt idx="1401">
                  <c:v>1.4019999999999999</c:v>
                </c:pt>
                <c:pt idx="1402">
                  <c:v>1.403</c:v>
                </c:pt>
                <c:pt idx="1403">
                  <c:v>1.4039999999999999</c:v>
                </c:pt>
                <c:pt idx="1404">
                  <c:v>1.405</c:v>
                </c:pt>
                <c:pt idx="1405">
                  <c:v>1.4059999999999999</c:v>
                </c:pt>
                <c:pt idx="1406">
                  <c:v>1.407</c:v>
                </c:pt>
                <c:pt idx="1407">
                  <c:v>1.4079999999999999</c:v>
                </c:pt>
                <c:pt idx="1408">
                  <c:v>1.409</c:v>
                </c:pt>
                <c:pt idx="1409">
                  <c:v>1.41</c:v>
                </c:pt>
                <c:pt idx="1410">
                  <c:v>1.411</c:v>
                </c:pt>
                <c:pt idx="1411">
                  <c:v>1.4119999999999999</c:v>
                </c:pt>
                <c:pt idx="1412">
                  <c:v>1.413</c:v>
                </c:pt>
                <c:pt idx="1413">
                  <c:v>1.4139999999999999</c:v>
                </c:pt>
                <c:pt idx="1414">
                  <c:v>1.415</c:v>
                </c:pt>
                <c:pt idx="1415">
                  <c:v>1.4159999999999999</c:v>
                </c:pt>
                <c:pt idx="1416">
                  <c:v>1.417</c:v>
                </c:pt>
                <c:pt idx="1417">
                  <c:v>1.4179999999999999</c:v>
                </c:pt>
                <c:pt idx="1418">
                  <c:v>1.419</c:v>
                </c:pt>
                <c:pt idx="1419">
                  <c:v>1.42</c:v>
                </c:pt>
                <c:pt idx="1420">
                  <c:v>1.421</c:v>
                </c:pt>
                <c:pt idx="1421">
                  <c:v>1.4219999999999999</c:v>
                </c:pt>
                <c:pt idx="1422">
                  <c:v>1.423</c:v>
                </c:pt>
                <c:pt idx="1423">
                  <c:v>1.4239999999999999</c:v>
                </c:pt>
                <c:pt idx="1424">
                  <c:v>1.425</c:v>
                </c:pt>
                <c:pt idx="1425">
                  <c:v>1.4259999999999999</c:v>
                </c:pt>
                <c:pt idx="1426">
                  <c:v>1.427</c:v>
                </c:pt>
                <c:pt idx="1427">
                  <c:v>1.4279999999999999</c:v>
                </c:pt>
                <c:pt idx="1428">
                  <c:v>1.429</c:v>
                </c:pt>
                <c:pt idx="1429">
                  <c:v>1.43</c:v>
                </c:pt>
                <c:pt idx="1430">
                  <c:v>1.431</c:v>
                </c:pt>
                <c:pt idx="1431">
                  <c:v>1.4319999999999999</c:v>
                </c:pt>
                <c:pt idx="1432">
                  <c:v>1.4330000000000001</c:v>
                </c:pt>
                <c:pt idx="1433">
                  <c:v>1.4339999999999999</c:v>
                </c:pt>
                <c:pt idx="1434">
                  <c:v>1.4350000000000001</c:v>
                </c:pt>
                <c:pt idx="1435">
                  <c:v>1.4359999999999999</c:v>
                </c:pt>
                <c:pt idx="1436">
                  <c:v>1.4370000000000001</c:v>
                </c:pt>
                <c:pt idx="1437">
                  <c:v>1.4379999999999999</c:v>
                </c:pt>
                <c:pt idx="1438">
                  <c:v>1.4390000000000001</c:v>
                </c:pt>
                <c:pt idx="1439">
                  <c:v>1.44</c:v>
                </c:pt>
                <c:pt idx="1440">
                  <c:v>1.4410000000000001</c:v>
                </c:pt>
                <c:pt idx="1441">
                  <c:v>1.4419999999999999</c:v>
                </c:pt>
                <c:pt idx="1442">
                  <c:v>1.4430000000000001</c:v>
                </c:pt>
                <c:pt idx="1443">
                  <c:v>1.444</c:v>
                </c:pt>
                <c:pt idx="1444">
                  <c:v>1.4450000000000001</c:v>
                </c:pt>
                <c:pt idx="1445">
                  <c:v>1.446</c:v>
                </c:pt>
                <c:pt idx="1446">
                  <c:v>1.4470000000000001</c:v>
                </c:pt>
                <c:pt idx="1447">
                  <c:v>1.448</c:v>
                </c:pt>
                <c:pt idx="1448">
                  <c:v>1.4490000000000001</c:v>
                </c:pt>
                <c:pt idx="1449">
                  <c:v>1.45</c:v>
                </c:pt>
                <c:pt idx="1450">
                  <c:v>1.4510000000000001</c:v>
                </c:pt>
                <c:pt idx="1451">
                  <c:v>1.452</c:v>
                </c:pt>
                <c:pt idx="1452">
                  <c:v>1.4530000000000001</c:v>
                </c:pt>
                <c:pt idx="1453">
                  <c:v>1.454</c:v>
                </c:pt>
                <c:pt idx="1454">
                  <c:v>1.4550000000000001</c:v>
                </c:pt>
                <c:pt idx="1455">
                  <c:v>1.456</c:v>
                </c:pt>
                <c:pt idx="1456">
                  <c:v>1.4570000000000001</c:v>
                </c:pt>
                <c:pt idx="1457">
                  <c:v>1.458</c:v>
                </c:pt>
                <c:pt idx="1458">
                  <c:v>1.4590000000000001</c:v>
                </c:pt>
                <c:pt idx="1459">
                  <c:v>1.46</c:v>
                </c:pt>
                <c:pt idx="1460">
                  <c:v>1.4610000000000001</c:v>
                </c:pt>
                <c:pt idx="1461">
                  <c:v>1.462</c:v>
                </c:pt>
                <c:pt idx="1462">
                  <c:v>1.4630000000000001</c:v>
                </c:pt>
                <c:pt idx="1463">
                  <c:v>1.464</c:v>
                </c:pt>
                <c:pt idx="1464">
                  <c:v>1.4650000000000001</c:v>
                </c:pt>
                <c:pt idx="1465">
                  <c:v>1.466</c:v>
                </c:pt>
                <c:pt idx="1466">
                  <c:v>1.4670000000000001</c:v>
                </c:pt>
                <c:pt idx="1467">
                  <c:v>1.468</c:v>
                </c:pt>
                <c:pt idx="1468">
                  <c:v>1.4690000000000001</c:v>
                </c:pt>
                <c:pt idx="1469">
                  <c:v>1.47</c:v>
                </c:pt>
                <c:pt idx="1470">
                  <c:v>1.4710000000000001</c:v>
                </c:pt>
                <c:pt idx="1471">
                  <c:v>1.472</c:v>
                </c:pt>
                <c:pt idx="1472">
                  <c:v>1.4730000000000001</c:v>
                </c:pt>
                <c:pt idx="1473">
                  <c:v>1.474</c:v>
                </c:pt>
                <c:pt idx="1474">
                  <c:v>1.4750000000000001</c:v>
                </c:pt>
                <c:pt idx="1475">
                  <c:v>1.476</c:v>
                </c:pt>
                <c:pt idx="1476">
                  <c:v>1.4770000000000001</c:v>
                </c:pt>
                <c:pt idx="1477">
                  <c:v>1.478</c:v>
                </c:pt>
                <c:pt idx="1478">
                  <c:v>1.4790000000000001</c:v>
                </c:pt>
                <c:pt idx="1479">
                  <c:v>1.48</c:v>
                </c:pt>
                <c:pt idx="1480">
                  <c:v>1.4810000000000001</c:v>
                </c:pt>
                <c:pt idx="1481">
                  <c:v>1.482</c:v>
                </c:pt>
                <c:pt idx="1482">
                  <c:v>1.4830000000000001</c:v>
                </c:pt>
                <c:pt idx="1483">
                  <c:v>1.484</c:v>
                </c:pt>
                <c:pt idx="1484">
                  <c:v>1.4850000000000001</c:v>
                </c:pt>
                <c:pt idx="1485">
                  <c:v>1.486</c:v>
                </c:pt>
                <c:pt idx="1486">
                  <c:v>1.4870000000000001</c:v>
                </c:pt>
                <c:pt idx="1487">
                  <c:v>1.488</c:v>
                </c:pt>
                <c:pt idx="1488">
                  <c:v>1.4890000000000001</c:v>
                </c:pt>
                <c:pt idx="1489">
                  <c:v>1.49</c:v>
                </c:pt>
                <c:pt idx="1490">
                  <c:v>1.4910000000000001</c:v>
                </c:pt>
                <c:pt idx="1491">
                  <c:v>1.492</c:v>
                </c:pt>
                <c:pt idx="1492">
                  <c:v>1.4930000000000001</c:v>
                </c:pt>
                <c:pt idx="1493">
                  <c:v>1.494</c:v>
                </c:pt>
                <c:pt idx="1494">
                  <c:v>1.4950000000000001</c:v>
                </c:pt>
                <c:pt idx="1495">
                  <c:v>1.496</c:v>
                </c:pt>
                <c:pt idx="1496">
                  <c:v>1.4970000000000001</c:v>
                </c:pt>
                <c:pt idx="1497">
                  <c:v>1.498</c:v>
                </c:pt>
                <c:pt idx="1498">
                  <c:v>1.4990000000000001</c:v>
                </c:pt>
                <c:pt idx="1499">
                  <c:v>1.5</c:v>
                </c:pt>
                <c:pt idx="1500">
                  <c:v>1.5009999999999999</c:v>
                </c:pt>
                <c:pt idx="1501">
                  <c:v>1.502</c:v>
                </c:pt>
                <c:pt idx="1502">
                  <c:v>1.5029999999999999</c:v>
                </c:pt>
                <c:pt idx="1503">
                  <c:v>1.504</c:v>
                </c:pt>
                <c:pt idx="1504">
                  <c:v>1.5049999999999999</c:v>
                </c:pt>
                <c:pt idx="1505">
                  <c:v>1.506</c:v>
                </c:pt>
                <c:pt idx="1506">
                  <c:v>1.5069999999999999</c:v>
                </c:pt>
                <c:pt idx="1507">
                  <c:v>1.508</c:v>
                </c:pt>
                <c:pt idx="1508">
                  <c:v>1.5089999999999999</c:v>
                </c:pt>
                <c:pt idx="1509">
                  <c:v>1.51</c:v>
                </c:pt>
                <c:pt idx="1510">
                  <c:v>1.5109999999999999</c:v>
                </c:pt>
                <c:pt idx="1511">
                  <c:v>1.512</c:v>
                </c:pt>
                <c:pt idx="1512">
                  <c:v>1.5129999999999999</c:v>
                </c:pt>
                <c:pt idx="1513">
                  <c:v>1.514</c:v>
                </c:pt>
                <c:pt idx="1514">
                  <c:v>1.5149999999999999</c:v>
                </c:pt>
                <c:pt idx="1515">
                  <c:v>1.516</c:v>
                </c:pt>
                <c:pt idx="1516">
                  <c:v>1.5169999999999999</c:v>
                </c:pt>
                <c:pt idx="1517">
                  <c:v>1.518</c:v>
                </c:pt>
                <c:pt idx="1518">
                  <c:v>1.5189999999999999</c:v>
                </c:pt>
                <c:pt idx="1519">
                  <c:v>1.52</c:v>
                </c:pt>
                <c:pt idx="1520">
                  <c:v>1.5209999999999999</c:v>
                </c:pt>
                <c:pt idx="1521">
                  <c:v>1.522</c:v>
                </c:pt>
                <c:pt idx="1522">
                  <c:v>1.5229999999999999</c:v>
                </c:pt>
                <c:pt idx="1523">
                  <c:v>1.524</c:v>
                </c:pt>
                <c:pt idx="1524">
                  <c:v>1.5249999999999999</c:v>
                </c:pt>
                <c:pt idx="1525">
                  <c:v>1.526</c:v>
                </c:pt>
                <c:pt idx="1526">
                  <c:v>1.5269999999999999</c:v>
                </c:pt>
                <c:pt idx="1527">
                  <c:v>1.528</c:v>
                </c:pt>
                <c:pt idx="1528">
                  <c:v>1.5289999999999999</c:v>
                </c:pt>
                <c:pt idx="1529">
                  <c:v>1.53</c:v>
                </c:pt>
                <c:pt idx="1530">
                  <c:v>1.5309999999999999</c:v>
                </c:pt>
                <c:pt idx="1531">
                  <c:v>1.532</c:v>
                </c:pt>
                <c:pt idx="1532">
                  <c:v>1.5329999999999999</c:v>
                </c:pt>
                <c:pt idx="1533">
                  <c:v>1.534</c:v>
                </c:pt>
                <c:pt idx="1534">
                  <c:v>1.5349999999999999</c:v>
                </c:pt>
                <c:pt idx="1535">
                  <c:v>1.536</c:v>
                </c:pt>
                <c:pt idx="1536">
                  <c:v>1.5369999999999999</c:v>
                </c:pt>
                <c:pt idx="1537">
                  <c:v>1.538</c:v>
                </c:pt>
                <c:pt idx="1538">
                  <c:v>1.5389999999999999</c:v>
                </c:pt>
                <c:pt idx="1539">
                  <c:v>1.54</c:v>
                </c:pt>
                <c:pt idx="1540">
                  <c:v>1.5409999999999999</c:v>
                </c:pt>
                <c:pt idx="1541">
                  <c:v>1.542</c:v>
                </c:pt>
                <c:pt idx="1542">
                  <c:v>1.5429999999999999</c:v>
                </c:pt>
                <c:pt idx="1543">
                  <c:v>1.544</c:v>
                </c:pt>
                <c:pt idx="1544">
                  <c:v>1.5449999999999999</c:v>
                </c:pt>
                <c:pt idx="1545">
                  <c:v>1.546</c:v>
                </c:pt>
                <c:pt idx="1546">
                  <c:v>1.5469999999999999</c:v>
                </c:pt>
                <c:pt idx="1547">
                  <c:v>1.548</c:v>
                </c:pt>
                <c:pt idx="1548">
                  <c:v>1.5489999999999999</c:v>
                </c:pt>
                <c:pt idx="1549">
                  <c:v>1.55</c:v>
                </c:pt>
                <c:pt idx="1550">
                  <c:v>1.5509999999999999</c:v>
                </c:pt>
                <c:pt idx="1551">
                  <c:v>1.552</c:v>
                </c:pt>
                <c:pt idx="1552">
                  <c:v>1.5529999999999999</c:v>
                </c:pt>
                <c:pt idx="1553">
                  <c:v>1.554</c:v>
                </c:pt>
                <c:pt idx="1554">
                  <c:v>1.5549999999999999</c:v>
                </c:pt>
                <c:pt idx="1555">
                  <c:v>1.556</c:v>
                </c:pt>
                <c:pt idx="1556">
                  <c:v>1.5569999999999999</c:v>
                </c:pt>
                <c:pt idx="1557">
                  <c:v>1.5580000000000001</c:v>
                </c:pt>
                <c:pt idx="1558">
                  <c:v>1.5589999999999999</c:v>
                </c:pt>
                <c:pt idx="1559">
                  <c:v>1.56</c:v>
                </c:pt>
                <c:pt idx="1560">
                  <c:v>1.5609999999999999</c:v>
                </c:pt>
                <c:pt idx="1561">
                  <c:v>1.5620000000000001</c:v>
                </c:pt>
                <c:pt idx="1562">
                  <c:v>1.5629999999999999</c:v>
                </c:pt>
                <c:pt idx="1563">
                  <c:v>1.5640000000000001</c:v>
                </c:pt>
                <c:pt idx="1564">
                  <c:v>1.5649999999999999</c:v>
                </c:pt>
                <c:pt idx="1565">
                  <c:v>1.5660000000000001</c:v>
                </c:pt>
                <c:pt idx="1566">
                  <c:v>1.5669999999999999</c:v>
                </c:pt>
                <c:pt idx="1567">
                  <c:v>1.5680000000000001</c:v>
                </c:pt>
                <c:pt idx="1568">
                  <c:v>1.569</c:v>
                </c:pt>
                <c:pt idx="1569">
                  <c:v>1.57</c:v>
                </c:pt>
                <c:pt idx="1570">
                  <c:v>1.571</c:v>
                </c:pt>
                <c:pt idx="1571">
                  <c:v>1.5720000000000001</c:v>
                </c:pt>
                <c:pt idx="1572">
                  <c:v>1.573</c:v>
                </c:pt>
                <c:pt idx="1573">
                  <c:v>1.5740000000000001</c:v>
                </c:pt>
                <c:pt idx="1574">
                  <c:v>1.575</c:v>
                </c:pt>
                <c:pt idx="1575">
                  <c:v>1.5760000000000001</c:v>
                </c:pt>
                <c:pt idx="1576">
                  <c:v>1.577</c:v>
                </c:pt>
                <c:pt idx="1577">
                  <c:v>1.5780000000000001</c:v>
                </c:pt>
                <c:pt idx="1578">
                  <c:v>1.579</c:v>
                </c:pt>
                <c:pt idx="1579">
                  <c:v>1.58</c:v>
                </c:pt>
                <c:pt idx="1580">
                  <c:v>1.581</c:v>
                </c:pt>
                <c:pt idx="1581">
                  <c:v>1.5820000000000001</c:v>
                </c:pt>
                <c:pt idx="1582">
                  <c:v>1.583</c:v>
                </c:pt>
                <c:pt idx="1583">
                  <c:v>1.5840000000000001</c:v>
                </c:pt>
                <c:pt idx="1584">
                  <c:v>1.585</c:v>
                </c:pt>
                <c:pt idx="1585">
                  <c:v>1.5860000000000001</c:v>
                </c:pt>
                <c:pt idx="1586">
                  <c:v>1.587</c:v>
                </c:pt>
                <c:pt idx="1587">
                  <c:v>1.5880000000000001</c:v>
                </c:pt>
                <c:pt idx="1588">
                  <c:v>1.589</c:v>
                </c:pt>
                <c:pt idx="1589">
                  <c:v>1.59</c:v>
                </c:pt>
                <c:pt idx="1590">
                  <c:v>1.591</c:v>
                </c:pt>
                <c:pt idx="1591">
                  <c:v>1.5920000000000001</c:v>
                </c:pt>
                <c:pt idx="1592">
                  <c:v>1.593</c:v>
                </c:pt>
                <c:pt idx="1593">
                  <c:v>1.5940000000000001</c:v>
                </c:pt>
                <c:pt idx="1594">
                  <c:v>1.595</c:v>
                </c:pt>
                <c:pt idx="1595">
                  <c:v>1.5960000000000001</c:v>
                </c:pt>
                <c:pt idx="1596">
                  <c:v>1.597</c:v>
                </c:pt>
                <c:pt idx="1597">
                  <c:v>1.5980000000000001</c:v>
                </c:pt>
                <c:pt idx="1598">
                  <c:v>1.599</c:v>
                </c:pt>
                <c:pt idx="1599">
                  <c:v>1.6</c:v>
                </c:pt>
                <c:pt idx="1600">
                  <c:v>1.601</c:v>
                </c:pt>
                <c:pt idx="1601">
                  <c:v>1.6020000000000001</c:v>
                </c:pt>
                <c:pt idx="1602">
                  <c:v>1.603</c:v>
                </c:pt>
                <c:pt idx="1603">
                  <c:v>1.6040000000000001</c:v>
                </c:pt>
                <c:pt idx="1604">
                  <c:v>1.605</c:v>
                </c:pt>
                <c:pt idx="1605">
                  <c:v>1.6060000000000001</c:v>
                </c:pt>
                <c:pt idx="1606">
                  <c:v>1.607</c:v>
                </c:pt>
                <c:pt idx="1607">
                  <c:v>1.6080000000000001</c:v>
                </c:pt>
                <c:pt idx="1608">
                  <c:v>1.609</c:v>
                </c:pt>
                <c:pt idx="1609">
                  <c:v>1.61</c:v>
                </c:pt>
                <c:pt idx="1610">
                  <c:v>1.611</c:v>
                </c:pt>
                <c:pt idx="1611">
                  <c:v>1.6120000000000001</c:v>
                </c:pt>
                <c:pt idx="1612">
                  <c:v>1.613</c:v>
                </c:pt>
                <c:pt idx="1613">
                  <c:v>1.6140000000000001</c:v>
                </c:pt>
                <c:pt idx="1614">
                  <c:v>1.615</c:v>
                </c:pt>
                <c:pt idx="1615">
                  <c:v>1.6160000000000001</c:v>
                </c:pt>
                <c:pt idx="1616">
                  <c:v>1.617</c:v>
                </c:pt>
                <c:pt idx="1617">
                  <c:v>1.6180000000000001</c:v>
                </c:pt>
                <c:pt idx="1618">
                  <c:v>1.619</c:v>
                </c:pt>
                <c:pt idx="1619">
                  <c:v>1.62</c:v>
                </c:pt>
                <c:pt idx="1620">
                  <c:v>1.621</c:v>
                </c:pt>
                <c:pt idx="1621">
                  <c:v>1.6220000000000001</c:v>
                </c:pt>
                <c:pt idx="1622">
                  <c:v>1.623</c:v>
                </c:pt>
                <c:pt idx="1623">
                  <c:v>1.6240000000000001</c:v>
                </c:pt>
                <c:pt idx="1624">
                  <c:v>1.625</c:v>
                </c:pt>
                <c:pt idx="1625">
                  <c:v>1.6259999999999999</c:v>
                </c:pt>
                <c:pt idx="1626">
                  <c:v>1.627</c:v>
                </c:pt>
                <c:pt idx="1627">
                  <c:v>1.6279999999999999</c:v>
                </c:pt>
                <c:pt idx="1628">
                  <c:v>1.629</c:v>
                </c:pt>
                <c:pt idx="1629">
                  <c:v>1.63</c:v>
                </c:pt>
                <c:pt idx="1630">
                  <c:v>1.631</c:v>
                </c:pt>
                <c:pt idx="1631">
                  <c:v>1.6319999999999999</c:v>
                </c:pt>
                <c:pt idx="1632">
                  <c:v>1.633</c:v>
                </c:pt>
                <c:pt idx="1633">
                  <c:v>1.6339999999999999</c:v>
                </c:pt>
                <c:pt idx="1634">
                  <c:v>1.635</c:v>
                </c:pt>
                <c:pt idx="1635">
                  <c:v>1.6359999999999999</c:v>
                </c:pt>
                <c:pt idx="1636">
                  <c:v>1.637</c:v>
                </c:pt>
                <c:pt idx="1637">
                  <c:v>1.6379999999999999</c:v>
                </c:pt>
                <c:pt idx="1638">
                  <c:v>1.639</c:v>
                </c:pt>
                <c:pt idx="1639">
                  <c:v>1.64</c:v>
                </c:pt>
                <c:pt idx="1640">
                  <c:v>1.641</c:v>
                </c:pt>
                <c:pt idx="1641">
                  <c:v>1.6419999999999999</c:v>
                </c:pt>
                <c:pt idx="1642">
                  <c:v>1.643</c:v>
                </c:pt>
                <c:pt idx="1643">
                  <c:v>1.6439999999999999</c:v>
                </c:pt>
                <c:pt idx="1644">
                  <c:v>1.645</c:v>
                </c:pt>
                <c:pt idx="1645">
                  <c:v>1.6459999999999999</c:v>
                </c:pt>
                <c:pt idx="1646">
                  <c:v>1.647</c:v>
                </c:pt>
                <c:pt idx="1647">
                  <c:v>1.6479999999999999</c:v>
                </c:pt>
                <c:pt idx="1648">
                  <c:v>1.649</c:v>
                </c:pt>
                <c:pt idx="1649">
                  <c:v>1.65</c:v>
                </c:pt>
                <c:pt idx="1650">
                  <c:v>1.651</c:v>
                </c:pt>
                <c:pt idx="1651">
                  <c:v>1.6519999999999999</c:v>
                </c:pt>
                <c:pt idx="1652">
                  <c:v>1.653</c:v>
                </c:pt>
                <c:pt idx="1653">
                  <c:v>1.6539999999999999</c:v>
                </c:pt>
                <c:pt idx="1654">
                  <c:v>1.655</c:v>
                </c:pt>
                <c:pt idx="1655">
                  <c:v>1.6559999999999999</c:v>
                </c:pt>
                <c:pt idx="1656">
                  <c:v>1.657</c:v>
                </c:pt>
                <c:pt idx="1657">
                  <c:v>1.6579999999999999</c:v>
                </c:pt>
                <c:pt idx="1658">
                  <c:v>1.659</c:v>
                </c:pt>
                <c:pt idx="1659">
                  <c:v>1.66</c:v>
                </c:pt>
                <c:pt idx="1660">
                  <c:v>1.661</c:v>
                </c:pt>
                <c:pt idx="1661">
                  <c:v>1.6619999999999999</c:v>
                </c:pt>
                <c:pt idx="1662">
                  <c:v>1.663</c:v>
                </c:pt>
                <c:pt idx="1663">
                  <c:v>1.6639999999999999</c:v>
                </c:pt>
                <c:pt idx="1664">
                  <c:v>1.665</c:v>
                </c:pt>
                <c:pt idx="1665">
                  <c:v>1.6659999999999999</c:v>
                </c:pt>
                <c:pt idx="1666">
                  <c:v>1.667</c:v>
                </c:pt>
                <c:pt idx="1667">
                  <c:v>1.6679999999999999</c:v>
                </c:pt>
                <c:pt idx="1668">
                  <c:v>1.669</c:v>
                </c:pt>
                <c:pt idx="1669">
                  <c:v>1.67</c:v>
                </c:pt>
                <c:pt idx="1670">
                  <c:v>1.671</c:v>
                </c:pt>
                <c:pt idx="1671">
                  <c:v>1.6719999999999999</c:v>
                </c:pt>
                <c:pt idx="1672">
                  <c:v>1.673</c:v>
                </c:pt>
                <c:pt idx="1673">
                  <c:v>1.6739999999999999</c:v>
                </c:pt>
                <c:pt idx="1674">
                  <c:v>1.675</c:v>
                </c:pt>
                <c:pt idx="1675">
                  <c:v>1.6759999999999999</c:v>
                </c:pt>
                <c:pt idx="1676">
                  <c:v>1.677</c:v>
                </c:pt>
                <c:pt idx="1677">
                  <c:v>1.6779999999999999</c:v>
                </c:pt>
                <c:pt idx="1678">
                  <c:v>1.679</c:v>
                </c:pt>
                <c:pt idx="1679">
                  <c:v>1.68</c:v>
                </c:pt>
                <c:pt idx="1680">
                  <c:v>1.681</c:v>
                </c:pt>
                <c:pt idx="1681">
                  <c:v>1.6819999999999999</c:v>
                </c:pt>
                <c:pt idx="1682">
                  <c:v>1.6830000000000001</c:v>
                </c:pt>
                <c:pt idx="1683">
                  <c:v>1.6839999999999999</c:v>
                </c:pt>
                <c:pt idx="1684">
                  <c:v>1.6850000000000001</c:v>
                </c:pt>
                <c:pt idx="1685">
                  <c:v>1.6859999999999999</c:v>
                </c:pt>
                <c:pt idx="1686">
                  <c:v>1.6870000000000001</c:v>
                </c:pt>
                <c:pt idx="1687">
                  <c:v>1.6879999999999999</c:v>
                </c:pt>
                <c:pt idx="1688">
                  <c:v>1.6890000000000001</c:v>
                </c:pt>
                <c:pt idx="1689">
                  <c:v>1.69</c:v>
                </c:pt>
                <c:pt idx="1690">
                  <c:v>1.6910000000000001</c:v>
                </c:pt>
                <c:pt idx="1691">
                  <c:v>1.6919999999999999</c:v>
                </c:pt>
                <c:pt idx="1692">
                  <c:v>1.6930000000000001</c:v>
                </c:pt>
                <c:pt idx="1693">
                  <c:v>1.694</c:v>
                </c:pt>
                <c:pt idx="1694">
                  <c:v>1.6950000000000001</c:v>
                </c:pt>
                <c:pt idx="1695">
                  <c:v>1.696</c:v>
                </c:pt>
                <c:pt idx="1696">
                  <c:v>1.6970000000000001</c:v>
                </c:pt>
                <c:pt idx="1697">
                  <c:v>1.698</c:v>
                </c:pt>
                <c:pt idx="1698">
                  <c:v>1.6990000000000001</c:v>
                </c:pt>
                <c:pt idx="1699">
                  <c:v>1.7</c:v>
                </c:pt>
                <c:pt idx="1700">
                  <c:v>1.7010000000000001</c:v>
                </c:pt>
                <c:pt idx="1701">
                  <c:v>1.702</c:v>
                </c:pt>
                <c:pt idx="1702">
                  <c:v>1.7030000000000001</c:v>
                </c:pt>
                <c:pt idx="1703">
                  <c:v>1.704</c:v>
                </c:pt>
                <c:pt idx="1704">
                  <c:v>1.7050000000000001</c:v>
                </c:pt>
                <c:pt idx="1705">
                  <c:v>1.706</c:v>
                </c:pt>
                <c:pt idx="1706">
                  <c:v>1.7070000000000001</c:v>
                </c:pt>
                <c:pt idx="1707">
                  <c:v>1.708</c:v>
                </c:pt>
                <c:pt idx="1708">
                  <c:v>1.7090000000000001</c:v>
                </c:pt>
                <c:pt idx="1709">
                  <c:v>1.71</c:v>
                </c:pt>
                <c:pt idx="1710">
                  <c:v>1.7110000000000001</c:v>
                </c:pt>
                <c:pt idx="1711">
                  <c:v>1.712</c:v>
                </c:pt>
                <c:pt idx="1712">
                  <c:v>1.7130000000000001</c:v>
                </c:pt>
                <c:pt idx="1713">
                  <c:v>1.714</c:v>
                </c:pt>
                <c:pt idx="1714">
                  <c:v>1.7150000000000001</c:v>
                </c:pt>
                <c:pt idx="1715">
                  <c:v>1.716</c:v>
                </c:pt>
                <c:pt idx="1716">
                  <c:v>1.7170000000000001</c:v>
                </c:pt>
                <c:pt idx="1717">
                  <c:v>1.718</c:v>
                </c:pt>
                <c:pt idx="1718">
                  <c:v>1.7190000000000001</c:v>
                </c:pt>
                <c:pt idx="1719">
                  <c:v>1.72</c:v>
                </c:pt>
                <c:pt idx="1720">
                  <c:v>1.7210000000000001</c:v>
                </c:pt>
                <c:pt idx="1721">
                  <c:v>1.722</c:v>
                </c:pt>
                <c:pt idx="1722">
                  <c:v>1.7230000000000001</c:v>
                </c:pt>
                <c:pt idx="1723">
                  <c:v>1.724</c:v>
                </c:pt>
                <c:pt idx="1724">
                  <c:v>1.7250000000000001</c:v>
                </c:pt>
                <c:pt idx="1725">
                  <c:v>1.726</c:v>
                </c:pt>
                <c:pt idx="1726">
                  <c:v>1.7270000000000001</c:v>
                </c:pt>
                <c:pt idx="1727">
                  <c:v>1.728</c:v>
                </c:pt>
                <c:pt idx="1728">
                  <c:v>1.7290000000000001</c:v>
                </c:pt>
                <c:pt idx="1729">
                  <c:v>1.73</c:v>
                </c:pt>
                <c:pt idx="1730">
                  <c:v>1.7310000000000001</c:v>
                </c:pt>
                <c:pt idx="1731">
                  <c:v>1.732</c:v>
                </c:pt>
                <c:pt idx="1732">
                  <c:v>1.7330000000000001</c:v>
                </c:pt>
                <c:pt idx="1733">
                  <c:v>1.734</c:v>
                </c:pt>
                <c:pt idx="1734">
                  <c:v>1.7350000000000001</c:v>
                </c:pt>
                <c:pt idx="1735">
                  <c:v>1.736</c:v>
                </c:pt>
                <c:pt idx="1736">
                  <c:v>1.7370000000000001</c:v>
                </c:pt>
                <c:pt idx="1737">
                  <c:v>1.738</c:v>
                </c:pt>
                <c:pt idx="1738">
                  <c:v>1.7390000000000001</c:v>
                </c:pt>
                <c:pt idx="1739">
                  <c:v>1.74</c:v>
                </c:pt>
                <c:pt idx="1740">
                  <c:v>1.7410000000000001</c:v>
                </c:pt>
                <c:pt idx="1741">
                  <c:v>1.742</c:v>
                </c:pt>
                <c:pt idx="1742">
                  <c:v>1.7430000000000001</c:v>
                </c:pt>
                <c:pt idx="1743">
                  <c:v>1.744</c:v>
                </c:pt>
                <c:pt idx="1744">
                  <c:v>1.7450000000000001</c:v>
                </c:pt>
                <c:pt idx="1745">
                  <c:v>1.746</c:v>
                </c:pt>
                <c:pt idx="1746">
                  <c:v>1.7470000000000001</c:v>
                </c:pt>
                <c:pt idx="1747">
                  <c:v>1.748</c:v>
                </c:pt>
                <c:pt idx="1748">
                  <c:v>1.7490000000000001</c:v>
                </c:pt>
                <c:pt idx="1749">
                  <c:v>1.75</c:v>
                </c:pt>
                <c:pt idx="1750">
                  <c:v>1.7509999999999999</c:v>
                </c:pt>
                <c:pt idx="1751">
                  <c:v>1.752</c:v>
                </c:pt>
                <c:pt idx="1752">
                  <c:v>1.7529999999999999</c:v>
                </c:pt>
                <c:pt idx="1753">
                  <c:v>1.754</c:v>
                </c:pt>
                <c:pt idx="1754">
                  <c:v>1.7549999999999999</c:v>
                </c:pt>
                <c:pt idx="1755">
                  <c:v>1.756</c:v>
                </c:pt>
                <c:pt idx="1756">
                  <c:v>1.7569999999999999</c:v>
                </c:pt>
                <c:pt idx="1757">
                  <c:v>1.758</c:v>
                </c:pt>
                <c:pt idx="1758">
                  <c:v>1.7589999999999999</c:v>
                </c:pt>
                <c:pt idx="1759">
                  <c:v>1.76</c:v>
                </c:pt>
                <c:pt idx="1760">
                  <c:v>1.7609999999999999</c:v>
                </c:pt>
                <c:pt idx="1761">
                  <c:v>1.762</c:v>
                </c:pt>
                <c:pt idx="1762">
                  <c:v>1.7629999999999999</c:v>
                </c:pt>
                <c:pt idx="1763">
                  <c:v>1.764</c:v>
                </c:pt>
                <c:pt idx="1764">
                  <c:v>1.7649999999999999</c:v>
                </c:pt>
                <c:pt idx="1765">
                  <c:v>1.766</c:v>
                </c:pt>
                <c:pt idx="1766">
                  <c:v>1.7669999999999999</c:v>
                </c:pt>
                <c:pt idx="1767">
                  <c:v>1.768</c:v>
                </c:pt>
                <c:pt idx="1768">
                  <c:v>1.7689999999999999</c:v>
                </c:pt>
                <c:pt idx="1769">
                  <c:v>1.77</c:v>
                </c:pt>
                <c:pt idx="1770">
                  <c:v>1.7709999999999999</c:v>
                </c:pt>
                <c:pt idx="1771">
                  <c:v>1.772</c:v>
                </c:pt>
                <c:pt idx="1772">
                  <c:v>1.7729999999999999</c:v>
                </c:pt>
                <c:pt idx="1773">
                  <c:v>1.774</c:v>
                </c:pt>
                <c:pt idx="1774">
                  <c:v>1.7749999999999999</c:v>
                </c:pt>
                <c:pt idx="1775">
                  <c:v>1.776</c:v>
                </c:pt>
                <c:pt idx="1776">
                  <c:v>1.7769999999999999</c:v>
                </c:pt>
                <c:pt idx="1777">
                  <c:v>1.778</c:v>
                </c:pt>
                <c:pt idx="1778">
                  <c:v>1.7789999999999999</c:v>
                </c:pt>
                <c:pt idx="1779">
                  <c:v>1.78</c:v>
                </c:pt>
                <c:pt idx="1780">
                  <c:v>1.7809999999999999</c:v>
                </c:pt>
                <c:pt idx="1781">
                  <c:v>1.782</c:v>
                </c:pt>
                <c:pt idx="1782">
                  <c:v>1.7829999999999999</c:v>
                </c:pt>
                <c:pt idx="1783">
                  <c:v>1.784</c:v>
                </c:pt>
                <c:pt idx="1784">
                  <c:v>1.7849999999999999</c:v>
                </c:pt>
                <c:pt idx="1785">
                  <c:v>1.786</c:v>
                </c:pt>
                <c:pt idx="1786">
                  <c:v>1.7869999999999999</c:v>
                </c:pt>
                <c:pt idx="1787">
                  <c:v>1.788</c:v>
                </c:pt>
                <c:pt idx="1788">
                  <c:v>1.7889999999999999</c:v>
                </c:pt>
                <c:pt idx="1789">
                  <c:v>1.79</c:v>
                </c:pt>
                <c:pt idx="1790">
                  <c:v>1.7909999999999999</c:v>
                </c:pt>
                <c:pt idx="1791">
                  <c:v>1.792</c:v>
                </c:pt>
                <c:pt idx="1792">
                  <c:v>1.7929999999999999</c:v>
                </c:pt>
                <c:pt idx="1793">
                  <c:v>1.794</c:v>
                </c:pt>
                <c:pt idx="1794">
                  <c:v>1.7949999999999999</c:v>
                </c:pt>
                <c:pt idx="1795">
                  <c:v>1.796</c:v>
                </c:pt>
                <c:pt idx="1796">
                  <c:v>1.7969999999999999</c:v>
                </c:pt>
                <c:pt idx="1797">
                  <c:v>1.798</c:v>
                </c:pt>
                <c:pt idx="1798">
                  <c:v>1.7989999999999999</c:v>
                </c:pt>
                <c:pt idx="1799">
                  <c:v>1.8</c:v>
                </c:pt>
                <c:pt idx="1800">
                  <c:v>1.8009999999999999</c:v>
                </c:pt>
                <c:pt idx="1801">
                  <c:v>1.802</c:v>
                </c:pt>
                <c:pt idx="1802">
                  <c:v>1.8029999999999999</c:v>
                </c:pt>
                <c:pt idx="1803">
                  <c:v>1.804</c:v>
                </c:pt>
                <c:pt idx="1804">
                  <c:v>1.8049999999999999</c:v>
                </c:pt>
                <c:pt idx="1805">
                  <c:v>1.806</c:v>
                </c:pt>
                <c:pt idx="1806">
                  <c:v>1.8069999999999999</c:v>
                </c:pt>
                <c:pt idx="1807">
                  <c:v>1.8080000000000001</c:v>
                </c:pt>
                <c:pt idx="1808">
                  <c:v>1.8089999999999999</c:v>
                </c:pt>
                <c:pt idx="1809">
                  <c:v>1.81</c:v>
                </c:pt>
                <c:pt idx="1810">
                  <c:v>1.8109999999999999</c:v>
                </c:pt>
                <c:pt idx="1811">
                  <c:v>1.8120000000000001</c:v>
                </c:pt>
                <c:pt idx="1812">
                  <c:v>1.8129999999999999</c:v>
                </c:pt>
                <c:pt idx="1813">
                  <c:v>1.8140000000000001</c:v>
                </c:pt>
                <c:pt idx="1814">
                  <c:v>1.8149999999999999</c:v>
                </c:pt>
                <c:pt idx="1815">
                  <c:v>1.8160000000000001</c:v>
                </c:pt>
                <c:pt idx="1816">
                  <c:v>1.8169999999999999</c:v>
                </c:pt>
                <c:pt idx="1817">
                  <c:v>1.8180000000000001</c:v>
                </c:pt>
                <c:pt idx="1818">
                  <c:v>1.819</c:v>
                </c:pt>
                <c:pt idx="1819">
                  <c:v>1.82</c:v>
                </c:pt>
                <c:pt idx="1820">
                  <c:v>1.821</c:v>
                </c:pt>
                <c:pt idx="1821">
                  <c:v>1.8220000000000001</c:v>
                </c:pt>
                <c:pt idx="1822">
                  <c:v>1.823</c:v>
                </c:pt>
                <c:pt idx="1823">
                  <c:v>1.8240000000000001</c:v>
                </c:pt>
                <c:pt idx="1824">
                  <c:v>1.825</c:v>
                </c:pt>
                <c:pt idx="1825">
                  <c:v>1.8260000000000001</c:v>
                </c:pt>
                <c:pt idx="1826">
                  <c:v>1.827</c:v>
                </c:pt>
                <c:pt idx="1827">
                  <c:v>1.8280000000000001</c:v>
                </c:pt>
                <c:pt idx="1828">
                  <c:v>1.829</c:v>
                </c:pt>
                <c:pt idx="1829">
                  <c:v>1.83</c:v>
                </c:pt>
                <c:pt idx="1830">
                  <c:v>1.831</c:v>
                </c:pt>
                <c:pt idx="1831">
                  <c:v>1.8320000000000001</c:v>
                </c:pt>
                <c:pt idx="1832">
                  <c:v>1.833</c:v>
                </c:pt>
                <c:pt idx="1833">
                  <c:v>1.8340000000000001</c:v>
                </c:pt>
                <c:pt idx="1834">
                  <c:v>1.835</c:v>
                </c:pt>
                <c:pt idx="1835">
                  <c:v>1.8360000000000001</c:v>
                </c:pt>
                <c:pt idx="1836">
                  <c:v>1.837</c:v>
                </c:pt>
                <c:pt idx="1837">
                  <c:v>1.8380000000000001</c:v>
                </c:pt>
                <c:pt idx="1838">
                  <c:v>1.839</c:v>
                </c:pt>
                <c:pt idx="1839">
                  <c:v>1.84</c:v>
                </c:pt>
                <c:pt idx="1840">
                  <c:v>1.841</c:v>
                </c:pt>
                <c:pt idx="1841">
                  <c:v>1.8420000000000001</c:v>
                </c:pt>
                <c:pt idx="1842">
                  <c:v>1.843</c:v>
                </c:pt>
                <c:pt idx="1843">
                  <c:v>1.8440000000000001</c:v>
                </c:pt>
                <c:pt idx="1844">
                  <c:v>1.845</c:v>
                </c:pt>
                <c:pt idx="1845">
                  <c:v>1.8460000000000001</c:v>
                </c:pt>
                <c:pt idx="1846">
                  <c:v>1.847</c:v>
                </c:pt>
                <c:pt idx="1847">
                  <c:v>1.8480000000000001</c:v>
                </c:pt>
                <c:pt idx="1848">
                  <c:v>1.849</c:v>
                </c:pt>
                <c:pt idx="1849">
                  <c:v>1.85</c:v>
                </c:pt>
                <c:pt idx="1850">
                  <c:v>1.851</c:v>
                </c:pt>
                <c:pt idx="1851">
                  <c:v>1.8520000000000001</c:v>
                </c:pt>
                <c:pt idx="1852">
                  <c:v>1.853</c:v>
                </c:pt>
                <c:pt idx="1853">
                  <c:v>1.8540000000000001</c:v>
                </c:pt>
                <c:pt idx="1854">
                  <c:v>1.855</c:v>
                </c:pt>
                <c:pt idx="1855">
                  <c:v>1.8560000000000001</c:v>
                </c:pt>
                <c:pt idx="1856">
                  <c:v>1.857</c:v>
                </c:pt>
                <c:pt idx="1857">
                  <c:v>1.8580000000000001</c:v>
                </c:pt>
                <c:pt idx="1858">
                  <c:v>1.859</c:v>
                </c:pt>
                <c:pt idx="1859">
                  <c:v>1.86</c:v>
                </c:pt>
                <c:pt idx="1860">
                  <c:v>1.861</c:v>
                </c:pt>
                <c:pt idx="1861">
                  <c:v>1.8620000000000001</c:v>
                </c:pt>
                <c:pt idx="1862">
                  <c:v>1.863</c:v>
                </c:pt>
                <c:pt idx="1863">
                  <c:v>1.8640000000000001</c:v>
                </c:pt>
                <c:pt idx="1864">
                  <c:v>1.865</c:v>
                </c:pt>
                <c:pt idx="1865">
                  <c:v>1.8660000000000001</c:v>
                </c:pt>
                <c:pt idx="1866">
                  <c:v>1.867</c:v>
                </c:pt>
                <c:pt idx="1867">
                  <c:v>1.8680000000000001</c:v>
                </c:pt>
                <c:pt idx="1868">
                  <c:v>1.869</c:v>
                </c:pt>
                <c:pt idx="1869">
                  <c:v>1.87</c:v>
                </c:pt>
                <c:pt idx="1870">
                  <c:v>1.871</c:v>
                </c:pt>
                <c:pt idx="1871">
                  <c:v>1.8720000000000001</c:v>
                </c:pt>
                <c:pt idx="1872">
                  <c:v>1.873</c:v>
                </c:pt>
                <c:pt idx="1873">
                  <c:v>1.8740000000000001</c:v>
                </c:pt>
                <c:pt idx="1874">
                  <c:v>1.875</c:v>
                </c:pt>
                <c:pt idx="1875">
                  <c:v>1.8759999999999999</c:v>
                </c:pt>
                <c:pt idx="1876">
                  <c:v>1.877</c:v>
                </c:pt>
                <c:pt idx="1877">
                  <c:v>1.8779999999999999</c:v>
                </c:pt>
                <c:pt idx="1878">
                  <c:v>1.879</c:v>
                </c:pt>
                <c:pt idx="1879">
                  <c:v>1.88</c:v>
                </c:pt>
                <c:pt idx="1880">
                  <c:v>1.881</c:v>
                </c:pt>
                <c:pt idx="1881">
                  <c:v>1.8819999999999999</c:v>
                </c:pt>
                <c:pt idx="1882">
                  <c:v>1.883</c:v>
                </c:pt>
                <c:pt idx="1883">
                  <c:v>1.8839999999999999</c:v>
                </c:pt>
                <c:pt idx="1884">
                  <c:v>1.885</c:v>
                </c:pt>
                <c:pt idx="1885">
                  <c:v>1.8859999999999999</c:v>
                </c:pt>
                <c:pt idx="1886">
                  <c:v>1.887</c:v>
                </c:pt>
                <c:pt idx="1887">
                  <c:v>1.8879999999999999</c:v>
                </c:pt>
                <c:pt idx="1888">
                  <c:v>1.889</c:v>
                </c:pt>
                <c:pt idx="1889">
                  <c:v>1.89</c:v>
                </c:pt>
                <c:pt idx="1890">
                  <c:v>1.891</c:v>
                </c:pt>
                <c:pt idx="1891">
                  <c:v>1.8919999999999999</c:v>
                </c:pt>
                <c:pt idx="1892">
                  <c:v>1.893</c:v>
                </c:pt>
                <c:pt idx="1893">
                  <c:v>1.8939999999999999</c:v>
                </c:pt>
                <c:pt idx="1894">
                  <c:v>1.895</c:v>
                </c:pt>
                <c:pt idx="1895">
                  <c:v>1.8959999999999999</c:v>
                </c:pt>
                <c:pt idx="1896">
                  <c:v>1.897</c:v>
                </c:pt>
                <c:pt idx="1897">
                  <c:v>1.8979999999999999</c:v>
                </c:pt>
                <c:pt idx="1898">
                  <c:v>1.899</c:v>
                </c:pt>
                <c:pt idx="1899">
                  <c:v>1.9</c:v>
                </c:pt>
                <c:pt idx="1900">
                  <c:v>1.901</c:v>
                </c:pt>
                <c:pt idx="1901">
                  <c:v>1.9019999999999999</c:v>
                </c:pt>
                <c:pt idx="1902">
                  <c:v>1.903</c:v>
                </c:pt>
                <c:pt idx="1903">
                  <c:v>1.9039999999999999</c:v>
                </c:pt>
                <c:pt idx="1904">
                  <c:v>1.905</c:v>
                </c:pt>
                <c:pt idx="1905">
                  <c:v>1.9059999999999999</c:v>
                </c:pt>
                <c:pt idx="1906">
                  <c:v>1.907</c:v>
                </c:pt>
                <c:pt idx="1907">
                  <c:v>1.9079999999999999</c:v>
                </c:pt>
                <c:pt idx="1908">
                  <c:v>1.909</c:v>
                </c:pt>
                <c:pt idx="1909">
                  <c:v>1.91</c:v>
                </c:pt>
                <c:pt idx="1910">
                  <c:v>1.911</c:v>
                </c:pt>
                <c:pt idx="1911">
                  <c:v>1.9119999999999999</c:v>
                </c:pt>
                <c:pt idx="1912">
                  <c:v>1.913</c:v>
                </c:pt>
                <c:pt idx="1913">
                  <c:v>1.9139999999999999</c:v>
                </c:pt>
                <c:pt idx="1914">
                  <c:v>1.915</c:v>
                </c:pt>
                <c:pt idx="1915">
                  <c:v>1.9159999999999999</c:v>
                </c:pt>
                <c:pt idx="1916">
                  <c:v>1.917</c:v>
                </c:pt>
                <c:pt idx="1917">
                  <c:v>1.9179999999999999</c:v>
                </c:pt>
                <c:pt idx="1918">
                  <c:v>1.919</c:v>
                </c:pt>
                <c:pt idx="1919">
                  <c:v>1.92</c:v>
                </c:pt>
                <c:pt idx="1920">
                  <c:v>1.921</c:v>
                </c:pt>
                <c:pt idx="1921">
                  <c:v>1.9219999999999999</c:v>
                </c:pt>
                <c:pt idx="1922">
                  <c:v>1.923</c:v>
                </c:pt>
                <c:pt idx="1923">
                  <c:v>1.9239999999999999</c:v>
                </c:pt>
                <c:pt idx="1924">
                  <c:v>1.925</c:v>
                </c:pt>
                <c:pt idx="1925">
                  <c:v>1.9259999999999999</c:v>
                </c:pt>
                <c:pt idx="1926">
                  <c:v>1.927</c:v>
                </c:pt>
                <c:pt idx="1927">
                  <c:v>1.9279999999999999</c:v>
                </c:pt>
                <c:pt idx="1928">
                  <c:v>1.929</c:v>
                </c:pt>
                <c:pt idx="1929">
                  <c:v>1.93</c:v>
                </c:pt>
                <c:pt idx="1930">
                  <c:v>1.931</c:v>
                </c:pt>
                <c:pt idx="1931">
                  <c:v>1.9319999999999999</c:v>
                </c:pt>
                <c:pt idx="1932">
                  <c:v>1.9330000000000001</c:v>
                </c:pt>
                <c:pt idx="1933">
                  <c:v>1.9339999999999999</c:v>
                </c:pt>
                <c:pt idx="1934">
                  <c:v>1.9350000000000001</c:v>
                </c:pt>
                <c:pt idx="1935">
                  <c:v>1.9359999999999999</c:v>
                </c:pt>
                <c:pt idx="1936">
                  <c:v>1.9370000000000001</c:v>
                </c:pt>
                <c:pt idx="1937">
                  <c:v>1.9379999999999999</c:v>
                </c:pt>
                <c:pt idx="1938">
                  <c:v>1.9390000000000001</c:v>
                </c:pt>
                <c:pt idx="1939">
                  <c:v>1.94</c:v>
                </c:pt>
                <c:pt idx="1940">
                  <c:v>1.9410000000000001</c:v>
                </c:pt>
                <c:pt idx="1941">
                  <c:v>1.9419999999999999</c:v>
                </c:pt>
                <c:pt idx="1942">
                  <c:v>1.9430000000000001</c:v>
                </c:pt>
                <c:pt idx="1943">
                  <c:v>1.944</c:v>
                </c:pt>
                <c:pt idx="1944">
                  <c:v>1.9450000000000001</c:v>
                </c:pt>
                <c:pt idx="1945">
                  <c:v>1.946</c:v>
                </c:pt>
                <c:pt idx="1946">
                  <c:v>1.9470000000000001</c:v>
                </c:pt>
                <c:pt idx="1947">
                  <c:v>1.948</c:v>
                </c:pt>
                <c:pt idx="1948">
                  <c:v>1.9490000000000001</c:v>
                </c:pt>
                <c:pt idx="1949">
                  <c:v>1.95</c:v>
                </c:pt>
                <c:pt idx="1950">
                  <c:v>1.9510000000000001</c:v>
                </c:pt>
                <c:pt idx="1951">
                  <c:v>1.952</c:v>
                </c:pt>
                <c:pt idx="1952">
                  <c:v>1.9530000000000001</c:v>
                </c:pt>
                <c:pt idx="1953">
                  <c:v>1.954</c:v>
                </c:pt>
                <c:pt idx="1954">
                  <c:v>1.9550000000000001</c:v>
                </c:pt>
                <c:pt idx="1955">
                  <c:v>1.956</c:v>
                </c:pt>
                <c:pt idx="1956">
                  <c:v>1.9570000000000001</c:v>
                </c:pt>
                <c:pt idx="1957">
                  <c:v>1.958</c:v>
                </c:pt>
                <c:pt idx="1958">
                  <c:v>1.9590000000000001</c:v>
                </c:pt>
                <c:pt idx="1959">
                  <c:v>1.96</c:v>
                </c:pt>
                <c:pt idx="1960">
                  <c:v>1.9610000000000001</c:v>
                </c:pt>
                <c:pt idx="1961">
                  <c:v>1.962</c:v>
                </c:pt>
                <c:pt idx="1962">
                  <c:v>1.9630000000000001</c:v>
                </c:pt>
                <c:pt idx="1963">
                  <c:v>1.964</c:v>
                </c:pt>
                <c:pt idx="1964">
                  <c:v>1.9650000000000001</c:v>
                </c:pt>
                <c:pt idx="1965">
                  <c:v>1.966</c:v>
                </c:pt>
                <c:pt idx="1966">
                  <c:v>1.9670000000000001</c:v>
                </c:pt>
                <c:pt idx="1967">
                  <c:v>1.968</c:v>
                </c:pt>
                <c:pt idx="1968">
                  <c:v>1.9690000000000001</c:v>
                </c:pt>
                <c:pt idx="1969">
                  <c:v>1.97</c:v>
                </c:pt>
                <c:pt idx="1970">
                  <c:v>1.9710000000000001</c:v>
                </c:pt>
                <c:pt idx="1971">
                  <c:v>1.972</c:v>
                </c:pt>
                <c:pt idx="1972">
                  <c:v>1.9730000000000001</c:v>
                </c:pt>
                <c:pt idx="1973">
                  <c:v>1.974</c:v>
                </c:pt>
                <c:pt idx="1974">
                  <c:v>1.9750000000000001</c:v>
                </c:pt>
                <c:pt idx="1975">
                  <c:v>1.976</c:v>
                </c:pt>
                <c:pt idx="1976">
                  <c:v>1.9770000000000001</c:v>
                </c:pt>
                <c:pt idx="1977">
                  <c:v>1.978</c:v>
                </c:pt>
                <c:pt idx="1978">
                  <c:v>1.9790000000000001</c:v>
                </c:pt>
                <c:pt idx="1979">
                  <c:v>1.98</c:v>
                </c:pt>
                <c:pt idx="1980">
                  <c:v>1.9810000000000001</c:v>
                </c:pt>
                <c:pt idx="1981">
                  <c:v>1.982</c:v>
                </c:pt>
                <c:pt idx="1982">
                  <c:v>1.9830000000000001</c:v>
                </c:pt>
                <c:pt idx="1983">
                  <c:v>1.984</c:v>
                </c:pt>
                <c:pt idx="1984">
                  <c:v>1.9850000000000001</c:v>
                </c:pt>
                <c:pt idx="1985">
                  <c:v>1.986</c:v>
                </c:pt>
                <c:pt idx="1986">
                  <c:v>1.9870000000000001</c:v>
                </c:pt>
                <c:pt idx="1987">
                  <c:v>1.988</c:v>
                </c:pt>
                <c:pt idx="1988">
                  <c:v>1.9890000000000001</c:v>
                </c:pt>
                <c:pt idx="1989">
                  <c:v>1.99</c:v>
                </c:pt>
                <c:pt idx="1990">
                  <c:v>1.9910000000000001</c:v>
                </c:pt>
                <c:pt idx="1991">
                  <c:v>1.992</c:v>
                </c:pt>
                <c:pt idx="1992">
                  <c:v>1.9930000000000001</c:v>
                </c:pt>
                <c:pt idx="1993">
                  <c:v>1.994</c:v>
                </c:pt>
                <c:pt idx="1994">
                  <c:v>1.9950000000000001</c:v>
                </c:pt>
                <c:pt idx="1995">
                  <c:v>1.996</c:v>
                </c:pt>
                <c:pt idx="1996">
                  <c:v>1.9970000000000001</c:v>
                </c:pt>
                <c:pt idx="1997">
                  <c:v>1.998</c:v>
                </c:pt>
                <c:pt idx="1998">
                  <c:v>1.9990000000000001</c:v>
                </c:pt>
                <c:pt idx="1999">
                  <c:v>2</c:v>
                </c:pt>
              </c:numCache>
              <c:extLst xmlns:c15="http://schemas.microsoft.com/office/drawing/2012/chart"/>
            </c:numRef>
          </c:xVal>
          <c:yVal>
            <c:numRef>
              <c:f>Air!$AC$10:$AC$2009</c:f>
              <c:numCache>
                <c:formatCode>0.000000</c:formatCode>
                <c:ptCount val="2000"/>
                <c:pt idx="0">
                  <c:v>1.2211350425526271E-3</c:v>
                </c:pt>
                <c:pt idx="1">
                  <c:v>2.4422700851052543E-3</c:v>
                </c:pt>
                <c:pt idx="2">
                  <c:v>3.6634051276578814E-3</c:v>
                </c:pt>
                <c:pt idx="3">
                  <c:v>4.8845401702105086E-3</c:v>
                </c:pt>
                <c:pt idx="4">
                  <c:v>6.1056752127631357E-3</c:v>
                </c:pt>
                <c:pt idx="5">
                  <c:v>7.3268102553157629E-3</c:v>
                </c:pt>
                <c:pt idx="6">
                  <c:v>8.5479452978683892E-3</c:v>
                </c:pt>
                <c:pt idx="7">
                  <c:v>9.7690803404210172E-3</c:v>
                </c:pt>
                <c:pt idx="8">
                  <c:v>1.0990215382973643E-2</c:v>
                </c:pt>
                <c:pt idx="9">
                  <c:v>1.2211350425526271E-2</c:v>
                </c:pt>
                <c:pt idx="10">
                  <c:v>1.3432485468078896E-2</c:v>
                </c:pt>
                <c:pt idx="11">
                  <c:v>1.4653620510631526E-2</c:v>
                </c:pt>
                <c:pt idx="12">
                  <c:v>1.5874755553184152E-2</c:v>
                </c:pt>
                <c:pt idx="13">
                  <c:v>1.7095890595736778E-2</c:v>
                </c:pt>
                <c:pt idx="14">
                  <c:v>1.8317025638289405E-2</c:v>
                </c:pt>
                <c:pt idx="15">
                  <c:v>1.9538160680842034E-2</c:v>
                </c:pt>
                <c:pt idx="16">
                  <c:v>2.0759295723394661E-2</c:v>
                </c:pt>
                <c:pt idx="17">
                  <c:v>2.1980430765947287E-2</c:v>
                </c:pt>
                <c:pt idx="18">
                  <c:v>2.3201565808499913E-2</c:v>
                </c:pt>
                <c:pt idx="19">
                  <c:v>2.4422700851052543E-2</c:v>
                </c:pt>
                <c:pt idx="20">
                  <c:v>2.5643835893605169E-2</c:v>
                </c:pt>
                <c:pt idx="21">
                  <c:v>2.6864970936157792E-2</c:v>
                </c:pt>
                <c:pt idx="22">
                  <c:v>2.8086105978710422E-2</c:v>
                </c:pt>
                <c:pt idx="23">
                  <c:v>2.9307241021263052E-2</c:v>
                </c:pt>
                <c:pt idx="24">
                  <c:v>3.0528376063815678E-2</c:v>
                </c:pt>
                <c:pt idx="25">
                  <c:v>3.1749511106368304E-2</c:v>
                </c:pt>
                <c:pt idx="26">
                  <c:v>3.297064614892093E-2</c:v>
                </c:pt>
                <c:pt idx="27">
                  <c:v>3.4191781191473557E-2</c:v>
                </c:pt>
                <c:pt idx="28">
                  <c:v>3.541291623402619E-2</c:v>
                </c:pt>
                <c:pt idx="29">
                  <c:v>3.6634051276578809E-2</c:v>
                </c:pt>
                <c:pt idx="30">
                  <c:v>3.7855186319131436E-2</c:v>
                </c:pt>
                <c:pt idx="31">
                  <c:v>3.9076321361684069E-2</c:v>
                </c:pt>
                <c:pt idx="32">
                  <c:v>4.0297456404236695E-2</c:v>
                </c:pt>
                <c:pt idx="33">
                  <c:v>4.1518591446789321E-2</c:v>
                </c:pt>
                <c:pt idx="34">
                  <c:v>4.2739726489341955E-2</c:v>
                </c:pt>
                <c:pt idx="35">
                  <c:v>4.3960861531894574E-2</c:v>
                </c:pt>
                <c:pt idx="36">
                  <c:v>4.51819965744472E-2</c:v>
                </c:pt>
                <c:pt idx="37">
                  <c:v>4.6403131616999826E-2</c:v>
                </c:pt>
                <c:pt idx="38">
                  <c:v>4.7624266659552453E-2</c:v>
                </c:pt>
                <c:pt idx="39">
                  <c:v>4.8845401702105086E-2</c:v>
                </c:pt>
                <c:pt idx="40">
                  <c:v>5.0066536744657712E-2</c:v>
                </c:pt>
                <c:pt idx="41">
                  <c:v>5.1287671787210339E-2</c:v>
                </c:pt>
                <c:pt idx="42">
                  <c:v>5.2508806829762958E-2</c:v>
                </c:pt>
                <c:pt idx="43">
                  <c:v>5.3729941872315584E-2</c:v>
                </c:pt>
                <c:pt idx="44">
                  <c:v>5.4951076914868217E-2</c:v>
                </c:pt>
                <c:pt idx="45">
                  <c:v>5.6172211957420844E-2</c:v>
                </c:pt>
                <c:pt idx="46">
                  <c:v>5.739334699997347E-2</c:v>
                </c:pt>
                <c:pt idx="47">
                  <c:v>5.8614482042526103E-2</c:v>
                </c:pt>
                <c:pt idx="48">
                  <c:v>5.9835617085078729E-2</c:v>
                </c:pt>
                <c:pt idx="49">
                  <c:v>6.1056752127631356E-2</c:v>
                </c:pt>
                <c:pt idx="50">
                  <c:v>6.2277887170183975E-2</c:v>
                </c:pt>
                <c:pt idx="51">
                  <c:v>6.3499022212736608E-2</c:v>
                </c:pt>
                <c:pt idx="52">
                  <c:v>6.4720157255289235E-2</c:v>
                </c:pt>
                <c:pt idx="53">
                  <c:v>6.5941292297841861E-2</c:v>
                </c:pt>
                <c:pt idx="54">
                  <c:v>6.7162427340394487E-2</c:v>
                </c:pt>
                <c:pt idx="55">
                  <c:v>6.8383562382947113E-2</c:v>
                </c:pt>
                <c:pt idx="56">
                  <c:v>6.960469742549974E-2</c:v>
                </c:pt>
                <c:pt idx="57">
                  <c:v>7.082583246805238E-2</c:v>
                </c:pt>
                <c:pt idx="58">
                  <c:v>7.2046967510604992E-2</c:v>
                </c:pt>
                <c:pt idx="59">
                  <c:v>7.3268102553157619E-2</c:v>
                </c:pt>
                <c:pt idx="60">
                  <c:v>7.4489237595710245E-2</c:v>
                </c:pt>
                <c:pt idx="61">
                  <c:v>7.5710372638262871E-2</c:v>
                </c:pt>
                <c:pt idx="62">
                  <c:v>7.6931507680815511E-2</c:v>
                </c:pt>
                <c:pt idx="63">
                  <c:v>7.8152642723368138E-2</c:v>
                </c:pt>
                <c:pt idx="64">
                  <c:v>7.9373777765920764E-2</c:v>
                </c:pt>
                <c:pt idx="65">
                  <c:v>8.059491280847339E-2</c:v>
                </c:pt>
                <c:pt idx="66">
                  <c:v>8.1816047851026016E-2</c:v>
                </c:pt>
                <c:pt idx="67">
                  <c:v>8.3037182893578643E-2</c:v>
                </c:pt>
                <c:pt idx="68">
                  <c:v>8.4258317936131269E-2</c:v>
                </c:pt>
                <c:pt idx="69">
                  <c:v>8.5479452978683909E-2</c:v>
                </c:pt>
                <c:pt idx="70">
                  <c:v>8.6700588021236508E-2</c:v>
                </c:pt>
                <c:pt idx="71">
                  <c:v>8.7921723063789148E-2</c:v>
                </c:pt>
                <c:pt idx="72">
                  <c:v>8.9142858106341774E-2</c:v>
                </c:pt>
                <c:pt idx="73">
                  <c:v>9.03639931488944E-2</c:v>
                </c:pt>
                <c:pt idx="74">
                  <c:v>9.1585128191447027E-2</c:v>
                </c:pt>
                <c:pt idx="75">
                  <c:v>9.2806263233999653E-2</c:v>
                </c:pt>
                <c:pt idx="76">
                  <c:v>9.4027398276552279E-2</c:v>
                </c:pt>
                <c:pt idx="77">
                  <c:v>9.5248533319104906E-2</c:v>
                </c:pt>
                <c:pt idx="78">
                  <c:v>9.6469668361657532E-2</c:v>
                </c:pt>
                <c:pt idx="79">
                  <c:v>9.7690803404210172E-2</c:v>
                </c:pt>
                <c:pt idx="80">
                  <c:v>9.8911938446762798E-2</c:v>
                </c:pt>
                <c:pt idx="81">
                  <c:v>0.10013307348931542</c:v>
                </c:pt>
                <c:pt idx="82">
                  <c:v>0.10135420853186805</c:v>
                </c:pt>
                <c:pt idx="83">
                  <c:v>0.10257534357442068</c:v>
                </c:pt>
                <c:pt idx="84">
                  <c:v>0.1037964786169733</c:v>
                </c:pt>
                <c:pt idx="85">
                  <c:v>0.10501761365952592</c:v>
                </c:pt>
                <c:pt idx="86">
                  <c:v>0.10623874870207854</c:v>
                </c:pt>
                <c:pt idx="87">
                  <c:v>0.10745988374463117</c:v>
                </c:pt>
                <c:pt idx="88">
                  <c:v>0.10868101878718381</c:v>
                </c:pt>
                <c:pt idx="89">
                  <c:v>0.10990215382973643</c:v>
                </c:pt>
                <c:pt idx="90">
                  <c:v>0.11112328887228906</c:v>
                </c:pt>
                <c:pt idx="91">
                  <c:v>0.11234442391484169</c:v>
                </c:pt>
                <c:pt idx="92">
                  <c:v>0.11356555895739431</c:v>
                </c:pt>
                <c:pt idx="93">
                  <c:v>0.11478669399994694</c:v>
                </c:pt>
                <c:pt idx="94">
                  <c:v>0.11600782904249957</c:v>
                </c:pt>
                <c:pt idx="95">
                  <c:v>0.11722896408505221</c:v>
                </c:pt>
                <c:pt idx="96">
                  <c:v>0.11845009912760483</c:v>
                </c:pt>
                <c:pt idx="97">
                  <c:v>0.11967123417015746</c:v>
                </c:pt>
                <c:pt idx="98">
                  <c:v>0.12089236921271009</c:v>
                </c:pt>
                <c:pt idx="99">
                  <c:v>0.12211350425526271</c:v>
                </c:pt>
                <c:pt idx="100">
                  <c:v>0.12333463929781534</c:v>
                </c:pt>
                <c:pt idx="101">
                  <c:v>0.12455577434036795</c:v>
                </c:pt>
                <c:pt idx="102">
                  <c:v>0.12577690938292058</c:v>
                </c:pt>
                <c:pt idx="103">
                  <c:v>0.12699804442547322</c:v>
                </c:pt>
                <c:pt idx="104">
                  <c:v>0.12821917946802583</c:v>
                </c:pt>
                <c:pt idx="105">
                  <c:v>0.12944031451057847</c:v>
                </c:pt>
                <c:pt idx="106">
                  <c:v>0.13066144955313108</c:v>
                </c:pt>
                <c:pt idx="107">
                  <c:v>0.13188258459568372</c:v>
                </c:pt>
                <c:pt idx="108">
                  <c:v>0.13310371963823636</c:v>
                </c:pt>
                <c:pt idx="109">
                  <c:v>0.13432485468078897</c:v>
                </c:pt>
                <c:pt idx="110">
                  <c:v>0.13554598972334161</c:v>
                </c:pt>
                <c:pt idx="111">
                  <c:v>0.13676712476589423</c:v>
                </c:pt>
                <c:pt idx="112">
                  <c:v>0.13798825980844687</c:v>
                </c:pt>
                <c:pt idx="113">
                  <c:v>0.13920939485099948</c:v>
                </c:pt>
                <c:pt idx="114">
                  <c:v>0.14043052989355212</c:v>
                </c:pt>
                <c:pt idx="115">
                  <c:v>0.14165166493610476</c:v>
                </c:pt>
                <c:pt idx="116">
                  <c:v>0.14287279997865737</c:v>
                </c:pt>
                <c:pt idx="117">
                  <c:v>0.14409393502120998</c:v>
                </c:pt>
                <c:pt idx="118">
                  <c:v>0.14531507006376262</c:v>
                </c:pt>
                <c:pt idx="119">
                  <c:v>0.14653620510631524</c:v>
                </c:pt>
                <c:pt idx="120">
                  <c:v>0.14775734014886788</c:v>
                </c:pt>
                <c:pt idx="121">
                  <c:v>0.14897847519142049</c:v>
                </c:pt>
                <c:pt idx="122">
                  <c:v>0.15019961023397313</c:v>
                </c:pt>
                <c:pt idx="123">
                  <c:v>0.15142074527652574</c:v>
                </c:pt>
                <c:pt idx="124">
                  <c:v>0.15264188031907838</c:v>
                </c:pt>
                <c:pt idx="125">
                  <c:v>0.15386301536163102</c:v>
                </c:pt>
                <c:pt idx="126">
                  <c:v>0.15508415040418363</c:v>
                </c:pt>
                <c:pt idx="127">
                  <c:v>0.15630528544673628</c:v>
                </c:pt>
                <c:pt idx="128">
                  <c:v>0.15752642048928889</c:v>
                </c:pt>
                <c:pt idx="129">
                  <c:v>0.15874755553184153</c:v>
                </c:pt>
                <c:pt idx="130">
                  <c:v>0.15996869057439414</c:v>
                </c:pt>
                <c:pt idx="131">
                  <c:v>0.16118982561694678</c:v>
                </c:pt>
                <c:pt idx="132">
                  <c:v>0.16241096065949942</c:v>
                </c:pt>
                <c:pt idx="133">
                  <c:v>0.16363209570205203</c:v>
                </c:pt>
                <c:pt idx="134">
                  <c:v>0.16485323074460467</c:v>
                </c:pt>
                <c:pt idx="135">
                  <c:v>0.16607436578715729</c:v>
                </c:pt>
                <c:pt idx="136">
                  <c:v>0.16729550082970993</c:v>
                </c:pt>
                <c:pt idx="137">
                  <c:v>0.16851663587226254</c:v>
                </c:pt>
                <c:pt idx="138">
                  <c:v>0.16973777091481518</c:v>
                </c:pt>
                <c:pt idx="139">
                  <c:v>0.17095890595736782</c:v>
                </c:pt>
                <c:pt idx="140">
                  <c:v>0.1721800409999204</c:v>
                </c:pt>
                <c:pt idx="141">
                  <c:v>0.17340117604247302</c:v>
                </c:pt>
                <c:pt idx="142">
                  <c:v>0.17462231108502566</c:v>
                </c:pt>
                <c:pt idx="143">
                  <c:v>0.1758434461275783</c:v>
                </c:pt>
                <c:pt idx="144">
                  <c:v>0.17706458117013091</c:v>
                </c:pt>
                <c:pt idx="145">
                  <c:v>0.17828571621268355</c:v>
                </c:pt>
                <c:pt idx="146">
                  <c:v>0.17950685125523616</c:v>
                </c:pt>
                <c:pt idx="147">
                  <c:v>0.1807279862977888</c:v>
                </c:pt>
                <c:pt idx="148">
                  <c:v>0.18194912134034141</c:v>
                </c:pt>
                <c:pt idx="149">
                  <c:v>0.18317025638289405</c:v>
                </c:pt>
                <c:pt idx="150">
                  <c:v>0.18439139142544669</c:v>
                </c:pt>
                <c:pt idx="151">
                  <c:v>0.18561252646799931</c:v>
                </c:pt>
                <c:pt idx="152">
                  <c:v>0.18683366151055195</c:v>
                </c:pt>
                <c:pt idx="153">
                  <c:v>0.18805479655310456</c:v>
                </c:pt>
                <c:pt idx="154">
                  <c:v>0.1892759315956572</c:v>
                </c:pt>
                <c:pt idx="155">
                  <c:v>0.19049706663820981</c:v>
                </c:pt>
                <c:pt idx="156">
                  <c:v>0.19171820168076245</c:v>
                </c:pt>
                <c:pt idx="157">
                  <c:v>0.19293933672331506</c:v>
                </c:pt>
                <c:pt idx="158">
                  <c:v>0.1941604717658677</c:v>
                </c:pt>
                <c:pt idx="159">
                  <c:v>0.19538160680842034</c:v>
                </c:pt>
                <c:pt idx="160">
                  <c:v>0.19660274185097296</c:v>
                </c:pt>
                <c:pt idx="161">
                  <c:v>0.1978238768935256</c:v>
                </c:pt>
                <c:pt idx="162">
                  <c:v>0.19904501193607821</c:v>
                </c:pt>
                <c:pt idx="163">
                  <c:v>0.20026614697863085</c:v>
                </c:pt>
                <c:pt idx="164">
                  <c:v>0.20148728202118346</c:v>
                </c:pt>
                <c:pt idx="165">
                  <c:v>0.2027084170637361</c:v>
                </c:pt>
                <c:pt idx="166">
                  <c:v>0.20392955210628874</c:v>
                </c:pt>
                <c:pt idx="167">
                  <c:v>0.20515068714884135</c:v>
                </c:pt>
                <c:pt idx="168">
                  <c:v>0.20637182219139399</c:v>
                </c:pt>
                <c:pt idx="169">
                  <c:v>0.20759295723394661</c:v>
                </c:pt>
                <c:pt idx="170">
                  <c:v>0.20881409227649925</c:v>
                </c:pt>
                <c:pt idx="171">
                  <c:v>0.21003522731905183</c:v>
                </c:pt>
                <c:pt idx="172">
                  <c:v>0.21125636236160447</c:v>
                </c:pt>
                <c:pt idx="173">
                  <c:v>0.21247749740415708</c:v>
                </c:pt>
                <c:pt idx="174">
                  <c:v>0.21369863244670972</c:v>
                </c:pt>
                <c:pt idx="175">
                  <c:v>0.21491976748926234</c:v>
                </c:pt>
                <c:pt idx="176">
                  <c:v>0.21614090253181498</c:v>
                </c:pt>
                <c:pt idx="177">
                  <c:v>0.21736203757436762</c:v>
                </c:pt>
                <c:pt idx="178">
                  <c:v>0.21858317261692023</c:v>
                </c:pt>
                <c:pt idx="179">
                  <c:v>0.21980430765947287</c:v>
                </c:pt>
                <c:pt idx="180">
                  <c:v>0.22102544270202548</c:v>
                </c:pt>
                <c:pt idx="181">
                  <c:v>0.22224657774457812</c:v>
                </c:pt>
                <c:pt idx="182">
                  <c:v>0.22346771278713073</c:v>
                </c:pt>
                <c:pt idx="183">
                  <c:v>0.22468884782968337</c:v>
                </c:pt>
                <c:pt idx="184">
                  <c:v>0.22590998287223601</c:v>
                </c:pt>
                <c:pt idx="185">
                  <c:v>0.22713111791478863</c:v>
                </c:pt>
                <c:pt idx="186">
                  <c:v>0.22835225295734127</c:v>
                </c:pt>
                <c:pt idx="187">
                  <c:v>0.22957338799989388</c:v>
                </c:pt>
                <c:pt idx="188">
                  <c:v>0.23079452304244652</c:v>
                </c:pt>
                <c:pt idx="189">
                  <c:v>0.23201565808499913</c:v>
                </c:pt>
                <c:pt idx="190">
                  <c:v>0.23323679312755177</c:v>
                </c:pt>
                <c:pt idx="191">
                  <c:v>0.23445792817010441</c:v>
                </c:pt>
                <c:pt idx="192">
                  <c:v>0.23567906321265703</c:v>
                </c:pt>
                <c:pt idx="193">
                  <c:v>0.23690019825520967</c:v>
                </c:pt>
                <c:pt idx="194">
                  <c:v>0.23812133329776228</c:v>
                </c:pt>
                <c:pt idx="195">
                  <c:v>0.23934246834031492</c:v>
                </c:pt>
                <c:pt idx="196">
                  <c:v>0.24056360338286753</c:v>
                </c:pt>
                <c:pt idx="197">
                  <c:v>0.24178473842542017</c:v>
                </c:pt>
                <c:pt idx="198">
                  <c:v>0.24300587346797281</c:v>
                </c:pt>
                <c:pt idx="199">
                  <c:v>0.24422700851052542</c:v>
                </c:pt>
                <c:pt idx="200">
                  <c:v>0.24544814355307806</c:v>
                </c:pt>
                <c:pt idx="201">
                  <c:v>0.24666927859563068</c:v>
                </c:pt>
                <c:pt idx="202">
                  <c:v>0.24789041363818332</c:v>
                </c:pt>
                <c:pt idx="203">
                  <c:v>0.2491115486807359</c:v>
                </c:pt>
                <c:pt idx="204">
                  <c:v>0.25033268372328854</c:v>
                </c:pt>
                <c:pt idx="205">
                  <c:v>0.25155381876584115</c:v>
                </c:pt>
                <c:pt idx="206">
                  <c:v>0.25277495380839377</c:v>
                </c:pt>
                <c:pt idx="207">
                  <c:v>0.25399608885094643</c:v>
                </c:pt>
                <c:pt idx="208">
                  <c:v>0.25521722389349905</c:v>
                </c:pt>
                <c:pt idx="209">
                  <c:v>0.25643835893605166</c:v>
                </c:pt>
                <c:pt idx="210">
                  <c:v>0.25765949397860433</c:v>
                </c:pt>
                <c:pt idx="211">
                  <c:v>0.25888062902115694</c:v>
                </c:pt>
                <c:pt idx="212">
                  <c:v>0.26010176406370955</c:v>
                </c:pt>
                <c:pt idx="213">
                  <c:v>0.26132289910626216</c:v>
                </c:pt>
                <c:pt idx="214">
                  <c:v>0.26254403414881483</c:v>
                </c:pt>
                <c:pt idx="215">
                  <c:v>0.26376516919136744</c:v>
                </c:pt>
                <c:pt idx="216">
                  <c:v>0.26498630423392006</c:v>
                </c:pt>
                <c:pt idx="217">
                  <c:v>0.26620743927647272</c:v>
                </c:pt>
                <c:pt idx="218">
                  <c:v>0.26742857431902534</c:v>
                </c:pt>
                <c:pt idx="219">
                  <c:v>0.26864970936157795</c:v>
                </c:pt>
                <c:pt idx="220">
                  <c:v>0.26987084440413056</c:v>
                </c:pt>
                <c:pt idx="221">
                  <c:v>0.27109197944668323</c:v>
                </c:pt>
                <c:pt idx="222">
                  <c:v>0.27231311448923584</c:v>
                </c:pt>
                <c:pt idx="223">
                  <c:v>0.27353424953178845</c:v>
                </c:pt>
                <c:pt idx="224">
                  <c:v>0.27475538457434112</c:v>
                </c:pt>
                <c:pt idx="225">
                  <c:v>0.27597651961689373</c:v>
                </c:pt>
                <c:pt idx="226">
                  <c:v>0.27719765465944635</c:v>
                </c:pt>
                <c:pt idx="227">
                  <c:v>0.27841878970199896</c:v>
                </c:pt>
                <c:pt idx="228">
                  <c:v>0.27963992474455163</c:v>
                </c:pt>
                <c:pt idx="229">
                  <c:v>0.28086105978710424</c:v>
                </c:pt>
                <c:pt idx="230">
                  <c:v>0.28208219482965685</c:v>
                </c:pt>
                <c:pt idx="231">
                  <c:v>0.28330332987220952</c:v>
                </c:pt>
                <c:pt idx="232">
                  <c:v>0.28452446491476213</c:v>
                </c:pt>
                <c:pt idx="233">
                  <c:v>0.28574559995731474</c:v>
                </c:pt>
                <c:pt idx="234">
                  <c:v>0.28696673499986736</c:v>
                </c:pt>
                <c:pt idx="235">
                  <c:v>0.28818787004241997</c:v>
                </c:pt>
                <c:pt idx="236">
                  <c:v>0.28940900508497258</c:v>
                </c:pt>
                <c:pt idx="237">
                  <c:v>0.29063014012752525</c:v>
                </c:pt>
                <c:pt idx="238">
                  <c:v>0.29185127517007786</c:v>
                </c:pt>
                <c:pt idx="239">
                  <c:v>0.29307241021263047</c:v>
                </c:pt>
                <c:pt idx="240">
                  <c:v>0.29429354525518309</c:v>
                </c:pt>
                <c:pt idx="241">
                  <c:v>0.29551468029773575</c:v>
                </c:pt>
                <c:pt idx="242">
                  <c:v>0.29673581534028837</c:v>
                </c:pt>
                <c:pt idx="243">
                  <c:v>0.29795695038284098</c:v>
                </c:pt>
                <c:pt idx="244">
                  <c:v>0.29917808542539365</c:v>
                </c:pt>
                <c:pt idx="245">
                  <c:v>0.30039922046794626</c:v>
                </c:pt>
                <c:pt idx="246">
                  <c:v>0.30162035551049887</c:v>
                </c:pt>
                <c:pt idx="247">
                  <c:v>0.30284149055305148</c:v>
                </c:pt>
                <c:pt idx="248">
                  <c:v>0.30406262559560415</c:v>
                </c:pt>
                <c:pt idx="249">
                  <c:v>0.30528376063815676</c:v>
                </c:pt>
                <c:pt idx="250">
                  <c:v>0.30650489568070938</c:v>
                </c:pt>
                <c:pt idx="251">
                  <c:v>0.30772603072326205</c:v>
                </c:pt>
                <c:pt idx="252">
                  <c:v>0.30894716576581466</c:v>
                </c:pt>
                <c:pt idx="253">
                  <c:v>0.31016830080836727</c:v>
                </c:pt>
                <c:pt idx="254">
                  <c:v>0.31138943585091988</c:v>
                </c:pt>
                <c:pt idx="255">
                  <c:v>0.31261057089347255</c:v>
                </c:pt>
                <c:pt idx="256">
                  <c:v>0.31383170593602516</c:v>
                </c:pt>
                <c:pt idx="257">
                  <c:v>0.31505284097857778</c:v>
                </c:pt>
                <c:pt idx="258">
                  <c:v>0.31627397602113044</c:v>
                </c:pt>
                <c:pt idx="259">
                  <c:v>0.31749511106368306</c:v>
                </c:pt>
                <c:pt idx="260">
                  <c:v>0.31871624610623567</c:v>
                </c:pt>
                <c:pt idx="261">
                  <c:v>0.31993738114878828</c:v>
                </c:pt>
                <c:pt idx="262">
                  <c:v>0.32115851619134095</c:v>
                </c:pt>
                <c:pt idx="263">
                  <c:v>0.32237965123389356</c:v>
                </c:pt>
                <c:pt idx="264">
                  <c:v>0.32360078627644617</c:v>
                </c:pt>
                <c:pt idx="265">
                  <c:v>0.32482192131899884</c:v>
                </c:pt>
                <c:pt idx="266">
                  <c:v>0.32604305636155145</c:v>
                </c:pt>
                <c:pt idx="267">
                  <c:v>0.32726419140410407</c:v>
                </c:pt>
                <c:pt idx="268">
                  <c:v>0.32848532644665668</c:v>
                </c:pt>
                <c:pt idx="269">
                  <c:v>0.32970646148920935</c:v>
                </c:pt>
                <c:pt idx="270">
                  <c:v>0.33092759653176196</c:v>
                </c:pt>
                <c:pt idx="271">
                  <c:v>0.33214873157431457</c:v>
                </c:pt>
                <c:pt idx="272">
                  <c:v>0.33336986661686724</c:v>
                </c:pt>
                <c:pt idx="273">
                  <c:v>0.33459100165941985</c:v>
                </c:pt>
                <c:pt idx="274">
                  <c:v>0.33581213670197246</c:v>
                </c:pt>
                <c:pt idx="275">
                  <c:v>0.33703327174452508</c:v>
                </c:pt>
                <c:pt idx="276">
                  <c:v>0.33825440678707774</c:v>
                </c:pt>
                <c:pt idx="277">
                  <c:v>0.33947554182963036</c:v>
                </c:pt>
                <c:pt idx="278">
                  <c:v>0.34069667687218297</c:v>
                </c:pt>
                <c:pt idx="279">
                  <c:v>0.34191781191473564</c:v>
                </c:pt>
                <c:pt idx="280">
                  <c:v>0.34313894695728825</c:v>
                </c:pt>
                <c:pt idx="281">
                  <c:v>0.34436008199984081</c:v>
                </c:pt>
                <c:pt idx="282">
                  <c:v>0.34558121704239342</c:v>
                </c:pt>
                <c:pt idx="283">
                  <c:v>0.34680235208494603</c:v>
                </c:pt>
                <c:pt idx="284">
                  <c:v>0.3480234871274987</c:v>
                </c:pt>
                <c:pt idx="285">
                  <c:v>0.34924462217005131</c:v>
                </c:pt>
                <c:pt idx="286">
                  <c:v>0.35046575721260392</c:v>
                </c:pt>
                <c:pt idx="287">
                  <c:v>0.35168689225515659</c:v>
                </c:pt>
                <c:pt idx="288">
                  <c:v>0.3529080272977092</c:v>
                </c:pt>
                <c:pt idx="289">
                  <c:v>0.35412916234026182</c:v>
                </c:pt>
                <c:pt idx="290">
                  <c:v>0.35535029738281443</c:v>
                </c:pt>
                <c:pt idx="291">
                  <c:v>0.3565714324253671</c:v>
                </c:pt>
                <c:pt idx="292">
                  <c:v>0.35779256746791971</c:v>
                </c:pt>
                <c:pt idx="293">
                  <c:v>0.35901370251047232</c:v>
                </c:pt>
                <c:pt idx="294">
                  <c:v>0.36023483755302499</c:v>
                </c:pt>
                <c:pt idx="295">
                  <c:v>0.3614559725955776</c:v>
                </c:pt>
                <c:pt idx="296">
                  <c:v>0.36267710763813021</c:v>
                </c:pt>
                <c:pt idx="297">
                  <c:v>0.36389824268068283</c:v>
                </c:pt>
                <c:pt idx="298">
                  <c:v>0.36511937772323549</c:v>
                </c:pt>
                <c:pt idx="299">
                  <c:v>0.36634051276578811</c:v>
                </c:pt>
                <c:pt idx="300">
                  <c:v>0.36756164780834072</c:v>
                </c:pt>
                <c:pt idx="301">
                  <c:v>0.36878278285089339</c:v>
                </c:pt>
                <c:pt idx="302">
                  <c:v>0.370003917893446</c:v>
                </c:pt>
                <c:pt idx="303">
                  <c:v>0.37122505293599861</c:v>
                </c:pt>
                <c:pt idx="304">
                  <c:v>0.37244618797855122</c:v>
                </c:pt>
                <c:pt idx="305">
                  <c:v>0.37366732302110389</c:v>
                </c:pt>
                <c:pt idx="306">
                  <c:v>0.3748884580636565</c:v>
                </c:pt>
                <c:pt idx="307">
                  <c:v>0.37610959310620912</c:v>
                </c:pt>
                <c:pt idx="308">
                  <c:v>0.37733072814876178</c:v>
                </c:pt>
                <c:pt idx="309">
                  <c:v>0.3785518631913144</c:v>
                </c:pt>
                <c:pt idx="310">
                  <c:v>0.37977299823386701</c:v>
                </c:pt>
                <c:pt idx="311">
                  <c:v>0.38099413327641962</c:v>
                </c:pt>
                <c:pt idx="312">
                  <c:v>0.38221526831897229</c:v>
                </c:pt>
                <c:pt idx="313">
                  <c:v>0.3834364033615249</c:v>
                </c:pt>
                <c:pt idx="314">
                  <c:v>0.38465753840407751</c:v>
                </c:pt>
                <c:pt idx="315">
                  <c:v>0.38587867344663013</c:v>
                </c:pt>
                <c:pt idx="316">
                  <c:v>0.3870998084891828</c:v>
                </c:pt>
                <c:pt idx="317">
                  <c:v>0.38832094353173541</c:v>
                </c:pt>
                <c:pt idx="318">
                  <c:v>0.38954207857428802</c:v>
                </c:pt>
                <c:pt idx="319">
                  <c:v>0.39076321361684069</c:v>
                </c:pt>
                <c:pt idx="320">
                  <c:v>0.3919843486593933</c:v>
                </c:pt>
                <c:pt idx="321">
                  <c:v>0.39320548370194591</c:v>
                </c:pt>
                <c:pt idx="322">
                  <c:v>0.39442661874449852</c:v>
                </c:pt>
                <c:pt idx="323">
                  <c:v>0.39564775378705119</c:v>
                </c:pt>
                <c:pt idx="324">
                  <c:v>0.39686888882960381</c:v>
                </c:pt>
                <c:pt idx="325">
                  <c:v>0.39809002387215642</c:v>
                </c:pt>
                <c:pt idx="326">
                  <c:v>0.39931115891470909</c:v>
                </c:pt>
                <c:pt idx="327">
                  <c:v>0.4005322939572617</c:v>
                </c:pt>
                <c:pt idx="328">
                  <c:v>0.40175342899981431</c:v>
                </c:pt>
                <c:pt idx="329">
                  <c:v>0.40297456404236692</c:v>
                </c:pt>
                <c:pt idx="330">
                  <c:v>0.40419569908491959</c:v>
                </c:pt>
                <c:pt idx="331">
                  <c:v>0.4054168341274722</c:v>
                </c:pt>
                <c:pt idx="332">
                  <c:v>0.40663796917002482</c:v>
                </c:pt>
                <c:pt idx="333">
                  <c:v>0.40785910421257748</c:v>
                </c:pt>
                <c:pt idx="334">
                  <c:v>0.4090802392551301</c:v>
                </c:pt>
                <c:pt idx="335">
                  <c:v>0.41030137429768271</c:v>
                </c:pt>
                <c:pt idx="336">
                  <c:v>0.41152250934023532</c:v>
                </c:pt>
                <c:pt idx="337">
                  <c:v>0.41274364438278799</c:v>
                </c:pt>
                <c:pt idx="338">
                  <c:v>0.4139647794253406</c:v>
                </c:pt>
                <c:pt idx="339">
                  <c:v>0.41518591446789321</c:v>
                </c:pt>
                <c:pt idx="340">
                  <c:v>0.41640704951044588</c:v>
                </c:pt>
                <c:pt idx="341">
                  <c:v>0.41762818455299849</c:v>
                </c:pt>
                <c:pt idx="342">
                  <c:v>0.41884931959555111</c:v>
                </c:pt>
                <c:pt idx="343">
                  <c:v>0.42007045463810366</c:v>
                </c:pt>
                <c:pt idx="344">
                  <c:v>0.42129158968065628</c:v>
                </c:pt>
                <c:pt idx="345">
                  <c:v>0.42251272472320894</c:v>
                </c:pt>
                <c:pt idx="346">
                  <c:v>0.42373385976576156</c:v>
                </c:pt>
                <c:pt idx="347">
                  <c:v>0.42495499480831417</c:v>
                </c:pt>
                <c:pt idx="348">
                  <c:v>0.42617612985086684</c:v>
                </c:pt>
                <c:pt idx="349">
                  <c:v>0.42739726489341945</c:v>
                </c:pt>
                <c:pt idx="350">
                  <c:v>0.42861839993597206</c:v>
                </c:pt>
                <c:pt idx="351">
                  <c:v>0.42983953497852467</c:v>
                </c:pt>
                <c:pt idx="352">
                  <c:v>0.43106067002107734</c:v>
                </c:pt>
                <c:pt idx="353">
                  <c:v>0.43228180506362995</c:v>
                </c:pt>
                <c:pt idx="354">
                  <c:v>0.43350294010618257</c:v>
                </c:pt>
                <c:pt idx="355">
                  <c:v>0.43472407514873523</c:v>
                </c:pt>
                <c:pt idx="356">
                  <c:v>0.43594521019128785</c:v>
                </c:pt>
                <c:pt idx="357">
                  <c:v>0.43716634523384046</c:v>
                </c:pt>
                <c:pt idx="358">
                  <c:v>0.43838748027639307</c:v>
                </c:pt>
                <c:pt idx="359">
                  <c:v>0.43960861531894574</c:v>
                </c:pt>
                <c:pt idx="360">
                  <c:v>0.44082975036149835</c:v>
                </c:pt>
                <c:pt idx="361">
                  <c:v>0.44205088540405096</c:v>
                </c:pt>
                <c:pt idx="362">
                  <c:v>0.44327202044660363</c:v>
                </c:pt>
                <c:pt idx="363">
                  <c:v>0.44449315548915624</c:v>
                </c:pt>
                <c:pt idx="364">
                  <c:v>0.44571429053170886</c:v>
                </c:pt>
                <c:pt idx="365">
                  <c:v>0.44693542557426147</c:v>
                </c:pt>
                <c:pt idx="366">
                  <c:v>0.44815656061681414</c:v>
                </c:pt>
                <c:pt idx="367">
                  <c:v>0.44937769565936675</c:v>
                </c:pt>
                <c:pt idx="368">
                  <c:v>0.45059883070191936</c:v>
                </c:pt>
                <c:pt idx="369">
                  <c:v>0.45181996574447203</c:v>
                </c:pt>
                <c:pt idx="370">
                  <c:v>0.45304110078702464</c:v>
                </c:pt>
                <c:pt idx="371">
                  <c:v>0.45426223582957725</c:v>
                </c:pt>
                <c:pt idx="372">
                  <c:v>0.45548337087212987</c:v>
                </c:pt>
                <c:pt idx="373">
                  <c:v>0.45670450591468253</c:v>
                </c:pt>
                <c:pt idx="374">
                  <c:v>0.45792564095723515</c:v>
                </c:pt>
                <c:pt idx="375">
                  <c:v>0.45914677599978776</c:v>
                </c:pt>
                <c:pt idx="376">
                  <c:v>0.46036791104234043</c:v>
                </c:pt>
                <c:pt idx="377">
                  <c:v>0.46158904608489304</c:v>
                </c:pt>
                <c:pt idx="378">
                  <c:v>0.46281018112744565</c:v>
                </c:pt>
                <c:pt idx="379">
                  <c:v>0.46403131616999826</c:v>
                </c:pt>
                <c:pt idx="380">
                  <c:v>0.46525245121255093</c:v>
                </c:pt>
                <c:pt idx="381">
                  <c:v>0.46647358625510355</c:v>
                </c:pt>
                <c:pt idx="382">
                  <c:v>0.46769472129765616</c:v>
                </c:pt>
                <c:pt idx="383">
                  <c:v>0.46891585634020883</c:v>
                </c:pt>
                <c:pt idx="384">
                  <c:v>0.47013699138276144</c:v>
                </c:pt>
                <c:pt idx="385">
                  <c:v>0.47135812642531405</c:v>
                </c:pt>
                <c:pt idx="386">
                  <c:v>0.47257926146786666</c:v>
                </c:pt>
                <c:pt idx="387">
                  <c:v>0.47380039651041933</c:v>
                </c:pt>
                <c:pt idx="388">
                  <c:v>0.47502153155297194</c:v>
                </c:pt>
                <c:pt idx="389">
                  <c:v>0.47624266659552456</c:v>
                </c:pt>
                <c:pt idx="390">
                  <c:v>0.47746380163807722</c:v>
                </c:pt>
                <c:pt idx="391">
                  <c:v>0.47868493668062984</c:v>
                </c:pt>
                <c:pt idx="392">
                  <c:v>0.47990607172318245</c:v>
                </c:pt>
                <c:pt idx="393">
                  <c:v>0.48112720676573506</c:v>
                </c:pt>
                <c:pt idx="394">
                  <c:v>0.48234834180828773</c:v>
                </c:pt>
                <c:pt idx="395">
                  <c:v>0.48356947685084034</c:v>
                </c:pt>
                <c:pt idx="396">
                  <c:v>0.48479061189339295</c:v>
                </c:pt>
                <c:pt idx="397">
                  <c:v>0.48601174693594562</c:v>
                </c:pt>
                <c:pt idx="398">
                  <c:v>0.48723288197849823</c:v>
                </c:pt>
                <c:pt idx="399">
                  <c:v>0.48845401702105085</c:v>
                </c:pt>
                <c:pt idx="400">
                  <c:v>0.48967515206360346</c:v>
                </c:pt>
                <c:pt idx="401">
                  <c:v>0.49089628710615613</c:v>
                </c:pt>
                <c:pt idx="402">
                  <c:v>0.49211742214870874</c:v>
                </c:pt>
                <c:pt idx="403">
                  <c:v>0.49333855719126135</c:v>
                </c:pt>
                <c:pt idx="404">
                  <c:v>0.49455969223381402</c:v>
                </c:pt>
                <c:pt idx="405">
                  <c:v>0.49578082727636663</c:v>
                </c:pt>
                <c:pt idx="406">
                  <c:v>0.49700196231891919</c:v>
                </c:pt>
                <c:pt idx="407">
                  <c:v>0.4982230973614718</c:v>
                </c:pt>
                <c:pt idx="408">
                  <c:v>0.49944423240402441</c:v>
                </c:pt>
                <c:pt idx="409">
                  <c:v>0.50066536744657708</c:v>
                </c:pt>
                <c:pt idx="410">
                  <c:v>0.50188650248912969</c:v>
                </c:pt>
                <c:pt idx="411">
                  <c:v>0.50310763753168231</c:v>
                </c:pt>
                <c:pt idx="412">
                  <c:v>0.50432877257423492</c:v>
                </c:pt>
                <c:pt idx="413">
                  <c:v>0.50554990761678753</c:v>
                </c:pt>
                <c:pt idx="414">
                  <c:v>0.50677104265934025</c:v>
                </c:pt>
                <c:pt idx="415">
                  <c:v>0.50799217770189287</c:v>
                </c:pt>
                <c:pt idx="416">
                  <c:v>0.50921331274444548</c:v>
                </c:pt>
                <c:pt idx="417">
                  <c:v>0.51043444778699809</c:v>
                </c:pt>
                <c:pt idx="418">
                  <c:v>0.5116555828295507</c:v>
                </c:pt>
                <c:pt idx="419">
                  <c:v>0.51287671787210332</c:v>
                </c:pt>
                <c:pt idx="420">
                  <c:v>0.51409785291465593</c:v>
                </c:pt>
                <c:pt idx="421">
                  <c:v>0.51531898795720865</c:v>
                </c:pt>
                <c:pt idx="422">
                  <c:v>0.51654012299976126</c:v>
                </c:pt>
                <c:pt idx="423">
                  <c:v>0.51776125804231388</c:v>
                </c:pt>
                <c:pt idx="424">
                  <c:v>0.51898239308486649</c:v>
                </c:pt>
                <c:pt idx="425">
                  <c:v>0.5202035281274191</c:v>
                </c:pt>
                <c:pt idx="426">
                  <c:v>0.52142466316997171</c:v>
                </c:pt>
                <c:pt idx="427">
                  <c:v>0.52264579821252433</c:v>
                </c:pt>
                <c:pt idx="428">
                  <c:v>0.52386693325507705</c:v>
                </c:pt>
                <c:pt idx="429">
                  <c:v>0.52508806829762966</c:v>
                </c:pt>
                <c:pt idx="430">
                  <c:v>0.52630920334018227</c:v>
                </c:pt>
                <c:pt idx="431">
                  <c:v>0.52753033838273489</c:v>
                </c:pt>
                <c:pt idx="432">
                  <c:v>0.5287514734252875</c:v>
                </c:pt>
                <c:pt idx="433">
                  <c:v>0.52997260846784011</c:v>
                </c:pt>
                <c:pt idx="434">
                  <c:v>0.53119374351039272</c:v>
                </c:pt>
                <c:pt idx="435">
                  <c:v>0.53241487855294545</c:v>
                </c:pt>
                <c:pt idx="436">
                  <c:v>0.53363601359549806</c:v>
                </c:pt>
                <c:pt idx="437">
                  <c:v>0.53485714863805067</c:v>
                </c:pt>
                <c:pt idx="438">
                  <c:v>0.53607828368060328</c:v>
                </c:pt>
                <c:pt idx="439">
                  <c:v>0.5372994187231559</c:v>
                </c:pt>
                <c:pt idx="440">
                  <c:v>0.53852055376570851</c:v>
                </c:pt>
                <c:pt idx="441">
                  <c:v>0.53974168880826112</c:v>
                </c:pt>
                <c:pt idx="442">
                  <c:v>0.54096282385081385</c:v>
                </c:pt>
                <c:pt idx="443">
                  <c:v>0.54218395889336646</c:v>
                </c:pt>
                <c:pt idx="444">
                  <c:v>0.54340509393591907</c:v>
                </c:pt>
                <c:pt idx="445">
                  <c:v>0.54462622897847168</c:v>
                </c:pt>
                <c:pt idx="446">
                  <c:v>0.54584736402102429</c:v>
                </c:pt>
                <c:pt idx="447">
                  <c:v>0.54706849906357691</c:v>
                </c:pt>
                <c:pt idx="448">
                  <c:v>0.54828963410612952</c:v>
                </c:pt>
                <c:pt idx="449">
                  <c:v>0.54951076914868224</c:v>
                </c:pt>
                <c:pt idx="450">
                  <c:v>0.55073190419123486</c:v>
                </c:pt>
                <c:pt idx="451">
                  <c:v>0.55195303923378747</c:v>
                </c:pt>
                <c:pt idx="452">
                  <c:v>0.55317417427634008</c:v>
                </c:pt>
                <c:pt idx="453">
                  <c:v>0.55439530931889269</c:v>
                </c:pt>
                <c:pt idx="454">
                  <c:v>0.55561644436144531</c:v>
                </c:pt>
                <c:pt idx="455">
                  <c:v>0.55683757940399792</c:v>
                </c:pt>
                <c:pt idx="456">
                  <c:v>0.55805871444655064</c:v>
                </c:pt>
                <c:pt idx="457">
                  <c:v>0.55927984948910325</c:v>
                </c:pt>
                <c:pt idx="458">
                  <c:v>0.56050098453165587</c:v>
                </c:pt>
                <c:pt idx="459">
                  <c:v>0.56172211957420848</c:v>
                </c:pt>
                <c:pt idx="460">
                  <c:v>0.56294325461676109</c:v>
                </c:pt>
                <c:pt idx="461">
                  <c:v>0.5641643896593137</c:v>
                </c:pt>
                <c:pt idx="462">
                  <c:v>0.56538552470186632</c:v>
                </c:pt>
                <c:pt idx="463">
                  <c:v>0.56660665974441904</c:v>
                </c:pt>
                <c:pt idx="464">
                  <c:v>0.56782779478697165</c:v>
                </c:pt>
                <c:pt idx="465">
                  <c:v>0.56904892982952426</c:v>
                </c:pt>
                <c:pt idx="466">
                  <c:v>0.57027006487207688</c:v>
                </c:pt>
                <c:pt idx="467">
                  <c:v>0.57149119991462949</c:v>
                </c:pt>
                <c:pt idx="468">
                  <c:v>0.5727123349571821</c:v>
                </c:pt>
                <c:pt idx="469">
                  <c:v>0.57393346999973471</c:v>
                </c:pt>
                <c:pt idx="470">
                  <c:v>0.57515460504228733</c:v>
                </c:pt>
                <c:pt idx="471">
                  <c:v>0.57637574008483994</c:v>
                </c:pt>
                <c:pt idx="472">
                  <c:v>0.57759687512739255</c:v>
                </c:pt>
                <c:pt idx="473">
                  <c:v>0.57881801016994516</c:v>
                </c:pt>
                <c:pt idx="474">
                  <c:v>0.58003914521249778</c:v>
                </c:pt>
                <c:pt idx="475">
                  <c:v>0.5812602802550505</c:v>
                </c:pt>
                <c:pt idx="476">
                  <c:v>0.58248141529760311</c:v>
                </c:pt>
                <c:pt idx="477">
                  <c:v>0.58370255034015572</c:v>
                </c:pt>
                <c:pt idx="478">
                  <c:v>0.58492368538270834</c:v>
                </c:pt>
                <c:pt idx="479">
                  <c:v>0.58614482042526095</c:v>
                </c:pt>
                <c:pt idx="480">
                  <c:v>0.58736595546781356</c:v>
                </c:pt>
                <c:pt idx="481">
                  <c:v>0.58858709051036617</c:v>
                </c:pt>
                <c:pt idx="482">
                  <c:v>0.5898082255529189</c:v>
                </c:pt>
                <c:pt idx="483">
                  <c:v>0.59102936059547151</c:v>
                </c:pt>
                <c:pt idx="484">
                  <c:v>0.59225049563802412</c:v>
                </c:pt>
                <c:pt idx="485">
                  <c:v>0.59347163068057673</c:v>
                </c:pt>
                <c:pt idx="486">
                  <c:v>0.59469276572312935</c:v>
                </c:pt>
                <c:pt idx="487">
                  <c:v>0.59591390076568196</c:v>
                </c:pt>
                <c:pt idx="488">
                  <c:v>0.59713503580823457</c:v>
                </c:pt>
                <c:pt idx="489">
                  <c:v>0.59835617085078729</c:v>
                </c:pt>
                <c:pt idx="490">
                  <c:v>0.59957730589333991</c:v>
                </c:pt>
                <c:pt idx="491">
                  <c:v>0.60079844093589252</c:v>
                </c:pt>
                <c:pt idx="492">
                  <c:v>0.60201957597844513</c:v>
                </c:pt>
                <c:pt idx="493">
                  <c:v>0.60324071102099774</c:v>
                </c:pt>
                <c:pt idx="494">
                  <c:v>0.60446184606355036</c:v>
                </c:pt>
                <c:pt idx="495">
                  <c:v>0.60568298110610297</c:v>
                </c:pt>
                <c:pt idx="496">
                  <c:v>0.60690411614865569</c:v>
                </c:pt>
                <c:pt idx="497">
                  <c:v>0.6081252511912083</c:v>
                </c:pt>
                <c:pt idx="498">
                  <c:v>0.60934638623376092</c:v>
                </c:pt>
                <c:pt idx="499">
                  <c:v>0.61056752127631353</c:v>
                </c:pt>
                <c:pt idx="500">
                  <c:v>0.61178865631886614</c:v>
                </c:pt>
                <c:pt idx="501">
                  <c:v>0.61300979136141875</c:v>
                </c:pt>
                <c:pt idx="502">
                  <c:v>0.61423092640397137</c:v>
                </c:pt>
                <c:pt idx="503">
                  <c:v>0.61545206144652409</c:v>
                </c:pt>
                <c:pt idx="504">
                  <c:v>0.6166731964890767</c:v>
                </c:pt>
                <c:pt idx="505">
                  <c:v>0.61789433153162932</c:v>
                </c:pt>
                <c:pt idx="506">
                  <c:v>0.61911546657418193</c:v>
                </c:pt>
                <c:pt idx="507">
                  <c:v>0.62033660161673454</c:v>
                </c:pt>
                <c:pt idx="508">
                  <c:v>0.62155773665928715</c:v>
                </c:pt>
                <c:pt idx="509">
                  <c:v>0.62277887170183976</c:v>
                </c:pt>
                <c:pt idx="510">
                  <c:v>0.62400000674439249</c:v>
                </c:pt>
                <c:pt idx="511">
                  <c:v>0.6252211417869451</c:v>
                </c:pt>
                <c:pt idx="512">
                  <c:v>0.62644227682949771</c:v>
                </c:pt>
                <c:pt idx="513">
                  <c:v>0.62766341187205033</c:v>
                </c:pt>
                <c:pt idx="514">
                  <c:v>0.62888454691460294</c:v>
                </c:pt>
                <c:pt idx="515">
                  <c:v>0.63010568195715555</c:v>
                </c:pt>
                <c:pt idx="516">
                  <c:v>0.63132681699970816</c:v>
                </c:pt>
                <c:pt idx="517">
                  <c:v>0.63254795204226089</c:v>
                </c:pt>
                <c:pt idx="518">
                  <c:v>0.6337690870848135</c:v>
                </c:pt>
                <c:pt idx="519">
                  <c:v>0.63499022212736611</c:v>
                </c:pt>
                <c:pt idx="520">
                  <c:v>0.63621135716991872</c:v>
                </c:pt>
                <c:pt idx="521">
                  <c:v>0.63743249221247134</c:v>
                </c:pt>
                <c:pt idx="522">
                  <c:v>0.63865362725502395</c:v>
                </c:pt>
                <c:pt idx="523">
                  <c:v>0.63987476229757656</c:v>
                </c:pt>
                <c:pt idx="524">
                  <c:v>0.64109589734012928</c:v>
                </c:pt>
                <c:pt idx="525">
                  <c:v>0.6423170323826819</c:v>
                </c:pt>
                <c:pt idx="526">
                  <c:v>0.64353816742523451</c:v>
                </c:pt>
                <c:pt idx="527">
                  <c:v>0.64475930246778712</c:v>
                </c:pt>
                <c:pt idx="528">
                  <c:v>0.64598043751033973</c:v>
                </c:pt>
                <c:pt idx="529">
                  <c:v>0.64720157255289235</c:v>
                </c:pt>
                <c:pt idx="530">
                  <c:v>0.64842270759544496</c:v>
                </c:pt>
                <c:pt idx="531">
                  <c:v>0.64964384263799768</c:v>
                </c:pt>
                <c:pt idx="532">
                  <c:v>0.65086497768055029</c:v>
                </c:pt>
                <c:pt idx="533">
                  <c:v>0.65208611272310291</c:v>
                </c:pt>
                <c:pt idx="534">
                  <c:v>0.65330724776565552</c:v>
                </c:pt>
                <c:pt idx="535">
                  <c:v>0.65452838280820813</c:v>
                </c:pt>
                <c:pt idx="536">
                  <c:v>0.65574951785076074</c:v>
                </c:pt>
                <c:pt idx="537">
                  <c:v>0.65697065289331336</c:v>
                </c:pt>
                <c:pt idx="538">
                  <c:v>0.65819178793586608</c:v>
                </c:pt>
                <c:pt idx="539">
                  <c:v>0.65941292297841869</c:v>
                </c:pt>
                <c:pt idx="540">
                  <c:v>0.6606340580209713</c:v>
                </c:pt>
                <c:pt idx="541">
                  <c:v>0.66185519306352392</c:v>
                </c:pt>
                <c:pt idx="542">
                  <c:v>0.66307632810607653</c:v>
                </c:pt>
                <c:pt idx="543">
                  <c:v>0.66429746314862914</c:v>
                </c:pt>
                <c:pt idx="544">
                  <c:v>0.66551859819118175</c:v>
                </c:pt>
                <c:pt idx="545">
                  <c:v>0.66673973323373448</c:v>
                </c:pt>
                <c:pt idx="546">
                  <c:v>0.66796086827628709</c:v>
                </c:pt>
                <c:pt idx="547">
                  <c:v>0.6691820033188397</c:v>
                </c:pt>
                <c:pt idx="548">
                  <c:v>0.67040313836139231</c:v>
                </c:pt>
                <c:pt idx="549">
                  <c:v>0.67162427340394493</c:v>
                </c:pt>
                <c:pt idx="550">
                  <c:v>0.67284540844649754</c:v>
                </c:pt>
                <c:pt idx="551">
                  <c:v>0.67406654348905015</c:v>
                </c:pt>
                <c:pt idx="552">
                  <c:v>0.67528767853160288</c:v>
                </c:pt>
                <c:pt idx="553">
                  <c:v>0.67650881357415549</c:v>
                </c:pt>
                <c:pt idx="554">
                  <c:v>0.6777299486167081</c:v>
                </c:pt>
                <c:pt idx="555">
                  <c:v>0.67895108365926071</c:v>
                </c:pt>
                <c:pt idx="556">
                  <c:v>0.68017221870181332</c:v>
                </c:pt>
                <c:pt idx="557">
                  <c:v>0.68139335374436594</c:v>
                </c:pt>
                <c:pt idx="558">
                  <c:v>0.68261448878691855</c:v>
                </c:pt>
                <c:pt idx="559">
                  <c:v>0.68383562382947127</c:v>
                </c:pt>
                <c:pt idx="560">
                  <c:v>0.68505675887202389</c:v>
                </c:pt>
                <c:pt idx="561">
                  <c:v>0.6862778939145765</c:v>
                </c:pt>
                <c:pt idx="562">
                  <c:v>0.687499028957129</c:v>
                </c:pt>
                <c:pt idx="563">
                  <c:v>0.68872016399968161</c:v>
                </c:pt>
                <c:pt idx="564">
                  <c:v>0.68994129904223422</c:v>
                </c:pt>
                <c:pt idx="565">
                  <c:v>0.69116243408478684</c:v>
                </c:pt>
                <c:pt idx="566">
                  <c:v>0.69238356912733945</c:v>
                </c:pt>
                <c:pt idx="567">
                  <c:v>0.69360470416989206</c:v>
                </c:pt>
                <c:pt idx="568">
                  <c:v>0.69482583921244478</c:v>
                </c:pt>
                <c:pt idx="569">
                  <c:v>0.6960469742549974</c:v>
                </c:pt>
                <c:pt idx="570">
                  <c:v>0.69726810929755001</c:v>
                </c:pt>
                <c:pt idx="571">
                  <c:v>0.69848924434010262</c:v>
                </c:pt>
                <c:pt idx="572">
                  <c:v>0.69971037938265523</c:v>
                </c:pt>
                <c:pt idx="573">
                  <c:v>0.70093151442520785</c:v>
                </c:pt>
                <c:pt idx="574">
                  <c:v>0.70215264946776046</c:v>
                </c:pt>
                <c:pt idx="575">
                  <c:v>0.70337378451031318</c:v>
                </c:pt>
                <c:pt idx="576">
                  <c:v>0.70459491955286579</c:v>
                </c:pt>
                <c:pt idx="577">
                  <c:v>0.70581605459541841</c:v>
                </c:pt>
                <c:pt idx="578">
                  <c:v>0.70703718963797102</c:v>
                </c:pt>
                <c:pt idx="579">
                  <c:v>0.70825832468052363</c:v>
                </c:pt>
                <c:pt idx="580">
                  <c:v>0.70947945972307624</c:v>
                </c:pt>
                <c:pt idx="581">
                  <c:v>0.71070059476562886</c:v>
                </c:pt>
                <c:pt idx="582">
                  <c:v>0.71192172980818158</c:v>
                </c:pt>
                <c:pt idx="583">
                  <c:v>0.71314286485073419</c:v>
                </c:pt>
                <c:pt idx="584">
                  <c:v>0.71436399989328681</c:v>
                </c:pt>
                <c:pt idx="585">
                  <c:v>0.71558513493583942</c:v>
                </c:pt>
                <c:pt idx="586">
                  <c:v>0.71680626997839203</c:v>
                </c:pt>
                <c:pt idx="587">
                  <c:v>0.71802740502094464</c:v>
                </c:pt>
                <c:pt idx="588">
                  <c:v>0.71924854006349725</c:v>
                </c:pt>
                <c:pt idx="589">
                  <c:v>0.72046967510604998</c:v>
                </c:pt>
                <c:pt idx="590">
                  <c:v>0.72169081014860259</c:v>
                </c:pt>
                <c:pt idx="591">
                  <c:v>0.7229119451911552</c:v>
                </c:pt>
                <c:pt idx="592">
                  <c:v>0.72413308023370782</c:v>
                </c:pt>
                <c:pt idx="593">
                  <c:v>0.72535421527626043</c:v>
                </c:pt>
                <c:pt idx="594">
                  <c:v>0.72657535031881304</c:v>
                </c:pt>
                <c:pt idx="595">
                  <c:v>0.72779648536136565</c:v>
                </c:pt>
                <c:pt idx="596">
                  <c:v>0.72901762040391838</c:v>
                </c:pt>
                <c:pt idx="597">
                  <c:v>0.73023875544647099</c:v>
                </c:pt>
                <c:pt idx="598">
                  <c:v>0.7314598904890236</c:v>
                </c:pt>
                <c:pt idx="599">
                  <c:v>0.73268102553157621</c:v>
                </c:pt>
                <c:pt idx="600">
                  <c:v>0.73390216057412883</c:v>
                </c:pt>
                <c:pt idx="601">
                  <c:v>0.73512329561668144</c:v>
                </c:pt>
                <c:pt idx="602">
                  <c:v>0.73634443065923405</c:v>
                </c:pt>
                <c:pt idx="603">
                  <c:v>0.73756556570178677</c:v>
                </c:pt>
                <c:pt idx="604">
                  <c:v>0.73878670074433939</c:v>
                </c:pt>
                <c:pt idx="605">
                  <c:v>0.740007835786892</c:v>
                </c:pt>
                <c:pt idx="606">
                  <c:v>0.74122897082944461</c:v>
                </c:pt>
                <c:pt idx="607">
                  <c:v>0.74245010587199722</c:v>
                </c:pt>
                <c:pt idx="608">
                  <c:v>0.74367124091454984</c:v>
                </c:pt>
                <c:pt idx="609">
                  <c:v>0.74489237595710245</c:v>
                </c:pt>
                <c:pt idx="610">
                  <c:v>0.74611351099965517</c:v>
                </c:pt>
                <c:pt idx="611">
                  <c:v>0.74733464604220778</c:v>
                </c:pt>
                <c:pt idx="612">
                  <c:v>0.7485557810847604</c:v>
                </c:pt>
                <c:pt idx="613">
                  <c:v>0.74977691612731301</c:v>
                </c:pt>
                <c:pt idx="614">
                  <c:v>0.75099805116986562</c:v>
                </c:pt>
                <c:pt idx="615">
                  <c:v>0.75221918621241823</c:v>
                </c:pt>
                <c:pt idx="616">
                  <c:v>0.75344032125497085</c:v>
                </c:pt>
                <c:pt idx="617">
                  <c:v>0.75466145629752357</c:v>
                </c:pt>
                <c:pt idx="618">
                  <c:v>0.75588259134007618</c:v>
                </c:pt>
                <c:pt idx="619">
                  <c:v>0.75710372638262879</c:v>
                </c:pt>
                <c:pt idx="620">
                  <c:v>0.75832486142518141</c:v>
                </c:pt>
                <c:pt idx="621">
                  <c:v>0.75954599646773402</c:v>
                </c:pt>
                <c:pt idx="622">
                  <c:v>0.76076713151028663</c:v>
                </c:pt>
                <c:pt idx="623">
                  <c:v>0.76198826655283924</c:v>
                </c:pt>
                <c:pt idx="624">
                  <c:v>0.76320940159539186</c:v>
                </c:pt>
                <c:pt idx="625">
                  <c:v>0.76443053663794458</c:v>
                </c:pt>
                <c:pt idx="626">
                  <c:v>0.76565167168049719</c:v>
                </c:pt>
                <c:pt idx="627">
                  <c:v>0.7668728067230498</c:v>
                </c:pt>
                <c:pt idx="628">
                  <c:v>0.76809394176560242</c:v>
                </c:pt>
                <c:pt idx="629">
                  <c:v>0.76931507680815503</c:v>
                </c:pt>
                <c:pt idx="630">
                  <c:v>0.77053621185070764</c:v>
                </c:pt>
                <c:pt idx="631">
                  <c:v>0.77175734689326025</c:v>
                </c:pt>
                <c:pt idx="632">
                  <c:v>0.77297848193581298</c:v>
                </c:pt>
                <c:pt idx="633">
                  <c:v>0.77419961697836559</c:v>
                </c:pt>
                <c:pt idx="634">
                  <c:v>0.7754207520209182</c:v>
                </c:pt>
                <c:pt idx="635">
                  <c:v>0.77664188706347081</c:v>
                </c:pt>
                <c:pt idx="636">
                  <c:v>0.77786302210602343</c:v>
                </c:pt>
                <c:pt idx="637">
                  <c:v>0.77908415714857604</c:v>
                </c:pt>
                <c:pt idx="638">
                  <c:v>0.78030529219112865</c:v>
                </c:pt>
                <c:pt idx="639">
                  <c:v>0.78152642723368138</c:v>
                </c:pt>
                <c:pt idx="640">
                  <c:v>0.78274756227623399</c:v>
                </c:pt>
                <c:pt idx="641">
                  <c:v>0.7839686973187866</c:v>
                </c:pt>
                <c:pt idx="642">
                  <c:v>0.78518983236133921</c:v>
                </c:pt>
                <c:pt idx="643">
                  <c:v>0.78641096740389183</c:v>
                </c:pt>
                <c:pt idx="644">
                  <c:v>0.78763210244644444</c:v>
                </c:pt>
                <c:pt idx="645">
                  <c:v>0.78885323748899705</c:v>
                </c:pt>
                <c:pt idx="646">
                  <c:v>0.79007437253154977</c:v>
                </c:pt>
                <c:pt idx="647">
                  <c:v>0.79129550757410239</c:v>
                </c:pt>
                <c:pt idx="648">
                  <c:v>0.792516642616655</c:v>
                </c:pt>
                <c:pt idx="649">
                  <c:v>0.79373777765920761</c:v>
                </c:pt>
                <c:pt idx="650">
                  <c:v>0.79495891270176022</c:v>
                </c:pt>
                <c:pt idx="651">
                  <c:v>0.79618004774431284</c:v>
                </c:pt>
                <c:pt idx="652">
                  <c:v>0.79740118278686545</c:v>
                </c:pt>
                <c:pt idx="653">
                  <c:v>0.79862231782941817</c:v>
                </c:pt>
                <c:pt idx="654">
                  <c:v>0.79984345287197078</c:v>
                </c:pt>
                <c:pt idx="655">
                  <c:v>0.8010645879145234</c:v>
                </c:pt>
                <c:pt idx="656">
                  <c:v>0.80228572295707601</c:v>
                </c:pt>
                <c:pt idx="657">
                  <c:v>0.80350685799962862</c:v>
                </c:pt>
                <c:pt idx="658">
                  <c:v>0.80472799304218123</c:v>
                </c:pt>
                <c:pt idx="659">
                  <c:v>0.80594912808473385</c:v>
                </c:pt>
                <c:pt idx="660">
                  <c:v>0.80717026312728657</c:v>
                </c:pt>
                <c:pt idx="661">
                  <c:v>0.80839139816983918</c:v>
                </c:pt>
                <c:pt idx="662">
                  <c:v>0.80961253321239179</c:v>
                </c:pt>
                <c:pt idx="663">
                  <c:v>0.81083366825494441</c:v>
                </c:pt>
                <c:pt idx="664">
                  <c:v>0.81205480329749702</c:v>
                </c:pt>
                <c:pt idx="665">
                  <c:v>0.81327593834004963</c:v>
                </c:pt>
                <c:pt idx="666">
                  <c:v>0.81449707338260224</c:v>
                </c:pt>
                <c:pt idx="667">
                  <c:v>0.81571820842515497</c:v>
                </c:pt>
                <c:pt idx="668">
                  <c:v>0.81693934346770758</c:v>
                </c:pt>
                <c:pt idx="669">
                  <c:v>0.81816047851026019</c:v>
                </c:pt>
                <c:pt idx="670">
                  <c:v>0.8193816135528128</c:v>
                </c:pt>
                <c:pt idx="671">
                  <c:v>0.82060274859536542</c:v>
                </c:pt>
                <c:pt idx="672">
                  <c:v>0.82182388363791803</c:v>
                </c:pt>
                <c:pt idx="673">
                  <c:v>0.82304501868047064</c:v>
                </c:pt>
                <c:pt idx="674">
                  <c:v>0.82426615372302336</c:v>
                </c:pt>
                <c:pt idx="675">
                  <c:v>0.82548728876557598</c:v>
                </c:pt>
                <c:pt idx="676">
                  <c:v>0.82670842380812859</c:v>
                </c:pt>
                <c:pt idx="677">
                  <c:v>0.8279295588506812</c:v>
                </c:pt>
                <c:pt idx="678">
                  <c:v>0.82915069389323381</c:v>
                </c:pt>
                <c:pt idx="679">
                  <c:v>0.83037182893578643</c:v>
                </c:pt>
                <c:pt idx="680">
                  <c:v>0.83159296397833904</c:v>
                </c:pt>
                <c:pt idx="681">
                  <c:v>0.83281409902089176</c:v>
                </c:pt>
                <c:pt idx="682">
                  <c:v>0.83403523406344438</c:v>
                </c:pt>
                <c:pt idx="683">
                  <c:v>0.83525636910599699</c:v>
                </c:pt>
                <c:pt idx="684">
                  <c:v>0.8364775041485496</c:v>
                </c:pt>
                <c:pt idx="685">
                  <c:v>0.83769863919110221</c:v>
                </c:pt>
                <c:pt idx="686">
                  <c:v>0.83891977423365482</c:v>
                </c:pt>
                <c:pt idx="687">
                  <c:v>0.84014090927620733</c:v>
                </c:pt>
                <c:pt idx="688">
                  <c:v>0.84136204431875994</c:v>
                </c:pt>
                <c:pt idx="689">
                  <c:v>0.84258317936131255</c:v>
                </c:pt>
                <c:pt idx="690">
                  <c:v>0.84380431440386527</c:v>
                </c:pt>
                <c:pt idx="691">
                  <c:v>0.84502544944641789</c:v>
                </c:pt>
                <c:pt idx="692">
                  <c:v>0.8462465844889705</c:v>
                </c:pt>
                <c:pt idx="693">
                  <c:v>0.84746771953152311</c:v>
                </c:pt>
                <c:pt idx="694">
                  <c:v>0.84868885457407572</c:v>
                </c:pt>
                <c:pt idx="695">
                  <c:v>0.84990998961662834</c:v>
                </c:pt>
                <c:pt idx="696">
                  <c:v>0.85113112465918095</c:v>
                </c:pt>
                <c:pt idx="697">
                  <c:v>0.85235225970173367</c:v>
                </c:pt>
                <c:pt idx="698">
                  <c:v>0.85357339474428628</c:v>
                </c:pt>
                <c:pt idx="699">
                  <c:v>0.8547945297868389</c:v>
                </c:pt>
                <c:pt idx="700">
                  <c:v>0.85601566482939151</c:v>
                </c:pt>
                <c:pt idx="701">
                  <c:v>0.85723679987194412</c:v>
                </c:pt>
                <c:pt idx="702">
                  <c:v>0.85845793491449673</c:v>
                </c:pt>
                <c:pt idx="703">
                  <c:v>0.85967906995704935</c:v>
                </c:pt>
                <c:pt idx="704">
                  <c:v>0.86090020499960207</c:v>
                </c:pt>
                <c:pt idx="705">
                  <c:v>0.86212134004215468</c:v>
                </c:pt>
                <c:pt idx="706">
                  <c:v>0.86334247508470729</c:v>
                </c:pt>
                <c:pt idx="707">
                  <c:v>0.86456361012725991</c:v>
                </c:pt>
                <c:pt idx="708">
                  <c:v>0.86578474516981252</c:v>
                </c:pt>
                <c:pt idx="709">
                  <c:v>0.86700588021236513</c:v>
                </c:pt>
                <c:pt idx="710">
                  <c:v>0.86822701525491774</c:v>
                </c:pt>
                <c:pt idx="711">
                  <c:v>0.86944815029747047</c:v>
                </c:pt>
                <c:pt idx="712">
                  <c:v>0.87066928534002308</c:v>
                </c:pt>
                <c:pt idx="713">
                  <c:v>0.87189042038257569</c:v>
                </c:pt>
                <c:pt idx="714">
                  <c:v>0.87311155542512831</c:v>
                </c:pt>
                <c:pt idx="715">
                  <c:v>0.87433269046768092</c:v>
                </c:pt>
                <c:pt idx="716">
                  <c:v>0.87555382551023353</c:v>
                </c:pt>
                <c:pt idx="717">
                  <c:v>0.87677496055278614</c:v>
                </c:pt>
                <c:pt idx="718">
                  <c:v>0.87799609559533887</c:v>
                </c:pt>
                <c:pt idx="719">
                  <c:v>0.87921723063789148</c:v>
                </c:pt>
                <c:pt idx="720">
                  <c:v>0.88043836568044409</c:v>
                </c:pt>
                <c:pt idx="721">
                  <c:v>0.8816595007229967</c:v>
                </c:pt>
                <c:pt idx="722">
                  <c:v>0.88288063576554932</c:v>
                </c:pt>
                <c:pt idx="723">
                  <c:v>0.88410177080810193</c:v>
                </c:pt>
                <c:pt idx="724">
                  <c:v>0.88532290585065454</c:v>
                </c:pt>
                <c:pt idx="725">
                  <c:v>0.88654404089320726</c:v>
                </c:pt>
                <c:pt idx="726">
                  <c:v>0.88776517593575988</c:v>
                </c:pt>
                <c:pt idx="727">
                  <c:v>0.88898631097831249</c:v>
                </c:pt>
                <c:pt idx="728">
                  <c:v>0.8902074460208651</c:v>
                </c:pt>
                <c:pt idx="729">
                  <c:v>0.89142858106341771</c:v>
                </c:pt>
                <c:pt idx="730">
                  <c:v>0.89264971610597033</c:v>
                </c:pt>
                <c:pt idx="731">
                  <c:v>0.89387085114852294</c:v>
                </c:pt>
                <c:pt idx="732">
                  <c:v>0.89509198619107566</c:v>
                </c:pt>
                <c:pt idx="733">
                  <c:v>0.89631312123362827</c:v>
                </c:pt>
                <c:pt idx="734">
                  <c:v>0.89753425627618089</c:v>
                </c:pt>
                <c:pt idx="735">
                  <c:v>0.8987553913187335</c:v>
                </c:pt>
                <c:pt idx="736">
                  <c:v>0.89997652636128611</c:v>
                </c:pt>
                <c:pt idx="737">
                  <c:v>0.90119766140383872</c:v>
                </c:pt>
                <c:pt idx="738">
                  <c:v>0.90241879644639134</c:v>
                </c:pt>
                <c:pt idx="739">
                  <c:v>0.90363993148894406</c:v>
                </c:pt>
                <c:pt idx="740">
                  <c:v>0.90486106653149667</c:v>
                </c:pt>
                <c:pt idx="741">
                  <c:v>0.90608220157404928</c:v>
                </c:pt>
                <c:pt idx="742">
                  <c:v>0.9073033366166019</c:v>
                </c:pt>
                <c:pt idx="743">
                  <c:v>0.90852447165915451</c:v>
                </c:pt>
                <c:pt idx="744">
                  <c:v>0.90974560670170712</c:v>
                </c:pt>
                <c:pt idx="745">
                  <c:v>0.91096674174425973</c:v>
                </c:pt>
                <c:pt idx="746">
                  <c:v>0.91218787678681246</c:v>
                </c:pt>
                <c:pt idx="747">
                  <c:v>0.91340901182936507</c:v>
                </c:pt>
                <c:pt idx="748">
                  <c:v>0.91463014687191768</c:v>
                </c:pt>
                <c:pt idx="749">
                  <c:v>0.91585128191447029</c:v>
                </c:pt>
                <c:pt idx="750">
                  <c:v>0.91707241695702291</c:v>
                </c:pt>
                <c:pt idx="751">
                  <c:v>0.91829355199957552</c:v>
                </c:pt>
                <c:pt idx="752">
                  <c:v>0.91951468704212813</c:v>
                </c:pt>
                <c:pt idx="753">
                  <c:v>0.92073582208468085</c:v>
                </c:pt>
                <c:pt idx="754">
                  <c:v>0.92195695712723347</c:v>
                </c:pt>
                <c:pt idx="755">
                  <c:v>0.92317809216978608</c:v>
                </c:pt>
                <c:pt idx="756">
                  <c:v>0.92439922721233869</c:v>
                </c:pt>
                <c:pt idx="757">
                  <c:v>0.9256203622548913</c:v>
                </c:pt>
                <c:pt idx="758">
                  <c:v>0.92684149729744392</c:v>
                </c:pt>
                <c:pt idx="759">
                  <c:v>0.92806263233999653</c:v>
                </c:pt>
                <c:pt idx="760">
                  <c:v>0.92928376738254925</c:v>
                </c:pt>
                <c:pt idx="761">
                  <c:v>0.93050490242510187</c:v>
                </c:pt>
                <c:pt idx="762">
                  <c:v>0.93172603746765448</c:v>
                </c:pt>
                <c:pt idx="763">
                  <c:v>0.93294717251020709</c:v>
                </c:pt>
                <c:pt idx="764">
                  <c:v>0.9341683075527597</c:v>
                </c:pt>
                <c:pt idx="765">
                  <c:v>0.93538944259531231</c:v>
                </c:pt>
                <c:pt idx="766">
                  <c:v>0.93661057763786493</c:v>
                </c:pt>
                <c:pt idx="767">
                  <c:v>0.93783171268041765</c:v>
                </c:pt>
                <c:pt idx="768">
                  <c:v>0.93905284772297026</c:v>
                </c:pt>
                <c:pt idx="769">
                  <c:v>0.94027398276552288</c:v>
                </c:pt>
                <c:pt idx="770">
                  <c:v>0.94149511780807549</c:v>
                </c:pt>
                <c:pt idx="771">
                  <c:v>0.9427162528506281</c:v>
                </c:pt>
                <c:pt idx="772">
                  <c:v>0.94393738789318071</c:v>
                </c:pt>
                <c:pt idx="773">
                  <c:v>0.94515852293573333</c:v>
                </c:pt>
                <c:pt idx="774">
                  <c:v>0.94637965797828605</c:v>
                </c:pt>
                <c:pt idx="775">
                  <c:v>0.94760079302083866</c:v>
                </c:pt>
                <c:pt idx="776">
                  <c:v>0.94882192806339127</c:v>
                </c:pt>
                <c:pt idx="777">
                  <c:v>0.95004306310594389</c:v>
                </c:pt>
                <c:pt idx="778">
                  <c:v>0.9512641981484965</c:v>
                </c:pt>
                <c:pt idx="779">
                  <c:v>0.95248533319104911</c:v>
                </c:pt>
                <c:pt idx="780">
                  <c:v>0.95370646823360172</c:v>
                </c:pt>
                <c:pt idx="781">
                  <c:v>0.95492760327615445</c:v>
                </c:pt>
                <c:pt idx="782">
                  <c:v>0.95614873831870706</c:v>
                </c:pt>
                <c:pt idx="783">
                  <c:v>0.95736987336125967</c:v>
                </c:pt>
                <c:pt idx="784">
                  <c:v>0.95859100840381228</c:v>
                </c:pt>
                <c:pt idx="785">
                  <c:v>0.9598121434463649</c:v>
                </c:pt>
                <c:pt idx="786">
                  <c:v>0.96103327848891751</c:v>
                </c:pt>
                <c:pt idx="787">
                  <c:v>0.96225441353147012</c:v>
                </c:pt>
                <c:pt idx="788">
                  <c:v>0.96347554857402284</c:v>
                </c:pt>
                <c:pt idx="789">
                  <c:v>0.96469668361657546</c:v>
                </c:pt>
                <c:pt idx="790">
                  <c:v>0.96591781865912807</c:v>
                </c:pt>
                <c:pt idx="791">
                  <c:v>0.96713895370168068</c:v>
                </c:pt>
                <c:pt idx="792">
                  <c:v>0.96836008874423329</c:v>
                </c:pt>
                <c:pt idx="793">
                  <c:v>0.96958122378678591</c:v>
                </c:pt>
                <c:pt idx="794">
                  <c:v>0.97080235882933852</c:v>
                </c:pt>
                <c:pt idx="795">
                  <c:v>0.97202349387189124</c:v>
                </c:pt>
                <c:pt idx="796">
                  <c:v>0.97324462891444385</c:v>
                </c:pt>
                <c:pt idx="797">
                  <c:v>0.97446576395699647</c:v>
                </c:pt>
                <c:pt idx="798">
                  <c:v>0.97568689899954908</c:v>
                </c:pt>
                <c:pt idx="799">
                  <c:v>0.97690803404210169</c:v>
                </c:pt>
                <c:pt idx="800">
                  <c:v>0.9781291690846543</c:v>
                </c:pt>
                <c:pt idx="801">
                  <c:v>0.97935030412720692</c:v>
                </c:pt>
                <c:pt idx="802">
                  <c:v>0.98057143916975964</c:v>
                </c:pt>
                <c:pt idx="803">
                  <c:v>0.98179257421231225</c:v>
                </c:pt>
                <c:pt idx="804">
                  <c:v>0.98301370925486486</c:v>
                </c:pt>
                <c:pt idx="805">
                  <c:v>0.98423484429741748</c:v>
                </c:pt>
                <c:pt idx="806">
                  <c:v>0.98545597933997009</c:v>
                </c:pt>
                <c:pt idx="807">
                  <c:v>0.9866771143825227</c:v>
                </c:pt>
                <c:pt idx="808">
                  <c:v>0.98789824942507531</c:v>
                </c:pt>
                <c:pt idx="809">
                  <c:v>0.98911938446762804</c:v>
                </c:pt>
                <c:pt idx="810">
                  <c:v>0.99034051951018065</c:v>
                </c:pt>
                <c:pt idx="811">
                  <c:v>0.99156165455273326</c:v>
                </c:pt>
                <c:pt idx="812">
                  <c:v>0.99278278959528576</c:v>
                </c:pt>
                <c:pt idx="813">
                  <c:v>0.99400392463783838</c:v>
                </c:pt>
                <c:pt idx="814">
                  <c:v>0.99522505968039099</c:v>
                </c:pt>
                <c:pt idx="815">
                  <c:v>0.9964461947229436</c:v>
                </c:pt>
                <c:pt idx="816">
                  <c:v>0.99766732976549621</c:v>
                </c:pt>
                <c:pt idx="817">
                  <c:v>0.99888846480804883</c:v>
                </c:pt>
                <c:pt idx="818">
                  <c:v>1.0001095998506015</c:v>
                </c:pt>
                <c:pt idx="819">
                  <c:v>1.0013307348931542</c:v>
                </c:pt>
                <c:pt idx="820">
                  <c:v>1.0025518699357068</c:v>
                </c:pt>
                <c:pt idx="821">
                  <c:v>1.0037730049782594</c:v>
                </c:pt>
                <c:pt idx="822">
                  <c:v>1.004994140020812</c:v>
                </c:pt>
                <c:pt idx="823">
                  <c:v>1.0062152750633646</c:v>
                </c:pt>
                <c:pt idx="824">
                  <c:v>1.0074364101059172</c:v>
                </c:pt>
                <c:pt idx="825">
                  <c:v>1.0086575451484698</c:v>
                </c:pt>
                <c:pt idx="826">
                  <c:v>1.0098786801910224</c:v>
                </c:pt>
                <c:pt idx="827">
                  <c:v>1.0110998152335751</c:v>
                </c:pt>
                <c:pt idx="828">
                  <c:v>1.0123209502761277</c:v>
                </c:pt>
                <c:pt idx="829">
                  <c:v>1.0135420853186805</c:v>
                </c:pt>
                <c:pt idx="830">
                  <c:v>1.0147632203612331</c:v>
                </c:pt>
                <c:pt idx="831">
                  <c:v>1.0159843554037857</c:v>
                </c:pt>
                <c:pt idx="832">
                  <c:v>1.0172054904463383</c:v>
                </c:pt>
                <c:pt idx="833">
                  <c:v>1.018426625488891</c:v>
                </c:pt>
                <c:pt idx="834">
                  <c:v>1.0196477605314436</c:v>
                </c:pt>
                <c:pt idx="835">
                  <c:v>1.0208688955739962</c:v>
                </c:pt>
                <c:pt idx="836">
                  <c:v>1.0220900306165488</c:v>
                </c:pt>
                <c:pt idx="837">
                  <c:v>1.0233111656591014</c:v>
                </c:pt>
                <c:pt idx="838">
                  <c:v>1.024532300701654</c:v>
                </c:pt>
                <c:pt idx="839">
                  <c:v>1.0257534357442066</c:v>
                </c:pt>
                <c:pt idx="840">
                  <c:v>1.0269745707867592</c:v>
                </c:pt>
                <c:pt idx="841">
                  <c:v>1.0281957058293119</c:v>
                </c:pt>
                <c:pt idx="842">
                  <c:v>1.0294168408718645</c:v>
                </c:pt>
                <c:pt idx="843">
                  <c:v>1.0306379759144173</c:v>
                </c:pt>
                <c:pt idx="844">
                  <c:v>1.0318591109569699</c:v>
                </c:pt>
                <c:pt idx="845">
                  <c:v>1.0330802459995225</c:v>
                </c:pt>
                <c:pt idx="846">
                  <c:v>1.0343013810420751</c:v>
                </c:pt>
                <c:pt idx="847">
                  <c:v>1.0355225160846278</c:v>
                </c:pt>
                <c:pt idx="848">
                  <c:v>1.0367436511271804</c:v>
                </c:pt>
                <c:pt idx="849">
                  <c:v>1.037964786169733</c:v>
                </c:pt>
                <c:pt idx="850">
                  <c:v>1.0391859212122856</c:v>
                </c:pt>
                <c:pt idx="851">
                  <c:v>1.0404070562548382</c:v>
                </c:pt>
                <c:pt idx="852">
                  <c:v>1.0416281912973908</c:v>
                </c:pt>
                <c:pt idx="853">
                  <c:v>1.0428493263399434</c:v>
                </c:pt>
                <c:pt idx="854">
                  <c:v>1.044070461382496</c:v>
                </c:pt>
                <c:pt idx="855">
                  <c:v>1.0452915964250487</c:v>
                </c:pt>
                <c:pt idx="856">
                  <c:v>1.0465127314676013</c:v>
                </c:pt>
                <c:pt idx="857">
                  <c:v>1.0477338665101541</c:v>
                </c:pt>
                <c:pt idx="858">
                  <c:v>1.0489550015527067</c:v>
                </c:pt>
                <c:pt idx="859">
                  <c:v>1.0501761365952593</c:v>
                </c:pt>
                <c:pt idx="860">
                  <c:v>1.0513972716378119</c:v>
                </c:pt>
                <c:pt idx="861">
                  <c:v>1.0526184066803645</c:v>
                </c:pt>
                <c:pt idx="862">
                  <c:v>1.0538395417229172</c:v>
                </c:pt>
                <c:pt idx="863">
                  <c:v>1.0550606767654698</c:v>
                </c:pt>
                <c:pt idx="864">
                  <c:v>1.0562818118080224</c:v>
                </c:pt>
                <c:pt idx="865">
                  <c:v>1.057502946850575</c:v>
                </c:pt>
                <c:pt idx="866">
                  <c:v>1.0587240818931276</c:v>
                </c:pt>
                <c:pt idx="867">
                  <c:v>1.0599452169356802</c:v>
                </c:pt>
                <c:pt idx="868">
                  <c:v>1.0611663519782328</c:v>
                </c:pt>
                <c:pt idx="869">
                  <c:v>1.0623874870207854</c:v>
                </c:pt>
                <c:pt idx="870">
                  <c:v>1.0636086220633381</c:v>
                </c:pt>
                <c:pt idx="871">
                  <c:v>1.0648297571058909</c:v>
                </c:pt>
                <c:pt idx="872">
                  <c:v>1.0660508921484435</c:v>
                </c:pt>
                <c:pt idx="873">
                  <c:v>1.0672720271909961</c:v>
                </c:pt>
                <c:pt idx="874">
                  <c:v>1.0684931622335487</c:v>
                </c:pt>
                <c:pt idx="875">
                  <c:v>1.0697142972761013</c:v>
                </c:pt>
                <c:pt idx="876">
                  <c:v>1.070935432318654</c:v>
                </c:pt>
                <c:pt idx="877">
                  <c:v>1.0721565673612066</c:v>
                </c:pt>
                <c:pt idx="878">
                  <c:v>1.0733777024037592</c:v>
                </c:pt>
                <c:pt idx="879">
                  <c:v>1.0745988374463118</c:v>
                </c:pt>
                <c:pt idx="880">
                  <c:v>1.0758199724888644</c:v>
                </c:pt>
                <c:pt idx="881">
                  <c:v>1.077041107531417</c:v>
                </c:pt>
                <c:pt idx="882">
                  <c:v>1.0782622425739696</c:v>
                </c:pt>
                <c:pt idx="883">
                  <c:v>1.0794833776165222</c:v>
                </c:pt>
                <c:pt idx="884">
                  <c:v>1.0807045126590749</c:v>
                </c:pt>
                <c:pt idx="885">
                  <c:v>1.0819256477016277</c:v>
                </c:pt>
                <c:pt idx="886">
                  <c:v>1.0831467827441803</c:v>
                </c:pt>
                <c:pt idx="887">
                  <c:v>1.0843679177867329</c:v>
                </c:pt>
                <c:pt idx="888">
                  <c:v>1.0855890528292855</c:v>
                </c:pt>
                <c:pt idx="889">
                  <c:v>1.0868101878718381</c:v>
                </c:pt>
                <c:pt idx="890">
                  <c:v>1.0880313229143908</c:v>
                </c:pt>
                <c:pt idx="891">
                  <c:v>1.0892524579569434</c:v>
                </c:pt>
                <c:pt idx="892">
                  <c:v>1.090473592999496</c:v>
                </c:pt>
                <c:pt idx="893">
                  <c:v>1.0916947280420486</c:v>
                </c:pt>
                <c:pt idx="894">
                  <c:v>1.0929158630846012</c:v>
                </c:pt>
                <c:pt idx="895">
                  <c:v>1.0941369981271538</c:v>
                </c:pt>
                <c:pt idx="896">
                  <c:v>1.0953581331697064</c:v>
                </c:pt>
                <c:pt idx="897">
                  <c:v>1.096579268212259</c:v>
                </c:pt>
                <c:pt idx="898">
                  <c:v>1.0978004032548117</c:v>
                </c:pt>
                <c:pt idx="899">
                  <c:v>1.0990215382973645</c:v>
                </c:pt>
                <c:pt idx="900">
                  <c:v>1.1002426733399171</c:v>
                </c:pt>
                <c:pt idx="901">
                  <c:v>1.1014638083824697</c:v>
                </c:pt>
                <c:pt idx="902">
                  <c:v>1.1026849434250223</c:v>
                </c:pt>
                <c:pt idx="903">
                  <c:v>1.1039060784675749</c:v>
                </c:pt>
                <c:pt idx="904">
                  <c:v>1.1051272135101275</c:v>
                </c:pt>
                <c:pt idx="905">
                  <c:v>1.1063483485526802</c:v>
                </c:pt>
                <c:pt idx="906">
                  <c:v>1.1075694835952328</c:v>
                </c:pt>
                <c:pt idx="907">
                  <c:v>1.1087906186377854</c:v>
                </c:pt>
                <c:pt idx="908">
                  <c:v>1.110011753680338</c:v>
                </c:pt>
                <c:pt idx="909">
                  <c:v>1.1112328887228906</c:v>
                </c:pt>
                <c:pt idx="910">
                  <c:v>1.1124540237654432</c:v>
                </c:pt>
                <c:pt idx="911">
                  <c:v>1.1136751588079958</c:v>
                </c:pt>
                <c:pt idx="912">
                  <c:v>1.1148962938505484</c:v>
                </c:pt>
                <c:pt idx="913">
                  <c:v>1.1161174288931013</c:v>
                </c:pt>
                <c:pt idx="914">
                  <c:v>1.1173385639356539</c:v>
                </c:pt>
                <c:pt idx="915">
                  <c:v>1.1185596989782065</c:v>
                </c:pt>
                <c:pt idx="916">
                  <c:v>1.1197808340207591</c:v>
                </c:pt>
                <c:pt idx="917">
                  <c:v>1.1210019690633117</c:v>
                </c:pt>
                <c:pt idx="918">
                  <c:v>1.1222231041058643</c:v>
                </c:pt>
                <c:pt idx="919">
                  <c:v>1.123444239148417</c:v>
                </c:pt>
                <c:pt idx="920">
                  <c:v>1.1246653741909696</c:v>
                </c:pt>
                <c:pt idx="921">
                  <c:v>1.1258865092335222</c:v>
                </c:pt>
                <c:pt idx="922">
                  <c:v>1.1271076442760748</c:v>
                </c:pt>
                <c:pt idx="923">
                  <c:v>1.1283287793186274</c:v>
                </c:pt>
                <c:pt idx="924">
                  <c:v>1.12954991436118</c:v>
                </c:pt>
                <c:pt idx="925">
                  <c:v>1.1307710494037326</c:v>
                </c:pt>
                <c:pt idx="926">
                  <c:v>1.1319921844462852</c:v>
                </c:pt>
                <c:pt idx="927">
                  <c:v>1.1332133194888381</c:v>
                </c:pt>
                <c:pt idx="928">
                  <c:v>1.1344344545313907</c:v>
                </c:pt>
                <c:pt idx="929">
                  <c:v>1.1356555895739433</c:v>
                </c:pt>
                <c:pt idx="930">
                  <c:v>1.1368767246164959</c:v>
                </c:pt>
                <c:pt idx="931">
                  <c:v>1.1380978596590485</c:v>
                </c:pt>
                <c:pt idx="932">
                  <c:v>1.1393189947016011</c:v>
                </c:pt>
                <c:pt idx="933">
                  <c:v>1.1405401297441538</c:v>
                </c:pt>
                <c:pt idx="934">
                  <c:v>1.1417612647867064</c:v>
                </c:pt>
                <c:pt idx="935">
                  <c:v>1.142982399829259</c:v>
                </c:pt>
                <c:pt idx="936">
                  <c:v>1.1442035348718116</c:v>
                </c:pt>
                <c:pt idx="937">
                  <c:v>1.1454246699143642</c:v>
                </c:pt>
                <c:pt idx="938">
                  <c:v>1.1466458049569168</c:v>
                </c:pt>
                <c:pt idx="939">
                  <c:v>1.1478669399994694</c:v>
                </c:pt>
                <c:pt idx="940">
                  <c:v>1.149088075042022</c:v>
                </c:pt>
                <c:pt idx="941">
                  <c:v>1.1503092100845747</c:v>
                </c:pt>
                <c:pt idx="942">
                  <c:v>1.1515303451271273</c:v>
                </c:pt>
                <c:pt idx="943">
                  <c:v>1.1527514801696799</c:v>
                </c:pt>
                <c:pt idx="944">
                  <c:v>1.1539726152122325</c:v>
                </c:pt>
                <c:pt idx="945">
                  <c:v>1.1551937502547851</c:v>
                </c:pt>
                <c:pt idx="946">
                  <c:v>1.1564148852973377</c:v>
                </c:pt>
                <c:pt idx="947">
                  <c:v>1.1576360203398903</c:v>
                </c:pt>
                <c:pt idx="948">
                  <c:v>1.1588571553824429</c:v>
                </c:pt>
                <c:pt idx="949">
                  <c:v>1.1600782904249956</c:v>
                </c:pt>
                <c:pt idx="950">
                  <c:v>1.1612994254675484</c:v>
                </c:pt>
                <c:pt idx="951">
                  <c:v>1.162520560510101</c:v>
                </c:pt>
                <c:pt idx="952">
                  <c:v>1.1637416955526536</c:v>
                </c:pt>
                <c:pt idx="953">
                  <c:v>1.1649628305952062</c:v>
                </c:pt>
                <c:pt idx="954">
                  <c:v>1.1661839656377588</c:v>
                </c:pt>
                <c:pt idx="955">
                  <c:v>1.1674051006803114</c:v>
                </c:pt>
                <c:pt idx="956">
                  <c:v>1.1686262357228641</c:v>
                </c:pt>
                <c:pt idx="957">
                  <c:v>1.1698473707654167</c:v>
                </c:pt>
                <c:pt idx="958">
                  <c:v>1.1710685058079693</c:v>
                </c:pt>
                <c:pt idx="959">
                  <c:v>1.1722896408505219</c:v>
                </c:pt>
                <c:pt idx="960">
                  <c:v>1.1735107758930745</c:v>
                </c:pt>
                <c:pt idx="961">
                  <c:v>1.1747319109356271</c:v>
                </c:pt>
                <c:pt idx="962">
                  <c:v>1.1759530459781797</c:v>
                </c:pt>
                <c:pt idx="963">
                  <c:v>1.1771741810207323</c:v>
                </c:pt>
                <c:pt idx="964">
                  <c:v>1.1783953160632852</c:v>
                </c:pt>
                <c:pt idx="965">
                  <c:v>1.1796164511058378</c:v>
                </c:pt>
                <c:pt idx="966">
                  <c:v>1.1808375861483904</c:v>
                </c:pt>
                <c:pt idx="967">
                  <c:v>1.182058721190943</c:v>
                </c:pt>
                <c:pt idx="968">
                  <c:v>1.1832798562334956</c:v>
                </c:pt>
                <c:pt idx="969">
                  <c:v>1.1845009912760482</c:v>
                </c:pt>
                <c:pt idx="970">
                  <c:v>1.1857221263186009</c:v>
                </c:pt>
                <c:pt idx="971">
                  <c:v>1.1869432613611535</c:v>
                </c:pt>
                <c:pt idx="972">
                  <c:v>1.1881643964037061</c:v>
                </c:pt>
                <c:pt idx="973">
                  <c:v>1.1893855314462587</c:v>
                </c:pt>
                <c:pt idx="974">
                  <c:v>1.1906066664888113</c:v>
                </c:pt>
                <c:pt idx="975">
                  <c:v>1.1918278015313639</c:v>
                </c:pt>
                <c:pt idx="976">
                  <c:v>1.1930489365739165</c:v>
                </c:pt>
                <c:pt idx="977">
                  <c:v>1.1942700716164691</c:v>
                </c:pt>
                <c:pt idx="978">
                  <c:v>1.195491206659022</c:v>
                </c:pt>
                <c:pt idx="979">
                  <c:v>1.1967123417015746</c:v>
                </c:pt>
                <c:pt idx="980">
                  <c:v>1.1979334767441272</c:v>
                </c:pt>
                <c:pt idx="981">
                  <c:v>1.1991546117866798</c:v>
                </c:pt>
                <c:pt idx="982">
                  <c:v>1.2003757468292324</c:v>
                </c:pt>
                <c:pt idx="983">
                  <c:v>1.201596881871785</c:v>
                </c:pt>
                <c:pt idx="984">
                  <c:v>1.2028180169143377</c:v>
                </c:pt>
                <c:pt idx="985">
                  <c:v>1.2040391519568903</c:v>
                </c:pt>
                <c:pt idx="986">
                  <c:v>1.2052602869994429</c:v>
                </c:pt>
                <c:pt idx="987">
                  <c:v>1.2064814220419955</c:v>
                </c:pt>
                <c:pt idx="988">
                  <c:v>1.2077025570845481</c:v>
                </c:pt>
                <c:pt idx="989">
                  <c:v>1.2089236921271007</c:v>
                </c:pt>
                <c:pt idx="990">
                  <c:v>1.2101448271696533</c:v>
                </c:pt>
                <c:pt idx="991">
                  <c:v>1.2113659622122059</c:v>
                </c:pt>
                <c:pt idx="992">
                  <c:v>1.2125870972547588</c:v>
                </c:pt>
                <c:pt idx="993">
                  <c:v>1.2138082322973114</c:v>
                </c:pt>
                <c:pt idx="994">
                  <c:v>1.215029367339864</c:v>
                </c:pt>
                <c:pt idx="995">
                  <c:v>1.2162505023824166</c:v>
                </c:pt>
                <c:pt idx="996">
                  <c:v>1.2174716374249692</c:v>
                </c:pt>
                <c:pt idx="997">
                  <c:v>1.2186927724675218</c:v>
                </c:pt>
                <c:pt idx="998">
                  <c:v>1.2199139075100744</c:v>
                </c:pt>
                <c:pt idx="999">
                  <c:v>1.2211350425526271</c:v>
                </c:pt>
                <c:pt idx="1000">
                  <c:v>1.2223561775951794</c:v>
                </c:pt>
                <c:pt idx="1001">
                  <c:v>1.2235773126377323</c:v>
                </c:pt>
                <c:pt idx="1002">
                  <c:v>1.2247984476802849</c:v>
                </c:pt>
                <c:pt idx="1003">
                  <c:v>1.2260195827228375</c:v>
                </c:pt>
                <c:pt idx="1004">
                  <c:v>1.2272407177653901</c:v>
                </c:pt>
                <c:pt idx="1005">
                  <c:v>1.2284618528079427</c:v>
                </c:pt>
                <c:pt idx="1006">
                  <c:v>1.2296829878504953</c:v>
                </c:pt>
                <c:pt idx="1007">
                  <c:v>1.2309041228930482</c:v>
                </c:pt>
                <c:pt idx="1008">
                  <c:v>1.2321252579356006</c:v>
                </c:pt>
                <c:pt idx="1009">
                  <c:v>1.2333463929781534</c:v>
                </c:pt>
                <c:pt idx="1010">
                  <c:v>1.2345675280207058</c:v>
                </c:pt>
                <c:pt idx="1011">
                  <c:v>1.2357886630632586</c:v>
                </c:pt>
                <c:pt idx="1012">
                  <c:v>1.237009798105811</c:v>
                </c:pt>
                <c:pt idx="1013">
                  <c:v>1.2382309331483639</c:v>
                </c:pt>
                <c:pt idx="1014">
                  <c:v>1.2394520681909162</c:v>
                </c:pt>
                <c:pt idx="1015">
                  <c:v>1.2406732032334691</c:v>
                </c:pt>
                <c:pt idx="1016">
                  <c:v>1.2418943382760217</c:v>
                </c:pt>
                <c:pt idx="1017">
                  <c:v>1.2431154733185743</c:v>
                </c:pt>
                <c:pt idx="1018">
                  <c:v>1.2443366083611269</c:v>
                </c:pt>
                <c:pt idx="1019">
                  <c:v>1.2455577434036795</c:v>
                </c:pt>
                <c:pt idx="1020">
                  <c:v>1.2467788784462321</c:v>
                </c:pt>
                <c:pt idx="1021">
                  <c:v>1.248000013488785</c:v>
                </c:pt>
                <c:pt idx="1022">
                  <c:v>1.2492211485313374</c:v>
                </c:pt>
                <c:pt idx="1023">
                  <c:v>1.2504422835738902</c:v>
                </c:pt>
                <c:pt idx="1024">
                  <c:v>1.2516634186164426</c:v>
                </c:pt>
                <c:pt idx="1025">
                  <c:v>1.2528845536589954</c:v>
                </c:pt>
                <c:pt idx="1026">
                  <c:v>1.2541056887015478</c:v>
                </c:pt>
                <c:pt idx="1027">
                  <c:v>1.2553268237441007</c:v>
                </c:pt>
                <c:pt idx="1028">
                  <c:v>1.256547958786653</c:v>
                </c:pt>
                <c:pt idx="1029">
                  <c:v>1.2577690938292059</c:v>
                </c:pt>
                <c:pt idx="1030">
                  <c:v>1.2589902288717585</c:v>
                </c:pt>
                <c:pt idx="1031">
                  <c:v>1.2602113639143111</c:v>
                </c:pt>
                <c:pt idx="1032">
                  <c:v>1.2614324989568637</c:v>
                </c:pt>
                <c:pt idx="1033">
                  <c:v>1.2626536339994163</c:v>
                </c:pt>
                <c:pt idx="1034">
                  <c:v>1.2638747690419689</c:v>
                </c:pt>
                <c:pt idx="1035">
                  <c:v>1.2650959040845218</c:v>
                </c:pt>
                <c:pt idx="1036">
                  <c:v>1.2663170391270742</c:v>
                </c:pt>
                <c:pt idx="1037">
                  <c:v>1.267538174169627</c:v>
                </c:pt>
                <c:pt idx="1038">
                  <c:v>1.2687593092121794</c:v>
                </c:pt>
                <c:pt idx="1039">
                  <c:v>1.2699804442547322</c:v>
                </c:pt>
                <c:pt idx="1040">
                  <c:v>1.2712015792972846</c:v>
                </c:pt>
                <c:pt idx="1041">
                  <c:v>1.2724227143398374</c:v>
                </c:pt>
                <c:pt idx="1042">
                  <c:v>1.2736438493823898</c:v>
                </c:pt>
                <c:pt idx="1043">
                  <c:v>1.2748649844249427</c:v>
                </c:pt>
                <c:pt idx="1044">
                  <c:v>1.2760861194674953</c:v>
                </c:pt>
                <c:pt idx="1045">
                  <c:v>1.2773072545100479</c:v>
                </c:pt>
                <c:pt idx="1046">
                  <c:v>1.2785283895526005</c:v>
                </c:pt>
                <c:pt idx="1047">
                  <c:v>1.2797495245951531</c:v>
                </c:pt>
                <c:pt idx="1048">
                  <c:v>1.2809706596377057</c:v>
                </c:pt>
                <c:pt idx="1049">
                  <c:v>1.2821917946802586</c:v>
                </c:pt>
                <c:pt idx="1050">
                  <c:v>1.283412929722811</c:v>
                </c:pt>
                <c:pt idx="1051">
                  <c:v>1.2846340647653638</c:v>
                </c:pt>
                <c:pt idx="1052">
                  <c:v>1.2858551998079162</c:v>
                </c:pt>
                <c:pt idx="1053">
                  <c:v>1.287076334850469</c:v>
                </c:pt>
                <c:pt idx="1054">
                  <c:v>1.2882974698930214</c:v>
                </c:pt>
                <c:pt idx="1055">
                  <c:v>1.2895186049355742</c:v>
                </c:pt>
                <c:pt idx="1056">
                  <c:v>1.2907397399781266</c:v>
                </c:pt>
                <c:pt idx="1057">
                  <c:v>1.2919608750206795</c:v>
                </c:pt>
                <c:pt idx="1058">
                  <c:v>1.2931820100632321</c:v>
                </c:pt>
                <c:pt idx="1059">
                  <c:v>1.2944031451057847</c:v>
                </c:pt>
                <c:pt idx="1060">
                  <c:v>1.2956242801483373</c:v>
                </c:pt>
                <c:pt idx="1061">
                  <c:v>1.2968454151908899</c:v>
                </c:pt>
                <c:pt idx="1062">
                  <c:v>1.2980665502334425</c:v>
                </c:pt>
                <c:pt idx="1063">
                  <c:v>1.2992876852759954</c:v>
                </c:pt>
                <c:pt idx="1064">
                  <c:v>1.3005088203185478</c:v>
                </c:pt>
                <c:pt idx="1065">
                  <c:v>1.3017299553611006</c:v>
                </c:pt>
                <c:pt idx="1066">
                  <c:v>1.302951090403653</c:v>
                </c:pt>
                <c:pt idx="1067">
                  <c:v>1.3041722254462058</c:v>
                </c:pt>
                <c:pt idx="1068">
                  <c:v>1.3053933604887582</c:v>
                </c:pt>
                <c:pt idx="1069">
                  <c:v>1.306614495531311</c:v>
                </c:pt>
                <c:pt idx="1070">
                  <c:v>1.3078356305738634</c:v>
                </c:pt>
                <c:pt idx="1071">
                  <c:v>1.3090567656164163</c:v>
                </c:pt>
                <c:pt idx="1072">
                  <c:v>1.3102779006589689</c:v>
                </c:pt>
                <c:pt idx="1073">
                  <c:v>1.3114990357015215</c:v>
                </c:pt>
                <c:pt idx="1074">
                  <c:v>1.3127201707440741</c:v>
                </c:pt>
                <c:pt idx="1075">
                  <c:v>1.3139413057866267</c:v>
                </c:pt>
                <c:pt idx="1076">
                  <c:v>1.3151624408291793</c:v>
                </c:pt>
                <c:pt idx="1077">
                  <c:v>1.3163835758717322</c:v>
                </c:pt>
                <c:pt idx="1078">
                  <c:v>1.3176047109142845</c:v>
                </c:pt>
                <c:pt idx="1079">
                  <c:v>1.3188258459568374</c:v>
                </c:pt>
                <c:pt idx="1080">
                  <c:v>1.3200469809993898</c:v>
                </c:pt>
                <c:pt idx="1081">
                  <c:v>1.3212681160419426</c:v>
                </c:pt>
                <c:pt idx="1082">
                  <c:v>1.322489251084495</c:v>
                </c:pt>
                <c:pt idx="1083">
                  <c:v>1.3237103861270478</c:v>
                </c:pt>
                <c:pt idx="1084">
                  <c:v>1.3249315211696002</c:v>
                </c:pt>
                <c:pt idx="1085">
                  <c:v>1.3261526562121531</c:v>
                </c:pt>
                <c:pt idx="1086">
                  <c:v>1.3273737912547057</c:v>
                </c:pt>
                <c:pt idx="1087">
                  <c:v>1.3285949262972583</c:v>
                </c:pt>
                <c:pt idx="1088">
                  <c:v>1.3298160613398109</c:v>
                </c:pt>
                <c:pt idx="1089">
                  <c:v>1.3310371963823635</c:v>
                </c:pt>
                <c:pt idx="1090">
                  <c:v>1.3322583314249161</c:v>
                </c:pt>
                <c:pt idx="1091">
                  <c:v>1.333479466467469</c:v>
                </c:pt>
                <c:pt idx="1092">
                  <c:v>1.3347006015100213</c:v>
                </c:pt>
                <c:pt idx="1093">
                  <c:v>1.3359217365525742</c:v>
                </c:pt>
                <c:pt idx="1094">
                  <c:v>1.3371428715951266</c:v>
                </c:pt>
                <c:pt idx="1095">
                  <c:v>1.3383640066376794</c:v>
                </c:pt>
                <c:pt idx="1096">
                  <c:v>1.3395851416802318</c:v>
                </c:pt>
                <c:pt idx="1097">
                  <c:v>1.3408062767227846</c:v>
                </c:pt>
                <c:pt idx="1098">
                  <c:v>1.342027411765337</c:v>
                </c:pt>
                <c:pt idx="1099">
                  <c:v>1.3432485468078899</c:v>
                </c:pt>
                <c:pt idx="1100">
                  <c:v>1.3444696818504425</c:v>
                </c:pt>
                <c:pt idx="1101">
                  <c:v>1.3456908168929951</c:v>
                </c:pt>
                <c:pt idx="1102">
                  <c:v>1.3469119519355477</c:v>
                </c:pt>
                <c:pt idx="1103">
                  <c:v>1.3481330869781003</c:v>
                </c:pt>
                <c:pt idx="1104">
                  <c:v>1.3493542220206529</c:v>
                </c:pt>
                <c:pt idx="1105">
                  <c:v>1.3505753570632058</c:v>
                </c:pt>
                <c:pt idx="1106">
                  <c:v>1.3517964921057581</c:v>
                </c:pt>
                <c:pt idx="1107">
                  <c:v>1.353017627148311</c:v>
                </c:pt>
                <c:pt idx="1108">
                  <c:v>1.3542387621908634</c:v>
                </c:pt>
                <c:pt idx="1109">
                  <c:v>1.3554598972334162</c:v>
                </c:pt>
                <c:pt idx="1110">
                  <c:v>1.3566810322759686</c:v>
                </c:pt>
                <c:pt idx="1111">
                  <c:v>1.3579021673185214</c:v>
                </c:pt>
                <c:pt idx="1112">
                  <c:v>1.3591233023610738</c:v>
                </c:pt>
                <c:pt idx="1113">
                  <c:v>1.3603444374036266</c:v>
                </c:pt>
                <c:pt idx="1114">
                  <c:v>1.3615655724461793</c:v>
                </c:pt>
                <c:pt idx="1115">
                  <c:v>1.3627867074887319</c:v>
                </c:pt>
                <c:pt idx="1116">
                  <c:v>1.3640078425312845</c:v>
                </c:pt>
                <c:pt idx="1117">
                  <c:v>1.3652289775738371</c:v>
                </c:pt>
                <c:pt idx="1118">
                  <c:v>1.3664501126163897</c:v>
                </c:pt>
                <c:pt idx="1119">
                  <c:v>1.3676712476589425</c:v>
                </c:pt>
                <c:pt idx="1120">
                  <c:v>1.3688923827014949</c:v>
                </c:pt>
                <c:pt idx="1121">
                  <c:v>1.3701135177440478</c:v>
                </c:pt>
                <c:pt idx="1122">
                  <c:v>1.3713346527866002</c:v>
                </c:pt>
                <c:pt idx="1123">
                  <c:v>1.372555787829153</c:v>
                </c:pt>
                <c:pt idx="1124">
                  <c:v>1.3737769228717054</c:v>
                </c:pt>
                <c:pt idx="1125">
                  <c:v>1.374998057914258</c:v>
                </c:pt>
                <c:pt idx="1126">
                  <c:v>1.3762191929568106</c:v>
                </c:pt>
                <c:pt idx="1127">
                  <c:v>1.3774403279993632</c:v>
                </c:pt>
                <c:pt idx="1128">
                  <c:v>1.3786614630419161</c:v>
                </c:pt>
                <c:pt idx="1129">
                  <c:v>1.3798825980844684</c:v>
                </c:pt>
                <c:pt idx="1130">
                  <c:v>1.3811037331270213</c:v>
                </c:pt>
                <c:pt idx="1131">
                  <c:v>1.3823248681695737</c:v>
                </c:pt>
                <c:pt idx="1132">
                  <c:v>1.3835460032121265</c:v>
                </c:pt>
                <c:pt idx="1133">
                  <c:v>1.3847671382546789</c:v>
                </c:pt>
                <c:pt idx="1134">
                  <c:v>1.3859882732972317</c:v>
                </c:pt>
                <c:pt idx="1135">
                  <c:v>1.3872094083397841</c:v>
                </c:pt>
                <c:pt idx="1136">
                  <c:v>1.388430543382337</c:v>
                </c:pt>
                <c:pt idx="1137">
                  <c:v>1.3896516784248896</c:v>
                </c:pt>
                <c:pt idx="1138">
                  <c:v>1.3908728134674422</c:v>
                </c:pt>
                <c:pt idx="1139">
                  <c:v>1.3920939485099948</c:v>
                </c:pt>
                <c:pt idx="1140">
                  <c:v>1.3933150835525474</c:v>
                </c:pt>
                <c:pt idx="1141">
                  <c:v>1.3945362185951</c:v>
                </c:pt>
                <c:pt idx="1142">
                  <c:v>1.3957573536376529</c:v>
                </c:pt>
                <c:pt idx="1143">
                  <c:v>1.3969784886802052</c:v>
                </c:pt>
                <c:pt idx="1144">
                  <c:v>1.3981996237227581</c:v>
                </c:pt>
                <c:pt idx="1145">
                  <c:v>1.3994207587653105</c:v>
                </c:pt>
                <c:pt idx="1146">
                  <c:v>1.4006418938078633</c:v>
                </c:pt>
                <c:pt idx="1147">
                  <c:v>1.4018630288504157</c:v>
                </c:pt>
                <c:pt idx="1148">
                  <c:v>1.4030841638929685</c:v>
                </c:pt>
                <c:pt idx="1149">
                  <c:v>1.4043052989355209</c:v>
                </c:pt>
                <c:pt idx="1150">
                  <c:v>1.4055264339780738</c:v>
                </c:pt>
                <c:pt idx="1151">
                  <c:v>1.4067475690206264</c:v>
                </c:pt>
                <c:pt idx="1152">
                  <c:v>1.407968704063179</c:v>
                </c:pt>
                <c:pt idx="1153">
                  <c:v>1.4091898391057316</c:v>
                </c:pt>
                <c:pt idx="1154">
                  <c:v>1.4104109741482842</c:v>
                </c:pt>
                <c:pt idx="1155">
                  <c:v>1.4116321091908368</c:v>
                </c:pt>
                <c:pt idx="1156">
                  <c:v>1.4128532442333896</c:v>
                </c:pt>
                <c:pt idx="1157">
                  <c:v>1.414074379275942</c:v>
                </c:pt>
                <c:pt idx="1158">
                  <c:v>1.4152955143184949</c:v>
                </c:pt>
                <c:pt idx="1159">
                  <c:v>1.4165166493610473</c:v>
                </c:pt>
                <c:pt idx="1160">
                  <c:v>1.4177377844036001</c:v>
                </c:pt>
                <c:pt idx="1161">
                  <c:v>1.4189589194461525</c:v>
                </c:pt>
                <c:pt idx="1162">
                  <c:v>1.4201800544887053</c:v>
                </c:pt>
                <c:pt idx="1163">
                  <c:v>1.4214011895312577</c:v>
                </c:pt>
                <c:pt idx="1164">
                  <c:v>1.4226223245738105</c:v>
                </c:pt>
                <c:pt idx="1165">
                  <c:v>1.4238434596163632</c:v>
                </c:pt>
                <c:pt idx="1166">
                  <c:v>1.4250645946589158</c:v>
                </c:pt>
                <c:pt idx="1167">
                  <c:v>1.4262857297014684</c:v>
                </c:pt>
                <c:pt idx="1168">
                  <c:v>1.427506864744021</c:v>
                </c:pt>
                <c:pt idx="1169">
                  <c:v>1.4287279997865736</c:v>
                </c:pt>
                <c:pt idx="1170">
                  <c:v>1.4299491348291264</c:v>
                </c:pt>
                <c:pt idx="1171">
                  <c:v>1.4311702698716788</c:v>
                </c:pt>
                <c:pt idx="1172">
                  <c:v>1.4323914049142317</c:v>
                </c:pt>
                <c:pt idx="1173">
                  <c:v>1.4336125399567841</c:v>
                </c:pt>
                <c:pt idx="1174">
                  <c:v>1.4348336749993369</c:v>
                </c:pt>
                <c:pt idx="1175">
                  <c:v>1.4360548100418893</c:v>
                </c:pt>
                <c:pt idx="1176">
                  <c:v>1.4372759450844421</c:v>
                </c:pt>
                <c:pt idx="1177">
                  <c:v>1.4384970801269945</c:v>
                </c:pt>
                <c:pt idx="1178">
                  <c:v>1.4397182151695473</c:v>
                </c:pt>
                <c:pt idx="1179">
                  <c:v>1.4409393502121</c:v>
                </c:pt>
                <c:pt idx="1180">
                  <c:v>1.4421604852546526</c:v>
                </c:pt>
                <c:pt idx="1181">
                  <c:v>1.4433816202972052</c:v>
                </c:pt>
                <c:pt idx="1182">
                  <c:v>1.4446027553397578</c:v>
                </c:pt>
                <c:pt idx="1183">
                  <c:v>1.4458238903823104</c:v>
                </c:pt>
                <c:pt idx="1184">
                  <c:v>1.4470450254248632</c:v>
                </c:pt>
                <c:pt idx="1185">
                  <c:v>1.4482661604674156</c:v>
                </c:pt>
                <c:pt idx="1186">
                  <c:v>1.4494872955099685</c:v>
                </c:pt>
                <c:pt idx="1187">
                  <c:v>1.4507084305525209</c:v>
                </c:pt>
                <c:pt idx="1188">
                  <c:v>1.4519295655950737</c:v>
                </c:pt>
                <c:pt idx="1189">
                  <c:v>1.4531507006376261</c:v>
                </c:pt>
                <c:pt idx="1190">
                  <c:v>1.4543718356801789</c:v>
                </c:pt>
                <c:pt idx="1191">
                  <c:v>1.4555929707227313</c:v>
                </c:pt>
                <c:pt idx="1192">
                  <c:v>1.4568141057652841</c:v>
                </c:pt>
                <c:pt idx="1193">
                  <c:v>1.4580352408078368</c:v>
                </c:pt>
                <c:pt idx="1194">
                  <c:v>1.4592563758503894</c:v>
                </c:pt>
                <c:pt idx="1195">
                  <c:v>1.460477510892942</c:v>
                </c:pt>
                <c:pt idx="1196">
                  <c:v>1.4616986459354946</c:v>
                </c:pt>
                <c:pt idx="1197">
                  <c:v>1.4629197809780472</c:v>
                </c:pt>
                <c:pt idx="1198">
                  <c:v>1.4641409160205998</c:v>
                </c:pt>
                <c:pt idx="1199">
                  <c:v>1.4653620510631524</c:v>
                </c:pt>
                <c:pt idx="1200">
                  <c:v>1.4665831861057053</c:v>
                </c:pt>
                <c:pt idx="1201">
                  <c:v>1.4678043211482577</c:v>
                </c:pt>
                <c:pt idx="1202">
                  <c:v>1.4690254561908105</c:v>
                </c:pt>
                <c:pt idx="1203">
                  <c:v>1.4702465912333629</c:v>
                </c:pt>
                <c:pt idx="1204">
                  <c:v>1.4714677262759157</c:v>
                </c:pt>
                <c:pt idx="1205">
                  <c:v>1.4726888613184681</c:v>
                </c:pt>
                <c:pt idx="1206">
                  <c:v>1.4739099963610209</c:v>
                </c:pt>
                <c:pt idx="1207">
                  <c:v>1.4751311314035735</c:v>
                </c:pt>
                <c:pt idx="1208">
                  <c:v>1.4763522664461262</c:v>
                </c:pt>
                <c:pt idx="1209">
                  <c:v>1.4775734014886788</c:v>
                </c:pt>
                <c:pt idx="1210">
                  <c:v>1.4787945365312314</c:v>
                </c:pt>
                <c:pt idx="1211">
                  <c:v>1.480015671573784</c:v>
                </c:pt>
                <c:pt idx="1212">
                  <c:v>1.4812368066163366</c:v>
                </c:pt>
                <c:pt idx="1213">
                  <c:v>1.4824579416588892</c:v>
                </c:pt>
                <c:pt idx="1214">
                  <c:v>1.4836790767014421</c:v>
                </c:pt>
                <c:pt idx="1215">
                  <c:v>1.4849002117439944</c:v>
                </c:pt>
                <c:pt idx="1216">
                  <c:v>1.4861213467865473</c:v>
                </c:pt>
                <c:pt idx="1217">
                  <c:v>1.4873424818290997</c:v>
                </c:pt>
                <c:pt idx="1218">
                  <c:v>1.4885636168716525</c:v>
                </c:pt>
                <c:pt idx="1219">
                  <c:v>1.4897847519142049</c:v>
                </c:pt>
                <c:pt idx="1220">
                  <c:v>1.4910058869567577</c:v>
                </c:pt>
                <c:pt idx="1221">
                  <c:v>1.4922270219993103</c:v>
                </c:pt>
                <c:pt idx="1222">
                  <c:v>1.493448157041863</c:v>
                </c:pt>
                <c:pt idx="1223">
                  <c:v>1.4946692920844156</c:v>
                </c:pt>
                <c:pt idx="1224">
                  <c:v>1.4958904271269682</c:v>
                </c:pt>
                <c:pt idx="1225">
                  <c:v>1.4971115621695208</c:v>
                </c:pt>
                <c:pt idx="1226">
                  <c:v>1.4983326972120734</c:v>
                </c:pt>
                <c:pt idx="1227">
                  <c:v>1.499553832254626</c:v>
                </c:pt>
                <c:pt idx="1228">
                  <c:v>1.5007749672971789</c:v>
                </c:pt>
                <c:pt idx="1229">
                  <c:v>1.5019961023397312</c:v>
                </c:pt>
                <c:pt idx="1230">
                  <c:v>1.5032172373822841</c:v>
                </c:pt>
                <c:pt idx="1231">
                  <c:v>1.5044383724248365</c:v>
                </c:pt>
                <c:pt idx="1232">
                  <c:v>1.5056595074673893</c:v>
                </c:pt>
                <c:pt idx="1233">
                  <c:v>1.5068806425099417</c:v>
                </c:pt>
                <c:pt idx="1234">
                  <c:v>1.5081017775524945</c:v>
                </c:pt>
                <c:pt idx="1235">
                  <c:v>1.5093229125950471</c:v>
                </c:pt>
                <c:pt idx="1236">
                  <c:v>1.5105440476375998</c:v>
                </c:pt>
                <c:pt idx="1237">
                  <c:v>1.5117651826801524</c:v>
                </c:pt>
                <c:pt idx="1238">
                  <c:v>1.512986317722705</c:v>
                </c:pt>
                <c:pt idx="1239">
                  <c:v>1.5142074527652576</c:v>
                </c:pt>
                <c:pt idx="1240">
                  <c:v>1.5154285878078102</c:v>
                </c:pt>
                <c:pt idx="1241">
                  <c:v>1.5166497228503628</c:v>
                </c:pt>
                <c:pt idx="1242">
                  <c:v>1.5178708578929156</c:v>
                </c:pt>
                <c:pt idx="1243">
                  <c:v>1.519091992935468</c:v>
                </c:pt>
                <c:pt idx="1244">
                  <c:v>1.5203131279780209</c:v>
                </c:pt>
                <c:pt idx="1245">
                  <c:v>1.5215342630205733</c:v>
                </c:pt>
                <c:pt idx="1246">
                  <c:v>1.5227553980631261</c:v>
                </c:pt>
                <c:pt idx="1247">
                  <c:v>1.5239765331056785</c:v>
                </c:pt>
                <c:pt idx="1248">
                  <c:v>1.5251976681482313</c:v>
                </c:pt>
                <c:pt idx="1249">
                  <c:v>1.5264188031907837</c:v>
                </c:pt>
                <c:pt idx="1250">
                  <c:v>1.5276399382333363</c:v>
                </c:pt>
                <c:pt idx="1251">
                  <c:v>1.5288610732758892</c:v>
                </c:pt>
                <c:pt idx="1252">
                  <c:v>1.5300822083184416</c:v>
                </c:pt>
                <c:pt idx="1253">
                  <c:v>1.5313033433609944</c:v>
                </c:pt>
                <c:pt idx="1254">
                  <c:v>1.5325244784035468</c:v>
                </c:pt>
                <c:pt idx="1255">
                  <c:v>1.5337456134460996</c:v>
                </c:pt>
                <c:pt idx="1256">
                  <c:v>1.534966748488652</c:v>
                </c:pt>
                <c:pt idx="1257">
                  <c:v>1.5361878835312048</c:v>
                </c:pt>
                <c:pt idx="1258">
                  <c:v>1.5374090185737574</c:v>
                </c:pt>
                <c:pt idx="1259">
                  <c:v>1.5386301536163101</c:v>
                </c:pt>
                <c:pt idx="1260">
                  <c:v>1.5398512886588627</c:v>
                </c:pt>
                <c:pt idx="1261">
                  <c:v>1.5410724237014153</c:v>
                </c:pt>
                <c:pt idx="1262">
                  <c:v>1.5422935587439679</c:v>
                </c:pt>
                <c:pt idx="1263">
                  <c:v>1.5435146937865205</c:v>
                </c:pt>
                <c:pt idx="1264">
                  <c:v>1.5447358288290731</c:v>
                </c:pt>
                <c:pt idx="1265">
                  <c:v>1.545956963871626</c:v>
                </c:pt>
                <c:pt idx="1266">
                  <c:v>1.5471780989141783</c:v>
                </c:pt>
                <c:pt idx="1267">
                  <c:v>1.5483992339567312</c:v>
                </c:pt>
                <c:pt idx="1268">
                  <c:v>1.5496203689992836</c:v>
                </c:pt>
                <c:pt idx="1269">
                  <c:v>1.5508415040418364</c:v>
                </c:pt>
                <c:pt idx="1270">
                  <c:v>1.5520626390843888</c:v>
                </c:pt>
                <c:pt idx="1271">
                  <c:v>1.5532837741269416</c:v>
                </c:pt>
                <c:pt idx="1272">
                  <c:v>1.5545049091694942</c:v>
                </c:pt>
                <c:pt idx="1273">
                  <c:v>1.5557260442120469</c:v>
                </c:pt>
                <c:pt idx="1274">
                  <c:v>1.5569471792545995</c:v>
                </c:pt>
                <c:pt idx="1275">
                  <c:v>1.5581683142971521</c:v>
                </c:pt>
                <c:pt idx="1276">
                  <c:v>1.5593894493397047</c:v>
                </c:pt>
                <c:pt idx="1277">
                  <c:v>1.5606105843822573</c:v>
                </c:pt>
                <c:pt idx="1278">
                  <c:v>1.5618317194248099</c:v>
                </c:pt>
                <c:pt idx="1279">
                  <c:v>1.5630528544673628</c:v>
                </c:pt>
                <c:pt idx="1280">
                  <c:v>1.5642739895099151</c:v>
                </c:pt>
                <c:pt idx="1281">
                  <c:v>1.565495124552468</c:v>
                </c:pt>
                <c:pt idx="1282">
                  <c:v>1.5667162595950204</c:v>
                </c:pt>
                <c:pt idx="1283">
                  <c:v>1.5679373946375732</c:v>
                </c:pt>
                <c:pt idx="1284">
                  <c:v>1.5691585296801256</c:v>
                </c:pt>
                <c:pt idx="1285">
                  <c:v>1.5703796647226784</c:v>
                </c:pt>
                <c:pt idx="1286">
                  <c:v>1.571600799765231</c:v>
                </c:pt>
                <c:pt idx="1287">
                  <c:v>1.5728219348077837</c:v>
                </c:pt>
                <c:pt idx="1288">
                  <c:v>1.5740430698503363</c:v>
                </c:pt>
                <c:pt idx="1289">
                  <c:v>1.5752642048928889</c:v>
                </c:pt>
                <c:pt idx="1290">
                  <c:v>1.5764853399354415</c:v>
                </c:pt>
                <c:pt idx="1291">
                  <c:v>1.5777064749779941</c:v>
                </c:pt>
                <c:pt idx="1292">
                  <c:v>1.5789276100205467</c:v>
                </c:pt>
                <c:pt idx="1293">
                  <c:v>1.5801487450630995</c:v>
                </c:pt>
                <c:pt idx="1294">
                  <c:v>1.5813698801056519</c:v>
                </c:pt>
                <c:pt idx="1295">
                  <c:v>1.5825910151482048</c:v>
                </c:pt>
                <c:pt idx="1296">
                  <c:v>1.5838121501907572</c:v>
                </c:pt>
                <c:pt idx="1297">
                  <c:v>1.58503328523331</c:v>
                </c:pt>
                <c:pt idx="1298">
                  <c:v>1.5862544202758624</c:v>
                </c:pt>
                <c:pt idx="1299">
                  <c:v>1.5874755553184152</c:v>
                </c:pt>
                <c:pt idx="1300">
                  <c:v>1.5886966903609678</c:v>
                </c:pt>
                <c:pt idx="1301">
                  <c:v>1.5899178254035204</c:v>
                </c:pt>
                <c:pt idx="1302">
                  <c:v>1.5911389604460731</c:v>
                </c:pt>
                <c:pt idx="1303">
                  <c:v>1.5923600954886257</c:v>
                </c:pt>
                <c:pt idx="1304">
                  <c:v>1.5935812305311783</c:v>
                </c:pt>
                <c:pt idx="1305">
                  <c:v>1.5948023655737309</c:v>
                </c:pt>
                <c:pt idx="1306">
                  <c:v>1.5960235006162835</c:v>
                </c:pt>
                <c:pt idx="1307">
                  <c:v>1.5972446356588363</c:v>
                </c:pt>
                <c:pt idx="1308">
                  <c:v>1.5984657707013887</c:v>
                </c:pt>
                <c:pt idx="1309">
                  <c:v>1.5996869057439416</c:v>
                </c:pt>
                <c:pt idx="1310">
                  <c:v>1.600908040786494</c:v>
                </c:pt>
                <c:pt idx="1311">
                  <c:v>1.6021291758290468</c:v>
                </c:pt>
                <c:pt idx="1312">
                  <c:v>1.6033503108715992</c:v>
                </c:pt>
                <c:pt idx="1313">
                  <c:v>1.604571445914152</c:v>
                </c:pt>
                <c:pt idx="1314">
                  <c:v>1.6057925809567044</c:v>
                </c:pt>
                <c:pt idx="1315">
                  <c:v>1.6070137159992572</c:v>
                </c:pt>
                <c:pt idx="1316">
                  <c:v>1.6082348510418099</c:v>
                </c:pt>
                <c:pt idx="1317">
                  <c:v>1.6094559860843625</c:v>
                </c:pt>
                <c:pt idx="1318">
                  <c:v>1.6106771211269151</c:v>
                </c:pt>
                <c:pt idx="1319">
                  <c:v>1.6118982561694677</c:v>
                </c:pt>
                <c:pt idx="1320">
                  <c:v>1.6131193912120203</c:v>
                </c:pt>
                <c:pt idx="1321">
                  <c:v>1.6143405262545731</c:v>
                </c:pt>
                <c:pt idx="1322">
                  <c:v>1.6155616612971255</c:v>
                </c:pt>
                <c:pt idx="1323">
                  <c:v>1.6167827963396784</c:v>
                </c:pt>
                <c:pt idx="1324">
                  <c:v>1.6180039313822308</c:v>
                </c:pt>
                <c:pt idx="1325">
                  <c:v>1.6192250664247836</c:v>
                </c:pt>
                <c:pt idx="1326">
                  <c:v>1.620446201467336</c:v>
                </c:pt>
                <c:pt idx="1327">
                  <c:v>1.6216673365098888</c:v>
                </c:pt>
                <c:pt idx="1328">
                  <c:v>1.6228884715524412</c:v>
                </c:pt>
                <c:pt idx="1329">
                  <c:v>1.624109606594994</c:v>
                </c:pt>
                <c:pt idx="1330">
                  <c:v>1.6253307416375466</c:v>
                </c:pt>
                <c:pt idx="1331">
                  <c:v>1.6265518766800993</c:v>
                </c:pt>
                <c:pt idx="1332">
                  <c:v>1.6277730117226519</c:v>
                </c:pt>
                <c:pt idx="1333">
                  <c:v>1.6289941467652045</c:v>
                </c:pt>
                <c:pt idx="1334">
                  <c:v>1.6302152818077571</c:v>
                </c:pt>
                <c:pt idx="1335">
                  <c:v>1.6314364168503099</c:v>
                </c:pt>
                <c:pt idx="1336">
                  <c:v>1.6326575518928623</c:v>
                </c:pt>
                <c:pt idx="1337">
                  <c:v>1.6338786869354152</c:v>
                </c:pt>
                <c:pt idx="1338">
                  <c:v>1.6350998219779675</c:v>
                </c:pt>
                <c:pt idx="1339">
                  <c:v>1.6363209570205204</c:v>
                </c:pt>
                <c:pt idx="1340">
                  <c:v>1.6375420920630728</c:v>
                </c:pt>
                <c:pt idx="1341">
                  <c:v>1.6387632271056256</c:v>
                </c:pt>
                <c:pt idx="1342">
                  <c:v>1.639984362148178</c:v>
                </c:pt>
                <c:pt idx="1343">
                  <c:v>1.6412054971907308</c:v>
                </c:pt>
                <c:pt idx="1344">
                  <c:v>1.6424266322332834</c:v>
                </c:pt>
                <c:pt idx="1345">
                  <c:v>1.6436477672758361</c:v>
                </c:pt>
                <c:pt idx="1346">
                  <c:v>1.6448689023183887</c:v>
                </c:pt>
                <c:pt idx="1347">
                  <c:v>1.6460900373609413</c:v>
                </c:pt>
                <c:pt idx="1348">
                  <c:v>1.6473111724034939</c:v>
                </c:pt>
                <c:pt idx="1349">
                  <c:v>1.6485323074460467</c:v>
                </c:pt>
                <c:pt idx="1350">
                  <c:v>1.6497534424885991</c:v>
                </c:pt>
                <c:pt idx="1351">
                  <c:v>1.650974577531152</c:v>
                </c:pt>
                <c:pt idx="1352">
                  <c:v>1.6521957125737043</c:v>
                </c:pt>
                <c:pt idx="1353">
                  <c:v>1.6534168476162572</c:v>
                </c:pt>
                <c:pt idx="1354">
                  <c:v>1.6546379826588096</c:v>
                </c:pt>
                <c:pt idx="1355">
                  <c:v>1.6558591177013624</c:v>
                </c:pt>
                <c:pt idx="1356">
                  <c:v>1.6570802527439148</c:v>
                </c:pt>
                <c:pt idx="1357">
                  <c:v>1.6583013877864676</c:v>
                </c:pt>
                <c:pt idx="1358">
                  <c:v>1.6595225228290202</c:v>
                </c:pt>
                <c:pt idx="1359">
                  <c:v>1.6607436578715729</c:v>
                </c:pt>
                <c:pt idx="1360">
                  <c:v>1.6619647929141255</c:v>
                </c:pt>
                <c:pt idx="1361">
                  <c:v>1.6631859279566781</c:v>
                </c:pt>
                <c:pt idx="1362">
                  <c:v>1.6644070629992307</c:v>
                </c:pt>
                <c:pt idx="1363">
                  <c:v>1.6656281980417835</c:v>
                </c:pt>
                <c:pt idx="1364">
                  <c:v>1.6668493330843359</c:v>
                </c:pt>
                <c:pt idx="1365">
                  <c:v>1.6680704681268888</c:v>
                </c:pt>
                <c:pt idx="1366">
                  <c:v>1.6692916031694411</c:v>
                </c:pt>
                <c:pt idx="1367">
                  <c:v>1.670512738211994</c:v>
                </c:pt>
                <c:pt idx="1368">
                  <c:v>1.6717338732545464</c:v>
                </c:pt>
                <c:pt idx="1369">
                  <c:v>1.6729550082970992</c:v>
                </c:pt>
                <c:pt idx="1370">
                  <c:v>1.6741761433396516</c:v>
                </c:pt>
                <c:pt idx="1371">
                  <c:v>1.6753972783822044</c:v>
                </c:pt>
                <c:pt idx="1372">
                  <c:v>1.676618413424757</c:v>
                </c:pt>
                <c:pt idx="1373">
                  <c:v>1.6778395484673096</c:v>
                </c:pt>
                <c:pt idx="1374">
                  <c:v>1.6790606835098623</c:v>
                </c:pt>
                <c:pt idx="1375">
                  <c:v>1.6802818185524147</c:v>
                </c:pt>
                <c:pt idx="1376">
                  <c:v>1.6815029535949675</c:v>
                </c:pt>
                <c:pt idx="1377">
                  <c:v>1.6827240886375199</c:v>
                </c:pt>
                <c:pt idx="1378">
                  <c:v>1.6839452236800727</c:v>
                </c:pt>
                <c:pt idx="1379">
                  <c:v>1.6851663587226251</c:v>
                </c:pt>
                <c:pt idx="1380">
                  <c:v>1.6863874937651779</c:v>
                </c:pt>
                <c:pt idx="1381">
                  <c:v>1.6876086288077305</c:v>
                </c:pt>
                <c:pt idx="1382">
                  <c:v>1.6888297638502832</c:v>
                </c:pt>
                <c:pt idx="1383">
                  <c:v>1.6900508988928358</c:v>
                </c:pt>
                <c:pt idx="1384">
                  <c:v>1.6912720339353884</c:v>
                </c:pt>
                <c:pt idx="1385">
                  <c:v>1.692493168977941</c:v>
                </c:pt>
                <c:pt idx="1386">
                  <c:v>1.6937143040204938</c:v>
                </c:pt>
                <c:pt idx="1387">
                  <c:v>1.6949354390630462</c:v>
                </c:pt>
                <c:pt idx="1388">
                  <c:v>1.6961565741055991</c:v>
                </c:pt>
                <c:pt idx="1389">
                  <c:v>1.6973777091481514</c:v>
                </c:pt>
                <c:pt idx="1390">
                  <c:v>1.6985988441907043</c:v>
                </c:pt>
                <c:pt idx="1391">
                  <c:v>1.6998199792332567</c:v>
                </c:pt>
                <c:pt idx="1392">
                  <c:v>1.7010411142758095</c:v>
                </c:pt>
                <c:pt idx="1393">
                  <c:v>1.7022622493183619</c:v>
                </c:pt>
                <c:pt idx="1394">
                  <c:v>1.7034833843609147</c:v>
                </c:pt>
                <c:pt idx="1395">
                  <c:v>1.7047045194034673</c:v>
                </c:pt>
                <c:pt idx="1396">
                  <c:v>1.70592565444602</c:v>
                </c:pt>
                <c:pt idx="1397">
                  <c:v>1.7071467894885726</c:v>
                </c:pt>
                <c:pt idx="1398">
                  <c:v>1.7083679245311252</c:v>
                </c:pt>
                <c:pt idx="1399">
                  <c:v>1.7095890595736778</c:v>
                </c:pt>
                <c:pt idx="1400">
                  <c:v>1.7108101946162306</c:v>
                </c:pt>
                <c:pt idx="1401">
                  <c:v>1.712031329658783</c:v>
                </c:pt>
                <c:pt idx="1402">
                  <c:v>1.7132524647013359</c:v>
                </c:pt>
                <c:pt idx="1403">
                  <c:v>1.7144735997438882</c:v>
                </c:pt>
                <c:pt idx="1404">
                  <c:v>1.7156947347864411</c:v>
                </c:pt>
                <c:pt idx="1405">
                  <c:v>1.7169158698289935</c:v>
                </c:pt>
                <c:pt idx="1406">
                  <c:v>1.7181370048715463</c:v>
                </c:pt>
                <c:pt idx="1407">
                  <c:v>1.7193581399140987</c:v>
                </c:pt>
                <c:pt idx="1408">
                  <c:v>1.7205792749566515</c:v>
                </c:pt>
                <c:pt idx="1409">
                  <c:v>1.7218004099992041</c:v>
                </c:pt>
                <c:pt idx="1410">
                  <c:v>1.7230215450417568</c:v>
                </c:pt>
                <c:pt idx="1411">
                  <c:v>1.7242426800843094</c:v>
                </c:pt>
                <c:pt idx="1412">
                  <c:v>1.725463815126862</c:v>
                </c:pt>
                <c:pt idx="1413">
                  <c:v>1.7266849501694146</c:v>
                </c:pt>
                <c:pt idx="1414">
                  <c:v>1.7279060852119674</c:v>
                </c:pt>
                <c:pt idx="1415">
                  <c:v>1.7291272202545198</c:v>
                </c:pt>
                <c:pt idx="1416">
                  <c:v>1.7303483552970726</c:v>
                </c:pt>
                <c:pt idx="1417">
                  <c:v>1.731569490339625</c:v>
                </c:pt>
                <c:pt idx="1418">
                  <c:v>1.7327906253821779</c:v>
                </c:pt>
                <c:pt idx="1419">
                  <c:v>1.7340117604247303</c:v>
                </c:pt>
                <c:pt idx="1420">
                  <c:v>1.7352328954672831</c:v>
                </c:pt>
                <c:pt idx="1421">
                  <c:v>1.7364540305098355</c:v>
                </c:pt>
                <c:pt idx="1422">
                  <c:v>1.7376751655523883</c:v>
                </c:pt>
                <c:pt idx="1423">
                  <c:v>1.7388963005949409</c:v>
                </c:pt>
                <c:pt idx="1424">
                  <c:v>1.7401174356374935</c:v>
                </c:pt>
                <c:pt idx="1425">
                  <c:v>1.7413385706800462</c:v>
                </c:pt>
                <c:pt idx="1426">
                  <c:v>1.7425597057225988</c:v>
                </c:pt>
                <c:pt idx="1427">
                  <c:v>1.7437808407651514</c:v>
                </c:pt>
                <c:pt idx="1428">
                  <c:v>1.7450019758077042</c:v>
                </c:pt>
                <c:pt idx="1429">
                  <c:v>1.7462231108502566</c:v>
                </c:pt>
                <c:pt idx="1430">
                  <c:v>1.7474442458928094</c:v>
                </c:pt>
                <c:pt idx="1431">
                  <c:v>1.7486653809353618</c:v>
                </c:pt>
                <c:pt idx="1432">
                  <c:v>1.7498865159779147</c:v>
                </c:pt>
                <c:pt idx="1433">
                  <c:v>1.7511076510204671</c:v>
                </c:pt>
                <c:pt idx="1434">
                  <c:v>1.7523287860630199</c:v>
                </c:pt>
                <c:pt idx="1435">
                  <c:v>1.7535499211055723</c:v>
                </c:pt>
                <c:pt idx="1436">
                  <c:v>1.7547710561481251</c:v>
                </c:pt>
                <c:pt idx="1437">
                  <c:v>1.7559921911906777</c:v>
                </c:pt>
                <c:pt idx="1438">
                  <c:v>1.7572133262332303</c:v>
                </c:pt>
                <c:pt idx="1439">
                  <c:v>1.758434461275783</c:v>
                </c:pt>
                <c:pt idx="1440">
                  <c:v>1.7596555963183356</c:v>
                </c:pt>
                <c:pt idx="1441">
                  <c:v>1.7608767313608882</c:v>
                </c:pt>
                <c:pt idx="1442">
                  <c:v>1.762097866403441</c:v>
                </c:pt>
                <c:pt idx="1443">
                  <c:v>1.7633190014459934</c:v>
                </c:pt>
                <c:pt idx="1444">
                  <c:v>1.7645401364885462</c:v>
                </c:pt>
                <c:pt idx="1445">
                  <c:v>1.7657612715310986</c:v>
                </c:pt>
                <c:pt idx="1446">
                  <c:v>1.7669824065736515</c:v>
                </c:pt>
                <c:pt idx="1447">
                  <c:v>1.7682035416162039</c:v>
                </c:pt>
                <c:pt idx="1448">
                  <c:v>1.7694246766587567</c:v>
                </c:pt>
                <c:pt idx="1449">
                  <c:v>1.7706458117013091</c:v>
                </c:pt>
                <c:pt idx="1450">
                  <c:v>1.7718669467438619</c:v>
                </c:pt>
                <c:pt idx="1451">
                  <c:v>1.7730880817864145</c:v>
                </c:pt>
                <c:pt idx="1452">
                  <c:v>1.7743092168289671</c:v>
                </c:pt>
                <c:pt idx="1453">
                  <c:v>1.7755303518715198</c:v>
                </c:pt>
                <c:pt idx="1454">
                  <c:v>1.7767514869140724</c:v>
                </c:pt>
                <c:pt idx="1455">
                  <c:v>1.777972621956625</c:v>
                </c:pt>
                <c:pt idx="1456">
                  <c:v>1.7791937569991778</c:v>
                </c:pt>
                <c:pt idx="1457">
                  <c:v>1.7804148920417302</c:v>
                </c:pt>
                <c:pt idx="1458">
                  <c:v>1.781636027084283</c:v>
                </c:pt>
                <c:pt idx="1459">
                  <c:v>1.7828571621268354</c:v>
                </c:pt>
                <c:pt idx="1460">
                  <c:v>1.7840782971693883</c:v>
                </c:pt>
                <c:pt idx="1461">
                  <c:v>1.7852994322119407</c:v>
                </c:pt>
                <c:pt idx="1462">
                  <c:v>1.7865205672544935</c:v>
                </c:pt>
                <c:pt idx="1463">
                  <c:v>1.7877417022970459</c:v>
                </c:pt>
                <c:pt idx="1464">
                  <c:v>1.7889628373395987</c:v>
                </c:pt>
                <c:pt idx="1465">
                  <c:v>1.7901839723821513</c:v>
                </c:pt>
                <c:pt idx="1466">
                  <c:v>1.7914051074247039</c:v>
                </c:pt>
                <c:pt idx="1467">
                  <c:v>1.7926262424672565</c:v>
                </c:pt>
                <c:pt idx="1468">
                  <c:v>1.7938473775098092</c:v>
                </c:pt>
                <c:pt idx="1469">
                  <c:v>1.7950685125523618</c:v>
                </c:pt>
                <c:pt idx="1470">
                  <c:v>1.7962896475949146</c:v>
                </c:pt>
                <c:pt idx="1471">
                  <c:v>1.797510782637467</c:v>
                </c:pt>
                <c:pt idx="1472">
                  <c:v>1.7987319176800198</c:v>
                </c:pt>
                <c:pt idx="1473">
                  <c:v>1.7999530527225722</c:v>
                </c:pt>
                <c:pt idx="1474">
                  <c:v>1.8011741877651251</c:v>
                </c:pt>
                <c:pt idx="1475">
                  <c:v>1.8023953228076774</c:v>
                </c:pt>
                <c:pt idx="1476">
                  <c:v>1.8036164578502303</c:v>
                </c:pt>
                <c:pt idx="1477">
                  <c:v>1.8048375928927827</c:v>
                </c:pt>
                <c:pt idx="1478">
                  <c:v>1.8060587279353355</c:v>
                </c:pt>
                <c:pt idx="1479">
                  <c:v>1.8072798629778881</c:v>
                </c:pt>
                <c:pt idx="1480">
                  <c:v>1.8085009980204407</c:v>
                </c:pt>
                <c:pt idx="1481">
                  <c:v>1.8097221330629933</c:v>
                </c:pt>
                <c:pt idx="1482">
                  <c:v>1.810943268105546</c:v>
                </c:pt>
                <c:pt idx="1483">
                  <c:v>1.8121644031480986</c:v>
                </c:pt>
                <c:pt idx="1484">
                  <c:v>1.8133855381906514</c:v>
                </c:pt>
                <c:pt idx="1485">
                  <c:v>1.8146066732332038</c:v>
                </c:pt>
                <c:pt idx="1486">
                  <c:v>1.8158278082757566</c:v>
                </c:pt>
                <c:pt idx="1487">
                  <c:v>1.817048943318309</c:v>
                </c:pt>
                <c:pt idx="1488">
                  <c:v>1.8182700783608619</c:v>
                </c:pt>
                <c:pt idx="1489">
                  <c:v>1.8194912134034142</c:v>
                </c:pt>
                <c:pt idx="1490">
                  <c:v>1.8207123484459671</c:v>
                </c:pt>
                <c:pt idx="1491">
                  <c:v>1.8219334834885195</c:v>
                </c:pt>
                <c:pt idx="1492">
                  <c:v>1.8231546185310723</c:v>
                </c:pt>
                <c:pt idx="1493">
                  <c:v>1.8243757535736249</c:v>
                </c:pt>
                <c:pt idx="1494">
                  <c:v>1.8255968886161775</c:v>
                </c:pt>
                <c:pt idx="1495">
                  <c:v>1.8268180236587301</c:v>
                </c:pt>
                <c:pt idx="1496">
                  <c:v>1.8280391587012828</c:v>
                </c:pt>
                <c:pt idx="1497">
                  <c:v>1.8292602937438354</c:v>
                </c:pt>
                <c:pt idx="1498">
                  <c:v>1.8304814287863882</c:v>
                </c:pt>
                <c:pt idx="1499">
                  <c:v>1.8317025638289406</c:v>
                </c:pt>
                <c:pt idx="1500">
                  <c:v>1.832923698871493</c:v>
                </c:pt>
                <c:pt idx="1501">
                  <c:v>1.8341448339140458</c:v>
                </c:pt>
                <c:pt idx="1502">
                  <c:v>1.8353659689565984</c:v>
                </c:pt>
                <c:pt idx="1503">
                  <c:v>1.836587103999151</c:v>
                </c:pt>
                <c:pt idx="1504">
                  <c:v>1.8378082390417037</c:v>
                </c:pt>
                <c:pt idx="1505">
                  <c:v>1.8390293740842563</c:v>
                </c:pt>
                <c:pt idx="1506">
                  <c:v>1.8402505091268089</c:v>
                </c:pt>
                <c:pt idx="1507">
                  <c:v>1.8414716441693617</c:v>
                </c:pt>
                <c:pt idx="1508">
                  <c:v>1.8426927792119141</c:v>
                </c:pt>
                <c:pt idx="1509">
                  <c:v>1.8439139142544669</c:v>
                </c:pt>
                <c:pt idx="1510">
                  <c:v>1.8451350492970193</c:v>
                </c:pt>
                <c:pt idx="1511">
                  <c:v>1.8463561843395722</c:v>
                </c:pt>
                <c:pt idx="1512">
                  <c:v>1.8475773193821245</c:v>
                </c:pt>
                <c:pt idx="1513">
                  <c:v>1.8487984544246774</c:v>
                </c:pt>
                <c:pt idx="1514">
                  <c:v>1.8500195894672298</c:v>
                </c:pt>
                <c:pt idx="1515">
                  <c:v>1.8512407245097826</c:v>
                </c:pt>
                <c:pt idx="1516">
                  <c:v>1.8524618595523352</c:v>
                </c:pt>
                <c:pt idx="1517">
                  <c:v>1.8536829945948878</c:v>
                </c:pt>
                <c:pt idx="1518">
                  <c:v>1.8549041296374404</c:v>
                </c:pt>
                <c:pt idx="1519">
                  <c:v>1.8561252646799931</c:v>
                </c:pt>
                <c:pt idx="1520">
                  <c:v>1.8573463997225457</c:v>
                </c:pt>
                <c:pt idx="1521">
                  <c:v>1.8585675347650985</c:v>
                </c:pt>
                <c:pt idx="1522">
                  <c:v>1.8597886698076509</c:v>
                </c:pt>
                <c:pt idx="1523">
                  <c:v>1.8610098048502037</c:v>
                </c:pt>
                <c:pt idx="1524">
                  <c:v>1.8622309398927561</c:v>
                </c:pt>
                <c:pt idx="1525">
                  <c:v>1.863452074935309</c:v>
                </c:pt>
                <c:pt idx="1526">
                  <c:v>1.8646732099778613</c:v>
                </c:pt>
                <c:pt idx="1527">
                  <c:v>1.8658943450204142</c:v>
                </c:pt>
                <c:pt idx="1528">
                  <c:v>1.8671154800629666</c:v>
                </c:pt>
                <c:pt idx="1529">
                  <c:v>1.8683366151055194</c:v>
                </c:pt>
                <c:pt idx="1530">
                  <c:v>1.869557750148072</c:v>
                </c:pt>
                <c:pt idx="1531">
                  <c:v>1.8707788851906246</c:v>
                </c:pt>
                <c:pt idx="1532">
                  <c:v>1.8720000202331772</c:v>
                </c:pt>
                <c:pt idx="1533">
                  <c:v>1.8732211552757299</c:v>
                </c:pt>
                <c:pt idx="1534">
                  <c:v>1.8744422903182825</c:v>
                </c:pt>
                <c:pt idx="1535">
                  <c:v>1.8756634253608353</c:v>
                </c:pt>
                <c:pt idx="1536">
                  <c:v>1.8768845604033877</c:v>
                </c:pt>
                <c:pt idx="1537">
                  <c:v>1.8781056954459405</c:v>
                </c:pt>
                <c:pt idx="1538">
                  <c:v>1.8793268304884929</c:v>
                </c:pt>
                <c:pt idx="1539">
                  <c:v>1.8805479655310458</c:v>
                </c:pt>
                <c:pt idx="1540">
                  <c:v>1.8817691005735981</c:v>
                </c:pt>
                <c:pt idx="1541">
                  <c:v>1.882990235616151</c:v>
                </c:pt>
                <c:pt idx="1542">
                  <c:v>1.8842113706587034</c:v>
                </c:pt>
                <c:pt idx="1543">
                  <c:v>1.8854325057012562</c:v>
                </c:pt>
                <c:pt idx="1544">
                  <c:v>1.8866536407438088</c:v>
                </c:pt>
                <c:pt idx="1545">
                  <c:v>1.8878747757863614</c:v>
                </c:pt>
                <c:pt idx="1546">
                  <c:v>1.889095910828914</c:v>
                </c:pt>
                <c:pt idx="1547">
                  <c:v>1.8903170458714667</c:v>
                </c:pt>
                <c:pt idx="1548">
                  <c:v>1.8915381809140193</c:v>
                </c:pt>
                <c:pt idx="1549">
                  <c:v>1.8927593159565721</c:v>
                </c:pt>
                <c:pt idx="1550">
                  <c:v>1.8939804509991245</c:v>
                </c:pt>
                <c:pt idx="1551">
                  <c:v>1.8952015860416773</c:v>
                </c:pt>
                <c:pt idx="1552">
                  <c:v>1.8964227210842297</c:v>
                </c:pt>
                <c:pt idx="1553">
                  <c:v>1.8976438561267825</c:v>
                </c:pt>
                <c:pt idx="1554">
                  <c:v>1.8988649911693349</c:v>
                </c:pt>
                <c:pt idx="1555">
                  <c:v>1.9000861262118878</c:v>
                </c:pt>
                <c:pt idx="1556">
                  <c:v>1.9013072612544402</c:v>
                </c:pt>
                <c:pt idx="1557">
                  <c:v>1.902528396296993</c:v>
                </c:pt>
                <c:pt idx="1558">
                  <c:v>1.9037495313395456</c:v>
                </c:pt>
                <c:pt idx="1559">
                  <c:v>1.9049706663820982</c:v>
                </c:pt>
                <c:pt idx="1560">
                  <c:v>1.9061918014246508</c:v>
                </c:pt>
                <c:pt idx="1561">
                  <c:v>1.9074129364672034</c:v>
                </c:pt>
                <c:pt idx="1562">
                  <c:v>1.9086340715097561</c:v>
                </c:pt>
                <c:pt idx="1563">
                  <c:v>1.9098552065523089</c:v>
                </c:pt>
                <c:pt idx="1564">
                  <c:v>1.9110763415948613</c:v>
                </c:pt>
                <c:pt idx="1565">
                  <c:v>1.9122974766374141</c:v>
                </c:pt>
                <c:pt idx="1566">
                  <c:v>1.9135186116799665</c:v>
                </c:pt>
                <c:pt idx="1567">
                  <c:v>1.9147397467225193</c:v>
                </c:pt>
                <c:pt idx="1568">
                  <c:v>1.9159608817650717</c:v>
                </c:pt>
                <c:pt idx="1569">
                  <c:v>1.9171820168076246</c:v>
                </c:pt>
                <c:pt idx="1570">
                  <c:v>1.918403151850177</c:v>
                </c:pt>
                <c:pt idx="1571">
                  <c:v>1.9196242868927298</c:v>
                </c:pt>
                <c:pt idx="1572">
                  <c:v>1.9208454219352824</c:v>
                </c:pt>
                <c:pt idx="1573">
                  <c:v>1.922066556977835</c:v>
                </c:pt>
                <c:pt idx="1574">
                  <c:v>1.9232876920203876</c:v>
                </c:pt>
                <c:pt idx="1575">
                  <c:v>1.9245088270629402</c:v>
                </c:pt>
                <c:pt idx="1576">
                  <c:v>1.9257299621054929</c:v>
                </c:pt>
                <c:pt idx="1577">
                  <c:v>1.9269510971480457</c:v>
                </c:pt>
                <c:pt idx="1578">
                  <c:v>1.9281722321905981</c:v>
                </c:pt>
                <c:pt idx="1579">
                  <c:v>1.9293933672331509</c:v>
                </c:pt>
                <c:pt idx="1580">
                  <c:v>1.9306145022757033</c:v>
                </c:pt>
                <c:pt idx="1581">
                  <c:v>1.9318356373182561</c:v>
                </c:pt>
                <c:pt idx="1582">
                  <c:v>1.9330567723608085</c:v>
                </c:pt>
                <c:pt idx="1583">
                  <c:v>1.9342779074033614</c:v>
                </c:pt>
                <c:pt idx="1584">
                  <c:v>1.9354990424459138</c:v>
                </c:pt>
                <c:pt idx="1585">
                  <c:v>1.9367201774884666</c:v>
                </c:pt>
                <c:pt idx="1586">
                  <c:v>1.9379413125310192</c:v>
                </c:pt>
                <c:pt idx="1587">
                  <c:v>1.9391624475735718</c:v>
                </c:pt>
                <c:pt idx="1588">
                  <c:v>1.9403835826161244</c:v>
                </c:pt>
                <c:pt idx="1589">
                  <c:v>1.941604717658677</c:v>
                </c:pt>
                <c:pt idx="1590">
                  <c:v>1.9428258527012296</c:v>
                </c:pt>
                <c:pt idx="1591">
                  <c:v>1.9440469877437825</c:v>
                </c:pt>
                <c:pt idx="1592">
                  <c:v>1.9452681227863349</c:v>
                </c:pt>
                <c:pt idx="1593">
                  <c:v>1.9464892578288877</c:v>
                </c:pt>
                <c:pt idx="1594">
                  <c:v>1.9477103928714401</c:v>
                </c:pt>
                <c:pt idx="1595">
                  <c:v>1.9489315279139929</c:v>
                </c:pt>
                <c:pt idx="1596">
                  <c:v>1.9501526629565453</c:v>
                </c:pt>
                <c:pt idx="1597">
                  <c:v>1.9513737979990982</c:v>
                </c:pt>
                <c:pt idx="1598">
                  <c:v>1.9525949330416505</c:v>
                </c:pt>
                <c:pt idx="1599">
                  <c:v>1.9538160680842034</c:v>
                </c:pt>
                <c:pt idx="1600">
                  <c:v>1.955037203126756</c:v>
                </c:pt>
                <c:pt idx="1601">
                  <c:v>1.9562583381693086</c:v>
                </c:pt>
                <c:pt idx="1602">
                  <c:v>1.9574794732118612</c:v>
                </c:pt>
                <c:pt idx="1603">
                  <c:v>1.9587006082544138</c:v>
                </c:pt>
                <c:pt idx="1604">
                  <c:v>1.9599217432969664</c:v>
                </c:pt>
                <c:pt idx="1605">
                  <c:v>1.9611428783395193</c:v>
                </c:pt>
                <c:pt idx="1606">
                  <c:v>1.9623640133820717</c:v>
                </c:pt>
                <c:pt idx="1607">
                  <c:v>1.9635851484246245</c:v>
                </c:pt>
                <c:pt idx="1608">
                  <c:v>1.9648062834671769</c:v>
                </c:pt>
                <c:pt idx="1609">
                  <c:v>1.9660274185097297</c:v>
                </c:pt>
                <c:pt idx="1610">
                  <c:v>1.9672485535522821</c:v>
                </c:pt>
                <c:pt idx="1611">
                  <c:v>1.968469688594835</c:v>
                </c:pt>
                <c:pt idx="1612">
                  <c:v>1.9696908236373873</c:v>
                </c:pt>
                <c:pt idx="1613">
                  <c:v>1.9709119586799402</c:v>
                </c:pt>
                <c:pt idx="1614">
                  <c:v>1.9721330937224928</c:v>
                </c:pt>
                <c:pt idx="1615">
                  <c:v>1.9733542287650454</c:v>
                </c:pt>
                <c:pt idx="1616">
                  <c:v>1.974575363807598</c:v>
                </c:pt>
                <c:pt idx="1617">
                  <c:v>1.9757964988501506</c:v>
                </c:pt>
                <c:pt idx="1618">
                  <c:v>1.9770176338927032</c:v>
                </c:pt>
                <c:pt idx="1619">
                  <c:v>1.9782387689352561</c:v>
                </c:pt>
                <c:pt idx="1620">
                  <c:v>1.9794599039778085</c:v>
                </c:pt>
                <c:pt idx="1621">
                  <c:v>1.9806810390203613</c:v>
                </c:pt>
                <c:pt idx="1622">
                  <c:v>1.9819021740629137</c:v>
                </c:pt>
                <c:pt idx="1623">
                  <c:v>1.9831233091054665</c:v>
                </c:pt>
                <c:pt idx="1624">
                  <c:v>1.9843444441480189</c:v>
                </c:pt>
                <c:pt idx="1625">
                  <c:v>1.9855655791905715</c:v>
                </c:pt>
                <c:pt idx="1626">
                  <c:v>1.9867867142331241</c:v>
                </c:pt>
                <c:pt idx="1627">
                  <c:v>1.9880078492756768</c:v>
                </c:pt>
                <c:pt idx="1628">
                  <c:v>1.9892289843182296</c:v>
                </c:pt>
                <c:pt idx="1629">
                  <c:v>1.990450119360782</c:v>
                </c:pt>
                <c:pt idx="1630">
                  <c:v>1.9916712544033348</c:v>
                </c:pt>
                <c:pt idx="1631">
                  <c:v>1.9928923894458872</c:v>
                </c:pt>
                <c:pt idx="1632">
                  <c:v>1.99411352448844</c:v>
                </c:pt>
                <c:pt idx="1633">
                  <c:v>1.9953346595309924</c:v>
                </c:pt>
                <c:pt idx="1634">
                  <c:v>1.9965557945735453</c:v>
                </c:pt>
                <c:pt idx="1635">
                  <c:v>1.9977769296160977</c:v>
                </c:pt>
                <c:pt idx="1636">
                  <c:v>1.9989980646586505</c:v>
                </c:pt>
                <c:pt idx="1637">
                  <c:v>2.0002191997012031</c:v>
                </c:pt>
                <c:pt idx="1638">
                  <c:v>2.0014403347437559</c:v>
                </c:pt>
                <c:pt idx="1639">
                  <c:v>2.0026614697863083</c:v>
                </c:pt>
                <c:pt idx="1640">
                  <c:v>2.0038826048288612</c:v>
                </c:pt>
                <c:pt idx="1641">
                  <c:v>2.0051037398714135</c:v>
                </c:pt>
                <c:pt idx="1642">
                  <c:v>2.0063248749139664</c:v>
                </c:pt>
                <c:pt idx="1643">
                  <c:v>2.0075460099565188</c:v>
                </c:pt>
                <c:pt idx="1644">
                  <c:v>2.0087671449990716</c:v>
                </c:pt>
                <c:pt idx="1645">
                  <c:v>2.009988280041624</c:v>
                </c:pt>
                <c:pt idx="1646">
                  <c:v>2.0112094150841768</c:v>
                </c:pt>
                <c:pt idx="1647">
                  <c:v>2.0124305501267292</c:v>
                </c:pt>
                <c:pt idx="1648">
                  <c:v>2.0136516851692821</c:v>
                </c:pt>
                <c:pt idx="1649">
                  <c:v>2.0148728202118344</c:v>
                </c:pt>
                <c:pt idx="1650">
                  <c:v>2.0160939552543873</c:v>
                </c:pt>
                <c:pt idx="1651">
                  <c:v>2.0173150902969397</c:v>
                </c:pt>
                <c:pt idx="1652">
                  <c:v>2.0185362253394925</c:v>
                </c:pt>
                <c:pt idx="1653">
                  <c:v>2.0197573603820449</c:v>
                </c:pt>
                <c:pt idx="1654">
                  <c:v>2.0209784954245977</c:v>
                </c:pt>
                <c:pt idx="1655">
                  <c:v>2.0221996304671501</c:v>
                </c:pt>
                <c:pt idx="1656">
                  <c:v>2.023420765509703</c:v>
                </c:pt>
                <c:pt idx="1657">
                  <c:v>2.0246419005522553</c:v>
                </c:pt>
                <c:pt idx="1658">
                  <c:v>2.0258630355948082</c:v>
                </c:pt>
                <c:pt idx="1659">
                  <c:v>2.027084170637361</c:v>
                </c:pt>
                <c:pt idx="1660">
                  <c:v>2.0283053056799134</c:v>
                </c:pt>
                <c:pt idx="1661">
                  <c:v>2.0295264407224662</c:v>
                </c:pt>
                <c:pt idx="1662">
                  <c:v>2.0307475757650186</c:v>
                </c:pt>
                <c:pt idx="1663">
                  <c:v>2.0319687108075715</c:v>
                </c:pt>
                <c:pt idx="1664">
                  <c:v>2.0331898458501243</c:v>
                </c:pt>
                <c:pt idx="1665">
                  <c:v>2.0344109808926767</c:v>
                </c:pt>
                <c:pt idx="1666">
                  <c:v>2.0356321159352295</c:v>
                </c:pt>
                <c:pt idx="1667">
                  <c:v>2.0368532509777819</c:v>
                </c:pt>
                <c:pt idx="1668">
                  <c:v>2.0380743860203347</c:v>
                </c:pt>
                <c:pt idx="1669">
                  <c:v>2.0392955210628871</c:v>
                </c:pt>
                <c:pt idx="1670">
                  <c:v>2.04051665610544</c:v>
                </c:pt>
                <c:pt idx="1671">
                  <c:v>2.0417377911479924</c:v>
                </c:pt>
                <c:pt idx="1672">
                  <c:v>2.0429589261905452</c:v>
                </c:pt>
                <c:pt idx="1673">
                  <c:v>2.0441800612330976</c:v>
                </c:pt>
                <c:pt idx="1674">
                  <c:v>2.0454011962756504</c:v>
                </c:pt>
                <c:pt idx="1675">
                  <c:v>2.0466223313182028</c:v>
                </c:pt>
                <c:pt idx="1676">
                  <c:v>2.0478434663607556</c:v>
                </c:pt>
                <c:pt idx="1677">
                  <c:v>2.049064601403308</c:v>
                </c:pt>
                <c:pt idx="1678">
                  <c:v>2.0502857364458609</c:v>
                </c:pt>
                <c:pt idx="1679">
                  <c:v>2.0515068714884133</c:v>
                </c:pt>
                <c:pt idx="1680">
                  <c:v>2.0527280065309661</c:v>
                </c:pt>
                <c:pt idx="1681">
                  <c:v>2.0539491415735185</c:v>
                </c:pt>
                <c:pt idx="1682">
                  <c:v>2.0551702766160713</c:v>
                </c:pt>
                <c:pt idx="1683">
                  <c:v>2.0563914116586237</c:v>
                </c:pt>
                <c:pt idx="1684">
                  <c:v>2.0576125467011765</c:v>
                </c:pt>
                <c:pt idx="1685">
                  <c:v>2.0588336817437289</c:v>
                </c:pt>
                <c:pt idx="1686">
                  <c:v>2.0600548167862818</c:v>
                </c:pt>
                <c:pt idx="1687">
                  <c:v>2.0612759518288346</c:v>
                </c:pt>
                <c:pt idx="1688">
                  <c:v>2.062497086871387</c:v>
                </c:pt>
                <c:pt idx="1689">
                  <c:v>2.0637182219139398</c:v>
                </c:pt>
                <c:pt idx="1690">
                  <c:v>2.0649393569564922</c:v>
                </c:pt>
                <c:pt idx="1691">
                  <c:v>2.0661604919990451</c:v>
                </c:pt>
                <c:pt idx="1692">
                  <c:v>2.0673816270415979</c:v>
                </c:pt>
                <c:pt idx="1693">
                  <c:v>2.0686027620841503</c:v>
                </c:pt>
                <c:pt idx="1694">
                  <c:v>2.0698238971267031</c:v>
                </c:pt>
                <c:pt idx="1695">
                  <c:v>2.0710450321692555</c:v>
                </c:pt>
                <c:pt idx="1696">
                  <c:v>2.0722661672118083</c:v>
                </c:pt>
                <c:pt idx="1697">
                  <c:v>2.0734873022543607</c:v>
                </c:pt>
                <c:pt idx="1698">
                  <c:v>2.0747084372969136</c:v>
                </c:pt>
                <c:pt idx="1699">
                  <c:v>2.075929572339466</c:v>
                </c:pt>
                <c:pt idx="1700">
                  <c:v>2.0771507073820188</c:v>
                </c:pt>
                <c:pt idx="1701">
                  <c:v>2.0783718424245712</c:v>
                </c:pt>
                <c:pt idx="1702">
                  <c:v>2.079592977467124</c:v>
                </c:pt>
                <c:pt idx="1703">
                  <c:v>2.0808141125096764</c:v>
                </c:pt>
                <c:pt idx="1704">
                  <c:v>2.0820352475522292</c:v>
                </c:pt>
                <c:pt idx="1705">
                  <c:v>2.0832563825947816</c:v>
                </c:pt>
                <c:pt idx="1706">
                  <c:v>2.0844775176373345</c:v>
                </c:pt>
                <c:pt idx="1707">
                  <c:v>2.0856986526798869</c:v>
                </c:pt>
                <c:pt idx="1708">
                  <c:v>2.0869197877224397</c:v>
                </c:pt>
                <c:pt idx="1709">
                  <c:v>2.0881409227649921</c:v>
                </c:pt>
                <c:pt idx="1710">
                  <c:v>2.0893620578075449</c:v>
                </c:pt>
                <c:pt idx="1711">
                  <c:v>2.0905831928500973</c:v>
                </c:pt>
                <c:pt idx="1712">
                  <c:v>2.0918043278926501</c:v>
                </c:pt>
                <c:pt idx="1713">
                  <c:v>2.0930254629352025</c:v>
                </c:pt>
                <c:pt idx="1714">
                  <c:v>2.0942465979777554</c:v>
                </c:pt>
                <c:pt idx="1715">
                  <c:v>2.0954677330203082</c:v>
                </c:pt>
                <c:pt idx="1716">
                  <c:v>2.0966888680628606</c:v>
                </c:pt>
                <c:pt idx="1717">
                  <c:v>2.0979100031054134</c:v>
                </c:pt>
                <c:pt idx="1718">
                  <c:v>2.0991311381479658</c:v>
                </c:pt>
                <c:pt idx="1719">
                  <c:v>2.1003522731905186</c:v>
                </c:pt>
                <c:pt idx="1720">
                  <c:v>2.1015734082330715</c:v>
                </c:pt>
                <c:pt idx="1721">
                  <c:v>2.1027945432756239</c:v>
                </c:pt>
                <c:pt idx="1722">
                  <c:v>2.1040156783181767</c:v>
                </c:pt>
                <c:pt idx="1723">
                  <c:v>2.1052368133607291</c:v>
                </c:pt>
                <c:pt idx="1724">
                  <c:v>2.1064579484032819</c:v>
                </c:pt>
                <c:pt idx="1725">
                  <c:v>2.1076790834458343</c:v>
                </c:pt>
                <c:pt idx="1726">
                  <c:v>2.1089002184883872</c:v>
                </c:pt>
                <c:pt idx="1727">
                  <c:v>2.1101213535309395</c:v>
                </c:pt>
                <c:pt idx="1728">
                  <c:v>2.1113424885734924</c:v>
                </c:pt>
                <c:pt idx="1729">
                  <c:v>2.1125636236160448</c:v>
                </c:pt>
                <c:pt idx="1730">
                  <c:v>2.1137847586585976</c:v>
                </c:pt>
                <c:pt idx="1731">
                  <c:v>2.11500589370115</c:v>
                </c:pt>
                <c:pt idx="1732">
                  <c:v>2.1162270287437028</c:v>
                </c:pt>
                <c:pt idx="1733">
                  <c:v>2.1174481637862552</c:v>
                </c:pt>
                <c:pt idx="1734">
                  <c:v>2.1186692988288081</c:v>
                </c:pt>
                <c:pt idx="1735">
                  <c:v>2.1198904338713604</c:v>
                </c:pt>
                <c:pt idx="1736">
                  <c:v>2.1211115689139133</c:v>
                </c:pt>
                <c:pt idx="1737">
                  <c:v>2.1223327039564657</c:v>
                </c:pt>
                <c:pt idx="1738">
                  <c:v>2.1235538389990185</c:v>
                </c:pt>
                <c:pt idx="1739">
                  <c:v>2.1247749740415709</c:v>
                </c:pt>
                <c:pt idx="1740">
                  <c:v>2.1259961090841237</c:v>
                </c:pt>
                <c:pt idx="1741">
                  <c:v>2.1272172441266761</c:v>
                </c:pt>
                <c:pt idx="1742">
                  <c:v>2.128438379169229</c:v>
                </c:pt>
                <c:pt idx="1743">
                  <c:v>2.1296595142117818</c:v>
                </c:pt>
                <c:pt idx="1744">
                  <c:v>2.1308806492543342</c:v>
                </c:pt>
                <c:pt idx="1745">
                  <c:v>2.132101784296887</c:v>
                </c:pt>
                <c:pt idx="1746">
                  <c:v>2.1333229193394394</c:v>
                </c:pt>
                <c:pt idx="1747">
                  <c:v>2.1345440543819922</c:v>
                </c:pt>
                <c:pt idx="1748">
                  <c:v>2.1357651894245451</c:v>
                </c:pt>
                <c:pt idx="1749">
                  <c:v>2.1369863244670975</c:v>
                </c:pt>
                <c:pt idx="1750">
                  <c:v>2.1382074595096499</c:v>
                </c:pt>
                <c:pt idx="1751">
                  <c:v>2.1394285945522027</c:v>
                </c:pt>
                <c:pt idx="1752">
                  <c:v>2.1406497295947551</c:v>
                </c:pt>
                <c:pt idx="1753">
                  <c:v>2.1418708646373079</c:v>
                </c:pt>
                <c:pt idx="1754">
                  <c:v>2.1430919996798603</c:v>
                </c:pt>
                <c:pt idx="1755">
                  <c:v>2.1443131347224131</c:v>
                </c:pt>
                <c:pt idx="1756">
                  <c:v>2.1455342697649655</c:v>
                </c:pt>
                <c:pt idx="1757">
                  <c:v>2.1467554048075184</c:v>
                </c:pt>
                <c:pt idx="1758">
                  <c:v>2.1479765398500708</c:v>
                </c:pt>
                <c:pt idx="1759">
                  <c:v>2.1491976748926236</c:v>
                </c:pt>
                <c:pt idx="1760">
                  <c:v>2.150418809935176</c:v>
                </c:pt>
                <c:pt idx="1761">
                  <c:v>2.1516399449777288</c:v>
                </c:pt>
                <c:pt idx="1762">
                  <c:v>2.1528610800202812</c:v>
                </c:pt>
                <c:pt idx="1763">
                  <c:v>2.154082215062834</c:v>
                </c:pt>
                <c:pt idx="1764">
                  <c:v>2.1553033501053864</c:v>
                </c:pt>
                <c:pt idx="1765">
                  <c:v>2.1565244851479393</c:v>
                </c:pt>
                <c:pt idx="1766">
                  <c:v>2.1577456201904921</c:v>
                </c:pt>
                <c:pt idx="1767">
                  <c:v>2.1589667552330445</c:v>
                </c:pt>
                <c:pt idx="1768">
                  <c:v>2.1601878902755973</c:v>
                </c:pt>
                <c:pt idx="1769">
                  <c:v>2.1614090253181497</c:v>
                </c:pt>
                <c:pt idx="1770">
                  <c:v>2.1626301603607025</c:v>
                </c:pt>
                <c:pt idx="1771">
                  <c:v>2.1638512954032554</c:v>
                </c:pt>
                <c:pt idx="1772">
                  <c:v>2.1650724304458078</c:v>
                </c:pt>
                <c:pt idx="1773">
                  <c:v>2.1662935654883606</c:v>
                </c:pt>
                <c:pt idx="1774">
                  <c:v>2.167514700530913</c:v>
                </c:pt>
                <c:pt idx="1775">
                  <c:v>2.1687358355734658</c:v>
                </c:pt>
                <c:pt idx="1776">
                  <c:v>2.1699569706160182</c:v>
                </c:pt>
                <c:pt idx="1777">
                  <c:v>2.1711781056585711</c:v>
                </c:pt>
                <c:pt idx="1778">
                  <c:v>2.1723992407011234</c:v>
                </c:pt>
                <c:pt idx="1779">
                  <c:v>2.1736203757436763</c:v>
                </c:pt>
                <c:pt idx="1780">
                  <c:v>2.1748415107862287</c:v>
                </c:pt>
                <c:pt idx="1781">
                  <c:v>2.1760626458287815</c:v>
                </c:pt>
                <c:pt idx="1782">
                  <c:v>2.1772837808713339</c:v>
                </c:pt>
                <c:pt idx="1783">
                  <c:v>2.1785049159138867</c:v>
                </c:pt>
                <c:pt idx="1784">
                  <c:v>2.1797260509564391</c:v>
                </c:pt>
                <c:pt idx="1785">
                  <c:v>2.180947185998992</c:v>
                </c:pt>
                <c:pt idx="1786">
                  <c:v>2.1821683210415443</c:v>
                </c:pt>
                <c:pt idx="1787">
                  <c:v>2.1833894560840972</c:v>
                </c:pt>
                <c:pt idx="1788">
                  <c:v>2.1846105911266496</c:v>
                </c:pt>
                <c:pt idx="1789">
                  <c:v>2.1858317261692024</c:v>
                </c:pt>
                <c:pt idx="1790">
                  <c:v>2.1870528612117548</c:v>
                </c:pt>
                <c:pt idx="1791">
                  <c:v>2.1882739962543076</c:v>
                </c:pt>
                <c:pt idx="1792">
                  <c:v>2.18949513129686</c:v>
                </c:pt>
                <c:pt idx="1793">
                  <c:v>2.1907162663394129</c:v>
                </c:pt>
                <c:pt idx="1794">
                  <c:v>2.1919374013819657</c:v>
                </c:pt>
                <c:pt idx="1795">
                  <c:v>2.1931585364245181</c:v>
                </c:pt>
                <c:pt idx="1796">
                  <c:v>2.1943796714670709</c:v>
                </c:pt>
                <c:pt idx="1797">
                  <c:v>2.1956008065096233</c:v>
                </c:pt>
                <c:pt idx="1798">
                  <c:v>2.1968219415521761</c:v>
                </c:pt>
                <c:pt idx="1799">
                  <c:v>2.198043076594729</c:v>
                </c:pt>
                <c:pt idx="1800">
                  <c:v>2.1992642116372814</c:v>
                </c:pt>
                <c:pt idx="1801">
                  <c:v>2.2004853466798342</c:v>
                </c:pt>
                <c:pt idx="1802">
                  <c:v>2.2017064817223866</c:v>
                </c:pt>
                <c:pt idx="1803">
                  <c:v>2.2029276167649394</c:v>
                </c:pt>
                <c:pt idx="1804">
                  <c:v>2.2041487518074918</c:v>
                </c:pt>
                <c:pt idx="1805">
                  <c:v>2.2053698868500446</c:v>
                </c:pt>
                <c:pt idx="1806">
                  <c:v>2.206591021892597</c:v>
                </c:pt>
                <c:pt idx="1807">
                  <c:v>2.2078121569351499</c:v>
                </c:pt>
                <c:pt idx="1808">
                  <c:v>2.2090332919777023</c:v>
                </c:pt>
                <c:pt idx="1809">
                  <c:v>2.2102544270202551</c:v>
                </c:pt>
                <c:pt idx="1810">
                  <c:v>2.2114755620628075</c:v>
                </c:pt>
                <c:pt idx="1811">
                  <c:v>2.2126966971053603</c:v>
                </c:pt>
                <c:pt idx="1812">
                  <c:v>2.2139178321479127</c:v>
                </c:pt>
                <c:pt idx="1813">
                  <c:v>2.2151389671904655</c:v>
                </c:pt>
                <c:pt idx="1814">
                  <c:v>2.2163601022330179</c:v>
                </c:pt>
                <c:pt idx="1815">
                  <c:v>2.2175812372755708</c:v>
                </c:pt>
                <c:pt idx="1816">
                  <c:v>2.2188023723181232</c:v>
                </c:pt>
                <c:pt idx="1817">
                  <c:v>2.220023507360676</c:v>
                </c:pt>
                <c:pt idx="1818">
                  <c:v>2.2212446424032284</c:v>
                </c:pt>
                <c:pt idx="1819">
                  <c:v>2.2224657774457812</c:v>
                </c:pt>
                <c:pt idx="1820">
                  <c:v>2.2236869124883336</c:v>
                </c:pt>
                <c:pt idx="1821">
                  <c:v>2.2249080475308864</c:v>
                </c:pt>
                <c:pt idx="1822">
                  <c:v>2.2261291825734393</c:v>
                </c:pt>
                <c:pt idx="1823">
                  <c:v>2.2273503176159917</c:v>
                </c:pt>
                <c:pt idx="1824">
                  <c:v>2.2285714526585445</c:v>
                </c:pt>
                <c:pt idx="1825">
                  <c:v>2.2297925877010969</c:v>
                </c:pt>
                <c:pt idx="1826">
                  <c:v>2.2310137227436497</c:v>
                </c:pt>
                <c:pt idx="1827">
                  <c:v>2.2322348577862026</c:v>
                </c:pt>
                <c:pt idx="1828">
                  <c:v>2.233455992828755</c:v>
                </c:pt>
                <c:pt idx="1829">
                  <c:v>2.2346771278713078</c:v>
                </c:pt>
                <c:pt idx="1830">
                  <c:v>2.2358982629138602</c:v>
                </c:pt>
                <c:pt idx="1831">
                  <c:v>2.237119397956413</c:v>
                </c:pt>
                <c:pt idx="1832">
                  <c:v>2.2383405329989654</c:v>
                </c:pt>
                <c:pt idx="1833">
                  <c:v>2.2395616680415182</c:v>
                </c:pt>
                <c:pt idx="1834">
                  <c:v>2.2407828030840706</c:v>
                </c:pt>
                <c:pt idx="1835">
                  <c:v>2.2420039381266235</c:v>
                </c:pt>
                <c:pt idx="1836">
                  <c:v>2.2432250731691759</c:v>
                </c:pt>
                <c:pt idx="1837">
                  <c:v>2.2444462082117287</c:v>
                </c:pt>
                <c:pt idx="1838">
                  <c:v>2.2456673432542811</c:v>
                </c:pt>
                <c:pt idx="1839">
                  <c:v>2.2468884782968339</c:v>
                </c:pt>
                <c:pt idx="1840">
                  <c:v>2.2481096133393863</c:v>
                </c:pt>
                <c:pt idx="1841">
                  <c:v>2.2493307483819391</c:v>
                </c:pt>
                <c:pt idx="1842">
                  <c:v>2.2505518834244915</c:v>
                </c:pt>
                <c:pt idx="1843">
                  <c:v>2.2517730184670444</c:v>
                </c:pt>
                <c:pt idx="1844">
                  <c:v>2.2529941535095968</c:v>
                </c:pt>
                <c:pt idx="1845">
                  <c:v>2.2542152885521496</c:v>
                </c:pt>
                <c:pt idx="1846">
                  <c:v>2.255436423594702</c:v>
                </c:pt>
                <c:pt idx="1847">
                  <c:v>2.2566575586372548</c:v>
                </c:pt>
                <c:pt idx="1848">
                  <c:v>2.2578786936798072</c:v>
                </c:pt>
                <c:pt idx="1849">
                  <c:v>2.25909982872236</c:v>
                </c:pt>
                <c:pt idx="1850">
                  <c:v>2.2603209637649129</c:v>
                </c:pt>
                <c:pt idx="1851">
                  <c:v>2.2615420988074653</c:v>
                </c:pt>
                <c:pt idx="1852">
                  <c:v>2.2627632338500181</c:v>
                </c:pt>
                <c:pt idx="1853">
                  <c:v>2.2639843688925705</c:v>
                </c:pt>
                <c:pt idx="1854">
                  <c:v>2.2652055039351233</c:v>
                </c:pt>
                <c:pt idx="1855">
                  <c:v>2.2664266389776762</c:v>
                </c:pt>
                <c:pt idx="1856">
                  <c:v>2.2676477740202285</c:v>
                </c:pt>
                <c:pt idx="1857">
                  <c:v>2.2688689090627814</c:v>
                </c:pt>
                <c:pt idx="1858">
                  <c:v>2.2700900441053338</c:v>
                </c:pt>
                <c:pt idx="1859">
                  <c:v>2.2713111791478866</c:v>
                </c:pt>
                <c:pt idx="1860">
                  <c:v>2.272532314190439</c:v>
                </c:pt>
                <c:pt idx="1861">
                  <c:v>2.2737534492329918</c:v>
                </c:pt>
                <c:pt idx="1862">
                  <c:v>2.2749745842755442</c:v>
                </c:pt>
                <c:pt idx="1863">
                  <c:v>2.2761957193180971</c:v>
                </c:pt>
                <c:pt idx="1864">
                  <c:v>2.2774168543606494</c:v>
                </c:pt>
                <c:pt idx="1865">
                  <c:v>2.2786379894032023</c:v>
                </c:pt>
                <c:pt idx="1866">
                  <c:v>2.2798591244457547</c:v>
                </c:pt>
                <c:pt idx="1867">
                  <c:v>2.2810802594883075</c:v>
                </c:pt>
                <c:pt idx="1868">
                  <c:v>2.2823013945308599</c:v>
                </c:pt>
                <c:pt idx="1869">
                  <c:v>2.2835225295734127</c:v>
                </c:pt>
                <c:pt idx="1870">
                  <c:v>2.2847436646159651</c:v>
                </c:pt>
                <c:pt idx="1871">
                  <c:v>2.285964799658518</c:v>
                </c:pt>
                <c:pt idx="1872">
                  <c:v>2.2871859347010703</c:v>
                </c:pt>
                <c:pt idx="1873">
                  <c:v>2.2884070697436232</c:v>
                </c:pt>
                <c:pt idx="1874">
                  <c:v>2.2896282047861756</c:v>
                </c:pt>
                <c:pt idx="1875">
                  <c:v>2.2908493398287284</c:v>
                </c:pt>
                <c:pt idx="1876">
                  <c:v>2.2920704748712808</c:v>
                </c:pt>
                <c:pt idx="1877">
                  <c:v>2.2932916099138336</c:v>
                </c:pt>
                <c:pt idx="1878">
                  <c:v>2.2945127449563865</c:v>
                </c:pt>
                <c:pt idx="1879">
                  <c:v>2.2957338799989389</c:v>
                </c:pt>
                <c:pt idx="1880">
                  <c:v>2.2969550150414917</c:v>
                </c:pt>
                <c:pt idx="1881">
                  <c:v>2.2981761500840441</c:v>
                </c:pt>
                <c:pt idx="1882">
                  <c:v>2.2993972851265969</c:v>
                </c:pt>
                <c:pt idx="1883">
                  <c:v>2.3006184201691493</c:v>
                </c:pt>
                <c:pt idx="1884">
                  <c:v>2.3018395552117021</c:v>
                </c:pt>
                <c:pt idx="1885">
                  <c:v>2.3030606902542545</c:v>
                </c:pt>
                <c:pt idx="1886">
                  <c:v>2.3042818252968074</c:v>
                </c:pt>
                <c:pt idx="1887">
                  <c:v>2.3055029603393598</c:v>
                </c:pt>
                <c:pt idx="1888">
                  <c:v>2.3067240953819126</c:v>
                </c:pt>
                <c:pt idx="1889">
                  <c:v>2.307945230424465</c:v>
                </c:pt>
                <c:pt idx="1890">
                  <c:v>2.3091663654670178</c:v>
                </c:pt>
                <c:pt idx="1891">
                  <c:v>2.3103875005095702</c:v>
                </c:pt>
                <c:pt idx="1892">
                  <c:v>2.311608635552123</c:v>
                </c:pt>
                <c:pt idx="1893">
                  <c:v>2.3128297705946754</c:v>
                </c:pt>
                <c:pt idx="1894">
                  <c:v>2.3140509056372283</c:v>
                </c:pt>
                <c:pt idx="1895">
                  <c:v>2.3152720406797807</c:v>
                </c:pt>
                <c:pt idx="1896">
                  <c:v>2.3164931757223335</c:v>
                </c:pt>
                <c:pt idx="1897">
                  <c:v>2.3177143107648859</c:v>
                </c:pt>
                <c:pt idx="1898">
                  <c:v>2.3189354458074387</c:v>
                </c:pt>
                <c:pt idx="1899">
                  <c:v>2.3201565808499911</c:v>
                </c:pt>
                <c:pt idx="1900">
                  <c:v>2.3213777158925439</c:v>
                </c:pt>
                <c:pt idx="1901">
                  <c:v>2.3225988509350968</c:v>
                </c:pt>
                <c:pt idx="1902">
                  <c:v>2.3238199859776492</c:v>
                </c:pt>
                <c:pt idx="1903">
                  <c:v>2.325041121020202</c:v>
                </c:pt>
                <c:pt idx="1904">
                  <c:v>2.3262622560627544</c:v>
                </c:pt>
                <c:pt idx="1905">
                  <c:v>2.3274833911053072</c:v>
                </c:pt>
                <c:pt idx="1906">
                  <c:v>2.3287045261478601</c:v>
                </c:pt>
                <c:pt idx="1907">
                  <c:v>2.3299256611904124</c:v>
                </c:pt>
                <c:pt idx="1908">
                  <c:v>2.3311467962329653</c:v>
                </c:pt>
                <c:pt idx="1909">
                  <c:v>2.3323679312755177</c:v>
                </c:pt>
                <c:pt idx="1910">
                  <c:v>2.3335890663180705</c:v>
                </c:pt>
                <c:pt idx="1911">
                  <c:v>2.3348102013606229</c:v>
                </c:pt>
                <c:pt idx="1912">
                  <c:v>2.3360313364031757</c:v>
                </c:pt>
                <c:pt idx="1913">
                  <c:v>2.3372524714457281</c:v>
                </c:pt>
                <c:pt idx="1914">
                  <c:v>2.338473606488281</c:v>
                </c:pt>
                <c:pt idx="1915">
                  <c:v>2.3396947415308333</c:v>
                </c:pt>
                <c:pt idx="1916">
                  <c:v>2.3409158765733862</c:v>
                </c:pt>
                <c:pt idx="1917">
                  <c:v>2.3421370116159386</c:v>
                </c:pt>
                <c:pt idx="1918">
                  <c:v>2.3433581466584914</c:v>
                </c:pt>
                <c:pt idx="1919">
                  <c:v>2.3445792817010438</c:v>
                </c:pt>
                <c:pt idx="1920">
                  <c:v>2.3458004167435966</c:v>
                </c:pt>
                <c:pt idx="1921">
                  <c:v>2.347021551786149</c:v>
                </c:pt>
                <c:pt idx="1922">
                  <c:v>2.3482426868287019</c:v>
                </c:pt>
                <c:pt idx="1923">
                  <c:v>2.3494638218712542</c:v>
                </c:pt>
                <c:pt idx="1924">
                  <c:v>2.3506849569138071</c:v>
                </c:pt>
                <c:pt idx="1925">
                  <c:v>2.3519060919563595</c:v>
                </c:pt>
                <c:pt idx="1926">
                  <c:v>2.3531272269989123</c:v>
                </c:pt>
                <c:pt idx="1927">
                  <c:v>2.3543483620414647</c:v>
                </c:pt>
                <c:pt idx="1928">
                  <c:v>2.3555694970840175</c:v>
                </c:pt>
                <c:pt idx="1929">
                  <c:v>2.3567906321265704</c:v>
                </c:pt>
                <c:pt idx="1930">
                  <c:v>2.3580117671691228</c:v>
                </c:pt>
                <c:pt idx="1931">
                  <c:v>2.3592329022116756</c:v>
                </c:pt>
                <c:pt idx="1932">
                  <c:v>2.360454037254228</c:v>
                </c:pt>
                <c:pt idx="1933">
                  <c:v>2.3616751722967808</c:v>
                </c:pt>
                <c:pt idx="1934">
                  <c:v>2.3628963073393336</c:v>
                </c:pt>
                <c:pt idx="1935">
                  <c:v>2.364117442381886</c:v>
                </c:pt>
                <c:pt idx="1936">
                  <c:v>2.3653385774244389</c:v>
                </c:pt>
                <c:pt idx="1937">
                  <c:v>2.3665597124669913</c:v>
                </c:pt>
                <c:pt idx="1938">
                  <c:v>2.3677808475095441</c:v>
                </c:pt>
                <c:pt idx="1939">
                  <c:v>2.3690019825520965</c:v>
                </c:pt>
                <c:pt idx="1940">
                  <c:v>2.3702231175946493</c:v>
                </c:pt>
                <c:pt idx="1941">
                  <c:v>2.3714442526372017</c:v>
                </c:pt>
                <c:pt idx="1942">
                  <c:v>2.3726653876797545</c:v>
                </c:pt>
                <c:pt idx="1943">
                  <c:v>2.3738865227223069</c:v>
                </c:pt>
                <c:pt idx="1944">
                  <c:v>2.3751076577648598</c:v>
                </c:pt>
                <c:pt idx="1945">
                  <c:v>2.3763287928074122</c:v>
                </c:pt>
                <c:pt idx="1946">
                  <c:v>2.377549927849965</c:v>
                </c:pt>
                <c:pt idx="1947">
                  <c:v>2.3787710628925174</c:v>
                </c:pt>
                <c:pt idx="1948">
                  <c:v>2.3799921979350702</c:v>
                </c:pt>
                <c:pt idx="1949">
                  <c:v>2.3812133329776226</c:v>
                </c:pt>
                <c:pt idx="1950">
                  <c:v>2.3824344680201754</c:v>
                </c:pt>
                <c:pt idx="1951">
                  <c:v>2.3836556030627278</c:v>
                </c:pt>
                <c:pt idx="1952">
                  <c:v>2.3848767381052807</c:v>
                </c:pt>
                <c:pt idx="1953">
                  <c:v>2.3860978731478331</c:v>
                </c:pt>
                <c:pt idx="1954">
                  <c:v>2.3873190081903859</c:v>
                </c:pt>
                <c:pt idx="1955">
                  <c:v>2.3885401432329383</c:v>
                </c:pt>
                <c:pt idx="1956">
                  <c:v>2.3897612782754911</c:v>
                </c:pt>
                <c:pt idx="1957">
                  <c:v>2.390982413318044</c:v>
                </c:pt>
                <c:pt idx="1958">
                  <c:v>2.3922035483605963</c:v>
                </c:pt>
                <c:pt idx="1959">
                  <c:v>2.3934246834031492</c:v>
                </c:pt>
                <c:pt idx="1960">
                  <c:v>2.3946458184457016</c:v>
                </c:pt>
                <c:pt idx="1961">
                  <c:v>2.3958669534882544</c:v>
                </c:pt>
                <c:pt idx="1962">
                  <c:v>2.3970880885308068</c:v>
                </c:pt>
                <c:pt idx="1963">
                  <c:v>2.3983092235733596</c:v>
                </c:pt>
                <c:pt idx="1964">
                  <c:v>2.3995303586159125</c:v>
                </c:pt>
                <c:pt idx="1965">
                  <c:v>2.4007514936584649</c:v>
                </c:pt>
                <c:pt idx="1966">
                  <c:v>2.4019726287010177</c:v>
                </c:pt>
                <c:pt idx="1967">
                  <c:v>2.4031937637435701</c:v>
                </c:pt>
                <c:pt idx="1968">
                  <c:v>2.4044148987861229</c:v>
                </c:pt>
                <c:pt idx="1969">
                  <c:v>2.4056360338286753</c:v>
                </c:pt>
                <c:pt idx="1970">
                  <c:v>2.4068571688712281</c:v>
                </c:pt>
                <c:pt idx="1971">
                  <c:v>2.4080783039137805</c:v>
                </c:pt>
                <c:pt idx="1972">
                  <c:v>2.4092994389563334</c:v>
                </c:pt>
                <c:pt idx="1973">
                  <c:v>2.4105205739988858</c:v>
                </c:pt>
                <c:pt idx="1974">
                  <c:v>2.4117417090414386</c:v>
                </c:pt>
                <c:pt idx="1975">
                  <c:v>2.412962844083991</c:v>
                </c:pt>
                <c:pt idx="1976">
                  <c:v>2.4141839791265438</c:v>
                </c:pt>
                <c:pt idx="1977">
                  <c:v>2.4154051141690962</c:v>
                </c:pt>
                <c:pt idx="1978">
                  <c:v>2.416626249211649</c:v>
                </c:pt>
                <c:pt idx="1979">
                  <c:v>2.4178473842542014</c:v>
                </c:pt>
                <c:pt idx="1980">
                  <c:v>2.4190685192967543</c:v>
                </c:pt>
                <c:pt idx="1981">
                  <c:v>2.4202896543393067</c:v>
                </c:pt>
                <c:pt idx="1982">
                  <c:v>2.4215107893818595</c:v>
                </c:pt>
                <c:pt idx="1983">
                  <c:v>2.4227319244244119</c:v>
                </c:pt>
                <c:pt idx="1984">
                  <c:v>2.4239530594669647</c:v>
                </c:pt>
                <c:pt idx="1985">
                  <c:v>2.4251741945095175</c:v>
                </c:pt>
                <c:pt idx="1986">
                  <c:v>2.4263953295520699</c:v>
                </c:pt>
                <c:pt idx="1987">
                  <c:v>2.4276164645946228</c:v>
                </c:pt>
                <c:pt idx="1988">
                  <c:v>2.4288375996371752</c:v>
                </c:pt>
                <c:pt idx="1989">
                  <c:v>2.430058734679728</c:v>
                </c:pt>
                <c:pt idx="1990">
                  <c:v>2.4312798697222804</c:v>
                </c:pt>
                <c:pt idx="1991">
                  <c:v>2.4325010047648332</c:v>
                </c:pt>
                <c:pt idx="1992">
                  <c:v>2.4337221398073861</c:v>
                </c:pt>
                <c:pt idx="1993">
                  <c:v>2.4349432748499384</c:v>
                </c:pt>
                <c:pt idx="1994">
                  <c:v>2.4361644098924913</c:v>
                </c:pt>
                <c:pt idx="1995">
                  <c:v>2.4373855449350437</c:v>
                </c:pt>
                <c:pt idx="1996">
                  <c:v>2.4386066799775965</c:v>
                </c:pt>
                <c:pt idx="1997">
                  <c:v>2.4398278150201489</c:v>
                </c:pt>
                <c:pt idx="1998">
                  <c:v>2.4410489500627017</c:v>
                </c:pt>
                <c:pt idx="1999">
                  <c:v>2.4422700851052541</c:v>
                </c:pt>
              </c:numCache>
              <c:extLst xmlns:c15="http://schemas.microsoft.com/office/drawing/2012/chart"/>
            </c:numRef>
          </c:yVal>
          <c:smooth val="0"/>
          <c:extLst>
            <c:ext xmlns:c16="http://schemas.microsoft.com/office/drawing/2014/chart" uri="{C3380CC4-5D6E-409C-BE32-E72D297353CC}">
              <c16:uniqueId val="{00000008-603F-4D27-964A-70CBFFAC2B78}"/>
            </c:ext>
          </c:extLst>
        </c:ser>
        <c:ser>
          <c:idx val="20"/>
          <c:order val="7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Pt>
            <c:idx val="614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9-603F-4D27-964A-70CBFFAC2B78}"/>
              </c:ext>
            </c:extLst>
          </c:dPt>
          <c:dLbls>
            <c:dLbl>
              <c:idx val="1394"/>
              <c:layout>
                <c:manualLayout>
                  <c:x val="-1.9378155745060525E-2"/>
                  <c:y val="-3.5162016605331567E-2"/>
                </c:manualLayout>
              </c:layout>
              <c:tx>
                <c:rich>
                  <a:bodyPr/>
                  <a:lstStyle/>
                  <a:p>
                    <a:r>
                      <a:rPr lang="el-GR" dirty="0" smtClean="0">
                        <a:solidFill>
                          <a:srgbClr val="FF0000"/>
                        </a:solidFill>
                      </a:rPr>
                      <a:t>30Ω</a:t>
                    </a:r>
                    <a:endParaRPr lang="el-GR" dirty="0">
                      <a:solidFill>
                        <a:srgbClr val="FF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603F-4D27-964A-70CBFFAC2B78}"/>
                </c:ext>
              </c:extLst>
            </c:dLbl>
            <c:dLbl>
              <c:idx val="1405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603F-4D27-964A-70CBFFAC2B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Air!$J$10:$J$2009</c:f>
              <c:numCache>
                <c:formatCode>General</c:formatCode>
                <c:ptCount val="2000"/>
                <c:pt idx="0">
                  <c:v>1E-3</c:v>
                </c:pt>
                <c:pt idx="1">
                  <c:v>2E-3</c:v>
                </c:pt>
                <c:pt idx="2">
                  <c:v>3.0000000000000001E-3</c:v>
                </c:pt>
                <c:pt idx="3">
                  <c:v>4.0000000000000001E-3</c:v>
                </c:pt>
                <c:pt idx="4">
                  <c:v>5.0000000000000001E-3</c:v>
                </c:pt>
                <c:pt idx="5">
                  <c:v>6.0000000000000001E-3</c:v>
                </c:pt>
                <c:pt idx="6">
                  <c:v>7.0000000000000001E-3</c:v>
                </c:pt>
                <c:pt idx="7">
                  <c:v>8.0000000000000002E-3</c:v>
                </c:pt>
                <c:pt idx="8">
                  <c:v>8.9999999999999993E-3</c:v>
                </c:pt>
                <c:pt idx="9">
                  <c:v>0.01</c:v>
                </c:pt>
                <c:pt idx="10">
                  <c:v>1.0999999999999999E-2</c:v>
                </c:pt>
                <c:pt idx="11">
                  <c:v>1.2E-2</c:v>
                </c:pt>
                <c:pt idx="12">
                  <c:v>1.2999999999999999E-2</c:v>
                </c:pt>
                <c:pt idx="13">
                  <c:v>1.4E-2</c:v>
                </c:pt>
                <c:pt idx="14">
                  <c:v>1.4999999999999999E-2</c:v>
                </c:pt>
                <c:pt idx="15">
                  <c:v>1.6E-2</c:v>
                </c:pt>
                <c:pt idx="16">
                  <c:v>1.7000000000000001E-2</c:v>
                </c:pt>
                <c:pt idx="17">
                  <c:v>1.7999999999999999E-2</c:v>
                </c:pt>
                <c:pt idx="18">
                  <c:v>1.9E-2</c:v>
                </c:pt>
                <c:pt idx="19">
                  <c:v>0.02</c:v>
                </c:pt>
                <c:pt idx="20">
                  <c:v>2.1000000000000001E-2</c:v>
                </c:pt>
                <c:pt idx="21">
                  <c:v>2.1999999999999999E-2</c:v>
                </c:pt>
                <c:pt idx="22">
                  <c:v>2.3E-2</c:v>
                </c:pt>
                <c:pt idx="23">
                  <c:v>2.4E-2</c:v>
                </c:pt>
                <c:pt idx="24">
                  <c:v>2.5000000000000001E-2</c:v>
                </c:pt>
                <c:pt idx="25">
                  <c:v>2.5999999999999999E-2</c:v>
                </c:pt>
                <c:pt idx="26">
                  <c:v>2.7E-2</c:v>
                </c:pt>
                <c:pt idx="27">
                  <c:v>2.8000000000000001E-2</c:v>
                </c:pt>
                <c:pt idx="28">
                  <c:v>2.9000000000000001E-2</c:v>
                </c:pt>
                <c:pt idx="29">
                  <c:v>0.03</c:v>
                </c:pt>
                <c:pt idx="30">
                  <c:v>3.1E-2</c:v>
                </c:pt>
                <c:pt idx="31">
                  <c:v>3.2000000000000001E-2</c:v>
                </c:pt>
                <c:pt idx="32">
                  <c:v>3.3000000000000002E-2</c:v>
                </c:pt>
                <c:pt idx="33">
                  <c:v>3.4000000000000002E-2</c:v>
                </c:pt>
                <c:pt idx="34">
                  <c:v>3.5000000000000003E-2</c:v>
                </c:pt>
                <c:pt idx="35">
                  <c:v>3.5999999999999997E-2</c:v>
                </c:pt>
                <c:pt idx="36">
                  <c:v>3.6999999999999998E-2</c:v>
                </c:pt>
                <c:pt idx="37">
                  <c:v>3.7999999999999999E-2</c:v>
                </c:pt>
                <c:pt idx="38">
                  <c:v>3.9E-2</c:v>
                </c:pt>
                <c:pt idx="39">
                  <c:v>0.04</c:v>
                </c:pt>
                <c:pt idx="40">
                  <c:v>4.1000000000000002E-2</c:v>
                </c:pt>
                <c:pt idx="41">
                  <c:v>4.2000000000000003E-2</c:v>
                </c:pt>
                <c:pt idx="42">
                  <c:v>4.2999999999999997E-2</c:v>
                </c:pt>
                <c:pt idx="43">
                  <c:v>4.3999999999999997E-2</c:v>
                </c:pt>
                <c:pt idx="44">
                  <c:v>4.4999999999999998E-2</c:v>
                </c:pt>
                <c:pt idx="45">
                  <c:v>4.5999999999999999E-2</c:v>
                </c:pt>
                <c:pt idx="46">
                  <c:v>4.7E-2</c:v>
                </c:pt>
                <c:pt idx="47">
                  <c:v>4.8000000000000001E-2</c:v>
                </c:pt>
                <c:pt idx="48">
                  <c:v>4.9000000000000002E-2</c:v>
                </c:pt>
                <c:pt idx="49">
                  <c:v>0.05</c:v>
                </c:pt>
                <c:pt idx="50">
                  <c:v>5.0999999999999997E-2</c:v>
                </c:pt>
                <c:pt idx="51">
                  <c:v>5.1999999999999998E-2</c:v>
                </c:pt>
                <c:pt idx="52">
                  <c:v>5.2999999999999999E-2</c:v>
                </c:pt>
                <c:pt idx="53">
                  <c:v>5.3999999999999999E-2</c:v>
                </c:pt>
                <c:pt idx="54">
                  <c:v>5.5E-2</c:v>
                </c:pt>
                <c:pt idx="55">
                  <c:v>5.6000000000000001E-2</c:v>
                </c:pt>
                <c:pt idx="56">
                  <c:v>5.7000000000000002E-2</c:v>
                </c:pt>
                <c:pt idx="57">
                  <c:v>5.8000000000000003E-2</c:v>
                </c:pt>
                <c:pt idx="58">
                  <c:v>5.8999999999999997E-2</c:v>
                </c:pt>
                <c:pt idx="59">
                  <c:v>0.06</c:v>
                </c:pt>
                <c:pt idx="60">
                  <c:v>6.0999999999999999E-2</c:v>
                </c:pt>
                <c:pt idx="61">
                  <c:v>6.2E-2</c:v>
                </c:pt>
                <c:pt idx="62">
                  <c:v>6.3E-2</c:v>
                </c:pt>
                <c:pt idx="63">
                  <c:v>6.4000000000000001E-2</c:v>
                </c:pt>
                <c:pt idx="64">
                  <c:v>6.5000000000000002E-2</c:v>
                </c:pt>
                <c:pt idx="65">
                  <c:v>6.6000000000000003E-2</c:v>
                </c:pt>
                <c:pt idx="66">
                  <c:v>6.7000000000000004E-2</c:v>
                </c:pt>
                <c:pt idx="67">
                  <c:v>6.8000000000000005E-2</c:v>
                </c:pt>
                <c:pt idx="68">
                  <c:v>6.9000000000000006E-2</c:v>
                </c:pt>
                <c:pt idx="69">
                  <c:v>7.0000000000000007E-2</c:v>
                </c:pt>
                <c:pt idx="70">
                  <c:v>7.0999999999999994E-2</c:v>
                </c:pt>
                <c:pt idx="71">
                  <c:v>7.1999999999999995E-2</c:v>
                </c:pt>
                <c:pt idx="72">
                  <c:v>7.2999999999999995E-2</c:v>
                </c:pt>
                <c:pt idx="73">
                  <c:v>7.3999999999999996E-2</c:v>
                </c:pt>
                <c:pt idx="74">
                  <c:v>7.4999999999999997E-2</c:v>
                </c:pt>
                <c:pt idx="75">
                  <c:v>7.5999999999999998E-2</c:v>
                </c:pt>
                <c:pt idx="76">
                  <c:v>7.6999999999999999E-2</c:v>
                </c:pt>
                <c:pt idx="77">
                  <c:v>7.8E-2</c:v>
                </c:pt>
                <c:pt idx="78">
                  <c:v>7.9000000000000001E-2</c:v>
                </c:pt>
                <c:pt idx="79">
                  <c:v>0.08</c:v>
                </c:pt>
                <c:pt idx="80">
                  <c:v>8.1000000000000003E-2</c:v>
                </c:pt>
                <c:pt idx="81">
                  <c:v>8.2000000000000003E-2</c:v>
                </c:pt>
                <c:pt idx="82">
                  <c:v>8.3000000000000004E-2</c:v>
                </c:pt>
                <c:pt idx="83">
                  <c:v>8.4000000000000005E-2</c:v>
                </c:pt>
                <c:pt idx="84">
                  <c:v>8.5000000000000006E-2</c:v>
                </c:pt>
                <c:pt idx="85">
                  <c:v>8.5999999999999993E-2</c:v>
                </c:pt>
                <c:pt idx="86">
                  <c:v>8.6999999999999994E-2</c:v>
                </c:pt>
                <c:pt idx="87">
                  <c:v>8.7999999999999995E-2</c:v>
                </c:pt>
                <c:pt idx="88">
                  <c:v>8.8999999999999996E-2</c:v>
                </c:pt>
                <c:pt idx="89">
                  <c:v>0.09</c:v>
                </c:pt>
                <c:pt idx="90">
                  <c:v>9.0999999999999998E-2</c:v>
                </c:pt>
                <c:pt idx="91">
                  <c:v>9.1999999999999998E-2</c:v>
                </c:pt>
                <c:pt idx="92">
                  <c:v>9.2999999999999999E-2</c:v>
                </c:pt>
                <c:pt idx="93">
                  <c:v>9.4E-2</c:v>
                </c:pt>
                <c:pt idx="94">
                  <c:v>9.5000000000000001E-2</c:v>
                </c:pt>
                <c:pt idx="95">
                  <c:v>9.6000000000000002E-2</c:v>
                </c:pt>
                <c:pt idx="96">
                  <c:v>9.7000000000000003E-2</c:v>
                </c:pt>
                <c:pt idx="97">
                  <c:v>9.8000000000000004E-2</c:v>
                </c:pt>
                <c:pt idx="98">
                  <c:v>9.9000000000000005E-2</c:v>
                </c:pt>
                <c:pt idx="99">
                  <c:v>0.1</c:v>
                </c:pt>
                <c:pt idx="100">
                  <c:v>0.10100000000000001</c:v>
                </c:pt>
                <c:pt idx="101">
                  <c:v>0.10199999999999999</c:v>
                </c:pt>
                <c:pt idx="102">
                  <c:v>0.10299999999999999</c:v>
                </c:pt>
                <c:pt idx="103">
                  <c:v>0.104</c:v>
                </c:pt>
                <c:pt idx="104">
                  <c:v>0.105</c:v>
                </c:pt>
                <c:pt idx="105">
                  <c:v>0.106</c:v>
                </c:pt>
                <c:pt idx="106">
                  <c:v>0.107</c:v>
                </c:pt>
                <c:pt idx="107">
                  <c:v>0.108</c:v>
                </c:pt>
                <c:pt idx="108">
                  <c:v>0.109</c:v>
                </c:pt>
                <c:pt idx="109">
                  <c:v>0.11</c:v>
                </c:pt>
                <c:pt idx="110">
                  <c:v>0.111</c:v>
                </c:pt>
                <c:pt idx="111">
                  <c:v>0.112</c:v>
                </c:pt>
                <c:pt idx="112">
                  <c:v>0.113</c:v>
                </c:pt>
                <c:pt idx="113">
                  <c:v>0.114</c:v>
                </c:pt>
                <c:pt idx="114">
                  <c:v>0.115</c:v>
                </c:pt>
                <c:pt idx="115">
                  <c:v>0.11600000000000001</c:v>
                </c:pt>
                <c:pt idx="116">
                  <c:v>0.11700000000000001</c:v>
                </c:pt>
                <c:pt idx="117">
                  <c:v>0.11799999999999999</c:v>
                </c:pt>
                <c:pt idx="118">
                  <c:v>0.11899999999999999</c:v>
                </c:pt>
                <c:pt idx="119">
                  <c:v>0.12</c:v>
                </c:pt>
                <c:pt idx="120">
                  <c:v>0.121</c:v>
                </c:pt>
                <c:pt idx="121">
                  <c:v>0.122</c:v>
                </c:pt>
                <c:pt idx="122">
                  <c:v>0.123</c:v>
                </c:pt>
                <c:pt idx="123">
                  <c:v>0.124</c:v>
                </c:pt>
                <c:pt idx="124">
                  <c:v>0.125</c:v>
                </c:pt>
                <c:pt idx="125">
                  <c:v>0.126</c:v>
                </c:pt>
                <c:pt idx="126">
                  <c:v>0.127</c:v>
                </c:pt>
                <c:pt idx="127">
                  <c:v>0.128</c:v>
                </c:pt>
                <c:pt idx="128">
                  <c:v>0.129</c:v>
                </c:pt>
                <c:pt idx="129">
                  <c:v>0.13</c:v>
                </c:pt>
                <c:pt idx="130">
                  <c:v>0.13100000000000001</c:v>
                </c:pt>
                <c:pt idx="131">
                  <c:v>0.13200000000000001</c:v>
                </c:pt>
                <c:pt idx="132">
                  <c:v>0.13300000000000001</c:v>
                </c:pt>
                <c:pt idx="133">
                  <c:v>0.13400000000000001</c:v>
                </c:pt>
                <c:pt idx="134">
                  <c:v>0.13500000000000001</c:v>
                </c:pt>
                <c:pt idx="135">
                  <c:v>0.13600000000000001</c:v>
                </c:pt>
                <c:pt idx="136">
                  <c:v>0.13700000000000001</c:v>
                </c:pt>
                <c:pt idx="137">
                  <c:v>0.13800000000000001</c:v>
                </c:pt>
                <c:pt idx="138">
                  <c:v>0.13900000000000001</c:v>
                </c:pt>
                <c:pt idx="139">
                  <c:v>0.14000000000000001</c:v>
                </c:pt>
                <c:pt idx="140">
                  <c:v>0.14099999999999999</c:v>
                </c:pt>
                <c:pt idx="141">
                  <c:v>0.14199999999999999</c:v>
                </c:pt>
                <c:pt idx="142">
                  <c:v>0.14299999999999999</c:v>
                </c:pt>
                <c:pt idx="143">
                  <c:v>0.14399999999999999</c:v>
                </c:pt>
                <c:pt idx="144">
                  <c:v>0.14499999999999999</c:v>
                </c:pt>
                <c:pt idx="145">
                  <c:v>0.14599999999999999</c:v>
                </c:pt>
                <c:pt idx="146">
                  <c:v>0.14699999999999999</c:v>
                </c:pt>
                <c:pt idx="147">
                  <c:v>0.14799999999999999</c:v>
                </c:pt>
                <c:pt idx="148">
                  <c:v>0.14899999999999999</c:v>
                </c:pt>
                <c:pt idx="149">
                  <c:v>0.15</c:v>
                </c:pt>
                <c:pt idx="150">
                  <c:v>0.151</c:v>
                </c:pt>
                <c:pt idx="151">
                  <c:v>0.152</c:v>
                </c:pt>
                <c:pt idx="152">
                  <c:v>0.153</c:v>
                </c:pt>
                <c:pt idx="153">
                  <c:v>0.154</c:v>
                </c:pt>
                <c:pt idx="154">
                  <c:v>0.155</c:v>
                </c:pt>
                <c:pt idx="155">
                  <c:v>0.156</c:v>
                </c:pt>
                <c:pt idx="156">
                  <c:v>0.157</c:v>
                </c:pt>
                <c:pt idx="157">
                  <c:v>0.158</c:v>
                </c:pt>
                <c:pt idx="158">
                  <c:v>0.159</c:v>
                </c:pt>
                <c:pt idx="159">
                  <c:v>0.16</c:v>
                </c:pt>
                <c:pt idx="160">
                  <c:v>0.161</c:v>
                </c:pt>
                <c:pt idx="161">
                  <c:v>0.16200000000000001</c:v>
                </c:pt>
                <c:pt idx="162">
                  <c:v>0.16300000000000001</c:v>
                </c:pt>
                <c:pt idx="163">
                  <c:v>0.16400000000000001</c:v>
                </c:pt>
                <c:pt idx="164">
                  <c:v>0.16500000000000001</c:v>
                </c:pt>
                <c:pt idx="165">
                  <c:v>0.16600000000000001</c:v>
                </c:pt>
                <c:pt idx="166">
                  <c:v>0.16700000000000001</c:v>
                </c:pt>
                <c:pt idx="167">
                  <c:v>0.16800000000000001</c:v>
                </c:pt>
                <c:pt idx="168">
                  <c:v>0.16900000000000001</c:v>
                </c:pt>
                <c:pt idx="169">
                  <c:v>0.17</c:v>
                </c:pt>
                <c:pt idx="170">
                  <c:v>0.17100000000000001</c:v>
                </c:pt>
                <c:pt idx="171">
                  <c:v>0.17199999999999999</c:v>
                </c:pt>
                <c:pt idx="172">
                  <c:v>0.17299999999999999</c:v>
                </c:pt>
                <c:pt idx="173">
                  <c:v>0.17399999999999999</c:v>
                </c:pt>
                <c:pt idx="174">
                  <c:v>0.17499999999999999</c:v>
                </c:pt>
                <c:pt idx="175">
                  <c:v>0.17599999999999999</c:v>
                </c:pt>
                <c:pt idx="176">
                  <c:v>0.17699999999999999</c:v>
                </c:pt>
                <c:pt idx="177">
                  <c:v>0.17799999999999999</c:v>
                </c:pt>
                <c:pt idx="178">
                  <c:v>0.17899999999999999</c:v>
                </c:pt>
                <c:pt idx="179">
                  <c:v>0.18</c:v>
                </c:pt>
                <c:pt idx="180">
                  <c:v>0.18099999999999999</c:v>
                </c:pt>
                <c:pt idx="181">
                  <c:v>0.182</c:v>
                </c:pt>
                <c:pt idx="182">
                  <c:v>0.183</c:v>
                </c:pt>
                <c:pt idx="183">
                  <c:v>0.184</c:v>
                </c:pt>
                <c:pt idx="184">
                  <c:v>0.185</c:v>
                </c:pt>
                <c:pt idx="185">
                  <c:v>0.186</c:v>
                </c:pt>
                <c:pt idx="186">
                  <c:v>0.187</c:v>
                </c:pt>
                <c:pt idx="187">
                  <c:v>0.188</c:v>
                </c:pt>
                <c:pt idx="188">
                  <c:v>0.189</c:v>
                </c:pt>
                <c:pt idx="189">
                  <c:v>0.19</c:v>
                </c:pt>
                <c:pt idx="190">
                  <c:v>0.191</c:v>
                </c:pt>
                <c:pt idx="191">
                  <c:v>0.192</c:v>
                </c:pt>
                <c:pt idx="192">
                  <c:v>0.193</c:v>
                </c:pt>
                <c:pt idx="193">
                  <c:v>0.19400000000000001</c:v>
                </c:pt>
                <c:pt idx="194">
                  <c:v>0.19500000000000001</c:v>
                </c:pt>
                <c:pt idx="195">
                  <c:v>0.19600000000000001</c:v>
                </c:pt>
                <c:pt idx="196">
                  <c:v>0.19700000000000001</c:v>
                </c:pt>
                <c:pt idx="197">
                  <c:v>0.19800000000000001</c:v>
                </c:pt>
                <c:pt idx="198">
                  <c:v>0.19900000000000001</c:v>
                </c:pt>
                <c:pt idx="199">
                  <c:v>0.2</c:v>
                </c:pt>
                <c:pt idx="200">
                  <c:v>0.20100000000000001</c:v>
                </c:pt>
                <c:pt idx="201">
                  <c:v>0.20200000000000001</c:v>
                </c:pt>
                <c:pt idx="202">
                  <c:v>0.20300000000000001</c:v>
                </c:pt>
                <c:pt idx="203">
                  <c:v>0.20399999999999999</c:v>
                </c:pt>
                <c:pt idx="204">
                  <c:v>0.20499999999999999</c:v>
                </c:pt>
                <c:pt idx="205">
                  <c:v>0.20599999999999999</c:v>
                </c:pt>
                <c:pt idx="206">
                  <c:v>0.20699999999999999</c:v>
                </c:pt>
                <c:pt idx="207">
                  <c:v>0.20799999999999999</c:v>
                </c:pt>
                <c:pt idx="208">
                  <c:v>0.20899999999999999</c:v>
                </c:pt>
                <c:pt idx="209">
                  <c:v>0.21</c:v>
                </c:pt>
                <c:pt idx="210">
                  <c:v>0.21099999999999999</c:v>
                </c:pt>
                <c:pt idx="211">
                  <c:v>0.21199999999999999</c:v>
                </c:pt>
                <c:pt idx="212">
                  <c:v>0.21299999999999999</c:v>
                </c:pt>
                <c:pt idx="213">
                  <c:v>0.214</c:v>
                </c:pt>
                <c:pt idx="214">
                  <c:v>0.215</c:v>
                </c:pt>
                <c:pt idx="215">
                  <c:v>0.216</c:v>
                </c:pt>
                <c:pt idx="216">
                  <c:v>0.217</c:v>
                </c:pt>
                <c:pt idx="217">
                  <c:v>0.218</c:v>
                </c:pt>
                <c:pt idx="218">
                  <c:v>0.219</c:v>
                </c:pt>
                <c:pt idx="219">
                  <c:v>0.22</c:v>
                </c:pt>
                <c:pt idx="220">
                  <c:v>0.221</c:v>
                </c:pt>
                <c:pt idx="221">
                  <c:v>0.222</c:v>
                </c:pt>
                <c:pt idx="222">
                  <c:v>0.223</c:v>
                </c:pt>
                <c:pt idx="223">
                  <c:v>0.224</c:v>
                </c:pt>
                <c:pt idx="224">
                  <c:v>0.22500000000000001</c:v>
                </c:pt>
                <c:pt idx="225">
                  <c:v>0.22600000000000001</c:v>
                </c:pt>
                <c:pt idx="226">
                  <c:v>0.22700000000000001</c:v>
                </c:pt>
                <c:pt idx="227">
                  <c:v>0.22800000000000001</c:v>
                </c:pt>
                <c:pt idx="228">
                  <c:v>0.22900000000000001</c:v>
                </c:pt>
                <c:pt idx="229">
                  <c:v>0.23</c:v>
                </c:pt>
                <c:pt idx="230">
                  <c:v>0.23100000000000001</c:v>
                </c:pt>
                <c:pt idx="231">
                  <c:v>0.23200000000000001</c:v>
                </c:pt>
                <c:pt idx="232">
                  <c:v>0.23300000000000001</c:v>
                </c:pt>
                <c:pt idx="233">
                  <c:v>0.23400000000000001</c:v>
                </c:pt>
                <c:pt idx="234">
                  <c:v>0.23499999999999999</c:v>
                </c:pt>
                <c:pt idx="235">
                  <c:v>0.23599999999999999</c:v>
                </c:pt>
                <c:pt idx="236">
                  <c:v>0.23699999999999999</c:v>
                </c:pt>
                <c:pt idx="237">
                  <c:v>0.23799999999999999</c:v>
                </c:pt>
                <c:pt idx="238">
                  <c:v>0.23899999999999999</c:v>
                </c:pt>
                <c:pt idx="239">
                  <c:v>0.24</c:v>
                </c:pt>
                <c:pt idx="240">
                  <c:v>0.24099999999999999</c:v>
                </c:pt>
                <c:pt idx="241">
                  <c:v>0.24199999999999999</c:v>
                </c:pt>
                <c:pt idx="242">
                  <c:v>0.24299999999999999</c:v>
                </c:pt>
                <c:pt idx="243">
                  <c:v>0.24399999999999999</c:v>
                </c:pt>
                <c:pt idx="244">
                  <c:v>0.245</c:v>
                </c:pt>
                <c:pt idx="245">
                  <c:v>0.246</c:v>
                </c:pt>
                <c:pt idx="246">
                  <c:v>0.247</c:v>
                </c:pt>
                <c:pt idx="247">
                  <c:v>0.248</c:v>
                </c:pt>
                <c:pt idx="248">
                  <c:v>0.249</c:v>
                </c:pt>
                <c:pt idx="249">
                  <c:v>0.25</c:v>
                </c:pt>
                <c:pt idx="250">
                  <c:v>0.251</c:v>
                </c:pt>
                <c:pt idx="251">
                  <c:v>0.252</c:v>
                </c:pt>
                <c:pt idx="252">
                  <c:v>0.253</c:v>
                </c:pt>
                <c:pt idx="253">
                  <c:v>0.254</c:v>
                </c:pt>
                <c:pt idx="254">
                  <c:v>0.255</c:v>
                </c:pt>
                <c:pt idx="255">
                  <c:v>0.25600000000000001</c:v>
                </c:pt>
                <c:pt idx="256">
                  <c:v>0.25700000000000001</c:v>
                </c:pt>
                <c:pt idx="257">
                  <c:v>0.25800000000000001</c:v>
                </c:pt>
                <c:pt idx="258">
                  <c:v>0.25900000000000001</c:v>
                </c:pt>
                <c:pt idx="259">
                  <c:v>0.26</c:v>
                </c:pt>
                <c:pt idx="260">
                  <c:v>0.26100000000000001</c:v>
                </c:pt>
                <c:pt idx="261">
                  <c:v>0.26200000000000001</c:v>
                </c:pt>
                <c:pt idx="262">
                  <c:v>0.26300000000000001</c:v>
                </c:pt>
                <c:pt idx="263">
                  <c:v>0.26400000000000001</c:v>
                </c:pt>
                <c:pt idx="264">
                  <c:v>0.26500000000000001</c:v>
                </c:pt>
                <c:pt idx="265">
                  <c:v>0.26600000000000001</c:v>
                </c:pt>
                <c:pt idx="266">
                  <c:v>0.26700000000000002</c:v>
                </c:pt>
                <c:pt idx="267">
                  <c:v>0.26800000000000002</c:v>
                </c:pt>
                <c:pt idx="268">
                  <c:v>0.26900000000000002</c:v>
                </c:pt>
                <c:pt idx="269">
                  <c:v>0.27</c:v>
                </c:pt>
                <c:pt idx="270">
                  <c:v>0.27100000000000002</c:v>
                </c:pt>
                <c:pt idx="271">
                  <c:v>0.27200000000000002</c:v>
                </c:pt>
                <c:pt idx="272">
                  <c:v>0.27300000000000002</c:v>
                </c:pt>
                <c:pt idx="273">
                  <c:v>0.27400000000000002</c:v>
                </c:pt>
                <c:pt idx="274">
                  <c:v>0.27500000000000002</c:v>
                </c:pt>
                <c:pt idx="275">
                  <c:v>0.27600000000000002</c:v>
                </c:pt>
                <c:pt idx="276">
                  <c:v>0.27700000000000002</c:v>
                </c:pt>
                <c:pt idx="277">
                  <c:v>0.27800000000000002</c:v>
                </c:pt>
                <c:pt idx="278">
                  <c:v>0.27900000000000003</c:v>
                </c:pt>
                <c:pt idx="279">
                  <c:v>0.28000000000000003</c:v>
                </c:pt>
                <c:pt idx="280">
                  <c:v>0.28100000000000003</c:v>
                </c:pt>
                <c:pt idx="281">
                  <c:v>0.28199999999999997</c:v>
                </c:pt>
                <c:pt idx="282">
                  <c:v>0.28299999999999997</c:v>
                </c:pt>
                <c:pt idx="283">
                  <c:v>0.28399999999999997</c:v>
                </c:pt>
                <c:pt idx="284">
                  <c:v>0.28499999999999998</c:v>
                </c:pt>
                <c:pt idx="285">
                  <c:v>0.28599999999999998</c:v>
                </c:pt>
                <c:pt idx="286">
                  <c:v>0.28699999999999998</c:v>
                </c:pt>
                <c:pt idx="287">
                  <c:v>0.28799999999999998</c:v>
                </c:pt>
                <c:pt idx="288">
                  <c:v>0.28899999999999998</c:v>
                </c:pt>
                <c:pt idx="289">
                  <c:v>0.28999999999999998</c:v>
                </c:pt>
                <c:pt idx="290">
                  <c:v>0.29099999999999998</c:v>
                </c:pt>
                <c:pt idx="291">
                  <c:v>0.29199999999999998</c:v>
                </c:pt>
                <c:pt idx="292">
                  <c:v>0.29299999999999998</c:v>
                </c:pt>
                <c:pt idx="293">
                  <c:v>0.29399999999999998</c:v>
                </c:pt>
                <c:pt idx="294">
                  <c:v>0.29499999999999998</c:v>
                </c:pt>
                <c:pt idx="295">
                  <c:v>0.29599999999999999</c:v>
                </c:pt>
                <c:pt idx="296">
                  <c:v>0.29699999999999999</c:v>
                </c:pt>
                <c:pt idx="297">
                  <c:v>0.29799999999999999</c:v>
                </c:pt>
                <c:pt idx="298">
                  <c:v>0.29899999999999999</c:v>
                </c:pt>
                <c:pt idx="299">
                  <c:v>0.3</c:v>
                </c:pt>
                <c:pt idx="300">
                  <c:v>0.30099999999999999</c:v>
                </c:pt>
                <c:pt idx="301">
                  <c:v>0.30199999999999999</c:v>
                </c:pt>
                <c:pt idx="302">
                  <c:v>0.30299999999999999</c:v>
                </c:pt>
                <c:pt idx="303">
                  <c:v>0.30399999999999999</c:v>
                </c:pt>
                <c:pt idx="304">
                  <c:v>0.30499999999999999</c:v>
                </c:pt>
                <c:pt idx="305">
                  <c:v>0.30599999999999999</c:v>
                </c:pt>
                <c:pt idx="306">
                  <c:v>0.307</c:v>
                </c:pt>
                <c:pt idx="307">
                  <c:v>0.308</c:v>
                </c:pt>
                <c:pt idx="308">
                  <c:v>0.309</c:v>
                </c:pt>
                <c:pt idx="309">
                  <c:v>0.31</c:v>
                </c:pt>
                <c:pt idx="310">
                  <c:v>0.311</c:v>
                </c:pt>
                <c:pt idx="311">
                  <c:v>0.312</c:v>
                </c:pt>
                <c:pt idx="312">
                  <c:v>0.313</c:v>
                </c:pt>
                <c:pt idx="313">
                  <c:v>0.314</c:v>
                </c:pt>
                <c:pt idx="314">
                  <c:v>0.315</c:v>
                </c:pt>
                <c:pt idx="315">
                  <c:v>0.316</c:v>
                </c:pt>
                <c:pt idx="316">
                  <c:v>0.317</c:v>
                </c:pt>
                <c:pt idx="317">
                  <c:v>0.318</c:v>
                </c:pt>
                <c:pt idx="318">
                  <c:v>0.31900000000000001</c:v>
                </c:pt>
                <c:pt idx="319">
                  <c:v>0.32</c:v>
                </c:pt>
                <c:pt idx="320">
                  <c:v>0.32100000000000001</c:v>
                </c:pt>
                <c:pt idx="321">
                  <c:v>0.32200000000000001</c:v>
                </c:pt>
                <c:pt idx="322">
                  <c:v>0.32300000000000001</c:v>
                </c:pt>
                <c:pt idx="323">
                  <c:v>0.32400000000000001</c:v>
                </c:pt>
                <c:pt idx="324">
                  <c:v>0.32500000000000001</c:v>
                </c:pt>
                <c:pt idx="325">
                  <c:v>0.32600000000000001</c:v>
                </c:pt>
                <c:pt idx="326">
                  <c:v>0.32700000000000001</c:v>
                </c:pt>
                <c:pt idx="327">
                  <c:v>0.32800000000000001</c:v>
                </c:pt>
                <c:pt idx="328">
                  <c:v>0.32900000000000001</c:v>
                </c:pt>
                <c:pt idx="329">
                  <c:v>0.33</c:v>
                </c:pt>
                <c:pt idx="330">
                  <c:v>0.33100000000000002</c:v>
                </c:pt>
                <c:pt idx="331">
                  <c:v>0.33200000000000002</c:v>
                </c:pt>
                <c:pt idx="332">
                  <c:v>0.33300000000000002</c:v>
                </c:pt>
                <c:pt idx="333">
                  <c:v>0.33400000000000002</c:v>
                </c:pt>
                <c:pt idx="334">
                  <c:v>0.33500000000000002</c:v>
                </c:pt>
                <c:pt idx="335">
                  <c:v>0.33600000000000002</c:v>
                </c:pt>
                <c:pt idx="336">
                  <c:v>0.33700000000000002</c:v>
                </c:pt>
                <c:pt idx="337">
                  <c:v>0.33800000000000002</c:v>
                </c:pt>
                <c:pt idx="338">
                  <c:v>0.33900000000000002</c:v>
                </c:pt>
                <c:pt idx="339">
                  <c:v>0.34</c:v>
                </c:pt>
                <c:pt idx="340">
                  <c:v>0.34100000000000003</c:v>
                </c:pt>
                <c:pt idx="341">
                  <c:v>0.34200000000000003</c:v>
                </c:pt>
                <c:pt idx="342">
                  <c:v>0.34300000000000003</c:v>
                </c:pt>
                <c:pt idx="343">
                  <c:v>0.34399999999999997</c:v>
                </c:pt>
                <c:pt idx="344">
                  <c:v>0.34499999999999997</c:v>
                </c:pt>
                <c:pt idx="345">
                  <c:v>0.34599999999999997</c:v>
                </c:pt>
                <c:pt idx="346">
                  <c:v>0.34699999999999998</c:v>
                </c:pt>
                <c:pt idx="347">
                  <c:v>0.34799999999999998</c:v>
                </c:pt>
                <c:pt idx="348">
                  <c:v>0.34899999999999998</c:v>
                </c:pt>
                <c:pt idx="349">
                  <c:v>0.35</c:v>
                </c:pt>
                <c:pt idx="350">
                  <c:v>0.35099999999999998</c:v>
                </c:pt>
                <c:pt idx="351">
                  <c:v>0.35199999999999998</c:v>
                </c:pt>
                <c:pt idx="352">
                  <c:v>0.35299999999999998</c:v>
                </c:pt>
                <c:pt idx="353">
                  <c:v>0.35399999999999998</c:v>
                </c:pt>
                <c:pt idx="354">
                  <c:v>0.35499999999999998</c:v>
                </c:pt>
                <c:pt idx="355">
                  <c:v>0.35599999999999998</c:v>
                </c:pt>
                <c:pt idx="356">
                  <c:v>0.35699999999999998</c:v>
                </c:pt>
                <c:pt idx="357">
                  <c:v>0.35799999999999998</c:v>
                </c:pt>
                <c:pt idx="358">
                  <c:v>0.35899999999999999</c:v>
                </c:pt>
                <c:pt idx="359">
                  <c:v>0.36</c:v>
                </c:pt>
                <c:pt idx="360">
                  <c:v>0.36099999999999999</c:v>
                </c:pt>
                <c:pt idx="361">
                  <c:v>0.36199999999999999</c:v>
                </c:pt>
                <c:pt idx="362">
                  <c:v>0.36299999999999999</c:v>
                </c:pt>
                <c:pt idx="363">
                  <c:v>0.36399999999999999</c:v>
                </c:pt>
                <c:pt idx="364">
                  <c:v>0.36499999999999999</c:v>
                </c:pt>
                <c:pt idx="365">
                  <c:v>0.36599999999999999</c:v>
                </c:pt>
                <c:pt idx="366">
                  <c:v>0.36699999999999999</c:v>
                </c:pt>
                <c:pt idx="367">
                  <c:v>0.36799999999999999</c:v>
                </c:pt>
                <c:pt idx="368">
                  <c:v>0.36899999999999999</c:v>
                </c:pt>
                <c:pt idx="369">
                  <c:v>0.37</c:v>
                </c:pt>
                <c:pt idx="370">
                  <c:v>0.371</c:v>
                </c:pt>
                <c:pt idx="371">
                  <c:v>0.372</c:v>
                </c:pt>
                <c:pt idx="372">
                  <c:v>0.373</c:v>
                </c:pt>
                <c:pt idx="373">
                  <c:v>0.374</c:v>
                </c:pt>
                <c:pt idx="374">
                  <c:v>0.375</c:v>
                </c:pt>
                <c:pt idx="375">
                  <c:v>0.376</c:v>
                </c:pt>
                <c:pt idx="376">
                  <c:v>0.377</c:v>
                </c:pt>
                <c:pt idx="377">
                  <c:v>0.378</c:v>
                </c:pt>
                <c:pt idx="378">
                  <c:v>0.379</c:v>
                </c:pt>
                <c:pt idx="379">
                  <c:v>0.38</c:v>
                </c:pt>
                <c:pt idx="380">
                  <c:v>0.38100000000000001</c:v>
                </c:pt>
                <c:pt idx="381">
                  <c:v>0.38200000000000001</c:v>
                </c:pt>
                <c:pt idx="382">
                  <c:v>0.38300000000000001</c:v>
                </c:pt>
                <c:pt idx="383">
                  <c:v>0.38400000000000001</c:v>
                </c:pt>
                <c:pt idx="384">
                  <c:v>0.38500000000000001</c:v>
                </c:pt>
                <c:pt idx="385">
                  <c:v>0.38600000000000001</c:v>
                </c:pt>
                <c:pt idx="386">
                  <c:v>0.38700000000000001</c:v>
                </c:pt>
                <c:pt idx="387">
                  <c:v>0.38800000000000001</c:v>
                </c:pt>
                <c:pt idx="388">
                  <c:v>0.38900000000000001</c:v>
                </c:pt>
                <c:pt idx="389">
                  <c:v>0.39</c:v>
                </c:pt>
                <c:pt idx="390">
                  <c:v>0.39100000000000001</c:v>
                </c:pt>
                <c:pt idx="391">
                  <c:v>0.39200000000000002</c:v>
                </c:pt>
                <c:pt idx="392">
                  <c:v>0.39300000000000002</c:v>
                </c:pt>
                <c:pt idx="393">
                  <c:v>0.39400000000000002</c:v>
                </c:pt>
                <c:pt idx="394">
                  <c:v>0.39500000000000002</c:v>
                </c:pt>
                <c:pt idx="395">
                  <c:v>0.39600000000000002</c:v>
                </c:pt>
                <c:pt idx="396">
                  <c:v>0.39700000000000002</c:v>
                </c:pt>
                <c:pt idx="397">
                  <c:v>0.39800000000000002</c:v>
                </c:pt>
                <c:pt idx="398">
                  <c:v>0.39900000000000002</c:v>
                </c:pt>
                <c:pt idx="399">
                  <c:v>0.4</c:v>
                </c:pt>
                <c:pt idx="400">
                  <c:v>0.40100000000000002</c:v>
                </c:pt>
                <c:pt idx="401">
                  <c:v>0.40200000000000002</c:v>
                </c:pt>
                <c:pt idx="402">
                  <c:v>0.40300000000000002</c:v>
                </c:pt>
                <c:pt idx="403">
                  <c:v>0.40400000000000003</c:v>
                </c:pt>
                <c:pt idx="404">
                  <c:v>0.40500000000000003</c:v>
                </c:pt>
                <c:pt idx="405">
                  <c:v>0.40600000000000003</c:v>
                </c:pt>
                <c:pt idx="406">
                  <c:v>0.40699999999999997</c:v>
                </c:pt>
                <c:pt idx="407">
                  <c:v>0.40799999999999997</c:v>
                </c:pt>
                <c:pt idx="408">
                  <c:v>0.40899999999999997</c:v>
                </c:pt>
                <c:pt idx="409">
                  <c:v>0.41</c:v>
                </c:pt>
                <c:pt idx="410">
                  <c:v>0.41099999999999998</c:v>
                </c:pt>
                <c:pt idx="411">
                  <c:v>0.41199999999999998</c:v>
                </c:pt>
                <c:pt idx="412">
                  <c:v>0.41299999999999998</c:v>
                </c:pt>
                <c:pt idx="413">
                  <c:v>0.41399999999999998</c:v>
                </c:pt>
                <c:pt idx="414">
                  <c:v>0.41499999999999998</c:v>
                </c:pt>
                <c:pt idx="415">
                  <c:v>0.41599999999999998</c:v>
                </c:pt>
                <c:pt idx="416">
                  <c:v>0.41699999999999998</c:v>
                </c:pt>
                <c:pt idx="417">
                  <c:v>0.41799999999999998</c:v>
                </c:pt>
                <c:pt idx="418">
                  <c:v>0.41899999999999998</c:v>
                </c:pt>
                <c:pt idx="419">
                  <c:v>0.42</c:v>
                </c:pt>
                <c:pt idx="420">
                  <c:v>0.42099999999999999</c:v>
                </c:pt>
                <c:pt idx="421">
                  <c:v>0.42199999999999999</c:v>
                </c:pt>
                <c:pt idx="422">
                  <c:v>0.42299999999999999</c:v>
                </c:pt>
                <c:pt idx="423">
                  <c:v>0.42399999999999999</c:v>
                </c:pt>
                <c:pt idx="424">
                  <c:v>0.42499999999999999</c:v>
                </c:pt>
                <c:pt idx="425">
                  <c:v>0.42599999999999999</c:v>
                </c:pt>
                <c:pt idx="426">
                  <c:v>0.42699999999999999</c:v>
                </c:pt>
                <c:pt idx="427">
                  <c:v>0.42799999999999999</c:v>
                </c:pt>
                <c:pt idx="428">
                  <c:v>0.42899999999999999</c:v>
                </c:pt>
                <c:pt idx="429">
                  <c:v>0.43</c:v>
                </c:pt>
                <c:pt idx="430">
                  <c:v>0.43099999999999999</c:v>
                </c:pt>
                <c:pt idx="431">
                  <c:v>0.432</c:v>
                </c:pt>
                <c:pt idx="432">
                  <c:v>0.433</c:v>
                </c:pt>
                <c:pt idx="433">
                  <c:v>0.434</c:v>
                </c:pt>
                <c:pt idx="434">
                  <c:v>0.435</c:v>
                </c:pt>
                <c:pt idx="435">
                  <c:v>0.436</c:v>
                </c:pt>
                <c:pt idx="436">
                  <c:v>0.437</c:v>
                </c:pt>
                <c:pt idx="437">
                  <c:v>0.438</c:v>
                </c:pt>
                <c:pt idx="438">
                  <c:v>0.439</c:v>
                </c:pt>
                <c:pt idx="439">
                  <c:v>0.44</c:v>
                </c:pt>
                <c:pt idx="440">
                  <c:v>0.441</c:v>
                </c:pt>
                <c:pt idx="441">
                  <c:v>0.442</c:v>
                </c:pt>
                <c:pt idx="442">
                  <c:v>0.443</c:v>
                </c:pt>
                <c:pt idx="443">
                  <c:v>0.44400000000000001</c:v>
                </c:pt>
                <c:pt idx="444">
                  <c:v>0.44500000000000001</c:v>
                </c:pt>
                <c:pt idx="445">
                  <c:v>0.44600000000000001</c:v>
                </c:pt>
                <c:pt idx="446">
                  <c:v>0.44700000000000001</c:v>
                </c:pt>
                <c:pt idx="447">
                  <c:v>0.44800000000000001</c:v>
                </c:pt>
                <c:pt idx="448">
                  <c:v>0.44900000000000001</c:v>
                </c:pt>
                <c:pt idx="449">
                  <c:v>0.45</c:v>
                </c:pt>
                <c:pt idx="450">
                  <c:v>0.45100000000000001</c:v>
                </c:pt>
                <c:pt idx="451">
                  <c:v>0.45200000000000001</c:v>
                </c:pt>
                <c:pt idx="452">
                  <c:v>0.45300000000000001</c:v>
                </c:pt>
                <c:pt idx="453">
                  <c:v>0.45400000000000001</c:v>
                </c:pt>
                <c:pt idx="454">
                  <c:v>0.45500000000000002</c:v>
                </c:pt>
                <c:pt idx="455">
                  <c:v>0.45600000000000002</c:v>
                </c:pt>
                <c:pt idx="456">
                  <c:v>0.45700000000000002</c:v>
                </c:pt>
                <c:pt idx="457">
                  <c:v>0.45800000000000002</c:v>
                </c:pt>
                <c:pt idx="458">
                  <c:v>0.45900000000000002</c:v>
                </c:pt>
                <c:pt idx="459">
                  <c:v>0.46</c:v>
                </c:pt>
                <c:pt idx="460">
                  <c:v>0.46100000000000002</c:v>
                </c:pt>
                <c:pt idx="461">
                  <c:v>0.46200000000000002</c:v>
                </c:pt>
                <c:pt idx="462">
                  <c:v>0.46300000000000002</c:v>
                </c:pt>
                <c:pt idx="463">
                  <c:v>0.46400000000000002</c:v>
                </c:pt>
                <c:pt idx="464">
                  <c:v>0.46500000000000002</c:v>
                </c:pt>
                <c:pt idx="465">
                  <c:v>0.46600000000000003</c:v>
                </c:pt>
                <c:pt idx="466">
                  <c:v>0.46700000000000003</c:v>
                </c:pt>
                <c:pt idx="467">
                  <c:v>0.46800000000000003</c:v>
                </c:pt>
                <c:pt idx="468">
                  <c:v>0.46899999999999997</c:v>
                </c:pt>
                <c:pt idx="469">
                  <c:v>0.47</c:v>
                </c:pt>
                <c:pt idx="470">
                  <c:v>0.47099999999999997</c:v>
                </c:pt>
                <c:pt idx="471">
                  <c:v>0.47199999999999998</c:v>
                </c:pt>
                <c:pt idx="472">
                  <c:v>0.47299999999999998</c:v>
                </c:pt>
                <c:pt idx="473">
                  <c:v>0.47399999999999998</c:v>
                </c:pt>
                <c:pt idx="474">
                  <c:v>0.47499999999999998</c:v>
                </c:pt>
                <c:pt idx="475">
                  <c:v>0.47599999999999998</c:v>
                </c:pt>
                <c:pt idx="476">
                  <c:v>0.47699999999999998</c:v>
                </c:pt>
                <c:pt idx="477">
                  <c:v>0.47799999999999998</c:v>
                </c:pt>
                <c:pt idx="478">
                  <c:v>0.47899999999999998</c:v>
                </c:pt>
                <c:pt idx="479">
                  <c:v>0.48</c:v>
                </c:pt>
                <c:pt idx="480">
                  <c:v>0.48099999999999998</c:v>
                </c:pt>
                <c:pt idx="481">
                  <c:v>0.48199999999999998</c:v>
                </c:pt>
                <c:pt idx="482">
                  <c:v>0.48299999999999998</c:v>
                </c:pt>
                <c:pt idx="483">
                  <c:v>0.48399999999999999</c:v>
                </c:pt>
                <c:pt idx="484">
                  <c:v>0.48499999999999999</c:v>
                </c:pt>
                <c:pt idx="485">
                  <c:v>0.48599999999999999</c:v>
                </c:pt>
                <c:pt idx="486">
                  <c:v>0.48699999999999999</c:v>
                </c:pt>
                <c:pt idx="487">
                  <c:v>0.48799999999999999</c:v>
                </c:pt>
                <c:pt idx="488">
                  <c:v>0.48899999999999999</c:v>
                </c:pt>
                <c:pt idx="489">
                  <c:v>0.49</c:v>
                </c:pt>
                <c:pt idx="490">
                  <c:v>0.49099999999999999</c:v>
                </c:pt>
                <c:pt idx="491">
                  <c:v>0.49199999999999999</c:v>
                </c:pt>
                <c:pt idx="492">
                  <c:v>0.49299999999999999</c:v>
                </c:pt>
                <c:pt idx="493">
                  <c:v>0.49399999999999999</c:v>
                </c:pt>
                <c:pt idx="494">
                  <c:v>0.495</c:v>
                </c:pt>
                <c:pt idx="495">
                  <c:v>0.496</c:v>
                </c:pt>
                <c:pt idx="496">
                  <c:v>0.497</c:v>
                </c:pt>
                <c:pt idx="497">
                  <c:v>0.498</c:v>
                </c:pt>
                <c:pt idx="498">
                  <c:v>0.499</c:v>
                </c:pt>
                <c:pt idx="499">
                  <c:v>0.5</c:v>
                </c:pt>
                <c:pt idx="500">
                  <c:v>0.501</c:v>
                </c:pt>
                <c:pt idx="501">
                  <c:v>0.502</c:v>
                </c:pt>
                <c:pt idx="502">
                  <c:v>0.503</c:v>
                </c:pt>
                <c:pt idx="503">
                  <c:v>0.504</c:v>
                </c:pt>
                <c:pt idx="504">
                  <c:v>0.505</c:v>
                </c:pt>
                <c:pt idx="505">
                  <c:v>0.50600000000000001</c:v>
                </c:pt>
                <c:pt idx="506">
                  <c:v>0.50700000000000001</c:v>
                </c:pt>
                <c:pt idx="507">
                  <c:v>0.50800000000000001</c:v>
                </c:pt>
                <c:pt idx="508">
                  <c:v>0.50900000000000001</c:v>
                </c:pt>
                <c:pt idx="509">
                  <c:v>0.51</c:v>
                </c:pt>
                <c:pt idx="510">
                  <c:v>0.51100000000000001</c:v>
                </c:pt>
                <c:pt idx="511">
                  <c:v>0.51200000000000001</c:v>
                </c:pt>
                <c:pt idx="512">
                  <c:v>0.51300000000000001</c:v>
                </c:pt>
                <c:pt idx="513">
                  <c:v>0.51400000000000001</c:v>
                </c:pt>
                <c:pt idx="514">
                  <c:v>0.51500000000000001</c:v>
                </c:pt>
                <c:pt idx="515">
                  <c:v>0.51600000000000001</c:v>
                </c:pt>
                <c:pt idx="516">
                  <c:v>0.51700000000000002</c:v>
                </c:pt>
                <c:pt idx="517">
                  <c:v>0.51800000000000002</c:v>
                </c:pt>
                <c:pt idx="518">
                  <c:v>0.51900000000000002</c:v>
                </c:pt>
                <c:pt idx="519">
                  <c:v>0.52</c:v>
                </c:pt>
                <c:pt idx="520">
                  <c:v>0.52100000000000002</c:v>
                </c:pt>
                <c:pt idx="521">
                  <c:v>0.52200000000000002</c:v>
                </c:pt>
                <c:pt idx="522">
                  <c:v>0.52300000000000002</c:v>
                </c:pt>
                <c:pt idx="523">
                  <c:v>0.52400000000000002</c:v>
                </c:pt>
                <c:pt idx="524">
                  <c:v>0.52500000000000002</c:v>
                </c:pt>
                <c:pt idx="525">
                  <c:v>0.52600000000000002</c:v>
                </c:pt>
                <c:pt idx="526">
                  <c:v>0.52700000000000002</c:v>
                </c:pt>
                <c:pt idx="527">
                  <c:v>0.52800000000000002</c:v>
                </c:pt>
                <c:pt idx="528">
                  <c:v>0.52900000000000003</c:v>
                </c:pt>
                <c:pt idx="529">
                  <c:v>0.53</c:v>
                </c:pt>
                <c:pt idx="530">
                  <c:v>0.53100000000000003</c:v>
                </c:pt>
                <c:pt idx="531">
                  <c:v>0.53200000000000003</c:v>
                </c:pt>
                <c:pt idx="532">
                  <c:v>0.53300000000000003</c:v>
                </c:pt>
                <c:pt idx="533">
                  <c:v>0.53400000000000003</c:v>
                </c:pt>
                <c:pt idx="534">
                  <c:v>0.53500000000000003</c:v>
                </c:pt>
                <c:pt idx="535">
                  <c:v>0.53600000000000003</c:v>
                </c:pt>
                <c:pt idx="536">
                  <c:v>0.53700000000000003</c:v>
                </c:pt>
                <c:pt idx="537">
                  <c:v>0.53800000000000003</c:v>
                </c:pt>
                <c:pt idx="538">
                  <c:v>0.53900000000000003</c:v>
                </c:pt>
                <c:pt idx="539">
                  <c:v>0.54</c:v>
                </c:pt>
                <c:pt idx="540">
                  <c:v>0.54100000000000004</c:v>
                </c:pt>
                <c:pt idx="541">
                  <c:v>0.54200000000000004</c:v>
                </c:pt>
                <c:pt idx="542">
                  <c:v>0.54300000000000004</c:v>
                </c:pt>
                <c:pt idx="543">
                  <c:v>0.54400000000000004</c:v>
                </c:pt>
                <c:pt idx="544">
                  <c:v>0.54500000000000004</c:v>
                </c:pt>
                <c:pt idx="545">
                  <c:v>0.54600000000000004</c:v>
                </c:pt>
                <c:pt idx="546">
                  <c:v>0.54700000000000004</c:v>
                </c:pt>
                <c:pt idx="547">
                  <c:v>0.54800000000000004</c:v>
                </c:pt>
                <c:pt idx="548">
                  <c:v>0.54900000000000004</c:v>
                </c:pt>
                <c:pt idx="549">
                  <c:v>0.55000000000000004</c:v>
                </c:pt>
                <c:pt idx="550">
                  <c:v>0.55100000000000005</c:v>
                </c:pt>
                <c:pt idx="551">
                  <c:v>0.55200000000000005</c:v>
                </c:pt>
                <c:pt idx="552">
                  <c:v>0.55300000000000005</c:v>
                </c:pt>
                <c:pt idx="553">
                  <c:v>0.55400000000000005</c:v>
                </c:pt>
                <c:pt idx="554">
                  <c:v>0.55500000000000005</c:v>
                </c:pt>
                <c:pt idx="555">
                  <c:v>0.55600000000000005</c:v>
                </c:pt>
                <c:pt idx="556">
                  <c:v>0.55700000000000005</c:v>
                </c:pt>
                <c:pt idx="557">
                  <c:v>0.55800000000000005</c:v>
                </c:pt>
                <c:pt idx="558">
                  <c:v>0.55900000000000005</c:v>
                </c:pt>
                <c:pt idx="559">
                  <c:v>0.56000000000000005</c:v>
                </c:pt>
                <c:pt idx="560">
                  <c:v>0.56100000000000005</c:v>
                </c:pt>
                <c:pt idx="561">
                  <c:v>0.56200000000000006</c:v>
                </c:pt>
                <c:pt idx="562">
                  <c:v>0.56299999999999994</c:v>
                </c:pt>
                <c:pt idx="563">
                  <c:v>0.56399999999999995</c:v>
                </c:pt>
                <c:pt idx="564">
                  <c:v>0.56499999999999995</c:v>
                </c:pt>
                <c:pt idx="565">
                  <c:v>0.56599999999999995</c:v>
                </c:pt>
                <c:pt idx="566">
                  <c:v>0.56699999999999995</c:v>
                </c:pt>
                <c:pt idx="567">
                  <c:v>0.56799999999999995</c:v>
                </c:pt>
                <c:pt idx="568">
                  <c:v>0.56899999999999995</c:v>
                </c:pt>
                <c:pt idx="569">
                  <c:v>0.56999999999999995</c:v>
                </c:pt>
                <c:pt idx="570">
                  <c:v>0.57099999999999995</c:v>
                </c:pt>
                <c:pt idx="571">
                  <c:v>0.57199999999999995</c:v>
                </c:pt>
                <c:pt idx="572">
                  <c:v>0.57299999999999995</c:v>
                </c:pt>
                <c:pt idx="573">
                  <c:v>0.57399999999999995</c:v>
                </c:pt>
                <c:pt idx="574">
                  <c:v>0.57499999999999996</c:v>
                </c:pt>
                <c:pt idx="575">
                  <c:v>0.57599999999999996</c:v>
                </c:pt>
                <c:pt idx="576">
                  <c:v>0.57699999999999996</c:v>
                </c:pt>
                <c:pt idx="577">
                  <c:v>0.57799999999999996</c:v>
                </c:pt>
                <c:pt idx="578">
                  <c:v>0.57899999999999996</c:v>
                </c:pt>
                <c:pt idx="579">
                  <c:v>0.57999999999999996</c:v>
                </c:pt>
                <c:pt idx="580">
                  <c:v>0.58099999999999996</c:v>
                </c:pt>
                <c:pt idx="581">
                  <c:v>0.58199999999999996</c:v>
                </c:pt>
                <c:pt idx="582">
                  <c:v>0.58299999999999996</c:v>
                </c:pt>
                <c:pt idx="583">
                  <c:v>0.58399999999999996</c:v>
                </c:pt>
                <c:pt idx="584">
                  <c:v>0.58499999999999996</c:v>
                </c:pt>
                <c:pt idx="585">
                  <c:v>0.58599999999999997</c:v>
                </c:pt>
                <c:pt idx="586">
                  <c:v>0.58699999999999997</c:v>
                </c:pt>
                <c:pt idx="587">
                  <c:v>0.58799999999999997</c:v>
                </c:pt>
                <c:pt idx="588">
                  <c:v>0.58899999999999997</c:v>
                </c:pt>
                <c:pt idx="589">
                  <c:v>0.59</c:v>
                </c:pt>
                <c:pt idx="590">
                  <c:v>0.59099999999999997</c:v>
                </c:pt>
                <c:pt idx="591">
                  <c:v>0.59199999999999997</c:v>
                </c:pt>
                <c:pt idx="592">
                  <c:v>0.59299999999999997</c:v>
                </c:pt>
                <c:pt idx="593">
                  <c:v>0.59399999999999997</c:v>
                </c:pt>
                <c:pt idx="594">
                  <c:v>0.59499999999999997</c:v>
                </c:pt>
                <c:pt idx="595">
                  <c:v>0.59599999999999997</c:v>
                </c:pt>
                <c:pt idx="596">
                  <c:v>0.59699999999999998</c:v>
                </c:pt>
                <c:pt idx="597">
                  <c:v>0.59799999999999998</c:v>
                </c:pt>
                <c:pt idx="598">
                  <c:v>0.59899999999999998</c:v>
                </c:pt>
                <c:pt idx="599">
                  <c:v>0.6</c:v>
                </c:pt>
                <c:pt idx="600">
                  <c:v>0.60099999999999998</c:v>
                </c:pt>
                <c:pt idx="601">
                  <c:v>0.60199999999999998</c:v>
                </c:pt>
                <c:pt idx="602">
                  <c:v>0.60299999999999998</c:v>
                </c:pt>
                <c:pt idx="603">
                  <c:v>0.60399999999999998</c:v>
                </c:pt>
                <c:pt idx="604">
                  <c:v>0.60499999999999998</c:v>
                </c:pt>
                <c:pt idx="605">
                  <c:v>0.60599999999999998</c:v>
                </c:pt>
                <c:pt idx="606">
                  <c:v>0.60699999999999998</c:v>
                </c:pt>
                <c:pt idx="607">
                  <c:v>0.60799999999999998</c:v>
                </c:pt>
                <c:pt idx="608">
                  <c:v>0.60899999999999999</c:v>
                </c:pt>
                <c:pt idx="609">
                  <c:v>0.61</c:v>
                </c:pt>
                <c:pt idx="610">
                  <c:v>0.61099999999999999</c:v>
                </c:pt>
                <c:pt idx="611">
                  <c:v>0.61199999999999999</c:v>
                </c:pt>
                <c:pt idx="612">
                  <c:v>0.61299999999999999</c:v>
                </c:pt>
                <c:pt idx="613">
                  <c:v>0.61399999999999999</c:v>
                </c:pt>
                <c:pt idx="614">
                  <c:v>0.61499999999999999</c:v>
                </c:pt>
                <c:pt idx="615">
                  <c:v>0.61599999999999999</c:v>
                </c:pt>
                <c:pt idx="616">
                  <c:v>0.61699999999999999</c:v>
                </c:pt>
                <c:pt idx="617">
                  <c:v>0.61799999999999999</c:v>
                </c:pt>
                <c:pt idx="618">
                  <c:v>0.61899999999999999</c:v>
                </c:pt>
                <c:pt idx="619">
                  <c:v>0.62</c:v>
                </c:pt>
                <c:pt idx="620">
                  <c:v>0.621</c:v>
                </c:pt>
                <c:pt idx="621">
                  <c:v>0.622</c:v>
                </c:pt>
                <c:pt idx="622">
                  <c:v>0.623</c:v>
                </c:pt>
                <c:pt idx="623">
                  <c:v>0.624</c:v>
                </c:pt>
                <c:pt idx="624">
                  <c:v>0.625</c:v>
                </c:pt>
                <c:pt idx="625">
                  <c:v>0.626</c:v>
                </c:pt>
                <c:pt idx="626">
                  <c:v>0.627</c:v>
                </c:pt>
                <c:pt idx="627">
                  <c:v>0.628</c:v>
                </c:pt>
                <c:pt idx="628">
                  <c:v>0.629</c:v>
                </c:pt>
                <c:pt idx="629">
                  <c:v>0.63</c:v>
                </c:pt>
                <c:pt idx="630">
                  <c:v>0.63100000000000001</c:v>
                </c:pt>
                <c:pt idx="631">
                  <c:v>0.63200000000000001</c:v>
                </c:pt>
                <c:pt idx="632">
                  <c:v>0.63300000000000001</c:v>
                </c:pt>
                <c:pt idx="633">
                  <c:v>0.63400000000000001</c:v>
                </c:pt>
                <c:pt idx="634">
                  <c:v>0.63500000000000001</c:v>
                </c:pt>
                <c:pt idx="635">
                  <c:v>0.63600000000000001</c:v>
                </c:pt>
                <c:pt idx="636">
                  <c:v>0.63700000000000001</c:v>
                </c:pt>
                <c:pt idx="637">
                  <c:v>0.63800000000000001</c:v>
                </c:pt>
                <c:pt idx="638">
                  <c:v>0.63900000000000001</c:v>
                </c:pt>
                <c:pt idx="639">
                  <c:v>0.64</c:v>
                </c:pt>
                <c:pt idx="640">
                  <c:v>0.64100000000000001</c:v>
                </c:pt>
                <c:pt idx="641">
                  <c:v>0.64200000000000002</c:v>
                </c:pt>
                <c:pt idx="642">
                  <c:v>0.64300000000000002</c:v>
                </c:pt>
                <c:pt idx="643">
                  <c:v>0.64400000000000002</c:v>
                </c:pt>
                <c:pt idx="644">
                  <c:v>0.64500000000000002</c:v>
                </c:pt>
                <c:pt idx="645">
                  <c:v>0.64600000000000002</c:v>
                </c:pt>
                <c:pt idx="646">
                  <c:v>0.64700000000000002</c:v>
                </c:pt>
                <c:pt idx="647">
                  <c:v>0.64800000000000002</c:v>
                </c:pt>
                <c:pt idx="648">
                  <c:v>0.64900000000000002</c:v>
                </c:pt>
                <c:pt idx="649">
                  <c:v>0.65</c:v>
                </c:pt>
                <c:pt idx="650">
                  <c:v>0.65100000000000002</c:v>
                </c:pt>
                <c:pt idx="651">
                  <c:v>0.65200000000000002</c:v>
                </c:pt>
                <c:pt idx="652">
                  <c:v>0.65300000000000002</c:v>
                </c:pt>
                <c:pt idx="653">
                  <c:v>0.65400000000000003</c:v>
                </c:pt>
                <c:pt idx="654">
                  <c:v>0.65500000000000003</c:v>
                </c:pt>
                <c:pt idx="655">
                  <c:v>0.65600000000000003</c:v>
                </c:pt>
                <c:pt idx="656">
                  <c:v>0.65700000000000003</c:v>
                </c:pt>
                <c:pt idx="657">
                  <c:v>0.65800000000000003</c:v>
                </c:pt>
                <c:pt idx="658">
                  <c:v>0.65900000000000003</c:v>
                </c:pt>
                <c:pt idx="659">
                  <c:v>0.66</c:v>
                </c:pt>
                <c:pt idx="660">
                  <c:v>0.66100000000000003</c:v>
                </c:pt>
                <c:pt idx="661">
                  <c:v>0.66200000000000003</c:v>
                </c:pt>
                <c:pt idx="662">
                  <c:v>0.66300000000000003</c:v>
                </c:pt>
                <c:pt idx="663">
                  <c:v>0.66400000000000003</c:v>
                </c:pt>
                <c:pt idx="664">
                  <c:v>0.66500000000000004</c:v>
                </c:pt>
                <c:pt idx="665">
                  <c:v>0.66600000000000004</c:v>
                </c:pt>
                <c:pt idx="666">
                  <c:v>0.66700000000000004</c:v>
                </c:pt>
                <c:pt idx="667">
                  <c:v>0.66800000000000004</c:v>
                </c:pt>
                <c:pt idx="668">
                  <c:v>0.66900000000000004</c:v>
                </c:pt>
                <c:pt idx="669">
                  <c:v>0.67</c:v>
                </c:pt>
                <c:pt idx="670">
                  <c:v>0.67100000000000004</c:v>
                </c:pt>
                <c:pt idx="671">
                  <c:v>0.67200000000000004</c:v>
                </c:pt>
                <c:pt idx="672">
                  <c:v>0.67300000000000004</c:v>
                </c:pt>
                <c:pt idx="673">
                  <c:v>0.67400000000000004</c:v>
                </c:pt>
                <c:pt idx="674">
                  <c:v>0.67500000000000004</c:v>
                </c:pt>
                <c:pt idx="675">
                  <c:v>0.67600000000000005</c:v>
                </c:pt>
                <c:pt idx="676">
                  <c:v>0.67700000000000005</c:v>
                </c:pt>
                <c:pt idx="677">
                  <c:v>0.67800000000000005</c:v>
                </c:pt>
                <c:pt idx="678">
                  <c:v>0.67900000000000005</c:v>
                </c:pt>
                <c:pt idx="679">
                  <c:v>0.68</c:v>
                </c:pt>
                <c:pt idx="680">
                  <c:v>0.68100000000000005</c:v>
                </c:pt>
                <c:pt idx="681">
                  <c:v>0.68200000000000005</c:v>
                </c:pt>
                <c:pt idx="682">
                  <c:v>0.68300000000000005</c:v>
                </c:pt>
                <c:pt idx="683">
                  <c:v>0.68400000000000005</c:v>
                </c:pt>
                <c:pt idx="684">
                  <c:v>0.68500000000000005</c:v>
                </c:pt>
                <c:pt idx="685">
                  <c:v>0.68600000000000005</c:v>
                </c:pt>
                <c:pt idx="686">
                  <c:v>0.68700000000000006</c:v>
                </c:pt>
                <c:pt idx="687">
                  <c:v>0.68799999999999994</c:v>
                </c:pt>
                <c:pt idx="688">
                  <c:v>0.68899999999999995</c:v>
                </c:pt>
                <c:pt idx="689">
                  <c:v>0.69</c:v>
                </c:pt>
                <c:pt idx="690">
                  <c:v>0.69099999999999995</c:v>
                </c:pt>
                <c:pt idx="691">
                  <c:v>0.69199999999999995</c:v>
                </c:pt>
                <c:pt idx="692">
                  <c:v>0.69299999999999995</c:v>
                </c:pt>
                <c:pt idx="693">
                  <c:v>0.69399999999999995</c:v>
                </c:pt>
                <c:pt idx="694">
                  <c:v>0.69499999999999995</c:v>
                </c:pt>
                <c:pt idx="695">
                  <c:v>0.69599999999999995</c:v>
                </c:pt>
                <c:pt idx="696">
                  <c:v>0.69699999999999995</c:v>
                </c:pt>
                <c:pt idx="697">
                  <c:v>0.69799999999999995</c:v>
                </c:pt>
                <c:pt idx="698">
                  <c:v>0.69899999999999995</c:v>
                </c:pt>
                <c:pt idx="699">
                  <c:v>0.7</c:v>
                </c:pt>
                <c:pt idx="700">
                  <c:v>0.70099999999999996</c:v>
                </c:pt>
                <c:pt idx="701">
                  <c:v>0.70199999999999996</c:v>
                </c:pt>
                <c:pt idx="702">
                  <c:v>0.70299999999999996</c:v>
                </c:pt>
                <c:pt idx="703">
                  <c:v>0.70399999999999996</c:v>
                </c:pt>
                <c:pt idx="704">
                  <c:v>0.70499999999999996</c:v>
                </c:pt>
                <c:pt idx="705">
                  <c:v>0.70599999999999996</c:v>
                </c:pt>
                <c:pt idx="706">
                  <c:v>0.70699999999999996</c:v>
                </c:pt>
                <c:pt idx="707">
                  <c:v>0.70799999999999996</c:v>
                </c:pt>
                <c:pt idx="708">
                  <c:v>0.70899999999999996</c:v>
                </c:pt>
                <c:pt idx="709">
                  <c:v>0.71</c:v>
                </c:pt>
                <c:pt idx="710">
                  <c:v>0.71099999999999997</c:v>
                </c:pt>
                <c:pt idx="711">
                  <c:v>0.71199999999999997</c:v>
                </c:pt>
                <c:pt idx="712">
                  <c:v>0.71299999999999997</c:v>
                </c:pt>
                <c:pt idx="713">
                  <c:v>0.71399999999999997</c:v>
                </c:pt>
                <c:pt idx="714">
                  <c:v>0.71499999999999997</c:v>
                </c:pt>
                <c:pt idx="715">
                  <c:v>0.71599999999999997</c:v>
                </c:pt>
                <c:pt idx="716">
                  <c:v>0.71699999999999997</c:v>
                </c:pt>
                <c:pt idx="717">
                  <c:v>0.71799999999999997</c:v>
                </c:pt>
                <c:pt idx="718">
                  <c:v>0.71899999999999997</c:v>
                </c:pt>
                <c:pt idx="719">
                  <c:v>0.72</c:v>
                </c:pt>
                <c:pt idx="720">
                  <c:v>0.72099999999999997</c:v>
                </c:pt>
                <c:pt idx="721">
                  <c:v>0.72199999999999998</c:v>
                </c:pt>
                <c:pt idx="722">
                  <c:v>0.72299999999999998</c:v>
                </c:pt>
                <c:pt idx="723">
                  <c:v>0.72399999999999998</c:v>
                </c:pt>
                <c:pt idx="724">
                  <c:v>0.72499999999999998</c:v>
                </c:pt>
                <c:pt idx="725">
                  <c:v>0.72599999999999998</c:v>
                </c:pt>
                <c:pt idx="726">
                  <c:v>0.72699999999999998</c:v>
                </c:pt>
                <c:pt idx="727">
                  <c:v>0.72799999999999998</c:v>
                </c:pt>
                <c:pt idx="728">
                  <c:v>0.72899999999999998</c:v>
                </c:pt>
                <c:pt idx="729">
                  <c:v>0.73</c:v>
                </c:pt>
                <c:pt idx="730">
                  <c:v>0.73099999999999998</c:v>
                </c:pt>
                <c:pt idx="731">
                  <c:v>0.73199999999999998</c:v>
                </c:pt>
                <c:pt idx="732">
                  <c:v>0.73299999999999998</c:v>
                </c:pt>
                <c:pt idx="733">
                  <c:v>0.73399999999999999</c:v>
                </c:pt>
                <c:pt idx="734">
                  <c:v>0.73499999999999999</c:v>
                </c:pt>
                <c:pt idx="735">
                  <c:v>0.73599999999999999</c:v>
                </c:pt>
                <c:pt idx="736">
                  <c:v>0.73699999999999999</c:v>
                </c:pt>
                <c:pt idx="737">
                  <c:v>0.73799999999999999</c:v>
                </c:pt>
                <c:pt idx="738">
                  <c:v>0.73899999999999999</c:v>
                </c:pt>
                <c:pt idx="739">
                  <c:v>0.74</c:v>
                </c:pt>
                <c:pt idx="740">
                  <c:v>0.74099999999999999</c:v>
                </c:pt>
                <c:pt idx="741">
                  <c:v>0.74199999999999999</c:v>
                </c:pt>
                <c:pt idx="742">
                  <c:v>0.74299999999999999</c:v>
                </c:pt>
                <c:pt idx="743">
                  <c:v>0.74399999999999999</c:v>
                </c:pt>
                <c:pt idx="744">
                  <c:v>0.745</c:v>
                </c:pt>
                <c:pt idx="745">
                  <c:v>0.746</c:v>
                </c:pt>
                <c:pt idx="746">
                  <c:v>0.747</c:v>
                </c:pt>
                <c:pt idx="747">
                  <c:v>0.748</c:v>
                </c:pt>
                <c:pt idx="748">
                  <c:v>0.749</c:v>
                </c:pt>
                <c:pt idx="749">
                  <c:v>0.75</c:v>
                </c:pt>
                <c:pt idx="750">
                  <c:v>0.751</c:v>
                </c:pt>
                <c:pt idx="751">
                  <c:v>0.752</c:v>
                </c:pt>
                <c:pt idx="752">
                  <c:v>0.753</c:v>
                </c:pt>
                <c:pt idx="753">
                  <c:v>0.754</c:v>
                </c:pt>
                <c:pt idx="754">
                  <c:v>0.755</c:v>
                </c:pt>
                <c:pt idx="755">
                  <c:v>0.75600000000000001</c:v>
                </c:pt>
                <c:pt idx="756">
                  <c:v>0.75700000000000001</c:v>
                </c:pt>
                <c:pt idx="757">
                  <c:v>0.75800000000000001</c:v>
                </c:pt>
                <c:pt idx="758">
                  <c:v>0.75900000000000001</c:v>
                </c:pt>
                <c:pt idx="759">
                  <c:v>0.76</c:v>
                </c:pt>
                <c:pt idx="760">
                  <c:v>0.76100000000000001</c:v>
                </c:pt>
                <c:pt idx="761">
                  <c:v>0.76200000000000001</c:v>
                </c:pt>
                <c:pt idx="762">
                  <c:v>0.76300000000000001</c:v>
                </c:pt>
                <c:pt idx="763">
                  <c:v>0.76400000000000001</c:v>
                </c:pt>
                <c:pt idx="764">
                  <c:v>0.76500000000000001</c:v>
                </c:pt>
                <c:pt idx="765">
                  <c:v>0.76600000000000001</c:v>
                </c:pt>
                <c:pt idx="766">
                  <c:v>0.76700000000000002</c:v>
                </c:pt>
                <c:pt idx="767">
                  <c:v>0.76800000000000002</c:v>
                </c:pt>
                <c:pt idx="768">
                  <c:v>0.76900000000000002</c:v>
                </c:pt>
                <c:pt idx="769">
                  <c:v>0.77</c:v>
                </c:pt>
                <c:pt idx="770">
                  <c:v>0.77100000000000002</c:v>
                </c:pt>
                <c:pt idx="771">
                  <c:v>0.77200000000000002</c:v>
                </c:pt>
                <c:pt idx="772">
                  <c:v>0.77300000000000002</c:v>
                </c:pt>
                <c:pt idx="773">
                  <c:v>0.77400000000000002</c:v>
                </c:pt>
                <c:pt idx="774">
                  <c:v>0.77500000000000002</c:v>
                </c:pt>
                <c:pt idx="775">
                  <c:v>0.77600000000000002</c:v>
                </c:pt>
                <c:pt idx="776">
                  <c:v>0.77700000000000002</c:v>
                </c:pt>
                <c:pt idx="777">
                  <c:v>0.77800000000000002</c:v>
                </c:pt>
                <c:pt idx="778">
                  <c:v>0.77900000000000003</c:v>
                </c:pt>
                <c:pt idx="779">
                  <c:v>0.78</c:v>
                </c:pt>
                <c:pt idx="780">
                  <c:v>0.78100000000000003</c:v>
                </c:pt>
                <c:pt idx="781">
                  <c:v>0.78200000000000003</c:v>
                </c:pt>
                <c:pt idx="782">
                  <c:v>0.78300000000000003</c:v>
                </c:pt>
                <c:pt idx="783">
                  <c:v>0.78400000000000003</c:v>
                </c:pt>
                <c:pt idx="784">
                  <c:v>0.78500000000000003</c:v>
                </c:pt>
                <c:pt idx="785">
                  <c:v>0.78600000000000003</c:v>
                </c:pt>
                <c:pt idx="786">
                  <c:v>0.78700000000000003</c:v>
                </c:pt>
                <c:pt idx="787">
                  <c:v>0.78800000000000003</c:v>
                </c:pt>
                <c:pt idx="788">
                  <c:v>0.78900000000000003</c:v>
                </c:pt>
                <c:pt idx="789">
                  <c:v>0.79</c:v>
                </c:pt>
                <c:pt idx="790">
                  <c:v>0.79100000000000004</c:v>
                </c:pt>
                <c:pt idx="791">
                  <c:v>0.79200000000000004</c:v>
                </c:pt>
                <c:pt idx="792">
                  <c:v>0.79300000000000004</c:v>
                </c:pt>
                <c:pt idx="793">
                  <c:v>0.79400000000000004</c:v>
                </c:pt>
                <c:pt idx="794">
                  <c:v>0.79500000000000004</c:v>
                </c:pt>
                <c:pt idx="795">
                  <c:v>0.79600000000000004</c:v>
                </c:pt>
                <c:pt idx="796">
                  <c:v>0.79700000000000004</c:v>
                </c:pt>
                <c:pt idx="797">
                  <c:v>0.79800000000000004</c:v>
                </c:pt>
                <c:pt idx="798">
                  <c:v>0.79900000000000004</c:v>
                </c:pt>
                <c:pt idx="799">
                  <c:v>0.8</c:v>
                </c:pt>
                <c:pt idx="800">
                  <c:v>0.80100000000000005</c:v>
                </c:pt>
                <c:pt idx="801">
                  <c:v>0.80200000000000005</c:v>
                </c:pt>
                <c:pt idx="802">
                  <c:v>0.80300000000000005</c:v>
                </c:pt>
                <c:pt idx="803">
                  <c:v>0.80400000000000005</c:v>
                </c:pt>
                <c:pt idx="804">
                  <c:v>0.80500000000000005</c:v>
                </c:pt>
                <c:pt idx="805">
                  <c:v>0.80600000000000005</c:v>
                </c:pt>
                <c:pt idx="806">
                  <c:v>0.80700000000000005</c:v>
                </c:pt>
                <c:pt idx="807">
                  <c:v>0.80800000000000005</c:v>
                </c:pt>
                <c:pt idx="808">
                  <c:v>0.80900000000000005</c:v>
                </c:pt>
                <c:pt idx="809">
                  <c:v>0.81</c:v>
                </c:pt>
                <c:pt idx="810">
                  <c:v>0.81100000000000005</c:v>
                </c:pt>
                <c:pt idx="811">
                  <c:v>0.81200000000000006</c:v>
                </c:pt>
                <c:pt idx="812">
                  <c:v>0.81299999999999994</c:v>
                </c:pt>
                <c:pt idx="813">
                  <c:v>0.81399999999999995</c:v>
                </c:pt>
                <c:pt idx="814">
                  <c:v>0.81499999999999995</c:v>
                </c:pt>
                <c:pt idx="815">
                  <c:v>0.81599999999999995</c:v>
                </c:pt>
                <c:pt idx="816">
                  <c:v>0.81699999999999995</c:v>
                </c:pt>
                <c:pt idx="817">
                  <c:v>0.81799999999999995</c:v>
                </c:pt>
                <c:pt idx="818">
                  <c:v>0.81899999999999995</c:v>
                </c:pt>
                <c:pt idx="819">
                  <c:v>0.82</c:v>
                </c:pt>
                <c:pt idx="820">
                  <c:v>0.82099999999999995</c:v>
                </c:pt>
                <c:pt idx="821">
                  <c:v>0.82199999999999995</c:v>
                </c:pt>
                <c:pt idx="822">
                  <c:v>0.82299999999999995</c:v>
                </c:pt>
                <c:pt idx="823">
                  <c:v>0.82399999999999995</c:v>
                </c:pt>
                <c:pt idx="824">
                  <c:v>0.82499999999999996</c:v>
                </c:pt>
                <c:pt idx="825">
                  <c:v>0.82599999999999996</c:v>
                </c:pt>
                <c:pt idx="826">
                  <c:v>0.82699999999999996</c:v>
                </c:pt>
                <c:pt idx="827">
                  <c:v>0.82799999999999996</c:v>
                </c:pt>
                <c:pt idx="828">
                  <c:v>0.82899999999999996</c:v>
                </c:pt>
                <c:pt idx="829">
                  <c:v>0.83</c:v>
                </c:pt>
                <c:pt idx="830">
                  <c:v>0.83099999999999996</c:v>
                </c:pt>
                <c:pt idx="831">
                  <c:v>0.83199999999999996</c:v>
                </c:pt>
                <c:pt idx="832">
                  <c:v>0.83299999999999996</c:v>
                </c:pt>
                <c:pt idx="833">
                  <c:v>0.83399999999999996</c:v>
                </c:pt>
                <c:pt idx="834">
                  <c:v>0.83499999999999996</c:v>
                </c:pt>
                <c:pt idx="835">
                  <c:v>0.83599999999999997</c:v>
                </c:pt>
                <c:pt idx="836">
                  <c:v>0.83699999999999997</c:v>
                </c:pt>
                <c:pt idx="837">
                  <c:v>0.83799999999999997</c:v>
                </c:pt>
                <c:pt idx="838">
                  <c:v>0.83899999999999997</c:v>
                </c:pt>
                <c:pt idx="839">
                  <c:v>0.84</c:v>
                </c:pt>
                <c:pt idx="840">
                  <c:v>0.84099999999999997</c:v>
                </c:pt>
                <c:pt idx="841">
                  <c:v>0.84199999999999997</c:v>
                </c:pt>
                <c:pt idx="842">
                  <c:v>0.84299999999999997</c:v>
                </c:pt>
                <c:pt idx="843">
                  <c:v>0.84399999999999997</c:v>
                </c:pt>
                <c:pt idx="844">
                  <c:v>0.84499999999999997</c:v>
                </c:pt>
                <c:pt idx="845">
                  <c:v>0.84599999999999997</c:v>
                </c:pt>
                <c:pt idx="846">
                  <c:v>0.84699999999999998</c:v>
                </c:pt>
                <c:pt idx="847">
                  <c:v>0.84799999999999998</c:v>
                </c:pt>
                <c:pt idx="848">
                  <c:v>0.84899999999999998</c:v>
                </c:pt>
                <c:pt idx="849">
                  <c:v>0.85</c:v>
                </c:pt>
                <c:pt idx="850">
                  <c:v>0.85099999999999998</c:v>
                </c:pt>
                <c:pt idx="851">
                  <c:v>0.85199999999999998</c:v>
                </c:pt>
                <c:pt idx="852">
                  <c:v>0.85299999999999998</c:v>
                </c:pt>
                <c:pt idx="853">
                  <c:v>0.85399999999999998</c:v>
                </c:pt>
                <c:pt idx="854">
                  <c:v>0.85499999999999998</c:v>
                </c:pt>
                <c:pt idx="855">
                  <c:v>0.85599999999999998</c:v>
                </c:pt>
                <c:pt idx="856">
                  <c:v>0.85699999999999998</c:v>
                </c:pt>
                <c:pt idx="857">
                  <c:v>0.85799999999999998</c:v>
                </c:pt>
                <c:pt idx="858">
                  <c:v>0.85899999999999999</c:v>
                </c:pt>
                <c:pt idx="859">
                  <c:v>0.86</c:v>
                </c:pt>
                <c:pt idx="860">
                  <c:v>0.86099999999999999</c:v>
                </c:pt>
                <c:pt idx="861">
                  <c:v>0.86199999999999999</c:v>
                </c:pt>
                <c:pt idx="862">
                  <c:v>0.86299999999999999</c:v>
                </c:pt>
                <c:pt idx="863">
                  <c:v>0.86399999999999999</c:v>
                </c:pt>
                <c:pt idx="864">
                  <c:v>0.86499999999999999</c:v>
                </c:pt>
                <c:pt idx="865">
                  <c:v>0.86599999999999999</c:v>
                </c:pt>
                <c:pt idx="866">
                  <c:v>0.86699999999999999</c:v>
                </c:pt>
                <c:pt idx="867">
                  <c:v>0.86799999999999999</c:v>
                </c:pt>
                <c:pt idx="868">
                  <c:v>0.86899999999999999</c:v>
                </c:pt>
                <c:pt idx="869">
                  <c:v>0.87</c:v>
                </c:pt>
                <c:pt idx="870">
                  <c:v>0.871</c:v>
                </c:pt>
                <c:pt idx="871">
                  <c:v>0.872</c:v>
                </c:pt>
                <c:pt idx="872">
                  <c:v>0.873</c:v>
                </c:pt>
                <c:pt idx="873">
                  <c:v>0.874</c:v>
                </c:pt>
                <c:pt idx="874">
                  <c:v>0.875</c:v>
                </c:pt>
                <c:pt idx="875">
                  <c:v>0.876</c:v>
                </c:pt>
                <c:pt idx="876">
                  <c:v>0.877</c:v>
                </c:pt>
                <c:pt idx="877">
                  <c:v>0.878</c:v>
                </c:pt>
                <c:pt idx="878">
                  <c:v>0.879</c:v>
                </c:pt>
                <c:pt idx="879">
                  <c:v>0.88</c:v>
                </c:pt>
                <c:pt idx="880">
                  <c:v>0.88100000000000001</c:v>
                </c:pt>
                <c:pt idx="881">
                  <c:v>0.88200000000000001</c:v>
                </c:pt>
                <c:pt idx="882">
                  <c:v>0.88300000000000001</c:v>
                </c:pt>
                <c:pt idx="883">
                  <c:v>0.88400000000000001</c:v>
                </c:pt>
                <c:pt idx="884">
                  <c:v>0.88500000000000001</c:v>
                </c:pt>
                <c:pt idx="885">
                  <c:v>0.88600000000000001</c:v>
                </c:pt>
                <c:pt idx="886">
                  <c:v>0.88700000000000001</c:v>
                </c:pt>
                <c:pt idx="887">
                  <c:v>0.88800000000000001</c:v>
                </c:pt>
                <c:pt idx="888">
                  <c:v>0.88900000000000001</c:v>
                </c:pt>
                <c:pt idx="889">
                  <c:v>0.89</c:v>
                </c:pt>
                <c:pt idx="890">
                  <c:v>0.89100000000000001</c:v>
                </c:pt>
                <c:pt idx="891">
                  <c:v>0.89200000000000002</c:v>
                </c:pt>
                <c:pt idx="892">
                  <c:v>0.89300000000000002</c:v>
                </c:pt>
                <c:pt idx="893">
                  <c:v>0.89400000000000002</c:v>
                </c:pt>
                <c:pt idx="894">
                  <c:v>0.89500000000000002</c:v>
                </c:pt>
                <c:pt idx="895">
                  <c:v>0.89600000000000002</c:v>
                </c:pt>
                <c:pt idx="896">
                  <c:v>0.89700000000000002</c:v>
                </c:pt>
                <c:pt idx="897">
                  <c:v>0.89800000000000002</c:v>
                </c:pt>
                <c:pt idx="898">
                  <c:v>0.89900000000000002</c:v>
                </c:pt>
                <c:pt idx="899">
                  <c:v>0.9</c:v>
                </c:pt>
                <c:pt idx="900">
                  <c:v>0.90100000000000002</c:v>
                </c:pt>
                <c:pt idx="901">
                  <c:v>0.90200000000000002</c:v>
                </c:pt>
                <c:pt idx="902">
                  <c:v>0.90300000000000002</c:v>
                </c:pt>
                <c:pt idx="903">
                  <c:v>0.90400000000000003</c:v>
                </c:pt>
                <c:pt idx="904">
                  <c:v>0.90500000000000003</c:v>
                </c:pt>
                <c:pt idx="905">
                  <c:v>0.90600000000000003</c:v>
                </c:pt>
                <c:pt idx="906">
                  <c:v>0.90700000000000003</c:v>
                </c:pt>
                <c:pt idx="907">
                  <c:v>0.90800000000000003</c:v>
                </c:pt>
                <c:pt idx="908">
                  <c:v>0.90900000000000003</c:v>
                </c:pt>
                <c:pt idx="909">
                  <c:v>0.91</c:v>
                </c:pt>
                <c:pt idx="910">
                  <c:v>0.91100000000000003</c:v>
                </c:pt>
                <c:pt idx="911">
                  <c:v>0.91200000000000003</c:v>
                </c:pt>
                <c:pt idx="912">
                  <c:v>0.91300000000000003</c:v>
                </c:pt>
                <c:pt idx="913">
                  <c:v>0.91400000000000003</c:v>
                </c:pt>
                <c:pt idx="914">
                  <c:v>0.91500000000000004</c:v>
                </c:pt>
                <c:pt idx="915">
                  <c:v>0.91600000000000004</c:v>
                </c:pt>
                <c:pt idx="916">
                  <c:v>0.91700000000000004</c:v>
                </c:pt>
                <c:pt idx="917">
                  <c:v>0.91800000000000004</c:v>
                </c:pt>
                <c:pt idx="918">
                  <c:v>0.91900000000000004</c:v>
                </c:pt>
                <c:pt idx="919">
                  <c:v>0.92</c:v>
                </c:pt>
                <c:pt idx="920">
                  <c:v>0.92100000000000004</c:v>
                </c:pt>
                <c:pt idx="921">
                  <c:v>0.92200000000000004</c:v>
                </c:pt>
                <c:pt idx="922">
                  <c:v>0.92300000000000004</c:v>
                </c:pt>
                <c:pt idx="923">
                  <c:v>0.92400000000000004</c:v>
                </c:pt>
                <c:pt idx="924">
                  <c:v>0.92500000000000004</c:v>
                </c:pt>
                <c:pt idx="925">
                  <c:v>0.92600000000000005</c:v>
                </c:pt>
                <c:pt idx="926">
                  <c:v>0.92700000000000005</c:v>
                </c:pt>
                <c:pt idx="927">
                  <c:v>0.92800000000000005</c:v>
                </c:pt>
                <c:pt idx="928">
                  <c:v>0.92900000000000005</c:v>
                </c:pt>
                <c:pt idx="929">
                  <c:v>0.93</c:v>
                </c:pt>
                <c:pt idx="930">
                  <c:v>0.93100000000000005</c:v>
                </c:pt>
                <c:pt idx="931">
                  <c:v>0.93200000000000005</c:v>
                </c:pt>
                <c:pt idx="932">
                  <c:v>0.93300000000000005</c:v>
                </c:pt>
                <c:pt idx="933">
                  <c:v>0.93400000000000005</c:v>
                </c:pt>
                <c:pt idx="934">
                  <c:v>0.93500000000000005</c:v>
                </c:pt>
                <c:pt idx="935">
                  <c:v>0.93600000000000005</c:v>
                </c:pt>
                <c:pt idx="936">
                  <c:v>0.93700000000000006</c:v>
                </c:pt>
                <c:pt idx="937">
                  <c:v>0.93799999999999994</c:v>
                </c:pt>
                <c:pt idx="938">
                  <c:v>0.93899999999999995</c:v>
                </c:pt>
                <c:pt idx="939">
                  <c:v>0.94</c:v>
                </c:pt>
                <c:pt idx="940">
                  <c:v>0.94099999999999995</c:v>
                </c:pt>
                <c:pt idx="941">
                  <c:v>0.94199999999999995</c:v>
                </c:pt>
                <c:pt idx="942">
                  <c:v>0.94299999999999995</c:v>
                </c:pt>
                <c:pt idx="943">
                  <c:v>0.94399999999999995</c:v>
                </c:pt>
                <c:pt idx="944">
                  <c:v>0.94499999999999995</c:v>
                </c:pt>
                <c:pt idx="945">
                  <c:v>0.94599999999999995</c:v>
                </c:pt>
                <c:pt idx="946">
                  <c:v>0.94699999999999995</c:v>
                </c:pt>
                <c:pt idx="947">
                  <c:v>0.94799999999999995</c:v>
                </c:pt>
                <c:pt idx="948">
                  <c:v>0.94899999999999995</c:v>
                </c:pt>
                <c:pt idx="949">
                  <c:v>0.95</c:v>
                </c:pt>
                <c:pt idx="950">
                  <c:v>0.95099999999999996</c:v>
                </c:pt>
                <c:pt idx="951">
                  <c:v>0.95199999999999996</c:v>
                </c:pt>
                <c:pt idx="952">
                  <c:v>0.95299999999999996</c:v>
                </c:pt>
                <c:pt idx="953">
                  <c:v>0.95399999999999996</c:v>
                </c:pt>
                <c:pt idx="954">
                  <c:v>0.95499999999999996</c:v>
                </c:pt>
                <c:pt idx="955">
                  <c:v>0.95599999999999996</c:v>
                </c:pt>
                <c:pt idx="956">
                  <c:v>0.95699999999999996</c:v>
                </c:pt>
                <c:pt idx="957">
                  <c:v>0.95799999999999996</c:v>
                </c:pt>
                <c:pt idx="958">
                  <c:v>0.95899999999999996</c:v>
                </c:pt>
                <c:pt idx="959">
                  <c:v>0.96</c:v>
                </c:pt>
                <c:pt idx="960">
                  <c:v>0.96099999999999997</c:v>
                </c:pt>
                <c:pt idx="961">
                  <c:v>0.96199999999999997</c:v>
                </c:pt>
                <c:pt idx="962">
                  <c:v>0.96299999999999997</c:v>
                </c:pt>
                <c:pt idx="963">
                  <c:v>0.96399999999999997</c:v>
                </c:pt>
                <c:pt idx="964">
                  <c:v>0.96499999999999997</c:v>
                </c:pt>
                <c:pt idx="965">
                  <c:v>0.96599999999999997</c:v>
                </c:pt>
                <c:pt idx="966">
                  <c:v>0.96699999999999997</c:v>
                </c:pt>
                <c:pt idx="967">
                  <c:v>0.96799999999999997</c:v>
                </c:pt>
                <c:pt idx="968">
                  <c:v>0.96899999999999997</c:v>
                </c:pt>
                <c:pt idx="969">
                  <c:v>0.97</c:v>
                </c:pt>
                <c:pt idx="970">
                  <c:v>0.97099999999999997</c:v>
                </c:pt>
                <c:pt idx="971">
                  <c:v>0.97199999999999998</c:v>
                </c:pt>
                <c:pt idx="972">
                  <c:v>0.97299999999999998</c:v>
                </c:pt>
                <c:pt idx="973">
                  <c:v>0.97399999999999998</c:v>
                </c:pt>
                <c:pt idx="974">
                  <c:v>0.97499999999999998</c:v>
                </c:pt>
                <c:pt idx="975">
                  <c:v>0.97599999999999998</c:v>
                </c:pt>
                <c:pt idx="976">
                  <c:v>0.97699999999999998</c:v>
                </c:pt>
                <c:pt idx="977">
                  <c:v>0.97799999999999998</c:v>
                </c:pt>
                <c:pt idx="978">
                  <c:v>0.97899999999999998</c:v>
                </c:pt>
                <c:pt idx="979">
                  <c:v>0.98</c:v>
                </c:pt>
                <c:pt idx="980">
                  <c:v>0.98099999999999998</c:v>
                </c:pt>
                <c:pt idx="981">
                  <c:v>0.98199999999999998</c:v>
                </c:pt>
                <c:pt idx="982">
                  <c:v>0.98299999999999998</c:v>
                </c:pt>
                <c:pt idx="983">
                  <c:v>0.98399999999999999</c:v>
                </c:pt>
                <c:pt idx="984">
                  <c:v>0.98499999999999999</c:v>
                </c:pt>
                <c:pt idx="985">
                  <c:v>0.98599999999999999</c:v>
                </c:pt>
                <c:pt idx="986">
                  <c:v>0.98699999999999999</c:v>
                </c:pt>
                <c:pt idx="987">
                  <c:v>0.98799999999999999</c:v>
                </c:pt>
                <c:pt idx="988">
                  <c:v>0.98899999999999999</c:v>
                </c:pt>
                <c:pt idx="989">
                  <c:v>0.99</c:v>
                </c:pt>
                <c:pt idx="990">
                  <c:v>0.99099999999999999</c:v>
                </c:pt>
                <c:pt idx="991">
                  <c:v>0.99199999999999999</c:v>
                </c:pt>
                <c:pt idx="992">
                  <c:v>0.99299999999999999</c:v>
                </c:pt>
                <c:pt idx="993">
                  <c:v>0.99399999999999999</c:v>
                </c:pt>
                <c:pt idx="994">
                  <c:v>0.995</c:v>
                </c:pt>
                <c:pt idx="995">
                  <c:v>0.996</c:v>
                </c:pt>
                <c:pt idx="996">
                  <c:v>0.997</c:v>
                </c:pt>
                <c:pt idx="997">
                  <c:v>0.998</c:v>
                </c:pt>
                <c:pt idx="998">
                  <c:v>0.999</c:v>
                </c:pt>
                <c:pt idx="999">
                  <c:v>1</c:v>
                </c:pt>
                <c:pt idx="1000">
                  <c:v>1.0009999999999999</c:v>
                </c:pt>
                <c:pt idx="1001">
                  <c:v>1.002</c:v>
                </c:pt>
                <c:pt idx="1002">
                  <c:v>1.0029999999999999</c:v>
                </c:pt>
                <c:pt idx="1003">
                  <c:v>1.004</c:v>
                </c:pt>
                <c:pt idx="1004">
                  <c:v>1.0049999999999999</c:v>
                </c:pt>
                <c:pt idx="1005">
                  <c:v>1.006</c:v>
                </c:pt>
                <c:pt idx="1006">
                  <c:v>1.0069999999999999</c:v>
                </c:pt>
                <c:pt idx="1007">
                  <c:v>1.008</c:v>
                </c:pt>
                <c:pt idx="1008">
                  <c:v>1.0089999999999999</c:v>
                </c:pt>
                <c:pt idx="1009">
                  <c:v>1.01</c:v>
                </c:pt>
                <c:pt idx="1010">
                  <c:v>1.0109999999999999</c:v>
                </c:pt>
                <c:pt idx="1011">
                  <c:v>1.012</c:v>
                </c:pt>
                <c:pt idx="1012">
                  <c:v>1.0129999999999999</c:v>
                </c:pt>
                <c:pt idx="1013">
                  <c:v>1.014</c:v>
                </c:pt>
                <c:pt idx="1014">
                  <c:v>1.0149999999999999</c:v>
                </c:pt>
                <c:pt idx="1015">
                  <c:v>1.016</c:v>
                </c:pt>
                <c:pt idx="1016">
                  <c:v>1.0169999999999999</c:v>
                </c:pt>
                <c:pt idx="1017">
                  <c:v>1.018</c:v>
                </c:pt>
                <c:pt idx="1018">
                  <c:v>1.0189999999999999</c:v>
                </c:pt>
                <c:pt idx="1019">
                  <c:v>1.02</c:v>
                </c:pt>
                <c:pt idx="1020">
                  <c:v>1.0209999999999999</c:v>
                </c:pt>
                <c:pt idx="1021">
                  <c:v>1.022</c:v>
                </c:pt>
                <c:pt idx="1022">
                  <c:v>1.0229999999999999</c:v>
                </c:pt>
                <c:pt idx="1023">
                  <c:v>1.024</c:v>
                </c:pt>
                <c:pt idx="1024">
                  <c:v>1.0249999999999999</c:v>
                </c:pt>
                <c:pt idx="1025">
                  <c:v>1.026</c:v>
                </c:pt>
                <c:pt idx="1026">
                  <c:v>1.0269999999999999</c:v>
                </c:pt>
                <c:pt idx="1027">
                  <c:v>1.028</c:v>
                </c:pt>
                <c:pt idx="1028">
                  <c:v>1.0289999999999999</c:v>
                </c:pt>
                <c:pt idx="1029">
                  <c:v>1.03</c:v>
                </c:pt>
                <c:pt idx="1030">
                  <c:v>1.0309999999999999</c:v>
                </c:pt>
                <c:pt idx="1031">
                  <c:v>1.032</c:v>
                </c:pt>
                <c:pt idx="1032">
                  <c:v>1.0329999999999999</c:v>
                </c:pt>
                <c:pt idx="1033">
                  <c:v>1.034</c:v>
                </c:pt>
                <c:pt idx="1034">
                  <c:v>1.0349999999999999</c:v>
                </c:pt>
                <c:pt idx="1035">
                  <c:v>1.036</c:v>
                </c:pt>
                <c:pt idx="1036">
                  <c:v>1.0369999999999999</c:v>
                </c:pt>
                <c:pt idx="1037">
                  <c:v>1.038</c:v>
                </c:pt>
                <c:pt idx="1038">
                  <c:v>1.0389999999999999</c:v>
                </c:pt>
                <c:pt idx="1039">
                  <c:v>1.04</c:v>
                </c:pt>
                <c:pt idx="1040">
                  <c:v>1.0409999999999999</c:v>
                </c:pt>
                <c:pt idx="1041">
                  <c:v>1.042</c:v>
                </c:pt>
                <c:pt idx="1042">
                  <c:v>1.0429999999999999</c:v>
                </c:pt>
                <c:pt idx="1043">
                  <c:v>1.044</c:v>
                </c:pt>
                <c:pt idx="1044">
                  <c:v>1.0449999999999999</c:v>
                </c:pt>
                <c:pt idx="1045">
                  <c:v>1.046</c:v>
                </c:pt>
                <c:pt idx="1046">
                  <c:v>1.0469999999999999</c:v>
                </c:pt>
                <c:pt idx="1047">
                  <c:v>1.048</c:v>
                </c:pt>
                <c:pt idx="1048">
                  <c:v>1.0489999999999999</c:v>
                </c:pt>
                <c:pt idx="1049">
                  <c:v>1.05</c:v>
                </c:pt>
                <c:pt idx="1050">
                  <c:v>1.0509999999999999</c:v>
                </c:pt>
                <c:pt idx="1051">
                  <c:v>1.052</c:v>
                </c:pt>
                <c:pt idx="1052">
                  <c:v>1.0529999999999999</c:v>
                </c:pt>
                <c:pt idx="1053">
                  <c:v>1.054</c:v>
                </c:pt>
                <c:pt idx="1054">
                  <c:v>1.0549999999999999</c:v>
                </c:pt>
                <c:pt idx="1055">
                  <c:v>1.056</c:v>
                </c:pt>
                <c:pt idx="1056">
                  <c:v>1.0569999999999999</c:v>
                </c:pt>
                <c:pt idx="1057">
                  <c:v>1.0580000000000001</c:v>
                </c:pt>
                <c:pt idx="1058">
                  <c:v>1.0589999999999999</c:v>
                </c:pt>
                <c:pt idx="1059">
                  <c:v>1.06</c:v>
                </c:pt>
                <c:pt idx="1060">
                  <c:v>1.0609999999999999</c:v>
                </c:pt>
                <c:pt idx="1061">
                  <c:v>1.0620000000000001</c:v>
                </c:pt>
                <c:pt idx="1062">
                  <c:v>1.0629999999999999</c:v>
                </c:pt>
                <c:pt idx="1063">
                  <c:v>1.0640000000000001</c:v>
                </c:pt>
                <c:pt idx="1064">
                  <c:v>1.0649999999999999</c:v>
                </c:pt>
                <c:pt idx="1065">
                  <c:v>1.0660000000000001</c:v>
                </c:pt>
                <c:pt idx="1066">
                  <c:v>1.0669999999999999</c:v>
                </c:pt>
                <c:pt idx="1067">
                  <c:v>1.0680000000000001</c:v>
                </c:pt>
                <c:pt idx="1068">
                  <c:v>1.069</c:v>
                </c:pt>
                <c:pt idx="1069">
                  <c:v>1.07</c:v>
                </c:pt>
                <c:pt idx="1070">
                  <c:v>1.071</c:v>
                </c:pt>
                <c:pt idx="1071">
                  <c:v>1.0720000000000001</c:v>
                </c:pt>
                <c:pt idx="1072">
                  <c:v>1.073</c:v>
                </c:pt>
                <c:pt idx="1073">
                  <c:v>1.0740000000000001</c:v>
                </c:pt>
                <c:pt idx="1074">
                  <c:v>1.075</c:v>
                </c:pt>
                <c:pt idx="1075">
                  <c:v>1.0760000000000001</c:v>
                </c:pt>
                <c:pt idx="1076">
                  <c:v>1.077</c:v>
                </c:pt>
                <c:pt idx="1077">
                  <c:v>1.0780000000000001</c:v>
                </c:pt>
                <c:pt idx="1078">
                  <c:v>1.079</c:v>
                </c:pt>
                <c:pt idx="1079">
                  <c:v>1.08</c:v>
                </c:pt>
                <c:pt idx="1080">
                  <c:v>1.081</c:v>
                </c:pt>
                <c:pt idx="1081">
                  <c:v>1.0820000000000001</c:v>
                </c:pt>
                <c:pt idx="1082">
                  <c:v>1.083</c:v>
                </c:pt>
                <c:pt idx="1083">
                  <c:v>1.0840000000000001</c:v>
                </c:pt>
                <c:pt idx="1084">
                  <c:v>1.085</c:v>
                </c:pt>
                <c:pt idx="1085">
                  <c:v>1.0860000000000001</c:v>
                </c:pt>
                <c:pt idx="1086">
                  <c:v>1.087</c:v>
                </c:pt>
                <c:pt idx="1087">
                  <c:v>1.0880000000000001</c:v>
                </c:pt>
                <c:pt idx="1088">
                  <c:v>1.089</c:v>
                </c:pt>
                <c:pt idx="1089">
                  <c:v>1.0900000000000001</c:v>
                </c:pt>
                <c:pt idx="1090">
                  <c:v>1.091</c:v>
                </c:pt>
                <c:pt idx="1091">
                  <c:v>1.0920000000000001</c:v>
                </c:pt>
                <c:pt idx="1092">
                  <c:v>1.093</c:v>
                </c:pt>
                <c:pt idx="1093">
                  <c:v>1.0940000000000001</c:v>
                </c:pt>
                <c:pt idx="1094">
                  <c:v>1.095</c:v>
                </c:pt>
                <c:pt idx="1095">
                  <c:v>1.0960000000000001</c:v>
                </c:pt>
                <c:pt idx="1096">
                  <c:v>1.097</c:v>
                </c:pt>
                <c:pt idx="1097">
                  <c:v>1.0980000000000001</c:v>
                </c:pt>
                <c:pt idx="1098">
                  <c:v>1.099</c:v>
                </c:pt>
                <c:pt idx="1099">
                  <c:v>1.1000000000000001</c:v>
                </c:pt>
                <c:pt idx="1100">
                  <c:v>1.101</c:v>
                </c:pt>
                <c:pt idx="1101">
                  <c:v>1.1020000000000001</c:v>
                </c:pt>
                <c:pt idx="1102">
                  <c:v>1.103</c:v>
                </c:pt>
                <c:pt idx="1103">
                  <c:v>1.1040000000000001</c:v>
                </c:pt>
                <c:pt idx="1104">
                  <c:v>1.105</c:v>
                </c:pt>
                <c:pt idx="1105">
                  <c:v>1.1060000000000001</c:v>
                </c:pt>
                <c:pt idx="1106">
                  <c:v>1.107</c:v>
                </c:pt>
                <c:pt idx="1107">
                  <c:v>1.1080000000000001</c:v>
                </c:pt>
                <c:pt idx="1108">
                  <c:v>1.109</c:v>
                </c:pt>
                <c:pt idx="1109">
                  <c:v>1.1100000000000001</c:v>
                </c:pt>
                <c:pt idx="1110">
                  <c:v>1.111</c:v>
                </c:pt>
                <c:pt idx="1111">
                  <c:v>1.1120000000000001</c:v>
                </c:pt>
                <c:pt idx="1112">
                  <c:v>1.113</c:v>
                </c:pt>
                <c:pt idx="1113">
                  <c:v>1.1140000000000001</c:v>
                </c:pt>
                <c:pt idx="1114">
                  <c:v>1.115</c:v>
                </c:pt>
                <c:pt idx="1115">
                  <c:v>1.1160000000000001</c:v>
                </c:pt>
                <c:pt idx="1116">
                  <c:v>1.117</c:v>
                </c:pt>
                <c:pt idx="1117">
                  <c:v>1.1180000000000001</c:v>
                </c:pt>
                <c:pt idx="1118">
                  <c:v>1.119</c:v>
                </c:pt>
                <c:pt idx="1119">
                  <c:v>1.1200000000000001</c:v>
                </c:pt>
                <c:pt idx="1120">
                  <c:v>1.121</c:v>
                </c:pt>
                <c:pt idx="1121">
                  <c:v>1.1220000000000001</c:v>
                </c:pt>
                <c:pt idx="1122">
                  <c:v>1.123</c:v>
                </c:pt>
                <c:pt idx="1123">
                  <c:v>1.1240000000000001</c:v>
                </c:pt>
                <c:pt idx="1124">
                  <c:v>1.125</c:v>
                </c:pt>
                <c:pt idx="1125">
                  <c:v>1.1259999999999999</c:v>
                </c:pt>
                <c:pt idx="1126">
                  <c:v>1.127</c:v>
                </c:pt>
                <c:pt idx="1127">
                  <c:v>1.1279999999999999</c:v>
                </c:pt>
                <c:pt idx="1128">
                  <c:v>1.129</c:v>
                </c:pt>
                <c:pt idx="1129">
                  <c:v>1.1299999999999999</c:v>
                </c:pt>
                <c:pt idx="1130">
                  <c:v>1.131</c:v>
                </c:pt>
                <c:pt idx="1131">
                  <c:v>1.1319999999999999</c:v>
                </c:pt>
                <c:pt idx="1132">
                  <c:v>1.133</c:v>
                </c:pt>
                <c:pt idx="1133">
                  <c:v>1.1339999999999999</c:v>
                </c:pt>
                <c:pt idx="1134">
                  <c:v>1.135</c:v>
                </c:pt>
                <c:pt idx="1135">
                  <c:v>1.1359999999999999</c:v>
                </c:pt>
                <c:pt idx="1136">
                  <c:v>1.137</c:v>
                </c:pt>
                <c:pt idx="1137">
                  <c:v>1.1379999999999999</c:v>
                </c:pt>
                <c:pt idx="1138">
                  <c:v>1.139</c:v>
                </c:pt>
                <c:pt idx="1139">
                  <c:v>1.1399999999999999</c:v>
                </c:pt>
                <c:pt idx="1140">
                  <c:v>1.141</c:v>
                </c:pt>
                <c:pt idx="1141">
                  <c:v>1.1419999999999999</c:v>
                </c:pt>
                <c:pt idx="1142">
                  <c:v>1.143</c:v>
                </c:pt>
                <c:pt idx="1143">
                  <c:v>1.1439999999999999</c:v>
                </c:pt>
                <c:pt idx="1144">
                  <c:v>1.145</c:v>
                </c:pt>
                <c:pt idx="1145">
                  <c:v>1.1459999999999999</c:v>
                </c:pt>
                <c:pt idx="1146">
                  <c:v>1.147</c:v>
                </c:pt>
                <c:pt idx="1147">
                  <c:v>1.1479999999999999</c:v>
                </c:pt>
                <c:pt idx="1148">
                  <c:v>1.149</c:v>
                </c:pt>
                <c:pt idx="1149">
                  <c:v>1.1499999999999999</c:v>
                </c:pt>
                <c:pt idx="1150">
                  <c:v>1.151</c:v>
                </c:pt>
                <c:pt idx="1151">
                  <c:v>1.1519999999999999</c:v>
                </c:pt>
                <c:pt idx="1152">
                  <c:v>1.153</c:v>
                </c:pt>
                <c:pt idx="1153">
                  <c:v>1.1539999999999999</c:v>
                </c:pt>
                <c:pt idx="1154">
                  <c:v>1.155</c:v>
                </c:pt>
                <c:pt idx="1155">
                  <c:v>1.1559999999999999</c:v>
                </c:pt>
                <c:pt idx="1156">
                  <c:v>1.157</c:v>
                </c:pt>
                <c:pt idx="1157">
                  <c:v>1.1579999999999999</c:v>
                </c:pt>
                <c:pt idx="1158">
                  <c:v>1.159</c:v>
                </c:pt>
                <c:pt idx="1159">
                  <c:v>1.1599999999999999</c:v>
                </c:pt>
                <c:pt idx="1160">
                  <c:v>1.161</c:v>
                </c:pt>
                <c:pt idx="1161">
                  <c:v>1.1619999999999999</c:v>
                </c:pt>
                <c:pt idx="1162">
                  <c:v>1.163</c:v>
                </c:pt>
                <c:pt idx="1163">
                  <c:v>1.1639999999999999</c:v>
                </c:pt>
                <c:pt idx="1164">
                  <c:v>1.165</c:v>
                </c:pt>
                <c:pt idx="1165">
                  <c:v>1.1659999999999999</c:v>
                </c:pt>
                <c:pt idx="1166">
                  <c:v>1.167</c:v>
                </c:pt>
                <c:pt idx="1167">
                  <c:v>1.1679999999999999</c:v>
                </c:pt>
                <c:pt idx="1168">
                  <c:v>1.169</c:v>
                </c:pt>
                <c:pt idx="1169">
                  <c:v>1.17</c:v>
                </c:pt>
                <c:pt idx="1170">
                  <c:v>1.171</c:v>
                </c:pt>
                <c:pt idx="1171">
                  <c:v>1.1719999999999999</c:v>
                </c:pt>
                <c:pt idx="1172">
                  <c:v>1.173</c:v>
                </c:pt>
                <c:pt idx="1173">
                  <c:v>1.1739999999999999</c:v>
                </c:pt>
                <c:pt idx="1174">
                  <c:v>1.175</c:v>
                </c:pt>
                <c:pt idx="1175">
                  <c:v>1.1759999999999999</c:v>
                </c:pt>
                <c:pt idx="1176">
                  <c:v>1.177</c:v>
                </c:pt>
                <c:pt idx="1177">
                  <c:v>1.1779999999999999</c:v>
                </c:pt>
                <c:pt idx="1178">
                  <c:v>1.179</c:v>
                </c:pt>
                <c:pt idx="1179">
                  <c:v>1.18</c:v>
                </c:pt>
                <c:pt idx="1180">
                  <c:v>1.181</c:v>
                </c:pt>
                <c:pt idx="1181">
                  <c:v>1.1819999999999999</c:v>
                </c:pt>
                <c:pt idx="1182">
                  <c:v>1.1830000000000001</c:v>
                </c:pt>
                <c:pt idx="1183">
                  <c:v>1.1839999999999999</c:v>
                </c:pt>
                <c:pt idx="1184">
                  <c:v>1.1850000000000001</c:v>
                </c:pt>
                <c:pt idx="1185">
                  <c:v>1.1859999999999999</c:v>
                </c:pt>
                <c:pt idx="1186">
                  <c:v>1.1870000000000001</c:v>
                </c:pt>
                <c:pt idx="1187">
                  <c:v>1.1879999999999999</c:v>
                </c:pt>
                <c:pt idx="1188">
                  <c:v>1.1890000000000001</c:v>
                </c:pt>
                <c:pt idx="1189">
                  <c:v>1.19</c:v>
                </c:pt>
                <c:pt idx="1190">
                  <c:v>1.1910000000000001</c:v>
                </c:pt>
                <c:pt idx="1191">
                  <c:v>1.1919999999999999</c:v>
                </c:pt>
                <c:pt idx="1192">
                  <c:v>1.1930000000000001</c:v>
                </c:pt>
                <c:pt idx="1193">
                  <c:v>1.194</c:v>
                </c:pt>
                <c:pt idx="1194">
                  <c:v>1.1950000000000001</c:v>
                </c:pt>
                <c:pt idx="1195">
                  <c:v>1.196</c:v>
                </c:pt>
                <c:pt idx="1196">
                  <c:v>1.1970000000000001</c:v>
                </c:pt>
                <c:pt idx="1197">
                  <c:v>1.198</c:v>
                </c:pt>
                <c:pt idx="1198">
                  <c:v>1.1990000000000001</c:v>
                </c:pt>
                <c:pt idx="1199">
                  <c:v>1.2</c:v>
                </c:pt>
                <c:pt idx="1200">
                  <c:v>1.2010000000000001</c:v>
                </c:pt>
                <c:pt idx="1201">
                  <c:v>1.202</c:v>
                </c:pt>
                <c:pt idx="1202">
                  <c:v>1.2030000000000001</c:v>
                </c:pt>
                <c:pt idx="1203">
                  <c:v>1.204</c:v>
                </c:pt>
                <c:pt idx="1204">
                  <c:v>1.2050000000000001</c:v>
                </c:pt>
                <c:pt idx="1205">
                  <c:v>1.206</c:v>
                </c:pt>
                <c:pt idx="1206">
                  <c:v>1.2070000000000001</c:v>
                </c:pt>
                <c:pt idx="1207">
                  <c:v>1.208</c:v>
                </c:pt>
                <c:pt idx="1208">
                  <c:v>1.2090000000000001</c:v>
                </c:pt>
                <c:pt idx="1209">
                  <c:v>1.21</c:v>
                </c:pt>
                <c:pt idx="1210">
                  <c:v>1.2110000000000001</c:v>
                </c:pt>
                <c:pt idx="1211">
                  <c:v>1.212</c:v>
                </c:pt>
                <c:pt idx="1212">
                  <c:v>1.2130000000000001</c:v>
                </c:pt>
                <c:pt idx="1213">
                  <c:v>1.214</c:v>
                </c:pt>
                <c:pt idx="1214">
                  <c:v>1.2150000000000001</c:v>
                </c:pt>
                <c:pt idx="1215">
                  <c:v>1.216</c:v>
                </c:pt>
                <c:pt idx="1216">
                  <c:v>1.2170000000000001</c:v>
                </c:pt>
                <c:pt idx="1217">
                  <c:v>1.218</c:v>
                </c:pt>
                <c:pt idx="1218">
                  <c:v>1.2190000000000001</c:v>
                </c:pt>
                <c:pt idx="1219">
                  <c:v>1.22</c:v>
                </c:pt>
                <c:pt idx="1220">
                  <c:v>1.2210000000000001</c:v>
                </c:pt>
                <c:pt idx="1221">
                  <c:v>1.222</c:v>
                </c:pt>
                <c:pt idx="1222">
                  <c:v>1.2230000000000001</c:v>
                </c:pt>
                <c:pt idx="1223">
                  <c:v>1.224</c:v>
                </c:pt>
                <c:pt idx="1224">
                  <c:v>1.2250000000000001</c:v>
                </c:pt>
                <c:pt idx="1225">
                  <c:v>1.226</c:v>
                </c:pt>
                <c:pt idx="1226">
                  <c:v>1.2270000000000001</c:v>
                </c:pt>
                <c:pt idx="1227">
                  <c:v>1.228</c:v>
                </c:pt>
                <c:pt idx="1228">
                  <c:v>1.2290000000000001</c:v>
                </c:pt>
                <c:pt idx="1229">
                  <c:v>1.23</c:v>
                </c:pt>
                <c:pt idx="1230">
                  <c:v>1.2310000000000001</c:v>
                </c:pt>
                <c:pt idx="1231">
                  <c:v>1.232</c:v>
                </c:pt>
                <c:pt idx="1232">
                  <c:v>1.2330000000000001</c:v>
                </c:pt>
                <c:pt idx="1233">
                  <c:v>1.234</c:v>
                </c:pt>
                <c:pt idx="1234">
                  <c:v>1.2350000000000001</c:v>
                </c:pt>
                <c:pt idx="1235">
                  <c:v>1.236</c:v>
                </c:pt>
                <c:pt idx="1236">
                  <c:v>1.2370000000000001</c:v>
                </c:pt>
                <c:pt idx="1237">
                  <c:v>1.238</c:v>
                </c:pt>
                <c:pt idx="1238">
                  <c:v>1.2390000000000001</c:v>
                </c:pt>
                <c:pt idx="1239">
                  <c:v>1.24</c:v>
                </c:pt>
                <c:pt idx="1240">
                  <c:v>1.2410000000000001</c:v>
                </c:pt>
                <c:pt idx="1241">
                  <c:v>1.242</c:v>
                </c:pt>
                <c:pt idx="1242">
                  <c:v>1.2430000000000001</c:v>
                </c:pt>
                <c:pt idx="1243">
                  <c:v>1.244</c:v>
                </c:pt>
                <c:pt idx="1244">
                  <c:v>1.2450000000000001</c:v>
                </c:pt>
                <c:pt idx="1245">
                  <c:v>1.246</c:v>
                </c:pt>
                <c:pt idx="1246">
                  <c:v>1.2470000000000001</c:v>
                </c:pt>
                <c:pt idx="1247">
                  <c:v>1.248</c:v>
                </c:pt>
                <c:pt idx="1248">
                  <c:v>1.2490000000000001</c:v>
                </c:pt>
                <c:pt idx="1249">
                  <c:v>1.25</c:v>
                </c:pt>
                <c:pt idx="1250">
                  <c:v>1.2509999999999999</c:v>
                </c:pt>
                <c:pt idx="1251">
                  <c:v>1.252</c:v>
                </c:pt>
                <c:pt idx="1252">
                  <c:v>1.2529999999999999</c:v>
                </c:pt>
                <c:pt idx="1253">
                  <c:v>1.254</c:v>
                </c:pt>
                <c:pt idx="1254">
                  <c:v>1.2549999999999999</c:v>
                </c:pt>
                <c:pt idx="1255">
                  <c:v>1.256</c:v>
                </c:pt>
                <c:pt idx="1256">
                  <c:v>1.2569999999999999</c:v>
                </c:pt>
                <c:pt idx="1257">
                  <c:v>1.258</c:v>
                </c:pt>
                <c:pt idx="1258">
                  <c:v>1.2589999999999999</c:v>
                </c:pt>
                <c:pt idx="1259">
                  <c:v>1.26</c:v>
                </c:pt>
                <c:pt idx="1260">
                  <c:v>1.2609999999999999</c:v>
                </c:pt>
                <c:pt idx="1261">
                  <c:v>1.262</c:v>
                </c:pt>
                <c:pt idx="1262">
                  <c:v>1.2629999999999999</c:v>
                </c:pt>
                <c:pt idx="1263">
                  <c:v>1.264</c:v>
                </c:pt>
                <c:pt idx="1264">
                  <c:v>1.2649999999999999</c:v>
                </c:pt>
                <c:pt idx="1265">
                  <c:v>1.266</c:v>
                </c:pt>
                <c:pt idx="1266">
                  <c:v>1.2669999999999999</c:v>
                </c:pt>
                <c:pt idx="1267">
                  <c:v>1.268</c:v>
                </c:pt>
                <c:pt idx="1268">
                  <c:v>1.2689999999999999</c:v>
                </c:pt>
                <c:pt idx="1269">
                  <c:v>1.27</c:v>
                </c:pt>
                <c:pt idx="1270">
                  <c:v>1.2709999999999999</c:v>
                </c:pt>
                <c:pt idx="1271">
                  <c:v>1.272</c:v>
                </c:pt>
                <c:pt idx="1272">
                  <c:v>1.2729999999999999</c:v>
                </c:pt>
                <c:pt idx="1273">
                  <c:v>1.274</c:v>
                </c:pt>
                <c:pt idx="1274">
                  <c:v>1.2749999999999999</c:v>
                </c:pt>
                <c:pt idx="1275">
                  <c:v>1.276</c:v>
                </c:pt>
                <c:pt idx="1276">
                  <c:v>1.2769999999999999</c:v>
                </c:pt>
                <c:pt idx="1277">
                  <c:v>1.278</c:v>
                </c:pt>
                <c:pt idx="1278">
                  <c:v>1.2789999999999999</c:v>
                </c:pt>
                <c:pt idx="1279">
                  <c:v>1.28</c:v>
                </c:pt>
                <c:pt idx="1280">
                  <c:v>1.2809999999999999</c:v>
                </c:pt>
                <c:pt idx="1281">
                  <c:v>1.282</c:v>
                </c:pt>
                <c:pt idx="1282">
                  <c:v>1.2829999999999999</c:v>
                </c:pt>
                <c:pt idx="1283">
                  <c:v>1.284</c:v>
                </c:pt>
                <c:pt idx="1284">
                  <c:v>1.2849999999999999</c:v>
                </c:pt>
                <c:pt idx="1285">
                  <c:v>1.286</c:v>
                </c:pt>
                <c:pt idx="1286">
                  <c:v>1.2869999999999999</c:v>
                </c:pt>
                <c:pt idx="1287">
                  <c:v>1.288</c:v>
                </c:pt>
                <c:pt idx="1288">
                  <c:v>1.2889999999999999</c:v>
                </c:pt>
                <c:pt idx="1289">
                  <c:v>1.29</c:v>
                </c:pt>
                <c:pt idx="1290">
                  <c:v>1.2909999999999999</c:v>
                </c:pt>
                <c:pt idx="1291">
                  <c:v>1.292</c:v>
                </c:pt>
                <c:pt idx="1292">
                  <c:v>1.2929999999999999</c:v>
                </c:pt>
                <c:pt idx="1293">
                  <c:v>1.294</c:v>
                </c:pt>
                <c:pt idx="1294">
                  <c:v>1.2949999999999999</c:v>
                </c:pt>
                <c:pt idx="1295">
                  <c:v>1.296</c:v>
                </c:pt>
                <c:pt idx="1296">
                  <c:v>1.2969999999999999</c:v>
                </c:pt>
                <c:pt idx="1297">
                  <c:v>1.298</c:v>
                </c:pt>
                <c:pt idx="1298">
                  <c:v>1.2989999999999999</c:v>
                </c:pt>
                <c:pt idx="1299">
                  <c:v>1.3</c:v>
                </c:pt>
                <c:pt idx="1300">
                  <c:v>1.3009999999999999</c:v>
                </c:pt>
                <c:pt idx="1301">
                  <c:v>1.302</c:v>
                </c:pt>
                <c:pt idx="1302">
                  <c:v>1.3029999999999999</c:v>
                </c:pt>
                <c:pt idx="1303">
                  <c:v>1.304</c:v>
                </c:pt>
                <c:pt idx="1304">
                  <c:v>1.3049999999999999</c:v>
                </c:pt>
                <c:pt idx="1305">
                  <c:v>1.306</c:v>
                </c:pt>
                <c:pt idx="1306">
                  <c:v>1.3069999999999999</c:v>
                </c:pt>
                <c:pt idx="1307">
                  <c:v>1.3080000000000001</c:v>
                </c:pt>
                <c:pt idx="1308">
                  <c:v>1.3089999999999999</c:v>
                </c:pt>
                <c:pt idx="1309">
                  <c:v>1.31</c:v>
                </c:pt>
                <c:pt idx="1310">
                  <c:v>1.3109999999999999</c:v>
                </c:pt>
                <c:pt idx="1311">
                  <c:v>1.3120000000000001</c:v>
                </c:pt>
                <c:pt idx="1312">
                  <c:v>1.3129999999999999</c:v>
                </c:pt>
                <c:pt idx="1313">
                  <c:v>1.3140000000000001</c:v>
                </c:pt>
                <c:pt idx="1314">
                  <c:v>1.3149999999999999</c:v>
                </c:pt>
                <c:pt idx="1315">
                  <c:v>1.3160000000000001</c:v>
                </c:pt>
                <c:pt idx="1316">
                  <c:v>1.3169999999999999</c:v>
                </c:pt>
                <c:pt idx="1317">
                  <c:v>1.3180000000000001</c:v>
                </c:pt>
                <c:pt idx="1318">
                  <c:v>1.319</c:v>
                </c:pt>
                <c:pt idx="1319">
                  <c:v>1.32</c:v>
                </c:pt>
                <c:pt idx="1320">
                  <c:v>1.321</c:v>
                </c:pt>
                <c:pt idx="1321">
                  <c:v>1.3220000000000001</c:v>
                </c:pt>
                <c:pt idx="1322">
                  <c:v>1.323</c:v>
                </c:pt>
                <c:pt idx="1323">
                  <c:v>1.3240000000000001</c:v>
                </c:pt>
                <c:pt idx="1324">
                  <c:v>1.325</c:v>
                </c:pt>
                <c:pt idx="1325">
                  <c:v>1.3260000000000001</c:v>
                </c:pt>
                <c:pt idx="1326">
                  <c:v>1.327</c:v>
                </c:pt>
                <c:pt idx="1327">
                  <c:v>1.3280000000000001</c:v>
                </c:pt>
                <c:pt idx="1328">
                  <c:v>1.329</c:v>
                </c:pt>
                <c:pt idx="1329">
                  <c:v>1.33</c:v>
                </c:pt>
                <c:pt idx="1330">
                  <c:v>1.331</c:v>
                </c:pt>
                <c:pt idx="1331">
                  <c:v>1.3320000000000001</c:v>
                </c:pt>
                <c:pt idx="1332">
                  <c:v>1.333</c:v>
                </c:pt>
                <c:pt idx="1333">
                  <c:v>1.3340000000000001</c:v>
                </c:pt>
                <c:pt idx="1334">
                  <c:v>1.335</c:v>
                </c:pt>
                <c:pt idx="1335">
                  <c:v>1.3360000000000001</c:v>
                </c:pt>
                <c:pt idx="1336">
                  <c:v>1.337</c:v>
                </c:pt>
                <c:pt idx="1337">
                  <c:v>1.3380000000000001</c:v>
                </c:pt>
                <c:pt idx="1338">
                  <c:v>1.339</c:v>
                </c:pt>
                <c:pt idx="1339">
                  <c:v>1.34</c:v>
                </c:pt>
                <c:pt idx="1340">
                  <c:v>1.341</c:v>
                </c:pt>
                <c:pt idx="1341">
                  <c:v>1.3420000000000001</c:v>
                </c:pt>
                <c:pt idx="1342">
                  <c:v>1.343</c:v>
                </c:pt>
                <c:pt idx="1343">
                  <c:v>1.3440000000000001</c:v>
                </c:pt>
                <c:pt idx="1344">
                  <c:v>1.345</c:v>
                </c:pt>
                <c:pt idx="1345">
                  <c:v>1.3460000000000001</c:v>
                </c:pt>
                <c:pt idx="1346">
                  <c:v>1.347</c:v>
                </c:pt>
                <c:pt idx="1347">
                  <c:v>1.3480000000000001</c:v>
                </c:pt>
                <c:pt idx="1348">
                  <c:v>1.349</c:v>
                </c:pt>
                <c:pt idx="1349">
                  <c:v>1.35</c:v>
                </c:pt>
                <c:pt idx="1350">
                  <c:v>1.351</c:v>
                </c:pt>
                <c:pt idx="1351">
                  <c:v>1.3520000000000001</c:v>
                </c:pt>
                <c:pt idx="1352">
                  <c:v>1.353</c:v>
                </c:pt>
                <c:pt idx="1353">
                  <c:v>1.3540000000000001</c:v>
                </c:pt>
                <c:pt idx="1354">
                  <c:v>1.355</c:v>
                </c:pt>
                <c:pt idx="1355">
                  <c:v>1.3560000000000001</c:v>
                </c:pt>
                <c:pt idx="1356">
                  <c:v>1.357</c:v>
                </c:pt>
                <c:pt idx="1357">
                  <c:v>1.3580000000000001</c:v>
                </c:pt>
                <c:pt idx="1358">
                  <c:v>1.359</c:v>
                </c:pt>
                <c:pt idx="1359">
                  <c:v>1.36</c:v>
                </c:pt>
                <c:pt idx="1360">
                  <c:v>1.361</c:v>
                </c:pt>
                <c:pt idx="1361">
                  <c:v>1.3620000000000001</c:v>
                </c:pt>
                <c:pt idx="1362">
                  <c:v>1.363</c:v>
                </c:pt>
                <c:pt idx="1363">
                  <c:v>1.3640000000000001</c:v>
                </c:pt>
                <c:pt idx="1364">
                  <c:v>1.365</c:v>
                </c:pt>
                <c:pt idx="1365">
                  <c:v>1.3660000000000001</c:v>
                </c:pt>
                <c:pt idx="1366">
                  <c:v>1.367</c:v>
                </c:pt>
                <c:pt idx="1367">
                  <c:v>1.3680000000000001</c:v>
                </c:pt>
                <c:pt idx="1368">
                  <c:v>1.369</c:v>
                </c:pt>
                <c:pt idx="1369">
                  <c:v>1.37</c:v>
                </c:pt>
                <c:pt idx="1370">
                  <c:v>1.371</c:v>
                </c:pt>
                <c:pt idx="1371">
                  <c:v>1.3720000000000001</c:v>
                </c:pt>
                <c:pt idx="1372">
                  <c:v>1.373</c:v>
                </c:pt>
                <c:pt idx="1373">
                  <c:v>1.3740000000000001</c:v>
                </c:pt>
                <c:pt idx="1374">
                  <c:v>1.375</c:v>
                </c:pt>
                <c:pt idx="1375">
                  <c:v>1.3759999999999999</c:v>
                </c:pt>
                <c:pt idx="1376">
                  <c:v>1.377</c:v>
                </c:pt>
                <c:pt idx="1377">
                  <c:v>1.3779999999999999</c:v>
                </c:pt>
                <c:pt idx="1378">
                  <c:v>1.379</c:v>
                </c:pt>
                <c:pt idx="1379">
                  <c:v>1.38</c:v>
                </c:pt>
                <c:pt idx="1380">
                  <c:v>1.381</c:v>
                </c:pt>
                <c:pt idx="1381">
                  <c:v>1.3819999999999999</c:v>
                </c:pt>
                <c:pt idx="1382">
                  <c:v>1.383</c:v>
                </c:pt>
                <c:pt idx="1383">
                  <c:v>1.3839999999999999</c:v>
                </c:pt>
                <c:pt idx="1384">
                  <c:v>1.385</c:v>
                </c:pt>
                <c:pt idx="1385">
                  <c:v>1.3859999999999999</c:v>
                </c:pt>
                <c:pt idx="1386">
                  <c:v>1.387</c:v>
                </c:pt>
                <c:pt idx="1387">
                  <c:v>1.3879999999999999</c:v>
                </c:pt>
                <c:pt idx="1388">
                  <c:v>1.389</c:v>
                </c:pt>
                <c:pt idx="1389">
                  <c:v>1.39</c:v>
                </c:pt>
                <c:pt idx="1390">
                  <c:v>1.391</c:v>
                </c:pt>
                <c:pt idx="1391">
                  <c:v>1.3919999999999999</c:v>
                </c:pt>
                <c:pt idx="1392">
                  <c:v>1.393</c:v>
                </c:pt>
                <c:pt idx="1393">
                  <c:v>1.3939999999999999</c:v>
                </c:pt>
                <c:pt idx="1394">
                  <c:v>1.395</c:v>
                </c:pt>
                <c:pt idx="1395">
                  <c:v>1.3959999999999999</c:v>
                </c:pt>
                <c:pt idx="1396">
                  <c:v>1.397</c:v>
                </c:pt>
                <c:pt idx="1397">
                  <c:v>1.3979999999999999</c:v>
                </c:pt>
                <c:pt idx="1398">
                  <c:v>1.399</c:v>
                </c:pt>
                <c:pt idx="1399">
                  <c:v>1.4</c:v>
                </c:pt>
                <c:pt idx="1400">
                  <c:v>1.401</c:v>
                </c:pt>
                <c:pt idx="1401">
                  <c:v>1.4019999999999999</c:v>
                </c:pt>
                <c:pt idx="1402">
                  <c:v>1.403</c:v>
                </c:pt>
                <c:pt idx="1403">
                  <c:v>1.4039999999999999</c:v>
                </c:pt>
                <c:pt idx="1404">
                  <c:v>1.405</c:v>
                </c:pt>
                <c:pt idx="1405">
                  <c:v>1.4059999999999999</c:v>
                </c:pt>
                <c:pt idx="1406">
                  <c:v>1.407</c:v>
                </c:pt>
                <c:pt idx="1407">
                  <c:v>1.4079999999999999</c:v>
                </c:pt>
                <c:pt idx="1408">
                  <c:v>1.409</c:v>
                </c:pt>
                <c:pt idx="1409">
                  <c:v>1.41</c:v>
                </c:pt>
                <c:pt idx="1410">
                  <c:v>1.411</c:v>
                </c:pt>
                <c:pt idx="1411">
                  <c:v>1.4119999999999999</c:v>
                </c:pt>
                <c:pt idx="1412">
                  <c:v>1.413</c:v>
                </c:pt>
                <c:pt idx="1413">
                  <c:v>1.4139999999999999</c:v>
                </c:pt>
                <c:pt idx="1414">
                  <c:v>1.415</c:v>
                </c:pt>
                <c:pt idx="1415">
                  <c:v>1.4159999999999999</c:v>
                </c:pt>
                <c:pt idx="1416">
                  <c:v>1.417</c:v>
                </c:pt>
                <c:pt idx="1417">
                  <c:v>1.4179999999999999</c:v>
                </c:pt>
                <c:pt idx="1418">
                  <c:v>1.419</c:v>
                </c:pt>
                <c:pt idx="1419">
                  <c:v>1.42</c:v>
                </c:pt>
                <c:pt idx="1420">
                  <c:v>1.421</c:v>
                </c:pt>
                <c:pt idx="1421">
                  <c:v>1.4219999999999999</c:v>
                </c:pt>
                <c:pt idx="1422">
                  <c:v>1.423</c:v>
                </c:pt>
                <c:pt idx="1423">
                  <c:v>1.4239999999999999</c:v>
                </c:pt>
                <c:pt idx="1424">
                  <c:v>1.425</c:v>
                </c:pt>
                <c:pt idx="1425">
                  <c:v>1.4259999999999999</c:v>
                </c:pt>
                <c:pt idx="1426">
                  <c:v>1.427</c:v>
                </c:pt>
                <c:pt idx="1427">
                  <c:v>1.4279999999999999</c:v>
                </c:pt>
                <c:pt idx="1428">
                  <c:v>1.429</c:v>
                </c:pt>
                <c:pt idx="1429">
                  <c:v>1.43</c:v>
                </c:pt>
                <c:pt idx="1430">
                  <c:v>1.431</c:v>
                </c:pt>
                <c:pt idx="1431">
                  <c:v>1.4319999999999999</c:v>
                </c:pt>
                <c:pt idx="1432">
                  <c:v>1.4330000000000001</c:v>
                </c:pt>
                <c:pt idx="1433">
                  <c:v>1.4339999999999999</c:v>
                </c:pt>
                <c:pt idx="1434">
                  <c:v>1.4350000000000001</c:v>
                </c:pt>
                <c:pt idx="1435">
                  <c:v>1.4359999999999999</c:v>
                </c:pt>
                <c:pt idx="1436">
                  <c:v>1.4370000000000001</c:v>
                </c:pt>
                <c:pt idx="1437">
                  <c:v>1.4379999999999999</c:v>
                </c:pt>
                <c:pt idx="1438">
                  <c:v>1.4390000000000001</c:v>
                </c:pt>
                <c:pt idx="1439">
                  <c:v>1.44</c:v>
                </c:pt>
                <c:pt idx="1440">
                  <c:v>1.4410000000000001</c:v>
                </c:pt>
                <c:pt idx="1441">
                  <c:v>1.4419999999999999</c:v>
                </c:pt>
                <c:pt idx="1442">
                  <c:v>1.4430000000000001</c:v>
                </c:pt>
                <c:pt idx="1443">
                  <c:v>1.444</c:v>
                </c:pt>
                <c:pt idx="1444">
                  <c:v>1.4450000000000001</c:v>
                </c:pt>
                <c:pt idx="1445">
                  <c:v>1.446</c:v>
                </c:pt>
                <c:pt idx="1446">
                  <c:v>1.4470000000000001</c:v>
                </c:pt>
                <c:pt idx="1447">
                  <c:v>1.448</c:v>
                </c:pt>
                <c:pt idx="1448">
                  <c:v>1.4490000000000001</c:v>
                </c:pt>
                <c:pt idx="1449">
                  <c:v>1.45</c:v>
                </c:pt>
                <c:pt idx="1450">
                  <c:v>1.4510000000000001</c:v>
                </c:pt>
                <c:pt idx="1451">
                  <c:v>1.452</c:v>
                </c:pt>
                <c:pt idx="1452">
                  <c:v>1.4530000000000001</c:v>
                </c:pt>
                <c:pt idx="1453">
                  <c:v>1.454</c:v>
                </c:pt>
                <c:pt idx="1454">
                  <c:v>1.4550000000000001</c:v>
                </c:pt>
                <c:pt idx="1455">
                  <c:v>1.456</c:v>
                </c:pt>
                <c:pt idx="1456">
                  <c:v>1.4570000000000001</c:v>
                </c:pt>
                <c:pt idx="1457">
                  <c:v>1.458</c:v>
                </c:pt>
                <c:pt idx="1458">
                  <c:v>1.4590000000000001</c:v>
                </c:pt>
                <c:pt idx="1459">
                  <c:v>1.46</c:v>
                </c:pt>
                <c:pt idx="1460">
                  <c:v>1.4610000000000001</c:v>
                </c:pt>
                <c:pt idx="1461">
                  <c:v>1.462</c:v>
                </c:pt>
                <c:pt idx="1462">
                  <c:v>1.4630000000000001</c:v>
                </c:pt>
                <c:pt idx="1463">
                  <c:v>1.464</c:v>
                </c:pt>
                <c:pt idx="1464">
                  <c:v>1.4650000000000001</c:v>
                </c:pt>
                <c:pt idx="1465">
                  <c:v>1.466</c:v>
                </c:pt>
                <c:pt idx="1466">
                  <c:v>1.4670000000000001</c:v>
                </c:pt>
                <c:pt idx="1467">
                  <c:v>1.468</c:v>
                </c:pt>
                <c:pt idx="1468">
                  <c:v>1.4690000000000001</c:v>
                </c:pt>
                <c:pt idx="1469">
                  <c:v>1.47</c:v>
                </c:pt>
                <c:pt idx="1470">
                  <c:v>1.4710000000000001</c:v>
                </c:pt>
                <c:pt idx="1471">
                  <c:v>1.472</c:v>
                </c:pt>
                <c:pt idx="1472">
                  <c:v>1.4730000000000001</c:v>
                </c:pt>
                <c:pt idx="1473">
                  <c:v>1.474</c:v>
                </c:pt>
                <c:pt idx="1474">
                  <c:v>1.4750000000000001</c:v>
                </c:pt>
                <c:pt idx="1475">
                  <c:v>1.476</c:v>
                </c:pt>
                <c:pt idx="1476">
                  <c:v>1.4770000000000001</c:v>
                </c:pt>
                <c:pt idx="1477">
                  <c:v>1.478</c:v>
                </c:pt>
                <c:pt idx="1478">
                  <c:v>1.4790000000000001</c:v>
                </c:pt>
                <c:pt idx="1479">
                  <c:v>1.48</c:v>
                </c:pt>
                <c:pt idx="1480">
                  <c:v>1.4810000000000001</c:v>
                </c:pt>
                <c:pt idx="1481">
                  <c:v>1.482</c:v>
                </c:pt>
                <c:pt idx="1482">
                  <c:v>1.4830000000000001</c:v>
                </c:pt>
                <c:pt idx="1483">
                  <c:v>1.484</c:v>
                </c:pt>
                <c:pt idx="1484">
                  <c:v>1.4850000000000001</c:v>
                </c:pt>
                <c:pt idx="1485">
                  <c:v>1.486</c:v>
                </c:pt>
                <c:pt idx="1486">
                  <c:v>1.4870000000000001</c:v>
                </c:pt>
                <c:pt idx="1487">
                  <c:v>1.488</c:v>
                </c:pt>
                <c:pt idx="1488">
                  <c:v>1.4890000000000001</c:v>
                </c:pt>
                <c:pt idx="1489">
                  <c:v>1.49</c:v>
                </c:pt>
                <c:pt idx="1490">
                  <c:v>1.4910000000000001</c:v>
                </c:pt>
                <c:pt idx="1491">
                  <c:v>1.492</c:v>
                </c:pt>
                <c:pt idx="1492">
                  <c:v>1.4930000000000001</c:v>
                </c:pt>
                <c:pt idx="1493">
                  <c:v>1.494</c:v>
                </c:pt>
                <c:pt idx="1494">
                  <c:v>1.4950000000000001</c:v>
                </c:pt>
                <c:pt idx="1495">
                  <c:v>1.496</c:v>
                </c:pt>
                <c:pt idx="1496">
                  <c:v>1.4970000000000001</c:v>
                </c:pt>
                <c:pt idx="1497">
                  <c:v>1.498</c:v>
                </c:pt>
                <c:pt idx="1498">
                  <c:v>1.4990000000000001</c:v>
                </c:pt>
                <c:pt idx="1499">
                  <c:v>1.5</c:v>
                </c:pt>
                <c:pt idx="1500">
                  <c:v>1.5009999999999999</c:v>
                </c:pt>
                <c:pt idx="1501">
                  <c:v>1.502</c:v>
                </c:pt>
                <c:pt idx="1502">
                  <c:v>1.5029999999999999</c:v>
                </c:pt>
                <c:pt idx="1503">
                  <c:v>1.504</c:v>
                </c:pt>
                <c:pt idx="1504">
                  <c:v>1.5049999999999999</c:v>
                </c:pt>
                <c:pt idx="1505">
                  <c:v>1.506</c:v>
                </c:pt>
                <c:pt idx="1506">
                  <c:v>1.5069999999999999</c:v>
                </c:pt>
                <c:pt idx="1507">
                  <c:v>1.508</c:v>
                </c:pt>
                <c:pt idx="1508">
                  <c:v>1.5089999999999999</c:v>
                </c:pt>
                <c:pt idx="1509">
                  <c:v>1.51</c:v>
                </c:pt>
                <c:pt idx="1510">
                  <c:v>1.5109999999999999</c:v>
                </c:pt>
                <c:pt idx="1511">
                  <c:v>1.512</c:v>
                </c:pt>
                <c:pt idx="1512">
                  <c:v>1.5129999999999999</c:v>
                </c:pt>
                <c:pt idx="1513">
                  <c:v>1.514</c:v>
                </c:pt>
                <c:pt idx="1514">
                  <c:v>1.5149999999999999</c:v>
                </c:pt>
                <c:pt idx="1515">
                  <c:v>1.516</c:v>
                </c:pt>
                <c:pt idx="1516">
                  <c:v>1.5169999999999999</c:v>
                </c:pt>
                <c:pt idx="1517">
                  <c:v>1.518</c:v>
                </c:pt>
                <c:pt idx="1518">
                  <c:v>1.5189999999999999</c:v>
                </c:pt>
                <c:pt idx="1519">
                  <c:v>1.52</c:v>
                </c:pt>
                <c:pt idx="1520">
                  <c:v>1.5209999999999999</c:v>
                </c:pt>
                <c:pt idx="1521">
                  <c:v>1.522</c:v>
                </c:pt>
                <c:pt idx="1522">
                  <c:v>1.5229999999999999</c:v>
                </c:pt>
                <c:pt idx="1523">
                  <c:v>1.524</c:v>
                </c:pt>
                <c:pt idx="1524">
                  <c:v>1.5249999999999999</c:v>
                </c:pt>
                <c:pt idx="1525">
                  <c:v>1.526</c:v>
                </c:pt>
                <c:pt idx="1526">
                  <c:v>1.5269999999999999</c:v>
                </c:pt>
                <c:pt idx="1527">
                  <c:v>1.528</c:v>
                </c:pt>
                <c:pt idx="1528">
                  <c:v>1.5289999999999999</c:v>
                </c:pt>
                <c:pt idx="1529">
                  <c:v>1.53</c:v>
                </c:pt>
                <c:pt idx="1530">
                  <c:v>1.5309999999999999</c:v>
                </c:pt>
                <c:pt idx="1531">
                  <c:v>1.532</c:v>
                </c:pt>
                <c:pt idx="1532">
                  <c:v>1.5329999999999999</c:v>
                </c:pt>
                <c:pt idx="1533">
                  <c:v>1.534</c:v>
                </c:pt>
                <c:pt idx="1534">
                  <c:v>1.5349999999999999</c:v>
                </c:pt>
                <c:pt idx="1535">
                  <c:v>1.536</c:v>
                </c:pt>
                <c:pt idx="1536">
                  <c:v>1.5369999999999999</c:v>
                </c:pt>
                <c:pt idx="1537">
                  <c:v>1.538</c:v>
                </c:pt>
                <c:pt idx="1538">
                  <c:v>1.5389999999999999</c:v>
                </c:pt>
                <c:pt idx="1539">
                  <c:v>1.54</c:v>
                </c:pt>
                <c:pt idx="1540">
                  <c:v>1.5409999999999999</c:v>
                </c:pt>
                <c:pt idx="1541">
                  <c:v>1.542</c:v>
                </c:pt>
                <c:pt idx="1542">
                  <c:v>1.5429999999999999</c:v>
                </c:pt>
                <c:pt idx="1543">
                  <c:v>1.544</c:v>
                </c:pt>
                <c:pt idx="1544">
                  <c:v>1.5449999999999999</c:v>
                </c:pt>
                <c:pt idx="1545">
                  <c:v>1.546</c:v>
                </c:pt>
                <c:pt idx="1546">
                  <c:v>1.5469999999999999</c:v>
                </c:pt>
                <c:pt idx="1547">
                  <c:v>1.548</c:v>
                </c:pt>
                <c:pt idx="1548">
                  <c:v>1.5489999999999999</c:v>
                </c:pt>
                <c:pt idx="1549">
                  <c:v>1.55</c:v>
                </c:pt>
                <c:pt idx="1550">
                  <c:v>1.5509999999999999</c:v>
                </c:pt>
                <c:pt idx="1551">
                  <c:v>1.552</c:v>
                </c:pt>
                <c:pt idx="1552">
                  <c:v>1.5529999999999999</c:v>
                </c:pt>
                <c:pt idx="1553">
                  <c:v>1.554</c:v>
                </c:pt>
                <c:pt idx="1554">
                  <c:v>1.5549999999999999</c:v>
                </c:pt>
                <c:pt idx="1555">
                  <c:v>1.556</c:v>
                </c:pt>
                <c:pt idx="1556">
                  <c:v>1.5569999999999999</c:v>
                </c:pt>
                <c:pt idx="1557">
                  <c:v>1.5580000000000001</c:v>
                </c:pt>
                <c:pt idx="1558">
                  <c:v>1.5589999999999999</c:v>
                </c:pt>
                <c:pt idx="1559">
                  <c:v>1.56</c:v>
                </c:pt>
                <c:pt idx="1560">
                  <c:v>1.5609999999999999</c:v>
                </c:pt>
                <c:pt idx="1561">
                  <c:v>1.5620000000000001</c:v>
                </c:pt>
                <c:pt idx="1562">
                  <c:v>1.5629999999999999</c:v>
                </c:pt>
                <c:pt idx="1563">
                  <c:v>1.5640000000000001</c:v>
                </c:pt>
                <c:pt idx="1564">
                  <c:v>1.5649999999999999</c:v>
                </c:pt>
                <c:pt idx="1565">
                  <c:v>1.5660000000000001</c:v>
                </c:pt>
                <c:pt idx="1566">
                  <c:v>1.5669999999999999</c:v>
                </c:pt>
                <c:pt idx="1567">
                  <c:v>1.5680000000000001</c:v>
                </c:pt>
                <c:pt idx="1568">
                  <c:v>1.569</c:v>
                </c:pt>
                <c:pt idx="1569">
                  <c:v>1.57</c:v>
                </c:pt>
                <c:pt idx="1570">
                  <c:v>1.571</c:v>
                </c:pt>
                <c:pt idx="1571">
                  <c:v>1.5720000000000001</c:v>
                </c:pt>
                <c:pt idx="1572">
                  <c:v>1.573</c:v>
                </c:pt>
                <c:pt idx="1573">
                  <c:v>1.5740000000000001</c:v>
                </c:pt>
                <c:pt idx="1574">
                  <c:v>1.575</c:v>
                </c:pt>
                <c:pt idx="1575">
                  <c:v>1.5760000000000001</c:v>
                </c:pt>
                <c:pt idx="1576">
                  <c:v>1.577</c:v>
                </c:pt>
                <c:pt idx="1577">
                  <c:v>1.5780000000000001</c:v>
                </c:pt>
                <c:pt idx="1578">
                  <c:v>1.579</c:v>
                </c:pt>
                <c:pt idx="1579">
                  <c:v>1.58</c:v>
                </c:pt>
                <c:pt idx="1580">
                  <c:v>1.581</c:v>
                </c:pt>
                <c:pt idx="1581">
                  <c:v>1.5820000000000001</c:v>
                </c:pt>
                <c:pt idx="1582">
                  <c:v>1.583</c:v>
                </c:pt>
                <c:pt idx="1583">
                  <c:v>1.5840000000000001</c:v>
                </c:pt>
                <c:pt idx="1584">
                  <c:v>1.585</c:v>
                </c:pt>
                <c:pt idx="1585">
                  <c:v>1.5860000000000001</c:v>
                </c:pt>
                <c:pt idx="1586">
                  <c:v>1.587</c:v>
                </c:pt>
                <c:pt idx="1587">
                  <c:v>1.5880000000000001</c:v>
                </c:pt>
                <c:pt idx="1588">
                  <c:v>1.589</c:v>
                </c:pt>
                <c:pt idx="1589">
                  <c:v>1.59</c:v>
                </c:pt>
                <c:pt idx="1590">
                  <c:v>1.591</c:v>
                </c:pt>
                <c:pt idx="1591">
                  <c:v>1.5920000000000001</c:v>
                </c:pt>
                <c:pt idx="1592">
                  <c:v>1.593</c:v>
                </c:pt>
                <c:pt idx="1593">
                  <c:v>1.5940000000000001</c:v>
                </c:pt>
                <c:pt idx="1594">
                  <c:v>1.595</c:v>
                </c:pt>
                <c:pt idx="1595">
                  <c:v>1.5960000000000001</c:v>
                </c:pt>
                <c:pt idx="1596">
                  <c:v>1.597</c:v>
                </c:pt>
                <c:pt idx="1597">
                  <c:v>1.5980000000000001</c:v>
                </c:pt>
                <c:pt idx="1598">
                  <c:v>1.599</c:v>
                </c:pt>
                <c:pt idx="1599">
                  <c:v>1.6</c:v>
                </c:pt>
                <c:pt idx="1600">
                  <c:v>1.601</c:v>
                </c:pt>
                <c:pt idx="1601">
                  <c:v>1.6020000000000001</c:v>
                </c:pt>
                <c:pt idx="1602">
                  <c:v>1.603</c:v>
                </c:pt>
                <c:pt idx="1603">
                  <c:v>1.6040000000000001</c:v>
                </c:pt>
                <c:pt idx="1604">
                  <c:v>1.605</c:v>
                </c:pt>
                <c:pt idx="1605">
                  <c:v>1.6060000000000001</c:v>
                </c:pt>
                <c:pt idx="1606">
                  <c:v>1.607</c:v>
                </c:pt>
                <c:pt idx="1607">
                  <c:v>1.6080000000000001</c:v>
                </c:pt>
                <c:pt idx="1608">
                  <c:v>1.609</c:v>
                </c:pt>
                <c:pt idx="1609">
                  <c:v>1.61</c:v>
                </c:pt>
                <c:pt idx="1610">
                  <c:v>1.611</c:v>
                </c:pt>
                <c:pt idx="1611">
                  <c:v>1.6120000000000001</c:v>
                </c:pt>
                <c:pt idx="1612">
                  <c:v>1.613</c:v>
                </c:pt>
                <c:pt idx="1613">
                  <c:v>1.6140000000000001</c:v>
                </c:pt>
                <c:pt idx="1614">
                  <c:v>1.615</c:v>
                </c:pt>
                <c:pt idx="1615">
                  <c:v>1.6160000000000001</c:v>
                </c:pt>
                <c:pt idx="1616">
                  <c:v>1.617</c:v>
                </c:pt>
                <c:pt idx="1617">
                  <c:v>1.6180000000000001</c:v>
                </c:pt>
                <c:pt idx="1618">
                  <c:v>1.619</c:v>
                </c:pt>
                <c:pt idx="1619">
                  <c:v>1.62</c:v>
                </c:pt>
                <c:pt idx="1620">
                  <c:v>1.621</c:v>
                </c:pt>
                <c:pt idx="1621">
                  <c:v>1.6220000000000001</c:v>
                </c:pt>
                <c:pt idx="1622">
                  <c:v>1.623</c:v>
                </c:pt>
                <c:pt idx="1623">
                  <c:v>1.6240000000000001</c:v>
                </c:pt>
                <c:pt idx="1624">
                  <c:v>1.625</c:v>
                </c:pt>
                <c:pt idx="1625">
                  <c:v>1.6259999999999999</c:v>
                </c:pt>
                <c:pt idx="1626">
                  <c:v>1.627</c:v>
                </c:pt>
                <c:pt idx="1627">
                  <c:v>1.6279999999999999</c:v>
                </c:pt>
                <c:pt idx="1628">
                  <c:v>1.629</c:v>
                </c:pt>
                <c:pt idx="1629">
                  <c:v>1.63</c:v>
                </c:pt>
                <c:pt idx="1630">
                  <c:v>1.631</c:v>
                </c:pt>
                <c:pt idx="1631">
                  <c:v>1.6319999999999999</c:v>
                </c:pt>
                <c:pt idx="1632">
                  <c:v>1.633</c:v>
                </c:pt>
                <c:pt idx="1633">
                  <c:v>1.6339999999999999</c:v>
                </c:pt>
                <c:pt idx="1634">
                  <c:v>1.635</c:v>
                </c:pt>
                <c:pt idx="1635">
                  <c:v>1.6359999999999999</c:v>
                </c:pt>
                <c:pt idx="1636">
                  <c:v>1.637</c:v>
                </c:pt>
                <c:pt idx="1637">
                  <c:v>1.6379999999999999</c:v>
                </c:pt>
                <c:pt idx="1638">
                  <c:v>1.639</c:v>
                </c:pt>
                <c:pt idx="1639">
                  <c:v>1.64</c:v>
                </c:pt>
                <c:pt idx="1640">
                  <c:v>1.641</c:v>
                </c:pt>
                <c:pt idx="1641">
                  <c:v>1.6419999999999999</c:v>
                </c:pt>
                <c:pt idx="1642">
                  <c:v>1.643</c:v>
                </c:pt>
                <c:pt idx="1643">
                  <c:v>1.6439999999999999</c:v>
                </c:pt>
                <c:pt idx="1644">
                  <c:v>1.645</c:v>
                </c:pt>
                <c:pt idx="1645">
                  <c:v>1.6459999999999999</c:v>
                </c:pt>
                <c:pt idx="1646">
                  <c:v>1.647</c:v>
                </c:pt>
                <c:pt idx="1647">
                  <c:v>1.6479999999999999</c:v>
                </c:pt>
                <c:pt idx="1648">
                  <c:v>1.649</c:v>
                </c:pt>
                <c:pt idx="1649">
                  <c:v>1.65</c:v>
                </c:pt>
                <c:pt idx="1650">
                  <c:v>1.651</c:v>
                </c:pt>
                <c:pt idx="1651">
                  <c:v>1.6519999999999999</c:v>
                </c:pt>
                <c:pt idx="1652">
                  <c:v>1.653</c:v>
                </c:pt>
                <c:pt idx="1653">
                  <c:v>1.6539999999999999</c:v>
                </c:pt>
                <c:pt idx="1654">
                  <c:v>1.655</c:v>
                </c:pt>
                <c:pt idx="1655">
                  <c:v>1.6559999999999999</c:v>
                </c:pt>
                <c:pt idx="1656">
                  <c:v>1.657</c:v>
                </c:pt>
                <c:pt idx="1657">
                  <c:v>1.6579999999999999</c:v>
                </c:pt>
                <c:pt idx="1658">
                  <c:v>1.659</c:v>
                </c:pt>
                <c:pt idx="1659">
                  <c:v>1.66</c:v>
                </c:pt>
                <c:pt idx="1660">
                  <c:v>1.661</c:v>
                </c:pt>
                <c:pt idx="1661">
                  <c:v>1.6619999999999999</c:v>
                </c:pt>
                <c:pt idx="1662">
                  <c:v>1.663</c:v>
                </c:pt>
                <c:pt idx="1663">
                  <c:v>1.6639999999999999</c:v>
                </c:pt>
                <c:pt idx="1664">
                  <c:v>1.665</c:v>
                </c:pt>
                <c:pt idx="1665">
                  <c:v>1.6659999999999999</c:v>
                </c:pt>
                <c:pt idx="1666">
                  <c:v>1.667</c:v>
                </c:pt>
                <c:pt idx="1667">
                  <c:v>1.6679999999999999</c:v>
                </c:pt>
                <c:pt idx="1668">
                  <c:v>1.669</c:v>
                </c:pt>
                <c:pt idx="1669">
                  <c:v>1.67</c:v>
                </c:pt>
                <c:pt idx="1670">
                  <c:v>1.671</c:v>
                </c:pt>
                <c:pt idx="1671">
                  <c:v>1.6719999999999999</c:v>
                </c:pt>
                <c:pt idx="1672">
                  <c:v>1.673</c:v>
                </c:pt>
                <c:pt idx="1673">
                  <c:v>1.6739999999999999</c:v>
                </c:pt>
                <c:pt idx="1674">
                  <c:v>1.675</c:v>
                </c:pt>
                <c:pt idx="1675">
                  <c:v>1.6759999999999999</c:v>
                </c:pt>
                <c:pt idx="1676">
                  <c:v>1.677</c:v>
                </c:pt>
                <c:pt idx="1677">
                  <c:v>1.6779999999999999</c:v>
                </c:pt>
                <c:pt idx="1678">
                  <c:v>1.679</c:v>
                </c:pt>
                <c:pt idx="1679">
                  <c:v>1.68</c:v>
                </c:pt>
                <c:pt idx="1680">
                  <c:v>1.681</c:v>
                </c:pt>
                <c:pt idx="1681">
                  <c:v>1.6819999999999999</c:v>
                </c:pt>
                <c:pt idx="1682">
                  <c:v>1.6830000000000001</c:v>
                </c:pt>
                <c:pt idx="1683">
                  <c:v>1.6839999999999999</c:v>
                </c:pt>
                <c:pt idx="1684">
                  <c:v>1.6850000000000001</c:v>
                </c:pt>
                <c:pt idx="1685">
                  <c:v>1.6859999999999999</c:v>
                </c:pt>
                <c:pt idx="1686">
                  <c:v>1.6870000000000001</c:v>
                </c:pt>
                <c:pt idx="1687">
                  <c:v>1.6879999999999999</c:v>
                </c:pt>
                <c:pt idx="1688">
                  <c:v>1.6890000000000001</c:v>
                </c:pt>
                <c:pt idx="1689">
                  <c:v>1.69</c:v>
                </c:pt>
                <c:pt idx="1690">
                  <c:v>1.6910000000000001</c:v>
                </c:pt>
                <c:pt idx="1691">
                  <c:v>1.6919999999999999</c:v>
                </c:pt>
                <c:pt idx="1692">
                  <c:v>1.6930000000000001</c:v>
                </c:pt>
                <c:pt idx="1693">
                  <c:v>1.694</c:v>
                </c:pt>
                <c:pt idx="1694">
                  <c:v>1.6950000000000001</c:v>
                </c:pt>
                <c:pt idx="1695">
                  <c:v>1.696</c:v>
                </c:pt>
                <c:pt idx="1696">
                  <c:v>1.6970000000000001</c:v>
                </c:pt>
                <c:pt idx="1697">
                  <c:v>1.698</c:v>
                </c:pt>
                <c:pt idx="1698">
                  <c:v>1.6990000000000001</c:v>
                </c:pt>
                <c:pt idx="1699">
                  <c:v>1.7</c:v>
                </c:pt>
                <c:pt idx="1700">
                  <c:v>1.7010000000000001</c:v>
                </c:pt>
                <c:pt idx="1701">
                  <c:v>1.702</c:v>
                </c:pt>
                <c:pt idx="1702">
                  <c:v>1.7030000000000001</c:v>
                </c:pt>
                <c:pt idx="1703">
                  <c:v>1.704</c:v>
                </c:pt>
                <c:pt idx="1704">
                  <c:v>1.7050000000000001</c:v>
                </c:pt>
                <c:pt idx="1705">
                  <c:v>1.706</c:v>
                </c:pt>
                <c:pt idx="1706">
                  <c:v>1.7070000000000001</c:v>
                </c:pt>
                <c:pt idx="1707">
                  <c:v>1.708</c:v>
                </c:pt>
                <c:pt idx="1708">
                  <c:v>1.7090000000000001</c:v>
                </c:pt>
                <c:pt idx="1709">
                  <c:v>1.71</c:v>
                </c:pt>
                <c:pt idx="1710">
                  <c:v>1.7110000000000001</c:v>
                </c:pt>
                <c:pt idx="1711">
                  <c:v>1.712</c:v>
                </c:pt>
                <c:pt idx="1712">
                  <c:v>1.7130000000000001</c:v>
                </c:pt>
                <c:pt idx="1713">
                  <c:v>1.714</c:v>
                </c:pt>
                <c:pt idx="1714">
                  <c:v>1.7150000000000001</c:v>
                </c:pt>
                <c:pt idx="1715">
                  <c:v>1.716</c:v>
                </c:pt>
                <c:pt idx="1716">
                  <c:v>1.7170000000000001</c:v>
                </c:pt>
                <c:pt idx="1717">
                  <c:v>1.718</c:v>
                </c:pt>
                <c:pt idx="1718">
                  <c:v>1.7190000000000001</c:v>
                </c:pt>
                <c:pt idx="1719">
                  <c:v>1.72</c:v>
                </c:pt>
                <c:pt idx="1720">
                  <c:v>1.7210000000000001</c:v>
                </c:pt>
                <c:pt idx="1721">
                  <c:v>1.722</c:v>
                </c:pt>
                <c:pt idx="1722">
                  <c:v>1.7230000000000001</c:v>
                </c:pt>
                <c:pt idx="1723">
                  <c:v>1.724</c:v>
                </c:pt>
                <c:pt idx="1724">
                  <c:v>1.7250000000000001</c:v>
                </c:pt>
                <c:pt idx="1725">
                  <c:v>1.726</c:v>
                </c:pt>
                <c:pt idx="1726">
                  <c:v>1.7270000000000001</c:v>
                </c:pt>
                <c:pt idx="1727">
                  <c:v>1.728</c:v>
                </c:pt>
                <c:pt idx="1728">
                  <c:v>1.7290000000000001</c:v>
                </c:pt>
                <c:pt idx="1729">
                  <c:v>1.73</c:v>
                </c:pt>
                <c:pt idx="1730">
                  <c:v>1.7310000000000001</c:v>
                </c:pt>
                <c:pt idx="1731">
                  <c:v>1.732</c:v>
                </c:pt>
                <c:pt idx="1732">
                  <c:v>1.7330000000000001</c:v>
                </c:pt>
                <c:pt idx="1733">
                  <c:v>1.734</c:v>
                </c:pt>
                <c:pt idx="1734">
                  <c:v>1.7350000000000001</c:v>
                </c:pt>
                <c:pt idx="1735">
                  <c:v>1.736</c:v>
                </c:pt>
                <c:pt idx="1736">
                  <c:v>1.7370000000000001</c:v>
                </c:pt>
                <c:pt idx="1737">
                  <c:v>1.738</c:v>
                </c:pt>
                <c:pt idx="1738">
                  <c:v>1.7390000000000001</c:v>
                </c:pt>
                <c:pt idx="1739">
                  <c:v>1.74</c:v>
                </c:pt>
                <c:pt idx="1740">
                  <c:v>1.7410000000000001</c:v>
                </c:pt>
                <c:pt idx="1741">
                  <c:v>1.742</c:v>
                </c:pt>
                <c:pt idx="1742">
                  <c:v>1.7430000000000001</c:v>
                </c:pt>
                <c:pt idx="1743">
                  <c:v>1.744</c:v>
                </c:pt>
                <c:pt idx="1744">
                  <c:v>1.7450000000000001</c:v>
                </c:pt>
                <c:pt idx="1745">
                  <c:v>1.746</c:v>
                </c:pt>
                <c:pt idx="1746">
                  <c:v>1.7470000000000001</c:v>
                </c:pt>
                <c:pt idx="1747">
                  <c:v>1.748</c:v>
                </c:pt>
                <c:pt idx="1748">
                  <c:v>1.7490000000000001</c:v>
                </c:pt>
                <c:pt idx="1749">
                  <c:v>1.75</c:v>
                </c:pt>
                <c:pt idx="1750">
                  <c:v>1.7509999999999999</c:v>
                </c:pt>
                <c:pt idx="1751">
                  <c:v>1.752</c:v>
                </c:pt>
                <c:pt idx="1752">
                  <c:v>1.7529999999999999</c:v>
                </c:pt>
                <c:pt idx="1753">
                  <c:v>1.754</c:v>
                </c:pt>
                <c:pt idx="1754">
                  <c:v>1.7549999999999999</c:v>
                </c:pt>
                <c:pt idx="1755">
                  <c:v>1.756</c:v>
                </c:pt>
                <c:pt idx="1756">
                  <c:v>1.7569999999999999</c:v>
                </c:pt>
                <c:pt idx="1757">
                  <c:v>1.758</c:v>
                </c:pt>
                <c:pt idx="1758">
                  <c:v>1.7589999999999999</c:v>
                </c:pt>
                <c:pt idx="1759">
                  <c:v>1.76</c:v>
                </c:pt>
                <c:pt idx="1760">
                  <c:v>1.7609999999999999</c:v>
                </c:pt>
                <c:pt idx="1761">
                  <c:v>1.762</c:v>
                </c:pt>
                <c:pt idx="1762">
                  <c:v>1.7629999999999999</c:v>
                </c:pt>
                <c:pt idx="1763">
                  <c:v>1.764</c:v>
                </c:pt>
                <c:pt idx="1764">
                  <c:v>1.7649999999999999</c:v>
                </c:pt>
                <c:pt idx="1765">
                  <c:v>1.766</c:v>
                </c:pt>
                <c:pt idx="1766">
                  <c:v>1.7669999999999999</c:v>
                </c:pt>
                <c:pt idx="1767">
                  <c:v>1.768</c:v>
                </c:pt>
                <c:pt idx="1768">
                  <c:v>1.7689999999999999</c:v>
                </c:pt>
                <c:pt idx="1769">
                  <c:v>1.77</c:v>
                </c:pt>
                <c:pt idx="1770">
                  <c:v>1.7709999999999999</c:v>
                </c:pt>
                <c:pt idx="1771">
                  <c:v>1.772</c:v>
                </c:pt>
                <c:pt idx="1772">
                  <c:v>1.7729999999999999</c:v>
                </c:pt>
                <c:pt idx="1773">
                  <c:v>1.774</c:v>
                </c:pt>
                <c:pt idx="1774">
                  <c:v>1.7749999999999999</c:v>
                </c:pt>
                <c:pt idx="1775">
                  <c:v>1.776</c:v>
                </c:pt>
                <c:pt idx="1776">
                  <c:v>1.7769999999999999</c:v>
                </c:pt>
                <c:pt idx="1777">
                  <c:v>1.778</c:v>
                </c:pt>
                <c:pt idx="1778">
                  <c:v>1.7789999999999999</c:v>
                </c:pt>
                <c:pt idx="1779">
                  <c:v>1.78</c:v>
                </c:pt>
                <c:pt idx="1780">
                  <c:v>1.7809999999999999</c:v>
                </c:pt>
                <c:pt idx="1781">
                  <c:v>1.782</c:v>
                </c:pt>
                <c:pt idx="1782">
                  <c:v>1.7829999999999999</c:v>
                </c:pt>
                <c:pt idx="1783">
                  <c:v>1.784</c:v>
                </c:pt>
                <c:pt idx="1784">
                  <c:v>1.7849999999999999</c:v>
                </c:pt>
                <c:pt idx="1785">
                  <c:v>1.786</c:v>
                </c:pt>
                <c:pt idx="1786">
                  <c:v>1.7869999999999999</c:v>
                </c:pt>
                <c:pt idx="1787">
                  <c:v>1.788</c:v>
                </c:pt>
                <c:pt idx="1788">
                  <c:v>1.7889999999999999</c:v>
                </c:pt>
                <c:pt idx="1789">
                  <c:v>1.79</c:v>
                </c:pt>
                <c:pt idx="1790">
                  <c:v>1.7909999999999999</c:v>
                </c:pt>
                <c:pt idx="1791">
                  <c:v>1.792</c:v>
                </c:pt>
                <c:pt idx="1792">
                  <c:v>1.7929999999999999</c:v>
                </c:pt>
                <c:pt idx="1793">
                  <c:v>1.794</c:v>
                </c:pt>
                <c:pt idx="1794">
                  <c:v>1.7949999999999999</c:v>
                </c:pt>
                <c:pt idx="1795">
                  <c:v>1.796</c:v>
                </c:pt>
                <c:pt idx="1796">
                  <c:v>1.7969999999999999</c:v>
                </c:pt>
                <c:pt idx="1797">
                  <c:v>1.798</c:v>
                </c:pt>
                <c:pt idx="1798">
                  <c:v>1.7989999999999999</c:v>
                </c:pt>
                <c:pt idx="1799">
                  <c:v>1.8</c:v>
                </c:pt>
                <c:pt idx="1800">
                  <c:v>1.8009999999999999</c:v>
                </c:pt>
                <c:pt idx="1801">
                  <c:v>1.802</c:v>
                </c:pt>
                <c:pt idx="1802">
                  <c:v>1.8029999999999999</c:v>
                </c:pt>
                <c:pt idx="1803">
                  <c:v>1.804</c:v>
                </c:pt>
                <c:pt idx="1804">
                  <c:v>1.8049999999999999</c:v>
                </c:pt>
                <c:pt idx="1805">
                  <c:v>1.806</c:v>
                </c:pt>
                <c:pt idx="1806">
                  <c:v>1.8069999999999999</c:v>
                </c:pt>
                <c:pt idx="1807">
                  <c:v>1.8080000000000001</c:v>
                </c:pt>
                <c:pt idx="1808">
                  <c:v>1.8089999999999999</c:v>
                </c:pt>
                <c:pt idx="1809">
                  <c:v>1.81</c:v>
                </c:pt>
                <c:pt idx="1810">
                  <c:v>1.8109999999999999</c:v>
                </c:pt>
                <c:pt idx="1811">
                  <c:v>1.8120000000000001</c:v>
                </c:pt>
                <c:pt idx="1812">
                  <c:v>1.8129999999999999</c:v>
                </c:pt>
                <c:pt idx="1813">
                  <c:v>1.8140000000000001</c:v>
                </c:pt>
                <c:pt idx="1814">
                  <c:v>1.8149999999999999</c:v>
                </c:pt>
                <c:pt idx="1815">
                  <c:v>1.8160000000000001</c:v>
                </c:pt>
                <c:pt idx="1816">
                  <c:v>1.8169999999999999</c:v>
                </c:pt>
                <c:pt idx="1817">
                  <c:v>1.8180000000000001</c:v>
                </c:pt>
                <c:pt idx="1818">
                  <c:v>1.819</c:v>
                </c:pt>
                <c:pt idx="1819">
                  <c:v>1.82</c:v>
                </c:pt>
                <c:pt idx="1820">
                  <c:v>1.821</c:v>
                </c:pt>
                <c:pt idx="1821">
                  <c:v>1.8220000000000001</c:v>
                </c:pt>
                <c:pt idx="1822">
                  <c:v>1.823</c:v>
                </c:pt>
                <c:pt idx="1823">
                  <c:v>1.8240000000000001</c:v>
                </c:pt>
                <c:pt idx="1824">
                  <c:v>1.825</c:v>
                </c:pt>
                <c:pt idx="1825">
                  <c:v>1.8260000000000001</c:v>
                </c:pt>
                <c:pt idx="1826">
                  <c:v>1.827</c:v>
                </c:pt>
                <c:pt idx="1827">
                  <c:v>1.8280000000000001</c:v>
                </c:pt>
                <c:pt idx="1828">
                  <c:v>1.829</c:v>
                </c:pt>
                <c:pt idx="1829">
                  <c:v>1.83</c:v>
                </c:pt>
                <c:pt idx="1830">
                  <c:v>1.831</c:v>
                </c:pt>
                <c:pt idx="1831">
                  <c:v>1.8320000000000001</c:v>
                </c:pt>
                <c:pt idx="1832">
                  <c:v>1.833</c:v>
                </c:pt>
                <c:pt idx="1833">
                  <c:v>1.8340000000000001</c:v>
                </c:pt>
                <c:pt idx="1834">
                  <c:v>1.835</c:v>
                </c:pt>
                <c:pt idx="1835">
                  <c:v>1.8360000000000001</c:v>
                </c:pt>
                <c:pt idx="1836">
                  <c:v>1.837</c:v>
                </c:pt>
                <c:pt idx="1837">
                  <c:v>1.8380000000000001</c:v>
                </c:pt>
                <c:pt idx="1838">
                  <c:v>1.839</c:v>
                </c:pt>
                <c:pt idx="1839">
                  <c:v>1.84</c:v>
                </c:pt>
                <c:pt idx="1840">
                  <c:v>1.841</c:v>
                </c:pt>
                <c:pt idx="1841">
                  <c:v>1.8420000000000001</c:v>
                </c:pt>
                <c:pt idx="1842">
                  <c:v>1.843</c:v>
                </c:pt>
                <c:pt idx="1843">
                  <c:v>1.8440000000000001</c:v>
                </c:pt>
                <c:pt idx="1844">
                  <c:v>1.845</c:v>
                </c:pt>
                <c:pt idx="1845">
                  <c:v>1.8460000000000001</c:v>
                </c:pt>
                <c:pt idx="1846">
                  <c:v>1.847</c:v>
                </c:pt>
                <c:pt idx="1847">
                  <c:v>1.8480000000000001</c:v>
                </c:pt>
                <c:pt idx="1848">
                  <c:v>1.849</c:v>
                </c:pt>
                <c:pt idx="1849">
                  <c:v>1.85</c:v>
                </c:pt>
                <c:pt idx="1850">
                  <c:v>1.851</c:v>
                </c:pt>
                <c:pt idx="1851">
                  <c:v>1.8520000000000001</c:v>
                </c:pt>
                <c:pt idx="1852">
                  <c:v>1.853</c:v>
                </c:pt>
                <c:pt idx="1853">
                  <c:v>1.8540000000000001</c:v>
                </c:pt>
                <c:pt idx="1854">
                  <c:v>1.855</c:v>
                </c:pt>
                <c:pt idx="1855">
                  <c:v>1.8560000000000001</c:v>
                </c:pt>
                <c:pt idx="1856">
                  <c:v>1.857</c:v>
                </c:pt>
                <c:pt idx="1857">
                  <c:v>1.8580000000000001</c:v>
                </c:pt>
                <c:pt idx="1858">
                  <c:v>1.859</c:v>
                </c:pt>
                <c:pt idx="1859">
                  <c:v>1.86</c:v>
                </c:pt>
                <c:pt idx="1860">
                  <c:v>1.861</c:v>
                </c:pt>
                <c:pt idx="1861">
                  <c:v>1.8620000000000001</c:v>
                </c:pt>
                <c:pt idx="1862">
                  <c:v>1.863</c:v>
                </c:pt>
                <c:pt idx="1863">
                  <c:v>1.8640000000000001</c:v>
                </c:pt>
                <c:pt idx="1864">
                  <c:v>1.865</c:v>
                </c:pt>
                <c:pt idx="1865">
                  <c:v>1.8660000000000001</c:v>
                </c:pt>
                <c:pt idx="1866">
                  <c:v>1.867</c:v>
                </c:pt>
                <c:pt idx="1867">
                  <c:v>1.8680000000000001</c:v>
                </c:pt>
                <c:pt idx="1868">
                  <c:v>1.869</c:v>
                </c:pt>
                <c:pt idx="1869">
                  <c:v>1.87</c:v>
                </c:pt>
                <c:pt idx="1870">
                  <c:v>1.871</c:v>
                </c:pt>
                <c:pt idx="1871">
                  <c:v>1.8720000000000001</c:v>
                </c:pt>
                <c:pt idx="1872">
                  <c:v>1.873</c:v>
                </c:pt>
                <c:pt idx="1873">
                  <c:v>1.8740000000000001</c:v>
                </c:pt>
                <c:pt idx="1874">
                  <c:v>1.875</c:v>
                </c:pt>
                <c:pt idx="1875">
                  <c:v>1.8759999999999999</c:v>
                </c:pt>
                <c:pt idx="1876">
                  <c:v>1.877</c:v>
                </c:pt>
                <c:pt idx="1877">
                  <c:v>1.8779999999999999</c:v>
                </c:pt>
                <c:pt idx="1878">
                  <c:v>1.879</c:v>
                </c:pt>
                <c:pt idx="1879">
                  <c:v>1.88</c:v>
                </c:pt>
                <c:pt idx="1880">
                  <c:v>1.881</c:v>
                </c:pt>
                <c:pt idx="1881">
                  <c:v>1.8819999999999999</c:v>
                </c:pt>
                <c:pt idx="1882">
                  <c:v>1.883</c:v>
                </c:pt>
                <c:pt idx="1883">
                  <c:v>1.8839999999999999</c:v>
                </c:pt>
                <c:pt idx="1884">
                  <c:v>1.885</c:v>
                </c:pt>
                <c:pt idx="1885">
                  <c:v>1.8859999999999999</c:v>
                </c:pt>
                <c:pt idx="1886">
                  <c:v>1.887</c:v>
                </c:pt>
                <c:pt idx="1887">
                  <c:v>1.8879999999999999</c:v>
                </c:pt>
                <c:pt idx="1888">
                  <c:v>1.889</c:v>
                </c:pt>
                <c:pt idx="1889">
                  <c:v>1.89</c:v>
                </c:pt>
                <c:pt idx="1890">
                  <c:v>1.891</c:v>
                </c:pt>
                <c:pt idx="1891">
                  <c:v>1.8919999999999999</c:v>
                </c:pt>
                <c:pt idx="1892">
                  <c:v>1.893</c:v>
                </c:pt>
                <c:pt idx="1893">
                  <c:v>1.8939999999999999</c:v>
                </c:pt>
                <c:pt idx="1894">
                  <c:v>1.895</c:v>
                </c:pt>
                <c:pt idx="1895">
                  <c:v>1.8959999999999999</c:v>
                </c:pt>
                <c:pt idx="1896">
                  <c:v>1.897</c:v>
                </c:pt>
                <c:pt idx="1897">
                  <c:v>1.8979999999999999</c:v>
                </c:pt>
                <c:pt idx="1898">
                  <c:v>1.899</c:v>
                </c:pt>
                <c:pt idx="1899">
                  <c:v>1.9</c:v>
                </c:pt>
                <c:pt idx="1900">
                  <c:v>1.901</c:v>
                </c:pt>
                <c:pt idx="1901">
                  <c:v>1.9019999999999999</c:v>
                </c:pt>
                <c:pt idx="1902">
                  <c:v>1.903</c:v>
                </c:pt>
                <c:pt idx="1903">
                  <c:v>1.9039999999999999</c:v>
                </c:pt>
                <c:pt idx="1904">
                  <c:v>1.905</c:v>
                </c:pt>
                <c:pt idx="1905">
                  <c:v>1.9059999999999999</c:v>
                </c:pt>
                <c:pt idx="1906">
                  <c:v>1.907</c:v>
                </c:pt>
                <c:pt idx="1907">
                  <c:v>1.9079999999999999</c:v>
                </c:pt>
                <c:pt idx="1908">
                  <c:v>1.909</c:v>
                </c:pt>
                <c:pt idx="1909">
                  <c:v>1.91</c:v>
                </c:pt>
                <c:pt idx="1910">
                  <c:v>1.911</c:v>
                </c:pt>
                <c:pt idx="1911">
                  <c:v>1.9119999999999999</c:v>
                </c:pt>
                <c:pt idx="1912">
                  <c:v>1.913</c:v>
                </c:pt>
                <c:pt idx="1913">
                  <c:v>1.9139999999999999</c:v>
                </c:pt>
                <c:pt idx="1914">
                  <c:v>1.915</c:v>
                </c:pt>
                <c:pt idx="1915">
                  <c:v>1.9159999999999999</c:v>
                </c:pt>
                <c:pt idx="1916">
                  <c:v>1.917</c:v>
                </c:pt>
                <c:pt idx="1917">
                  <c:v>1.9179999999999999</c:v>
                </c:pt>
                <c:pt idx="1918">
                  <c:v>1.919</c:v>
                </c:pt>
                <c:pt idx="1919">
                  <c:v>1.92</c:v>
                </c:pt>
                <c:pt idx="1920">
                  <c:v>1.921</c:v>
                </c:pt>
                <c:pt idx="1921">
                  <c:v>1.9219999999999999</c:v>
                </c:pt>
                <c:pt idx="1922">
                  <c:v>1.923</c:v>
                </c:pt>
                <c:pt idx="1923">
                  <c:v>1.9239999999999999</c:v>
                </c:pt>
                <c:pt idx="1924">
                  <c:v>1.925</c:v>
                </c:pt>
                <c:pt idx="1925">
                  <c:v>1.9259999999999999</c:v>
                </c:pt>
                <c:pt idx="1926">
                  <c:v>1.927</c:v>
                </c:pt>
                <c:pt idx="1927">
                  <c:v>1.9279999999999999</c:v>
                </c:pt>
                <c:pt idx="1928">
                  <c:v>1.929</c:v>
                </c:pt>
                <c:pt idx="1929">
                  <c:v>1.93</c:v>
                </c:pt>
                <c:pt idx="1930">
                  <c:v>1.931</c:v>
                </c:pt>
                <c:pt idx="1931">
                  <c:v>1.9319999999999999</c:v>
                </c:pt>
                <c:pt idx="1932">
                  <c:v>1.9330000000000001</c:v>
                </c:pt>
                <c:pt idx="1933">
                  <c:v>1.9339999999999999</c:v>
                </c:pt>
                <c:pt idx="1934">
                  <c:v>1.9350000000000001</c:v>
                </c:pt>
                <c:pt idx="1935">
                  <c:v>1.9359999999999999</c:v>
                </c:pt>
                <c:pt idx="1936">
                  <c:v>1.9370000000000001</c:v>
                </c:pt>
                <c:pt idx="1937">
                  <c:v>1.9379999999999999</c:v>
                </c:pt>
                <c:pt idx="1938">
                  <c:v>1.9390000000000001</c:v>
                </c:pt>
                <c:pt idx="1939">
                  <c:v>1.94</c:v>
                </c:pt>
                <c:pt idx="1940">
                  <c:v>1.9410000000000001</c:v>
                </c:pt>
                <c:pt idx="1941">
                  <c:v>1.9419999999999999</c:v>
                </c:pt>
                <c:pt idx="1942">
                  <c:v>1.9430000000000001</c:v>
                </c:pt>
                <c:pt idx="1943">
                  <c:v>1.944</c:v>
                </c:pt>
                <c:pt idx="1944">
                  <c:v>1.9450000000000001</c:v>
                </c:pt>
                <c:pt idx="1945">
                  <c:v>1.946</c:v>
                </c:pt>
                <c:pt idx="1946">
                  <c:v>1.9470000000000001</c:v>
                </c:pt>
                <c:pt idx="1947">
                  <c:v>1.948</c:v>
                </c:pt>
                <c:pt idx="1948">
                  <c:v>1.9490000000000001</c:v>
                </c:pt>
                <c:pt idx="1949">
                  <c:v>1.95</c:v>
                </c:pt>
                <c:pt idx="1950">
                  <c:v>1.9510000000000001</c:v>
                </c:pt>
                <c:pt idx="1951">
                  <c:v>1.952</c:v>
                </c:pt>
                <c:pt idx="1952">
                  <c:v>1.9530000000000001</c:v>
                </c:pt>
                <c:pt idx="1953">
                  <c:v>1.954</c:v>
                </c:pt>
                <c:pt idx="1954">
                  <c:v>1.9550000000000001</c:v>
                </c:pt>
                <c:pt idx="1955">
                  <c:v>1.956</c:v>
                </c:pt>
                <c:pt idx="1956">
                  <c:v>1.9570000000000001</c:v>
                </c:pt>
                <c:pt idx="1957">
                  <c:v>1.958</c:v>
                </c:pt>
                <c:pt idx="1958">
                  <c:v>1.9590000000000001</c:v>
                </c:pt>
                <c:pt idx="1959">
                  <c:v>1.96</c:v>
                </c:pt>
                <c:pt idx="1960">
                  <c:v>1.9610000000000001</c:v>
                </c:pt>
                <c:pt idx="1961">
                  <c:v>1.962</c:v>
                </c:pt>
                <c:pt idx="1962">
                  <c:v>1.9630000000000001</c:v>
                </c:pt>
                <c:pt idx="1963">
                  <c:v>1.964</c:v>
                </c:pt>
                <c:pt idx="1964">
                  <c:v>1.9650000000000001</c:v>
                </c:pt>
                <c:pt idx="1965">
                  <c:v>1.966</c:v>
                </c:pt>
                <c:pt idx="1966">
                  <c:v>1.9670000000000001</c:v>
                </c:pt>
                <c:pt idx="1967">
                  <c:v>1.968</c:v>
                </c:pt>
                <c:pt idx="1968">
                  <c:v>1.9690000000000001</c:v>
                </c:pt>
                <c:pt idx="1969">
                  <c:v>1.97</c:v>
                </c:pt>
                <c:pt idx="1970">
                  <c:v>1.9710000000000001</c:v>
                </c:pt>
                <c:pt idx="1971">
                  <c:v>1.972</c:v>
                </c:pt>
                <c:pt idx="1972">
                  <c:v>1.9730000000000001</c:v>
                </c:pt>
                <c:pt idx="1973">
                  <c:v>1.974</c:v>
                </c:pt>
                <c:pt idx="1974">
                  <c:v>1.9750000000000001</c:v>
                </c:pt>
                <c:pt idx="1975">
                  <c:v>1.976</c:v>
                </c:pt>
                <c:pt idx="1976">
                  <c:v>1.9770000000000001</c:v>
                </c:pt>
                <c:pt idx="1977">
                  <c:v>1.978</c:v>
                </c:pt>
                <c:pt idx="1978">
                  <c:v>1.9790000000000001</c:v>
                </c:pt>
                <c:pt idx="1979">
                  <c:v>1.98</c:v>
                </c:pt>
                <c:pt idx="1980">
                  <c:v>1.9810000000000001</c:v>
                </c:pt>
                <c:pt idx="1981">
                  <c:v>1.982</c:v>
                </c:pt>
                <c:pt idx="1982">
                  <c:v>1.9830000000000001</c:v>
                </c:pt>
                <c:pt idx="1983">
                  <c:v>1.984</c:v>
                </c:pt>
                <c:pt idx="1984">
                  <c:v>1.9850000000000001</c:v>
                </c:pt>
                <c:pt idx="1985">
                  <c:v>1.986</c:v>
                </c:pt>
                <c:pt idx="1986">
                  <c:v>1.9870000000000001</c:v>
                </c:pt>
                <c:pt idx="1987">
                  <c:v>1.988</c:v>
                </c:pt>
                <c:pt idx="1988">
                  <c:v>1.9890000000000001</c:v>
                </c:pt>
                <c:pt idx="1989">
                  <c:v>1.99</c:v>
                </c:pt>
                <c:pt idx="1990">
                  <c:v>1.9910000000000001</c:v>
                </c:pt>
                <c:pt idx="1991">
                  <c:v>1.992</c:v>
                </c:pt>
                <c:pt idx="1992">
                  <c:v>1.9930000000000001</c:v>
                </c:pt>
                <c:pt idx="1993">
                  <c:v>1.994</c:v>
                </c:pt>
                <c:pt idx="1994">
                  <c:v>1.9950000000000001</c:v>
                </c:pt>
                <c:pt idx="1995">
                  <c:v>1.996</c:v>
                </c:pt>
                <c:pt idx="1996">
                  <c:v>1.9970000000000001</c:v>
                </c:pt>
                <c:pt idx="1997">
                  <c:v>1.998</c:v>
                </c:pt>
                <c:pt idx="1998">
                  <c:v>1.9990000000000001</c:v>
                </c:pt>
                <c:pt idx="1999">
                  <c:v>2</c:v>
                </c:pt>
              </c:numCache>
              <c:extLst xmlns:c15="http://schemas.microsoft.com/office/drawing/2012/chart"/>
            </c:numRef>
          </c:xVal>
          <c:yVal>
            <c:numRef>
              <c:f>Air!$AE$10:$AE$2009</c:f>
              <c:numCache>
                <c:formatCode>0.000000</c:formatCode>
                <c:ptCount val="2000"/>
                <c:pt idx="0">
                  <c:v>1.4228765899114806E-3</c:v>
                </c:pt>
                <c:pt idx="1">
                  <c:v>2.8457531798229611E-3</c:v>
                </c:pt>
                <c:pt idx="2">
                  <c:v>4.2686297697344415E-3</c:v>
                </c:pt>
                <c:pt idx="3">
                  <c:v>5.6915063596459222E-3</c:v>
                </c:pt>
                <c:pt idx="4">
                  <c:v>7.114382949557403E-3</c:v>
                </c:pt>
                <c:pt idx="5">
                  <c:v>8.5372595394688829E-3</c:v>
                </c:pt>
                <c:pt idx="6">
                  <c:v>9.9601361293803637E-3</c:v>
                </c:pt>
                <c:pt idx="7">
                  <c:v>1.1383012719291844E-2</c:v>
                </c:pt>
                <c:pt idx="8">
                  <c:v>1.2805889309203324E-2</c:v>
                </c:pt>
                <c:pt idx="9">
                  <c:v>1.4228765899114806E-2</c:v>
                </c:pt>
                <c:pt idx="10">
                  <c:v>1.5651642489026285E-2</c:v>
                </c:pt>
                <c:pt idx="11">
                  <c:v>1.7074519078937766E-2</c:v>
                </c:pt>
                <c:pt idx="12">
                  <c:v>1.8497395668849247E-2</c:v>
                </c:pt>
                <c:pt idx="13">
                  <c:v>1.9920272258760727E-2</c:v>
                </c:pt>
                <c:pt idx="14">
                  <c:v>2.1343148848672208E-2</c:v>
                </c:pt>
                <c:pt idx="15">
                  <c:v>2.2766025438583689E-2</c:v>
                </c:pt>
                <c:pt idx="16">
                  <c:v>2.4188902028495173E-2</c:v>
                </c:pt>
                <c:pt idx="17">
                  <c:v>2.5611778618406647E-2</c:v>
                </c:pt>
                <c:pt idx="18">
                  <c:v>2.7034655208318131E-2</c:v>
                </c:pt>
                <c:pt idx="19">
                  <c:v>2.8457531798229612E-2</c:v>
                </c:pt>
                <c:pt idx="20">
                  <c:v>2.9880408388141093E-2</c:v>
                </c:pt>
                <c:pt idx="21">
                  <c:v>3.130328497805257E-2</c:v>
                </c:pt>
                <c:pt idx="22">
                  <c:v>3.2726161567964054E-2</c:v>
                </c:pt>
                <c:pt idx="23">
                  <c:v>3.4149038157875532E-2</c:v>
                </c:pt>
                <c:pt idx="24">
                  <c:v>3.5571914747787016E-2</c:v>
                </c:pt>
                <c:pt idx="25">
                  <c:v>3.6994791337698493E-2</c:v>
                </c:pt>
                <c:pt idx="26">
                  <c:v>3.8417667927609978E-2</c:v>
                </c:pt>
                <c:pt idx="27">
                  <c:v>3.9840544517521455E-2</c:v>
                </c:pt>
                <c:pt idx="28">
                  <c:v>4.1263421107432939E-2</c:v>
                </c:pt>
                <c:pt idx="29">
                  <c:v>4.2686297697344416E-2</c:v>
                </c:pt>
                <c:pt idx="30">
                  <c:v>4.4109174287255901E-2</c:v>
                </c:pt>
                <c:pt idx="31">
                  <c:v>4.5532050877167378E-2</c:v>
                </c:pt>
                <c:pt idx="32">
                  <c:v>4.6954927467078862E-2</c:v>
                </c:pt>
                <c:pt idx="33">
                  <c:v>4.8377804056990346E-2</c:v>
                </c:pt>
                <c:pt idx="34">
                  <c:v>4.9800680646901824E-2</c:v>
                </c:pt>
                <c:pt idx="35">
                  <c:v>5.1223557236813294E-2</c:v>
                </c:pt>
                <c:pt idx="36">
                  <c:v>5.2646433826724778E-2</c:v>
                </c:pt>
                <c:pt idx="37">
                  <c:v>5.4069310416636263E-2</c:v>
                </c:pt>
                <c:pt idx="38">
                  <c:v>5.549218700654774E-2</c:v>
                </c:pt>
                <c:pt idx="39">
                  <c:v>5.6915063596459224E-2</c:v>
                </c:pt>
                <c:pt idx="40">
                  <c:v>5.8337940186370708E-2</c:v>
                </c:pt>
                <c:pt idx="41">
                  <c:v>5.9760816776282186E-2</c:v>
                </c:pt>
                <c:pt idx="42">
                  <c:v>6.1183693366193663E-2</c:v>
                </c:pt>
                <c:pt idx="43">
                  <c:v>6.260656995610514E-2</c:v>
                </c:pt>
                <c:pt idx="44">
                  <c:v>6.4029446546016625E-2</c:v>
                </c:pt>
                <c:pt idx="45">
                  <c:v>6.5452323135928109E-2</c:v>
                </c:pt>
                <c:pt idx="46">
                  <c:v>6.6875199725839593E-2</c:v>
                </c:pt>
                <c:pt idx="47">
                  <c:v>6.8298076315751063E-2</c:v>
                </c:pt>
                <c:pt idx="48">
                  <c:v>6.9720952905662548E-2</c:v>
                </c:pt>
                <c:pt idx="49">
                  <c:v>7.1143829495574032E-2</c:v>
                </c:pt>
                <c:pt idx="50">
                  <c:v>7.2566706085485502E-2</c:v>
                </c:pt>
                <c:pt idx="51">
                  <c:v>7.3989582675396987E-2</c:v>
                </c:pt>
                <c:pt idx="52">
                  <c:v>7.5412459265308471E-2</c:v>
                </c:pt>
                <c:pt idx="53">
                  <c:v>7.6835335855219955E-2</c:v>
                </c:pt>
                <c:pt idx="54">
                  <c:v>7.8258212445131439E-2</c:v>
                </c:pt>
                <c:pt idx="55">
                  <c:v>7.968108903504291E-2</c:v>
                </c:pt>
                <c:pt idx="56">
                  <c:v>8.1103965624954394E-2</c:v>
                </c:pt>
                <c:pt idx="57">
                  <c:v>8.2526842214865878E-2</c:v>
                </c:pt>
                <c:pt idx="58">
                  <c:v>8.3949718804777348E-2</c:v>
                </c:pt>
                <c:pt idx="59">
                  <c:v>8.5372595394688833E-2</c:v>
                </c:pt>
                <c:pt idx="60">
                  <c:v>8.6795471984600317E-2</c:v>
                </c:pt>
                <c:pt idx="61">
                  <c:v>8.8218348574511801E-2</c:v>
                </c:pt>
                <c:pt idx="62">
                  <c:v>8.9641225164423272E-2</c:v>
                </c:pt>
                <c:pt idx="63">
                  <c:v>9.1064101754334756E-2</c:v>
                </c:pt>
                <c:pt idx="64">
                  <c:v>9.248697834424624E-2</c:v>
                </c:pt>
                <c:pt idx="65">
                  <c:v>9.3909854934157724E-2</c:v>
                </c:pt>
                <c:pt idx="66">
                  <c:v>9.5332731524069209E-2</c:v>
                </c:pt>
                <c:pt idx="67">
                  <c:v>9.6755608113980693E-2</c:v>
                </c:pt>
                <c:pt idx="68">
                  <c:v>9.8178484703892163E-2</c:v>
                </c:pt>
                <c:pt idx="69">
                  <c:v>9.9601361293803647E-2</c:v>
                </c:pt>
                <c:pt idx="70">
                  <c:v>0.10102423788371512</c:v>
                </c:pt>
                <c:pt idx="71">
                  <c:v>0.10244711447362659</c:v>
                </c:pt>
                <c:pt idx="72">
                  <c:v>0.10386999106353807</c:v>
                </c:pt>
                <c:pt idx="73">
                  <c:v>0.10529286765344956</c:v>
                </c:pt>
                <c:pt idx="74">
                  <c:v>0.10671574424336104</c:v>
                </c:pt>
                <c:pt idx="75">
                  <c:v>0.10813862083327253</c:v>
                </c:pt>
                <c:pt idx="76">
                  <c:v>0.10956149742318401</c:v>
                </c:pt>
                <c:pt idx="77">
                  <c:v>0.11098437401309548</c:v>
                </c:pt>
                <c:pt idx="78">
                  <c:v>0.11240725060300696</c:v>
                </c:pt>
                <c:pt idx="79">
                  <c:v>0.11383012719291845</c:v>
                </c:pt>
                <c:pt idx="80">
                  <c:v>0.11525300378282993</c:v>
                </c:pt>
                <c:pt idx="81">
                  <c:v>0.11667588037274142</c:v>
                </c:pt>
                <c:pt idx="82">
                  <c:v>0.1180987569626529</c:v>
                </c:pt>
                <c:pt idx="83">
                  <c:v>0.11952163355256437</c:v>
                </c:pt>
                <c:pt idx="84">
                  <c:v>0.12094451014247586</c:v>
                </c:pt>
                <c:pt idx="85">
                  <c:v>0.12236738673238733</c:v>
                </c:pt>
                <c:pt idx="86">
                  <c:v>0.1237902633222988</c:v>
                </c:pt>
                <c:pt idx="87">
                  <c:v>0.12521313991221028</c:v>
                </c:pt>
                <c:pt idx="88">
                  <c:v>0.12663601650212178</c:v>
                </c:pt>
                <c:pt idx="89">
                  <c:v>0.12805889309203325</c:v>
                </c:pt>
                <c:pt idx="90">
                  <c:v>0.12948176968194472</c:v>
                </c:pt>
                <c:pt idx="91">
                  <c:v>0.13090464627185622</c:v>
                </c:pt>
                <c:pt idx="92">
                  <c:v>0.13232752286176769</c:v>
                </c:pt>
                <c:pt idx="93">
                  <c:v>0.13375039945167919</c:v>
                </c:pt>
                <c:pt idx="94">
                  <c:v>0.13517327604159066</c:v>
                </c:pt>
                <c:pt idx="95">
                  <c:v>0.13659615263150213</c:v>
                </c:pt>
                <c:pt idx="96">
                  <c:v>0.13801902922141362</c:v>
                </c:pt>
                <c:pt idx="97">
                  <c:v>0.1394419058113251</c:v>
                </c:pt>
                <c:pt idx="98">
                  <c:v>0.14086478240123659</c:v>
                </c:pt>
                <c:pt idx="99">
                  <c:v>0.14228765899114806</c:v>
                </c:pt>
                <c:pt idx="100">
                  <c:v>0.14371053558105953</c:v>
                </c:pt>
                <c:pt idx="101">
                  <c:v>0.145133412170971</c:v>
                </c:pt>
                <c:pt idx="102">
                  <c:v>0.1465562887608825</c:v>
                </c:pt>
                <c:pt idx="103">
                  <c:v>0.14797916535079397</c:v>
                </c:pt>
                <c:pt idx="104">
                  <c:v>0.14940204194070544</c:v>
                </c:pt>
                <c:pt idx="105">
                  <c:v>0.15082491853061694</c:v>
                </c:pt>
                <c:pt idx="106">
                  <c:v>0.15224779512052841</c:v>
                </c:pt>
                <c:pt idx="107">
                  <c:v>0.15367067171043991</c:v>
                </c:pt>
                <c:pt idx="108">
                  <c:v>0.15509354830035138</c:v>
                </c:pt>
                <c:pt idx="109">
                  <c:v>0.15651642489026288</c:v>
                </c:pt>
                <c:pt idx="110">
                  <c:v>0.15793930148017435</c:v>
                </c:pt>
                <c:pt idx="111">
                  <c:v>0.15936217807008582</c:v>
                </c:pt>
                <c:pt idx="112">
                  <c:v>0.16078505465999732</c:v>
                </c:pt>
                <c:pt idx="113">
                  <c:v>0.16220793124990879</c:v>
                </c:pt>
                <c:pt idx="114">
                  <c:v>0.16363080783982029</c:v>
                </c:pt>
                <c:pt idx="115">
                  <c:v>0.16505368442973176</c:v>
                </c:pt>
                <c:pt idx="116">
                  <c:v>0.16647656101964323</c:v>
                </c:pt>
                <c:pt idx="117">
                  <c:v>0.1678994376095547</c:v>
                </c:pt>
                <c:pt idx="118">
                  <c:v>0.1693223141994662</c:v>
                </c:pt>
                <c:pt idx="119">
                  <c:v>0.17074519078937767</c:v>
                </c:pt>
                <c:pt idx="120">
                  <c:v>0.17216806737928914</c:v>
                </c:pt>
                <c:pt idx="121">
                  <c:v>0.17359094396920063</c:v>
                </c:pt>
                <c:pt idx="122">
                  <c:v>0.1750138205591121</c:v>
                </c:pt>
                <c:pt idx="123">
                  <c:v>0.1764366971490236</c:v>
                </c:pt>
                <c:pt idx="124">
                  <c:v>0.17785957373893507</c:v>
                </c:pt>
                <c:pt idx="125">
                  <c:v>0.17928245032884654</c:v>
                </c:pt>
                <c:pt idx="126">
                  <c:v>0.18070532691875804</c:v>
                </c:pt>
                <c:pt idx="127">
                  <c:v>0.18212820350866951</c:v>
                </c:pt>
                <c:pt idx="128">
                  <c:v>0.18355108009858101</c:v>
                </c:pt>
                <c:pt idx="129">
                  <c:v>0.18497395668849248</c:v>
                </c:pt>
                <c:pt idx="130">
                  <c:v>0.18639683327840395</c:v>
                </c:pt>
                <c:pt idx="131">
                  <c:v>0.18781970986831545</c:v>
                </c:pt>
                <c:pt idx="132">
                  <c:v>0.18924258645822692</c:v>
                </c:pt>
                <c:pt idx="133">
                  <c:v>0.19066546304813842</c:v>
                </c:pt>
                <c:pt idx="134">
                  <c:v>0.19208833963804989</c:v>
                </c:pt>
                <c:pt idx="135">
                  <c:v>0.19351121622796139</c:v>
                </c:pt>
                <c:pt idx="136">
                  <c:v>0.19493409281787286</c:v>
                </c:pt>
                <c:pt idx="137">
                  <c:v>0.19635696940778433</c:v>
                </c:pt>
                <c:pt idx="138">
                  <c:v>0.19777984599769582</c:v>
                </c:pt>
                <c:pt idx="139">
                  <c:v>0.19920272258760729</c:v>
                </c:pt>
                <c:pt idx="140">
                  <c:v>0.20062559917751874</c:v>
                </c:pt>
                <c:pt idx="141">
                  <c:v>0.20204847576743024</c:v>
                </c:pt>
                <c:pt idx="142">
                  <c:v>0.20347135235734171</c:v>
                </c:pt>
                <c:pt idx="143">
                  <c:v>0.20489422894725318</c:v>
                </c:pt>
                <c:pt idx="144">
                  <c:v>0.20631710553716467</c:v>
                </c:pt>
                <c:pt idx="145">
                  <c:v>0.20773998212707614</c:v>
                </c:pt>
                <c:pt idx="146">
                  <c:v>0.20916285871698764</c:v>
                </c:pt>
                <c:pt idx="147">
                  <c:v>0.21058573530689911</c:v>
                </c:pt>
                <c:pt idx="148">
                  <c:v>0.21200861189681061</c:v>
                </c:pt>
                <c:pt idx="149">
                  <c:v>0.21343148848672208</c:v>
                </c:pt>
                <c:pt idx="150">
                  <c:v>0.21485436507663355</c:v>
                </c:pt>
                <c:pt idx="151">
                  <c:v>0.21627724166654505</c:v>
                </c:pt>
                <c:pt idx="152">
                  <c:v>0.21770011825645652</c:v>
                </c:pt>
                <c:pt idx="153">
                  <c:v>0.21912299484636802</c:v>
                </c:pt>
                <c:pt idx="154">
                  <c:v>0.22054587143627949</c:v>
                </c:pt>
                <c:pt idx="155">
                  <c:v>0.22196874802619096</c:v>
                </c:pt>
                <c:pt idx="156">
                  <c:v>0.22339162461610246</c:v>
                </c:pt>
                <c:pt idx="157">
                  <c:v>0.22481450120601393</c:v>
                </c:pt>
                <c:pt idx="158">
                  <c:v>0.22623737779592543</c:v>
                </c:pt>
                <c:pt idx="159">
                  <c:v>0.2276602543858369</c:v>
                </c:pt>
                <c:pt idx="160">
                  <c:v>0.22908313097574837</c:v>
                </c:pt>
                <c:pt idx="161">
                  <c:v>0.23050600756565987</c:v>
                </c:pt>
                <c:pt idx="162">
                  <c:v>0.23192888415557134</c:v>
                </c:pt>
                <c:pt idx="163">
                  <c:v>0.23335176074548283</c:v>
                </c:pt>
                <c:pt idx="164">
                  <c:v>0.2347746373353943</c:v>
                </c:pt>
                <c:pt idx="165">
                  <c:v>0.2361975139253058</c:v>
                </c:pt>
                <c:pt idx="166">
                  <c:v>0.23762039051521727</c:v>
                </c:pt>
                <c:pt idx="167">
                  <c:v>0.23904326710512874</c:v>
                </c:pt>
                <c:pt idx="168">
                  <c:v>0.24046614369504024</c:v>
                </c:pt>
                <c:pt idx="169">
                  <c:v>0.24188902028495171</c:v>
                </c:pt>
                <c:pt idx="170">
                  <c:v>0.24331189687486321</c:v>
                </c:pt>
                <c:pt idx="171">
                  <c:v>0.24473477346477465</c:v>
                </c:pt>
                <c:pt idx="172">
                  <c:v>0.24615765005468612</c:v>
                </c:pt>
                <c:pt idx="173">
                  <c:v>0.24758052664459759</c:v>
                </c:pt>
                <c:pt idx="174">
                  <c:v>0.24900340323450909</c:v>
                </c:pt>
                <c:pt idx="175">
                  <c:v>0.25042627982442056</c:v>
                </c:pt>
                <c:pt idx="176">
                  <c:v>0.25184915641433203</c:v>
                </c:pt>
                <c:pt idx="177">
                  <c:v>0.25327203300424356</c:v>
                </c:pt>
                <c:pt idx="178">
                  <c:v>0.25469490959415503</c:v>
                </c:pt>
                <c:pt idx="179">
                  <c:v>0.2561177861840665</c:v>
                </c:pt>
                <c:pt idx="180">
                  <c:v>0.25754066277397797</c:v>
                </c:pt>
                <c:pt idx="181">
                  <c:v>0.25896353936388944</c:v>
                </c:pt>
                <c:pt idx="182">
                  <c:v>0.26038641595380096</c:v>
                </c:pt>
                <c:pt idx="183">
                  <c:v>0.26180929254371244</c:v>
                </c:pt>
                <c:pt idx="184">
                  <c:v>0.26323216913362391</c:v>
                </c:pt>
                <c:pt idx="185">
                  <c:v>0.26465504572353538</c:v>
                </c:pt>
                <c:pt idx="186">
                  <c:v>0.26607792231344685</c:v>
                </c:pt>
                <c:pt idx="187">
                  <c:v>0.26750079890335837</c:v>
                </c:pt>
                <c:pt idx="188">
                  <c:v>0.26892367549326984</c:v>
                </c:pt>
                <c:pt idx="189">
                  <c:v>0.27034655208318131</c:v>
                </c:pt>
                <c:pt idx="190">
                  <c:v>0.27176942867309278</c:v>
                </c:pt>
                <c:pt idx="191">
                  <c:v>0.27319230526300425</c:v>
                </c:pt>
                <c:pt idx="192">
                  <c:v>0.27461518185291578</c:v>
                </c:pt>
                <c:pt idx="193">
                  <c:v>0.27603805844282725</c:v>
                </c:pt>
                <c:pt idx="194">
                  <c:v>0.27746093503273872</c:v>
                </c:pt>
                <c:pt idx="195">
                  <c:v>0.27888381162265019</c:v>
                </c:pt>
                <c:pt idx="196">
                  <c:v>0.28030668821256166</c:v>
                </c:pt>
                <c:pt idx="197">
                  <c:v>0.28172956480247319</c:v>
                </c:pt>
                <c:pt idx="198">
                  <c:v>0.28315244139238466</c:v>
                </c:pt>
                <c:pt idx="199">
                  <c:v>0.28457531798229613</c:v>
                </c:pt>
                <c:pt idx="200">
                  <c:v>0.2859981945722076</c:v>
                </c:pt>
                <c:pt idx="201">
                  <c:v>0.28742107116211907</c:v>
                </c:pt>
                <c:pt idx="202">
                  <c:v>0.28884394775203059</c:v>
                </c:pt>
                <c:pt idx="203">
                  <c:v>0.29026682434194201</c:v>
                </c:pt>
                <c:pt idx="204">
                  <c:v>0.29168970093185348</c:v>
                </c:pt>
                <c:pt idx="205">
                  <c:v>0.29311257752176501</c:v>
                </c:pt>
                <c:pt idx="206">
                  <c:v>0.29453545411167648</c:v>
                </c:pt>
                <c:pt idx="207">
                  <c:v>0.29595833070158795</c:v>
                </c:pt>
                <c:pt idx="208">
                  <c:v>0.29738120729149942</c:v>
                </c:pt>
                <c:pt idx="209">
                  <c:v>0.29880408388141089</c:v>
                </c:pt>
                <c:pt idx="210">
                  <c:v>0.30022696047132241</c:v>
                </c:pt>
                <c:pt idx="211">
                  <c:v>0.30164983706123388</c:v>
                </c:pt>
                <c:pt idx="212">
                  <c:v>0.30307271365114535</c:v>
                </c:pt>
                <c:pt idx="213">
                  <c:v>0.30449559024105682</c:v>
                </c:pt>
                <c:pt idx="214">
                  <c:v>0.30591846683096829</c:v>
                </c:pt>
                <c:pt idx="215">
                  <c:v>0.30734134342087982</c:v>
                </c:pt>
                <c:pt idx="216">
                  <c:v>0.30876422001079129</c:v>
                </c:pt>
                <c:pt idx="217">
                  <c:v>0.31018709660070276</c:v>
                </c:pt>
                <c:pt idx="218">
                  <c:v>0.31160997319061423</c:v>
                </c:pt>
                <c:pt idx="219">
                  <c:v>0.31303284978052576</c:v>
                </c:pt>
                <c:pt idx="220">
                  <c:v>0.31445572637043723</c:v>
                </c:pt>
                <c:pt idx="221">
                  <c:v>0.3158786029603487</c:v>
                </c:pt>
                <c:pt idx="222">
                  <c:v>0.31730147955026017</c:v>
                </c:pt>
                <c:pt idx="223">
                  <c:v>0.31872435614017164</c:v>
                </c:pt>
                <c:pt idx="224">
                  <c:v>0.32014723273008316</c:v>
                </c:pt>
                <c:pt idx="225">
                  <c:v>0.32157010931999463</c:v>
                </c:pt>
                <c:pt idx="226">
                  <c:v>0.32299298590990611</c:v>
                </c:pt>
                <c:pt idx="227">
                  <c:v>0.32441586249981758</c:v>
                </c:pt>
                <c:pt idx="228">
                  <c:v>0.32583873908972905</c:v>
                </c:pt>
                <c:pt idx="229">
                  <c:v>0.32726161567964057</c:v>
                </c:pt>
                <c:pt idx="230">
                  <c:v>0.32868449226955204</c:v>
                </c:pt>
                <c:pt idx="231">
                  <c:v>0.33010736885946351</c:v>
                </c:pt>
                <c:pt idx="232">
                  <c:v>0.33153024544937498</c:v>
                </c:pt>
                <c:pt idx="233">
                  <c:v>0.33295312203928645</c:v>
                </c:pt>
                <c:pt idx="234">
                  <c:v>0.33437599862919792</c:v>
                </c:pt>
                <c:pt idx="235">
                  <c:v>0.33579887521910939</c:v>
                </c:pt>
                <c:pt idx="236">
                  <c:v>0.33722175180902086</c:v>
                </c:pt>
                <c:pt idx="237">
                  <c:v>0.33864462839893239</c:v>
                </c:pt>
                <c:pt idx="238">
                  <c:v>0.34006750498884386</c:v>
                </c:pt>
                <c:pt idx="239">
                  <c:v>0.34149038157875533</c:v>
                </c:pt>
                <c:pt idx="240">
                  <c:v>0.3429132581686668</c:v>
                </c:pt>
                <c:pt idx="241">
                  <c:v>0.34433613475857827</c:v>
                </c:pt>
                <c:pt idx="242">
                  <c:v>0.3457590113484898</c:v>
                </c:pt>
                <c:pt idx="243">
                  <c:v>0.34718188793840127</c:v>
                </c:pt>
                <c:pt idx="244">
                  <c:v>0.34860476452831274</c:v>
                </c:pt>
                <c:pt idx="245">
                  <c:v>0.35002764111822421</c:v>
                </c:pt>
                <c:pt idx="246">
                  <c:v>0.35145051770813568</c:v>
                </c:pt>
                <c:pt idx="247">
                  <c:v>0.3528733942980472</c:v>
                </c:pt>
                <c:pt idx="248">
                  <c:v>0.35429627088795868</c:v>
                </c:pt>
                <c:pt idx="249">
                  <c:v>0.35571914747787015</c:v>
                </c:pt>
                <c:pt idx="250">
                  <c:v>0.35714202406778162</c:v>
                </c:pt>
                <c:pt idx="251">
                  <c:v>0.35856490065769309</c:v>
                </c:pt>
                <c:pt idx="252">
                  <c:v>0.35998777724760461</c:v>
                </c:pt>
                <c:pt idx="253">
                  <c:v>0.36141065383751608</c:v>
                </c:pt>
                <c:pt idx="254">
                  <c:v>0.36283353042742755</c:v>
                </c:pt>
                <c:pt idx="255">
                  <c:v>0.36425640701733902</c:v>
                </c:pt>
                <c:pt idx="256">
                  <c:v>0.36567928360725049</c:v>
                </c:pt>
                <c:pt idx="257">
                  <c:v>0.36710216019716202</c:v>
                </c:pt>
                <c:pt idx="258">
                  <c:v>0.36852503678707349</c:v>
                </c:pt>
                <c:pt idx="259">
                  <c:v>0.36994791337698496</c:v>
                </c:pt>
                <c:pt idx="260">
                  <c:v>0.37137078996689643</c:v>
                </c:pt>
                <c:pt idx="261">
                  <c:v>0.3727936665568079</c:v>
                </c:pt>
                <c:pt idx="262">
                  <c:v>0.37421654314671943</c:v>
                </c:pt>
                <c:pt idx="263">
                  <c:v>0.3756394197366309</c:v>
                </c:pt>
                <c:pt idx="264">
                  <c:v>0.37706229632654237</c:v>
                </c:pt>
                <c:pt idx="265">
                  <c:v>0.37848517291645384</c:v>
                </c:pt>
                <c:pt idx="266">
                  <c:v>0.37990804950636536</c:v>
                </c:pt>
                <c:pt idx="267">
                  <c:v>0.38133092609627683</c:v>
                </c:pt>
                <c:pt idx="268">
                  <c:v>0.3827538026861883</c:v>
                </c:pt>
                <c:pt idx="269">
                  <c:v>0.38417667927609978</c:v>
                </c:pt>
                <c:pt idx="270">
                  <c:v>0.38559955586601125</c:v>
                </c:pt>
                <c:pt idx="271">
                  <c:v>0.38702243245592277</c:v>
                </c:pt>
                <c:pt idx="272">
                  <c:v>0.38844530904583424</c:v>
                </c:pt>
                <c:pt idx="273">
                  <c:v>0.38986818563574571</c:v>
                </c:pt>
                <c:pt idx="274">
                  <c:v>0.39129106222565718</c:v>
                </c:pt>
                <c:pt idx="275">
                  <c:v>0.39271393881556865</c:v>
                </c:pt>
                <c:pt idx="276">
                  <c:v>0.39413681540548018</c:v>
                </c:pt>
                <c:pt idx="277">
                  <c:v>0.39555969199539165</c:v>
                </c:pt>
                <c:pt idx="278">
                  <c:v>0.39698256858530312</c:v>
                </c:pt>
                <c:pt idx="279">
                  <c:v>0.39840544517521459</c:v>
                </c:pt>
                <c:pt idx="280">
                  <c:v>0.39982832176512606</c:v>
                </c:pt>
                <c:pt idx="281">
                  <c:v>0.40125119835503748</c:v>
                </c:pt>
                <c:pt idx="282">
                  <c:v>0.40267407494494895</c:v>
                </c:pt>
                <c:pt idx="283">
                  <c:v>0.40409695153486047</c:v>
                </c:pt>
                <c:pt idx="284">
                  <c:v>0.40551982812477194</c:v>
                </c:pt>
                <c:pt idx="285">
                  <c:v>0.40694270471468341</c:v>
                </c:pt>
                <c:pt idx="286">
                  <c:v>0.40836558130459488</c:v>
                </c:pt>
                <c:pt idx="287">
                  <c:v>0.40978845789450635</c:v>
                </c:pt>
                <c:pt idx="288">
                  <c:v>0.41121133448441788</c:v>
                </c:pt>
                <c:pt idx="289">
                  <c:v>0.41263421107432935</c:v>
                </c:pt>
                <c:pt idx="290">
                  <c:v>0.41405708766424082</c:v>
                </c:pt>
                <c:pt idx="291">
                  <c:v>0.41547996425415229</c:v>
                </c:pt>
                <c:pt idx="292">
                  <c:v>0.41690284084406376</c:v>
                </c:pt>
                <c:pt idx="293">
                  <c:v>0.41832571743397529</c:v>
                </c:pt>
                <c:pt idx="294">
                  <c:v>0.41974859402388676</c:v>
                </c:pt>
                <c:pt idx="295">
                  <c:v>0.42117147061379823</c:v>
                </c:pt>
                <c:pt idx="296">
                  <c:v>0.4225943472037097</c:v>
                </c:pt>
                <c:pt idx="297">
                  <c:v>0.42401722379362122</c:v>
                </c:pt>
                <c:pt idx="298">
                  <c:v>0.42544010038353269</c:v>
                </c:pt>
                <c:pt idx="299">
                  <c:v>0.42686297697344416</c:v>
                </c:pt>
                <c:pt idx="300">
                  <c:v>0.42828585356335563</c:v>
                </c:pt>
                <c:pt idx="301">
                  <c:v>0.4297087301532671</c:v>
                </c:pt>
                <c:pt idx="302">
                  <c:v>0.43113160674317863</c:v>
                </c:pt>
                <c:pt idx="303">
                  <c:v>0.4325544833330901</c:v>
                </c:pt>
                <c:pt idx="304">
                  <c:v>0.43397735992300157</c:v>
                </c:pt>
                <c:pt idx="305">
                  <c:v>0.43540023651291304</c:v>
                </c:pt>
                <c:pt idx="306">
                  <c:v>0.43682311310282451</c:v>
                </c:pt>
                <c:pt idx="307">
                  <c:v>0.43824598969273604</c:v>
                </c:pt>
                <c:pt idx="308">
                  <c:v>0.43966886628264751</c:v>
                </c:pt>
                <c:pt idx="309">
                  <c:v>0.44109174287255898</c:v>
                </c:pt>
                <c:pt idx="310">
                  <c:v>0.44251461946247045</c:v>
                </c:pt>
                <c:pt idx="311">
                  <c:v>0.44393749605238192</c:v>
                </c:pt>
                <c:pt idx="312">
                  <c:v>0.44536037264229345</c:v>
                </c:pt>
                <c:pt idx="313">
                  <c:v>0.44678324923220492</c:v>
                </c:pt>
                <c:pt idx="314">
                  <c:v>0.44820612582211639</c:v>
                </c:pt>
                <c:pt idx="315">
                  <c:v>0.44962900241202786</c:v>
                </c:pt>
                <c:pt idx="316">
                  <c:v>0.45105187900193933</c:v>
                </c:pt>
                <c:pt idx="317">
                  <c:v>0.45247475559185085</c:v>
                </c:pt>
                <c:pt idx="318">
                  <c:v>0.45389763218176232</c:v>
                </c:pt>
                <c:pt idx="319">
                  <c:v>0.45532050877167379</c:v>
                </c:pt>
                <c:pt idx="320">
                  <c:v>0.45674338536158526</c:v>
                </c:pt>
                <c:pt idx="321">
                  <c:v>0.45816626195149673</c:v>
                </c:pt>
                <c:pt idx="322">
                  <c:v>0.45958913854140826</c:v>
                </c:pt>
                <c:pt idx="323">
                  <c:v>0.46101201513131973</c:v>
                </c:pt>
                <c:pt idx="324">
                  <c:v>0.4624348917212312</c:v>
                </c:pt>
                <c:pt idx="325">
                  <c:v>0.46385776831114267</c:v>
                </c:pt>
                <c:pt idx="326">
                  <c:v>0.46528064490105414</c:v>
                </c:pt>
                <c:pt idx="327">
                  <c:v>0.46670352149096567</c:v>
                </c:pt>
                <c:pt idx="328">
                  <c:v>0.46812639808087714</c:v>
                </c:pt>
                <c:pt idx="329">
                  <c:v>0.46954927467078861</c:v>
                </c:pt>
                <c:pt idx="330">
                  <c:v>0.47097215126070008</c:v>
                </c:pt>
                <c:pt idx="331">
                  <c:v>0.4723950278506116</c:v>
                </c:pt>
                <c:pt idx="332">
                  <c:v>0.47381790444052307</c:v>
                </c:pt>
                <c:pt idx="333">
                  <c:v>0.47524078103043454</c:v>
                </c:pt>
                <c:pt idx="334">
                  <c:v>0.47666365762034602</c:v>
                </c:pt>
                <c:pt idx="335">
                  <c:v>0.47808653421025749</c:v>
                </c:pt>
                <c:pt idx="336">
                  <c:v>0.47950941080016901</c:v>
                </c:pt>
                <c:pt idx="337">
                  <c:v>0.48093228739008048</c:v>
                </c:pt>
                <c:pt idx="338">
                  <c:v>0.48235516397999195</c:v>
                </c:pt>
                <c:pt idx="339">
                  <c:v>0.48377804056990342</c:v>
                </c:pt>
                <c:pt idx="340">
                  <c:v>0.48520091715981489</c:v>
                </c:pt>
                <c:pt idx="341">
                  <c:v>0.48662379374972642</c:v>
                </c:pt>
                <c:pt idx="342">
                  <c:v>0.48804667033963789</c:v>
                </c:pt>
                <c:pt idx="343">
                  <c:v>0.4894695469295493</c:v>
                </c:pt>
                <c:pt idx="344">
                  <c:v>0.49089242351946077</c:v>
                </c:pt>
                <c:pt idx="345">
                  <c:v>0.49231530010937224</c:v>
                </c:pt>
                <c:pt idx="346">
                  <c:v>0.49373817669928372</c:v>
                </c:pt>
                <c:pt idx="347">
                  <c:v>0.49516105328919519</c:v>
                </c:pt>
                <c:pt idx="348">
                  <c:v>0.49658392987910671</c:v>
                </c:pt>
                <c:pt idx="349">
                  <c:v>0.49800680646901818</c:v>
                </c:pt>
                <c:pt idx="350">
                  <c:v>0.49942968305892965</c:v>
                </c:pt>
                <c:pt idx="351">
                  <c:v>0.50085255964884112</c:v>
                </c:pt>
                <c:pt idx="352">
                  <c:v>0.50227543623875259</c:v>
                </c:pt>
                <c:pt idx="353">
                  <c:v>0.50369831282866406</c:v>
                </c:pt>
                <c:pt idx="354">
                  <c:v>0.50512118941857553</c:v>
                </c:pt>
                <c:pt idx="355">
                  <c:v>0.50654406600848711</c:v>
                </c:pt>
                <c:pt idx="356">
                  <c:v>0.50796694259839859</c:v>
                </c:pt>
                <c:pt idx="357">
                  <c:v>0.50938981918831006</c:v>
                </c:pt>
                <c:pt idx="358">
                  <c:v>0.51081269577822153</c:v>
                </c:pt>
                <c:pt idx="359">
                  <c:v>0.512235572368133</c:v>
                </c:pt>
                <c:pt idx="360">
                  <c:v>0.51365844895804447</c:v>
                </c:pt>
                <c:pt idx="361">
                  <c:v>0.51508132554795594</c:v>
                </c:pt>
                <c:pt idx="362">
                  <c:v>0.51650420213786741</c:v>
                </c:pt>
                <c:pt idx="363">
                  <c:v>0.51792707872777888</c:v>
                </c:pt>
                <c:pt idx="364">
                  <c:v>0.51934995531769035</c:v>
                </c:pt>
                <c:pt idx="365">
                  <c:v>0.52077283190760193</c:v>
                </c:pt>
                <c:pt idx="366">
                  <c:v>0.5221957084975134</c:v>
                </c:pt>
                <c:pt idx="367">
                  <c:v>0.52361858508742487</c:v>
                </c:pt>
                <c:pt idx="368">
                  <c:v>0.52504146167733634</c:v>
                </c:pt>
                <c:pt idx="369">
                  <c:v>0.52646433826724781</c:v>
                </c:pt>
                <c:pt idx="370">
                  <c:v>0.52788721485715928</c:v>
                </c:pt>
                <c:pt idx="371">
                  <c:v>0.52931009144707075</c:v>
                </c:pt>
                <c:pt idx="372">
                  <c:v>0.53073296803698222</c:v>
                </c:pt>
                <c:pt idx="373">
                  <c:v>0.53215584462689369</c:v>
                </c:pt>
                <c:pt idx="374">
                  <c:v>0.53357872121680527</c:v>
                </c:pt>
                <c:pt idx="375">
                  <c:v>0.53500159780671674</c:v>
                </c:pt>
                <c:pt idx="376">
                  <c:v>0.53642447439662821</c:v>
                </c:pt>
                <c:pt idx="377">
                  <c:v>0.53784735098653969</c:v>
                </c:pt>
                <c:pt idx="378">
                  <c:v>0.53927022757645116</c:v>
                </c:pt>
                <c:pt idx="379">
                  <c:v>0.54069310416636263</c:v>
                </c:pt>
                <c:pt idx="380">
                  <c:v>0.5421159807562741</c:v>
                </c:pt>
                <c:pt idx="381">
                  <c:v>0.54353885734618557</c:v>
                </c:pt>
                <c:pt idx="382">
                  <c:v>0.54496173393609704</c:v>
                </c:pt>
                <c:pt idx="383">
                  <c:v>0.54638461052600851</c:v>
                </c:pt>
                <c:pt idx="384">
                  <c:v>0.54780748711592009</c:v>
                </c:pt>
                <c:pt idx="385">
                  <c:v>0.54923036370583156</c:v>
                </c:pt>
                <c:pt idx="386">
                  <c:v>0.55065324029574303</c:v>
                </c:pt>
                <c:pt idx="387">
                  <c:v>0.5520761168856545</c:v>
                </c:pt>
                <c:pt idx="388">
                  <c:v>0.55349899347556597</c:v>
                </c:pt>
                <c:pt idx="389">
                  <c:v>0.55492187006547744</c:v>
                </c:pt>
                <c:pt idx="390">
                  <c:v>0.55634474665538891</c:v>
                </c:pt>
                <c:pt idx="391">
                  <c:v>0.55776762324530038</c:v>
                </c:pt>
                <c:pt idx="392">
                  <c:v>0.55919049983521185</c:v>
                </c:pt>
                <c:pt idx="393">
                  <c:v>0.56061337642512332</c:v>
                </c:pt>
                <c:pt idx="394">
                  <c:v>0.5620362530150349</c:v>
                </c:pt>
                <c:pt idx="395">
                  <c:v>0.56345912960494637</c:v>
                </c:pt>
                <c:pt idx="396">
                  <c:v>0.56488200619485784</c:v>
                </c:pt>
                <c:pt idx="397">
                  <c:v>0.56630488278476931</c:v>
                </c:pt>
                <c:pt idx="398">
                  <c:v>0.56772775937468078</c:v>
                </c:pt>
                <c:pt idx="399">
                  <c:v>0.56915063596459226</c:v>
                </c:pt>
                <c:pt idx="400">
                  <c:v>0.57057351255450373</c:v>
                </c:pt>
                <c:pt idx="401">
                  <c:v>0.5719963891444152</c:v>
                </c:pt>
                <c:pt idx="402">
                  <c:v>0.57341926573432667</c:v>
                </c:pt>
                <c:pt idx="403">
                  <c:v>0.57484214232423814</c:v>
                </c:pt>
                <c:pt idx="404">
                  <c:v>0.57626501891414972</c:v>
                </c:pt>
                <c:pt idx="405">
                  <c:v>0.57768789550406119</c:v>
                </c:pt>
                <c:pt idx="406">
                  <c:v>0.57911077209397255</c:v>
                </c:pt>
                <c:pt idx="407">
                  <c:v>0.58053364868388402</c:v>
                </c:pt>
                <c:pt idx="408">
                  <c:v>0.58195652527379549</c:v>
                </c:pt>
                <c:pt idx="409">
                  <c:v>0.58337940186370696</c:v>
                </c:pt>
                <c:pt idx="410">
                  <c:v>0.58480227845361854</c:v>
                </c:pt>
                <c:pt idx="411">
                  <c:v>0.58622515504353001</c:v>
                </c:pt>
                <c:pt idx="412">
                  <c:v>0.58764803163344148</c:v>
                </c:pt>
                <c:pt idx="413">
                  <c:v>0.58907090822335295</c:v>
                </c:pt>
                <c:pt idx="414">
                  <c:v>0.59049378481326442</c:v>
                </c:pt>
                <c:pt idx="415">
                  <c:v>0.59191666140317589</c:v>
                </c:pt>
                <c:pt idx="416">
                  <c:v>0.59333953799308736</c:v>
                </c:pt>
                <c:pt idx="417">
                  <c:v>0.59476241458299883</c:v>
                </c:pt>
                <c:pt idx="418">
                  <c:v>0.5961852911729103</c:v>
                </c:pt>
                <c:pt idx="419">
                  <c:v>0.59760816776282177</c:v>
                </c:pt>
                <c:pt idx="420">
                  <c:v>0.59903104435273336</c:v>
                </c:pt>
                <c:pt idx="421">
                  <c:v>0.60045392094264483</c:v>
                </c:pt>
                <c:pt idx="422">
                  <c:v>0.6018767975325563</c:v>
                </c:pt>
                <c:pt idx="423">
                  <c:v>0.60329967412246777</c:v>
                </c:pt>
                <c:pt idx="424">
                  <c:v>0.60472255071237924</c:v>
                </c:pt>
                <c:pt idx="425">
                  <c:v>0.60614542730229071</c:v>
                </c:pt>
                <c:pt idx="426">
                  <c:v>0.60756830389220218</c:v>
                </c:pt>
                <c:pt idx="427">
                  <c:v>0.60899118048211365</c:v>
                </c:pt>
                <c:pt idx="428">
                  <c:v>0.61041405707202512</c:v>
                </c:pt>
                <c:pt idx="429">
                  <c:v>0.61183693366193659</c:v>
                </c:pt>
                <c:pt idx="430">
                  <c:v>0.61325981025184817</c:v>
                </c:pt>
                <c:pt idx="431">
                  <c:v>0.61468268684175964</c:v>
                </c:pt>
                <c:pt idx="432">
                  <c:v>0.61610556343167111</c:v>
                </c:pt>
                <c:pt idx="433">
                  <c:v>0.61752844002158258</c:v>
                </c:pt>
                <c:pt idx="434">
                  <c:v>0.61895131661149405</c:v>
                </c:pt>
                <c:pt idx="435">
                  <c:v>0.62037419320140552</c:v>
                </c:pt>
                <c:pt idx="436">
                  <c:v>0.62179706979131699</c:v>
                </c:pt>
                <c:pt idx="437">
                  <c:v>0.62321994638122846</c:v>
                </c:pt>
                <c:pt idx="438">
                  <c:v>0.62464282297113993</c:v>
                </c:pt>
                <c:pt idx="439">
                  <c:v>0.62606569956105151</c:v>
                </c:pt>
                <c:pt idx="440">
                  <c:v>0.62748857615096298</c:v>
                </c:pt>
                <c:pt idx="441">
                  <c:v>0.62891145274087445</c:v>
                </c:pt>
                <c:pt idx="442">
                  <c:v>0.63033432933078593</c:v>
                </c:pt>
                <c:pt idx="443">
                  <c:v>0.6317572059206974</c:v>
                </c:pt>
                <c:pt idx="444">
                  <c:v>0.63318008251060887</c:v>
                </c:pt>
                <c:pt idx="445">
                  <c:v>0.63460295910052034</c:v>
                </c:pt>
                <c:pt idx="446">
                  <c:v>0.63602583569043181</c:v>
                </c:pt>
                <c:pt idx="447">
                  <c:v>0.63744871228034328</c:v>
                </c:pt>
                <c:pt idx="448">
                  <c:v>0.63887158887025475</c:v>
                </c:pt>
                <c:pt idx="449">
                  <c:v>0.64029446546016633</c:v>
                </c:pt>
                <c:pt idx="450">
                  <c:v>0.6417173420500778</c:v>
                </c:pt>
                <c:pt idx="451">
                  <c:v>0.64314021863998927</c:v>
                </c:pt>
                <c:pt idx="452">
                  <c:v>0.64456309522990074</c:v>
                </c:pt>
                <c:pt idx="453">
                  <c:v>0.64598597181981221</c:v>
                </c:pt>
                <c:pt idx="454">
                  <c:v>0.64740884840972368</c:v>
                </c:pt>
                <c:pt idx="455">
                  <c:v>0.64883172499963515</c:v>
                </c:pt>
                <c:pt idx="456">
                  <c:v>0.65025460158954662</c:v>
                </c:pt>
                <c:pt idx="457">
                  <c:v>0.65167747817945809</c:v>
                </c:pt>
                <c:pt idx="458">
                  <c:v>0.65310035476936956</c:v>
                </c:pt>
                <c:pt idx="459">
                  <c:v>0.65452323135928114</c:v>
                </c:pt>
                <c:pt idx="460">
                  <c:v>0.65594610794919261</c:v>
                </c:pt>
                <c:pt idx="461">
                  <c:v>0.65736898453910408</c:v>
                </c:pt>
                <c:pt idx="462">
                  <c:v>0.65879186112901555</c:v>
                </c:pt>
                <c:pt idx="463">
                  <c:v>0.66021473771892702</c:v>
                </c:pt>
                <c:pt idx="464">
                  <c:v>0.6616376143088385</c:v>
                </c:pt>
                <c:pt idx="465">
                  <c:v>0.66306049089874997</c:v>
                </c:pt>
                <c:pt idx="466">
                  <c:v>0.66448336748866144</c:v>
                </c:pt>
                <c:pt idx="467">
                  <c:v>0.66590624407857291</c:v>
                </c:pt>
                <c:pt idx="468">
                  <c:v>0.66732912066848438</c:v>
                </c:pt>
                <c:pt idx="469">
                  <c:v>0.66875199725839585</c:v>
                </c:pt>
                <c:pt idx="470">
                  <c:v>0.67017487384830732</c:v>
                </c:pt>
                <c:pt idx="471">
                  <c:v>0.67159775043821879</c:v>
                </c:pt>
                <c:pt idx="472">
                  <c:v>0.67302062702813026</c:v>
                </c:pt>
                <c:pt idx="473">
                  <c:v>0.67444350361804173</c:v>
                </c:pt>
                <c:pt idx="474">
                  <c:v>0.6758663802079532</c:v>
                </c:pt>
                <c:pt idx="475">
                  <c:v>0.67728925679786478</c:v>
                </c:pt>
                <c:pt idx="476">
                  <c:v>0.67871213338777625</c:v>
                </c:pt>
                <c:pt idx="477">
                  <c:v>0.68013500997768772</c:v>
                </c:pt>
                <c:pt idx="478">
                  <c:v>0.68155788656759919</c:v>
                </c:pt>
                <c:pt idx="479">
                  <c:v>0.68298076315751066</c:v>
                </c:pt>
                <c:pt idx="480">
                  <c:v>0.68440363974742213</c:v>
                </c:pt>
                <c:pt idx="481">
                  <c:v>0.6858265163373336</c:v>
                </c:pt>
                <c:pt idx="482">
                  <c:v>0.68724939292724507</c:v>
                </c:pt>
                <c:pt idx="483">
                  <c:v>0.68867226951715654</c:v>
                </c:pt>
                <c:pt idx="484">
                  <c:v>0.69009514610706801</c:v>
                </c:pt>
                <c:pt idx="485">
                  <c:v>0.6915180226969796</c:v>
                </c:pt>
                <c:pt idx="486">
                  <c:v>0.69294089928689107</c:v>
                </c:pt>
                <c:pt idx="487">
                  <c:v>0.69436377587680254</c:v>
                </c:pt>
                <c:pt idx="488">
                  <c:v>0.69578665246671401</c:v>
                </c:pt>
                <c:pt idx="489">
                  <c:v>0.69720952905662548</c:v>
                </c:pt>
                <c:pt idx="490">
                  <c:v>0.69863240564653695</c:v>
                </c:pt>
                <c:pt idx="491">
                  <c:v>0.70005528223644842</c:v>
                </c:pt>
                <c:pt idx="492">
                  <c:v>0.70147815882635989</c:v>
                </c:pt>
                <c:pt idx="493">
                  <c:v>0.70290103541627136</c:v>
                </c:pt>
                <c:pt idx="494">
                  <c:v>0.70432391200618283</c:v>
                </c:pt>
                <c:pt idx="495">
                  <c:v>0.70574678859609441</c:v>
                </c:pt>
                <c:pt idx="496">
                  <c:v>0.70716966518600588</c:v>
                </c:pt>
                <c:pt idx="497">
                  <c:v>0.70859254177591735</c:v>
                </c:pt>
                <c:pt idx="498">
                  <c:v>0.71001541836582882</c:v>
                </c:pt>
                <c:pt idx="499">
                  <c:v>0.71143829495574029</c:v>
                </c:pt>
                <c:pt idx="500">
                  <c:v>0.71286117154565176</c:v>
                </c:pt>
                <c:pt idx="501">
                  <c:v>0.71428404813556323</c:v>
                </c:pt>
                <c:pt idx="502">
                  <c:v>0.7157069247254747</c:v>
                </c:pt>
                <c:pt idx="503">
                  <c:v>0.71712980131538617</c:v>
                </c:pt>
                <c:pt idx="504">
                  <c:v>0.71855267790529775</c:v>
                </c:pt>
                <c:pt idx="505">
                  <c:v>0.71997555449520922</c:v>
                </c:pt>
                <c:pt idx="506">
                  <c:v>0.72139843108512069</c:v>
                </c:pt>
                <c:pt idx="507">
                  <c:v>0.72282130767503217</c:v>
                </c:pt>
                <c:pt idx="508">
                  <c:v>0.72424418426494364</c:v>
                </c:pt>
                <c:pt idx="509">
                  <c:v>0.72566706085485511</c:v>
                </c:pt>
                <c:pt idx="510">
                  <c:v>0.72708993744476658</c:v>
                </c:pt>
                <c:pt idx="511">
                  <c:v>0.72851281403467805</c:v>
                </c:pt>
                <c:pt idx="512">
                  <c:v>0.72993569062458952</c:v>
                </c:pt>
                <c:pt idx="513">
                  <c:v>0.73135856721450099</c:v>
                </c:pt>
                <c:pt idx="514">
                  <c:v>0.73278144380441257</c:v>
                </c:pt>
                <c:pt idx="515">
                  <c:v>0.73420432039432404</c:v>
                </c:pt>
                <c:pt idx="516">
                  <c:v>0.73562719698423551</c:v>
                </c:pt>
                <c:pt idx="517">
                  <c:v>0.73705007357414698</c:v>
                </c:pt>
                <c:pt idx="518">
                  <c:v>0.73847295016405845</c:v>
                </c:pt>
                <c:pt idx="519">
                  <c:v>0.73989582675396992</c:v>
                </c:pt>
                <c:pt idx="520">
                  <c:v>0.74131870334388139</c:v>
                </c:pt>
                <c:pt idx="521">
                  <c:v>0.74274157993379286</c:v>
                </c:pt>
                <c:pt idx="522">
                  <c:v>0.74416445652370433</c:v>
                </c:pt>
                <c:pt idx="523">
                  <c:v>0.7455873331136158</c:v>
                </c:pt>
                <c:pt idx="524">
                  <c:v>0.74701020970352738</c:v>
                </c:pt>
                <c:pt idx="525">
                  <c:v>0.74843308629343885</c:v>
                </c:pt>
                <c:pt idx="526">
                  <c:v>0.74985596288335032</c:v>
                </c:pt>
                <c:pt idx="527">
                  <c:v>0.75127883947326179</c:v>
                </c:pt>
                <c:pt idx="528">
                  <c:v>0.75270171606317327</c:v>
                </c:pt>
                <c:pt idx="529">
                  <c:v>0.75412459265308474</c:v>
                </c:pt>
                <c:pt idx="530">
                  <c:v>0.75554746924299621</c:v>
                </c:pt>
                <c:pt idx="531">
                  <c:v>0.75697034583290768</c:v>
                </c:pt>
                <c:pt idx="532">
                  <c:v>0.75839322242281915</c:v>
                </c:pt>
                <c:pt idx="533">
                  <c:v>0.75981609901273073</c:v>
                </c:pt>
                <c:pt idx="534">
                  <c:v>0.7612389756026422</c:v>
                </c:pt>
                <c:pt idx="535">
                  <c:v>0.76266185219255367</c:v>
                </c:pt>
                <c:pt idx="536">
                  <c:v>0.76408472878246514</c:v>
                </c:pt>
                <c:pt idx="537">
                  <c:v>0.76550760537237661</c:v>
                </c:pt>
                <c:pt idx="538">
                  <c:v>0.76693048196228808</c:v>
                </c:pt>
                <c:pt idx="539">
                  <c:v>0.76835335855219955</c:v>
                </c:pt>
                <c:pt idx="540">
                  <c:v>0.76977623514211102</c:v>
                </c:pt>
                <c:pt idx="541">
                  <c:v>0.77119911173202249</c:v>
                </c:pt>
                <c:pt idx="542">
                  <c:v>0.77262198832193396</c:v>
                </c:pt>
                <c:pt idx="543">
                  <c:v>0.77404486491184554</c:v>
                </c:pt>
                <c:pt idx="544">
                  <c:v>0.77546774150175701</c:v>
                </c:pt>
                <c:pt idx="545">
                  <c:v>0.77689061809166848</c:v>
                </c:pt>
                <c:pt idx="546">
                  <c:v>0.77831349468157995</c:v>
                </c:pt>
                <c:pt idx="547">
                  <c:v>0.77973637127149142</c:v>
                </c:pt>
                <c:pt idx="548">
                  <c:v>0.78115924786140289</c:v>
                </c:pt>
                <c:pt idx="549">
                  <c:v>0.78258212445131436</c:v>
                </c:pt>
                <c:pt idx="550">
                  <c:v>0.78400500104122584</c:v>
                </c:pt>
                <c:pt idx="551">
                  <c:v>0.78542787763113731</c:v>
                </c:pt>
                <c:pt idx="552">
                  <c:v>0.78685075422104878</c:v>
                </c:pt>
                <c:pt idx="553">
                  <c:v>0.78827363081096036</c:v>
                </c:pt>
                <c:pt idx="554">
                  <c:v>0.78969650740087183</c:v>
                </c:pt>
                <c:pt idx="555">
                  <c:v>0.7911193839907833</c:v>
                </c:pt>
                <c:pt idx="556">
                  <c:v>0.79254226058069477</c:v>
                </c:pt>
                <c:pt idx="557">
                  <c:v>0.79396513717060624</c:v>
                </c:pt>
                <c:pt idx="558">
                  <c:v>0.79538801376051771</c:v>
                </c:pt>
                <c:pt idx="559">
                  <c:v>0.79681089035042918</c:v>
                </c:pt>
                <c:pt idx="560">
                  <c:v>0.79823376694034065</c:v>
                </c:pt>
                <c:pt idx="561">
                  <c:v>0.79965664353025212</c:v>
                </c:pt>
                <c:pt idx="562">
                  <c:v>0.80107952012016348</c:v>
                </c:pt>
                <c:pt idx="563">
                  <c:v>0.80250239671007495</c:v>
                </c:pt>
                <c:pt idx="564">
                  <c:v>0.80392527329998642</c:v>
                </c:pt>
                <c:pt idx="565">
                  <c:v>0.80534814988989789</c:v>
                </c:pt>
                <c:pt idx="566">
                  <c:v>0.80677102647980947</c:v>
                </c:pt>
                <c:pt idx="567">
                  <c:v>0.80819390306972094</c:v>
                </c:pt>
                <c:pt idx="568">
                  <c:v>0.80961677965963241</c:v>
                </c:pt>
                <c:pt idx="569">
                  <c:v>0.81103965624954388</c:v>
                </c:pt>
                <c:pt idx="570">
                  <c:v>0.81246253283945535</c:v>
                </c:pt>
                <c:pt idx="571">
                  <c:v>0.81388540942936682</c:v>
                </c:pt>
                <c:pt idx="572">
                  <c:v>0.81530828601927829</c:v>
                </c:pt>
                <c:pt idx="573">
                  <c:v>0.81673116260918976</c:v>
                </c:pt>
                <c:pt idx="574">
                  <c:v>0.81815403919910124</c:v>
                </c:pt>
                <c:pt idx="575">
                  <c:v>0.81957691578901271</c:v>
                </c:pt>
                <c:pt idx="576">
                  <c:v>0.82099979237892429</c:v>
                </c:pt>
                <c:pt idx="577">
                  <c:v>0.82242266896883576</c:v>
                </c:pt>
                <c:pt idx="578">
                  <c:v>0.82384554555874723</c:v>
                </c:pt>
                <c:pt idx="579">
                  <c:v>0.8252684221486587</c:v>
                </c:pt>
                <c:pt idx="580">
                  <c:v>0.82669129873857017</c:v>
                </c:pt>
                <c:pt idx="581">
                  <c:v>0.82811417532848164</c:v>
                </c:pt>
                <c:pt idx="582">
                  <c:v>0.82953705191839311</c:v>
                </c:pt>
                <c:pt idx="583">
                  <c:v>0.83095992850830458</c:v>
                </c:pt>
                <c:pt idx="584">
                  <c:v>0.83238280509821605</c:v>
                </c:pt>
                <c:pt idx="585">
                  <c:v>0.83380568168812752</c:v>
                </c:pt>
                <c:pt idx="586">
                  <c:v>0.8352285582780391</c:v>
                </c:pt>
                <c:pt idx="587">
                  <c:v>0.83665143486795057</c:v>
                </c:pt>
                <c:pt idx="588">
                  <c:v>0.83807431145786204</c:v>
                </c:pt>
                <c:pt idx="589">
                  <c:v>0.83949718804777351</c:v>
                </c:pt>
                <c:pt idx="590">
                  <c:v>0.84092006463768498</c:v>
                </c:pt>
                <c:pt idx="591">
                  <c:v>0.84234294122759645</c:v>
                </c:pt>
                <c:pt idx="592">
                  <c:v>0.84376581781750792</c:v>
                </c:pt>
                <c:pt idx="593">
                  <c:v>0.84518869440741939</c:v>
                </c:pt>
                <c:pt idx="594">
                  <c:v>0.84661157099733086</c:v>
                </c:pt>
                <c:pt idx="595">
                  <c:v>0.84803444758724245</c:v>
                </c:pt>
                <c:pt idx="596">
                  <c:v>0.84945732417715392</c:v>
                </c:pt>
                <c:pt idx="597">
                  <c:v>0.85088020076706539</c:v>
                </c:pt>
                <c:pt idx="598">
                  <c:v>0.85230307735697686</c:v>
                </c:pt>
                <c:pt idx="599">
                  <c:v>0.85372595394688833</c:v>
                </c:pt>
                <c:pt idx="600">
                  <c:v>0.8551488305367998</c:v>
                </c:pt>
                <c:pt idx="601">
                  <c:v>0.85657170712671127</c:v>
                </c:pt>
                <c:pt idx="602">
                  <c:v>0.85799458371662274</c:v>
                </c:pt>
                <c:pt idx="603">
                  <c:v>0.85941746030653421</c:v>
                </c:pt>
                <c:pt idx="604">
                  <c:v>0.86084033689644568</c:v>
                </c:pt>
                <c:pt idx="605">
                  <c:v>0.86226321348635726</c:v>
                </c:pt>
                <c:pt idx="606">
                  <c:v>0.86368609007626873</c:v>
                </c:pt>
                <c:pt idx="607">
                  <c:v>0.8651089666661802</c:v>
                </c:pt>
                <c:pt idx="608">
                  <c:v>0.86653184325609167</c:v>
                </c:pt>
                <c:pt idx="609">
                  <c:v>0.86795471984600314</c:v>
                </c:pt>
                <c:pt idx="610">
                  <c:v>0.86937759643591461</c:v>
                </c:pt>
                <c:pt idx="611">
                  <c:v>0.87080047302582608</c:v>
                </c:pt>
                <c:pt idx="612">
                  <c:v>0.87222334961573755</c:v>
                </c:pt>
                <c:pt idx="613">
                  <c:v>0.87364622620564902</c:v>
                </c:pt>
                <c:pt idx="614">
                  <c:v>0.87506910279556049</c:v>
                </c:pt>
                <c:pt idx="615">
                  <c:v>0.87649197938547208</c:v>
                </c:pt>
                <c:pt idx="616">
                  <c:v>0.87791485597538355</c:v>
                </c:pt>
                <c:pt idx="617">
                  <c:v>0.87933773256529502</c:v>
                </c:pt>
                <c:pt idx="618">
                  <c:v>0.88076060915520649</c:v>
                </c:pt>
                <c:pt idx="619">
                  <c:v>0.88218348574511796</c:v>
                </c:pt>
                <c:pt idx="620">
                  <c:v>0.88360636233502943</c:v>
                </c:pt>
                <c:pt idx="621">
                  <c:v>0.8850292389249409</c:v>
                </c:pt>
                <c:pt idx="622">
                  <c:v>0.88645211551485237</c:v>
                </c:pt>
                <c:pt idx="623">
                  <c:v>0.88787499210476384</c:v>
                </c:pt>
                <c:pt idx="624">
                  <c:v>0.88929786869467531</c:v>
                </c:pt>
                <c:pt idx="625">
                  <c:v>0.89072074528458689</c:v>
                </c:pt>
                <c:pt idx="626">
                  <c:v>0.89214362187449836</c:v>
                </c:pt>
                <c:pt idx="627">
                  <c:v>0.89356649846440983</c:v>
                </c:pt>
                <c:pt idx="628">
                  <c:v>0.8949893750543213</c:v>
                </c:pt>
                <c:pt idx="629">
                  <c:v>0.89641225164423277</c:v>
                </c:pt>
                <c:pt idx="630">
                  <c:v>0.89783512823414424</c:v>
                </c:pt>
                <c:pt idx="631">
                  <c:v>0.89925800482405571</c:v>
                </c:pt>
                <c:pt idx="632">
                  <c:v>0.90068088141396718</c:v>
                </c:pt>
                <c:pt idx="633">
                  <c:v>0.90210375800387865</c:v>
                </c:pt>
                <c:pt idx="634">
                  <c:v>0.90352663459379023</c:v>
                </c:pt>
                <c:pt idx="635">
                  <c:v>0.9049495111837017</c:v>
                </c:pt>
                <c:pt idx="636">
                  <c:v>0.90637238777361318</c:v>
                </c:pt>
                <c:pt idx="637">
                  <c:v>0.90779526436352465</c:v>
                </c:pt>
                <c:pt idx="638">
                  <c:v>0.90921814095343612</c:v>
                </c:pt>
                <c:pt idx="639">
                  <c:v>0.91064101754334759</c:v>
                </c:pt>
                <c:pt idx="640">
                  <c:v>0.91206389413325906</c:v>
                </c:pt>
                <c:pt idx="641">
                  <c:v>0.91348677072317053</c:v>
                </c:pt>
                <c:pt idx="642">
                  <c:v>0.914909647313082</c:v>
                </c:pt>
                <c:pt idx="643">
                  <c:v>0.91633252390299347</c:v>
                </c:pt>
                <c:pt idx="644">
                  <c:v>0.91775540049290505</c:v>
                </c:pt>
                <c:pt idx="645">
                  <c:v>0.91917827708281652</c:v>
                </c:pt>
                <c:pt idx="646">
                  <c:v>0.92060115367272799</c:v>
                </c:pt>
                <c:pt idx="647">
                  <c:v>0.92202403026263946</c:v>
                </c:pt>
                <c:pt idx="648">
                  <c:v>0.92344690685255093</c:v>
                </c:pt>
                <c:pt idx="649">
                  <c:v>0.9248697834424624</c:v>
                </c:pt>
                <c:pt idx="650">
                  <c:v>0.92629266003237387</c:v>
                </c:pt>
                <c:pt idx="651">
                  <c:v>0.92771553662228534</c:v>
                </c:pt>
                <c:pt idx="652">
                  <c:v>0.92913841321219681</c:v>
                </c:pt>
                <c:pt idx="653">
                  <c:v>0.93056128980210828</c:v>
                </c:pt>
                <c:pt idx="654">
                  <c:v>0.93198416639201986</c:v>
                </c:pt>
                <c:pt idx="655">
                  <c:v>0.93340704298193133</c:v>
                </c:pt>
                <c:pt idx="656">
                  <c:v>0.9348299195718428</c:v>
                </c:pt>
                <c:pt idx="657">
                  <c:v>0.93625279616175427</c:v>
                </c:pt>
                <c:pt idx="658">
                  <c:v>0.93767567275166575</c:v>
                </c:pt>
                <c:pt idx="659">
                  <c:v>0.93909854934157722</c:v>
                </c:pt>
                <c:pt idx="660">
                  <c:v>0.94052142593148869</c:v>
                </c:pt>
                <c:pt idx="661">
                  <c:v>0.94194430252140016</c:v>
                </c:pt>
                <c:pt idx="662">
                  <c:v>0.94336717911131163</c:v>
                </c:pt>
                <c:pt idx="663">
                  <c:v>0.94479005570122321</c:v>
                </c:pt>
                <c:pt idx="664">
                  <c:v>0.94621293229113468</c:v>
                </c:pt>
                <c:pt idx="665">
                  <c:v>0.94763580888104615</c:v>
                </c:pt>
                <c:pt idx="666">
                  <c:v>0.94905868547095762</c:v>
                </c:pt>
                <c:pt idx="667">
                  <c:v>0.95048156206086909</c:v>
                </c:pt>
                <c:pt idx="668">
                  <c:v>0.95190443865078056</c:v>
                </c:pt>
                <c:pt idx="669">
                  <c:v>0.95332731524069203</c:v>
                </c:pt>
                <c:pt idx="670">
                  <c:v>0.9547501918306035</c:v>
                </c:pt>
                <c:pt idx="671">
                  <c:v>0.95617306842051497</c:v>
                </c:pt>
                <c:pt idx="672">
                  <c:v>0.95759594501042644</c:v>
                </c:pt>
                <c:pt idx="673">
                  <c:v>0.95901882160033802</c:v>
                </c:pt>
                <c:pt idx="674">
                  <c:v>0.96044169819024949</c:v>
                </c:pt>
                <c:pt idx="675">
                  <c:v>0.96186457478016096</c:v>
                </c:pt>
                <c:pt idx="676">
                  <c:v>0.96328745137007243</c:v>
                </c:pt>
                <c:pt idx="677">
                  <c:v>0.9647103279599839</c:v>
                </c:pt>
                <c:pt idx="678">
                  <c:v>0.96613320454989537</c:v>
                </c:pt>
                <c:pt idx="679">
                  <c:v>0.96755608113980685</c:v>
                </c:pt>
                <c:pt idx="680">
                  <c:v>0.96897895772971832</c:v>
                </c:pt>
                <c:pt idx="681">
                  <c:v>0.97040183431962979</c:v>
                </c:pt>
                <c:pt idx="682">
                  <c:v>0.97182471090954126</c:v>
                </c:pt>
                <c:pt idx="683">
                  <c:v>0.97324758749945284</c:v>
                </c:pt>
                <c:pt idx="684">
                  <c:v>0.97467046408936431</c:v>
                </c:pt>
                <c:pt idx="685">
                  <c:v>0.97609334067927578</c:v>
                </c:pt>
                <c:pt idx="686">
                  <c:v>0.97751621726918725</c:v>
                </c:pt>
                <c:pt idx="687">
                  <c:v>0.97893909385909861</c:v>
                </c:pt>
                <c:pt idx="688">
                  <c:v>0.98036197044901008</c:v>
                </c:pt>
                <c:pt idx="689">
                  <c:v>0.98178484703892155</c:v>
                </c:pt>
                <c:pt idx="690">
                  <c:v>0.98320772362883302</c:v>
                </c:pt>
                <c:pt idx="691">
                  <c:v>0.98463060021874449</c:v>
                </c:pt>
                <c:pt idx="692">
                  <c:v>0.98605347680865596</c:v>
                </c:pt>
                <c:pt idx="693">
                  <c:v>0.98747635339856743</c:v>
                </c:pt>
                <c:pt idx="694">
                  <c:v>0.9888992299884789</c:v>
                </c:pt>
                <c:pt idx="695">
                  <c:v>0.99032210657839037</c:v>
                </c:pt>
                <c:pt idx="696">
                  <c:v>0.99174498316830195</c:v>
                </c:pt>
                <c:pt idx="697">
                  <c:v>0.99316785975821342</c:v>
                </c:pt>
                <c:pt idx="698">
                  <c:v>0.99459073634812489</c:v>
                </c:pt>
                <c:pt idx="699">
                  <c:v>0.99601361293803636</c:v>
                </c:pt>
                <c:pt idx="700">
                  <c:v>0.99743648952794783</c:v>
                </c:pt>
                <c:pt idx="701">
                  <c:v>0.9988593661178593</c:v>
                </c:pt>
                <c:pt idx="702">
                  <c:v>1.0002822427077709</c:v>
                </c:pt>
                <c:pt idx="703">
                  <c:v>1.0017051192976822</c:v>
                </c:pt>
                <c:pt idx="704">
                  <c:v>1.0031279958875938</c:v>
                </c:pt>
                <c:pt idx="705">
                  <c:v>1.0045508724775052</c:v>
                </c:pt>
                <c:pt idx="706">
                  <c:v>1.0059737490674168</c:v>
                </c:pt>
                <c:pt idx="707">
                  <c:v>1.0073966256573281</c:v>
                </c:pt>
                <c:pt idx="708">
                  <c:v>1.0088195022472397</c:v>
                </c:pt>
                <c:pt idx="709">
                  <c:v>1.0102423788371511</c:v>
                </c:pt>
                <c:pt idx="710">
                  <c:v>1.0116652554270626</c:v>
                </c:pt>
                <c:pt idx="711">
                  <c:v>1.0130881320169742</c:v>
                </c:pt>
                <c:pt idx="712">
                  <c:v>1.0145110086068856</c:v>
                </c:pt>
                <c:pt idx="713">
                  <c:v>1.0159338851967972</c:v>
                </c:pt>
                <c:pt idx="714">
                  <c:v>1.0173567617867085</c:v>
                </c:pt>
                <c:pt idx="715">
                  <c:v>1.0187796383766201</c:v>
                </c:pt>
                <c:pt idx="716">
                  <c:v>1.0202025149665315</c:v>
                </c:pt>
                <c:pt idx="717">
                  <c:v>1.0216253915564431</c:v>
                </c:pt>
                <c:pt idx="718">
                  <c:v>1.0230482681463544</c:v>
                </c:pt>
                <c:pt idx="719">
                  <c:v>1.024471144736266</c:v>
                </c:pt>
                <c:pt idx="720">
                  <c:v>1.0258940213261776</c:v>
                </c:pt>
                <c:pt idx="721">
                  <c:v>1.0273168979160889</c:v>
                </c:pt>
                <c:pt idx="722">
                  <c:v>1.0287397745060005</c:v>
                </c:pt>
                <c:pt idx="723">
                  <c:v>1.0301626510959119</c:v>
                </c:pt>
                <c:pt idx="724">
                  <c:v>1.0315855276858235</c:v>
                </c:pt>
                <c:pt idx="725">
                  <c:v>1.0330084042757348</c:v>
                </c:pt>
                <c:pt idx="726">
                  <c:v>1.0344312808656464</c:v>
                </c:pt>
                <c:pt idx="727">
                  <c:v>1.0358541574555578</c:v>
                </c:pt>
                <c:pt idx="728">
                  <c:v>1.0372770340454693</c:v>
                </c:pt>
                <c:pt idx="729">
                  <c:v>1.0386999106353807</c:v>
                </c:pt>
                <c:pt idx="730">
                  <c:v>1.0401227872252923</c:v>
                </c:pt>
                <c:pt idx="731">
                  <c:v>1.0415456638152039</c:v>
                </c:pt>
                <c:pt idx="732">
                  <c:v>1.0429685404051152</c:v>
                </c:pt>
                <c:pt idx="733">
                  <c:v>1.0443914169950268</c:v>
                </c:pt>
                <c:pt idx="734">
                  <c:v>1.0458142935849382</c:v>
                </c:pt>
                <c:pt idx="735">
                  <c:v>1.0472371701748497</c:v>
                </c:pt>
                <c:pt idx="736">
                  <c:v>1.0486600467647611</c:v>
                </c:pt>
                <c:pt idx="737">
                  <c:v>1.0500829233546727</c:v>
                </c:pt>
                <c:pt idx="738">
                  <c:v>1.051505799944584</c:v>
                </c:pt>
                <c:pt idx="739">
                  <c:v>1.0529286765344956</c:v>
                </c:pt>
                <c:pt idx="740">
                  <c:v>1.0543515531244072</c:v>
                </c:pt>
                <c:pt idx="741">
                  <c:v>1.0557744297143186</c:v>
                </c:pt>
                <c:pt idx="742">
                  <c:v>1.0571973063042301</c:v>
                </c:pt>
                <c:pt idx="743">
                  <c:v>1.0586201828941415</c:v>
                </c:pt>
                <c:pt idx="744">
                  <c:v>1.0600430594840531</c:v>
                </c:pt>
                <c:pt idx="745">
                  <c:v>1.0614659360739644</c:v>
                </c:pt>
                <c:pt idx="746">
                  <c:v>1.062888812663876</c:v>
                </c:pt>
                <c:pt idx="747">
                  <c:v>1.0643116892537874</c:v>
                </c:pt>
                <c:pt idx="748">
                  <c:v>1.065734565843699</c:v>
                </c:pt>
                <c:pt idx="749">
                  <c:v>1.0671574424336105</c:v>
                </c:pt>
                <c:pt idx="750">
                  <c:v>1.0685803190235219</c:v>
                </c:pt>
                <c:pt idx="751">
                  <c:v>1.0700031956134335</c:v>
                </c:pt>
                <c:pt idx="752">
                  <c:v>1.0714260722033448</c:v>
                </c:pt>
                <c:pt idx="753">
                  <c:v>1.0728489487932564</c:v>
                </c:pt>
                <c:pt idx="754">
                  <c:v>1.0742718253831678</c:v>
                </c:pt>
                <c:pt idx="755">
                  <c:v>1.0756947019730794</c:v>
                </c:pt>
                <c:pt idx="756">
                  <c:v>1.0771175785629907</c:v>
                </c:pt>
                <c:pt idx="757">
                  <c:v>1.0785404551529023</c:v>
                </c:pt>
                <c:pt idx="758">
                  <c:v>1.0799633317428137</c:v>
                </c:pt>
                <c:pt idx="759">
                  <c:v>1.0813862083327253</c:v>
                </c:pt>
                <c:pt idx="760">
                  <c:v>1.0828090849226368</c:v>
                </c:pt>
                <c:pt idx="761">
                  <c:v>1.0842319615125482</c:v>
                </c:pt>
                <c:pt idx="762">
                  <c:v>1.0856548381024598</c:v>
                </c:pt>
                <c:pt idx="763">
                  <c:v>1.0870777146923711</c:v>
                </c:pt>
                <c:pt idx="764">
                  <c:v>1.0885005912822827</c:v>
                </c:pt>
                <c:pt idx="765">
                  <c:v>1.0899234678721941</c:v>
                </c:pt>
                <c:pt idx="766">
                  <c:v>1.0913463444621057</c:v>
                </c:pt>
                <c:pt idx="767">
                  <c:v>1.092769221052017</c:v>
                </c:pt>
                <c:pt idx="768">
                  <c:v>1.0941920976419286</c:v>
                </c:pt>
                <c:pt idx="769">
                  <c:v>1.0956149742318402</c:v>
                </c:pt>
                <c:pt idx="770">
                  <c:v>1.0970378508217515</c:v>
                </c:pt>
                <c:pt idx="771">
                  <c:v>1.0984607274116631</c:v>
                </c:pt>
                <c:pt idx="772">
                  <c:v>1.0998836040015745</c:v>
                </c:pt>
                <c:pt idx="773">
                  <c:v>1.1013064805914861</c:v>
                </c:pt>
                <c:pt idx="774">
                  <c:v>1.1027293571813974</c:v>
                </c:pt>
                <c:pt idx="775">
                  <c:v>1.104152233771309</c:v>
                </c:pt>
                <c:pt idx="776">
                  <c:v>1.1055751103612204</c:v>
                </c:pt>
                <c:pt idx="777">
                  <c:v>1.1069979869511319</c:v>
                </c:pt>
                <c:pt idx="778">
                  <c:v>1.1084208635410433</c:v>
                </c:pt>
                <c:pt idx="779">
                  <c:v>1.1098437401309549</c:v>
                </c:pt>
                <c:pt idx="780">
                  <c:v>1.1112666167208665</c:v>
                </c:pt>
                <c:pt idx="781">
                  <c:v>1.1126894933107778</c:v>
                </c:pt>
                <c:pt idx="782">
                  <c:v>1.1141123699006894</c:v>
                </c:pt>
                <c:pt idx="783">
                  <c:v>1.1155352464906008</c:v>
                </c:pt>
                <c:pt idx="784">
                  <c:v>1.1169581230805123</c:v>
                </c:pt>
                <c:pt idx="785">
                  <c:v>1.1183809996704237</c:v>
                </c:pt>
                <c:pt idx="786">
                  <c:v>1.1198038762603353</c:v>
                </c:pt>
                <c:pt idx="787">
                  <c:v>1.1212267528502466</c:v>
                </c:pt>
                <c:pt idx="788">
                  <c:v>1.1226496294401582</c:v>
                </c:pt>
                <c:pt idx="789">
                  <c:v>1.1240725060300698</c:v>
                </c:pt>
                <c:pt idx="790">
                  <c:v>1.1254953826199812</c:v>
                </c:pt>
                <c:pt idx="791">
                  <c:v>1.1269182592098927</c:v>
                </c:pt>
                <c:pt idx="792">
                  <c:v>1.1283411357998041</c:v>
                </c:pt>
                <c:pt idx="793">
                  <c:v>1.1297640123897157</c:v>
                </c:pt>
                <c:pt idx="794">
                  <c:v>1.131186888979627</c:v>
                </c:pt>
                <c:pt idx="795">
                  <c:v>1.1326097655695386</c:v>
                </c:pt>
                <c:pt idx="796">
                  <c:v>1.13403264215945</c:v>
                </c:pt>
                <c:pt idx="797">
                  <c:v>1.1354555187493616</c:v>
                </c:pt>
                <c:pt idx="798">
                  <c:v>1.1368783953392732</c:v>
                </c:pt>
                <c:pt idx="799">
                  <c:v>1.1383012719291845</c:v>
                </c:pt>
                <c:pt idx="800">
                  <c:v>1.1397241485190961</c:v>
                </c:pt>
                <c:pt idx="801">
                  <c:v>1.1411470251090075</c:v>
                </c:pt>
                <c:pt idx="802">
                  <c:v>1.142569901698919</c:v>
                </c:pt>
                <c:pt idx="803">
                  <c:v>1.1439927782888304</c:v>
                </c:pt>
                <c:pt idx="804">
                  <c:v>1.145415654878742</c:v>
                </c:pt>
                <c:pt idx="805">
                  <c:v>1.1468385314686533</c:v>
                </c:pt>
                <c:pt idx="806">
                  <c:v>1.1482614080585649</c:v>
                </c:pt>
                <c:pt idx="807">
                  <c:v>1.1496842846484763</c:v>
                </c:pt>
                <c:pt idx="808">
                  <c:v>1.1511071612383879</c:v>
                </c:pt>
                <c:pt idx="809">
                  <c:v>1.1525300378282994</c:v>
                </c:pt>
                <c:pt idx="810">
                  <c:v>1.1539529144182108</c:v>
                </c:pt>
                <c:pt idx="811">
                  <c:v>1.1553757910081224</c:v>
                </c:pt>
                <c:pt idx="812">
                  <c:v>1.1567986675980337</c:v>
                </c:pt>
                <c:pt idx="813">
                  <c:v>1.1582215441879451</c:v>
                </c:pt>
                <c:pt idx="814">
                  <c:v>1.1596444207778567</c:v>
                </c:pt>
                <c:pt idx="815">
                  <c:v>1.161067297367768</c:v>
                </c:pt>
                <c:pt idx="816">
                  <c:v>1.1624901739576796</c:v>
                </c:pt>
                <c:pt idx="817">
                  <c:v>1.163913050547591</c:v>
                </c:pt>
                <c:pt idx="818">
                  <c:v>1.1653359271375026</c:v>
                </c:pt>
                <c:pt idx="819">
                  <c:v>1.1667588037274139</c:v>
                </c:pt>
                <c:pt idx="820">
                  <c:v>1.1681816803173255</c:v>
                </c:pt>
                <c:pt idx="821">
                  <c:v>1.1696045569072371</c:v>
                </c:pt>
                <c:pt idx="822">
                  <c:v>1.1710274334971484</c:v>
                </c:pt>
                <c:pt idx="823">
                  <c:v>1.17245031008706</c:v>
                </c:pt>
                <c:pt idx="824">
                  <c:v>1.1738731866769714</c:v>
                </c:pt>
                <c:pt idx="825">
                  <c:v>1.175296063266883</c:v>
                </c:pt>
                <c:pt idx="826">
                  <c:v>1.1767189398567943</c:v>
                </c:pt>
                <c:pt idx="827">
                  <c:v>1.1781418164467059</c:v>
                </c:pt>
                <c:pt idx="828">
                  <c:v>1.1795646930366173</c:v>
                </c:pt>
                <c:pt idx="829">
                  <c:v>1.1809875696265288</c:v>
                </c:pt>
                <c:pt idx="830">
                  <c:v>1.1824104462164402</c:v>
                </c:pt>
                <c:pt idx="831">
                  <c:v>1.1838333228063518</c:v>
                </c:pt>
                <c:pt idx="832">
                  <c:v>1.1852561993962634</c:v>
                </c:pt>
                <c:pt idx="833">
                  <c:v>1.1866790759861747</c:v>
                </c:pt>
                <c:pt idx="834">
                  <c:v>1.1881019525760863</c:v>
                </c:pt>
                <c:pt idx="835">
                  <c:v>1.1895248291659977</c:v>
                </c:pt>
                <c:pt idx="836">
                  <c:v>1.1909477057559092</c:v>
                </c:pt>
                <c:pt idx="837">
                  <c:v>1.1923705823458206</c:v>
                </c:pt>
                <c:pt idx="838">
                  <c:v>1.1937934589357322</c:v>
                </c:pt>
                <c:pt idx="839">
                  <c:v>1.1952163355256435</c:v>
                </c:pt>
                <c:pt idx="840">
                  <c:v>1.1966392121155551</c:v>
                </c:pt>
                <c:pt idx="841">
                  <c:v>1.1980620887054667</c:v>
                </c:pt>
                <c:pt idx="842">
                  <c:v>1.1994849652953781</c:v>
                </c:pt>
                <c:pt idx="843">
                  <c:v>1.2009078418852897</c:v>
                </c:pt>
                <c:pt idx="844">
                  <c:v>1.202330718475201</c:v>
                </c:pt>
                <c:pt idx="845">
                  <c:v>1.2037535950651126</c:v>
                </c:pt>
                <c:pt idx="846">
                  <c:v>1.205176471655024</c:v>
                </c:pt>
                <c:pt idx="847">
                  <c:v>1.2065993482449355</c:v>
                </c:pt>
                <c:pt idx="848">
                  <c:v>1.2080222248348469</c:v>
                </c:pt>
                <c:pt idx="849">
                  <c:v>1.2094451014247585</c:v>
                </c:pt>
                <c:pt idx="850">
                  <c:v>1.2108679780146701</c:v>
                </c:pt>
                <c:pt idx="851">
                  <c:v>1.2122908546045814</c:v>
                </c:pt>
                <c:pt idx="852">
                  <c:v>1.213713731194493</c:v>
                </c:pt>
                <c:pt idx="853">
                  <c:v>1.2151366077844044</c:v>
                </c:pt>
                <c:pt idx="854">
                  <c:v>1.2165594843743159</c:v>
                </c:pt>
                <c:pt idx="855">
                  <c:v>1.2179823609642273</c:v>
                </c:pt>
                <c:pt idx="856">
                  <c:v>1.2194052375541389</c:v>
                </c:pt>
                <c:pt idx="857">
                  <c:v>1.2208281141440502</c:v>
                </c:pt>
                <c:pt idx="858">
                  <c:v>1.2222509907339618</c:v>
                </c:pt>
                <c:pt idx="859">
                  <c:v>1.2236738673238732</c:v>
                </c:pt>
                <c:pt idx="860">
                  <c:v>1.2250967439137848</c:v>
                </c:pt>
                <c:pt idx="861">
                  <c:v>1.2265196205036963</c:v>
                </c:pt>
                <c:pt idx="862">
                  <c:v>1.2279424970936077</c:v>
                </c:pt>
                <c:pt idx="863">
                  <c:v>1.2293653736835193</c:v>
                </c:pt>
                <c:pt idx="864">
                  <c:v>1.2307882502734306</c:v>
                </c:pt>
                <c:pt idx="865">
                  <c:v>1.2322111268633422</c:v>
                </c:pt>
                <c:pt idx="866">
                  <c:v>1.2336340034532536</c:v>
                </c:pt>
                <c:pt idx="867">
                  <c:v>1.2350568800431652</c:v>
                </c:pt>
                <c:pt idx="868">
                  <c:v>1.2364797566330765</c:v>
                </c:pt>
                <c:pt idx="869">
                  <c:v>1.2379026332229881</c:v>
                </c:pt>
                <c:pt idx="870">
                  <c:v>1.2393255098128997</c:v>
                </c:pt>
                <c:pt idx="871">
                  <c:v>1.240748386402811</c:v>
                </c:pt>
                <c:pt idx="872">
                  <c:v>1.2421712629927226</c:v>
                </c:pt>
                <c:pt idx="873">
                  <c:v>1.243594139582634</c:v>
                </c:pt>
                <c:pt idx="874">
                  <c:v>1.2450170161725456</c:v>
                </c:pt>
                <c:pt idx="875">
                  <c:v>1.2464398927624569</c:v>
                </c:pt>
                <c:pt idx="876">
                  <c:v>1.2478627693523685</c:v>
                </c:pt>
                <c:pt idx="877">
                  <c:v>1.2492856459422799</c:v>
                </c:pt>
                <c:pt idx="878">
                  <c:v>1.2507085225321914</c:v>
                </c:pt>
                <c:pt idx="879">
                  <c:v>1.252131399122103</c:v>
                </c:pt>
                <c:pt idx="880">
                  <c:v>1.2535542757120144</c:v>
                </c:pt>
                <c:pt idx="881">
                  <c:v>1.254977152301926</c:v>
                </c:pt>
                <c:pt idx="882">
                  <c:v>1.2564000288918373</c:v>
                </c:pt>
                <c:pt idx="883">
                  <c:v>1.2578229054817489</c:v>
                </c:pt>
                <c:pt idx="884">
                  <c:v>1.2592457820716603</c:v>
                </c:pt>
                <c:pt idx="885">
                  <c:v>1.2606686586615719</c:v>
                </c:pt>
                <c:pt idx="886">
                  <c:v>1.2620915352514832</c:v>
                </c:pt>
                <c:pt idx="887">
                  <c:v>1.2635144118413948</c:v>
                </c:pt>
                <c:pt idx="888">
                  <c:v>1.2649372884313062</c:v>
                </c:pt>
                <c:pt idx="889">
                  <c:v>1.2663601650212177</c:v>
                </c:pt>
                <c:pt idx="890">
                  <c:v>1.2677830416111293</c:v>
                </c:pt>
                <c:pt idx="891">
                  <c:v>1.2692059182010407</c:v>
                </c:pt>
                <c:pt idx="892">
                  <c:v>1.2706287947909523</c:v>
                </c:pt>
                <c:pt idx="893">
                  <c:v>1.2720516713808636</c:v>
                </c:pt>
                <c:pt idx="894">
                  <c:v>1.2734745479707752</c:v>
                </c:pt>
                <c:pt idx="895">
                  <c:v>1.2748974245606866</c:v>
                </c:pt>
                <c:pt idx="896">
                  <c:v>1.2763203011505981</c:v>
                </c:pt>
                <c:pt idx="897">
                  <c:v>1.2777431777405095</c:v>
                </c:pt>
                <c:pt idx="898">
                  <c:v>1.2791660543304211</c:v>
                </c:pt>
                <c:pt idx="899">
                  <c:v>1.2805889309203327</c:v>
                </c:pt>
                <c:pt idx="900">
                  <c:v>1.282011807510244</c:v>
                </c:pt>
                <c:pt idx="901">
                  <c:v>1.2834346841001556</c:v>
                </c:pt>
                <c:pt idx="902">
                  <c:v>1.284857560690067</c:v>
                </c:pt>
                <c:pt idx="903">
                  <c:v>1.2862804372799785</c:v>
                </c:pt>
                <c:pt idx="904">
                  <c:v>1.2877033138698899</c:v>
                </c:pt>
                <c:pt idx="905">
                  <c:v>1.2891261904598015</c:v>
                </c:pt>
                <c:pt idx="906">
                  <c:v>1.2905490670497128</c:v>
                </c:pt>
                <c:pt idx="907">
                  <c:v>1.2919719436396244</c:v>
                </c:pt>
                <c:pt idx="908">
                  <c:v>1.293394820229536</c:v>
                </c:pt>
                <c:pt idx="909">
                  <c:v>1.2948176968194474</c:v>
                </c:pt>
                <c:pt idx="910">
                  <c:v>1.2962405734093589</c:v>
                </c:pt>
                <c:pt idx="911">
                  <c:v>1.2976634499992703</c:v>
                </c:pt>
                <c:pt idx="912">
                  <c:v>1.2990863265891819</c:v>
                </c:pt>
                <c:pt idx="913">
                  <c:v>1.3005092031790932</c:v>
                </c:pt>
                <c:pt idx="914">
                  <c:v>1.3019320797690048</c:v>
                </c:pt>
                <c:pt idx="915">
                  <c:v>1.3033549563589162</c:v>
                </c:pt>
                <c:pt idx="916">
                  <c:v>1.3047778329488278</c:v>
                </c:pt>
                <c:pt idx="917">
                  <c:v>1.3062007095387391</c:v>
                </c:pt>
                <c:pt idx="918">
                  <c:v>1.3076235861286507</c:v>
                </c:pt>
                <c:pt idx="919">
                  <c:v>1.3090464627185623</c:v>
                </c:pt>
                <c:pt idx="920">
                  <c:v>1.3104693393084736</c:v>
                </c:pt>
                <c:pt idx="921">
                  <c:v>1.3118922158983852</c:v>
                </c:pt>
                <c:pt idx="922">
                  <c:v>1.3133150924882966</c:v>
                </c:pt>
                <c:pt idx="923">
                  <c:v>1.3147379690782082</c:v>
                </c:pt>
                <c:pt idx="924">
                  <c:v>1.3161608456681195</c:v>
                </c:pt>
                <c:pt idx="925">
                  <c:v>1.3175837222580311</c:v>
                </c:pt>
                <c:pt idx="926">
                  <c:v>1.3190065988479425</c:v>
                </c:pt>
                <c:pt idx="927">
                  <c:v>1.320429475437854</c:v>
                </c:pt>
                <c:pt idx="928">
                  <c:v>1.3218523520277656</c:v>
                </c:pt>
                <c:pt idx="929">
                  <c:v>1.323275228617677</c:v>
                </c:pt>
                <c:pt idx="930">
                  <c:v>1.3246981052075886</c:v>
                </c:pt>
                <c:pt idx="931">
                  <c:v>1.3261209817974999</c:v>
                </c:pt>
                <c:pt idx="932">
                  <c:v>1.3275438583874115</c:v>
                </c:pt>
                <c:pt idx="933">
                  <c:v>1.3289667349773229</c:v>
                </c:pt>
                <c:pt idx="934">
                  <c:v>1.3303896115672345</c:v>
                </c:pt>
                <c:pt idx="935">
                  <c:v>1.3318124881571458</c:v>
                </c:pt>
                <c:pt idx="936">
                  <c:v>1.3332353647470574</c:v>
                </c:pt>
                <c:pt idx="937">
                  <c:v>1.3346582413369688</c:v>
                </c:pt>
                <c:pt idx="938">
                  <c:v>1.3360811179268801</c:v>
                </c:pt>
                <c:pt idx="939">
                  <c:v>1.3375039945167917</c:v>
                </c:pt>
                <c:pt idx="940">
                  <c:v>1.3389268711067031</c:v>
                </c:pt>
                <c:pt idx="941">
                  <c:v>1.3403497476966146</c:v>
                </c:pt>
                <c:pt idx="942">
                  <c:v>1.3417726242865262</c:v>
                </c:pt>
                <c:pt idx="943">
                  <c:v>1.3431955008764376</c:v>
                </c:pt>
                <c:pt idx="944">
                  <c:v>1.3446183774663492</c:v>
                </c:pt>
                <c:pt idx="945">
                  <c:v>1.3460412540562605</c:v>
                </c:pt>
                <c:pt idx="946">
                  <c:v>1.3474641306461721</c:v>
                </c:pt>
                <c:pt idx="947">
                  <c:v>1.3488870072360835</c:v>
                </c:pt>
                <c:pt idx="948">
                  <c:v>1.350309883825995</c:v>
                </c:pt>
                <c:pt idx="949">
                  <c:v>1.3517327604159064</c:v>
                </c:pt>
                <c:pt idx="950">
                  <c:v>1.353155637005818</c:v>
                </c:pt>
                <c:pt idx="951">
                  <c:v>1.3545785135957296</c:v>
                </c:pt>
                <c:pt idx="952">
                  <c:v>1.3560013901856409</c:v>
                </c:pt>
                <c:pt idx="953">
                  <c:v>1.3574242667755525</c:v>
                </c:pt>
                <c:pt idx="954">
                  <c:v>1.3588471433654639</c:v>
                </c:pt>
                <c:pt idx="955">
                  <c:v>1.3602700199553754</c:v>
                </c:pt>
                <c:pt idx="956">
                  <c:v>1.3616928965452868</c:v>
                </c:pt>
                <c:pt idx="957">
                  <c:v>1.3631157731351984</c:v>
                </c:pt>
                <c:pt idx="958">
                  <c:v>1.3645386497251097</c:v>
                </c:pt>
                <c:pt idx="959">
                  <c:v>1.3659615263150213</c:v>
                </c:pt>
                <c:pt idx="960">
                  <c:v>1.3673844029049327</c:v>
                </c:pt>
                <c:pt idx="961">
                  <c:v>1.3688072794948443</c:v>
                </c:pt>
                <c:pt idx="962">
                  <c:v>1.3702301560847558</c:v>
                </c:pt>
                <c:pt idx="963">
                  <c:v>1.3716530326746672</c:v>
                </c:pt>
                <c:pt idx="964">
                  <c:v>1.3730759092645788</c:v>
                </c:pt>
                <c:pt idx="965">
                  <c:v>1.3744987858544901</c:v>
                </c:pt>
                <c:pt idx="966">
                  <c:v>1.3759216624444017</c:v>
                </c:pt>
                <c:pt idx="967">
                  <c:v>1.3773445390343131</c:v>
                </c:pt>
                <c:pt idx="968">
                  <c:v>1.3787674156242247</c:v>
                </c:pt>
                <c:pt idx="969">
                  <c:v>1.380190292214136</c:v>
                </c:pt>
                <c:pt idx="970">
                  <c:v>1.3816131688040476</c:v>
                </c:pt>
                <c:pt idx="971">
                  <c:v>1.3830360453939592</c:v>
                </c:pt>
                <c:pt idx="972">
                  <c:v>1.3844589219838705</c:v>
                </c:pt>
                <c:pt idx="973">
                  <c:v>1.3858817985737821</c:v>
                </c:pt>
                <c:pt idx="974">
                  <c:v>1.3873046751636935</c:v>
                </c:pt>
                <c:pt idx="975">
                  <c:v>1.3887275517536051</c:v>
                </c:pt>
                <c:pt idx="976">
                  <c:v>1.3901504283435164</c:v>
                </c:pt>
                <c:pt idx="977">
                  <c:v>1.391573304933428</c:v>
                </c:pt>
                <c:pt idx="978">
                  <c:v>1.3929961815233394</c:v>
                </c:pt>
                <c:pt idx="979">
                  <c:v>1.394419058113251</c:v>
                </c:pt>
                <c:pt idx="980">
                  <c:v>1.3958419347031625</c:v>
                </c:pt>
                <c:pt idx="981">
                  <c:v>1.3972648112930739</c:v>
                </c:pt>
                <c:pt idx="982">
                  <c:v>1.3986876878829855</c:v>
                </c:pt>
                <c:pt idx="983">
                  <c:v>1.4001105644728968</c:v>
                </c:pt>
                <c:pt idx="984">
                  <c:v>1.4015334410628084</c:v>
                </c:pt>
                <c:pt idx="985">
                  <c:v>1.4029563176527198</c:v>
                </c:pt>
                <c:pt idx="986">
                  <c:v>1.4043791942426314</c:v>
                </c:pt>
                <c:pt idx="987">
                  <c:v>1.4058020708325427</c:v>
                </c:pt>
                <c:pt idx="988">
                  <c:v>1.4072249474224543</c:v>
                </c:pt>
                <c:pt idx="989">
                  <c:v>1.4086478240123657</c:v>
                </c:pt>
                <c:pt idx="990">
                  <c:v>1.4100707006022772</c:v>
                </c:pt>
                <c:pt idx="991">
                  <c:v>1.4114935771921888</c:v>
                </c:pt>
                <c:pt idx="992">
                  <c:v>1.4129164537821002</c:v>
                </c:pt>
                <c:pt idx="993">
                  <c:v>1.4143393303720118</c:v>
                </c:pt>
                <c:pt idx="994">
                  <c:v>1.4157622069619231</c:v>
                </c:pt>
                <c:pt idx="995">
                  <c:v>1.4171850835518347</c:v>
                </c:pt>
                <c:pt idx="996">
                  <c:v>1.4186079601417461</c:v>
                </c:pt>
                <c:pt idx="997">
                  <c:v>1.4200308367316576</c:v>
                </c:pt>
                <c:pt idx="998">
                  <c:v>1.421453713321569</c:v>
                </c:pt>
                <c:pt idx="999">
                  <c:v>1.4228765899114806</c:v>
                </c:pt>
                <c:pt idx="1000">
                  <c:v>1.4242994665013919</c:v>
                </c:pt>
                <c:pt idx="1001">
                  <c:v>1.4257223430913035</c:v>
                </c:pt>
                <c:pt idx="1002">
                  <c:v>1.4271452196812149</c:v>
                </c:pt>
                <c:pt idx="1003">
                  <c:v>1.4285680962711265</c:v>
                </c:pt>
                <c:pt idx="1004">
                  <c:v>1.4299909728610378</c:v>
                </c:pt>
                <c:pt idx="1005">
                  <c:v>1.4314138494509494</c:v>
                </c:pt>
                <c:pt idx="1006">
                  <c:v>1.4328367260408608</c:v>
                </c:pt>
                <c:pt idx="1007">
                  <c:v>1.4342596026307723</c:v>
                </c:pt>
                <c:pt idx="1008">
                  <c:v>1.4356824792206837</c:v>
                </c:pt>
                <c:pt idx="1009">
                  <c:v>1.4371053558105955</c:v>
                </c:pt>
                <c:pt idx="1010">
                  <c:v>1.4385282324005066</c:v>
                </c:pt>
                <c:pt idx="1011">
                  <c:v>1.4399511089904184</c:v>
                </c:pt>
                <c:pt idx="1012">
                  <c:v>1.4413739855803296</c:v>
                </c:pt>
                <c:pt idx="1013">
                  <c:v>1.4427968621702414</c:v>
                </c:pt>
                <c:pt idx="1014">
                  <c:v>1.4442197387601527</c:v>
                </c:pt>
                <c:pt idx="1015">
                  <c:v>1.4456426153500643</c:v>
                </c:pt>
                <c:pt idx="1016">
                  <c:v>1.4470654919399757</c:v>
                </c:pt>
                <c:pt idx="1017">
                  <c:v>1.4484883685298873</c:v>
                </c:pt>
                <c:pt idx="1018">
                  <c:v>1.4499112451197986</c:v>
                </c:pt>
                <c:pt idx="1019">
                  <c:v>1.4513341217097102</c:v>
                </c:pt>
                <c:pt idx="1020">
                  <c:v>1.4527569982996216</c:v>
                </c:pt>
                <c:pt idx="1021">
                  <c:v>1.4541798748895332</c:v>
                </c:pt>
                <c:pt idx="1022">
                  <c:v>1.4556027514794445</c:v>
                </c:pt>
                <c:pt idx="1023">
                  <c:v>1.4570256280693561</c:v>
                </c:pt>
                <c:pt idx="1024">
                  <c:v>1.4584485046592675</c:v>
                </c:pt>
                <c:pt idx="1025">
                  <c:v>1.459871381249179</c:v>
                </c:pt>
                <c:pt idx="1026">
                  <c:v>1.4612942578390904</c:v>
                </c:pt>
                <c:pt idx="1027">
                  <c:v>1.462717134429002</c:v>
                </c:pt>
                <c:pt idx="1028">
                  <c:v>1.4641400110189133</c:v>
                </c:pt>
                <c:pt idx="1029">
                  <c:v>1.4655628876088251</c:v>
                </c:pt>
                <c:pt idx="1030">
                  <c:v>1.4669857641987363</c:v>
                </c:pt>
                <c:pt idx="1031">
                  <c:v>1.4684086407886481</c:v>
                </c:pt>
                <c:pt idx="1032">
                  <c:v>1.4698315173785592</c:v>
                </c:pt>
                <c:pt idx="1033">
                  <c:v>1.471254393968471</c:v>
                </c:pt>
                <c:pt idx="1034">
                  <c:v>1.4726772705583824</c:v>
                </c:pt>
                <c:pt idx="1035">
                  <c:v>1.474100147148294</c:v>
                </c:pt>
                <c:pt idx="1036">
                  <c:v>1.4755230237382053</c:v>
                </c:pt>
                <c:pt idx="1037">
                  <c:v>1.4769459003281169</c:v>
                </c:pt>
                <c:pt idx="1038">
                  <c:v>1.4783687769180283</c:v>
                </c:pt>
                <c:pt idx="1039">
                  <c:v>1.4797916535079398</c:v>
                </c:pt>
                <c:pt idx="1040">
                  <c:v>1.4812145300978512</c:v>
                </c:pt>
                <c:pt idx="1041">
                  <c:v>1.4826374066877628</c:v>
                </c:pt>
                <c:pt idx="1042">
                  <c:v>1.4840602832776741</c:v>
                </c:pt>
                <c:pt idx="1043">
                  <c:v>1.4854831598675857</c:v>
                </c:pt>
                <c:pt idx="1044">
                  <c:v>1.4869060364574971</c:v>
                </c:pt>
                <c:pt idx="1045">
                  <c:v>1.4883289130474087</c:v>
                </c:pt>
                <c:pt idx="1046">
                  <c:v>1.48975178963732</c:v>
                </c:pt>
                <c:pt idx="1047">
                  <c:v>1.4911746662272316</c:v>
                </c:pt>
                <c:pt idx="1048">
                  <c:v>1.492597542817143</c:v>
                </c:pt>
                <c:pt idx="1049">
                  <c:v>1.4940204194070548</c:v>
                </c:pt>
                <c:pt idx="1050">
                  <c:v>1.4954432959969659</c:v>
                </c:pt>
                <c:pt idx="1051">
                  <c:v>1.4968661725868777</c:v>
                </c:pt>
                <c:pt idx="1052">
                  <c:v>1.4982890491767891</c:v>
                </c:pt>
                <c:pt idx="1053">
                  <c:v>1.4997119257667006</c:v>
                </c:pt>
                <c:pt idx="1054">
                  <c:v>1.501134802356612</c:v>
                </c:pt>
                <c:pt idx="1055">
                  <c:v>1.5025576789465236</c:v>
                </c:pt>
                <c:pt idx="1056">
                  <c:v>1.5039805555364349</c:v>
                </c:pt>
                <c:pt idx="1057">
                  <c:v>1.5054034321263465</c:v>
                </c:pt>
                <c:pt idx="1058">
                  <c:v>1.5068263087162579</c:v>
                </c:pt>
                <c:pt idx="1059">
                  <c:v>1.5082491853061695</c:v>
                </c:pt>
                <c:pt idx="1060">
                  <c:v>1.5096720618960808</c:v>
                </c:pt>
                <c:pt idx="1061">
                  <c:v>1.5110949384859924</c:v>
                </c:pt>
                <c:pt idx="1062">
                  <c:v>1.5125178150759038</c:v>
                </c:pt>
                <c:pt idx="1063">
                  <c:v>1.5139406916658154</c:v>
                </c:pt>
                <c:pt idx="1064">
                  <c:v>1.5153635682557267</c:v>
                </c:pt>
                <c:pt idx="1065">
                  <c:v>1.5167864448456383</c:v>
                </c:pt>
                <c:pt idx="1066">
                  <c:v>1.5182093214355497</c:v>
                </c:pt>
                <c:pt idx="1067">
                  <c:v>1.5196321980254615</c:v>
                </c:pt>
                <c:pt idx="1068">
                  <c:v>1.5210550746153726</c:v>
                </c:pt>
                <c:pt idx="1069">
                  <c:v>1.5224779512052844</c:v>
                </c:pt>
                <c:pt idx="1070">
                  <c:v>1.5239008277951955</c:v>
                </c:pt>
                <c:pt idx="1071">
                  <c:v>1.5253237043851073</c:v>
                </c:pt>
                <c:pt idx="1072">
                  <c:v>1.5267465809750187</c:v>
                </c:pt>
                <c:pt idx="1073">
                  <c:v>1.5281694575649303</c:v>
                </c:pt>
                <c:pt idx="1074">
                  <c:v>1.5295923341548416</c:v>
                </c:pt>
                <c:pt idx="1075">
                  <c:v>1.5310152107447532</c:v>
                </c:pt>
                <c:pt idx="1076">
                  <c:v>1.5324380873346646</c:v>
                </c:pt>
                <c:pt idx="1077">
                  <c:v>1.5338609639245762</c:v>
                </c:pt>
                <c:pt idx="1078">
                  <c:v>1.5352838405144875</c:v>
                </c:pt>
                <c:pt idx="1079">
                  <c:v>1.5367067171043991</c:v>
                </c:pt>
                <c:pt idx="1080">
                  <c:v>1.5381295936943105</c:v>
                </c:pt>
                <c:pt idx="1081">
                  <c:v>1.539552470284222</c:v>
                </c:pt>
                <c:pt idx="1082">
                  <c:v>1.5409753468741334</c:v>
                </c:pt>
                <c:pt idx="1083">
                  <c:v>1.542398223464045</c:v>
                </c:pt>
                <c:pt idx="1084">
                  <c:v>1.5438211000539563</c:v>
                </c:pt>
                <c:pt idx="1085">
                  <c:v>1.5452439766438679</c:v>
                </c:pt>
                <c:pt idx="1086">
                  <c:v>1.5466668532337793</c:v>
                </c:pt>
                <c:pt idx="1087">
                  <c:v>1.5480897298236911</c:v>
                </c:pt>
                <c:pt idx="1088">
                  <c:v>1.5495126064136022</c:v>
                </c:pt>
                <c:pt idx="1089">
                  <c:v>1.550935483003514</c:v>
                </c:pt>
                <c:pt idx="1090">
                  <c:v>1.5523583595934252</c:v>
                </c:pt>
                <c:pt idx="1091">
                  <c:v>1.553781236183337</c:v>
                </c:pt>
                <c:pt idx="1092">
                  <c:v>1.5552041127732483</c:v>
                </c:pt>
                <c:pt idx="1093">
                  <c:v>1.5566269893631599</c:v>
                </c:pt>
                <c:pt idx="1094">
                  <c:v>1.5580498659530713</c:v>
                </c:pt>
                <c:pt idx="1095">
                  <c:v>1.5594727425429828</c:v>
                </c:pt>
                <c:pt idx="1096">
                  <c:v>1.5608956191328942</c:v>
                </c:pt>
                <c:pt idx="1097">
                  <c:v>1.5623184957228058</c:v>
                </c:pt>
                <c:pt idx="1098">
                  <c:v>1.5637413723127171</c:v>
                </c:pt>
                <c:pt idx="1099">
                  <c:v>1.5651642489026287</c:v>
                </c:pt>
                <c:pt idx="1100">
                  <c:v>1.5665871254925401</c:v>
                </c:pt>
                <c:pt idx="1101">
                  <c:v>1.5680100020824517</c:v>
                </c:pt>
                <c:pt idx="1102">
                  <c:v>1.569432878672363</c:v>
                </c:pt>
                <c:pt idx="1103">
                  <c:v>1.5708557552622746</c:v>
                </c:pt>
                <c:pt idx="1104">
                  <c:v>1.572278631852186</c:v>
                </c:pt>
                <c:pt idx="1105">
                  <c:v>1.5737015084420976</c:v>
                </c:pt>
                <c:pt idx="1106">
                  <c:v>1.5751243850320089</c:v>
                </c:pt>
                <c:pt idx="1107">
                  <c:v>1.5765472616219207</c:v>
                </c:pt>
                <c:pt idx="1108">
                  <c:v>1.5779701382118319</c:v>
                </c:pt>
                <c:pt idx="1109">
                  <c:v>1.5793930148017437</c:v>
                </c:pt>
                <c:pt idx="1110">
                  <c:v>1.580815891391655</c:v>
                </c:pt>
                <c:pt idx="1111">
                  <c:v>1.5822387679815666</c:v>
                </c:pt>
                <c:pt idx="1112">
                  <c:v>1.583661644571478</c:v>
                </c:pt>
                <c:pt idx="1113">
                  <c:v>1.5850845211613895</c:v>
                </c:pt>
                <c:pt idx="1114">
                  <c:v>1.5865073977513009</c:v>
                </c:pt>
                <c:pt idx="1115">
                  <c:v>1.5879302743412125</c:v>
                </c:pt>
                <c:pt idx="1116">
                  <c:v>1.5893531509311238</c:v>
                </c:pt>
                <c:pt idx="1117">
                  <c:v>1.5907760275210354</c:v>
                </c:pt>
                <c:pt idx="1118">
                  <c:v>1.5921989041109468</c:v>
                </c:pt>
                <c:pt idx="1119">
                  <c:v>1.5936217807008584</c:v>
                </c:pt>
                <c:pt idx="1120">
                  <c:v>1.5950446572907697</c:v>
                </c:pt>
                <c:pt idx="1121">
                  <c:v>1.5964675338806813</c:v>
                </c:pt>
                <c:pt idx="1122">
                  <c:v>1.5978904104705927</c:v>
                </c:pt>
                <c:pt idx="1123">
                  <c:v>1.5993132870605042</c:v>
                </c:pt>
                <c:pt idx="1124">
                  <c:v>1.6007361636504156</c:v>
                </c:pt>
                <c:pt idx="1125">
                  <c:v>1.602159040240327</c:v>
                </c:pt>
                <c:pt idx="1126">
                  <c:v>1.6035819168302385</c:v>
                </c:pt>
                <c:pt idx="1127">
                  <c:v>1.6050047934201499</c:v>
                </c:pt>
                <c:pt idx="1128">
                  <c:v>1.6064276700100615</c:v>
                </c:pt>
                <c:pt idx="1129">
                  <c:v>1.6078505465999728</c:v>
                </c:pt>
                <c:pt idx="1130">
                  <c:v>1.6092734231898846</c:v>
                </c:pt>
                <c:pt idx="1131">
                  <c:v>1.6106962997797958</c:v>
                </c:pt>
                <c:pt idx="1132">
                  <c:v>1.6121191763697076</c:v>
                </c:pt>
                <c:pt idx="1133">
                  <c:v>1.6135420529596189</c:v>
                </c:pt>
                <c:pt idx="1134">
                  <c:v>1.6149649295495305</c:v>
                </c:pt>
                <c:pt idx="1135">
                  <c:v>1.6163878061394419</c:v>
                </c:pt>
                <c:pt idx="1136">
                  <c:v>1.6178106827293535</c:v>
                </c:pt>
                <c:pt idx="1137">
                  <c:v>1.6192335593192648</c:v>
                </c:pt>
                <c:pt idx="1138">
                  <c:v>1.6206564359091764</c:v>
                </c:pt>
                <c:pt idx="1139">
                  <c:v>1.6220793124990878</c:v>
                </c:pt>
                <c:pt idx="1140">
                  <c:v>1.6235021890889993</c:v>
                </c:pt>
                <c:pt idx="1141">
                  <c:v>1.6249250656789107</c:v>
                </c:pt>
                <c:pt idx="1142">
                  <c:v>1.6263479422688223</c:v>
                </c:pt>
                <c:pt idx="1143">
                  <c:v>1.6277708188587336</c:v>
                </c:pt>
                <c:pt idx="1144">
                  <c:v>1.6291936954486452</c:v>
                </c:pt>
                <c:pt idx="1145">
                  <c:v>1.6306165720385566</c:v>
                </c:pt>
                <c:pt idx="1146">
                  <c:v>1.6320394486284682</c:v>
                </c:pt>
                <c:pt idx="1147">
                  <c:v>1.6334623252183795</c:v>
                </c:pt>
                <c:pt idx="1148">
                  <c:v>1.6348852018082911</c:v>
                </c:pt>
                <c:pt idx="1149">
                  <c:v>1.6363080783982025</c:v>
                </c:pt>
                <c:pt idx="1150">
                  <c:v>1.6377309549881143</c:v>
                </c:pt>
                <c:pt idx="1151">
                  <c:v>1.6391538315780254</c:v>
                </c:pt>
                <c:pt idx="1152">
                  <c:v>1.6405767081679372</c:v>
                </c:pt>
                <c:pt idx="1153">
                  <c:v>1.6419995847578486</c:v>
                </c:pt>
                <c:pt idx="1154">
                  <c:v>1.6434224613477602</c:v>
                </c:pt>
                <c:pt idx="1155">
                  <c:v>1.6448453379376715</c:v>
                </c:pt>
                <c:pt idx="1156">
                  <c:v>1.6462682145275831</c:v>
                </c:pt>
                <c:pt idx="1157">
                  <c:v>1.6476910911174945</c:v>
                </c:pt>
                <c:pt idx="1158">
                  <c:v>1.649113967707406</c:v>
                </c:pt>
                <c:pt idx="1159">
                  <c:v>1.6505368442973174</c:v>
                </c:pt>
                <c:pt idx="1160">
                  <c:v>1.651959720887229</c:v>
                </c:pt>
                <c:pt idx="1161">
                  <c:v>1.6533825974771403</c:v>
                </c:pt>
                <c:pt idx="1162">
                  <c:v>1.6548054740670519</c:v>
                </c:pt>
                <c:pt idx="1163">
                  <c:v>1.6562283506569633</c:v>
                </c:pt>
                <c:pt idx="1164">
                  <c:v>1.6576512272468749</c:v>
                </c:pt>
                <c:pt idx="1165">
                  <c:v>1.6590741038367862</c:v>
                </c:pt>
                <c:pt idx="1166">
                  <c:v>1.6604969804266978</c:v>
                </c:pt>
                <c:pt idx="1167">
                  <c:v>1.6619198570166092</c:v>
                </c:pt>
                <c:pt idx="1168">
                  <c:v>1.663342733606521</c:v>
                </c:pt>
                <c:pt idx="1169">
                  <c:v>1.6647656101964321</c:v>
                </c:pt>
                <c:pt idx="1170">
                  <c:v>1.6661884867863439</c:v>
                </c:pt>
                <c:pt idx="1171">
                  <c:v>1.667611363376255</c:v>
                </c:pt>
                <c:pt idx="1172">
                  <c:v>1.6690342399661668</c:v>
                </c:pt>
                <c:pt idx="1173">
                  <c:v>1.6704571165560782</c:v>
                </c:pt>
                <c:pt idx="1174">
                  <c:v>1.6718799931459898</c:v>
                </c:pt>
                <c:pt idx="1175">
                  <c:v>1.6733028697359011</c:v>
                </c:pt>
                <c:pt idx="1176">
                  <c:v>1.6747257463258127</c:v>
                </c:pt>
                <c:pt idx="1177">
                  <c:v>1.6761486229157241</c:v>
                </c:pt>
                <c:pt idx="1178">
                  <c:v>1.6775714995056357</c:v>
                </c:pt>
                <c:pt idx="1179">
                  <c:v>1.678994376095547</c:v>
                </c:pt>
                <c:pt idx="1180">
                  <c:v>1.6804172526854586</c:v>
                </c:pt>
                <c:pt idx="1181">
                  <c:v>1.68184012927537</c:v>
                </c:pt>
                <c:pt idx="1182">
                  <c:v>1.6832630058652815</c:v>
                </c:pt>
                <c:pt idx="1183">
                  <c:v>1.6846858824551929</c:v>
                </c:pt>
                <c:pt idx="1184">
                  <c:v>1.6861087590451045</c:v>
                </c:pt>
                <c:pt idx="1185">
                  <c:v>1.6875316356350158</c:v>
                </c:pt>
                <c:pt idx="1186">
                  <c:v>1.6889545122249274</c:v>
                </c:pt>
                <c:pt idx="1187">
                  <c:v>1.6903773888148388</c:v>
                </c:pt>
                <c:pt idx="1188">
                  <c:v>1.6918002654047506</c:v>
                </c:pt>
                <c:pt idx="1189">
                  <c:v>1.6932231419946617</c:v>
                </c:pt>
                <c:pt idx="1190">
                  <c:v>1.6946460185845735</c:v>
                </c:pt>
                <c:pt idx="1191">
                  <c:v>1.6960688951744849</c:v>
                </c:pt>
                <c:pt idx="1192">
                  <c:v>1.6974917717643965</c:v>
                </c:pt>
                <c:pt idx="1193">
                  <c:v>1.6989146483543078</c:v>
                </c:pt>
                <c:pt idx="1194">
                  <c:v>1.7003375249442194</c:v>
                </c:pt>
                <c:pt idx="1195">
                  <c:v>1.7017604015341308</c:v>
                </c:pt>
                <c:pt idx="1196">
                  <c:v>1.7031832781240424</c:v>
                </c:pt>
                <c:pt idx="1197">
                  <c:v>1.7046061547139537</c:v>
                </c:pt>
                <c:pt idx="1198">
                  <c:v>1.7060290313038653</c:v>
                </c:pt>
                <c:pt idx="1199">
                  <c:v>1.7074519078937767</c:v>
                </c:pt>
                <c:pt idx="1200">
                  <c:v>1.7088747844836882</c:v>
                </c:pt>
                <c:pt idx="1201">
                  <c:v>1.7102976610735996</c:v>
                </c:pt>
                <c:pt idx="1202">
                  <c:v>1.7117205376635112</c:v>
                </c:pt>
                <c:pt idx="1203">
                  <c:v>1.7131434142534225</c:v>
                </c:pt>
                <c:pt idx="1204">
                  <c:v>1.7145662908433341</c:v>
                </c:pt>
                <c:pt idx="1205">
                  <c:v>1.7159891674332455</c:v>
                </c:pt>
                <c:pt idx="1206">
                  <c:v>1.7174120440231571</c:v>
                </c:pt>
                <c:pt idx="1207">
                  <c:v>1.7188349206130684</c:v>
                </c:pt>
                <c:pt idx="1208">
                  <c:v>1.7202577972029802</c:v>
                </c:pt>
                <c:pt idx="1209">
                  <c:v>1.7216806737928914</c:v>
                </c:pt>
                <c:pt idx="1210">
                  <c:v>1.7231035503828032</c:v>
                </c:pt>
                <c:pt idx="1211">
                  <c:v>1.7245264269727145</c:v>
                </c:pt>
                <c:pt idx="1212">
                  <c:v>1.7259493035626261</c:v>
                </c:pt>
                <c:pt idx="1213">
                  <c:v>1.7273721801525375</c:v>
                </c:pt>
                <c:pt idx="1214">
                  <c:v>1.728795056742449</c:v>
                </c:pt>
                <c:pt idx="1215">
                  <c:v>1.7302179333323604</c:v>
                </c:pt>
                <c:pt idx="1216">
                  <c:v>1.731640809922272</c:v>
                </c:pt>
                <c:pt idx="1217">
                  <c:v>1.7330636865121833</c:v>
                </c:pt>
                <c:pt idx="1218">
                  <c:v>1.7344865631020949</c:v>
                </c:pt>
                <c:pt idx="1219">
                  <c:v>1.7359094396920063</c:v>
                </c:pt>
                <c:pt idx="1220">
                  <c:v>1.7373323162819179</c:v>
                </c:pt>
                <c:pt idx="1221">
                  <c:v>1.7387551928718292</c:v>
                </c:pt>
                <c:pt idx="1222">
                  <c:v>1.7401780694617408</c:v>
                </c:pt>
                <c:pt idx="1223">
                  <c:v>1.7416009460516522</c:v>
                </c:pt>
                <c:pt idx="1224">
                  <c:v>1.7430238226415637</c:v>
                </c:pt>
                <c:pt idx="1225">
                  <c:v>1.7444466992314751</c:v>
                </c:pt>
                <c:pt idx="1226">
                  <c:v>1.7458695758213869</c:v>
                </c:pt>
                <c:pt idx="1227">
                  <c:v>1.747292452411298</c:v>
                </c:pt>
                <c:pt idx="1228">
                  <c:v>1.7487153290012099</c:v>
                </c:pt>
                <c:pt idx="1229">
                  <c:v>1.750138205591121</c:v>
                </c:pt>
                <c:pt idx="1230">
                  <c:v>1.7515610821810328</c:v>
                </c:pt>
                <c:pt idx="1231">
                  <c:v>1.7529839587709442</c:v>
                </c:pt>
                <c:pt idx="1232">
                  <c:v>1.7544068353608557</c:v>
                </c:pt>
                <c:pt idx="1233">
                  <c:v>1.7558297119507671</c:v>
                </c:pt>
                <c:pt idx="1234">
                  <c:v>1.7572525885406787</c:v>
                </c:pt>
                <c:pt idx="1235">
                  <c:v>1.75867546513059</c:v>
                </c:pt>
                <c:pt idx="1236">
                  <c:v>1.7600983417205016</c:v>
                </c:pt>
                <c:pt idx="1237">
                  <c:v>1.761521218310413</c:v>
                </c:pt>
                <c:pt idx="1238">
                  <c:v>1.7629440949003246</c:v>
                </c:pt>
                <c:pt idx="1239">
                  <c:v>1.7643669714902359</c:v>
                </c:pt>
                <c:pt idx="1240">
                  <c:v>1.7657898480801475</c:v>
                </c:pt>
                <c:pt idx="1241">
                  <c:v>1.7672127246700589</c:v>
                </c:pt>
                <c:pt idx="1242">
                  <c:v>1.7686356012599704</c:v>
                </c:pt>
                <c:pt idx="1243">
                  <c:v>1.7700584778498818</c:v>
                </c:pt>
                <c:pt idx="1244">
                  <c:v>1.7714813544397934</c:v>
                </c:pt>
                <c:pt idx="1245">
                  <c:v>1.7729042310297047</c:v>
                </c:pt>
                <c:pt idx="1246">
                  <c:v>1.7743271076196165</c:v>
                </c:pt>
                <c:pt idx="1247">
                  <c:v>1.7757499842095277</c:v>
                </c:pt>
                <c:pt idx="1248">
                  <c:v>1.7771728607994395</c:v>
                </c:pt>
                <c:pt idx="1249">
                  <c:v>1.7785957373893506</c:v>
                </c:pt>
                <c:pt idx="1250">
                  <c:v>1.780018613979262</c:v>
                </c:pt>
                <c:pt idx="1251">
                  <c:v>1.7814414905691738</c:v>
                </c:pt>
                <c:pt idx="1252">
                  <c:v>1.7828643671590849</c:v>
                </c:pt>
                <c:pt idx="1253">
                  <c:v>1.7842872437489967</c:v>
                </c:pt>
                <c:pt idx="1254">
                  <c:v>1.7857101203389081</c:v>
                </c:pt>
                <c:pt idx="1255">
                  <c:v>1.7871329969288197</c:v>
                </c:pt>
                <c:pt idx="1256">
                  <c:v>1.788555873518731</c:v>
                </c:pt>
                <c:pt idx="1257">
                  <c:v>1.7899787501086426</c:v>
                </c:pt>
                <c:pt idx="1258">
                  <c:v>1.791401626698554</c:v>
                </c:pt>
                <c:pt idx="1259">
                  <c:v>1.7928245032884655</c:v>
                </c:pt>
                <c:pt idx="1260">
                  <c:v>1.7942473798783769</c:v>
                </c:pt>
                <c:pt idx="1261">
                  <c:v>1.7956702564682885</c:v>
                </c:pt>
                <c:pt idx="1262">
                  <c:v>1.7970931330581998</c:v>
                </c:pt>
                <c:pt idx="1263">
                  <c:v>1.7985160096481114</c:v>
                </c:pt>
                <c:pt idx="1264">
                  <c:v>1.7999388862380228</c:v>
                </c:pt>
                <c:pt idx="1265">
                  <c:v>1.8013617628279344</c:v>
                </c:pt>
                <c:pt idx="1266">
                  <c:v>1.8027846394178457</c:v>
                </c:pt>
                <c:pt idx="1267">
                  <c:v>1.8042075160077573</c:v>
                </c:pt>
                <c:pt idx="1268">
                  <c:v>1.8056303925976687</c:v>
                </c:pt>
                <c:pt idx="1269">
                  <c:v>1.8070532691875805</c:v>
                </c:pt>
                <c:pt idx="1270">
                  <c:v>1.8084761457774916</c:v>
                </c:pt>
                <c:pt idx="1271">
                  <c:v>1.8098990223674034</c:v>
                </c:pt>
                <c:pt idx="1272">
                  <c:v>1.8113218989573145</c:v>
                </c:pt>
                <c:pt idx="1273">
                  <c:v>1.8127447755472264</c:v>
                </c:pt>
                <c:pt idx="1274">
                  <c:v>1.8141676521371377</c:v>
                </c:pt>
                <c:pt idx="1275">
                  <c:v>1.8155905287270493</c:v>
                </c:pt>
                <c:pt idx="1276">
                  <c:v>1.8170134053169607</c:v>
                </c:pt>
                <c:pt idx="1277">
                  <c:v>1.8184362819068722</c:v>
                </c:pt>
                <c:pt idx="1278">
                  <c:v>1.8198591584967836</c:v>
                </c:pt>
                <c:pt idx="1279">
                  <c:v>1.8212820350866952</c:v>
                </c:pt>
                <c:pt idx="1280">
                  <c:v>1.8227049116766065</c:v>
                </c:pt>
                <c:pt idx="1281">
                  <c:v>1.8241277882665181</c:v>
                </c:pt>
                <c:pt idx="1282">
                  <c:v>1.8255506648564295</c:v>
                </c:pt>
                <c:pt idx="1283">
                  <c:v>1.8269735414463411</c:v>
                </c:pt>
                <c:pt idx="1284">
                  <c:v>1.8283964180362524</c:v>
                </c:pt>
                <c:pt idx="1285">
                  <c:v>1.829819294626164</c:v>
                </c:pt>
                <c:pt idx="1286">
                  <c:v>1.8312421712160754</c:v>
                </c:pt>
                <c:pt idx="1287">
                  <c:v>1.8326650478059869</c:v>
                </c:pt>
                <c:pt idx="1288">
                  <c:v>1.8340879243958983</c:v>
                </c:pt>
                <c:pt idx="1289">
                  <c:v>1.8355108009858101</c:v>
                </c:pt>
                <c:pt idx="1290">
                  <c:v>1.8369336775757212</c:v>
                </c:pt>
                <c:pt idx="1291">
                  <c:v>1.838356554165633</c:v>
                </c:pt>
                <c:pt idx="1292">
                  <c:v>1.8397794307555444</c:v>
                </c:pt>
                <c:pt idx="1293">
                  <c:v>1.841202307345456</c:v>
                </c:pt>
                <c:pt idx="1294">
                  <c:v>1.8426251839353673</c:v>
                </c:pt>
                <c:pt idx="1295">
                  <c:v>1.8440480605252789</c:v>
                </c:pt>
                <c:pt idx="1296">
                  <c:v>1.8454709371151903</c:v>
                </c:pt>
                <c:pt idx="1297">
                  <c:v>1.8468938137051019</c:v>
                </c:pt>
                <c:pt idx="1298">
                  <c:v>1.8483166902950132</c:v>
                </c:pt>
                <c:pt idx="1299">
                  <c:v>1.8497395668849248</c:v>
                </c:pt>
                <c:pt idx="1300">
                  <c:v>1.8511624434748362</c:v>
                </c:pt>
                <c:pt idx="1301">
                  <c:v>1.8525853200647477</c:v>
                </c:pt>
                <c:pt idx="1302">
                  <c:v>1.8540081966546591</c:v>
                </c:pt>
                <c:pt idx="1303">
                  <c:v>1.8554310732445707</c:v>
                </c:pt>
                <c:pt idx="1304">
                  <c:v>1.856853949834482</c:v>
                </c:pt>
                <c:pt idx="1305">
                  <c:v>1.8582768264243936</c:v>
                </c:pt>
                <c:pt idx="1306">
                  <c:v>1.859699703014305</c:v>
                </c:pt>
                <c:pt idx="1307">
                  <c:v>1.8611225796042166</c:v>
                </c:pt>
                <c:pt idx="1308">
                  <c:v>1.8625454561941279</c:v>
                </c:pt>
                <c:pt idx="1309">
                  <c:v>1.8639683327840397</c:v>
                </c:pt>
                <c:pt idx="1310">
                  <c:v>1.8653912093739509</c:v>
                </c:pt>
                <c:pt idx="1311">
                  <c:v>1.8668140859638627</c:v>
                </c:pt>
                <c:pt idx="1312">
                  <c:v>1.868236962553774</c:v>
                </c:pt>
                <c:pt idx="1313">
                  <c:v>1.8696598391436856</c:v>
                </c:pt>
                <c:pt idx="1314">
                  <c:v>1.871082715733597</c:v>
                </c:pt>
                <c:pt idx="1315">
                  <c:v>1.8725055923235085</c:v>
                </c:pt>
                <c:pt idx="1316">
                  <c:v>1.8739284689134199</c:v>
                </c:pt>
                <c:pt idx="1317">
                  <c:v>1.8753513455033315</c:v>
                </c:pt>
                <c:pt idx="1318">
                  <c:v>1.8767742220932428</c:v>
                </c:pt>
                <c:pt idx="1319">
                  <c:v>1.8781970986831544</c:v>
                </c:pt>
                <c:pt idx="1320">
                  <c:v>1.8796199752730658</c:v>
                </c:pt>
                <c:pt idx="1321">
                  <c:v>1.8810428518629774</c:v>
                </c:pt>
                <c:pt idx="1322">
                  <c:v>1.8824657284528887</c:v>
                </c:pt>
                <c:pt idx="1323">
                  <c:v>1.8838886050428003</c:v>
                </c:pt>
                <c:pt idx="1324">
                  <c:v>1.8853114816327117</c:v>
                </c:pt>
                <c:pt idx="1325">
                  <c:v>1.8867343582226233</c:v>
                </c:pt>
                <c:pt idx="1326">
                  <c:v>1.8881572348125346</c:v>
                </c:pt>
                <c:pt idx="1327">
                  <c:v>1.8895801114024464</c:v>
                </c:pt>
                <c:pt idx="1328">
                  <c:v>1.8910029879923576</c:v>
                </c:pt>
                <c:pt idx="1329">
                  <c:v>1.8924258645822694</c:v>
                </c:pt>
                <c:pt idx="1330">
                  <c:v>1.8938487411721805</c:v>
                </c:pt>
                <c:pt idx="1331">
                  <c:v>1.8952716177620923</c:v>
                </c:pt>
                <c:pt idx="1332">
                  <c:v>1.8966944943520037</c:v>
                </c:pt>
                <c:pt idx="1333">
                  <c:v>1.8981173709419152</c:v>
                </c:pt>
                <c:pt idx="1334">
                  <c:v>1.8995402475318266</c:v>
                </c:pt>
                <c:pt idx="1335">
                  <c:v>1.9009631241217382</c:v>
                </c:pt>
                <c:pt idx="1336">
                  <c:v>1.9023860007116495</c:v>
                </c:pt>
                <c:pt idx="1337">
                  <c:v>1.9038088773015611</c:v>
                </c:pt>
                <c:pt idx="1338">
                  <c:v>1.9052317538914725</c:v>
                </c:pt>
                <c:pt idx="1339">
                  <c:v>1.9066546304813841</c:v>
                </c:pt>
                <c:pt idx="1340">
                  <c:v>1.9080775070712954</c:v>
                </c:pt>
                <c:pt idx="1341">
                  <c:v>1.909500383661207</c:v>
                </c:pt>
                <c:pt idx="1342">
                  <c:v>1.9109232602511184</c:v>
                </c:pt>
                <c:pt idx="1343">
                  <c:v>1.9123461368410299</c:v>
                </c:pt>
                <c:pt idx="1344">
                  <c:v>1.9137690134309413</c:v>
                </c:pt>
                <c:pt idx="1345">
                  <c:v>1.9151918900208529</c:v>
                </c:pt>
                <c:pt idx="1346">
                  <c:v>1.9166147666107642</c:v>
                </c:pt>
                <c:pt idx="1347">
                  <c:v>1.918037643200676</c:v>
                </c:pt>
                <c:pt idx="1348">
                  <c:v>1.9194605197905872</c:v>
                </c:pt>
                <c:pt idx="1349">
                  <c:v>1.920883396380499</c:v>
                </c:pt>
                <c:pt idx="1350">
                  <c:v>1.9223062729704103</c:v>
                </c:pt>
                <c:pt idx="1351">
                  <c:v>1.9237291495603219</c:v>
                </c:pt>
                <c:pt idx="1352">
                  <c:v>1.9251520261502333</c:v>
                </c:pt>
                <c:pt idx="1353">
                  <c:v>1.9265749027401449</c:v>
                </c:pt>
                <c:pt idx="1354">
                  <c:v>1.9279977793300562</c:v>
                </c:pt>
                <c:pt idx="1355">
                  <c:v>1.9294206559199678</c:v>
                </c:pt>
                <c:pt idx="1356">
                  <c:v>1.9308435325098792</c:v>
                </c:pt>
                <c:pt idx="1357">
                  <c:v>1.9322664090997907</c:v>
                </c:pt>
                <c:pt idx="1358">
                  <c:v>1.9336892856897021</c:v>
                </c:pt>
                <c:pt idx="1359">
                  <c:v>1.9351121622796137</c:v>
                </c:pt>
                <c:pt idx="1360">
                  <c:v>1.936535038869525</c:v>
                </c:pt>
                <c:pt idx="1361">
                  <c:v>1.9379579154594366</c:v>
                </c:pt>
                <c:pt idx="1362">
                  <c:v>1.939380792049348</c:v>
                </c:pt>
                <c:pt idx="1363">
                  <c:v>1.9408036686392596</c:v>
                </c:pt>
                <c:pt idx="1364">
                  <c:v>1.9422265452291709</c:v>
                </c:pt>
                <c:pt idx="1365">
                  <c:v>1.9436494218190825</c:v>
                </c:pt>
                <c:pt idx="1366">
                  <c:v>1.9450722984089939</c:v>
                </c:pt>
                <c:pt idx="1367">
                  <c:v>1.9464951749989057</c:v>
                </c:pt>
                <c:pt idx="1368">
                  <c:v>1.9479180515888168</c:v>
                </c:pt>
                <c:pt idx="1369">
                  <c:v>1.9493409281787286</c:v>
                </c:pt>
                <c:pt idx="1370">
                  <c:v>1.95076380476864</c:v>
                </c:pt>
                <c:pt idx="1371">
                  <c:v>1.9521866813585516</c:v>
                </c:pt>
                <c:pt idx="1372">
                  <c:v>1.9536095579484629</c:v>
                </c:pt>
                <c:pt idx="1373">
                  <c:v>1.9550324345383745</c:v>
                </c:pt>
                <c:pt idx="1374">
                  <c:v>1.9564553111282859</c:v>
                </c:pt>
                <c:pt idx="1375">
                  <c:v>1.9578781877181972</c:v>
                </c:pt>
                <c:pt idx="1376">
                  <c:v>1.9593010643081088</c:v>
                </c:pt>
                <c:pt idx="1377">
                  <c:v>1.9607239408980202</c:v>
                </c:pt>
                <c:pt idx="1378">
                  <c:v>1.9621468174879317</c:v>
                </c:pt>
                <c:pt idx="1379">
                  <c:v>1.9635696940778431</c:v>
                </c:pt>
                <c:pt idx="1380">
                  <c:v>1.9649925706677547</c:v>
                </c:pt>
                <c:pt idx="1381">
                  <c:v>1.966415447257666</c:v>
                </c:pt>
                <c:pt idx="1382">
                  <c:v>1.9678383238475776</c:v>
                </c:pt>
                <c:pt idx="1383">
                  <c:v>1.969261200437489</c:v>
                </c:pt>
                <c:pt idx="1384">
                  <c:v>1.9706840770274006</c:v>
                </c:pt>
                <c:pt idx="1385">
                  <c:v>1.9721069536173119</c:v>
                </c:pt>
                <c:pt idx="1386">
                  <c:v>1.9735298302072235</c:v>
                </c:pt>
                <c:pt idx="1387">
                  <c:v>1.9749527067971349</c:v>
                </c:pt>
                <c:pt idx="1388">
                  <c:v>1.9763755833870464</c:v>
                </c:pt>
                <c:pt idx="1389">
                  <c:v>1.9777984599769578</c:v>
                </c:pt>
                <c:pt idx="1390">
                  <c:v>1.9792213365668696</c:v>
                </c:pt>
                <c:pt idx="1391">
                  <c:v>1.9806442131567807</c:v>
                </c:pt>
                <c:pt idx="1392">
                  <c:v>1.9820670897466925</c:v>
                </c:pt>
                <c:pt idx="1393">
                  <c:v>1.9834899663366039</c:v>
                </c:pt>
                <c:pt idx="1394">
                  <c:v>1.9849128429265155</c:v>
                </c:pt>
                <c:pt idx="1395">
                  <c:v>1.9863357195164268</c:v>
                </c:pt>
                <c:pt idx="1396">
                  <c:v>1.9877585961063384</c:v>
                </c:pt>
                <c:pt idx="1397">
                  <c:v>1.9891814726962498</c:v>
                </c:pt>
                <c:pt idx="1398">
                  <c:v>1.9906043492861614</c:v>
                </c:pt>
                <c:pt idx="1399">
                  <c:v>1.9920272258760727</c:v>
                </c:pt>
                <c:pt idx="1400">
                  <c:v>1.9934501024659843</c:v>
                </c:pt>
                <c:pt idx="1401">
                  <c:v>1.9948729790558957</c:v>
                </c:pt>
                <c:pt idx="1402">
                  <c:v>1.9962958556458072</c:v>
                </c:pt>
                <c:pt idx="1403">
                  <c:v>1.9977187322357186</c:v>
                </c:pt>
                <c:pt idx="1404">
                  <c:v>1.9991416088256302</c:v>
                </c:pt>
                <c:pt idx="1405">
                  <c:v>2.0005644854155418</c:v>
                </c:pt>
                <c:pt idx="1406">
                  <c:v>2.0019873620054534</c:v>
                </c:pt>
                <c:pt idx="1407">
                  <c:v>2.0034102385953645</c:v>
                </c:pt>
                <c:pt idx="1408">
                  <c:v>2.0048331151852761</c:v>
                </c:pt>
                <c:pt idx="1409">
                  <c:v>2.0062559917751877</c:v>
                </c:pt>
                <c:pt idx="1410">
                  <c:v>2.0076788683650992</c:v>
                </c:pt>
                <c:pt idx="1411">
                  <c:v>2.0091017449550104</c:v>
                </c:pt>
                <c:pt idx="1412">
                  <c:v>2.010524621544922</c:v>
                </c:pt>
                <c:pt idx="1413">
                  <c:v>2.0119474981348335</c:v>
                </c:pt>
                <c:pt idx="1414">
                  <c:v>2.0133703747247451</c:v>
                </c:pt>
                <c:pt idx="1415">
                  <c:v>2.0147932513146563</c:v>
                </c:pt>
                <c:pt idx="1416">
                  <c:v>2.0162161279045678</c:v>
                </c:pt>
                <c:pt idx="1417">
                  <c:v>2.0176390044944794</c:v>
                </c:pt>
                <c:pt idx="1418">
                  <c:v>2.019061881084391</c:v>
                </c:pt>
                <c:pt idx="1419">
                  <c:v>2.0204847576743021</c:v>
                </c:pt>
                <c:pt idx="1420">
                  <c:v>2.0219076342642142</c:v>
                </c:pt>
                <c:pt idx="1421">
                  <c:v>2.0233305108541253</c:v>
                </c:pt>
                <c:pt idx="1422">
                  <c:v>2.0247533874440369</c:v>
                </c:pt>
                <c:pt idx="1423">
                  <c:v>2.0261762640339485</c:v>
                </c:pt>
                <c:pt idx="1424">
                  <c:v>2.02759914062386</c:v>
                </c:pt>
                <c:pt idx="1425">
                  <c:v>2.0290220172137712</c:v>
                </c:pt>
                <c:pt idx="1426">
                  <c:v>2.0304448938036828</c:v>
                </c:pt>
                <c:pt idx="1427">
                  <c:v>2.0318677703935943</c:v>
                </c:pt>
                <c:pt idx="1428">
                  <c:v>2.0332906469835059</c:v>
                </c:pt>
                <c:pt idx="1429">
                  <c:v>2.0347135235734171</c:v>
                </c:pt>
                <c:pt idx="1430">
                  <c:v>2.0361364001633286</c:v>
                </c:pt>
                <c:pt idx="1431">
                  <c:v>2.0375592767532402</c:v>
                </c:pt>
                <c:pt idx="1432">
                  <c:v>2.0389821533431518</c:v>
                </c:pt>
                <c:pt idx="1433">
                  <c:v>2.0404050299330629</c:v>
                </c:pt>
                <c:pt idx="1434">
                  <c:v>2.0418279065229745</c:v>
                </c:pt>
                <c:pt idx="1435">
                  <c:v>2.0432507831128861</c:v>
                </c:pt>
                <c:pt idx="1436">
                  <c:v>2.0446736597027977</c:v>
                </c:pt>
                <c:pt idx="1437">
                  <c:v>2.0460965362927088</c:v>
                </c:pt>
                <c:pt idx="1438">
                  <c:v>2.0475194128826208</c:v>
                </c:pt>
                <c:pt idx="1439">
                  <c:v>2.048942289472532</c:v>
                </c:pt>
                <c:pt idx="1440">
                  <c:v>2.0503651660624436</c:v>
                </c:pt>
                <c:pt idx="1441">
                  <c:v>2.0517880426523551</c:v>
                </c:pt>
                <c:pt idx="1442">
                  <c:v>2.0532109192422667</c:v>
                </c:pt>
                <c:pt idx="1443">
                  <c:v>2.0546337958321779</c:v>
                </c:pt>
                <c:pt idx="1444">
                  <c:v>2.0560566724220894</c:v>
                </c:pt>
                <c:pt idx="1445">
                  <c:v>2.057479549012001</c:v>
                </c:pt>
                <c:pt idx="1446">
                  <c:v>2.0589024256019126</c:v>
                </c:pt>
                <c:pt idx="1447">
                  <c:v>2.0603253021918237</c:v>
                </c:pt>
                <c:pt idx="1448">
                  <c:v>2.0617481787817353</c:v>
                </c:pt>
                <c:pt idx="1449">
                  <c:v>2.0631710553716469</c:v>
                </c:pt>
                <c:pt idx="1450">
                  <c:v>2.0645939319615585</c:v>
                </c:pt>
                <c:pt idx="1451">
                  <c:v>2.0660168085514696</c:v>
                </c:pt>
                <c:pt idx="1452">
                  <c:v>2.0674396851413812</c:v>
                </c:pt>
                <c:pt idx="1453">
                  <c:v>2.0688625617312928</c:v>
                </c:pt>
                <c:pt idx="1454">
                  <c:v>2.0702854383212044</c:v>
                </c:pt>
                <c:pt idx="1455">
                  <c:v>2.0717083149111155</c:v>
                </c:pt>
                <c:pt idx="1456">
                  <c:v>2.0731311915010271</c:v>
                </c:pt>
                <c:pt idx="1457">
                  <c:v>2.0745540680909387</c:v>
                </c:pt>
                <c:pt idx="1458">
                  <c:v>2.0759769446808503</c:v>
                </c:pt>
                <c:pt idx="1459">
                  <c:v>2.0773998212707614</c:v>
                </c:pt>
                <c:pt idx="1460">
                  <c:v>2.0788226978606734</c:v>
                </c:pt>
                <c:pt idx="1461">
                  <c:v>2.0802455744505846</c:v>
                </c:pt>
                <c:pt idx="1462">
                  <c:v>2.0816684510404961</c:v>
                </c:pt>
                <c:pt idx="1463">
                  <c:v>2.0830913276304077</c:v>
                </c:pt>
                <c:pt idx="1464">
                  <c:v>2.0845142042203193</c:v>
                </c:pt>
                <c:pt idx="1465">
                  <c:v>2.0859370808102304</c:v>
                </c:pt>
                <c:pt idx="1466">
                  <c:v>2.087359957400142</c:v>
                </c:pt>
                <c:pt idx="1467">
                  <c:v>2.0887828339900536</c:v>
                </c:pt>
                <c:pt idx="1468">
                  <c:v>2.0902057105799652</c:v>
                </c:pt>
                <c:pt idx="1469">
                  <c:v>2.0916285871698763</c:v>
                </c:pt>
                <c:pt idx="1470">
                  <c:v>2.0930514637597879</c:v>
                </c:pt>
                <c:pt idx="1471">
                  <c:v>2.0944743403496995</c:v>
                </c:pt>
                <c:pt idx="1472">
                  <c:v>2.0958972169396111</c:v>
                </c:pt>
                <c:pt idx="1473">
                  <c:v>2.0973200935295222</c:v>
                </c:pt>
                <c:pt idx="1474">
                  <c:v>2.0987429701194338</c:v>
                </c:pt>
                <c:pt idx="1475">
                  <c:v>2.1001658467093454</c:v>
                </c:pt>
                <c:pt idx="1476">
                  <c:v>2.1015887232992569</c:v>
                </c:pt>
                <c:pt idx="1477">
                  <c:v>2.1030115998891681</c:v>
                </c:pt>
                <c:pt idx="1478">
                  <c:v>2.1044344764790801</c:v>
                </c:pt>
                <c:pt idx="1479">
                  <c:v>2.1058573530689912</c:v>
                </c:pt>
                <c:pt idx="1480">
                  <c:v>2.1072802296589028</c:v>
                </c:pt>
                <c:pt idx="1481">
                  <c:v>2.1087031062488144</c:v>
                </c:pt>
                <c:pt idx="1482">
                  <c:v>2.110125982838726</c:v>
                </c:pt>
                <c:pt idx="1483">
                  <c:v>2.1115488594286371</c:v>
                </c:pt>
                <c:pt idx="1484">
                  <c:v>2.1129717360185487</c:v>
                </c:pt>
                <c:pt idx="1485">
                  <c:v>2.1143946126084603</c:v>
                </c:pt>
                <c:pt idx="1486">
                  <c:v>2.1158174891983719</c:v>
                </c:pt>
                <c:pt idx="1487">
                  <c:v>2.117240365788283</c:v>
                </c:pt>
                <c:pt idx="1488">
                  <c:v>2.1186632423781946</c:v>
                </c:pt>
                <c:pt idx="1489">
                  <c:v>2.1200861189681062</c:v>
                </c:pt>
                <c:pt idx="1490">
                  <c:v>2.1215089955580178</c:v>
                </c:pt>
                <c:pt idx="1491">
                  <c:v>2.1229318721479289</c:v>
                </c:pt>
                <c:pt idx="1492">
                  <c:v>2.1243547487378405</c:v>
                </c:pt>
                <c:pt idx="1493">
                  <c:v>2.1257776253277521</c:v>
                </c:pt>
                <c:pt idx="1494">
                  <c:v>2.1272005019176636</c:v>
                </c:pt>
                <c:pt idx="1495">
                  <c:v>2.1286233785075748</c:v>
                </c:pt>
                <c:pt idx="1496">
                  <c:v>2.1300462550974868</c:v>
                </c:pt>
                <c:pt idx="1497">
                  <c:v>2.1314691316873979</c:v>
                </c:pt>
                <c:pt idx="1498">
                  <c:v>2.1328920082773095</c:v>
                </c:pt>
                <c:pt idx="1499">
                  <c:v>2.1343148848672211</c:v>
                </c:pt>
                <c:pt idx="1500">
                  <c:v>2.1357377614571322</c:v>
                </c:pt>
                <c:pt idx="1501">
                  <c:v>2.1371606380470438</c:v>
                </c:pt>
                <c:pt idx="1502">
                  <c:v>2.138583514636955</c:v>
                </c:pt>
                <c:pt idx="1503">
                  <c:v>2.140006391226867</c:v>
                </c:pt>
                <c:pt idx="1504">
                  <c:v>2.1414292678167781</c:v>
                </c:pt>
                <c:pt idx="1505">
                  <c:v>2.1428521444066897</c:v>
                </c:pt>
                <c:pt idx="1506">
                  <c:v>2.1442750209966013</c:v>
                </c:pt>
                <c:pt idx="1507">
                  <c:v>2.1456978975865129</c:v>
                </c:pt>
                <c:pt idx="1508">
                  <c:v>2.147120774176424</c:v>
                </c:pt>
                <c:pt idx="1509">
                  <c:v>2.1485436507663356</c:v>
                </c:pt>
                <c:pt idx="1510">
                  <c:v>2.1499665273562472</c:v>
                </c:pt>
                <c:pt idx="1511">
                  <c:v>2.1513894039461587</c:v>
                </c:pt>
                <c:pt idx="1512">
                  <c:v>2.1528122805360699</c:v>
                </c:pt>
                <c:pt idx="1513">
                  <c:v>2.1542351571259815</c:v>
                </c:pt>
                <c:pt idx="1514">
                  <c:v>2.155658033715893</c:v>
                </c:pt>
                <c:pt idx="1515">
                  <c:v>2.1570809103058046</c:v>
                </c:pt>
                <c:pt idx="1516">
                  <c:v>2.1585037868957158</c:v>
                </c:pt>
                <c:pt idx="1517">
                  <c:v>2.1599266634856273</c:v>
                </c:pt>
                <c:pt idx="1518">
                  <c:v>2.1613495400755389</c:v>
                </c:pt>
                <c:pt idx="1519">
                  <c:v>2.1627724166654505</c:v>
                </c:pt>
                <c:pt idx="1520">
                  <c:v>2.1641952932553616</c:v>
                </c:pt>
                <c:pt idx="1521">
                  <c:v>2.1656181698452737</c:v>
                </c:pt>
                <c:pt idx="1522">
                  <c:v>2.1670410464351848</c:v>
                </c:pt>
                <c:pt idx="1523">
                  <c:v>2.1684639230250964</c:v>
                </c:pt>
                <c:pt idx="1524">
                  <c:v>2.169886799615008</c:v>
                </c:pt>
                <c:pt idx="1525">
                  <c:v>2.1713096762049195</c:v>
                </c:pt>
                <c:pt idx="1526">
                  <c:v>2.1727325527948307</c:v>
                </c:pt>
                <c:pt idx="1527">
                  <c:v>2.1741554293847423</c:v>
                </c:pt>
                <c:pt idx="1528">
                  <c:v>2.1755783059746538</c:v>
                </c:pt>
                <c:pt idx="1529">
                  <c:v>2.1770011825645654</c:v>
                </c:pt>
                <c:pt idx="1530">
                  <c:v>2.1784240591544766</c:v>
                </c:pt>
                <c:pt idx="1531">
                  <c:v>2.1798469357443881</c:v>
                </c:pt>
                <c:pt idx="1532">
                  <c:v>2.1812698123342997</c:v>
                </c:pt>
                <c:pt idx="1533">
                  <c:v>2.1826926889242113</c:v>
                </c:pt>
                <c:pt idx="1534">
                  <c:v>2.1841155655141224</c:v>
                </c:pt>
                <c:pt idx="1535">
                  <c:v>2.185538442104034</c:v>
                </c:pt>
                <c:pt idx="1536">
                  <c:v>2.1869613186939456</c:v>
                </c:pt>
                <c:pt idx="1537">
                  <c:v>2.1883841952838572</c:v>
                </c:pt>
                <c:pt idx="1538">
                  <c:v>2.1898070718737683</c:v>
                </c:pt>
                <c:pt idx="1539">
                  <c:v>2.1912299484636804</c:v>
                </c:pt>
                <c:pt idx="1540">
                  <c:v>2.1926528250535915</c:v>
                </c:pt>
                <c:pt idx="1541">
                  <c:v>2.1940757016435031</c:v>
                </c:pt>
                <c:pt idx="1542">
                  <c:v>2.1954985782334147</c:v>
                </c:pt>
                <c:pt idx="1543">
                  <c:v>2.1969214548233262</c:v>
                </c:pt>
                <c:pt idx="1544">
                  <c:v>2.1983443314132374</c:v>
                </c:pt>
                <c:pt idx="1545">
                  <c:v>2.199767208003149</c:v>
                </c:pt>
                <c:pt idx="1546">
                  <c:v>2.2011900845930605</c:v>
                </c:pt>
                <c:pt idx="1547">
                  <c:v>2.2026129611829721</c:v>
                </c:pt>
                <c:pt idx="1548">
                  <c:v>2.2040358377728833</c:v>
                </c:pt>
                <c:pt idx="1549">
                  <c:v>2.2054587143627948</c:v>
                </c:pt>
                <c:pt idx="1550">
                  <c:v>2.2068815909527064</c:v>
                </c:pt>
                <c:pt idx="1551">
                  <c:v>2.208304467542618</c:v>
                </c:pt>
                <c:pt idx="1552">
                  <c:v>2.2097273441325291</c:v>
                </c:pt>
                <c:pt idx="1553">
                  <c:v>2.2111502207224407</c:v>
                </c:pt>
                <c:pt idx="1554">
                  <c:v>2.2125730973123523</c:v>
                </c:pt>
                <c:pt idx="1555">
                  <c:v>2.2139959739022639</c:v>
                </c:pt>
                <c:pt idx="1556">
                  <c:v>2.215418850492175</c:v>
                </c:pt>
                <c:pt idx="1557">
                  <c:v>2.2168417270820866</c:v>
                </c:pt>
                <c:pt idx="1558">
                  <c:v>2.2182646036719982</c:v>
                </c:pt>
                <c:pt idx="1559">
                  <c:v>2.2196874802619098</c:v>
                </c:pt>
                <c:pt idx="1560">
                  <c:v>2.2211103568518209</c:v>
                </c:pt>
                <c:pt idx="1561">
                  <c:v>2.2225332334417329</c:v>
                </c:pt>
                <c:pt idx="1562">
                  <c:v>2.2239561100316441</c:v>
                </c:pt>
                <c:pt idx="1563">
                  <c:v>2.2253789866215556</c:v>
                </c:pt>
                <c:pt idx="1564">
                  <c:v>2.2268018632114672</c:v>
                </c:pt>
                <c:pt idx="1565">
                  <c:v>2.2282247398013788</c:v>
                </c:pt>
                <c:pt idx="1566">
                  <c:v>2.2296476163912899</c:v>
                </c:pt>
                <c:pt idx="1567">
                  <c:v>2.2310704929812015</c:v>
                </c:pt>
                <c:pt idx="1568">
                  <c:v>2.2324933695711131</c:v>
                </c:pt>
                <c:pt idx="1569">
                  <c:v>2.2339162461610247</c:v>
                </c:pt>
                <c:pt idx="1570">
                  <c:v>2.2353391227509358</c:v>
                </c:pt>
                <c:pt idx="1571">
                  <c:v>2.2367619993408474</c:v>
                </c:pt>
                <c:pt idx="1572">
                  <c:v>2.238184875930759</c:v>
                </c:pt>
                <c:pt idx="1573">
                  <c:v>2.2396077525206706</c:v>
                </c:pt>
                <c:pt idx="1574">
                  <c:v>2.2410306291105817</c:v>
                </c:pt>
                <c:pt idx="1575">
                  <c:v>2.2424535057004933</c:v>
                </c:pt>
                <c:pt idx="1576">
                  <c:v>2.2438763822904049</c:v>
                </c:pt>
                <c:pt idx="1577">
                  <c:v>2.2452992588803165</c:v>
                </c:pt>
                <c:pt idx="1578">
                  <c:v>2.2467221354702276</c:v>
                </c:pt>
                <c:pt idx="1579">
                  <c:v>2.2481450120601396</c:v>
                </c:pt>
                <c:pt idx="1580">
                  <c:v>2.2495678886500508</c:v>
                </c:pt>
                <c:pt idx="1581">
                  <c:v>2.2509907652399623</c:v>
                </c:pt>
                <c:pt idx="1582">
                  <c:v>2.2524136418298739</c:v>
                </c:pt>
                <c:pt idx="1583">
                  <c:v>2.2538365184197855</c:v>
                </c:pt>
                <c:pt idx="1584">
                  <c:v>2.2552593950096966</c:v>
                </c:pt>
                <c:pt idx="1585">
                  <c:v>2.2566822715996082</c:v>
                </c:pt>
                <c:pt idx="1586">
                  <c:v>2.2581051481895198</c:v>
                </c:pt>
                <c:pt idx="1587">
                  <c:v>2.2595280247794314</c:v>
                </c:pt>
                <c:pt idx="1588">
                  <c:v>2.2609509013693425</c:v>
                </c:pt>
                <c:pt idx="1589">
                  <c:v>2.2623737779592541</c:v>
                </c:pt>
                <c:pt idx="1590">
                  <c:v>2.2637966545491657</c:v>
                </c:pt>
                <c:pt idx="1591">
                  <c:v>2.2652195311390773</c:v>
                </c:pt>
                <c:pt idx="1592">
                  <c:v>2.2666424077289884</c:v>
                </c:pt>
                <c:pt idx="1593">
                  <c:v>2.2680652843189</c:v>
                </c:pt>
                <c:pt idx="1594">
                  <c:v>2.2694881609088116</c:v>
                </c:pt>
                <c:pt idx="1595">
                  <c:v>2.2709110374987231</c:v>
                </c:pt>
                <c:pt idx="1596">
                  <c:v>2.2723339140886343</c:v>
                </c:pt>
                <c:pt idx="1597">
                  <c:v>2.2737567906785463</c:v>
                </c:pt>
                <c:pt idx="1598">
                  <c:v>2.2751796672684574</c:v>
                </c:pt>
                <c:pt idx="1599">
                  <c:v>2.276602543858369</c:v>
                </c:pt>
                <c:pt idx="1600">
                  <c:v>2.2780254204482806</c:v>
                </c:pt>
                <c:pt idx="1601">
                  <c:v>2.2794482970381922</c:v>
                </c:pt>
                <c:pt idx="1602">
                  <c:v>2.2808711736281033</c:v>
                </c:pt>
                <c:pt idx="1603">
                  <c:v>2.2822940502180149</c:v>
                </c:pt>
                <c:pt idx="1604">
                  <c:v>2.2837169268079265</c:v>
                </c:pt>
                <c:pt idx="1605">
                  <c:v>2.2851398033978381</c:v>
                </c:pt>
                <c:pt idx="1606">
                  <c:v>2.2865626799877492</c:v>
                </c:pt>
                <c:pt idx="1607">
                  <c:v>2.2879855565776608</c:v>
                </c:pt>
                <c:pt idx="1608">
                  <c:v>2.2894084331675724</c:v>
                </c:pt>
                <c:pt idx="1609">
                  <c:v>2.2908313097574839</c:v>
                </c:pt>
                <c:pt idx="1610">
                  <c:v>2.2922541863473951</c:v>
                </c:pt>
                <c:pt idx="1611">
                  <c:v>2.2936770629373067</c:v>
                </c:pt>
                <c:pt idx="1612">
                  <c:v>2.2950999395272182</c:v>
                </c:pt>
                <c:pt idx="1613">
                  <c:v>2.2965228161171298</c:v>
                </c:pt>
                <c:pt idx="1614">
                  <c:v>2.297945692707041</c:v>
                </c:pt>
                <c:pt idx="1615">
                  <c:v>2.2993685692969525</c:v>
                </c:pt>
                <c:pt idx="1616">
                  <c:v>2.3007914458868641</c:v>
                </c:pt>
                <c:pt idx="1617">
                  <c:v>2.3022143224767757</c:v>
                </c:pt>
                <c:pt idx="1618">
                  <c:v>2.3036371990666868</c:v>
                </c:pt>
                <c:pt idx="1619">
                  <c:v>2.3050600756565989</c:v>
                </c:pt>
                <c:pt idx="1620">
                  <c:v>2.30648295224651</c:v>
                </c:pt>
                <c:pt idx="1621">
                  <c:v>2.3079058288364216</c:v>
                </c:pt>
                <c:pt idx="1622">
                  <c:v>2.3093287054263332</c:v>
                </c:pt>
                <c:pt idx="1623">
                  <c:v>2.3107515820162448</c:v>
                </c:pt>
                <c:pt idx="1624">
                  <c:v>2.3121744586061559</c:v>
                </c:pt>
                <c:pt idx="1625">
                  <c:v>2.3135973351960675</c:v>
                </c:pt>
                <c:pt idx="1626">
                  <c:v>2.3150202117859791</c:v>
                </c:pt>
                <c:pt idx="1627">
                  <c:v>2.3164430883758902</c:v>
                </c:pt>
                <c:pt idx="1628">
                  <c:v>2.3178659649658018</c:v>
                </c:pt>
                <c:pt idx="1629">
                  <c:v>2.3192888415557134</c:v>
                </c:pt>
                <c:pt idx="1630">
                  <c:v>2.3207117181456249</c:v>
                </c:pt>
                <c:pt idx="1631">
                  <c:v>2.3221345947355361</c:v>
                </c:pt>
                <c:pt idx="1632">
                  <c:v>2.3235574713254477</c:v>
                </c:pt>
                <c:pt idx="1633">
                  <c:v>2.3249803479153592</c:v>
                </c:pt>
                <c:pt idx="1634">
                  <c:v>2.3264032245052708</c:v>
                </c:pt>
                <c:pt idx="1635">
                  <c:v>2.327826101095182</c:v>
                </c:pt>
                <c:pt idx="1636">
                  <c:v>2.3292489776850935</c:v>
                </c:pt>
                <c:pt idx="1637">
                  <c:v>2.3306718542750051</c:v>
                </c:pt>
                <c:pt idx="1638">
                  <c:v>2.3320947308649167</c:v>
                </c:pt>
                <c:pt idx="1639">
                  <c:v>2.3335176074548278</c:v>
                </c:pt>
                <c:pt idx="1640">
                  <c:v>2.3349404840447399</c:v>
                </c:pt>
                <c:pt idx="1641">
                  <c:v>2.336363360634651</c:v>
                </c:pt>
                <c:pt idx="1642">
                  <c:v>2.3377862372245626</c:v>
                </c:pt>
                <c:pt idx="1643">
                  <c:v>2.3392091138144742</c:v>
                </c:pt>
                <c:pt idx="1644">
                  <c:v>2.3406319904043857</c:v>
                </c:pt>
                <c:pt idx="1645">
                  <c:v>2.3420548669942969</c:v>
                </c:pt>
                <c:pt idx="1646">
                  <c:v>2.3434777435842085</c:v>
                </c:pt>
                <c:pt idx="1647">
                  <c:v>2.34490062017412</c:v>
                </c:pt>
                <c:pt idx="1648">
                  <c:v>2.3463234967640316</c:v>
                </c:pt>
                <c:pt idx="1649">
                  <c:v>2.3477463733539428</c:v>
                </c:pt>
                <c:pt idx="1650">
                  <c:v>2.3491692499438543</c:v>
                </c:pt>
                <c:pt idx="1651">
                  <c:v>2.3505921265337659</c:v>
                </c:pt>
                <c:pt idx="1652">
                  <c:v>2.3520150031236775</c:v>
                </c:pt>
                <c:pt idx="1653">
                  <c:v>2.3534378797135886</c:v>
                </c:pt>
                <c:pt idx="1654">
                  <c:v>2.3548607563035002</c:v>
                </c:pt>
                <c:pt idx="1655">
                  <c:v>2.3562836328934118</c:v>
                </c:pt>
                <c:pt idx="1656">
                  <c:v>2.3577065094833234</c:v>
                </c:pt>
                <c:pt idx="1657">
                  <c:v>2.3591293860732345</c:v>
                </c:pt>
                <c:pt idx="1658">
                  <c:v>2.3605522626631465</c:v>
                </c:pt>
                <c:pt idx="1659">
                  <c:v>2.3619751392530577</c:v>
                </c:pt>
                <c:pt idx="1660">
                  <c:v>2.3633980158429693</c:v>
                </c:pt>
                <c:pt idx="1661">
                  <c:v>2.3648208924328804</c:v>
                </c:pt>
                <c:pt idx="1662">
                  <c:v>2.3662437690227924</c:v>
                </c:pt>
                <c:pt idx="1663">
                  <c:v>2.3676666456127036</c:v>
                </c:pt>
                <c:pt idx="1664">
                  <c:v>2.3690895222026152</c:v>
                </c:pt>
                <c:pt idx="1665">
                  <c:v>2.3705123987925267</c:v>
                </c:pt>
                <c:pt idx="1666">
                  <c:v>2.3719352753824383</c:v>
                </c:pt>
                <c:pt idx="1667">
                  <c:v>2.3733581519723495</c:v>
                </c:pt>
                <c:pt idx="1668">
                  <c:v>2.374781028562261</c:v>
                </c:pt>
                <c:pt idx="1669">
                  <c:v>2.3762039051521726</c:v>
                </c:pt>
                <c:pt idx="1670">
                  <c:v>2.3776267817420842</c:v>
                </c:pt>
                <c:pt idx="1671">
                  <c:v>2.3790496583319953</c:v>
                </c:pt>
                <c:pt idx="1672">
                  <c:v>2.3804725349219069</c:v>
                </c:pt>
                <c:pt idx="1673">
                  <c:v>2.3818954115118185</c:v>
                </c:pt>
                <c:pt idx="1674">
                  <c:v>2.3833182881017301</c:v>
                </c:pt>
                <c:pt idx="1675">
                  <c:v>2.3847411646916412</c:v>
                </c:pt>
                <c:pt idx="1676">
                  <c:v>2.3861640412815528</c:v>
                </c:pt>
                <c:pt idx="1677">
                  <c:v>2.3875869178714644</c:v>
                </c:pt>
                <c:pt idx="1678">
                  <c:v>2.389009794461376</c:v>
                </c:pt>
                <c:pt idx="1679">
                  <c:v>2.3904326710512871</c:v>
                </c:pt>
                <c:pt idx="1680">
                  <c:v>2.3918555476411991</c:v>
                </c:pt>
                <c:pt idx="1681">
                  <c:v>2.3932784242311103</c:v>
                </c:pt>
                <c:pt idx="1682">
                  <c:v>2.3947013008210218</c:v>
                </c:pt>
                <c:pt idx="1683">
                  <c:v>2.3961241774109334</c:v>
                </c:pt>
                <c:pt idx="1684">
                  <c:v>2.397547054000845</c:v>
                </c:pt>
                <c:pt idx="1685">
                  <c:v>2.3989699305907561</c:v>
                </c:pt>
                <c:pt idx="1686">
                  <c:v>2.4003928071806677</c:v>
                </c:pt>
                <c:pt idx="1687">
                  <c:v>2.4018156837705793</c:v>
                </c:pt>
                <c:pt idx="1688">
                  <c:v>2.4032385603604909</c:v>
                </c:pt>
                <c:pt idx="1689">
                  <c:v>2.404661436950402</c:v>
                </c:pt>
                <c:pt idx="1690">
                  <c:v>2.4060843135403136</c:v>
                </c:pt>
                <c:pt idx="1691">
                  <c:v>2.4075071901302252</c:v>
                </c:pt>
                <c:pt idx="1692">
                  <c:v>2.4089300667201368</c:v>
                </c:pt>
                <c:pt idx="1693">
                  <c:v>2.4103529433100479</c:v>
                </c:pt>
                <c:pt idx="1694">
                  <c:v>2.4117758198999595</c:v>
                </c:pt>
                <c:pt idx="1695">
                  <c:v>2.4131986964898711</c:v>
                </c:pt>
                <c:pt idx="1696">
                  <c:v>2.4146215730797826</c:v>
                </c:pt>
                <c:pt idx="1697">
                  <c:v>2.4160444496696938</c:v>
                </c:pt>
                <c:pt idx="1698">
                  <c:v>2.4174673262596058</c:v>
                </c:pt>
                <c:pt idx="1699">
                  <c:v>2.4188902028495169</c:v>
                </c:pt>
                <c:pt idx="1700">
                  <c:v>2.4203130794394285</c:v>
                </c:pt>
                <c:pt idx="1701">
                  <c:v>2.4217359560293401</c:v>
                </c:pt>
                <c:pt idx="1702">
                  <c:v>2.4231588326192517</c:v>
                </c:pt>
                <c:pt idx="1703">
                  <c:v>2.4245817092091628</c:v>
                </c:pt>
                <c:pt idx="1704">
                  <c:v>2.4260045857990744</c:v>
                </c:pt>
                <c:pt idx="1705">
                  <c:v>2.427427462388986</c:v>
                </c:pt>
                <c:pt idx="1706">
                  <c:v>2.4288503389788976</c:v>
                </c:pt>
                <c:pt idx="1707">
                  <c:v>2.4302732155688087</c:v>
                </c:pt>
                <c:pt idx="1708">
                  <c:v>2.4316960921587203</c:v>
                </c:pt>
                <c:pt idx="1709">
                  <c:v>2.4331189687486319</c:v>
                </c:pt>
                <c:pt idx="1710">
                  <c:v>2.4345418453385435</c:v>
                </c:pt>
                <c:pt idx="1711">
                  <c:v>2.4359647219284546</c:v>
                </c:pt>
                <c:pt idx="1712">
                  <c:v>2.4373875985183662</c:v>
                </c:pt>
                <c:pt idx="1713">
                  <c:v>2.4388104751082778</c:v>
                </c:pt>
                <c:pt idx="1714">
                  <c:v>2.4402333516981893</c:v>
                </c:pt>
                <c:pt idx="1715">
                  <c:v>2.4416562282881005</c:v>
                </c:pt>
                <c:pt idx="1716">
                  <c:v>2.4430791048780125</c:v>
                </c:pt>
                <c:pt idx="1717">
                  <c:v>2.4445019814679236</c:v>
                </c:pt>
                <c:pt idx="1718">
                  <c:v>2.4459248580578352</c:v>
                </c:pt>
                <c:pt idx="1719">
                  <c:v>2.4473477346477464</c:v>
                </c:pt>
                <c:pt idx="1720">
                  <c:v>2.4487706112376584</c:v>
                </c:pt>
                <c:pt idx="1721">
                  <c:v>2.4501934878275695</c:v>
                </c:pt>
                <c:pt idx="1722">
                  <c:v>2.4516163644174811</c:v>
                </c:pt>
                <c:pt idx="1723">
                  <c:v>2.4530392410073927</c:v>
                </c:pt>
                <c:pt idx="1724">
                  <c:v>2.4544621175973043</c:v>
                </c:pt>
                <c:pt idx="1725">
                  <c:v>2.4558849941872154</c:v>
                </c:pt>
                <c:pt idx="1726">
                  <c:v>2.457307870777127</c:v>
                </c:pt>
                <c:pt idx="1727">
                  <c:v>2.4587307473670386</c:v>
                </c:pt>
                <c:pt idx="1728">
                  <c:v>2.4601536239569501</c:v>
                </c:pt>
                <c:pt idx="1729">
                  <c:v>2.4615765005468613</c:v>
                </c:pt>
                <c:pt idx="1730">
                  <c:v>2.4629993771367729</c:v>
                </c:pt>
                <c:pt idx="1731">
                  <c:v>2.4644222537266844</c:v>
                </c:pt>
                <c:pt idx="1732">
                  <c:v>2.465845130316596</c:v>
                </c:pt>
                <c:pt idx="1733">
                  <c:v>2.4672680069065072</c:v>
                </c:pt>
                <c:pt idx="1734">
                  <c:v>2.4686908834964187</c:v>
                </c:pt>
                <c:pt idx="1735">
                  <c:v>2.4701137600863303</c:v>
                </c:pt>
                <c:pt idx="1736">
                  <c:v>2.4715366366762419</c:v>
                </c:pt>
                <c:pt idx="1737">
                  <c:v>2.472959513266153</c:v>
                </c:pt>
                <c:pt idx="1738">
                  <c:v>2.4743823898560651</c:v>
                </c:pt>
                <c:pt idx="1739">
                  <c:v>2.4758052664459762</c:v>
                </c:pt>
                <c:pt idx="1740">
                  <c:v>2.4772281430358878</c:v>
                </c:pt>
                <c:pt idx="1741">
                  <c:v>2.4786510196257994</c:v>
                </c:pt>
                <c:pt idx="1742">
                  <c:v>2.4800738962157109</c:v>
                </c:pt>
                <c:pt idx="1743">
                  <c:v>2.4814967728056221</c:v>
                </c:pt>
                <c:pt idx="1744">
                  <c:v>2.4829196493955337</c:v>
                </c:pt>
                <c:pt idx="1745">
                  <c:v>2.4843425259854452</c:v>
                </c:pt>
                <c:pt idx="1746">
                  <c:v>2.4857654025753568</c:v>
                </c:pt>
                <c:pt idx="1747">
                  <c:v>2.487188279165268</c:v>
                </c:pt>
                <c:pt idx="1748">
                  <c:v>2.4886111557551795</c:v>
                </c:pt>
                <c:pt idx="1749">
                  <c:v>2.4900340323450911</c:v>
                </c:pt>
                <c:pt idx="1750">
                  <c:v>2.4914569089350023</c:v>
                </c:pt>
                <c:pt idx="1751">
                  <c:v>2.4928797855249138</c:v>
                </c:pt>
                <c:pt idx="1752">
                  <c:v>2.4943026621148254</c:v>
                </c:pt>
                <c:pt idx="1753">
                  <c:v>2.495725538704737</c:v>
                </c:pt>
                <c:pt idx="1754">
                  <c:v>2.4971484152946481</c:v>
                </c:pt>
                <c:pt idx="1755">
                  <c:v>2.4985712918845597</c:v>
                </c:pt>
                <c:pt idx="1756">
                  <c:v>2.4999941684744713</c:v>
                </c:pt>
                <c:pt idx="1757">
                  <c:v>2.5014170450643829</c:v>
                </c:pt>
                <c:pt idx="1758">
                  <c:v>2.502839921654294</c:v>
                </c:pt>
                <c:pt idx="1759">
                  <c:v>2.5042627982442061</c:v>
                </c:pt>
                <c:pt idx="1760">
                  <c:v>2.5056856748341172</c:v>
                </c:pt>
                <c:pt idx="1761">
                  <c:v>2.5071085514240288</c:v>
                </c:pt>
                <c:pt idx="1762">
                  <c:v>2.5085314280139399</c:v>
                </c:pt>
                <c:pt idx="1763">
                  <c:v>2.5099543046038519</c:v>
                </c:pt>
                <c:pt idx="1764">
                  <c:v>2.5113771811937631</c:v>
                </c:pt>
                <c:pt idx="1765">
                  <c:v>2.5128000577836747</c:v>
                </c:pt>
                <c:pt idx="1766">
                  <c:v>2.5142229343735862</c:v>
                </c:pt>
                <c:pt idx="1767">
                  <c:v>2.5156458109634978</c:v>
                </c:pt>
                <c:pt idx="1768">
                  <c:v>2.517068687553409</c:v>
                </c:pt>
                <c:pt idx="1769">
                  <c:v>2.5184915641433205</c:v>
                </c:pt>
                <c:pt idx="1770">
                  <c:v>2.5199144407332321</c:v>
                </c:pt>
                <c:pt idx="1771">
                  <c:v>2.5213373173231437</c:v>
                </c:pt>
                <c:pt idx="1772">
                  <c:v>2.5227601939130548</c:v>
                </c:pt>
                <c:pt idx="1773">
                  <c:v>2.5241830705029664</c:v>
                </c:pt>
                <c:pt idx="1774">
                  <c:v>2.525605947092878</c:v>
                </c:pt>
                <c:pt idx="1775">
                  <c:v>2.5270288236827896</c:v>
                </c:pt>
                <c:pt idx="1776">
                  <c:v>2.5284517002727007</c:v>
                </c:pt>
                <c:pt idx="1777">
                  <c:v>2.5298745768626123</c:v>
                </c:pt>
                <c:pt idx="1778">
                  <c:v>2.5312974534525239</c:v>
                </c:pt>
                <c:pt idx="1779">
                  <c:v>2.5327203300424355</c:v>
                </c:pt>
                <c:pt idx="1780">
                  <c:v>2.5341432066323466</c:v>
                </c:pt>
                <c:pt idx="1781">
                  <c:v>2.5355660832222586</c:v>
                </c:pt>
                <c:pt idx="1782">
                  <c:v>2.5369889598121698</c:v>
                </c:pt>
                <c:pt idx="1783">
                  <c:v>2.5384118364020813</c:v>
                </c:pt>
                <c:pt idx="1784">
                  <c:v>2.5398347129919929</c:v>
                </c:pt>
                <c:pt idx="1785">
                  <c:v>2.5412575895819045</c:v>
                </c:pt>
                <c:pt idx="1786">
                  <c:v>2.5426804661718156</c:v>
                </c:pt>
                <c:pt idx="1787">
                  <c:v>2.5441033427617272</c:v>
                </c:pt>
                <c:pt idx="1788">
                  <c:v>2.5455262193516388</c:v>
                </c:pt>
                <c:pt idx="1789">
                  <c:v>2.5469490959415504</c:v>
                </c:pt>
                <c:pt idx="1790">
                  <c:v>2.5483719725314615</c:v>
                </c:pt>
                <c:pt idx="1791">
                  <c:v>2.5497948491213731</c:v>
                </c:pt>
                <c:pt idx="1792">
                  <c:v>2.5512177257112847</c:v>
                </c:pt>
                <c:pt idx="1793">
                  <c:v>2.5526406023011963</c:v>
                </c:pt>
                <c:pt idx="1794">
                  <c:v>2.5540634788911074</c:v>
                </c:pt>
                <c:pt idx="1795">
                  <c:v>2.555486355481019</c:v>
                </c:pt>
                <c:pt idx="1796">
                  <c:v>2.5569092320709306</c:v>
                </c:pt>
                <c:pt idx="1797">
                  <c:v>2.5583321086608422</c:v>
                </c:pt>
                <c:pt idx="1798">
                  <c:v>2.5597549852507533</c:v>
                </c:pt>
                <c:pt idx="1799">
                  <c:v>2.5611778618406653</c:v>
                </c:pt>
                <c:pt idx="1800">
                  <c:v>2.5626007384305765</c:v>
                </c:pt>
                <c:pt idx="1801">
                  <c:v>2.564023615020488</c:v>
                </c:pt>
                <c:pt idx="1802">
                  <c:v>2.5654464916103996</c:v>
                </c:pt>
                <c:pt idx="1803">
                  <c:v>2.5668693682003112</c:v>
                </c:pt>
                <c:pt idx="1804">
                  <c:v>2.5682922447902223</c:v>
                </c:pt>
                <c:pt idx="1805">
                  <c:v>2.5697151213801339</c:v>
                </c:pt>
                <c:pt idx="1806">
                  <c:v>2.5711379979700455</c:v>
                </c:pt>
                <c:pt idx="1807">
                  <c:v>2.5725608745599571</c:v>
                </c:pt>
                <c:pt idx="1808">
                  <c:v>2.5739837511498682</c:v>
                </c:pt>
                <c:pt idx="1809">
                  <c:v>2.5754066277397798</c:v>
                </c:pt>
                <c:pt idx="1810">
                  <c:v>2.5768295043296914</c:v>
                </c:pt>
                <c:pt idx="1811">
                  <c:v>2.578252380919603</c:v>
                </c:pt>
                <c:pt idx="1812">
                  <c:v>2.5796752575095141</c:v>
                </c:pt>
                <c:pt idx="1813">
                  <c:v>2.5810981340994257</c:v>
                </c:pt>
                <c:pt idx="1814">
                  <c:v>2.5825210106893373</c:v>
                </c:pt>
                <c:pt idx="1815">
                  <c:v>2.5839438872792488</c:v>
                </c:pt>
                <c:pt idx="1816">
                  <c:v>2.58536676386916</c:v>
                </c:pt>
                <c:pt idx="1817">
                  <c:v>2.586789640459072</c:v>
                </c:pt>
                <c:pt idx="1818">
                  <c:v>2.5882125170489831</c:v>
                </c:pt>
                <c:pt idx="1819">
                  <c:v>2.5896353936388947</c:v>
                </c:pt>
                <c:pt idx="1820">
                  <c:v>2.5910582702288059</c:v>
                </c:pt>
                <c:pt idx="1821">
                  <c:v>2.5924811468187179</c:v>
                </c:pt>
                <c:pt idx="1822">
                  <c:v>2.593904023408629</c:v>
                </c:pt>
                <c:pt idx="1823">
                  <c:v>2.5953268999985406</c:v>
                </c:pt>
                <c:pt idx="1824">
                  <c:v>2.5967497765884522</c:v>
                </c:pt>
                <c:pt idx="1825">
                  <c:v>2.5981726531783638</c:v>
                </c:pt>
                <c:pt idx="1826">
                  <c:v>2.5995955297682749</c:v>
                </c:pt>
                <c:pt idx="1827">
                  <c:v>2.6010184063581865</c:v>
                </c:pt>
                <c:pt idx="1828">
                  <c:v>2.6024412829480981</c:v>
                </c:pt>
                <c:pt idx="1829">
                  <c:v>2.6038641595380096</c:v>
                </c:pt>
                <c:pt idx="1830">
                  <c:v>2.6052870361279208</c:v>
                </c:pt>
                <c:pt idx="1831">
                  <c:v>2.6067099127178324</c:v>
                </c:pt>
                <c:pt idx="1832">
                  <c:v>2.6081327893077439</c:v>
                </c:pt>
                <c:pt idx="1833">
                  <c:v>2.6095556658976555</c:v>
                </c:pt>
                <c:pt idx="1834">
                  <c:v>2.6109785424875667</c:v>
                </c:pt>
                <c:pt idx="1835">
                  <c:v>2.6124014190774782</c:v>
                </c:pt>
                <c:pt idx="1836">
                  <c:v>2.6138242956673898</c:v>
                </c:pt>
                <c:pt idx="1837">
                  <c:v>2.6152471722573014</c:v>
                </c:pt>
                <c:pt idx="1838">
                  <c:v>2.6166700488472125</c:v>
                </c:pt>
                <c:pt idx="1839">
                  <c:v>2.6180929254371246</c:v>
                </c:pt>
                <c:pt idx="1840">
                  <c:v>2.6195158020270357</c:v>
                </c:pt>
                <c:pt idx="1841">
                  <c:v>2.6209386786169473</c:v>
                </c:pt>
                <c:pt idx="1842">
                  <c:v>2.6223615552068589</c:v>
                </c:pt>
                <c:pt idx="1843">
                  <c:v>2.6237844317967705</c:v>
                </c:pt>
                <c:pt idx="1844">
                  <c:v>2.6252073083866816</c:v>
                </c:pt>
                <c:pt idx="1845">
                  <c:v>2.6266301849765932</c:v>
                </c:pt>
                <c:pt idx="1846">
                  <c:v>2.6280530615665048</c:v>
                </c:pt>
                <c:pt idx="1847">
                  <c:v>2.6294759381564163</c:v>
                </c:pt>
                <c:pt idx="1848">
                  <c:v>2.6308988147463275</c:v>
                </c:pt>
                <c:pt idx="1849">
                  <c:v>2.6323216913362391</c:v>
                </c:pt>
                <c:pt idx="1850">
                  <c:v>2.6337445679261506</c:v>
                </c:pt>
                <c:pt idx="1851">
                  <c:v>2.6351674445160622</c:v>
                </c:pt>
                <c:pt idx="1852">
                  <c:v>2.6365903211059734</c:v>
                </c:pt>
                <c:pt idx="1853">
                  <c:v>2.6380131976958849</c:v>
                </c:pt>
                <c:pt idx="1854">
                  <c:v>2.6394360742857965</c:v>
                </c:pt>
                <c:pt idx="1855">
                  <c:v>2.6408589508757081</c:v>
                </c:pt>
                <c:pt idx="1856">
                  <c:v>2.6422818274656192</c:v>
                </c:pt>
                <c:pt idx="1857">
                  <c:v>2.6437047040555313</c:v>
                </c:pt>
                <c:pt idx="1858">
                  <c:v>2.6451275806454424</c:v>
                </c:pt>
                <c:pt idx="1859">
                  <c:v>2.646550457235354</c:v>
                </c:pt>
                <c:pt idx="1860">
                  <c:v>2.6479733338252656</c:v>
                </c:pt>
                <c:pt idx="1861">
                  <c:v>2.6493962104151771</c:v>
                </c:pt>
                <c:pt idx="1862">
                  <c:v>2.6508190870050883</c:v>
                </c:pt>
                <c:pt idx="1863">
                  <c:v>2.6522419635949999</c:v>
                </c:pt>
                <c:pt idx="1864">
                  <c:v>2.6536648401849114</c:v>
                </c:pt>
                <c:pt idx="1865">
                  <c:v>2.655087716774823</c:v>
                </c:pt>
                <c:pt idx="1866">
                  <c:v>2.6565105933647342</c:v>
                </c:pt>
                <c:pt idx="1867">
                  <c:v>2.6579334699546457</c:v>
                </c:pt>
                <c:pt idx="1868">
                  <c:v>2.6593563465445573</c:v>
                </c:pt>
                <c:pt idx="1869">
                  <c:v>2.6607792231344689</c:v>
                </c:pt>
                <c:pt idx="1870">
                  <c:v>2.66220209972438</c:v>
                </c:pt>
                <c:pt idx="1871">
                  <c:v>2.6636249763142916</c:v>
                </c:pt>
                <c:pt idx="1872">
                  <c:v>2.6650478529042032</c:v>
                </c:pt>
                <c:pt idx="1873">
                  <c:v>2.6664707294941148</c:v>
                </c:pt>
                <c:pt idx="1874">
                  <c:v>2.6678936060840259</c:v>
                </c:pt>
                <c:pt idx="1875">
                  <c:v>2.6693164826739375</c:v>
                </c:pt>
                <c:pt idx="1876">
                  <c:v>2.6707393592638491</c:v>
                </c:pt>
                <c:pt idx="1877">
                  <c:v>2.6721622358537602</c:v>
                </c:pt>
                <c:pt idx="1878">
                  <c:v>2.6735851124436718</c:v>
                </c:pt>
                <c:pt idx="1879">
                  <c:v>2.6750079890335834</c:v>
                </c:pt>
                <c:pt idx="1880">
                  <c:v>2.676430865623495</c:v>
                </c:pt>
                <c:pt idx="1881">
                  <c:v>2.6778537422134061</c:v>
                </c:pt>
                <c:pt idx="1882">
                  <c:v>2.6792766188033181</c:v>
                </c:pt>
                <c:pt idx="1883">
                  <c:v>2.6806994953932293</c:v>
                </c:pt>
                <c:pt idx="1884">
                  <c:v>2.6821223719831409</c:v>
                </c:pt>
                <c:pt idx="1885">
                  <c:v>2.6835452485730524</c:v>
                </c:pt>
                <c:pt idx="1886">
                  <c:v>2.684968125162964</c:v>
                </c:pt>
                <c:pt idx="1887">
                  <c:v>2.6863910017528752</c:v>
                </c:pt>
                <c:pt idx="1888">
                  <c:v>2.6878138783427867</c:v>
                </c:pt>
                <c:pt idx="1889">
                  <c:v>2.6892367549326983</c:v>
                </c:pt>
                <c:pt idx="1890">
                  <c:v>2.6906596315226099</c:v>
                </c:pt>
                <c:pt idx="1891">
                  <c:v>2.692082508112521</c:v>
                </c:pt>
                <c:pt idx="1892">
                  <c:v>2.6935053847024326</c:v>
                </c:pt>
                <c:pt idx="1893">
                  <c:v>2.6949282612923442</c:v>
                </c:pt>
                <c:pt idx="1894">
                  <c:v>2.6963511378822558</c:v>
                </c:pt>
                <c:pt idx="1895">
                  <c:v>2.6977740144721669</c:v>
                </c:pt>
                <c:pt idx="1896">
                  <c:v>2.6991968910620785</c:v>
                </c:pt>
                <c:pt idx="1897">
                  <c:v>2.7006197676519901</c:v>
                </c:pt>
                <c:pt idx="1898">
                  <c:v>2.7020426442419017</c:v>
                </c:pt>
                <c:pt idx="1899">
                  <c:v>2.7034655208318128</c:v>
                </c:pt>
                <c:pt idx="1900">
                  <c:v>2.7048883974217248</c:v>
                </c:pt>
                <c:pt idx="1901">
                  <c:v>2.706311274011636</c:v>
                </c:pt>
                <c:pt idx="1902">
                  <c:v>2.7077341506015475</c:v>
                </c:pt>
                <c:pt idx="1903">
                  <c:v>2.7091570271914591</c:v>
                </c:pt>
                <c:pt idx="1904">
                  <c:v>2.7105799037813707</c:v>
                </c:pt>
                <c:pt idx="1905">
                  <c:v>2.7120027803712818</c:v>
                </c:pt>
                <c:pt idx="1906">
                  <c:v>2.7134256569611934</c:v>
                </c:pt>
                <c:pt idx="1907">
                  <c:v>2.714848533551105</c:v>
                </c:pt>
                <c:pt idx="1908">
                  <c:v>2.7162714101410166</c:v>
                </c:pt>
                <c:pt idx="1909">
                  <c:v>2.7176942867309277</c:v>
                </c:pt>
                <c:pt idx="1910">
                  <c:v>2.7191171633208393</c:v>
                </c:pt>
                <c:pt idx="1911">
                  <c:v>2.7205400399107509</c:v>
                </c:pt>
                <c:pt idx="1912">
                  <c:v>2.7219629165006625</c:v>
                </c:pt>
                <c:pt idx="1913">
                  <c:v>2.7233857930905736</c:v>
                </c:pt>
                <c:pt idx="1914">
                  <c:v>2.7248086696804852</c:v>
                </c:pt>
                <c:pt idx="1915">
                  <c:v>2.7262315462703968</c:v>
                </c:pt>
                <c:pt idx="1916">
                  <c:v>2.7276544228603083</c:v>
                </c:pt>
                <c:pt idx="1917">
                  <c:v>2.7290772994502195</c:v>
                </c:pt>
                <c:pt idx="1918">
                  <c:v>2.7305001760401315</c:v>
                </c:pt>
                <c:pt idx="1919">
                  <c:v>2.7319230526300426</c:v>
                </c:pt>
                <c:pt idx="1920">
                  <c:v>2.7333459292199542</c:v>
                </c:pt>
                <c:pt idx="1921">
                  <c:v>2.7347688058098654</c:v>
                </c:pt>
                <c:pt idx="1922">
                  <c:v>2.7361916823997774</c:v>
                </c:pt>
                <c:pt idx="1923">
                  <c:v>2.7376145589896885</c:v>
                </c:pt>
                <c:pt idx="1924">
                  <c:v>2.7390374355796001</c:v>
                </c:pt>
                <c:pt idx="1925">
                  <c:v>2.7404603121695117</c:v>
                </c:pt>
                <c:pt idx="1926">
                  <c:v>2.7418831887594233</c:v>
                </c:pt>
                <c:pt idx="1927">
                  <c:v>2.7433060653493344</c:v>
                </c:pt>
                <c:pt idx="1928">
                  <c:v>2.744728941939246</c:v>
                </c:pt>
                <c:pt idx="1929">
                  <c:v>2.7461518185291576</c:v>
                </c:pt>
                <c:pt idx="1930">
                  <c:v>2.7475746951190692</c:v>
                </c:pt>
                <c:pt idx="1931">
                  <c:v>2.7489975717089803</c:v>
                </c:pt>
                <c:pt idx="1932">
                  <c:v>2.7504204482988919</c:v>
                </c:pt>
                <c:pt idx="1933">
                  <c:v>2.7518433248888035</c:v>
                </c:pt>
                <c:pt idx="1934">
                  <c:v>2.753266201478715</c:v>
                </c:pt>
                <c:pt idx="1935">
                  <c:v>2.7546890780686262</c:v>
                </c:pt>
                <c:pt idx="1936">
                  <c:v>2.7561119546585378</c:v>
                </c:pt>
                <c:pt idx="1937">
                  <c:v>2.7575348312484493</c:v>
                </c:pt>
                <c:pt idx="1938">
                  <c:v>2.7589577078383609</c:v>
                </c:pt>
                <c:pt idx="1939">
                  <c:v>2.7603805844282721</c:v>
                </c:pt>
                <c:pt idx="1940">
                  <c:v>2.7618034610181841</c:v>
                </c:pt>
                <c:pt idx="1941">
                  <c:v>2.7632263376080952</c:v>
                </c:pt>
                <c:pt idx="1942">
                  <c:v>2.7646492141980068</c:v>
                </c:pt>
                <c:pt idx="1943">
                  <c:v>2.7660720907879184</c:v>
                </c:pt>
                <c:pt idx="1944">
                  <c:v>2.76749496737783</c:v>
                </c:pt>
                <c:pt idx="1945">
                  <c:v>2.7689178439677411</c:v>
                </c:pt>
                <c:pt idx="1946">
                  <c:v>2.7703407205576527</c:v>
                </c:pt>
                <c:pt idx="1947">
                  <c:v>2.7717635971475643</c:v>
                </c:pt>
                <c:pt idx="1948">
                  <c:v>2.7731864737374758</c:v>
                </c:pt>
                <c:pt idx="1949">
                  <c:v>2.774609350327387</c:v>
                </c:pt>
                <c:pt idx="1950">
                  <c:v>2.7760322269172986</c:v>
                </c:pt>
                <c:pt idx="1951">
                  <c:v>2.7774551035072101</c:v>
                </c:pt>
                <c:pt idx="1952">
                  <c:v>2.7788779800971217</c:v>
                </c:pt>
                <c:pt idx="1953">
                  <c:v>2.7803008566870329</c:v>
                </c:pt>
                <c:pt idx="1954">
                  <c:v>2.7817237332769444</c:v>
                </c:pt>
                <c:pt idx="1955">
                  <c:v>2.783146609866856</c:v>
                </c:pt>
                <c:pt idx="1956">
                  <c:v>2.7845694864567676</c:v>
                </c:pt>
                <c:pt idx="1957">
                  <c:v>2.7859923630466787</c:v>
                </c:pt>
                <c:pt idx="1958">
                  <c:v>2.7874152396365908</c:v>
                </c:pt>
                <c:pt idx="1959">
                  <c:v>2.7888381162265019</c:v>
                </c:pt>
                <c:pt idx="1960">
                  <c:v>2.7902609928164135</c:v>
                </c:pt>
                <c:pt idx="1961">
                  <c:v>2.7916838694063251</c:v>
                </c:pt>
                <c:pt idx="1962">
                  <c:v>2.7931067459962367</c:v>
                </c:pt>
                <c:pt idx="1963">
                  <c:v>2.7945296225861478</c:v>
                </c:pt>
                <c:pt idx="1964">
                  <c:v>2.7959524991760594</c:v>
                </c:pt>
                <c:pt idx="1965">
                  <c:v>2.797375375765971</c:v>
                </c:pt>
                <c:pt idx="1966">
                  <c:v>2.7987982523558825</c:v>
                </c:pt>
                <c:pt idx="1967">
                  <c:v>2.8002211289457937</c:v>
                </c:pt>
                <c:pt idx="1968">
                  <c:v>2.8016440055357053</c:v>
                </c:pt>
                <c:pt idx="1969">
                  <c:v>2.8030668821256168</c:v>
                </c:pt>
                <c:pt idx="1970">
                  <c:v>2.8044897587155284</c:v>
                </c:pt>
                <c:pt idx="1971">
                  <c:v>2.8059126353054396</c:v>
                </c:pt>
                <c:pt idx="1972">
                  <c:v>2.8073355118953511</c:v>
                </c:pt>
                <c:pt idx="1973">
                  <c:v>2.8087583884852627</c:v>
                </c:pt>
                <c:pt idx="1974">
                  <c:v>2.8101812650751743</c:v>
                </c:pt>
                <c:pt idx="1975">
                  <c:v>2.8116041416650854</c:v>
                </c:pt>
                <c:pt idx="1976">
                  <c:v>2.8130270182549975</c:v>
                </c:pt>
                <c:pt idx="1977">
                  <c:v>2.8144498948449086</c:v>
                </c:pt>
                <c:pt idx="1978">
                  <c:v>2.8158727714348202</c:v>
                </c:pt>
                <c:pt idx="1979">
                  <c:v>2.8172956480247313</c:v>
                </c:pt>
                <c:pt idx="1980">
                  <c:v>2.8187185246146433</c:v>
                </c:pt>
                <c:pt idx="1981">
                  <c:v>2.8201414012045545</c:v>
                </c:pt>
                <c:pt idx="1982">
                  <c:v>2.8215642777944661</c:v>
                </c:pt>
                <c:pt idx="1983">
                  <c:v>2.8229871543843776</c:v>
                </c:pt>
                <c:pt idx="1984">
                  <c:v>2.8244100309742892</c:v>
                </c:pt>
                <c:pt idx="1985">
                  <c:v>2.8258329075642004</c:v>
                </c:pt>
                <c:pt idx="1986">
                  <c:v>2.8272557841541119</c:v>
                </c:pt>
                <c:pt idx="1987">
                  <c:v>2.8286786607440235</c:v>
                </c:pt>
                <c:pt idx="1988">
                  <c:v>2.8301015373339351</c:v>
                </c:pt>
                <c:pt idx="1989">
                  <c:v>2.8315244139238462</c:v>
                </c:pt>
                <c:pt idx="1990">
                  <c:v>2.8329472905137578</c:v>
                </c:pt>
                <c:pt idx="1991">
                  <c:v>2.8343701671036694</c:v>
                </c:pt>
                <c:pt idx="1992">
                  <c:v>2.835793043693581</c:v>
                </c:pt>
                <c:pt idx="1993">
                  <c:v>2.8372159202834921</c:v>
                </c:pt>
                <c:pt idx="1994">
                  <c:v>2.8386387968734037</c:v>
                </c:pt>
                <c:pt idx="1995">
                  <c:v>2.8400616734633153</c:v>
                </c:pt>
                <c:pt idx="1996">
                  <c:v>2.8414845500532269</c:v>
                </c:pt>
                <c:pt idx="1997">
                  <c:v>2.842907426643138</c:v>
                </c:pt>
                <c:pt idx="1998">
                  <c:v>2.84433030323305</c:v>
                </c:pt>
                <c:pt idx="1999">
                  <c:v>2.8457531798229612</c:v>
                </c:pt>
              </c:numCache>
              <c:extLst xmlns:c15="http://schemas.microsoft.com/office/drawing/2012/chart"/>
            </c:numRef>
          </c:yVal>
          <c:smooth val="0"/>
          <c:extLst>
            <c:ext xmlns:c16="http://schemas.microsoft.com/office/drawing/2014/chart" uri="{C3380CC4-5D6E-409C-BE32-E72D297353CC}">
              <c16:uniqueId val="{0000000C-603F-4D27-964A-70CBFFAC2B78}"/>
            </c:ext>
          </c:extLst>
        </c:ser>
        <c:ser>
          <c:idx val="22"/>
          <c:order val="8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Pt>
            <c:idx val="564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D-603F-4D27-964A-70CBFFAC2B78}"/>
              </c:ext>
            </c:extLst>
          </c:dPt>
          <c:dLbls>
            <c:dLbl>
              <c:idx val="1196"/>
              <c:layout>
                <c:manualLayout>
                  <c:x val="-2.9067233617590876E-2"/>
                  <c:y val="-3.1645814944798407E-2"/>
                </c:manualLayout>
              </c:layout>
              <c:tx>
                <c:rich>
                  <a:bodyPr/>
                  <a:lstStyle/>
                  <a:p>
                    <a:r>
                      <a:rPr lang="el-GR" dirty="0" smtClean="0">
                        <a:solidFill>
                          <a:srgbClr val="FF0000"/>
                        </a:solidFill>
                      </a:rPr>
                      <a:t>40Ω</a:t>
                    </a:r>
                    <a:endParaRPr lang="el-GR" dirty="0">
                      <a:solidFill>
                        <a:srgbClr val="FF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603F-4D27-964A-70CBFFAC2B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Air!$J$10:$J$2009</c:f>
              <c:numCache>
                <c:formatCode>General</c:formatCode>
                <c:ptCount val="2000"/>
                <c:pt idx="0">
                  <c:v>1E-3</c:v>
                </c:pt>
                <c:pt idx="1">
                  <c:v>2E-3</c:v>
                </c:pt>
                <c:pt idx="2">
                  <c:v>3.0000000000000001E-3</c:v>
                </c:pt>
                <c:pt idx="3">
                  <c:v>4.0000000000000001E-3</c:v>
                </c:pt>
                <c:pt idx="4">
                  <c:v>5.0000000000000001E-3</c:v>
                </c:pt>
                <c:pt idx="5">
                  <c:v>6.0000000000000001E-3</c:v>
                </c:pt>
                <c:pt idx="6">
                  <c:v>7.0000000000000001E-3</c:v>
                </c:pt>
                <c:pt idx="7">
                  <c:v>8.0000000000000002E-3</c:v>
                </c:pt>
                <c:pt idx="8">
                  <c:v>8.9999999999999993E-3</c:v>
                </c:pt>
                <c:pt idx="9">
                  <c:v>0.01</c:v>
                </c:pt>
                <c:pt idx="10">
                  <c:v>1.0999999999999999E-2</c:v>
                </c:pt>
                <c:pt idx="11">
                  <c:v>1.2E-2</c:v>
                </c:pt>
                <c:pt idx="12">
                  <c:v>1.2999999999999999E-2</c:v>
                </c:pt>
                <c:pt idx="13">
                  <c:v>1.4E-2</c:v>
                </c:pt>
                <c:pt idx="14">
                  <c:v>1.4999999999999999E-2</c:v>
                </c:pt>
                <c:pt idx="15">
                  <c:v>1.6E-2</c:v>
                </c:pt>
                <c:pt idx="16">
                  <c:v>1.7000000000000001E-2</c:v>
                </c:pt>
                <c:pt idx="17">
                  <c:v>1.7999999999999999E-2</c:v>
                </c:pt>
                <c:pt idx="18">
                  <c:v>1.9E-2</c:v>
                </c:pt>
                <c:pt idx="19">
                  <c:v>0.02</c:v>
                </c:pt>
                <c:pt idx="20">
                  <c:v>2.1000000000000001E-2</c:v>
                </c:pt>
                <c:pt idx="21">
                  <c:v>2.1999999999999999E-2</c:v>
                </c:pt>
                <c:pt idx="22">
                  <c:v>2.3E-2</c:v>
                </c:pt>
                <c:pt idx="23">
                  <c:v>2.4E-2</c:v>
                </c:pt>
                <c:pt idx="24">
                  <c:v>2.5000000000000001E-2</c:v>
                </c:pt>
                <c:pt idx="25">
                  <c:v>2.5999999999999999E-2</c:v>
                </c:pt>
                <c:pt idx="26">
                  <c:v>2.7E-2</c:v>
                </c:pt>
                <c:pt idx="27">
                  <c:v>2.8000000000000001E-2</c:v>
                </c:pt>
                <c:pt idx="28">
                  <c:v>2.9000000000000001E-2</c:v>
                </c:pt>
                <c:pt idx="29">
                  <c:v>0.03</c:v>
                </c:pt>
                <c:pt idx="30">
                  <c:v>3.1E-2</c:v>
                </c:pt>
                <c:pt idx="31">
                  <c:v>3.2000000000000001E-2</c:v>
                </c:pt>
                <c:pt idx="32">
                  <c:v>3.3000000000000002E-2</c:v>
                </c:pt>
                <c:pt idx="33">
                  <c:v>3.4000000000000002E-2</c:v>
                </c:pt>
                <c:pt idx="34">
                  <c:v>3.5000000000000003E-2</c:v>
                </c:pt>
                <c:pt idx="35">
                  <c:v>3.5999999999999997E-2</c:v>
                </c:pt>
                <c:pt idx="36">
                  <c:v>3.6999999999999998E-2</c:v>
                </c:pt>
                <c:pt idx="37">
                  <c:v>3.7999999999999999E-2</c:v>
                </c:pt>
                <c:pt idx="38">
                  <c:v>3.9E-2</c:v>
                </c:pt>
                <c:pt idx="39">
                  <c:v>0.04</c:v>
                </c:pt>
                <c:pt idx="40">
                  <c:v>4.1000000000000002E-2</c:v>
                </c:pt>
                <c:pt idx="41">
                  <c:v>4.2000000000000003E-2</c:v>
                </c:pt>
                <c:pt idx="42">
                  <c:v>4.2999999999999997E-2</c:v>
                </c:pt>
                <c:pt idx="43">
                  <c:v>4.3999999999999997E-2</c:v>
                </c:pt>
                <c:pt idx="44">
                  <c:v>4.4999999999999998E-2</c:v>
                </c:pt>
                <c:pt idx="45">
                  <c:v>4.5999999999999999E-2</c:v>
                </c:pt>
                <c:pt idx="46">
                  <c:v>4.7E-2</c:v>
                </c:pt>
                <c:pt idx="47">
                  <c:v>4.8000000000000001E-2</c:v>
                </c:pt>
                <c:pt idx="48">
                  <c:v>4.9000000000000002E-2</c:v>
                </c:pt>
                <c:pt idx="49">
                  <c:v>0.05</c:v>
                </c:pt>
                <c:pt idx="50">
                  <c:v>5.0999999999999997E-2</c:v>
                </c:pt>
                <c:pt idx="51">
                  <c:v>5.1999999999999998E-2</c:v>
                </c:pt>
                <c:pt idx="52">
                  <c:v>5.2999999999999999E-2</c:v>
                </c:pt>
                <c:pt idx="53">
                  <c:v>5.3999999999999999E-2</c:v>
                </c:pt>
                <c:pt idx="54">
                  <c:v>5.5E-2</c:v>
                </c:pt>
                <c:pt idx="55">
                  <c:v>5.6000000000000001E-2</c:v>
                </c:pt>
                <c:pt idx="56">
                  <c:v>5.7000000000000002E-2</c:v>
                </c:pt>
                <c:pt idx="57">
                  <c:v>5.8000000000000003E-2</c:v>
                </c:pt>
                <c:pt idx="58">
                  <c:v>5.8999999999999997E-2</c:v>
                </c:pt>
                <c:pt idx="59">
                  <c:v>0.06</c:v>
                </c:pt>
                <c:pt idx="60">
                  <c:v>6.0999999999999999E-2</c:v>
                </c:pt>
                <c:pt idx="61">
                  <c:v>6.2E-2</c:v>
                </c:pt>
                <c:pt idx="62">
                  <c:v>6.3E-2</c:v>
                </c:pt>
                <c:pt idx="63">
                  <c:v>6.4000000000000001E-2</c:v>
                </c:pt>
                <c:pt idx="64">
                  <c:v>6.5000000000000002E-2</c:v>
                </c:pt>
                <c:pt idx="65">
                  <c:v>6.6000000000000003E-2</c:v>
                </c:pt>
                <c:pt idx="66">
                  <c:v>6.7000000000000004E-2</c:v>
                </c:pt>
                <c:pt idx="67">
                  <c:v>6.8000000000000005E-2</c:v>
                </c:pt>
                <c:pt idx="68">
                  <c:v>6.9000000000000006E-2</c:v>
                </c:pt>
                <c:pt idx="69">
                  <c:v>7.0000000000000007E-2</c:v>
                </c:pt>
                <c:pt idx="70">
                  <c:v>7.0999999999999994E-2</c:v>
                </c:pt>
                <c:pt idx="71">
                  <c:v>7.1999999999999995E-2</c:v>
                </c:pt>
                <c:pt idx="72">
                  <c:v>7.2999999999999995E-2</c:v>
                </c:pt>
                <c:pt idx="73">
                  <c:v>7.3999999999999996E-2</c:v>
                </c:pt>
                <c:pt idx="74">
                  <c:v>7.4999999999999997E-2</c:v>
                </c:pt>
                <c:pt idx="75">
                  <c:v>7.5999999999999998E-2</c:v>
                </c:pt>
                <c:pt idx="76">
                  <c:v>7.6999999999999999E-2</c:v>
                </c:pt>
                <c:pt idx="77">
                  <c:v>7.8E-2</c:v>
                </c:pt>
                <c:pt idx="78">
                  <c:v>7.9000000000000001E-2</c:v>
                </c:pt>
                <c:pt idx="79">
                  <c:v>0.08</c:v>
                </c:pt>
                <c:pt idx="80">
                  <c:v>8.1000000000000003E-2</c:v>
                </c:pt>
                <c:pt idx="81">
                  <c:v>8.2000000000000003E-2</c:v>
                </c:pt>
                <c:pt idx="82">
                  <c:v>8.3000000000000004E-2</c:v>
                </c:pt>
                <c:pt idx="83">
                  <c:v>8.4000000000000005E-2</c:v>
                </c:pt>
                <c:pt idx="84">
                  <c:v>8.5000000000000006E-2</c:v>
                </c:pt>
                <c:pt idx="85">
                  <c:v>8.5999999999999993E-2</c:v>
                </c:pt>
                <c:pt idx="86">
                  <c:v>8.6999999999999994E-2</c:v>
                </c:pt>
                <c:pt idx="87">
                  <c:v>8.7999999999999995E-2</c:v>
                </c:pt>
                <c:pt idx="88">
                  <c:v>8.8999999999999996E-2</c:v>
                </c:pt>
                <c:pt idx="89">
                  <c:v>0.09</c:v>
                </c:pt>
                <c:pt idx="90">
                  <c:v>9.0999999999999998E-2</c:v>
                </c:pt>
                <c:pt idx="91">
                  <c:v>9.1999999999999998E-2</c:v>
                </c:pt>
                <c:pt idx="92">
                  <c:v>9.2999999999999999E-2</c:v>
                </c:pt>
                <c:pt idx="93">
                  <c:v>9.4E-2</c:v>
                </c:pt>
                <c:pt idx="94">
                  <c:v>9.5000000000000001E-2</c:v>
                </c:pt>
                <c:pt idx="95">
                  <c:v>9.6000000000000002E-2</c:v>
                </c:pt>
                <c:pt idx="96">
                  <c:v>9.7000000000000003E-2</c:v>
                </c:pt>
                <c:pt idx="97">
                  <c:v>9.8000000000000004E-2</c:v>
                </c:pt>
                <c:pt idx="98">
                  <c:v>9.9000000000000005E-2</c:v>
                </c:pt>
                <c:pt idx="99">
                  <c:v>0.1</c:v>
                </c:pt>
                <c:pt idx="100">
                  <c:v>0.10100000000000001</c:v>
                </c:pt>
                <c:pt idx="101">
                  <c:v>0.10199999999999999</c:v>
                </c:pt>
                <c:pt idx="102">
                  <c:v>0.10299999999999999</c:v>
                </c:pt>
                <c:pt idx="103">
                  <c:v>0.104</c:v>
                </c:pt>
                <c:pt idx="104">
                  <c:v>0.105</c:v>
                </c:pt>
                <c:pt idx="105">
                  <c:v>0.106</c:v>
                </c:pt>
                <c:pt idx="106">
                  <c:v>0.107</c:v>
                </c:pt>
                <c:pt idx="107">
                  <c:v>0.108</c:v>
                </c:pt>
                <c:pt idx="108">
                  <c:v>0.109</c:v>
                </c:pt>
                <c:pt idx="109">
                  <c:v>0.11</c:v>
                </c:pt>
                <c:pt idx="110">
                  <c:v>0.111</c:v>
                </c:pt>
                <c:pt idx="111">
                  <c:v>0.112</c:v>
                </c:pt>
                <c:pt idx="112">
                  <c:v>0.113</c:v>
                </c:pt>
                <c:pt idx="113">
                  <c:v>0.114</c:v>
                </c:pt>
                <c:pt idx="114">
                  <c:v>0.115</c:v>
                </c:pt>
                <c:pt idx="115">
                  <c:v>0.11600000000000001</c:v>
                </c:pt>
                <c:pt idx="116">
                  <c:v>0.11700000000000001</c:v>
                </c:pt>
                <c:pt idx="117">
                  <c:v>0.11799999999999999</c:v>
                </c:pt>
                <c:pt idx="118">
                  <c:v>0.11899999999999999</c:v>
                </c:pt>
                <c:pt idx="119">
                  <c:v>0.12</c:v>
                </c:pt>
                <c:pt idx="120">
                  <c:v>0.121</c:v>
                </c:pt>
                <c:pt idx="121">
                  <c:v>0.122</c:v>
                </c:pt>
                <c:pt idx="122">
                  <c:v>0.123</c:v>
                </c:pt>
                <c:pt idx="123">
                  <c:v>0.124</c:v>
                </c:pt>
                <c:pt idx="124">
                  <c:v>0.125</c:v>
                </c:pt>
                <c:pt idx="125">
                  <c:v>0.126</c:v>
                </c:pt>
                <c:pt idx="126">
                  <c:v>0.127</c:v>
                </c:pt>
                <c:pt idx="127">
                  <c:v>0.128</c:v>
                </c:pt>
                <c:pt idx="128">
                  <c:v>0.129</c:v>
                </c:pt>
                <c:pt idx="129">
                  <c:v>0.13</c:v>
                </c:pt>
                <c:pt idx="130">
                  <c:v>0.13100000000000001</c:v>
                </c:pt>
                <c:pt idx="131">
                  <c:v>0.13200000000000001</c:v>
                </c:pt>
                <c:pt idx="132">
                  <c:v>0.13300000000000001</c:v>
                </c:pt>
                <c:pt idx="133">
                  <c:v>0.13400000000000001</c:v>
                </c:pt>
                <c:pt idx="134">
                  <c:v>0.13500000000000001</c:v>
                </c:pt>
                <c:pt idx="135">
                  <c:v>0.13600000000000001</c:v>
                </c:pt>
                <c:pt idx="136">
                  <c:v>0.13700000000000001</c:v>
                </c:pt>
                <c:pt idx="137">
                  <c:v>0.13800000000000001</c:v>
                </c:pt>
                <c:pt idx="138">
                  <c:v>0.13900000000000001</c:v>
                </c:pt>
                <c:pt idx="139">
                  <c:v>0.14000000000000001</c:v>
                </c:pt>
                <c:pt idx="140">
                  <c:v>0.14099999999999999</c:v>
                </c:pt>
                <c:pt idx="141">
                  <c:v>0.14199999999999999</c:v>
                </c:pt>
                <c:pt idx="142">
                  <c:v>0.14299999999999999</c:v>
                </c:pt>
                <c:pt idx="143">
                  <c:v>0.14399999999999999</c:v>
                </c:pt>
                <c:pt idx="144">
                  <c:v>0.14499999999999999</c:v>
                </c:pt>
                <c:pt idx="145">
                  <c:v>0.14599999999999999</c:v>
                </c:pt>
                <c:pt idx="146">
                  <c:v>0.14699999999999999</c:v>
                </c:pt>
                <c:pt idx="147">
                  <c:v>0.14799999999999999</c:v>
                </c:pt>
                <c:pt idx="148">
                  <c:v>0.14899999999999999</c:v>
                </c:pt>
                <c:pt idx="149">
                  <c:v>0.15</c:v>
                </c:pt>
                <c:pt idx="150">
                  <c:v>0.151</c:v>
                </c:pt>
                <c:pt idx="151">
                  <c:v>0.152</c:v>
                </c:pt>
                <c:pt idx="152">
                  <c:v>0.153</c:v>
                </c:pt>
                <c:pt idx="153">
                  <c:v>0.154</c:v>
                </c:pt>
                <c:pt idx="154">
                  <c:v>0.155</c:v>
                </c:pt>
                <c:pt idx="155">
                  <c:v>0.156</c:v>
                </c:pt>
                <c:pt idx="156">
                  <c:v>0.157</c:v>
                </c:pt>
                <c:pt idx="157">
                  <c:v>0.158</c:v>
                </c:pt>
                <c:pt idx="158">
                  <c:v>0.159</c:v>
                </c:pt>
                <c:pt idx="159">
                  <c:v>0.16</c:v>
                </c:pt>
                <c:pt idx="160">
                  <c:v>0.161</c:v>
                </c:pt>
                <c:pt idx="161">
                  <c:v>0.16200000000000001</c:v>
                </c:pt>
                <c:pt idx="162">
                  <c:v>0.16300000000000001</c:v>
                </c:pt>
                <c:pt idx="163">
                  <c:v>0.16400000000000001</c:v>
                </c:pt>
                <c:pt idx="164">
                  <c:v>0.16500000000000001</c:v>
                </c:pt>
                <c:pt idx="165">
                  <c:v>0.16600000000000001</c:v>
                </c:pt>
                <c:pt idx="166">
                  <c:v>0.16700000000000001</c:v>
                </c:pt>
                <c:pt idx="167">
                  <c:v>0.16800000000000001</c:v>
                </c:pt>
                <c:pt idx="168">
                  <c:v>0.16900000000000001</c:v>
                </c:pt>
                <c:pt idx="169">
                  <c:v>0.17</c:v>
                </c:pt>
                <c:pt idx="170">
                  <c:v>0.17100000000000001</c:v>
                </c:pt>
                <c:pt idx="171">
                  <c:v>0.17199999999999999</c:v>
                </c:pt>
                <c:pt idx="172">
                  <c:v>0.17299999999999999</c:v>
                </c:pt>
                <c:pt idx="173">
                  <c:v>0.17399999999999999</c:v>
                </c:pt>
                <c:pt idx="174">
                  <c:v>0.17499999999999999</c:v>
                </c:pt>
                <c:pt idx="175">
                  <c:v>0.17599999999999999</c:v>
                </c:pt>
                <c:pt idx="176">
                  <c:v>0.17699999999999999</c:v>
                </c:pt>
                <c:pt idx="177">
                  <c:v>0.17799999999999999</c:v>
                </c:pt>
                <c:pt idx="178">
                  <c:v>0.17899999999999999</c:v>
                </c:pt>
                <c:pt idx="179">
                  <c:v>0.18</c:v>
                </c:pt>
                <c:pt idx="180">
                  <c:v>0.18099999999999999</c:v>
                </c:pt>
                <c:pt idx="181">
                  <c:v>0.182</c:v>
                </c:pt>
                <c:pt idx="182">
                  <c:v>0.183</c:v>
                </c:pt>
                <c:pt idx="183">
                  <c:v>0.184</c:v>
                </c:pt>
                <c:pt idx="184">
                  <c:v>0.185</c:v>
                </c:pt>
                <c:pt idx="185">
                  <c:v>0.186</c:v>
                </c:pt>
                <c:pt idx="186">
                  <c:v>0.187</c:v>
                </c:pt>
                <c:pt idx="187">
                  <c:v>0.188</c:v>
                </c:pt>
                <c:pt idx="188">
                  <c:v>0.189</c:v>
                </c:pt>
                <c:pt idx="189">
                  <c:v>0.19</c:v>
                </c:pt>
                <c:pt idx="190">
                  <c:v>0.191</c:v>
                </c:pt>
                <c:pt idx="191">
                  <c:v>0.192</c:v>
                </c:pt>
                <c:pt idx="192">
                  <c:v>0.193</c:v>
                </c:pt>
                <c:pt idx="193">
                  <c:v>0.19400000000000001</c:v>
                </c:pt>
                <c:pt idx="194">
                  <c:v>0.19500000000000001</c:v>
                </c:pt>
                <c:pt idx="195">
                  <c:v>0.19600000000000001</c:v>
                </c:pt>
                <c:pt idx="196">
                  <c:v>0.19700000000000001</c:v>
                </c:pt>
                <c:pt idx="197">
                  <c:v>0.19800000000000001</c:v>
                </c:pt>
                <c:pt idx="198">
                  <c:v>0.19900000000000001</c:v>
                </c:pt>
                <c:pt idx="199">
                  <c:v>0.2</c:v>
                </c:pt>
                <c:pt idx="200">
                  <c:v>0.20100000000000001</c:v>
                </c:pt>
                <c:pt idx="201">
                  <c:v>0.20200000000000001</c:v>
                </c:pt>
                <c:pt idx="202">
                  <c:v>0.20300000000000001</c:v>
                </c:pt>
                <c:pt idx="203">
                  <c:v>0.20399999999999999</c:v>
                </c:pt>
                <c:pt idx="204">
                  <c:v>0.20499999999999999</c:v>
                </c:pt>
                <c:pt idx="205">
                  <c:v>0.20599999999999999</c:v>
                </c:pt>
                <c:pt idx="206">
                  <c:v>0.20699999999999999</c:v>
                </c:pt>
                <c:pt idx="207">
                  <c:v>0.20799999999999999</c:v>
                </c:pt>
                <c:pt idx="208">
                  <c:v>0.20899999999999999</c:v>
                </c:pt>
                <c:pt idx="209">
                  <c:v>0.21</c:v>
                </c:pt>
                <c:pt idx="210">
                  <c:v>0.21099999999999999</c:v>
                </c:pt>
                <c:pt idx="211">
                  <c:v>0.21199999999999999</c:v>
                </c:pt>
                <c:pt idx="212">
                  <c:v>0.21299999999999999</c:v>
                </c:pt>
                <c:pt idx="213">
                  <c:v>0.214</c:v>
                </c:pt>
                <c:pt idx="214">
                  <c:v>0.215</c:v>
                </c:pt>
                <c:pt idx="215">
                  <c:v>0.216</c:v>
                </c:pt>
                <c:pt idx="216">
                  <c:v>0.217</c:v>
                </c:pt>
                <c:pt idx="217">
                  <c:v>0.218</c:v>
                </c:pt>
                <c:pt idx="218">
                  <c:v>0.219</c:v>
                </c:pt>
                <c:pt idx="219">
                  <c:v>0.22</c:v>
                </c:pt>
                <c:pt idx="220">
                  <c:v>0.221</c:v>
                </c:pt>
                <c:pt idx="221">
                  <c:v>0.222</c:v>
                </c:pt>
                <c:pt idx="222">
                  <c:v>0.223</c:v>
                </c:pt>
                <c:pt idx="223">
                  <c:v>0.224</c:v>
                </c:pt>
                <c:pt idx="224">
                  <c:v>0.22500000000000001</c:v>
                </c:pt>
                <c:pt idx="225">
                  <c:v>0.22600000000000001</c:v>
                </c:pt>
                <c:pt idx="226">
                  <c:v>0.22700000000000001</c:v>
                </c:pt>
                <c:pt idx="227">
                  <c:v>0.22800000000000001</c:v>
                </c:pt>
                <c:pt idx="228">
                  <c:v>0.22900000000000001</c:v>
                </c:pt>
                <c:pt idx="229">
                  <c:v>0.23</c:v>
                </c:pt>
                <c:pt idx="230">
                  <c:v>0.23100000000000001</c:v>
                </c:pt>
                <c:pt idx="231">
                  <c:v>0.23200000000000001</c:v>
                </c:pt>
                <c:pt idx="232">
                  <c:v>0.23300000000000001</c:v>
                </c:pt>
                <c:pt idx="233">
                  <c:v>0.23400000000000001</c:v>
                </c:pt>
                <c:pt idx="234">
                  <c:v>0.23499999999999999</c:v>
                </c:pt>
                <c:pt idx="235">
                  <c:v>0.23599999999999999</c:v>
                </c:pt>
                <c:pt idx="236">
                  <c:v>0.23699999999999999</c:v>
                </c:pt>
                <c:pt idx="237">
                  <c:v>0.23799999999999999</c:v>
                </c:pt>
                <c:pt idx="238">
                  <c:v>0.23899999999999999</c:v>
                </c:pt>
                <c:pt idx="239">
                  <c:v>0.24</c:v>
                </c:pt>
                <c:pt idx="240">
                  <c:v>0.24099999999999999</c:v>
                </c:pt>
                <c:pt idx="241">
                  <c:v>0.24199999999999999</c:v>
                </c:pt>
                <c:pt idx="242">
                  <c:v>0.24299999999999999</c:v>
                </c:pt>
                <c:pt idx="243">
                  <c:v>0.24399999999999999</c:v>
                </c:pt>
                <c:pt idx="244">
                  <c:v>0.245</c:v>
                </c:pt>
                <c:pt idx="245">
                  <c:v>0.246</c:v>
                </c:pt>
                <c:pt idx="246">
                  <c:v>0.247</c:v>
                </c:pt>
                <c:pt idx="247">
                  <c:v>0.248</c:v>
                </c:pt>
                <c:pt idx="248">
                  <c:v>0.249</c:v>
                </c:pt>
                <c:pt idx="249">
                  <c:v>0.25</c:v>
                </c:pt>
                <c:pt idx="250">
                  <c:v>0.251</c:v>
                </c:pt>
                <c:pt idx="251">
                  <c:v>0.252</c:v>
                </c:pt>
                <c:pt idx="252">
                  <c:v>0.253</c:v>
                </c:pt>
                <c:pt idx="253">
                  <c:v>0.254</c:v>
                </c:pt>
                <c:pt idx="254">
                  <c:v>0.255</c:v>
                </c:pt>
                <c:pt idx="255">
                  <c:v>0.25600000000000001</c:v>
                </c:pt>
                <c:pt idx="256">
                  <c:v>0.25700000000000001</c:v>
                </c:pt>
                <c:pt idx="257">
                  <c:v>0.25800000000000001</c:v>
                </c:pt>
                <c:pt idx="258">
                  <c:v>0.25900000000000001</c:v>
                </c:pt>
                <c:pt idx="259">
                  <c:v>0.26</c:v>
                </c:pt>
                <c:pt idx="260">
                  <c:v>0.26100000000000001</c:v>
                </c:pt>
                <c:pt idx="261">
                  <c:v>0.26200000000000001</c:v>
                </c:pt>
                <c:pt idx="262">
                  <c:v>0.26300000000000001</c:v>
                </c:pt>
                <c:pt idx="263">
                  <c:v>0.26400000000000001</c:v>
                </c:pt>
                <c:pt idx="264">
                  <c:v>0.26500000000000001</c:v>
                </c:pt>
                <c:pt idx="265">
                  <c:v>0.26600000000000001</c:v>
                </c:pt>
                <c:pt idx="266">
                  <c:v>0.26700000000000002</c:v>
                </c:pt>
                <c:pt idx="267">
                  <c:v>0.26800000000000002</c:v>
                </c:pt>
                <c:pt idx="268">
                  <c:v>0.26900000000000002</c:v>
                </c:pt>
                <c:pt idx="269">
                  <c:v>0.27</c:v>
                </c:pt>
                <c:pt idx="270">
                  <c:v>0.27100000000000002</c:v>
                </c:pt>
                <c:pt idx="271">
                  <c:v>0.27200000000000002</c:v>
                </c:pt>
                <c:pt idx="272">
                  <c:v>0.27300000000000002</c:v>
                </c:pt>
                <c:pt idx="273">
                  <c:v>0.27400000000000002</c:v>
                </c:pt>
                <c:pt idx="274">
                  <c:v>0.27500000000000002</c:v>
                </c:pt>
                <c:pt idx="275">
                  <c:v>0.27600000000000002</c:v>
                </c:pt>
                <c:pt idx="276">
                  <c:v>0.27700000000000002</c:v>
                </c:pt>
                <c:pt idx="277">
                  <c:v>0.27800000000000002</c:v>
                </c:pt>
                <c:pt idx="278">
                  <c:v>0.27900000000000003</c:v>
                </c:pt>
                <c:pt idx="279">
                  <c:v>0.28000000000000003</c:v>
                </c:pt>
                <c:pt idx="280">
                  <c:v>0.28100000000000003</c:v>
                </c:pt>
                <c:pt idx="281">
                  <c:v>0.28199999999999997</c:v>
                </c:pt>
                <c:pt idx="282">
                  <c:v>0.28299999999999997</c:v>
                </c:pt>
                <c:pt idx="283">
                  <c:v>0.28399999999999997</c:v>
                </c:pt>
                <c:pt idx="284">
                  <c:v>0.28499999999999998</c:v>
                </c:pt>
                <c:pt idx="285">
                  <c:v>0.28599999999999998</c:v>
                </c:pt>
                <c:pt idx="286">
                  <c:v>0.28699999999999998</c:v>
                </c:pt>
                <c:pt idx="287">
                  <c:v>0.28799999999999998</c:v>
                </c:pt>
                <c:pt idx="288">
                  <c:v>0.28899999999999998</c:v>
                </c:pt>
                <c:pt idx="289">
                  <c:v>0.28999999999999998</c:v>
                </c:pt>
                <c:pt idx="290">
                  <c:v>0.29099999999999998</c:v>
                </c:pt>
                <c:pt idx="291">
                  <c:v>0.29199999999999998</c:v>
                </c:pt>
                <c:pt idx="292">
                  <c:v>0.29299999999999998</c:v>
                </c:pt>
                <c:pt idx="293">
                  <c:v>0.29399999999999998</c:v>
                </c:pt>
                <c:pt idx="294">
                  <c:v>0.29499999999999998</c:v>
                </c:pt>
                <c:pt idx="295">
                  <c:v>0.29599999999999999</c:v>
                </c:pt>
                <c:pt idx="296">
                  <c:v>0.29699999999999999</c:v>
                </c:pt>
                <c:pt idx="297">
                  <c:v>0.29799999999999999</c:v>
                </c:pt>
                <c:pt idx="298">
                  <c:v>0.29899999999999999</c:v>
                </c:pt>
                <c:pt idx="299">
                  <c:v>0.3</c:v>
                </c:pt>
                <c:pt idx="300">
                  <c:v>0.30099999999999999</c:v>
                </c:pt>
                <c:pt idx="301">
                  <c:v>0.30199999999999999</c:v>
                </c:pt>
                <c:pt idx="302">
                  <c:v>0.30299999999999999</c:v>
                </c:pt>
                <c:pt idx="303">
                  <c:v>0.30399999999999999</c:v>
                </c:pt>
                <c:pt idx="304">
                  <c:v>0.30499999999999999</c:v>
                </c:pt>
                <c:pt idx="305">
                  <c:v>0.30599999999999999</c:v>
                </c:pt>
                <c:pt idx="306">
                  <c:v>0.307</c:v>
                </c:pt>
                <c:pt idx="307">
                  <c:v>0.308</c:v>
                </c:pt>
                <c:pt idx="308">
                  <c:v>0.309</c:v>
                </c:pt>
                <c:pt idx="309">
                  <c:v>0.31</c:v>
                </c:pt>
                <c:pt idx="310">
                  <c:v>0.311</c:v>
                </c:pt>
                <c:pt idx="311">
                  <c:v>0.312</c:v>
                </c:pt>
                <c:pt idx="312">
                  <c:v>0.313</c:v>
                </c:pt>
                <c:pt idx="313">
                  <c:v>0.314</c:v>
                </c:pt>
                <c:pt idx="314">
                  <c:v>0.315</c:v>
                </c:pt>
                <c:pt idx="315">
                  <c:v>0.316</c:v>
                </c:pt>
                <c:pt idx="316">
                  <c:v>0.317</c:v>
                </c:pt>
                <c:pt idx="317">
                  <c:v>0.318</c:v>
                </c:pt>
                <c:pt idx="318">
                  <c:v>0.31900000000000001</c:v>
                </c:pt>
                <c:pt idx="319">
                  <c:v>0.32</c:v>
                </c:pt>
                <c:pt idx="320">
                  <c:v>0.32100000000000001</c:v>
                </c:pt>
                <c:pt idx="321">
                  <c:v>0.32200000000000001</c:v>
                </c:pt>
                <c:pt idx="322">
                  <c:v>0.32300000000000001</c:v>
                </c:pt>
                <c:pt idx="323">
                  <c:v>0.32400000000000001</c:v>
                </c:pt>
                <c:pt idx="324">
                  <c:v>0.32500000000000001</c:v>
                </c:pt>
                <c:pt idx="325">
                  <c:v>0.32600000000000001</c:v>
                </c:pt>
                <c:pt idx="326">
                  <c:v>0.32700000000000001</c:v>
                </c:pt>
                <c:pt idx="327">
                  <c:v>0.32800000000000001</c:v>
                </c:pt>
                <c:pt idx="328">
                  <c:v>0.32900000000000001</c:v>
                </c:pt>
                <c:pt idx="329">
                  <c:v>0.33</c:v>
                </c:pt>
                <c:pt idx="330">
                  <c:v>0.33100000000000002</c:v>
                </c:pt>
                <c:pt idx="331">
                  <c:v>0.33200000000000002</c:v>
                </c:pt>
                <c:pt idx="332">
                  <c:v>0.33300000000000002</c:v>
                </c:pt>
                <c:pt idx="333">
                  <c:v>0.33400000000000002</c:v>
                </c:pt>
                <c:pt idx="334">
                  <c:v>0.33500000000000002</c:v>
                </c:pt>
                <c:pt idx="335">
                  <c:v>0.33600000000000002</c:v>
                </c:pt>
                <c:pt idx="336">
                  <c:v>0.33700000000000002</c:v>
                </c:pt>
                <c:pt idx="337">
                  <c:v>0.33800000000000002</c:v>
                </c:pt>
                <c:pt idx="338">
                  <c:v>0.33900000000000002</c:v>
                </c:pt>
                <c:pt idx="339">
                  <c:v>0.34</c:v>
                </c:pt>
                <c:pt idx="340">
                  <c:v>0.34100000000000003</c:v>
                </c:pt>
                <c:pt idx="341">
                  <c:v>0.34200000000000003</c:v>
                </c:pt>
                <c:pt idx="342">
                  <c:v>0.34300000000000003</c:v>
                </c:pt>
                <c:pt idx="343">
                  <c:v>0.34399999999999997</c:v>
                </c:pt>
                <c:pt idx="344">
                  <c:v>0.34499999999999997</c:v>
                </c:pt>
                <c:pt idx="345">
                  <c:v>0.34599999999999997</c:v>
                </c:pt>
                <c:pt idx="346">
                  <c:v>0.34699999999999998</c:v>
                </c:pt>
                <c:pt idx="347">
                  <c:v>0.34799999999999998</c:v>
                </c:pt>
                <c:pt idx="348">
                  <c:v>0.34899999999999998</c:v>
                </c:pt>
                <c:pt idx="349">
                  <c:v>0.35</c:v>
                </c:pt>
                <c:pt idx="350">
                  <c:v>0.35099999999999998</c:v>
                </c:pt>
                <c:pt idx="351">
                  <c:v>0.35199999999999998</c:v>
                </c:pt>
                <c:pt idx="352">
                  <c:v>0.35299999999999998</c:v>
                </c:pt>
                <c:pt idx="353">
                  <c:v>0.35399999999999998</c:v>
                </c:pt>
                <c:pt idx="354">
                  <c:v>0.35499999999999998</c:v>
                </c:pt>
                <c:pt idx="355">
                  <c:v>0.35599999999999998</c:v>
                </c:pt>
                <c:pt idx="356">
                  <c:v>0.35699999999999998</c:v>
                </c:pt>
                <c:pt idx="357">
                  <c:v>0.35799999999999998</c:v>
                </c:pt>
                <c:pt idx="358">
                  <c:v>0.35899999999999999</c:v>
                </c:pt>
                <c:pt idx="359">
                  <c:v>0.36</c:v>
                </c:pt>
                <c:pt idx="360">
                  <c:v>0.36099999999999999</c:v>
                </c:pt>
                <c:pt idx="361">
                  <c:v>0.36199999999999999</c:v>
                </c:pt>
                <c:pt idx="362">
                  <c:v>0.36299999999999999</c:v>
                </c:pt>
                <c:pt idx="363">
                  <c:v>0.36399999999999999</c:v>
                </c:pt>
                <c:pt idx="364">
                  <c:v>0.36499999999999999</c:v>
                </c:pt>
                <c:pt idx="365">
                  <c:v>0.36599999999999999</c:v>
                </c:pt>
                <c:pt idx="366">
                  <c:v>0.36699999999999999</c:v>
                </c:pt>
                <c:pt idx="367">
                  <c:v>0.36799999999999999</c:v>
                </c:pt>
                <c:pt idx="368">
                  <c:v>0.36899999999999999</c:v>
                </c:pt>
                <c:pt idx="369">
                  <c:v>0.37</c:v>
                </c:pt>
                <c:pt idx="370">
                  <c:v>0.371</c:v>
                </c:pt>
                <c:pt idx="371">
                  <c:v>0.372</c:v>
                </c:pt>
                <c:pt idx="372">
                  <c:v>0.373</c:v>
                </c:pt>
                <c:pt idx="373">
                  <c:v>0.374</c:v>
                </c:pt>
                <c:pt idx="374">
                  <c:v>0.375</c:v>
                </c:pt>
                <c:pt idx="375">
                  <c:v>0.376</c:v>
                </c:pt>
                <c:pt idx="376">
                  <c:v>0.377</c:v>
                </c:pt>
                <c:pt idx="377">
                  <c:v>0.378</c:v>
                </c:pt>
                <c:pt idx="378">
                  <c:v>0.379</c:v>
                </c:pt>
                <c:pt idx="379">
                  <c:v>0.38</c:v>
                </c:pt>
                <c:pt idx="380">
                  <c:v>0.38100000000000001</c:v>
                </c:pt>
                <c:pt idx="381">
                  <c:v>0.38200000000000001</c:v>
                </c:pt>
                <c:pt idx="382">
                  <c:v>0.38300000000000001</c:v>
                </c:pt>
                <c:pt idx="383">
                  <c:v>0.38400000000000001</c:v>
                </c:pt>
                <c:pt idx="384">
                  <c:v>0.38500000000000001</c:v>
                </c:pt>
                <c:pt idx="385">
                  <c:v>0.38600000000000001</c:v>
                </c:pt>
                <c:pt idx="386">
                  <c:v>0.38700000000000001</c:v>
                </c:pt>
                <c:pt idx="387">
                  <c:v>0.38800000000000001</c:v>
                </c:pt>
                <c:pt idx="388">
                  <c:v>0.38900000000000001</c:v>
                </c:pt>
                <c:pt idx="389">
                  <c:v>0.39</c:v>
                </c:pt>
                <c:pt idx="390">
                  <c:v>0.39100000000000001</c:v>
                </c:pt>
                <c:pt idx="391">
                  <c:v>0.39200000000000002</c:v>
                </c:pt>
                <c:pt idx="392">
                  <c:v>0.39300000000000002</c:v>
                </c:pt>
                <c:pt idx="393">
                  <c:v>0.39400000000000002</c:v>
                </c:pt>
                <c:pt idx="394">
                  <c:v>0.39500000000000002</c:v>
                </c:pt>
                <c:pt idx="395">
                  <c:v>0.39600000000000002</c:v>
                </c:pt>
                <c:pt idx="396">
                  <c:v>0.39700000000000002</c:v>
                </c:pt>
                <c:pt idx="397">
                  <c:v>0.39800000000000002</c:v>
                </c:pt>
                <c:pt idx="398">
                  <c:v>0.39900000000000002</c:v>
                </c:pt>
                <c:pt idx="399">
                  <c:v>0.4</c:v>
                </c:pt>
                <c:pt idx="400">
                  <c:v>0.40100000000000002</c:v>
                </c:pt>
                <c:pt idx="401">
                  <c:v>0.40200000000000002</c:v>
                </c:pt>
                <c:pt idx="402">
                  <c:v>0.40300000000000002</c:v>
                </c:pt>
                <c:pt idx="403">
                  <c:v>0.40400000000000003</c:v>
                </c:pt>
                <c:pt idx="404">
                  <c:v>0.40500000000000003</c:v>
                </c:pt>
                <c:pt idx="405">
                  <c:v>0.40600000000000003</c:v>
                </c:pt>
                <c:pt idx="406">
                  <c:v>0.40699999999999997</c:v>
                </c:pt>
                <c:pt idx="407">
                  <c:v>0.40799999999999997</c:v>
                </c:pt>
                <c:pt idx="408">
                  <c:v>0.40899999999999997</c:v>
                </c:pt>
                <c:pt idx="409">
                  <c:v>0.41</c:v>
                </c:pt>
                <c:pt idx="410">
                  <c:v>0.41099999999999998</c:v>
                </c:pt>
                <c:pt idx="411">
                  <c:v>0.41199999999999998</c:v>
                </c:pt>
                <c:pt idx="412">
                  <c:v>0.41299999999999998</c:v>
                </c:pt>
                <c:pt idx="413">
                  <c:v>0.41399999999999998</c:v>
                </c:pt>
                <c:pt idx="414">
                  <c:v>0.41499999999999998</c:v>
                </c:pt>
                <c:pt idx="415">
                  <c:v>0.41599999999999998</c:v>
                </c:pt>
                <c:pt idx="416">
                  <c:v>0.41699999999999998</c:v>
                </c:pt>
                <c:pt idx="417">
                  <c:v>0.41799999999999998</c:v>
                </c:pt>
                <c:pt idx="418">
                  <c:v>0.41899999999999998</c:v>
                </c:pt>
                <c:pt idx="419">
                  <c:v>0.42</c:v>
                </c:pt>
                <c:pt idx="420">
                  <c:v>0.42099999999999999</c:v>
                </c:pt>
                <c:pt idx="421">
                  <c:v>0.42199999999999999</c:v>
                </c:pt>
                <c:pt idx="422">
                  <c:v>0.42299999999999999</c:v>
                </c:pt>
                <c:pt idx="423">
                  <c:v>0.42399999999999999</c:v>
                </c:pt>
                <c:pt idx="424">
                  <c:v>0.42499999999999999</c:v>
                </c:pt>
                <c:pt idx="425">
                  <c:v>0.42599999999999999</c:v>
                </c:pt>
                <c:pt idx="426">
                  <c:v>0.42699999999999999</c:v>
                </c:pt>
                <c:pt idx="427">
                  <c:v>0.42799999999999999</c:v>
                </c:pt>
                <c:pt idx="428">
                  <c:v>0.42899999999999999</c:v>
                </c:pt>
                <c:pt idx="429">
                  <c:v>0.43</c:v>
                </c:pt>
                <c:pt idx="430">
                  <c:v>0.43099999999999999</c:v>
                </c:pt>
                <c:pt idx="431">
                  <c:v>0.432</c:v>
                </c:pt>
                <c:pt idx="432">
                  <c:v>0.433</c:v>
                </c:pt>
                <c:pt idx="433">
                  <c:v>0.434</c:v>
                </c:pt>
                <c:pt idx="434">
                  <c:v>0.435</c:v>
                </c:pt>
                <c:pt idx="435">
                  <c:v>0.436</c:v>
                </c:pt>
                <c:pt idx="436">
                  <c:v>0.437</c:v>
                </c:pt>
                <c:pt idx="437">
                  <c:v>0.438</c:v>
                </c:pt>
                <c:pt idx="438">
                  <c:v>0.439</c:v>
                </c:pt>
                <c:pt idx="439">
                  <c:v>0.44</c:v>
                </c:pt>
                <c:pt idx="440">
                  <c:v>0.441</c:v>
                </c:pt>
                <c:pt idx="441">
                  <c:v>0.442</c:v>
                </c:pt>
                <c:pt idx="442">
                  <c:v>0.443</c:v>
                </c:pt>
                <c:pt idx="443">
                  <c:v>0.44400000000000001</c:v>
                </c:pt>
                <c:pt idx="444">
                  <c:v>0.44500000000000001</c:v>
                </c:pt>
                <c:pt idx="445">
                  <c:v>0.44600000000000001</c:v>
                </c:pt>
                <c:pt idx="446">
                  <c:v>0.44700000000000001</c:v>
                </c:pt>
                <c:pt idx="447">
                  <c:v>0.44800000000000001</c:v>
                </c:pt>
                <c:pt idx="448">
                  <c:v>0.44900000000000001</c:v>
                </c:pt>
                <c:pt idx="449">
                  <c:v>0.45</c:v>
                </c:pt>
                <c:pt idx="450">
                  <c:v>0.45100000000000001</c:v>
                </c:pt>
                <c:pt idx="451">
                  <c:v>0.45200000000000001</c:v>
                </c:pt>
                <c:pt idx="452">
                  <c:v>0.45300000000000001</c:v>
                </c:pt>
                <c:pt idx="453">
                  <c:v>0.45400000000000001</c:v>
                </c:pt>
                <c:pt idx="454">
                  <c:v>0.45500000000000002</c:v>
                </c:pt>
                <c:pt idx="455">
                  <c:v>0.45600000000000002</c:v>
                </c:pt>
                <c:pt idx="456">
                  <c:v>0.45700000000000002</c:v>
                </c:pt>
                <c:pt idx="457">
                  <c:v>0.45800000000000002</c:v>
                </c:pt>
                <c:pt idx="458">
                  <c:v>0.45900000000000002</c:v>
                </c:pt>
                <c:pt idx="459">
                  <c:v>0.46</c:v>
                </c:pt>
                <c:pt idx="460">
                  <c:v>0.46100000000000002</c:v>
                </c:pt>
                <c:pt idx="461">
                  <c:v>0.46200000000000002</c:v>
                </c:pt>
                <c:pt idx="462">
                  <c:v>0.46300000000000002</c:v>
                </c:pt>
                <c:pt idx="463">
                  <c:v>0.46400000000000002</c:v>
                </c:pt>
                <c:pt idx="464">
                  <c:v>0.46500000000000002</c:v>
                </c:pt>
                <c:pt idx="465">
                  <c:v>0.46600000000000003</c:v>
                </c:pt>
                <c:pt idx="466">
                  <c:v>0.46700000000000003</c:v>
                </c:pt>
                <c:pt idx="467">
                  <c:v>0.46800000000000003</c:v>
                </c:pt>
                <c:pt idx="468">
                  <c:v>0.46899999999999997</c:v>
                </c:pt>
                <c:pt idx="469">
                  <c:v>0.47</c:v>
                </c:pt>
                <c:pt idx="470">
                  <c:v>0.47099999999999997</c:v>
                </c:pt>
                <c:pt idx="471">
                  <c:v>0.47199999999999998</c:v>
                </c:pt>
                <c:pt idx="472">
                  <c:v>0.47299999999999998</c:v>
                </c:pt>
                <c:pt idx="473">
                  <c:v>0.47399999999999998</c:v>
                </c:pt>
                <c:pt idx="474">
                  <c:v>0.47499999999999998</c:v>
                </c:pt>
                <c:pt idx="475">
                  <c:v>0.47599999999999998</c:v>
                </c:pt>
                <c:pt idx="476">
                  <c:v>0.47699999999999998</c:v>
                </c:pt>
                <c:pt idx="477">
                  <c:v>0.47799999999999998</c:v>
                </c:pt>
                <c:pt idx="478">
                  <c:v>0.47899999999999998</c:v>
                </c:pt>
                <c:pt idx="479">
                  <c:v>0.48</c:v>
                </c:pt>
                <c:pt idx="480">
                  <c:v>0.48099999999999998</c:v>
                </c:pt>
                <c:pt idx="481">
                  <c:v>0.48199999999999998</c:v>
                </c:pt>
                <c:pt idx="482">
                  <c:v>0.48299999999999998</c:v>
                </c:pt>
                <c:pt idx="483">
                  <c:v>0.48399999999999999</c:v>
                </c:pt>
                <c:pt idx="484">
                  <c:v>0.48499999999999999</c:v>
                </c:pt>
                <c:pt idx="485">
                  <c:v>0.48599999999999999</c:v>
                </c:pt>
                <c:pt idx="486">
                  <c:v>0.48699999999999999</c:v>
                </c:pt>
                <c:pt idx="487">
                  <c:v>0.48799999999999999</c:v>
                </c:pt>
                <c:pt idx="488">
                  <c:v>0.48899999999999999</c:v>
                </c:pt>
                <c:pt idx="489">
                  <c:v>0.49</c:v>
                </c:pt>
                <c:pt idx="490">
                  <c:v>0.49099999999999999</c:v>
                </c:pt>
                <c:pt idx="491">
                  <c:v>0.49199999999999999</c:v>
                </c:pt>
                <c:pt idx="492">
                  <c:v>0.49299999999999999</c:v>
                </c:pt>
                <c:pt idx="493">
                  <c:v>0.49399999999999999</c:v>
                </c:pt>
                <c:pt idx="494">
                  <c:v>0.495</c:v>
                </c:pt>
                <c:pt idx="495">
                  <c:v>0.496</c:v>
                </c:pt>
                <c:pt idx="496">
                  <c:v>0.497</c:v>
                </c:pt>
                <c:pt idx="497">
                  <c:v>0.498</c:v>
                </c:pt>
                <c:pt idx="498">
                  <c:v>0.499</c:v>
                </c:pt>
                <c:pt idx="499">
                  <c:v>0.5</c:v>
                </c:pt>
                <c:pt idx="500">
                  <c:v>0.501</c:v>
                </c:pt>
                <c:pt idx="501">
                  <c:v>0.502</c:v>
                </c:pt>
                <c:pt idx="502">
                  <c:v>0.503</c:v>
                </c:pt>
                <c:pt idx="503">
                  <c:v>0.504</c:v>
                </c:pt>
                <c:pt idx="504">
                  <c:v>0.505</c:v>
                </c:pt>
                <c:pt idx="505">
                  <c:v>0.50600000000000001</c:v>
                </c:pt>
                <c:pt idx="506">
                  <c:v>0.50700000000000001</c:v>
                </c:pt>
                <c:pt idx="507">
                  <c:v>0.50800000000000001</c:v>
                </c:pt>
                <c:pt idx="508">
                  <c:v>0.50900000000000001</c:v>
                </c:pt>
                <c:pt idx="509">
                  <c:v>0.51</c:v>
                </c:pt>
                <c:pt idx="510">
                  <c:v>0.51100000000000001</c:v>
                </c:pt>
                <c:pt idx="511">
                  <c:v>0.51200000000000001</c:v>
                </c:pt>
                <c:pt idx="512">
                  <c:v>0.51300000000000001</c:v>
                </c:pt>
                <c:pt idx="513">
                  <c:v>0.51400000000000001</c:v>
                </c:pt>
                <c:pt idx="514">
                  <c:v>0.51500000000000001</c:v>
                </c:pt>
                <c:pt idx="515">
                  <c:v>0.51600000000000001</c:v>
                </c:pt>
                <c:pt idx="516">
                  <c:v>0.51700000000000002</c:v>
                </c:pt>
                <c:pt idx="517">
                  <c:v>0.51800000000000002</c:v>
                </c:pt>
                <c:pt idx="518">
                  <c:v>0.51900000000000002</c:v>
                </c:pt>
                <c:pt idx="519">
                  <c:v>0.52</c:v>
                </c:pt>
                <c:pt idx="520">
                  <c:v>0.52100000000000002</c:v>
                </c:pt>
                <c:pt idx="521">
                  <c:v>0.52200000000000002</c:v>
                </c:pt>
                <c:pt idx="522">
                  <c:v>0.52300000000000002</c:v>
                </c:pt>
                <c:pt idx="523">
                  <c:v>0.52400000000000002</c:v>
                </c:pt>
                <c:pt idx="524">
                  <c:v>0.52500000000000002</c:v>
                </c:pt>
                <c:pt idx="525">
                  <c:v>0.52600000000000002</c:v>
                </c:pt>
                <c:pt idx="526">
                  <c:v>0.52700000000000002</c:v>
                </c:pt>
                <c:pt idx="527">
                  <c:v>0.52800000000000002</c:v>
                </c:pt>
                <c:pt idx="528">
                  <c:v>0.52900000000000003</c:v>
                </c:pt>
                <c:pt idx="529">
                  <c:v>0.53</c:v>
                </c:pt>
                <c:pt idx="530">
                  <c:v>0.53100000000000003</c:v>
                </c:pt>
                <c:pt idx="531">
                  <c:v>0.53200000000000003</c:v>
                </c:pt>
                <c:pt idx="532">
                  <c:v>0.53300000000000003</c:v>
                </c:pt>
                <c:pt idx="533">
                  <c:v>0.53400000000000003</c:v>
                </c:pt>
                <c:pt idx="534">
                  <c:v>0.53500000000000003</c:v>
                </c:pt>
                <c:pt idx="535">
                  <c:v>0.53600000000000003</c:v>
                </c:pt>
                <c:pt idx="536">
                  <c:v>0.53700000000000003</c:v>
                </c:pt>
                <c:pt idx="537">
                  <c:v>0.53800000000000003</c:v>
                </c:pt>
                <c:pt idx="538">
                  <c:v>0.53900000000000003</c:v>
                </c:pt>
                <c:pt idx="539">
                  <c:v>0.54</c:v>
                </c:pt>
                <c:pt idx="540">
                  <c:v>0.54100000000000004</c:v>
                </c:pt>
                <c:pt idx="541">
                  <c:v>0.54200000000000004</c:v>
                </c:pt>
                <c:pt idx="542">
                  <c:v>0.54300000000000004</c:v>
                </c:pt>
                <c:pt idx="543">
                  <c:v>0.54400000000000004</c:v>
                </c:pt>
                <c:pt idx="544">
                  <c:v>0.54500000000000004</c:v>
                </c:pt>
                <c:pt idx="545">
                  <c:v>0.54600000000000004</c:v>
                </c:pt>
                <c:pt idx="546">
                  <c:v>0.54700000000000004</c:v>
                </c:pt>
                <c:pt idx="547">
                  <c:v>0.54800000000000004</c:v>
                </c:pt>
                <c:pt idx="548">
                  <c:v>0.54900000000000004</c:v>
                </c:pt>
                <c:pt idx="549">
                  <c:v>0.55000000000000004</c:v>
                </c:pt>
                <c:pt idx="550">
                  <c:v>0.55100000000000005</c:v>
                </c:pt>
                <c:pt idx="551">
                  <c:v>0.55200000000000005</c:v>
                </c:pt>
                <c:pt idx="552">
                  <c:v>0.55300000000000005</c:v>
                </c:pt>
                <c:pt idx="553">
                  <c:v>0.55400000000000005</c:v>
                </c:pt>
                <c:pt idx="554">
                  <c:v>0.55500000000000005</c:v>
                </c:pt>
                <c:pt idx="555">
                  <c:v>0.55600000000000005</c:v>
                </c:pt>
                <c:pt idx="556">
                  <c:v>0.55700000000000005</c:v>
                </c:pt>
                <c:pt idx="557">
                  <c:v>0.55800000000000005</c:v>
                </c:pt>
                <c:pt idx="558">
                  <c:v>0.55900000000000005</c:v>
                </c:pt>
                <c:pt idx="559">
                  <c:v>0.56000000000000005</c:v>
                </c:pt>
                <c:pt idx="560">
                  <c:v>0.56100000000000005</c:v>
                </c:pt>
                <c:pt idx="561">
                  <c:v>0.56200000000000006</c:v>
                </c:pt>
                <c:pt idx="562">
                  <c:v>0.56299999999999994</c:v>
                </c:pt>
                <c:pt idx="563">
                  <c:v>0.56399999999999995</c:v>
                </c:pt>
                <c:pt idx="564">
                  <c:v>0.56499999999999995</c:v>
                </c:pt>
                <c:pt idx="565">
                  <c:v>0.56599999999999995</c:v>
                </c:pt>
                <c:pt idx="566">
                  <c:v>0.56699999999999995</c:v>
                </c:pt>
                <c:pt idx="567">
                  <c:v>0.56799999999999995</c:v>
                </c:pt>
                <c:pt idx="568">
                  <c:v>0.56899999999999995</c:v>
                </c:pt>
                <c:pt idx="569">
                  <c:v>0.56999999999999995</c:v>
                </c:pt>
                <c:pt idx="570">
                  <c:v>0.57099999999999995</c:v>
                </c:pt>
                <c:pt idx="571">
                  <c:v>0.57199999999999995</c:v>
                </c:pt>
                <c:pt idx="572">
                  <c:v>0.57299999999999995</c:v>
                </c:pt>
                <c:pt idx="573">
                  <c:v>0.57399999999999995</c:v>
                </c:pt>
                <c:pt idx="574">
                  <c:v>0.57499999999999996</c:v>
                </c:pt>
                <c:pt idx="575">
                  <c:v>0.57599999999999996</c:v>
                </c:pt>
                <c:pt idx="576">
                  <c:v>0.57699999999999996</c:v>
                </c:pt>
                <c:pt idx="577">
                  <c:v>0.57799999999999996</c:v>
                </c:pt>
                <c:pt idx="578">
                  <c:v>0.57899999999999996</c:v>
                </c:pt>
                <c:pt idx="579">
                  <c:v>0.57999999999999996</c:v>
                </c:pt>
                <c:pt idx="580">
                  <c:v>0.58099999999999996</c:v>
                </c:pt>
                <c:pt idx="581">
                  <c:v>0.58199999999999996</c:v>
                </c:pt>
                <c:pt idx="582">
                  <c:v>0.58299999999999996</c:v>
                </c:pt>
                <c:pt idx="583">
                  <c:v>0.58399999999999996</c:v>
                </c:pt>
                <c:pt idx="584">
                  <c:v>0.58499999999999996</c:v>
                </c:pt>
                <c:pt idx="585">
                  <c:v>0.58599999999999997</c:v>
                </c:pt>
                <c:pt idx="586">
                  <c:v>0.58699999999999997</c:v>
                </c:pt>
                <c:pt idx="587">
                  <c:v>0.58799999999999997</c:v>
                </c:pt>
                <c:pt idx="588">
                  <c:v>0.58899999999999997</c:v>
                </c:pt>
                <c:pt idx="589">
                  <c:v>0.59</c:v>
                </c:pt>
                <c:pt idx="590">
                  <c:v>0.59099999999999997</c:v>
                </c:pt>
                <c:pt idx="591">
                  <c:v>0.59199999999999997</c:v>
                </c:pt>
                <c:pt idx="592">
                  <c:v>0.59299999999999997</c:v>
                </c:pt>
                <c:pt idx="593">
                  <c:v>0.59399999999999997</c:v>
                </c:pt>
                <c:pt idx="594">
                  <c:v>0.59499999999999997</c:v>
                </c:pt>
                <c:pt idx="595">
                  <c:v>0.59599999999999997</c:v>
                </c:pt>
                <c:pt idx="596">
                  <c:v>0.59699999999999998</c:v>
                </c:pt>
                <c:pt idx="597">
                  <c:v>0.59799999999999998</c:v>
                </c:pt>
                <c:pt idx="598">
                  <c:v>0.59899999999999998</c:v>
                </c:pt>
                <c:pt idx="599">
                  <c:v>0.6</c:v>
                </c:pt>
                <c:pt idx="600">
                  <c:v>0.60099999999999998</c:v>
                </c:pt>
                <c:pt idx="601">
                  <c:v>0.60199999999999998</c:v>
                </c:pt>
                <c:pt idx="602">
                  <c:v>0.60299999999999998</c:v>
                </c:pt>
                <c:pt idx="603">
                  <c:v>0.60399999999999998</c:v>
                </c:pt>
                <c:pt idx="604">
                  <c:v>0.60499999999999998</c:v>
                </c:pt>
                <c:pt idx="605">
                  <c:v>0.60599999999999998</c:v>
                </c:pt>
                <c:pt idx="606">
                  <c:v>0.60699999999999998</c:v>
                </c:pt>
                <c:pt idx="607">
                  <c:v>0.60799999999999998</c:v>
                </c:pt>
                <c:pt idx="608">
                  <c:v>0.60899999999999999</c:v>
                </c:pt>
                <c:pt idx="609">
                  <c:v>0.61</c:v>
                </c:pt>
                <c:pt idx="610">
                  <c:v>0.61099999999999999</c:v>
                </c:pt>
                <c:pt idx="611">
                  <c:v>0.61199999999999999</c:v>
                </c:pt>
                <c:pt idx="612">
                  <c:v>0.61299999999999999</c:v>
                </c:pt>
                <c:pt idx="613">
                  <c:v>0.61399999999999999</c:v>
                </c:pt>
                <c:pt idx="614">
                  <c:v>0.61499999999999999</c:v>
                </c:pt>
                <c:pt idx="615">
                  <c:v>0.61599999999999999</c:v>
                </c:pt>
                <c:pt idx="616">
                  <c:v>0.61699999999999999</c:v>
                </c:pt>
                <c:pt idx="617">
                  <c:v>0.61799999999999999</c:v>
                </c:pt>
                <c:pt idx="618">
                  <c:v>0.61899999999999999</c:v>
                </c:pt>
                <c:pt idx="619">
                  <c:v>0.62</c:v>
                </c:pt>
                <c:pt idx="620">
                  <c:v>0.621</c:v>
                </c:pt>
                <c:pt idx="621">
                  <c:v>0.622</c:v>
                </c:pt>
                <c:pt idx="622">
                  <c:v>0.623</c:v>
                </c:pt>
                <c:pt idx="623">
                  <c:v>0.624</c:v>
                </c:pt>
                <c:pt idx="624">
                  <c:v>0.625</c:v>
                </c:pt>
                <c:pt idx="625">
                  <c:v>0.626</c:v>
                </c:pt>
                <c:pt idx="626">
                  <c:v>0.627</c:v>
                </c:pt>
                <c:pt idx="627">
                  <c:v>0.628</c:v>
                </c:pt>
                <c:pt idx="628">
                  <c:v>0.629</c:v>
                </c:pt>
                <c:pt idx="629">
                  <c:v>0.63</c:v>
                </c:pt>
                <c:pt idx="630">
                  <c:v>0.63100000000000001</c:v>
                </c:pt>
                <c:pt idx="631">
                  <c:v>0.63200000000000001</c:v>
                </c:pt>
                <c:pt idx="632">
                  <c:v>0.63300000000000001</c:v>
                </c:pt>
                <c:pt idx="633">
                  <c:v>0.63400000000000001</c:v>
                </c:pt>
                <c:pt idx="634">
                  <c:v>0.63500000000000001</c:v>
                </c:pt>
                <c:pt idx="635">
                  <c:v>0.63600000000000001</c:v>
                </c:pt>
                <c:pt idx="636">
                  <c:v>0.63700000000000001</c:v>
                </c:pt>
                <c:pt idx="637">
                  <c:v>0.63800000000000001</c:v>
                </c:pt>
                <c:pt idx="638">
                  <c:v>0.63900000000000001</c:v>
                </c:pt>
                <c:pt idx="639">
                  <c:v>0.64</c:v>
                </c:pt>
                <c:pt idx="640">
                  <c:v>0.64100000000000001</c:v>
                </c:pt>
                <c:pt idx="641">
                  <c:v>0.64200000000000002</c:v>
                </c:pt>
                <c:pt idx="642">
                  <c:v>0.64300000000000002</c:v>
                </c:pt>
                <c:pt idx="643">
                  <c:v>0.64400000000000002</c:v>
                </c:pt>
                <c:pt idx="644">
                  <c:v>0.64500000000000002</c:v>
                </c:pt>
                <c:pt idx="645">
                  <c:v>0.64600000000000002</c:v>
                </c:pt>
                <c:pt idx="646">
                  <c:v>0.64700000000000002</c:v>
                </c:pt>
                <c:pt idx="647">
                  <c:v>0.64800000000000002</c:v>
                </c:pt>
                <c:pt idx="648">
                  <c:v>0.64900000000000002</c:v>
                </c:pt>
                <c:pt idx="649">
                  <c:v>0.65</c:v>
                </c:pt>
                <c:pt idx="650">
                  <c:v>0.65100000000000002</c:v>
                </c:pt>
                <c:pt idx="651">
                  <c:v>0.65200000000000002</c:v>
                </c:pt>
                <c:pt idx="652">
                  <c:v>0.65300000000000002</c:v>
                </c:pt>
                <c:pt idx="653">
                  <c:v>0.65400000000000003</c:v>
                </c:pt>
                <c:pt idx="654">
                  <c:v>0.65500000000000003</c:v>
                </c:pt>
                <c:pt idx="655">
                  <c:v>0.65600000000000003</c:v>
                </c:pt>
                <c:pt idx="656">
                  <c:v>0.65700000000000003</c:v>
                </c:pt>
                <c:pt idx="657">
                  <c:v>0.65800000000000003</c:v>
                </c:pt>
                <c:pt idx="658">
                  <c:v>0.65900000000000003</c:v>
                </c:pt>
                <c:pt idx="659">
                  <c:v>0.66</c:v>
                </c:pt>
                <c:pt idx="660">
                  <c:v>0.66100000000000003</c:v>
                </c:pt>
                <c:pt idx="661">
                  <c:v>0.66200000000000003</c:v>
                </c:pt>
                <c:pt idx="662">
                  <c:v>0.66300000000000003</c:v>
                </c:pt>
                <c:pt idx="663">
                  <c:v>0.66400000000000003</c:v>
                </c:pt>
                <c:pt idx="664">
                  <c:v>0.66500000000000004</c:v>
                </c:pt>
                <c:pt idx="665">
                  <c:v>0.66600000000000004</c:v>
                </c:pt>
                <c:pt idx="666">
                  <c:v>0.66700000000000004</c:v>
                </c:pt>
                <c:pt idx="667">
                  <c:v>0.66800000000000004</c:v>
                </c:pt>
                <c:pt idx="668">
                  <c:v>0.66900000000000004</c:v>
                </c:pt>
                <c:pt idx="669">
                  <c:v>0.67</c:v>
                </c:pt>
                <c:pt idx="670">
                  <c:v>0.67100000000000004</c:v>
                </c:pt>
                <c:pt idx="671">
                  <c:v>0.67200000000000004</c:v>
                </c:pt>
                <c:pt idx="672">
                  <c:v>0.67300000000000004</c:v>
                </c:pt>
                <c:pt idx="673">
                  <c:v>0.67400000000000004</c:v>
                </c:pt>
                <c:pt idx="674">
                  <c:v>0.67500000000000004</c:v>
                </c:pt>
                <c:pt idx="675">
                  <c:v>0.67600000000000005</c:v>
                </c:pt>
                <c:pt idx="676">
                  <c:v>0.67700000000000005</c:v>
                </c:pt>
                <c:pt idx="677">
                  <c:v>0.67800000000000005</c:v>
                </c:pt>
                <c:pt idx="678">
                  <c:v>0.67900000000000005</c:v>
                </c:pt>
                <c:pt idx="679">
                  <c:v>0.68</c:v>
                </c:pt>
                <c:pt idx="680">
                  <c:v>0.68100000000000005</c:v>
                </c:pt>
                <c:pt idx="681">
                  <c:v>0.68200000000000005</c:v>
                </c:pt>
                <c:pt idx="682">
                  <c:v>0.68300000000000005</c:v>
                </c:pt>
                <c:pt idx="683">
                  <c:v>0.68400000000000005</c:v>
                </c:pt>
                <c:pt idx="684">
                  <c:v>0.68500000000000005</c:v>
                </c:pt>
                <c:pt idx="685">
                  <c:v>0.68600000000000005</c:v>
                </c:pt>
                <c:pt idx="686">
                  <c:v>0.68700000000000006</c:v>
                </c:pt>
                <c:pt idx="687">
                  <c:v>0.68799999999999994</c:v>
                </c:pt>
                <c:pt idx="688">
                  <c:v>0.68899999999999995</c:v>
                </c:pt>
                <c:pt idx="689">
                  <c:v>0.69</c:v>
                </c:pt>
                <c:pt idx="690">
                  <c:v>0.69099999999999995</c:v>
                </c:pt>
                <c:pt idx="691">
                  <c:v>0.69199999999999995</c:v>
                </c:pt>
                <c:pt idx="692">
                  <c:v>0.69299999999999995</c:v>
                </c:pt>
                <c:pt idx="693">
                  <c:v>0.69399999999999995</c:v>
                </c:pt>
                <c:pt idx="694">
                  <c:v>0.69499999999999995</c:v>
                </c:pt>
                <c:pt idx="695">
                  <c:v>0.69599999999999995</c:v>
                </c:pt>
                <c:pt idx="696">
                  <c:v>0.69699999999999995</c:v>
                </c:pt>
                <c:pt idx="697">
                  <c:v>0.69799999999999995</c:v>
                </c:pt>
                <c:pt idx="698">
                  <c:v>0.69899999999999995</c:v>
                </c:pt>
                <c:pt idx="699">
                  <c:v>0.7</c:v>
                </c:pt>
                <c:pt idx="700">
                  <c:v>0.70099999999999996</c:v>
                </c:pt>
                <c:pt idx="701">
                  <c:v>0.70199999999999996</c:v>
                </c:pt>
                <c:pt idx="702">
                  <c:v>0.70299999999999996</c:v>
                </c:pt>
                <c:pt idx="703">
                  <c:v>0.70399999999999996</c:v>
                </c:pt>
                <c:pt idx="704">
                  <c:v>0.70499999999999996</c:v>
                </c:pt>
                <c:pt idx="705">
                  <c:v>0.70599999999999996</c:v>
                </c:pt>
                <c:pt idx="706">
                  <c:v>0.70699999999999996</c:v>
                </c:pt>
                <c:pt idx="707">
                  <c:v>0.70799999999999996</c:v>
                </c:pt>
                <c:pt idx="708">
                  <c:v>0.70899999999999996</c:v>
                </c:pt>
                <c:pt idx="709">
                  <c:v>0.71</c:v>
                </c:pt>
                <c:pt idx="710">
                  <c:v>0.71099999999999997</c:v>
                </c:pt>
                <c:pt idx="711">
                  <c:v>0.71199999999999997</c:v>
                </c:pt>
                <c:pt idx="712">
                  <c:v>0.71299999999999997</c:v>
                </c:pt>
                <c:pt idx="713">
                  <c:v>0.71399999999999997</c:v>
                </c:pt>
                <c:pt idx="714">
                  <c:v>0.71499999999999997</c:v>
                </c:pt>
                <c:pt idx="715">
                  <c:v>0.71599999999999997</c:v>
                </c:pt>
                <c:pt idx="716">
                  <c:v>0.71699999999999997</c:v>
                </c:pt>
                <c:pt idx="717">
                  <c:v>0.71799999999999997</c:v>
                </c:pt>
                <c:pt idx="718">
                  <c:v>0.71899999999999997</c:v>
                </c:pt>
                <c:pt idx="719">
                  <c:v>0.72</c:v>
                </c:pt>
                <c:pt idx="720">
                  <c:v>0.72099999999999997</c:v>
                </c:pt>
                <c:pt idx="721">
                  <c:v>0.72199999999999998</c:v>
                </c:pt>
                <c:pt idx="722">
                  <c:v>0.72299999999999998</c:v>
                </c:pt>
                <c:pt idx="723">
                  <c:v>0.72399999999999998</c:v>
                </c:pt>
                <c:pt idx="724">
                  <c:v>0.72499999999999998</c:v>
                </c:pt>
                <c:pt idx="725">
                  <c:v>0.72599999999999998</c:v>
                </c:pt>
                <c:pt idx="726">
                  <c:v>0.72699999999999998</c:v>
                </c:pt>
                <c:pt idx="727">
                  <c:v>0.72799999999999998</c:v>
                </c:pt>
                <c:pt idx="728">
                  <c:v>0.72899999999999998</c:v>
                </c:pt>
                <c:pt idx="729">
                  <c:v>0.73</c:v>
                </c:pt>
                <c:pt idx="730">
                  <c:v>0.73099999999999998</c:v>
                </c:pt>
                <c:pt idx="731">
                  <c:v>0.73199999999999998</c:v>
                </c:pt>
                <c:pt idx="732">
                  <c:v>0.73299999999999998</c:v>
                </c:pt>
                <c:pt idx="733">
                  <c:v>0.73399999999999999</c:v>
                </c:pt>
                <c:pt idx="734">
                  <c:v>0.73499999999999999</c:v>
                </c:pt>
                <c:pt idx="735">
                  <c:v>0.73599999999999999</c:v>
                </c:pt>
                <c:pt idx="736">
                  <c:v>0.73699999999999999</c:v>
                </c:pt>
                <c:pt idx="737">
                  <c:v>0.73799999999999999</c:v>
                </c:pt>
                <c:pt idx="738">
                  <c:v>0.73899999999999999</c:v>
                </c:pt>
                <c:pt idx="739">
                  <c:v>0.74</c:v>
                </c:pt>
                <c:pt idx="740">
                  <c:v>0.74099999999999999</c:v>
                </c:pt>
                <c:pt idx="741">
                  <c:v>0.74199999999999999</c:v>
                </c:pt>
                <c:pt idx="742">
                  <c:v>0.74299999999999999</c:v>
                </c:pt>
                <c:pt idx="743">
                  <c:v>0.74399999999999999</c:v>
                </c:pt>
                <c:pt idx="744">
                  <c:v>0.745</c:v>
                </c:pt>
                <c:pt idx="745">
                  <c:v>0.746</c:v>
                </c:pt>
                <c:pt idx="746">
                  <c:v>0.747</c:v>
                </c:pt>
                <c:pt idx="747">
                  <c:v>0.748</c:v>
                </c:pt>
                <c:pt idx="748">
                  <c:v>0.749</c:v>
                </c:pt>
                <c:pt idx="749">
                  <c:v>0.75</c:v>
                </c:pt>
                <c:pt idx="750">
                  <c:v>0.751</c:v>
                </c:pt>
                <c:pt idx="751">
                  <c:v>0.752</c:v>
                </c:pt>
                <c:pt idx="752">
                  <c:v>0.753</c:v>
                </c:pt>
                <c:pt idx="753">
                  <c:v>0.754</c:v>
                </c:pt>
                <c:pt idx="754">
                  <c:v>0.755</c:v>
                </c:pt>
                <c:pt idx="755">
                  <c:v>0.75600000000000001</c:v>
                </c:pt>
                <c:pt idx="756">
                  <c:v>0.75700000000000001</c:v>
                </c:pt>
                <c:pt idx="757">
                  <c:v>0.75800000000000001</c:v>
                </c:pt>
                <c:pt idx="758">
                  <c:v>0.75900000000000001</c:v>
                </c:pt>
                <c:pt idx="759">
                  <c:v>0.76</c:v>
                </c:pt>
                <c:pt idx="760">
                  <c:v>0.76100000000000001</c:v>
                </c:pt>
                <c:pt idx="761">
                  <c:v>0.76200000000000001</c:v>
                </c:pt>
                <c:pt idx="762">
                  <c:v>0.76300000000000001</c:v>
                </c:pt>
                <c:pt idx="763">
                  <c:v>0.76400000000000001</c:v>
                </c:pt>
                <c:pt idx="764">
                  <c:v>0.76500000000000001</c:v>
                </c:pt>
                <c:pt idx="765">
                  <c:v>0.76600000000000001</c:v>
                </c:pt>
                <c:pt idx="766">
                  <c:v>0.76700000000000002</c:v>
                </c:pt>
                <c:pt idx="767">
                  <c:v>0.76800000000000002</c:v>
                </c:pt>
                <c:pt idx="768">
                  <c:v>0.76900000000000002</c:v>
                </c:pt>
                <c:pt idx="769">
                  <c:v>0.77</c:v>
                </c:pt>
                <c:pt idx="770">
                  <c:v>0.77100000000000002</c:v>
                </c:pt>
                <c:pt idx="771">
                  <c:v>0.77200000000000002</c:v>
                </c:pt>
                <c:pt idx="772">
                  <c:v>0.77300000000000002</c:v>
                </c:pt>
                <c:pt idx="773">
                  <c:v>0.77400000000000002</c:v>
                </c:pt>
                <c:pt idx="774">
                  <c:v>0.77500000000000002</c:v>
                </c:pt>
                <c:pt idx="775">
                  <c:v>0.77600000000000002</c:v>
                </c:pt>
                <c:pt idx="776">
                  <c:v>0.77700000000000002</c:v>
                </c:pt>
                <c:pt idx="777">
                  <c:v>0.77800000000000002</c:v>
                </c:pt>
                <c:pt idx="778">
                  <c:v>0.77900000000000003</c:v>
                </c:pt>
                <c:pt idx="779">
                  <c:v>0.78</c:v>
                </c:pt>
                <c:pt idx="780">
                  <c:v>0.78100000000000003</c:v>
                </c:pt>
                <c:pt idx="781">
                  <c:v>0.78200000000000003</c:v>
                </c:pt>
                <c:pt idx="782">
                  <c:v>0.78300000000000003</c:v>
                </c:pt>
                <c:pt idx="783">
                  <c:v>0.78400000000000003</c:v>
                </c:pt>
                <c:pt idx="784">
                  <c:v>0.78500000000000003</c:v>
                </c:pt>
                <c:pt idx="785">
                  <c:v>0.78600000000000003</c:v>
                </c:pt>
                <c:pt idx="786">
                  <c:v>0.78700000000000003</c:v>
                </c:pt>
                <c:pt idx="787">
                  <c:v>0.78800000000000003</c:v>
                </c:pt>
                <c:pt idx="788">
                  <c:v>0.78900000000000003</c:v>
                </c:pt>
                <c:pt idx="789">
                  <c:v>0.79</c:v>
                </c:pt>
                <c:pt idx="790">
                  <c:v>0.79100000000000004</c:v>
                </c:pt>
                <c:pt idx="791">
                  <c:v>0.79200000000000004</c:v>
                </c:pt>
                <c:pt idx="792">
                  <c:v>0.79300000000000004</c:v>
                </c:pt>
                <c:pt idx="793">
                  <c:v>0.79400000000000004</c:v>
                </c:pt>
                <c:pt idx="794">
                  <c:v>0.79500000000000004</c:v>
                </c:pt>
                <c:pt idx="795">
                  <c:v>0.79600000000000004</c:v>
                </c:pt>
                <c:pt idx="796">
                  <c:v>0.79700000000000004</c:v>
                </c:pt>
                <c:pt idx="797">
                  <c:v>0.79800000000000004</c:v>
                </c:pt>
                <c:pt idx="798">
                  <c:v>0.79900000000000004</c:v>
                </c:pt>
                <c:pt idx="799">
                  <c:v>0.8</c:v>
                </c:pt>
                <c:pt idx="800">
                  <c:v>0.80100000000000005</c:v>
                </c:pt>
                <c:pt idx="801">
                  <c:v>0.80200000000000005</c:v>
                </c:pt>
                <c:pt idx="802">
                  <c:v>0.80300000000000005</c:v>
                </c:pt>
                <c:pt idx="803">
                  <c:v>0.80400000000000005</c:v>
                </c:pt>
                <c:pt idx="804">
                  <c:v>0.80500000000000005</c:v>
                </c:pt>
                <c:pt idx="805">
                  <c:v>0.80600000000000005</c:v>
                </c:pt>
                <c:pt idx="806">
                  <c:v>0.80700000000000005</c:v>
                </c:pt>
                <c:pt idx="807">
                  <c:v>0.80800000000000005</c:v>
                </c:pt>
                <c:pt idx="808">
                  <c:v>0.80900000000000005</c:v>
                </c:pt>
                <c:pt idx="809">
                  <c:v>0.81</c:v>
                </c:pt>
                <c:pt idx="810">
                  <c:v>0.81100000000000005</c:v>
                </c:pt>
                <c:pt idx="811">
                  <c:v>0.81200000000000006</c:v>
                </c:pt>
                <c:pt idx="812">
                  <c:v>0.81299999999999994</c:v>
                </c:pt>
                <c:pt idx="813">
                  <c:v>0.81399999999999995</c:v>
                </c:pt>
                <c:pt idx="814">
                  <c:v>0.81499999999999995</c:v>
                </c:pt>
                <c:pt idx="815">
                  <c:v>0.81599999999999995</c:v>
                </c:pt>
                <c:pt idx="816">
                  <c:v>0.81699999999999995</c:v>
                </c:pt>
                <c:pt idx="817">
                  <c:v>0.81799999999999995</c:v>
                </c:pt>
                <c:pt idx="818">
                  <c:v>0.81899999999999995</c:v>
                </c:pt>
                <c:pt idx="819">
                  <c:v>0.82</c:v>
                </c:pt>
                <c:pt idx="820">
                  <c:v>0.82099999999999995</c:v>
                </c:pt>
                <c:pt idx="821">
                  <c:v>0.82199999999999995</c:v>
                </c:pt>
                <c:pt idx="822">
                  <c:v>0.82299999999999995</c:v>
                </c:pt>
                <c:pt idx="823">
                  <c:v>0.82399999999999995</c:v>
                </c:pt>
                <c:pt idx="824">
                  <c:v>0.82499999999999996</c:v>
                </c:pt>
                <c:pt idx="825">
                  <c:v>0.82599999999999996</c:v>
                </c:pt>
                <c:pt idx="826">
                  <c:v>0.82699999999999996</c:v>
                </c:pt>
                <c:pt idx="827">
                  <c:v>0.82799999999999996</c:v>
                </c:pt>
                <c:pt idx="828">
                  <c:v>0.82899999999999996</c:v>
                </c:pt>
                <c:pt idx="829">
                  <c:v>0.83</c:v>
                </c:pt>
                <c:pt idx="830">
                  <c:v>0.83099999999999996</c:v>
                </c:pt>
                <c:pt idx="831">
                  <c:v>0.83199999999999996</c:v>
                </c:pt>
                <c:pt idx="832">
                  <c:v>0.83299999999999996</c:v>
                </c:pt>
                <c:pt idx="833">
                  <c:v>0.83399999999999996</c:v>
                </c:pt>
                <c:pt idx="834">
                  <c:v>0.83499999999999996</c:v>
                </c:pt>
                <c:pt idx="835">
                  <c:v>0.83599999999999997</c:v>
                </c:pt>
                <c:pt idx="836">
                  <c:v>0.83699999999999997</c:v>
                </c:pt>
                <c:pt idx="837">
                  <c:v>0.83799999999999997</c:v>
                </c:pt>
                <c:pt idx="838">
                  <c:v>0.83899999999999997</c:v>
                </c:pt>
                <c:pt idx="839">
                  <c:v>0.84</c:v>
                </c:pt>
                <c:pt idx="840">
                  <c:v>0.84099999999999997</c:v>
                </c:pt>
                <c:pt idx="841">
                  <c:v>0.84199999999999997</c:v>
                </c:pt>
                <c:pt idx="842">
                  <c:v>0.84299999999999997</c:v>
                </c:pt>
                <c:pt idx="843">
                  <c:v>0.84399999999999997</c:v>
                </c:pt>
                <c:pt idx="844">
                  <c:v>0.84499999999999997</c:v>
                </c:pt>
                <c:pt idx="845">
                  <c:v>0.84599999999999997</c:v>
                </c:pt>
                <c:pt idx="846">
                  <c:v>0.84699999999999998</c:v>
                </c:pt>
                <c:pt idx="847">
                  <c:v>0.84799999999999998</c:v>
                </c:pt>
                <c:pt idx="848">
                  <c:v>0.84899999999999998</c:v>
                </c:pt>
                <c:pt idx="849">
                  <c:v>0.85</c:v>
                </c:pt>
                <c:pt idx="850">
                  <c:v>0.85099999999999998</c:v>
                </c:pt>
                <c:pt idx="851">
                  <c:v>0.85199999999999998</c:v>
                </c:pt>
                <c:pt idx="852">
                  <c:v>0.85299999999999998</c:v>
                </c:pt>
                <c:pt idx="853">
                  <c:v>0.85399999999999998</c:v>
                </c:pt>
                <c:pt idx="854">
                  <c:v>0.85499999999999998</c:v>
                </c:pt>
                <c:pt idx="855">
                  <c:v>0.85599999999999998</c:v>
                </c:pt>
                <c:pt idx="856">
                  <c:v>0.85699999999999998</c:v>
                </c:pt>
                <c:pt idx="857">
                  <c:v>0.85799999999999998</c:v>
                </c:pt>
                <c:pt idx="858">
                  <c:v>0.85899999999999999</c:v>
                </c:pt>
                <c:pt idx="859">
                  <c:v>0.86</c:v>
                </c:pt>
                <c:pt idx="860">
                  <c:v>0.86099999999999999</c:v>
                </c:pt>
                <c:pt idx="861">
                  <c:v>0.86199999999999999</c:v>
                </c:pt>
                <c:pt idx="862">
                  <c:v>0.86299999999999999</c:v>
                </c:pt>
                <c:pt idx="863">
                  <c:v>0.86399999999999999</c:v>
                </c:pt>
                <c:pt idx="864">
                  <c:v>0.86499999999999999</c:v>
                </c:pt>
                <c:pt idx="865">
                  <c:v>0.86599999999999999</c:v>
                </c:pt>
                <c:pt idx="866">
                  <c:v>0.86699999999999999</c:v>
                </c:pt>
                <c:pt idx="867">
                  <c:v>0.86799999999999999</c:v>
                </c:pt>
                <c:pt idx="868">
                  <c:v>0.86899999999999999</c:v>
                </c:pt>
                <c:pt idx="869">
                  <c:v>0.87</c:v>
                </c:pt>
                <c:pt idx="870">
                  <c:v>0.871</c:v>
                </c:pt>
                <c:pt idx="871">
                  <c:v>0.872</c:v>
                </c:pt>
                <c:pt idx="872">
                  <c:v>0.873</c:v>
                </c:pt>
                <c:pt idx="873">
                  <c:v>0.874</c:v>
                </c:pt>
                <c:pt idx="874">
                  <c:v>0.875</c:v>
                </c:pt>
                <c:pt idx="875">
                  <c:v>0.876</c:v>
                </c:pt>
                <c:pt idx="876">
                  <c:v>0.877</c:v>
                </c:pt>
                <c:pt idx="877">
                  <c:v>0.878</c:v>
                </c:pt>
                <c:pt idx="878">
                  <c:v>0.879</c:v>
                </c:pt>
                <c:pt idx="879">
                  <c:v>0.88</c:v>
                </c:pt>
                <c:pt idx="880">
                  <c:v>0.88100000000000001</c:v>
                </c:pt>
                <c:pt idx="881">
                  <c:v>0.88200000000000001</c:v>
                </c:pt>
                <c:pt idx="882">
                  <c:v>0.88300000000000001</c:v>
                </c:pt>
                <c:pt idx="883">
                  <c:v>0.88400000000000001</c:v>
                </c:pt>
                <c:pt idx="884">
                  <c:v>0.88500000000000001</c:v>
                </c:pt>
                <c:pt idx="885">
                  <c:v>0.88600000000000001</c:v>
                </c:pt>
                <c:pt idx="886">
                  <c:v>0.88700000000000001</c:v>
                </c:pt>
                <c:pt idx="887">
                  <c:v>0.88800000000000001</c:v>
                </c:pt>
                <c:pt idx="888">
                  <c:v>0.88900000000000001</c:v>
                </c:pt>
                <c:pt idx="889">
                  <c:v>0.89</c:v>
                </c:pt>
                <c:pt idx="890">
                  <c:v>0.89100000000000001</c:v>
                </c:pt>
                <c:pt idx="891">
                  <c:v>0.89200000000000002</c:v>
                </c:pt>
                <c:pt idx="892">
                  <c:v>0.89300000000000002</c:v>
                </c:pt>
                <c:pt idx="893">
                  <c:v>0.89400000000000002</c:v>
                </c:pt>
                <c:pt idx="894">
                  <c:v>0.89500000000000002</c:v>
                </c:pt>
                <c:pt idx="895">
                  <c:v>0.89600000000000002</c:v>
                </c:pt>
                <c:pt idx="896">
                  <c:v>0.89700000000000002</c:v>
                </c:pt>
                <c:pt idx="897">
                  <c:v>0.89800000000000002</c:v>
                </c:pt>
                <c:pt idx="898">
                  <c:v>0.89900000000000002</c:v>
                </c:pt>
                <c:pt idx="899">
                  <c:v>0.9</c:v>
                </c:pt>
                <c:pt idx="900">
                  <c:v>0.90100000000000002</c:v>
                </c:pt>
                <c:pt idx="901">
                  <c:v>0.90200000000000002</c:v>
                </c:pt>
                <c:pt idx="902">
                  <c:v>0.90300000000000002</c:v>
                </c:pt>
                <c:pt idx="903">
                  <c:v>0.90400000000000003</c:v>
                </c:pt>
                <c:pt idx="904">
                  <c:v>0.90500000000000003</c:v>
                </c:pt>
                <c:pt idx="905">
                  <c:v>0.90600000000000003</c:v>
                </c:pt>
                <c:pt idx="906">
                  <c:v>0.90700000000000003</c:v>
                </c:pt>
                <c:pt idx="907">
                  <c:v>0.90800000000000003</c:v>
                </c:pt>
                <c:pt idx="908">
                  <c:v>0.90900000000000003</c:v>
                </c:pt>
                <c:pt idx="909">
                  <c:v>0.91</c:v>
                </c:pt>
                <c:pt idx="910">
                  <c:v>0.91100000000000003</c:v>
                </c:pt>
                <c:pt idx="911">
                  <c:v>0.91200000000000003</c:v>
                </c:pt>
                <c:pt idx="912">
                  <c:v>0.91300000000000003</c:v>
                </c:pt>
                <c:pt idx="913">
                  <c:v>0.91400000000000003</c:v>
                </c:pt>
                <c:pt idx="914">
                  <c:v>0.91500000000000004</c:v>
                </c:pt>
                <c:pt idx="915">
                  <c:v>0.91600000000000004</c:v>
                </c:pt>
                <c:pt idx="916">
                  <c:v>0.91700000000000004</c:v>
                </c:pt>
                <c:pt idx="917">
                  <c:v>0.91800000000000004</c:v>
                </c:pt>
                <c:pt idx="918">
                  <c:v>0.91900000000000004</c:v>
                </c:pt>
                <c:pt idx="919">
                  <c:v>0.92</c:v>
                </c:pt>
                <c:pt idx="920">
                  <c:v>0.92100000000000004</c:v>
                </c:pt>
                <c:pt idx="921">
                  <c:v>0.92200000000000004</c:v>
                </c:pt>
                <c:pt idx="922">
                  <c:v>0.92300000000000004</c:v>
                </c:pt>
                <c:pt idx="923">
                  <c:v>0.92400000000000004</c:v>
                </c:pt>
                <c:pt idx="924">
                  <c:v>0.92500000000000004</c:v>
                </c:pt>
                <c:pt idx="925">
                  <c:v>0.92600000000000005</c:v>
                </c:pt>
                <c:pt idx="926">
                  <c:v>0.92700000000000005</c:v>
                </c:pt>
                <c:pt idx="927">
                  <c:v>0.92800000000000005</c:v>
                </c:pt>
                <c:pt idx="928">
                  <c:v>0.92900000000000005</c:v>
                </c:pt>
                <c:pt idx="929">
                  <c:v>0.93</c:v>
                </c:pt>
                <c:pt idx="930">
                  <c:v>0.93100000000000005</c:v>
                </c:pt>
                <c:pt idx="931">
                  <c:v>0.93200000000000005</c:v>
                </c:pt>
                <c:pt idx="932">
                  <c:v>0.93300000000000005</c:v>
                </c:pt>
                <c:pt idx="933">
                  <c:v>0.93400000000000005</c:v>
                </c:pt>
                <c:pt idx="934">
                  <c:v>0.93500000000000005</c:v>
                </c:pt>
                <c:pt idx="935">
                  <c:v>0.93600000000000005</c:v>
                </c:pt>
                <c:pt idx="936">
                  <c:v>0.93700000000000006</c:v>
                </c:pt>
                <c:pt idx="937">
                  <c:v>0.93799999999999994</c:v>
                </c:pt>
                <c:pt idx="938">
                  <c:v>0.93899999999999995</c:v>
                </c:pt>
                <c:pt idx="939">
                  <c:v>0.94</c:v>
                </c:pt>
                <c:pt idx="940">
                  <c:v>0.94099999999999995</c:v>
                </c:pt>
                <c:pt idx="941">
                  <c:v>0.94199999999999995</c:v>
                </c:pt>
                <c:pt idx="942">
                  <c:v>0.94299999999999995</c:v>
                </c:pt>
                <c:pt idx="943">
                  <c:v>0.94399999999999995</c:v>
                </c:pt>
                <c:pt idx="944">
                  <c:v>0.94499999999999995</c:v>
                </c:pt>
                <c:pt idx="945">
                  <c:v>0.94599999999999995</c:v>
                </c:pt>
                <c:pt idx="946">
                  <c:v>0.94699999999999995</c:v>
                </c:pt>
                <c:pt idx="947">
                  <c:v>0.94799999999999995</c:v>
                </c:pt>
                <c:pt idx="948">
                  <c:v>0.94899999999999995</c:v>
                </c:pt>
                <c:pt idx="949">
                  <c:v>0.95</c:v>
                </c:pt>
                <c:pt idx="950">
                  <c:v>0.95099999999999996</c:v>
                </c:pt>
                <c:pt idx="951">
                  <c:v>0.95199999999999996</c:v>
                </c:pt>
                <c:pt idx="952">
                  <c:v>0.95299999999999996</c:v>
                </c:pt>
                <c:pt idx="953">
                  <c:v>0.95399999999999996</c:v>
                </c:pt>
                <c:pt idx="954">
                  <c:v>0.95499999999999996</c:v>
                </c:pt>
                <c:pt idx="955">
                  <c:v>0.95599999999999996</c:v>
                </c:pt>
                <c:pt idx="956">
                  <c:v>0.95699999999999996</c:v>
                </c:pt>
                <c:pt idx="957">
                  <c:v>0.95799999999999996</c:v>
                </c:pt>
                <c:pt idx="958">
                  <c:v>0.95899999999999996</c:v>
                </c:pt>
                <c:pt idx="959">
                  <c:v>0.96</c:v>
                </c:pt>
                <c:pt idx="960">
                  <c:v>0.96099999999999997</c:v>
                </c:pt>
                <c:pt idx="961">
                  <c:v>0.96199999999999997</c:v>
                </c:pt>
                <c:pt idx="962">
                  <c:v>0.96299999999999997</c:v>
                </c:pt>
                <c:pt idx="963">
                  <c:v>0.96399999999999997</c:v>
                </c:pt>
                <c:pt idx="964">
                  <c:v>0.96499999999999997</c:v>
                </c:pt>
                <c:pt idx="965">
                  <c:v>0.96599999999999997</c:v>
                </c:pt>
                <c:pt idx="966">
                  <c:v>0.96699999999999997</c:v>
                </c:pt>
                <c:pt idx="967">
                  <c:v>0.96799999999999997</c:v>
                </c:pt>
                <c:pt idx="968">
                  <c:v>0.96899999999999997</c:v>
                </c:pt>
                <c:pt idx="969">
                  <c:v>0.97</c:v>
                </c:pt>
                <c:pt idx="970">
                  <c:v>0.97099999999999997</c:v>
                </c:pt>
                <c:pt idx="971">
                  <c:v>0.97199999999999998</c:v>
                </c:pt>
                <c:pt idx="972">
                  <c:v>0.97299999999999998</c:v>
                </c:pt>
                <c:pt idx="973">
                  <c:v>0.97399999999999998</c:v>
                </c:pt>
                <c:pt idx="974">
                  <c:v>0.97499999999999998</c:v>
                </c:pt>
                <c:pt idx="975">
                  <c:v>0.97599999999999998</c:v>
                </c:pt>
                <c:pt idx="976">
                  <c:v>0.97699999999999998</c:v>
                </c:pt>
                <c:pt idx="977">
                  <c:v>0.97799999999999998</c:v>
                </c:pt>
                <c:pt idx="978">
                  <c:v>0.97899999999999998</c:v>
                </c:pt>
                <c:pt idx="979">
                  <c:v>0.98</c:v>
                </c:pt>
                <c:pt idx="980">
                  <c:v>0.98099999999999998</c:v>
                </c:pt>
                <c:pt idx="981">
                  <c:v>0.98199999999999998</c:v>
                </c:pt>
                <c:pt idx="982">
                  <c:v>0.98299999999999998</c:v>
                </c:pt>
                <c:pt idx="983">
                  <c:v>0.98399999999999999</c:v>
                </c:pt>
                <c:pt idx="984">
                  <c:v>0.98499999999999999</c:v>
                </c:pt>
                <c:pt idx="985">
                  <c:v>0.98599999999999999</c:v>
                </c:pt>
                <c:pt idx="986">
                  <c:v>0.98699999999999999</c:v>
                </c:pt>
                <c:pt idx="987">
                  <c:v>0.98799999999999999</c:v>
                </c:pt>
                <c:pt idx="988">
                  <c:v>0.98899999999999999</c:v>
                </c:pt>
                <c:pt idx="989">
                  <c:v>0.99</c:v>
                </c:pt>
                <c:pt idx="990">
                  <c:v>0.99099999999999999</c:v>
                </c:pt>
                <c:pt idx="991">
                  <c:v>0.99199999999999999</c:v>
                </c:pt>
                <c:pt idx="992">
                  <c:v>0.99299999999999999</c:v>
                </c:pt>
                <c:pt idx="993">
                  <c:v>0.99399999999999999</c:v>
                </c:pt>
                <c:pt idx="994">
                  <c:v>0.995</c:v>
                </c:pt>
                <c:pt idx="995">
                  <c:v>0.996</c:v>
                </c:pt>
                <c:pt idx="996">
                  <c:v>0.997</c:v>
                </c:pt>
                <c:pt idx="997">
                  <c:v>0.998</c:v>
                </c:pt>
                <c:pt idx="998">
                  <c:v>0.999</c:v>
                </c:pt>
                <c:pt idx="999">
                  <c:v>1</c:v>
                </c:pt>
                <c:pt idx="1000">
                  <c:v>1.0009999999999999</c:v>
                </c:pt>
                <c:pt idx="1001">
                  <c:v>1.002</c:v>
                </c:pt>
                <c:pt idx="1002">
                  <c:v>1.0029999999999999</c:v>
                </c:pt>
                <c:pt idx="1003">
                  <c:v>1.004</c:v>
                </c:pt>
                <c:pt idx="1004">
                  <c:v>1.0049999999999999</c:v>
                </c:pt>
                <c:pt idx="1005">
                  <c:v>1.006</c:v>
                </c:pt>
                <c:pt idx="1006">
                  <c:v>1.0069999999999999</c:v>
                </c:pt>
                <c:pt idx="1007">
                  <c:v>1.008</c:v>
                </c:pt>
                <c:pt idx="1008">
                  <c:v>1.0089999999999999</c:v>
                </c:pt>
                <c:pt idx="1009">
                  <c:v>1.01</c:v>
                </c:pt>
                <c:pt idx="1010">
                  <c:v>1.0109999999999999</c:v>
                </c:pt>
                <c:pt idx="1011">
                  <c:v>1.012</c:v>
                </c:pt>
                <c:pt idx="1012">
                  <c:v>1.0129999999999999</c:v>
                </c:pt>
                <c:pt idx="1013">
                  <c:v>1.014</c:v>
                </c:pt>
                <c:pt idx="1014">
                  <c:v>1.0149999999999999</c:v>
                </c:pt>
                <c:pt idx="1015">
                  <c:v>1.016</c:v>
                </c:pt>
                <c:pt idx="1016">
                  <c:v>1.0169999999999999</c:v>
                </c:pt>
                <c:pt idx="1017">
                  <c:v>1.018</c:v>
                </c:pt>
                <c:pt idx="1018">
                  <c:v>1.0189999999999999</c:v>
                </c:pt>
                <c:pt idx="1019">
                  <c:v>1.02</c:v>
                </c:pt>
                <c:pt idx="1020">
                  <c:v>1.0209999999999999</c:v>
                </c:pt>
                <c:pt idx="1021">
                  <c:v>1.022</c:v>
                </c:pt>
                <c:pt idx="1022">
                  <c:v>1.0229999999999999</c:v>
                </c:pt>
                <c:pt idx="1023">
                  <c:v>1.024</c:v>
                </c:pt>
                <c:pt idx="1024">
                  <c:v>1.0249999999999999</c:v>
                </c:pt>
                <c:pt idx="1025">
                  <c:v>1.026</c:v>
                </c:pt>
                <c:pt idx="1026">
                  <c:v>1.0269999999999999</c:v>
                </c:pt>
                <c:pt idx="1027">
                  <c:v>1.028</c:v>
                </c:pt>
                <c:pt idx="1028">
                  <c:v>1.0289999999999999</c:v>
                </c:pt>
                <c:pt idx="1029">
                  <c:v>1.03</c:v>
                </c:pt>
                <c:pt idx="1030">
                  <c:v>1.0309999999999999</c:v>
                </c:pt>
                <c:pt idx="1031">
                  <c:v>1.032</c:v>
                </c:pt>
                <c:pt idx="1032">
                  <c:v>1.0329999999999999</c:v>
                </c:pt>
                <c:pt idx="1033">
                  <c:v>1.034</c:v>
                </c:pt>
                <c:pt idx="1034">
                  <c:v>1.0349999999999999</c:v>
                </c:pt>
                <c:pt idx="1035">
                  <c:v>1.036</c:v>
                </c:pt>
                <c:pt idx="1036">
                  <c:v>1.0369999999999999</c:v>
                </c:pt>
                <c:pt idx="1037">
                  <c:v>1.038</c:v>
                </c:pt>
                <c:pt idx="1038">
                  <c:v>1.0389999999999999</c:v>
                </c:pt>
                <c:pt idx="1039">
                  <c:v>1.04</c:v>
                </c:pt>
                <c:pt idx="1040">
                  <c:v>1.0409999999999999</c:v>
                </c:pt>
                <c:pt idx="1041">
                  <c:v>1.042</c:v>
                </c:pt>
                <c:pt idx="1042">
                  <c:v>1.0429999999999999</c:v>
                </c:pt>
                <c:pt idx="1043">
                  <c:v>1.044</c:v>
                </c:pt>
                <c:pt idx="1044">
                  <c:v>1.0449999999999999</c:v>
                </c:pt>
                <c:pt idx="1045">
                  <c:v>1.046</c:v>
                </c:pt>
                <c:pt idx="1046">
                  <c:v>1.0469999999999999</c:v>
                </c:pt>
                <c:pt idx="1047">
                  <c:v>1.048</c:v>
                </c:pt>
                <c:pt idx="1048">
                  <c:v>1.0489999999999999</c:v>
                </c:pt>
                <c:pt idx="1049">
                  <c:v>1.05</c:v>
                </c:pt>
                <c:pt idx="1050">
                  <c:v>1.0509999999999999</c:v>
                </c:pt>
                <c:pt idx="1051">
                  <c:v>1.052</c:v>
                </c:pt>
                <c:pt idx="1052">
                  <c:v>1.0529999999999999</c:v>
                </c:pt>
                <c:pt idx="1053">
                  <c:v>1.054</c:v>
                </c:pt>
                <c:pt idx="1054">
                  <c:v>1.0549999999999999</c:v>
                </c:pt>
                <c:pt idx="1055">
                  <c:v>1.056</c:v>
                </c:pt>
                <c:pt idx="1056">
                  <c:v>1.0569999999999999</c:v>
                </c:pt>
                <c:pt idx="1057">
                  <c:v>1.0580000000000001</c:v>
                </c:pt>
                <c:pt idx="1058">
                  <c:v>1.0589999999999999</c:v>
                </c:pt>
                <c:pt idx="1059">
                  <c:v>1.06</c:v>
                </c:pt>
                <c:pt idx="1060">
                  <c:v>1.0609999999999999</c:v>
                </c:pt>
                <c:pt idx="1061">
                  <c:v>1.0620000000000001</c:v>
                </c:pt>
                <c:pt idx="1062">
                  <c:v>1.0629999999999999</c:v>
                </c:pt>
                <c:pt idx="1063">
                  <c:v>1.0640000000000001</c:v>
                </c:pt>
                <c:pt idx="1064">
                  <c:v>1.0649999999999999</c:v>
                </c:pt>
                <c:pt idx="1065">
                  <c:v>1.0660000000000001</c:v>
                </c:pt>
                <c:pt idx="1066">
                  <c:v>1.0669999999999999</c:v>
                </c:pt>
                <c:pt idx="1067">
                  <c:v>1.0680000000000001</c:v>
                </c:pt>
                <c:pt idx="1068">
                  <c:v>1.069</c:v>
                </c:pt>
                <c:pt idx="1069">
                  <c:v>1.07</c:v>
                </c:pt>
                <c:pt idx="1070">
                  <c:v>1.071</c:v>
                </c:pt>
                <c:pt idx="1071">
                  <c:v>1.0720000000000001</c:v>
                </c:pt>
                <c:pt idx="1072">
                  <c:v>1.073</c:v>
                </c:pt>
                <c:pt idx="1073">
                  <c:v>1.0740000000000001</c:v>
                </c:pt>
                <c:pt idx="1074">
                  <c:v>1.075</c:v>
                </c:pt>
                <c:pt idx="1075">
                  <c:v>1.0760000000000001</c:v>
                </c:pt>
                <c:pt idx="1076">
                  <c:v>1.077</c:v>
                </c:pt>
                <c:pt idx="1077">
                  <c:v>1.0780000000000001</c:v>
                </c:pt>
                <c:pt idx="1078">
                  <c:v>1.079</c:v>
                </c:pt>
                <c:pt idx="1079">
                  <c:v>1.08</c:v>
                </c:pt>
                <c:pt idx="1080">
                  <c:v>1.081</c:v>
                </c:pt>
                <c:pt idx="1081">
                  <c:v>1.0820000000000001</c:v>
                </c:pt>
                <c:pt idx="1082">
                  <c:v>1.083</c:v>
                </c:pt>
                <c:pt idx="1083">
                  <c:v>1.0840000000000001</c:v>
                </c:pt>
                <c:pt idx="1084">
                  <c:v>1.085</c:v>
                </c:pt>
                <c:pt idx="1085">
                  <c:v>1.0860000000000001</c:v>
                </c:pt>
                <c:pt idx="1086">
                  <c:v>1.087</c:v>
                </c:pt>
                <c:pt idx="1087">
                  <c:v>1.0880000000000001</c:v>
                </c:pt>
                <c:pt idx="1088">
                  <c:v>1.089</c:v>
                </c:pt>
                <c:pt idx="1089">
                  <c:v>1.0900000000000001</c:v>
                </c:pt>
                <c:pt idx="1090">
                  <c:v>1.091</c:v>
                </c:pt>
                <c:pt idx="1091">
                  <c:v>1.0920000000000001</c:v>
                </c:pt>
                <c:pt idx="1092">
                  <c:v>1.093</c:v>
                </c:pt>
                <c:pt idx="1093">
                  <c:v>1.0940000000000001</c:v>
                </c:pt>
                <c:pt idx="1094">
                  <c:v>1.095</c:v>
                </c:pt>
                <c:pt idx="1095">
                  <c:v>1.0960000000000001</c:v>
                </c:pt>
                <c:pt idx="1096">
                  <c:v>1.097</c:v>
                </c:pt>
                <c:pt idx="1097">
                  <c:v>1.0980000000000001</c:v>
                </c:pt>
                <c:pt idx="1098">
                  <c:v>1.099</c:v>
                </c:pt>
                <c:pt idx="1099">
                  <c:v>1.1000000000000001</c:v>
                </c:pt>
                <c:pt idx="1100">
                  <c:v>1.101</c:v>
                </c:pt>
                <c:pt idx="1101">
                  <c:v>1.1020000000000001</c:v>
                </c:pt>
                <c:pt idx="1102">
                  <c:v>1.103</c:v>
                </c:pt>
                <c:pt idx="1103">
                  <c:v>1.1040000000000001</c:v>
                </c:pt>
                <c:pt idx="1104">
                  <c:v>1.105</c:v>
                </c:pt>
                <c:pt idx="1105">
                  <c:v>1.1060000000000001</c:v>
                </c:pt>
                <c:pt idx="1106">
                  <c:v>1.107</c:v>
                </c:pt>
                <c:pt idx="1107">
                  <c:v>1.1080000000000001</c:v>
                </c:pt>
                <c:pt idx="1108">
                  <c:v>1.109</c:v>
                </c:pt>
                <c:pt idx="1109">
                  <c:v>1.1100000000000001</c:v>
                </c:pt>
                <c:pt idx="1110">
                  <c:v>1.111</c:v>
                </c:pt>
                <c:pt idx="1111">
                  <c:v>1.1120000000000001</c:v>
                </c:pt>
                <c:pt idx="1112">
                  <c:v>1.113</c:v>
                </c:pt>
                <c:pt idx="1113">
                  <c:v>1.1140000000000001</c:v>
                </c:pt>
                <c:pt idx="1114">
                  <c:v>1.115</c:v>
                </c:pt>
                <c:pt idx="1115">
                  <c:v>1.1160000000000001</c:v>
                </c:pt>
                <c:pt idx="1116">
                  <c:v>1.117</c:v>
                </c:pt>
                <c:pt idx="1117">
                  <c:v>1.1180000000000001</c:v>
                </c:pt>
                <c:pt idx="1118">
                  <c:v>1.119</c:v>
                </c:pt>
                <c:pt idx="1119">
                  <c:v>1.1200000000000001</c:v>
                </c:pt>
                <c:pt idx="1120">
                  <c:v>1.121</c:v>
                </c:pt>
                <c:pt idx="1121">
                  <c:v>1.1220000000000001</c:v>
                </c:pt>
                <c:pt idx="1122">
                  <c:v>1.123</c:v>
                </c:pt>
                <c:pt idx="1123">
                  <c:v>1.1240000000000001</c:v>
                </c:pt>
                <c:pt idx="1124">
                  <c:v>1.125</c:v>
                </c:pt>
                <c:pt idx="1125">
                  <c:v>1.1259999999999999</c:v>
                </c:pt>
                <c:pt idx="1126">
                  <c:v>1.127</c:v>
                </c:pt>
                <c:pt idx="1127">
                  <c:v>1.1279999999999999</c:v>
                </c:pt>
                <c:pt idx="1128">
                  <c:v>1.129</c:v>
                </c:pt>
                <c:pt idx="1129">
                  <c:v>1.1299999999999999</c:v>
                </c:pt>
                <c:pt idx="1130">
                  <c:v>1.131</c:v>
                </c:pt>
                <c:pt idx="1131">
                  <c:v>1.1319999999999999</c:v>
                </c:pt>
                <c:pt idx="1132">
                  <c:v>1.133</c:v>
                </c:pt>
                <c:pt idx="1133">
                  <c:v>1.1339999999999999</c:v>
                </c:pt>
                <c:pt idx="1134">
                  <c:v>1.135</c:v>
                </c:pt>
                <c:pt idx="1135">
                  <c:v>1.1359999999999999</c:v>
                </c:pt>
                <c:pt idx="1136">
                  <c:v>1.137</c:v>
                </c:pt>
                <c:pt idx="1137">
                  <c:v>1.1379999999999999</c:v>
                </c:pt>
                <c:pt idx="1138">
                  <c:v>1.139</c:v>
                </c:pt>
                <c:pt idx="1139">
                  <c:v>1.1399999999999999</c:v>
                </c:pt>
                <c:pt idx="1140">
                  <c:v>1.141</c:v>
                </c:pt>
                <c:pt idx="1141">
                  <c:v>1.1419999999999999</c:v>
                </c:pt>
                <c:pt idx="1142">
                  <c:v>1.143</c:v>
                </c:pt>
                <c:pt idx="1143">
                  <c:v>1.1439999999999999</c:v>
                </c:pt>
                <c:pt idx="1144">
                  <c:v>1.145</c:v>
                </c:pt>
                <c:pt idx="1145">
                  <c:v>1.1459999999999999</c:v>
                </c:pt>
                <c:pt idx="1146">
                  <c:v>1.147</c:v>
                </c:pt>
                <c:pt idx="1147">
                  <c:v>1.1479999999999999</c:v>
                </c:pt>
                <c:pt idx="1148">
                  <c:v>1.149</c:v>
                </c:pt>
                <c:pt idx="1149">
                  <c:v>1.1499999999999999</c:v>
                </c:pt>
                <c:pt idx="1150">
                  <c:v>1.151</c:v>
                </c:pt>
                <c:pt idx="1151">
                  <c:v>1.1519999999999999</c:v>
                </c:pt>
                <c:pt idx="1152">
                  <c:v>1.153</c:v>
                </c:pt>
                <c:pt idx="1153">
                  <c:v>1.1539999999999999</c:v>
                </c:pt>
                <c:pt idx="1154">
                  <c:v>1.155</c:v>
                </c:pt>
                <c:pt idx="1155">
                  <c:v>1.1559999999999999</c:v>
                </c:pt>
                <c:pt idx="1156">
                  <c:v>1.157</c:v>
                </c:pt>
                <c:pt idx="1157">
                  <c:v>1.1579999999999999</c:v>
                </c:pt>
                <c:pt idx="1158">
                  <c:v>1.159</c:v>
                </c:pt>
                <c:pt idx="1159">
                  <c:v>1.1599999999999999</c:v>
                </c:pt>
                <c:pt idx="1160">
                  <c:v>1.161</c:v>
                </c:pt>
                <c:pt idx="1161">
                  <c:v>1.1619999999999999</c:v>
                </c:pt>
                <c:pt idx="1162">
                  <c:v>1.163</c:v>
                </c:pt>
                <c:pt idx="1163">
                  <c:v>1.1639999999999999</c:v>
                </c:pt>
                <c:pt idx="1164">
                  <c:v>1.165</c:v>
                </c:pt>
                <c:pt idx="1165">
                  <c:v>1.1659999999999999</c:v>
                </c:pt>
                <c:pt idx="1166">
                  <c:v>1.167</c:v>
                </c:pt>
                <c:pt idx="1167">
                  <c:v>1.1679999999999999</c:v>
                </c:pt>
                <c:pt idx="1168">
                  <c:v>1.169</c:v>
                </c:pt>
                <c:pt idx="1169">
                  <c:v>1.17</c:v>
                </c:pt>
                <c:pt idx="1170">
                  <c:v>1.171</c:v>
                </c:pt>
                <c:pt idx="1171">
                  <c:v>1.1719999999999999</c:v>
                </c:pt>
                <c:pt idx="1172">
                  <c:v>1.173</c:v>
                </c:pt>
                <c:pt idx="1173">
                  <c:v>1.1739999999999999</c:v>
                </c:pt>
                <c:pt idx="1174">
                  <c:v>1.175</c:v>
                </c:pt>
                <c:pt idx="1175">
                  <c:v>1.1759999999999999</c:v>
                </c:pt>
                <c:pt idx="1176">
                  <c:v>1.177</c:v>
                </c:pt>
                <c:pt idx="1177">
                  <c:v>1.1779999999999999</c:v>
                </c:pt>
                <c:pt idx="1178">
                  <c:v>1.179</c:v>
                </c:pt>
                <c:pt idx="1179">
                  <c:v>1.18</c:v>
                </c:pt>
                <c:pt idx="1180">
                  <c:v>1.181</c:v>
                </c:pt>
                <c:pt idx="1181">
                  <c:v>1.1819999999999999</c:v>
                </c:pt>
                <c:pt idx="1182">
                  <c:v>1.1830000000000001</c:v>
                </c:pt>
                <c:pt idx="1183">
                  <c:v>1.1839999999999999</c:v>
                </c:pt>
                <c:pt idx="1184">
                  <c:v>1.1850000000000001</c:v>
                </c:pt>
                <c:pt idx="1185">
                  <c:v>1.1859999999999999</c:v>
                </c:pt>
                <c:pt idx="1186">
                  <c:v>1.1870000000000001</c:v>
                </c:pt>
                <c:pt idx="1187">
                  <c:v>1.1879999999999999</c:v>
                </c:pt>
                <c:pt idx="1188">
                  <c:v>1.1890000000000001</c:v>
                </c:pt>
                <c:pt idx="1189">
                  <c:v>1.19</c:v>
                </c:pt>
                <c:pt idx="1190">
                  <c:v>1.1910000000000001</c:v>
                </c:pt>
                <c:pt idx="1191">
                  <c:v>1.1919999999999999</c:v>
                </c:pt>
                <c:pt idx="1192">
                  <c:v>1.1930000000000001</c:v>
                </c:pt>
                <c:pt idx="1193">
                  <c:v>1.194</c:v>
                </c:pt>
                <c:pt idx="1194">
                  <c:v>1.1950000000000001</c:v>
                </c:pt>
                <c:pt idx="1195">
                  <c:v>1.196</c:v>
                </c:pt>
                <c:pt idx="1196">
                  <c:v>1.1970000000000001</c:v>
                </c:pt>
                <c:pt idx="1197">
                  <c:v>1.198</c:v>
                </c:pt>
                <c:pt idx="1198">
                  <c:v>1.1990000000000001</c:v>
                </c:pt>
                <c:pt idx="1199">
                  <c:v>1.2</c:v>
                </c:pt>
                <c:pt idx="1200">
                  <c:v>1.2010000000000001</c:v>
                </c:pt>
                <c:pt idx="1201">
                  <c:v>1.202</c:v>
                </c:pt>
                <c:pt idx="1202">
                  <c:v>1.2030000000000001</c:v>
                </c:pt>
                <c:pt idx="1203">
                  <c:v>1.204</c:v>
                </c:pt>
                <c:pt idx="1204">
                  <c:v>1.2050000000000001</c:v>
                </c:pt>
                <c:pt idx="1205">
                  <c:v>1.206</c:v>
                </c:pt>
                <c:pt idx="1206">
                  <c:v>1.2070000000000001</c:v>
                </c:pt>
                <c:pt idx="1207">
                  <c:v>1.208</c:v>
                </c:pt>
                <c:pt idx="1208">
                  <c:v>1.2090000000000001</c:v>
                </c:pt>
                <c:pt idx="1209">
                  <c:v>1.21</c:v>
                </c:pt>
                <c:pt idx="1210">
                  <c:v>1.2110000000000001</c:v>
                </c:pt>
                <c:pt idx="1211">
                  <c:v>1.212</c:v>
                </c:pt>
                <c:pt idx="1212">
                  <c:v>1.2130000000000001</c:v>
                </c:pt>
                <c:pt idx="1213">
                  <c:v>1.214</c:v>
                </c:pt>
                <c:pt idx="1214">
                  <c:v>1.2150000000000001</c:v>
                </c:pt>
                <c:pt idx="1215">
                  <c:v>1.216</c:v>
                </c:pt>
                <c:pt idx="1216">
                  <c:v>1.2170000000000001</c:v>
                </c:pt>
                <c:pt idx="1217">
                  <c:v>1.218</c:v>
                </c:pt>
                <c:pt idx="1218">
                  <c:v>1.2190000000000001</c:v>
                </c:pt>
                <c:pt idx="1219">
                  <c:v>1.22</c:v>
                </c:pt>
                <c:pt idx="1220">
                  <c:v>1.2210000000000001</c:v>
                </c:pt>
                <c:pt idx="1221">
                  <c:v>1.222</c:v>
                </c:pt>
                <c:pt idx="1222">
                  <c:v>1.2230000000000001</c:v>
                </c:pt>
                <c:pt idx="1223">
                  <c:v>1.224</c:v>
                </c:pt>
                <c:pt idx="1224">
                  <c:v>1.2250000000000001</c:v>
                </c:pt>
                <c:pt idx="1225">
                  <c:v>1.226</c:v>
                </c:pt>
                <c:pt idx="1226">
                  <c:v>1.2270000000000001</c:v>
                </c:pt>
                <c:pt idx="1227">
                  <c:v>1.228</c:v>
                </c:pt>
                <c:pt idx="1228">
                  <c:v>1.2290000000000001</c:v>
                </c:pt>
                <c:pt idx="1229">
                  <c:v>1.23</c:v>
                </c:pt>
                <c:pt idx="1230">
                  <c:v>1.2310000000000001</c:v>
                </c:pt>
                <c:pt idx="1231">
                  <c:v>1.232</c:v>
                </c:pt>
                <c:pt idx="1232">
                  <c:v>1.2330000000000001</c:v>
                </c:pt>
                <c:pt idx="1233">
                  <c:v>1.234</c:v>
                </c:pt>
                <c:pt idx="1234">
                  <c:v>1.2350000000000001</c:v>
                </c:pt>
                <c:pt idx="1235">
                  <c:v>1.236</c:v>
                </c:pt>
                <c:pt idx="1236">
                  <c:v>1.2370000000000001</c:v>
                </c:pt>
                <c:pt idx="1237">
                  <c:v>1.238</c:v>
                </c:pt>
                <c:pt idx="1238">
                  <c:v>1.2390000000000001</c:v>
                </c:pt>
                <c:pt idx="1239">
                  <c:v>1.24</c:v>
                </c:pt>
                <c:pt idx="1240">
                  <c:v>1.2410000000000001</c:v>
                </c:pt>
                <c:pt idx="1241">
                  <c:v>1.242</c:v>
                </c:pt>
                <c:pt idx="1242">
                  <c:v>1.2430000000000001</c:v>
                </c:pt>
                <c:pt idx="1243">
                  <c:v>1.244</c:v>
                </c:pt>
                <c:pt idx="1244">
                  <c:v>1.2450000000000001</c:v>
                </c:pt>
                <c:pt idx="1245">
                  <c:v>1.246</c:v>
                </c:pt>
                <c:pt idx="1246">
                  <c:v>1.2470000000000001</c:v>
                </c:pt>
                <c:pt idx="1247">
                  <c:v>1.248</c:v>
                </c:pt>
                <c:pt idx="1248">
                  <c:v>1.2490000000000001</c:v>
                </c:pt>
                <c:pt idx="1249">
                  <c:v>1.25</c:v>
                </c:pt>
                <c:pt idx="1250">
                  <c:v>1.2509999999999999</c:v>
                </c:pt>
                <c:pt idx="1251">
                  <c:v>1.252</c:v>
                </c:pt>
                <c:pt idx="1252">
                  <c:v>1.2529999999999999</c:v>
                </c:pt>
                <c:pt idx="1253">
                  <c:v>1.254</c:v>
                </c:pt>
                <c:pt idx="1254">
                  <c:v>1.2549999999999999</c:v>
                </c:pt>
                <c:pt idx="1255">
                  <c:v>1.256</c:v>
                </c:pt>
                <c:pt idx="1256">
                  <c:v>1.2569999999999999</c:v>
                </c:pt>
                <c:pt idx="1257">
                  <c:v>1.258</c:v>
                </c:pt>
                <c:pt idx="1258">
                  <c:v>1.2589999999999999</c:v>
                </c:pt>
                <c:pt idx="1259">
                  <c:v>1.26</c:v>
                </c:pt>
                <c:pt idx="1260">
                  <c:v>1.2609999999999999</c:v>
                </c:pt>
                <c:pt idx="1261">
                  <c:v>1.262</c:v>
                </c:pt>
                <c:pt idx="1262">
                  <c:v>1.2629999999999999</c:v>
                </c:pt>
                <c:pt idx="1263">
                  <c:v>1.264</c:v>
                </c:pt>
                <c:pt idx="1264">
                  <c:v>1.2649999999999999</c:v>
                </c:pt>
                <c:pt idx="1265">
                  <c:v>1.266</c:v>
                </c:pt>
                <c:pt idx="1266">
                  <c:v>1.2669999999999999</c:v>
                </c:pt>
                <c:pt idx="1267">
                  <c:v>1.268</c:v>
                </c:pt>
                <c:pt idx="1268">
                  <c:v>1.2689999999999999</c:v>
                </c:pt>
                <c:pt idx="1269">
                  <c:v>1.27</c:v>
                </c:pt>
                <c:pt idx="1270">
                  <c:v>1.2709999999999999</c:v>
                </c:pt>
                <c:pt idx="1271">
                  <c:v>1.272</c:v>
                </c:pt>
                <c:pt idx="1272">
                  <c:v>1.2729999999999999</c:v>
                </c:pt>
                <c:pt idx="1273">
                  <c:v>1.274</c:v>
                </c:pt>
                <c:pt idx="1274">
                  <c:v>1.2749999999999999</c:v>
                </c:pt>
                <c:pt idx="1275">
                  <c:v>1.276</c:v>
                </c:pt>
                <c:pt idx="1276">
                  <c:v>1.2769999999999999</c:v>
                </c:pt>
                <c:pt idx="1277">
                  <c:v>1.278</c:v>
                </c:pt>
                <c:pt idx="1278">
                  <c:v>1.2789999999999999</c:v>
                </c:pt>
                <c:pt idx="1279">
                  <c:v>1.28</c:v>
                </c:pt>
                <c:pt idx="1280">
                  <c:v>1.2809999999999999</c:v>
                </c:pt>
                <c:pt idx="1281">
                  <c:v>1.282</c:v>
                </c:pt>
                <c:pt idx="1282">
                  <c:v>1.2829999999999999</c:v>
                </c:pt>
                <c:pt idx="1283">
                  <c:v>1.284</c:v>
                </c:pt>
                <c:pt idx="1284">
                  <c:v>1.2849999999999999</c:v>
                </c:pt>
                <c:pt idx="1285">
                  <c:v>1.286</c:v>
                </c:pt>
                <c:pt idx="1286">
                  <c:v>1.2869999999999999</c:v>
                </c:pt>
                <c:pt idx="1287">
                  <c:v>1.288</c:v>
                </c:pt>
                <c:pt idx="1288">
                  <c:v>1.2889999999999999</c:v>
                </c:pt>
                <c:pt idx="1289">
                  <c:v>1.29</c:v>
                </c:pt>
                <c:pt idx="1290">
                  <c:v>1.2909999999999999</c:v>
                </c:pt>
                <c:pt idx="1291">
                  <c:v>1.292</c:v>
                </c:pt>
                <c:pt idx="1292">
                  <c:v>1.2929999999999999</c:v>
                </c:pt>
                <c:pt idx="1293">
                  <c:v>1.294</c:v>
                </c:pt>
                <c:pt idx="1294">
                  <c:v>1.2949999999999999</c:v>
                </c:pt>
                <c:pt idx="1295">
                  <c:v>1.296</c:v>
                </c:pt>
                <c:pt idx="1296">
                  <c:v>1.2969999999999999</c:v>
                </c:pt>
                <c:pt idx="1297">
                  <c:v>1.298</c:v>
                </c:pt>
                <c:pt idx="1298">
                  <c:v>1.2989999999999999</c:v>
                </c:pt>
                <c:pt idx="1299">
                  <c:v>1.3</c:v>
                </c:pt>
                <c:pt idx="1300">
                  <c:v>1.3009999999999999</c:v>
                </c:pt>
                <c:pt idx="1301">
                  <c:v>1.302</c:v>
                </c:pt>
                <c:pt idx="1302">
                  <c:v>1.3029999999999999</c:v>
                </c:pt>
                <c:pt idx="1303">
                  <c:v>1.304</c:v>
                </c:pt>
                <c:pt idx="1304">
                  <c:v>1.3049999999999999</c:v>
                </c:pt>
                <c:pt idx="1305">
                  <c:v>1.306</c:v>
                </c:pt>
                <c:pt idx="1306">
                  <c:v>1.3069999999999999</c:v>
                </c:pt>
                <c:pt idx="1307">
                  <c:v>1.3080000000000001</c:v>
                </c:pt>
                <c:pt idx="1308">
                  <c:v>1.3089999999999999</c:v>
                </c:pt>
                <c:pt idx="1309">
                  <c:v>1.31</c:v>
                </c:pt>
                <c:pt idx="1310">
                  <c:v>1.3109999999999999</c:v>
                </c:pt>
                <c:pt idx="1311">
                  <c:v>1.3120000000000001</c:v>
                </c:pt>
                <c:pt idx="1312">
                  <c:v>1.3129999999999999</c:v>
                </c:pt>
                <c:pt idx="1313">
                  <c:v>1.3140000000000001</c:v>
                </c:pt>
                <c:pt idx="1314">
                  <c:v>1.3149999999999999</c:v>
                </c:pt>
                <c:pt idx="1315">
                  <c:v>1.3160000000000001</c:v>
                </c:pt>
                <c:pt idx="1316">
                  <c:v>1.3169999999999999</c:v>
                </c:pt>
                <c:pt idx="1317">
                  <c:v>1.3180000000000001</c:v>
                </c:pt>
                <c:pt idx="1318">
                  <c:v>1.319</c:v>
                </c:pt>
                <c:pt idx="1319">
                  <c:v>1.32</c:v>
                </c:pt>
                <c:pt idx="1320">
                  <c:v>1.321</c:v>
                </c:pt>
                <c:pt idx="1321">
                  <c:v>1.3220000000000001</c:v>
                </c:pt>
                <c:pt idx="1322">
                  <c:v>1.323</c:v>
                </c:pt>
                <c:pt idx="1323">
                  <c:v>1.3240000000000001</c:v>
                </c:pt>
                <c:pt idx="1324">
                  <c:v>1.325</c:v>
                </c:pt>
                <c:pt idx="1325">
                  <c:v>1.3260000000000001</c:v>
                </c:pt>
                <c:pt idx="1326">
                  <c:v>1.327</c:v>
                </c:pt>
                <c:pt idx="1327">
                  <c:v>1.3280000000000001</c:v>
                </c:pt>
                <c:pt idx="1328">
                  <c:v>1.329</c:v>
                </c:pt>
                <c:pt idx="1329">
                  <c:v>1.33</c:v>
                </c:pt>
                <c:pt idx="1330">
                  <c:v>1.331</c:v>
                </c:pt>
                <c:pt idx="1331">
                  <c:v>1.3320000000000001</c:v>
                </c:pt>
                <c:pt idx="1332">
                  <c:v>1.333</c:v>
                </c:pt>
                <c:pt idx="1333">
                  <c:v>1.3340000000000001</c:v>
                </c:pt>
                <c:pt idx="1334">
                  <c:v>1.335</c:v>
                </c:pt>
                <c:pt idx="1335">
                  <c:v>1.3360000000000001</c:v>
                </c:pt>
                <c:pt idx="1336">
                  <c:v>1.337</c:v>
                </c:pt>
                <c:pt idx="1337">
                  <c:v>1.3380000000000001</c:v>
                </c:pt>
                <c:pt idx="1338">
                  <c:v>1.339</c:v>
                </c:pt>
                <c:pt idx="1339">
                  <c:v>1.34</c:v>
                </c:pt>
                <c:pt idx="1340">
                  <c:v>1.341</c:v>
                </c:pt>
                <c:pt idx="1341">
                  <c:v>1.3420000000000001</c:v>
                </c:pt>
                <c:pt idx="1342">
                  <c:v>1.343</c:v>
                </c:pt>
                <c:pt idx="1343">
                  <c:v>1.3440000000000001</c:v>
                </c:pt>
                <c:pt idx="1344">
                  <c:v>1.345</c:v>
                </c:pt>
                <c:pt idx="1345">
                  <c:v>1.3460000000000001</c:v>
                </c:pt>
                <c:pt idx="1346">
                  <c:v>1.347</c:v>
                </c:pt>
                <c:pt idx="1347">
                  <c:v>1.3480000000000001</c:v>
                </c:pt>
                <c:pt idx="1348">
                  <c:v>1.349</c:v>
                </c:pt>
                <c:pt idx="1349">
                  <c:v>1.35</c:v>
                </c:pt>
                <c:pt idx="1350">
                  <c:v>1.351</c:v>
                </c:pt>
                <c:pt idx="1351">
                  <c:v>1.3520000000000001</c:v>
                </c:pt>
                <c:pt idx="1352">
                  <c:v>1.353</c:v>
                </c:pt>
                <c:pt idx="1353">
                  <c:v>1.3540000000000001</c:v>
                </c:pt>
                <c:pt idx="1354">
                  <c:v>1.355</c:v>
                </c:pt>
                <c:pt idx="1355">
                  <c:v>1.3560000000000001</c:v>
                </c:pt>
                <c:pt idx="1356">
                  <c:v>1.357</c:v>
                </c:pt>
                <c:pt idx="1357">
                  <c:v>1.3580000000000001</c:v>
                </c:pt>
                <c:pt idx="1358">
                  <c:v>1.359</c:v>
                </c:pt>
                <c:pt idx="1359">
                  <c:v>1.36</c:v>
                </c:pt>
                <c:pt idx="1360">
                  <c:v>1.361</c:v>
                </c:pt>
                <c:pt idx="1361">
                  <c:v>1.3620000000000001</c:v>
                </c:pt>
                <c:pt idx="1362">
                  <c:v>1.363</c:v>
                </c:pt>
                <c:pt idx="1363">
                  <c:v>1.3640000000000001</c:v>
                </c:pt>
                <c:pt idx="1364">
                  <c:v>1.365</c:v>
                </c:pt>
                <c:pt idx="1365">
                  <c:v>1.3660000000000001</c:v>
                </c:pt>
                <c:pt idx="1366">
                  <c:v>1.367</c:v>
                </c:pt>
                <c:pt idx="1367">
                  <c:v>1.3680000000000001</c:v>
                </c:pt>
                <c:pt idx="1368">
                  <c:v>1.369</c:v>
                </c:pt>
                <c:pt idx="1369">
                  <c:v>1.37</c:v>
                </c:pt>
                <c:pt idx="1370">
                  <c:v>1.371</c:v>
                </c:pt>
                <c:pt idx="1371">
                  <c:v>1.3720000000000001</c:v>
                </c:pt>
                <c:pt idx="1372">
                  <c:v>1.373</c:v>
                </c:pt>
                <c:pt idx="1373">
                  <c:v>1.3740000000000001</c:v>
                </c:pt>
                <c:pt idx="1374">
                  <c:v>1.375</c:v>
                </c:pt>
                <c:pt idx="1375">
                  <c:v>1.3759999999999999</c:v>
                </c:pt>
                <c:pt idx="1376">
                  <c:v>1.377</c:v>
                </c:pt>
                <c:pt idx="1377">
                  <c:v>1.3779999999999999</c:v>
                </c:pt>
                <c:pt idx="1378">
                  <c:v>1.379</c:v>
                </c:pt>
                <c:pt idx="1379">
                  <c:v>1.38</c:v>
                </c:pt>
                <c:pt idx="1380">
                  <c:v>1.381</c:v>
                </c:pt>
                <c:pt idx="1381">
                  <c:v>1.3819999999999999</c:v>
                </c:pt>
                <c:pt idx="1382">
                  <c:v>1.383</c:v>
                </c:pt>
                <c:pt idx="1383">
                  <c:v>1.3839999999999999</c:v>
                </c:pt>
                <c:pt idx="1384">
                  <c:v>1.385</c:v>
                </c:pt>
                <c:pt idx="1385">
                  <c:v>1.3859999999999999</c:v>
                </c:pt>
                <c:pt idx="1386">
                  <c:v>1.387</c:v>
                </c:pt>
                <c:pt idx="1387">
                  <c:v>1.3879999999999999</c:v>
                </c:pt>
                <c:pt idx="1388">
                  <c:v>1.389</c:v>
                </c:pt>
                <c:pt idx="1389">
                  <c:v>1.39</c:v>
                </c:pt>
                <c:pt idx="1390">
                  <c:v>1.391</c:v>
                </c:pt>
                <c:pt idx="1391">
                  <c:v>1.3919999999999999</c:v>
                </c:pt>
                <c:pt idx="1392">
                  <c:v>1.393</c:v>
                </c:pt>
                <c:pt idx="1393">
                  <c:v>1.3939999999999999</c:v>
                </c:pt>
                <c:pt idx="1394">
                  <c:v>1.395</c:v>
                </c:pt>
                <c:pt idx="1395">
                  <c:v>1.3959999999999999</c:v>
                </c:pt>
                <c:pt idx="1396">
                  <c:v>1.397</c:v>
                </c:pt>
                <c:pt idx="1397">
                  <c:v>1.3979999999999999</c:v>
                </c:pt>
                <c:pt idx="1398">
                  <c:v>1.399</c:v>
                </c:pt>
                <c:pt idx="1399">
                  <c:v>1.4</c:v>
                </c:pt>
                <c:pt idx="1400">
                  <c:v>1.401</c:v>
                </c:pt>
                <c:pt idx="1401">
                  <c:v>1.4019999999999999</c:v>
                </c:pt>
                <c:pt idx="1402">
                  <c:v>1.403</c:v>
                </c:pt>
                <c:pt idx="1403">
                  <c:v>1.4039999999999999</c:v>
                </c:pt>
                <c:pt idx="1404">
                  <c:v>1.405</c:v>
                </c:pt>
                <c:pt idx="1405">
                  <c:v>1.4059999999999999</c:v>
                </c:pt>
                <c:pt idx="1406">
                  <c:v>1.407</c:v>
                </c:pt>
                <c:pt idx="1407">
                  <c:v>1.4079999999999999</c:v>
                </c:pt>
                <c:pt idx="1408">
                  <c:v>1.409</c:v>
                </c:pt>
                <c:pt idx="1409">
                  <c:v>1.41</c:v>
                </c:pt>
                <c:pt idx="1410">
                  <c:v>1.411</c:v>
                </c:pt>
                <c:pt idx="1411">
                  <c:v>1.4119999999999999</c:v>
                </c:pt>
                <c:pt idx="1412">
                  <c:v>1.413</c:v>
                </c:pt>
                <c:pt idx="1413">
                  <c:v>1.4139999999999999</c:v>
                </c:pt>
                <c:pt idx="1414">
                  <c:v>1.415</c:v>
                </c:pt>
                <c:pt idx="1415">
                  <c:v>1.4159999999999999</c:v>
                </c:pt>
                <c:pt idx="1416">
                  <c:v>1.417</c:v>
                </c:pt>
                <c:pt idx="1417">
                  <c:v>1.4179999999999999</c:v>
                </c:pt>
                <c:pt idx="1418">
                  <c:v>1.419</c:v>
                </c:pt>
                <c:pt idx="1419">
                  <c:v>1.42</c:v>
                </c:pt>
                <c:pt idx="1420">
                  <c:v>1.421</c:v>
                </c:pt>
                <c:pt idx="1421">
                  <c:v>1.4219999999999999</c:v>
                </c:pt>
                <c:pt idx="1422">
                  <c:v>1.423</c:v>
                </c:pt>
                <c:pt idx="1423">
                  <c:v>1.4239999999999999</c:v>
                </c:pt>
                <c:pt idx="1424">
                  <c:v>1.425</c:v>
                </c:pt>
                <c:pt idx="1425">
                  <c:v>1.4259999999999999</c:v>
                </c:pt>
                <c:pt idx="1426">
                  <c:v>1.427</c:v>
                </c:pt>
                <c:pt idx="1427">
                  <c:v>1.4279999999999999</c:v>
                </c:pt>
                <c:pt idx="1428">
                  <c:v>1.429</c:v>
                </c:pt>
                <c:pt idx="1429">
                  <c:v>1.43</c:v>
                </c:pt>
                <c:pt idx="1430">
                  <c:v>1.431</c:v>
                </c:pt>
                <c:pt idx="1431">
                  <c:v>1.4319999999999999</c:v>
                </c:pt>
                <c:pt idx="1432">
                  <c:v>1.4330000000000001</c:v>
                </c:pt>
                <c:pt idx="1433">
                  <c:v>1.4339999999999999</c:v>
                </c:pt>
                <c:pt idx="1434">
                  <c:v>1.4350000000000001</c:v>
                </c:pt>
                <c:pt idx="1435">
                  <c:v>1.4359999999999999</c:v>
                </c:pt>
                <c:pt idx="1436">
                  <c:v>1.4370000000000001</c:v>
                </c:pt>
                <c:pt idx="1437">
                  <c:v>1.4379999999999999</c:v>
                </c:pt>
                <c:pt idx="1438">
                  <c:v>1.4390000000000001</c:v>
                </c:pt>
                <c:pt idx="1439">
                  <c:v>1.44</c:v>
                </c:pt>
                <c:pt idx="1440">
                  <c:v>1.4410000000000001</c:v>
                </c:pt>
                <c:pt idx="1441">
                  <c:v>1.4419999999999999</c:v>
                </c:pt>
                <c:pt idx="1442">
                  <c:v>1.4430000000000001</c:v>
                </c:pt>
                <c:pt idx="1443">
                  <c:v>1.444</c:v>
                </c:pt>
                <c:pt idx="1444">
                  <c:v>1.4450000000000001</c:v>
                </c:pt>
                <c:pt idx="1445">
                  <c:v>1.446</c:v>
                </c:pt>
                <c:pt idx="1446">
                  <c:v>1.4470000000000001</c:v>
                </c:pt>
                <c:pt idx="1447">
                  <c:v>1.448</c:v>
                </c:pt>
                <c:pt idx="1448">
                  <c:v>1.4490000000000001</c:v>
                </c:pt>
                <c:pt idx="1449">
                  <c:v>1.45</c:v>
                </c:pt>
                <c:pt idx="1450">
                  <c:v>1.4510000000000001</c:v>
                </c:pt>
                <c:pt idx="1451">
                  <c:v>1.452</c:v>
                </c:pt>
                <c:pt idx="1452">
                  <c:v>1.4530000000000001</c:v>
                </c:pt>
                <c:pt idx="1453">
                  <c:v>1.454</c:v>
                </c:pt>
                <c:pt idx="1454">
                  <c:v>1.4550000000000001</c:v>
                </c:pt>
                <c:pt idx="1455">
                  <c:v>1.456</c:v>
                </c:pt>
                <c:pt idx="1456">
                  <c:v>1.4570000000000001</c:v>
                </c:pt>
                <c:pt idx="1457">
                  <c:v>1.458</c:v>
                </c:pt>
                <c:pt idx="1458">
                  <c:v>1.4590000000000001</c:v>
                </c:pt>
                <c:pt idx="1459">
                  <c:v>1.46</c:v>
                </c:pt>
                <c:pt idx="1460">
                  <c:v>1.4610000000000001</c:v>
                </c:pt>
                <c:pt idx="1461">
                  <c:v>1.462</c:v>
                </c:pt>
                <c:pt idx="1462">
                  <c:v>1.4630000000000001</c:v>
                </c:pt>
                <c:pt idx="1463">
                  <c:v>1.464</c:v>
                </c:pt>
                <c:pt idx="1464">
                  <c:v>1.4650000000000001</c:v>
                </c:pt>
                <c:pt idx="1465">
                  <c:v>1.466</c:v>
                </c:pt>
                <c:pt idx="1466">
                  <c:v>1.4670000000000001</c:v>
                </c:pt>
                <c:pt idx="1467">
                  <c:v>1.468</c:v>
                </c:pt>
                <c:pt idx="1468">
                  <c:v>1.4690000000000001</c:v>
                </c:pt>
                <c:pt idx="1469">
                  <c:v>1.47</c:v>
                </c:pt>
                <c:pt idx="1470">
                  <c:v>1.4710000000000001</c:v>
                </c:pt>
                <c:pt idx="1471">
                  <c:v>1.472</c:v>
                </c:pt>
                <c:pt idx="1472">
                  <c:v>1.4730000000000001</c:v>
                </c:pt>
                <c:pt idx="1473">
                  <c:v>1.474</c:v>
                </c:pt>
                <c:pt idx="1474">
                  <c:v>1.4750000000000001</c:v>
                </c:pt>
                <c:pt idx="1475">
                  <c:v>1.476</c:v>
                </c:pt>
                <c:pt idx="1476">
                  <c:v>1.4770000000000001</c:v>
                </c:pt>
                <c:pt idx="1477">
                  <c:v>1.478</c:v>
                </c:pt>
                <c:pt idx="1478">
                  <c:v>1.4790000000000001</c:v>
                </c:pt>
                <c:pt idx="1479">
                  <c:v>1.48</c:v>
                </c:pt>
                <c:pt idx="1480">
                  <c:v>1.4810000000000001</c:v>
                </c:pt>
                <c:pt idx="1481">
                  <c:v>1.482</c:v>
                </c:pt>
                <c:pt idx="1482">
                  <c:v>1.4830000000000001</c:v>
                </c:pt>
                <c:pt idx="1483">
                  <c:v>1.484</c:v>
                </c:pt>
                <c:pt idx="1484">
                  <c:v>1.4850000000000001</c:v>
                </c:pt>
                <c:pt idx="1485">
                  <c:v>1.486</c:v>
                </c:pt>
                <c:pt idx="1486">
                  <c:v>1.4870000000000001</c:v>
                </c:pt>
                <c:pt idx="1487">
                  <c:v>1.488</c:v>
                </c:pt>
                <c:pt idx="1488">
                  <c:v>1.4890000000000001</c:v>
                </c:pt>
                <c:pt idx="1489">
                  <c:v>1.49</c:v>
                </c:pt>
                <c:pt idx="1490">
                  <c:v>1.4910000000000001</c:v>
                </c:pt>
                <c:pt idx="1491">
                  <c:v>1.492</c:v>
                </c:pt>
                <c:pt idx="1492">
                  <c:v>1.4930000000000001</c:v>
                </c:pt>
                <c:pt idx="1493">
                  <c:v>1.494</c:v>
                </c:pt>
                <c:pt idx="1494">
                  <c:v>1.4950000000000001</c:v>
                </c:pt>
                <c:pt idx="1495">
                  <c:v>1.496</c:v>
                </c:pt>
                <c:pt idx="1496">
                  <c:v>1.4970000000000001</c:v>
                </c:pt>
                <c:pt idx="1497">
                  <c:v>1.498</c:v>
                </c:pt>
                <c:pt idx="1498">
                  <c:v>1.4990000000000001</c:v>
                </c:pt>
                <c:pt idx="1499">
                  <c:v>1.5</c:v>
                </c:pt>
                <c:pt idx="1500">
                  <c:v>1.5009999999999999</c:v>
                </c:pt>
                <c:pt idx="1501">
                  <c:v>1.502</c:v>
                </c:pt>
                <c:pt idx="1502">
                  <c:v>1.5029999999999999</c:v>
                </c:pt>
                <c:pt idx="1503">
                  <c:v>1.504</c:v>
                </c:pt>
                <c:pt idx="1504">
                  <c:v>1.5049999999999999</c:v>
                </c:pt>
                <c:pt idx="1505">
                  <c:v>1.506</c:v>
                </c:pt>
                <c:pt idx="1506">
                  <c:v>1.5069999999999999</c:v>
                </c:pt>
                <c:pt idx="1507">
                  <c:v>1.508</c:v>
                </c:pt>
                <c:pt idx="1508">
                  <c:v>1.5089999999999999</c:v>
                </c:pt>
                <c:pt idx="1509">
                  <c:v>1.51</c:v>
                </c:pt>
                <c:pt idx="1510">
                  <c:v>1.5109999999999999</c:v>
                </c:pt>
                <c:pt idx="1511">
                  <c:v>1.512</c:v>
                </c:pt>
                <c:pt idx="1512">
                  <c:v>1.5129999999999999</c:v>
                </c:pt>
                <c:pt idx="1513">
                  <c:v>1.514</c:v>
                </c:pt>
                <c:pt idx="1514">
                  <c:v>1.5149999999999999</c:v>
                </c:pt>
                <c:pt idx="1515">
                  <c:v>1.516</c:v>
                </c:pt>
                <c:pt idx="1516">
                  <c:v>1.5169999999999999</c:v>
                </c:pt>
                <c:pt idx="1517">
                  <c:v>1.518</c:v>
                </c:pt>
                <c:pt idx="1518">
                  <c:v>1.5189999999999999</c:v>
                </c:pt>
                <c:pt idx="1519">
                  <c:v>1.52</c:v>
                </c:pt>
                <c:pt idx="1520">
                  <c:v>1.5209999999999999</c:v>
                </c:pt>
                <c:pt idx="1521">
                  <c:v>1.522</c:v>
                </c:pt>
                <c:pt idx="1522">
                  <c:v>1.5229999999999999</c:v>
                </c:pt>
                <c:pt idx="1523">
                  <c:v>1.524</c:v>
                </c:pt>
                <c:pt idx="1524">
                  <c:v>1.5249999999999999</c:v>
                </c:pt>
                <c:pt idx="1525">
                  <c:v>1.526</c:v>
                </c:pt>
                <c:pt idx="1526">
                  <c:v>1.5269999999999999</c:v>
                </c:pt>
                <c:pt idx="1527">
                  <c:v>1.528</c:v>
                </c:pt>
                <c:pt idx="1528">
                  <c:v>1.5289999999999999</c:v>
                </c:pt>
                <c:pt idx="1529">
                  <c:v>1.53</c:v>
                </c:pt>
                <c:pt idx="1530">
                  <c:v>1.5309999999999999</c:v>
                </c:pt>
                <c:pt idx="1531">
                  <c:v>1.532</c:v>
                </c:pt>
                <c:pt idx="1532">
                  <c:v>1.5329999999999999</c:v>
                </c:pt>
                <c:pt idx="1533">
                  <c:v>1.534</c:v>
                </c:pt>
                <c:pt idx="1534">
                  <c:v>1.5349999999999999</c:v>
                </c:pt>
                <c:pt idx="1535">
                  <c:v>1.536</c:v>
                </c:pt>
                <c:pt idx="1536">
                  <c:v>1.5369999999999999</c:v>
                </c:pt>
                <c:pt idx="1537">
                  <c:v>1.538</c:v>
                </c:pt>
                <c:pt idx="1538">
                  <c:v>1.5389999999999999</c:v>
                </c:pt>
                <c:pt idx="1539">
                  <c:v>1.54</c:v>
                </c:pt>
                <c:pt idx="1540">
                  <c:v>1.5409999999999999</c:v>
                </c:pt>
                <c:pt idx="1541">
                  <c:v>1.542</c:v>
                </c:pt>
                <c:pt idx="1542">
                  <c:v>1.5429999999999999</c:v>
                </c:pt>
                <c:pt idx="1543">
                  <c:v>1.544</c:v>
                </c:pt>
                <c:pt idx="1544">
                  <c:v>1.5449999999999999</c:v>
                </c:pt>
                <c:pt idx="1545">
                  <c:v>1.546</c:v>
                </c:pt>
                <c:pt idx="1546">
                  <c:v>1.5469999999999999</c:v>
                </c:pt>
                <c:pt idx="1547">
                  <c:v>1.548</c:v>
                </c:pt>
                <c:pt idx="1548">
                  <c:v>1.5489999999999999</c:v>
                </c:pt>
                <c:pt idx="1549">
                  <c:v>1.55</c:v>
                </c:pt>
                <c:pt idx="1550">
                  <c:v>1.5509999999999999</c:v>
                </c:pt>
                <c:pt idx="1551">
                  <c:v>1.552</c:v>
                </c:pt>
                <c:pt idx="1552">
                  <c:v>1.5529999999999999</c:v>
                </c:pt>
                <c:pt idx="1553">
                  <c:v>1.554</c:v>
                </c:pt>
                <c:pt idx="1554">
                  <c:v>1.5549999999999999</c:v>
                </c:pt>
                <c:pt idx="1555">
                  <c:v>1.556</c:v>
                </c:pt>
                <c:pt idx="1556">
                  <c:v>1.5569999999999999</c:v>
                </c:pt>
                <c:pt idx="1557">
                  <c:v>1.5580000000000001</c:v>
                </c:pt>
                <c:pt idx="1558">
                  <c:v>1.5589999999999999</c:v>
                </c:pt>
                <c:pt idx="1559">
                  <c:v>1.56</c:v>
                </c:pt>
                <c:pt idx="1560">
                  <c:v>1.5609999999999999</c:v>
                </c:pt>
                <c:pt idx="1561">
                  <c:v>1.5620000000000001</c:v>
                </c:pt>
                <c:pt idx="1562">
                  <c:v>1.5629999999999999</c:v>
                </c:pt>
                <c:pt idx="1563">
                  <c:v>1.5640000000000001</c:v>
                </c:pt>
                <c:pt idx="1564">
                  <c:v>1.5649999999999999</c:v>
                </c:pt>
                <c:pt idx="1565">
                  <c:v>1.5660000000000001</c:v>
                </c:pt>
                <c:pt idx="1566">
                  <c:v>1.5669999999999999</c:v>
                </c:pt>
                <c:pt idx="1567">
                  <c:v>1.5680000000000001</c:v>
                </c:pt>
                <c:pt idx="1568">
                  <c:v>1.569</c:v>
                </c:pt>
                <c:pt idx="1569">
                  <c:v>1.57</c:v>
                </c:pt>
                <c:pt idx="1570">
                  <c:v>1.571</c:v>
                </c:pt>
                <c:pt idx="1571">
                  <c:v>1.5720000000000001</c:v>
                </c:pt>
                <c:pt idx="1572">
                  <c:v>1.573</c:v>
                </c:pt>
                <c:pt idx="1573">
                  <c:v>1.5740000000000001</c:v>
                </c:pt>
                <c:pt idx="1574">
                  <c:v>1.575</c:v>
                </c:pt>
                <c:pt idx="1575">
                  <c:v>1.5760000000000001</c:v>
                </c:pt>
                <c:pt idx="1576">
                  <c:v>1.577</c:v>
                </c:pt>
                <c:pt idx="1577">
                  <c:v>1.5780000000000001</c:v>
                </c:pt>
                <c:pt idx="1578">
                  <c:v>1.579</c:v>
                </c:pt>
                <c:pt idx="1579">
                  <c:v>1.58</c:v>
                </c:pt>
                <c:pt idx="1580">
                  <c:v>1.581</c:v>
                </c:pt>
                <c:pt idx="1581">
                  <c:v>1.5820000000000001</c:v>
                </c:pt>
                <c:pt idx="1582">
                  <c:v>1.583</c:v>
                </c:pt>
                <c:pt idx="1583">
                  <c:v>1.5840000000000001</c:v>
                </c:pt>
                <c:pt idx="1584">
                  <c:v>1.585</c:v>
                </c:pt>
                <c:pt idx="1585">
                  <c:v>1.5860000000000001</c:v>
                </c:pt>
                <c:pt idx="1586">
                  <c:v>1.587</c:v>
                </c:pt>
                <c:pt idx="1587">
                  <c:v>1.5880000000000001</c:v>
                </c:pt>
                <c:pt idx="1588">
                  <c:v>1.589</c:v>
                </c:pt>
                <c:pt idx="1589">
                  <c:v>1.59</c:v>
                </c:pt>
                <c:pt idx="1590">
                  <c:v>1.591</c:v>
                </c:pt>
                <c:pt idx="1591">
                  <c:v>1.5920000000000001</c:v>
                </c:pt>
                <c:pt idx="1592">
                  <c:v>1.593</c:v>
                </c:pt>
                <c:pt idx="1593">
                  <c:v>1.5940000000000001</c:v>
                </c:pt>
                <c:pt idx="1594">
                  <c:v>1.595</c:v>
                </c:pt>
                <c:pt idx="1595">
                  <c:v>1.5960000000000001</c:v>
                </c:pt>
                <c:pt idx="1596">
                  <c:v>1.597</c:v>
                </c:pt>
                <c:pt idx="1597">
                  <c:v>1.5980000000000001</c:v>
                </c:pt>
                <c:pt idx="1598">
                  <c:v>1.599</c:v>
                </c:pt>
                <c:pt idx="1599">
                  <c:v>1.6</c:v>
                </c:pt>
                <c:pt idx="1600">
                  <c:v>1.601</c:v>
                </c:pt>
                <c:pt idx="1601">
                  <c:v>1.6020000000000001</c:v>
                </c:pt>
                <c:pt idx="1602">
                  <c:v>1.603</c:v>
                </c:pt>
                <c:pt idx="1603">
                  <c:v>1.6040000000000001</c:v>
                </c:pt>
                <c:pt idx="1604">
                  <c:v>1.605</c:v>
                </c:pt>
                <c:pt idx="1605">
                  <c:v>1.6060000000000001</c:v>
                </c:pt>
                <c:pt idx="1606">
                  <c:v>1.607</c:v>
                </c:pt>
                <c:pt idx="1607">
                  <c:v>1.6080000000000001</c:v>
                </c:pt>
                <c:pt idx="1608">
                  <c:v>1.609</c:v>
                </c:pt>
                <c:pt idx="1609">
                  <c:v>1.61</c:v>
                </c:pt>
                <c:pt idx="1610">
                  <c:v>1.611</c:v>
                </c:pt>
                <c:pt idx="1611">
                  <c:v>1.6120000000000001</c:v>
                </c:pt>
                <c:pt idx="1612">
                  <c:v>1.613</c:v>
                </c:pt>
                <c:pt idx="1613">
                  <c:v>1.6140000000000001</c:v>
                </c:pt>
                <c:pt idx="1614">
                  <c:v>1.615</c:v>
                </c:pt>
                <c:pt idx="1615">
                  <c:v>1.6160000000000001</c:v>
                </c:pt>
                <c:pt idx="1616">
                  <c:v>1.617</c:v>
                </c:pt>
                <c:pt idx="1617">
                  <c:v>1.6180000000000001</c:v>
                </c:pt>
                <c:pt idx="1618">
                  <c:v>1.619</c:v>
                </c:pt>
                <c:pt idx="1619">
                  <c:v>1.62</c:v>
                </c:pt>
                <c:pt idx="1620">
                  <c:v>1.621</c:v>
                </c:pt>
                <c:pt idx="1621">
                  <c:v>1.6220000000000001</c:v>
                </c:pt>
                <c:pt idx="1622">
                  <c:v>1.623</c:v>
                </c:pt>
                <c:pt idx="1623">
                  <c:v>1.6240000000000001</c:v>
                </c:pt>
                <c:pt idx="1624">
                  <c:v>1.625</c:v>
                </c:pt>
                <c:pt idx="1625">
                  <c:v>1.6259999999999999</c:v>
                </c:pt>
                <c:pt idx="1626">
                  <c:v>1.627</c:v>
                </c:pt>
                <c:pt idx="1627">
                  <c:v>1.6279999999999999</c:v>
                </c:pt>
                <c:pt idx="1628">
                  <c:v>1.629</c:v>
                </c:pt>
                <c:pt idx="1629">
                  <c:v>1.63</c:v>
                </c:pt>
                <c:pt idx="1630">
                  <c:v>1.631</c:v>
                </c:pt>
                <c:pt idx="1631">
                  <c:v>1.6319999999999999</c:v>
                </c:pt>
                <c:pt idx="1632">
                  <c:v>1.633</c:v>
                </c:pt>
                <c:pt idx="1633">
                  <c:v>1.6339999999999999</c:v>
                </c:pt>
                <c:pt idx="1634">
                  <c:v>1.635</c:v>
                </c:pt>
                <c:pt idx="1635">
                  <c:v>1.6359999999999999</c:v>
                </c:pt>
                <c:pt idx="1636">
                  <c:v>1.637</c:v>
                </c:pt>
                <c:pt idx="1637">
                  <c:v>1.6379999999999999</c:v>
                </c:pt>
                <c:pt idx="1638">
                  <c:v>1.639</c:v>
                </c:pt>
                <c:pt idx="1639">
                  <c:v>1.64</c:v>
                </c:pt>
                <c:pt idx="1640">
                  <c:v>1.641</c:v>
                </c:pt>
                <c:pt idx="1641">
                  <c:v>1.6419999999999999</c:v>
                </c:pt>
                <c:pt idx="1642">
                  <c:v>1.643</c:v>
                </c:pt>
                <c:pt idx="1643">
                  <c:v>1.6439999999999999</c:v>
                </c:pt>
                <c:pt idx="1644">
                  <c:v>1.645</c:v>
                </c:pt>
                <c:pt idx="1645">
                  <c:v>1.6459999999999999</c:v>
                </c:pt>
                <c:pt idx="1646">
                  <c:v>1.647</c:v>
                </c:pt>
                <c:pt idx="1647">
                  <c:v>1.6479999999999999</c:v>
                </c:pt>
                <c:pt idx="1648">
                  <c:v>1.649</c:v>
                </c:pt>
                <c:pt idx="1649">
                  <c:v>1.65</c:v>
                </c:pt>
                <c:pt idx="1650">
                  <c:v>1.651</c:v>
                </c:pt>
                <c:pt idx="1651">
                  <c:v>1.6519999999999999</c:v>
                </c:pt>
                <c:pt idx="1652">
                  <c:v>1.653</c:v>
                </c:pt>
                <c:pt idx="1653">
                  <c:v>1.6539999999999999</c:v>
                </c:pt>
                <c:pt idx="1654">
                  <c:v>1.655</c:v>
                </c:pt>
                <c:pt idx="1655">
                  <c:v>1.6559999999999999</c:v>
                </c:pt>
                <c:pt idx="1656">
                  <c:v>1.657</c:v>
                </c:pt>
                <c:pt idx="1657">
                  <c:v>1.6579999999999999</c:v>
                </c:pt>
                <c:pt idx="1658">
                  <c:v>1.659</c:v>
                </c:pt>
                <c:pt idx="1659">
                  <c:v>1.66</c:v>
                </c:pt>
                <c:pt idx="1660">
                  <c:v>1.661</c:v>
                </c:pt>
                <c:pt idx="1661">
                  <c:v>1.6619999999999999</c:v>
                </c:pt>
                <c:pt idx="1662">
                  <c:v>1.663</c:v>
                </c:pt>
                <c:pt idx="1663">
                  <c:v>1.6639999999999999</c:v>
                </c:pt>
                <c:pt idx="1664">
                  <c:v>1.665</c:v>
                </c:pt>
                <c:pt idx="1665">
                  <c:v>1.6659999999999999</c:v>
                </c:pt>
                <c:pt idx="1666">
                  <c:v>1.667</c:v>
                </c:pt>
                <c:pt idx="1667">
                  <c:v>1.6679999999999999</c:v>
                </c:pt>
                <c:pt idx="1668">
                  <c:v>1.669</c:v>
                </c:pt>
                <c:pt idx="1669">
                  <c:v>1.67</c:v>
                </c:pt>
                <c:pt idx="1670">
                  <c:v>1.671</c:v>
                </c:pt>
                <c:pt idx="1671">
                  <c:v>1.6719999999999999</c:v>
                </c:pt>
                <c:pt idx="1672">
                  <c:v>1.673</c:v>
                </c:pt>
                <c:pt idx="1673">
                  <c:v>1.6739999999999999</c:v>
                </c:pt>
                <c:pt idx="1674">
                  <c:v>1.675</c:v>
                </c:pt>
                <c:pt idx="1675">
                  <c:v>1.6759999999999999</c:v>
                </c:pt>
                <c:pt idx="1676">
                  <c:v>1.677</c:v>
                </c:pt>
                <c:pt idx="1677">
                  <c:v>1.6779999999999999</c:v>
                </c:pt>
                <c:pt idx="1678">
                  <c:v>1.679</c:v>
                </c:pt>
                <c:pt idx="1679">
                  <c:v>1.68</c:v>
                </c:pt>
                <c:pt idx="1680">
                  <c:v>1.681</c:v>
                </c:pt>
                <c:pt idx="1681">
                  <c:v>1.6819999999999999</c:v>
                </c:pt>
                <c:pt idx="1682">
                  <c:v>1.6830000000000001</c:v>
                </c:pt>
                <c:pt idx="1683">
                  <c:v>1.6839999999999999</c:v>
                </c:pt>
                <c:pt idx="1684">
                  <c:v>1.6850000000000001</c:v>
                </c:pt>
                <c:pt idx="1685">
                  <c:v>1.6859999999999999</c:v>
                </c:pt>
                <c:pt idx="1686">
                  <c:v>1.6870000000000001</c:v>
                </c:pt>
                <c:pt idx="1687">
                  <c:v>1.6879999999999999</c:v>
                </c:pt>
                <c:pt idx="1688">
                  <c:v>1.6890000000000001</c:v>
                </c:pt>
                <c:pt idx="1689">
                  <c:v>1.69</c:v>
                </c:pt>
                <c:pt idx="1690">
                  <c:v>1.6910000000000001</c:v>
                </c:pt>
                <c:pt idx="1691">
                  <c:v>1.6919999999999999</c:v>
                </c:pt>
                <c:pt idx="1692">
                  <c:v>1.6930000000000001</c:v>
                </c:pt>
                <c:pt idx="1693">
                  <c:v>1.694</c:v>
                </c:pt>
                <c:pt idx="1694">
                  <c:v>1.6950000000000001</c:v>
                </c:pt>
                <c:pt idx="1695">
                  <c:v>1.696</c:v>
                </c:pt>
                <c:pt idx="1696">
                  <c:v>1.6970000000000001</c:v>
                </c:pt>
                <c:pt idx="1697">
                  <c:v>1.698</c:v>
                </c:pt>
                <c:pt idx="1698">
                  <c:v>1.6990000000000001</c:v>
                </c:pt>
                <c:pt idx="1699">
                  <c:v>1.7</c:v>
                </c:pt>
                <c:pt idx="1700">
                  <c:v>1.7010000000000001</c:v>
                </c:pt>
                <c:pt idx="1701">
                  <c:v>1.702</c:v>
                </c:pt>
                <c:pt idx="1702">
                  <c:v>1.7030000000000001</c:v>
                </c:pt>
                <c:pt idx="1703">
                  <c:v>1.704</c:v>
                </c:pt>
                <c:pt idx="1704">
                  <c:v>1.7050000000000001</c:v>
                </c:pt>
                <c:pt idx="1705">
                  <c:v>1.706</c:v>
                </c:pt>
                <c:pt idx="1706">
                  <c:v>1.7070000000000001</c:v>
                </c:pt>
                <c:pt idx="1707">
                  <c:v>1.708</c:v>
                </c:pt>
                <c:pt idx="1708">
                  <c:v>1.7090000000000001</c:v>
                </c:pt>
                <c:pt idx="1709">
                  <c:v>1.71</c:v>
                </c:pt>
                <c:pt idx="1710">
                  <c:v>1.7110000000000001</c:v>
                </c:pt>
                <c:pt idx="1711">
                  <c:v>1.712</c:v>
                </c:pt>
                <c:pt idx="1712">
                  <c:v>1.7130000000000001</c:v>
                </c:pt>
                <c:pt idx="1713">
                  <c:v>1.714</c:v>
                </c:pt>
                <c:pt idx="1714">
                  <c:v>1.7150000000000001</c:v>
                </c:pt>
                <c:pt idx="1715">
                  <c:v>1.716</c:v>
                </c:pt>
                <c:pt idx="1716">
                  <c:v>1.7170000000000001</c:v>
                </c:pt>
                <c:pt idx="1717">
                  <c:v>1.718</c:v>
                </c:pt>
                <c:pt idx="1718">
                  <c:v>1.7190000000000001</c:v>
                </c:pt>
                <c:pt idx="1719">
                  <c:v>1.72</c:v>
                </c:pt>
                <c:pt idx="1720">
                  <c:v>1.7210000000000001</c:v>
                </c:pt>
                <c:pt idx="1721">
                  <c:v>1.722</c:v>
                </c:pt>
                <c:pt idx="1722">
                  <c:v>1.7230000000000001</c:v>
                </c:pt>
                <c:pt idx="1723">
                  <c:v>1.724</c:v>
                </c:pt>
                <c:pt idx="1724">
                  <c:v>1.7250000000000001</c:v>
                </c:pt>
                <c:pt idx="1725">
                  <c:v>1.726</c:v>
                </c:pt>
                <c:pt idx="1726">
                  <c:v>1.7270000000000001</c:v>
                </c:pt>
                <c:pt idx="1727">
                  <c:v>1.728</c:v>
                </c:pt>
                <c:pt idx="1728">
                  <c:v>1.7290000000000001</c:v>
                </c:pt>
                <c:pt idx="1729">
                  <c:v>1.73</c:v>
                </c:pt>
                <c:pt idx="1730">
                  <c:v>1.7310000000000001</c:v>
                </c:pt>
                <c:pt idx="1731">
                  <c:v>1.732</c:v>
                </c:pt>
                <c:pt idx="1732">
                  <c:v>1.7330000000000001</c:v>
                </c:pt>
                <c:pt idx="1733">
                  <c:v>1.734</c:v>
                </c:pt>
                <c:pt idx="1734">
                  <c:v>1.7350000000000001</c:v>
                </c:pt>
                <c:pt idx="1735">
                  <c:v>1.736</c:v>
                </c:pt>
                <c:pt idx="1736">
                  <c:v>1.7370000000000001</c:v>
                </c:pt>
                <c:pt idx="1737">
                  <c:v>1.738</c:v>
                </c:pt>
                <c:pt idx="1738">
                  <c:v>1.7390000000000001</c:v>
                </c:pt>
                <c:pt idx="1739">
                  <c:v>1.74</c:v>
                </c:pt>
                <c:pt idx="1740">
                  <c:v>1.7410000000000001</c:v>
                </c:pt>
                <c:pt idx="1741">
                  <c:v>1.742</c:v>
                </c:pt>
                <c:pt idx="1742">
                  <c:v>1.7430000000000001</c:v>
                </c:pt>
                <c:pt idx="1743">
                  <c:v>1.744</c:v>
                </c:pt>
                <c:pt idx="1744">
                  <c:v>1.7450000000000001</c:v>
                </c:pt>
                <c:pt idx="1745">
                  <c:v>1.746</c:v>
                </c:pt>
                <c:pt idx="1746">
                  <c:v>1.7470000000000001</c:v>
                </c:pt>
                <c:pt idx="1747">
                  <c:v>1.748</c:v>
                </c:pt>
                <c:pt idx="1748">
                  <c:v>1.7490000000000001</c:v>
                </c:pt>
                <c:pt idx="1749">
                  <c:v>1.75</c:v>
                </c:pt>
                <c:pt idx="1750">
                  <c:v>1.7509999999999999</c:v>
                </c:pt>
                <c:pt idx="1751">
                  <c:v>1.752</c:v>
                </c:pt>
                <c:pt idx="1752">
                  <c:v>1.7529999999999999</c:v>
                </c:pt>
                <c:pt idx="1753">
                  <c:v>1.754</c:v>
                </c:pt>
                <c:pt idx="1754">
                  <c:v>1.7549999999999999</c:v>
                </c:pt>
                <c:pt idx="1755">
                  <c:v>1.756</c:v>
                </c:pt>
                <c:pt idx="1756">
                  <c:v>1.7569999999999999</c:v>
                </c:pt>
                <c:pt idx="1757">
                  <c:v>1.758</c:v>
                </c:pt>
                <c:pt idx="1758">
                  <c:v>1.7589999999999999</c:v>
                </c:pt>
                <c:pt idx="1759">
                  <c:v>1.76</c:v>
                </c:pt>
                <c:pt idx="1760">
                  <c:v>1.7609999999999999</c:v>
                </c:pt>
                <c:pt idx="1761">
                  <c:v>1.762</c:v>
                </c:pt>
                <c:pt idx="1762">
                  <c:v>1.7629999999999999</c:v>
                </c:pt>
                <c:pt idx="1763">
                  <c:v>1.764</c:v>
                </c:pt>
                <c:pt idx="1764">
                  <c:v>1.7649999999999999</c:v>
                </c:pt>
                <c:pt idx="1765">
                  <c:v>1.766</c:v>
                </c:pt>
                <c:pt idx="1766">
                  <c:v>1.7669999999999999</c:v>
                </c:pt>
                <c:pt idx="1767">
                  <c:v>1.768</c:v>
                </c:pt>
                <c:pt idx="1768">
                  <c:v>1.7689999999999999</c:v>
                </c:pt>
                <c:pt idx="1769">
                  <c:v>1.77</c:v>
                </c:pt>
                <c:pt idx="1770">
                  <c:v>1.7709999999999999</c:v>
                </c:pt>
                <c:pt idx="1771">
                  <c:v>1.772</c:v>
                </c:pt>
                <c:pt idx="1772">
                  <c:v>1.7729999999999999</c:v>
                </c:pt>
                <c:pt idx="1773">
                  <c:v>1.774</c:v>
                </c:pt>
                <c:pt idx="1774">
                  <c:v>1.7749999999999999</c:v>
                </c:pt>
                <c:pt idx="1775">
                  <c:v>1.776</c:v>
                </c:pt>
                <c:pt idx="1776">
                  <c:v>1.7769999999999999</c:v>
                </c:pt>
                <c:pt idx="1777">
                  <c:v>1.778</c:v>
                </c:pt>
                <c:pt idx="1778">
                  <c:v>1.7789999999999999</c:v>
                </c:pt>
                <c:pt idx="1779">
                  <c:v>1.78</c:v>
                </c:pt>
                <c:pt idx="1780">
                  <c:v>1.7809999999999999</c:v>
                </c:pt>
                <c:pt idx="1781">
                  <c:v>1.782</c:v>
                </c:pt>
                <c:pt idx="1782">
                  <c:v>1.7829999999999999</c:v>
                </c:pt>
                <c:pt idx="1783">
                  <c:v>1.784</c:v>
                </c:pt>
                <c:pt idx="1784">
                  <c:v>1.7849999999999999</c:v>
                </c:pt>
                <c:pt idx="1785">
                  <c:v>1.786</c:v>
                </c:pt>
                <c:pt idx="1786">
                  <c:v>1.7869999999999999</c:v>
                </c:pt>
                <c:pt idx="1787">
                  <c:v>1.788</c:v>
                </c:pt>
                <c:pt idx="1788">
                  <c:v>1.7889999999999999</c:v>
                </c:pt>
                <c:pt idx="1789">
                  <c:v>1.79</c:v>
                </c:pt>
                <c:pt idx="1790">
                  <c:v>1.7909999999999999</c:v>
                </c:pt>
                <c:pt idx="1791">
                  <c:v>1.792</c:v>
                </c:pt>
                <c:pt idx="1792">
                  <c:v>1.7929999999999999</c:v>
                </c:pt>
                <c:pt idx="1793">
                  <c:v>1.794</c:v>
                </c:pt>
                <c:pt idx="1794">
                  <c:v>1.7949999999999999</c:v>
                </c:pt>
                <c:pt idx="1795">
                  <c:v>1.796</c:v>
                </c:pt>
                <c:pt idx="1796">
                  <c:v>1.7969999999999999</c:v>
                </c:pt>
                <c:pt idx="1797">
                  <c:v>1.798</c:v>
                </c:pt>
                <c:pt idx="1798">
                  <c:v>1.7989999999999999</c:v>
                </c:pt>
                <c:pt idx="1799">
                  <c:v>1.8</c:v>
                </c:pt>
                <c:pt idx="1800">
                  <c:v>1.8009999999999999</c:v>
                </c:pt>
                <c:pt idx="1801">
                  <c:v>1.802</c:v>
                </c:pt>
                <c:pt idx="1802">
                  <c:v>1.8029999999999999</c:v>
                </c:pt>
                <c:pt idx="1803">
                  <c:v>1.804</c:v>
                </c:pt>
                <c:pt idx="1804">
                  <c:v>1.8049999999999999</c:v>
                </c:pt>
                <c:pt idx="1805">
                  <c:v>1.806</c:v>
                </c:pt>
                <c:pt idx="1806">
                  <c:v>1.8069999999999999</c:v>
                </c:pt>
                <c:pt idx="1807">
                  <c:v>1.8080000000000001</c:v>
                </c:pt>
                <c:pt idx="1808">
                  <c:v>1.8089999999999999</c:v>
                </c:pt>
                <c:pt idx="1809">
                  <c:v>1.81</c:v>
                </c:pt>
                <c:pt idx="1810">
                  <c:v>1.8109999999999999</c:v>
                </c:pt>
                <c:pt idx="1811">
                  <c:v>1.8120000000000001</c:v>
                </c:pt>
                <c:pt idx="1812">
                  <c:v>1.8129999999999999</c:v>
                </c:pt>
                <c:pt idx="1813">
                  <c:v>1.8140000000000001</c:v>
                </c:pt>
                <c:pt idx="1814">
                  <c:v>1.8149999999999999</c:v>
                </c:pt>
                <c:pt idx="1815">
                  <c:v>1.8160000000000001</c:v>
                </c:pt>
                <c:pt idx="1816">
                  <c:v>1.8169999999999999</c:v>
                </c:pt>
                <c:pt idx="1817">
                  <c:v>1.8180000000000001</c:v>
                </c:pt>
                <c:pt idx="1818">
                  <c:v>1.819</c:v>
                </c:pt>
                <c:pt idx="1819">
                  <c:v>1.82</c:v>
                </c:pt>
                <c:pt idx="1820">
                  <c:v>1.821</c:v>
                </c:pt>
                <c:pt idx="1821">
                  <c:v>1.8220000000000001</c:v>
                </c:pt>
                <c:pt idx="1822">
                  <c:v>1.823</c:v>
                </c:pt>
                <c:pt idx="1823">
                  <c:v>1.8240000000000001</c:v>
                </c:pt>
                <c:pt idx="1824">
                  <c:v>1.825</c:v>
                </c:pt>
                <c:pt idx="1825">
                  <c:v>1.8260000000000001</c:v>
                </c:pt>
                <c:pt idx="1826">
                  <c:v>1.827</c:v>
                </c:pt>
                <c:pt idx="1827">
                  <c:v>1.8280000000000001</c:v>
                </c:pt>
                <c:pt idx="1828">
                  <c:v>1.829</c:v>
                </c:pt>
                <c:pt idx="1829">
                  <c:v>1.83</c:v>
                </c:pt>
                <c:pt idx="1830">
                  <c:v>1.831</c:v>
                </c:pt>
                <c:pt idx="1831">
                  <c:v>1.8320000000000001</c:v>
                </c:pt>
                <c:pt idx="1832">
                  <c:v>1.833</c:v>
                </c:pt>
                <c:pt idx="1833">
                  <c:v>1.8340000000000001</c:v>
                </c:pt>
                <c:pt idx="1834">
                  <c:v>1.835</c:v>
                </c:pt>
                <c:pt idx="1835">
                  <c:v>1.8360000000000001</c:v>
                </c:pt>
                <c:pt idx="1836">
                  <c:v>1.837</c:v>
                </c:pt>
                <c:pt idx="1837">
                  <c:v>1.8380000000000001</c:v>
                </c:pt>
                <c:pt idx="1838">
                  <c:v>1.839</c:v>
                </c:pt>
                <c:pt idx="1839">
                  <c:v>1.84</c:v>
                </c:pt>
                <c:pt idx="1840">
                  <c:v>1.841</c:v>
                </c:pt>
                <c:pt idx="1841">
                  <c:v>1.8420000000000001</c:v>
                </c:pt>
                <c:pt idx="1842">
                  <c:v>1.843</c:v>
                </c:pt>
                <c:pt idx="1843">
                  <c:v>1.8440000000000001</c:v>
                </c:pt>
                <c:pt idx="1844">
                  <c:v>1.845</c:v>
                </c:pt>
                <c:pt idx="1845">
                  <c:v>1.8460000000000001</c:v>
                </c:pt>
                <c:pt idx="1846">
                  <c:v>1.847</c:v>
                </c:pt>
                <c:pt idx="1847">
                  <c:v>1.8480000000000001</c:v>
                </c:pt>
                <c:pt idx="1848">
                  <c:v>1.849</c:v>
                </c:pt>
                <c:pt idx="1849">
                  <c:v>1.85</c:v>
                </c:pt>
                <c:pt idx="1850">
                  <c:v>1.851</c:v>
                </c:pt>
                <c:pt idx="1851">
                  <c:v>1.8520000000000001</c:v>
                </c:pt>
                <c:pt idx="1852">
                  <c:v>1.853</c:v>
                </c:pt>
                <c:pt idx="1853">
                  <c:v>1.8540000000000001</c:v>
                </c:pt>
                <c:pt idx="1854">
                  <c:v>1.855</c:v>
                </c:pt>
                <c:pt idx="1855">
                  <c:v>1.8560000000000001</c:v>
                </c:pt>
                <c:pt idx="1856">
                  <c:v>1.857</c:v>
                </c:pt>
                <c:pt idx="1857">
                  <c:v>1.8580000000000001</c:v>
                </c:pt>
                <c:pt idx="1858">
                  <c:v>1.859</c:v>
                </c:pt>
                <c:pt idx="1859">
                  <c:v>1.86</c:v>
                </c:pt>
                <c:pt idx="1860">
                  <c:v>1.861</c:v>
                </c:pt>
                <c:pt idx="1861">
                  <c:v>1.8620000000000001</c:v>
                </c:pt>
                <c:pt idx="1862">
                  <c:v>1.863</c:v>
                </c:pt>
                <c:pt idx="1863">
                  <c:v>1.8640000000000001</c:v>
                </c:pt>
                <c:pt idx="1864">
                  <c:v>1.865</c:v>
                </c:pt>
                <c:pt idx="1865">
                  <c:v>1.8660000000000001</c:v>
                </c:pt>
                <c:pt idx="1866">
                  <c:v>1.867</c:v>
                </c:pt>
                <c:pt idx="1867">
                  <c:v>1.8680000000000001</c:v>
                </c:pt>
                <c:pt idx="1868">
                  <c:v>1.869</c:v>
                </c:pt>
                <c:pt idx="1869">
                  <c:v>1.87</c:v>
                </c:pt>
                <c:pt idx="1870">
                  <c:v>1.871</c:v>
                </c:pt>
                <c:pt idx="1871">
                  <c:v>1.8720000000000001</c:v>
                </c:pt>
                <c:pt idx="1872">
                  <c:v>1.873</c:v>
                </c:pt>
                <c:pt idx="1873">
                  <c:v>1.8740000000000001</c:v>
                </c:pt>
                <c:pt idx="1874">
                  <c:v>1.875</c:v>
                </c:pt>
                <c:pt idx="1875">
                  <c:v>1.8759999999999999</c:v>
                </c:pt>
                <c:pt idx="1876">
                  <c:v>1.877</c:v>
                </c:pt>
                <c:pt idx="1877">
                  <c:v>1.8779999999999999</c:v>
                </c:pt>
                <c:pt idx="1878">
                  <c:v>1.879</c:v>
                </c:pt>
                <c:pt idx="1879">
                  <c:v>1.88</c:v>
                </c:pt>
                <c:pt idx="1880">
                  <c:v>1.881</c:v>
                </c:pt>
                <c:pt idx="1881">
                  <c:v>1.8819999999999999</c:v>
                </c:pt>
                <c:pt idx="1882">
                  <c:v>1.883</c:v>
                </c:pt>
                <c:pt idx="1883">
                  <c:v>1.8839999999999999</c:v>
                </c:pt>
                <c:pt idx="1884">
                  <c:v>1.885</c:v>
                </c:pt>
                <c:pt idx="1885">
                  <c:v>1.8859999999999999</c:v>
                </c:pt>
                <c:pt idx="1886">
                  <c:v>1.887</c:v>
                </c:pt>
                <c:pt idx="1887">
                  <c:v>1.8879999999999999</c:v>
                </c:pt>
                <c:pt idx="1888">
                  <c:v>1.889</c:v>
                </c:pt>
                <c:pt idx="1889">
                  <c:v>1.89</c:v>
                </c:pt>
                <c:pt idx="1890">
                  <c:v>1.891</c:v>
                </c:pt>
                <c:pt idx="1891">
                  <c:v>1.8919999999999999</c:v>
                </c:pt>
                <c:pt idx="1892">
                  <c:v>1.893</c:v>
                </c:pt>
                <c:pt idx="1893">
                  <c:v>1.8939999999999999</c:v>
                </c:pt>
                <c:pt idx="1894">
                  <c:v>1.895</c:v>
                </c:pt>
                <c:pt idx="1895">
                  <c:v>1.8959999999999999</c:v>
                </c:pt>
                <c:pt idx="1896">
                  <c:v>1.897</c:v>
                </c:pt>
                <c:pt idx="1897">
                  <c:v>1.8979999999999999</c:v>
                </c:pt>
                <c:pt idx="1898">
                  <c:v>1.899</c:v>
                </c:pt>
                <c:pt idx="1899">
                  <c:v>1.9</c:v>
                </c:pt>
                <c:pt idx="1900">
                  <c:v>1.901</c:v>
                </c:pt>
                <c:pt idx="1901">
                  <c:v>1.9019999999999999</c:v>
                </c:pt>
                <c:pt idx="1902">
                  <c:v>1.903</c:v>
                </c:pt>
                <c:pt idx="1903">
                  <c:v>1.9039999999999999</c:v>
                </c:pt>
                <c:pt idx="1904">
                  <c:v>1.905</c:v>
                </c:pt>
                <c:pt idx="1905">
                  <c:v>1.9059999999999999</c:v>
                </c:pt>
                <c:pt idx="1906">
                  <c:v>1.907</c:v>
                </c:pt>
                <c:pt idx="1907">
                  <c:v>1.9079999999999999</c:v>
                </c:pt>
                <c:pt idx="1908">
                  <c:v>1.909</c:v>
                </c:pt>
                <c:pt idx="1909">
                  <c:v>1.91</c:v>
                </c:pt>
                <c:pt idx="1910">
                  <c:v>1.911</c:v>
                </c:pt>
                <c:pt idx="1911">
                  <c:v>1.9119999999999999</c:v>
                </c:pt>
                <c:pt idx="1912">
                  <c:v>1.913</c:v>
                </c:pt>
                <c:pt idx="1913">
                  <c:v>1.9139999999999999</c:v>
                </c:pt>
                <c:pt idx="1914">
                  <c:v>1.915</c:v>
                </c:pt>
                <c:pt idx="1915">
                  <c:v>1.9159999999999999</c:v>
                </c:pt>
                <c:pt idx="1916">
                  <c:v>1.917</c:v>
                </c:pt>
                <c:pt idx="1917">
                  <c:v>1.9179999999999999</c:v>
                </c:pt>
                <c:pt idx="1918">
                  <c:v>1.919</c:v>
                </c:pt>
                <c:pt idx="1919">
                  <c:v>1.92</c:v>
                </c:pt>
                <c:pt idx="1920">
                  <c:v>1.921</c:v>
                </c:pt>
                <c:pt idx="1921">
                  <c:v>1.9219999999999999</c:v>
                </c:pt>
                <c:pt idx="1922">
                  <c:v>1.923</c:v>
                </c:pt>
                <c:pt idx="1923">
                  <c:v>1.9239999999999999</c:v>
                </c:pt>
                <c:pt idx="1924">
                  <c:v>1.925</c:v>
                </c:pt>
                <c:pt idx="1925">
                  <c:v>1.9259999999999999</c:v>
                </c:pt>
                <c:pt idx="1926">
                  <c:v>1.927</c:v>
                </c:pt>
                <c:pt idx="1927">
                  <c:v>1.9279999999999999</c:v>
                </c:pt>
                <c:pt idx="1928">
                  <c:v>1.929</c:v>
                </c:pt>
                <c:pt idx="1929">
                  <c:v>1.93</c:v>
                </c:pt>
                <c:pt idx="1930">
                  <c:v>1.931</c:v>
                </c:pt>
                <c:pt idx="1931">
                  <c:v>1.9319999999999999</c:v>
                </c:pt>
                <c:pt idx="1932">
                  <c:v>1.9330000000000001</c:v>
                </c:pt>
                <c:pt idx="1933">
                  <c:v>1.9339999999999999</c:v>
                </c:pt>
                <c:pt idx="1934">
                  <c:v>1.9350000000000001</c:v>
                </c:pt>
                <c:pt idx="1935">
                  <c:v>1.9359999999999999</c:v>
                </c:pt>
                <c:pt idx="1936">
                  <c:v>1.9370000000000001</c:v>
                </c:pt>
                <c:pt idx="1937">
                  <c:v>1.9379999999999999</c:v>
                </c:pt>
                <c:pt idx="1938">
                  <c:v>1.9390000000000001</c:v>
                </c:pt>
                <c:pt idx="1939">
                  <c:v>1.94</c:v>
                </c:pt>
                <c:pt idx="1940">
                  <c:v>1.9410000000000001</c:v>
                </c:pt>
                <c:pt idx="1941">
                  <c:v>1.9419999999999999</c:v>
                </c:pt>
                <c:pt idx="1942">
                  <c:v>1.9430000000000001</c:v>
                </c:pt>
                <c:pt idx="1943">
                  <c:v>1.944</c:v>
                </c:pt>
                <c:pt idx="1944">
                  <c:v>1.9450000000000001</c:v>
                </c:pt>
                <c:pt idx="1945">
                  <c:v>1.946</c:v>
                </c:pt>
                <c:pt idx="1946">
                  <c:v>1.9470000000000001</c:v>
                </c:pt>
                <c:pt idx="1947">
                  <c:v>1.948</c:v>
                </c:pt>
                <c:pt idx="1948">
                  <c:v>1.9490000000000001</c:v>
                </c:pt>
                <c:pt idx="1949">
                  <c:v>1.95</c:v>
                </c:pt>
                <c:pt idx="1950">
                  <c:v>1.9510000000000001</c:v>
                </c:pt>
                <c:pt idx="1951">
                  <c:v>1.952</c:v>
                </c:pt>
                <c:pt idx="1952">
                  <c:v>1.9530000000000001</c:v>
                </c:pt>
                <c:pt idx="1953">
                  <c:v>1.954</c:v>
                </c:pt>
                <c:pt idx="1954">
                  <c:v>1.9550000000000001</c:v>
                </c:pt>
                <c:pt idx="1955">
                  <c:v>1.956</c:v>
                </c:pt>
                <c:pt idx="1956">
                  <c:v>1.9570000000000001</c:v>
                </c:pt>
                <c:pt idx="1957">
                  <c:v>1.958</c:v>
                </c:pt>
                <c:pt idx="1958">
                  <c:v>1.9590000000000001</c:v>
                </c:pt>
                <c:pt idx="1959">
                  <c:v>1.96</c:v>
                </c:pt>
                <c:pt idx="1960">
                  <c:v>1.9610000000000001</c:v>
                </c:pt>
                <c:pt idx="1961">
                  <c:v>1.962</c:v>
                </c:pt>
                <c:pt idx="1962">
                  <c:v>1.9630000000000001</c:v>
                </c:pt>
                <c:pt idx="1963">
                  <c:v>1.964</c:v>
                </c:pt>
                <c:pt idx="1964">
                  <c:v>1.9650000000000001</c:v>
                </c:pt>
                <c:pt idx="1965">
                  <c:v>1.966</c:v>
                </c:pt>
                <c:pt idx="1966">
                  <c:v>1.9670000000000001</c:v>
                </c:pt>
                <c:pt idx="1967">
                  <c:v>1.968</c:v>
                </c:pt>
                <c:pt idx="1968">
                  <c:v>1.9690000000000001</c:v>
                </c:pt>
                <c:pt idx="1969">
                  <c:v>1.97</c:v>
                </c:pt>
                <c:pt idx="1970">
                  <c:v>1.9710000000000001</c:v>
                </c:pt>
                <c:pt idx="1971">
                  <c:v>1.972</c:v>
                </c:pt>
                <c:pt idx="1972">
                  <c:v>1.9730000000000001</c:v>
                </c:pt>
                <c:pt idx="1973">
                  <c:v>1.974</c:v>
                </c:pt>
                <c:pt idx="1974">
                  <c:v>1.9750000000000001</c:v>
                </c:pt>
                <c:pt idx="1975">
                  <c:v>1.976</c:v>
                </c:pt>
                <c:pt idx="1976">
                  <c:v>1.9770000000000001</c:v>
                </c:pt>
                <c:pt idx="1977">
                  <c:v>1.978</c:v>
                </c:pt>
                <c:pt idx="1978">
                  <c:v>1.9790000000000001</c:v>
                </c:pt>
                <c:pt idx="1979">
                  <c:v>1.98</c:v>
                </c:pt>
                <c:pt idx="1980">
                  <c:v>1.9810000000000001</c:v>
                </c:pt>
                <c:pt idx="1981">
                  <c:v>1.982</c:v>
                </c:pt>
                <c:pt idx="1982">
                  <c:v>1.9830000000000001</c:v>
                </c:pt>
                <c:pt idx="1983">
                  <c:v>1.984</c:v>
                </c:pt>
                <c:pt idx="1984">
                  <c:v>1.9850000000000001</c:v>
                </c:pt>
                <c:pt idx="1985">
                  <c:v>1.986</c:v>
                </c:pt>
                <c:pt idx="1986">
                  <c:v>1.9870000000000001</c:v>
                </c:pt>
                <c:pt idx="1987">
                  <c:v>1.988</c:v>
                </c:pt>
                <c:pt idx="1988">
                  <c:v>1.9890000000000001</c:v>
                </c:pt>
                <c:pt idx="1989">
                  <c:v>1.99</c:v>
                </c:pt>
                <c:pt idx="1990">
                  <c:v>1.9910000000000001</c:v>
                </c:pt>
                <c:pt idx="1991">
                  <c:v>1.992</c:v>
                </c:pt>
                <c:pt idx="1992">
                  <c:v>1.9930000000000001</c:v>
                </c:pt>
                <c:pt idx="1993">
                  <c:v>1.994</c:v>
                </c:pt>
                <c:pt idx="1994">
                  <c:v>1.9950000000000001</c:v>
                </c:pt>
                <c:pt idx="1995">
                  <c:v>1.996</c:v>
                </c:pt>
                <c:pt idx="1996">
                  <c:v>1.9970000000000001</c:v>
                </c:pt>
                <c:pt idx="1997">
                  <c:v>1.998</c:v>
                </c:pt>
                <c:pt idx="1998">
                  <c:v>1.9990000000000001</c:v>
                </c:pt>
                <c:pt idx="1999">
                  <c:v>2</c:v>
                </c:pt>
              </c:numCache>
              <c:extLst xmlns:c15="http://schemas.microsoft.com/office/drawing/2012/chart"/>
            </c:numRef>
          </c:xVal>
          <c:yVal>
            <c:numRef>
              <c:f>Air!$AG$10:$AG$2009</c:f>
              <c:numCache>
                <c:formatCode>0.000000</c:formatCode>
                <c:ptCount val="2000"/>
                <c:pt idx="0">
                  <c:v>1.6686848390780533E-3</c:v>
                </c:pt>
                <c:pt idx="1">
                  <c:v>3.3373696781561065E-3</c:v>
                </c:pt>
                <c:pt idx="2">
                  <c:v>5.0060545172341602E-3</c:v>
                </c:pt>
                <c:pt idx="3">
                  <c:v>6.6747393563122131E-3</c:v>
                </c:pt>
                <c:pt idx="4">
                  <c:v>8.3434241953902668E-3</c:v>
                </c:pt>
                <c:pt idx="5">
                  <c:v>1.001210903446832E-2</c:v>
                </c:pt>
                <c:pt idx="6">
                  <c:v>1.1680793873546374E-2</c:v>
                </c:pt>
                <c:pt idx="7">
                  <c:v>1.3349478712624426E-2</c:v>
                </c:pt>
                <c:pt idx="8">
                  <c:v>1.5018163551702478E-2</c:v>
                </c:pt>
                <c:pt idx="9">
                  <c:v>1.6686848390780534E-2</c:v>
                </c:pt>
                <c:pt idx="10">
                  <c:v>1.8355533229858584E-2</c:v>
                </c:pt>
                <c:pt idx="11">
                  <c:v>2.0024218068936641E-2</c:v>
                </c:pt>
                <c:pt idx="12">
                  <c:v>2.1692902908014691E-2</c:v>
                </c:pt>
                <c:pt idx="13">
                  <c:v>2.3361587747092748E-2</c:v>
                </c:pt>
                <c:pt idx="14">
                  <c:v>2.5030272586170799E-2</c:v>
                </c:pt>
                <c:pt idx="15">
                  <c:v>2.6698957425248852E-2</c:v>
                </c:pt>
                <c:pt idx="16">
                  <c:v>2.836764226432691E-2</c:v>
                </c:pt>
                <c:pt idx="17">
                  <c:v>3.0036327103404956E-2</c:v>
                </c:pt>
                <c:pt idx="18">
                  <c:v>3.1705011942483013E-2</c:v>
                </c:pt>
                <c:pt idx="19">
                  <c:v>3.3373696781561067E-2</c:v>
                </c:pt>
                <c:pt idx="20">
                  <c:v>3.5042381620639121E-2</c:v>
                </c:pt>
                <c:pt idx="21">
                  <c:v>3.6711066459717168E-2</c:v>
                </c:pt>
                <c:pt idx="22">
                  <c:v>3.8379751298795228E-2</c:v>
                </c:pt>
                <c:pt idx="23">
                  <c:v>4.0048436137873282E-2</c:v>
                </c:pt>
                <c:pt idx="24">
                  <c:v>4.1717120976951336E-2</c:v>
                </c:pt>
                <c:pt idx="25">
                  <c:v>4.3385805816029382E-2</c:v>
                </c:pt>
                <c:pt idx="26">
                  <c:v>4.5054490655107436E-2</c:v>
                </c:pt>
                <c:pt idx="27">
                  <c:v>4.6723175494185497E-2</c:v>
                </c:pt>
                <c:pt idx="28">
                  <c:v>4.8391860333263551E-2</c:v>
                </c:pt>
                <c:pt idx="29">
                  <c:v>5.0060545172341597E-2</c:v>
                </c:pt>
                <c:pt idx="30">
                  <c:v>5.1729230011419651E-2</c:v>
                </c:pt>
                <c:pt idx="31">
                  <c:v>5.3397914850497705E-2</c:v>
                </c:pt>
                <c:pt idx="32">
                  <c:v>5.5066599689575765E-2</c:v>
                </c:pt>
                <c:pt idx="33">
                  <c:v>5.6735284528653819E-2</c:v>
                </c:pt>
                <c:pt idx="34">
                  <c:v>5.8403969367731873E-2</c:v>
                </c:pt>
                <c:pt idx="35">
                  <c:v>6.0072654206809913E-2</c:v>
                </c:pt>
                <c:pt idx="36">
                  <c:v>6.1741339045887966E-2</c:v>
                </c:pt>
                <c:pt idx="37">
                  <c:v>6.3410023884966027E-2</c:v>
                </c:pt>
                <c:pt idx="38">
                  <c:v>6.5078708724044074E-2</c:v>
                </c:pt>
                <c:pt idx="39">
                  <c:v>6.6747393563122134E-2</c:v>
                </c:pt>
                <c:pt idx="40">
                  <c:v>6.8416078402200195E-2</c:v>
                </c:pt>
                <c:pt idx="41">
                  <c:v>7.0084763241278242E-2</c:v>
                </c:pt>
                <c:pt idx="42">
                  <c:v>7.1753448080356289E-2</c:v>
                </c:pt>
                <c:pt idx="43">
                  <c:v>7.3422132919434335E-2</c:v>
                </c:pt>
                <c:pt idx="44">
                  <c:v>7.5090817758512396E-2</c:v>
                </c:pt>
                <c:pt idx="45">
                  <c:v>7.6759502597590457E-2</c:v>
                </c:pt>
                <c:pt idx="46">
                  <c:v>7.8428187436668503E-2</c:v>
                </c:pt>
                <c:pt idx="47">
                  <c:v>8.0096872275746564E-2</c:v>
                </c:pt>
                <c:pt idx="48">
                  <c:v>8.1765557114824611E-2</c:v>
                </c:pt>
                <c:pt idx="49">
                  <c:v>8.3434241953902671E-2</c:v>
                </c:pt>
                <c:pt idx="50">
                  <c:v>8.5102926792980718E-2</c:v>
                </c:pt>
                <c:pt idx="51">
                  <c:v>8.6771611632058765E-2</c:v>
                </c:pt>
                <c:pt idx="52">
                  <c:v>8.8440296471136826E-2</c:v>
                </c:pt>
                <c:pt idx="53">
                  <c:v>9.0108981310214872E-2</c:v>
                </c:pt>
                <c:pt idx="54">
                  <c:v>9.1777666149292933E-2</c:v>
                </c:pt>
                <c:pt idx="55">
                  <c:v>9.3446350988370994E-2</c:v>
                </c:pt>
                <c:pt idx="56">
                  <c:v>9.511503582744904E-2</c:v>
                </c:pt>
                <c:pt idx="57">
                  <c:v>9.6783720666527101E-2</c:v>
                </c:pt>
                <c:pt idx="58">
                  <c:v>9.8452405505605134E-2</c:v>
                </c:pt>
                <c:pt idx="59">
                  <c:v>0.10012109034468319</c:v>
                </c:pt>
                <c:pt idx="60">
                  <c:v>0.10178977518376126</c:v>
                </c:pt>
                <c:pt idx="61">
                  <c:v>0.1034584600228393</c:v>
                </c:pt>
                <c:pt idx="62">
                  <c:v>0.10512714486191736</c:v>
                </c:pt>
                <c:pt idx="63">
                  <c:v>0.10679582970099541</c:v>
                </c:pt>
                <c:pt idx="64">
                  <c:v>0.10846451454007347</c:v>
                </c:pt>
                <c:pt idx="65">
                  <c:v>0.11013319937915153</c:v>
                </c:pt>
                <c:pt idx="66">
                  <c:v>0.11180188421822958</c:v>
                </c:pt>
                <c:pt idx="67">
                  <c:v>0.11347056905730764</c:v>
                </c:pt>
                <c:pt idx="68">
                  <c:v>0.11513925389638568</c:v>
                </c:pt>
                <c:pt idx="69">
                  <c:v>0.11680793873546375</c:v>
                </c:pt>
                <c:pt idx="70">
                  <c:v>0.11847662357454178</c:v>
                </c:pt>
                <c:pt idx="71">
                  <c:v>0.12014530841361983</c:v>
                </c:pt>
                <c:pt idx="72">
                  <c:v>0.12181399325269789</c:v>
                </c:pt>
                <c:pt idx="73">
                  <c:v>0.12348267809177593</c:v>
                </c:pt>
                <c:pt idx="74">
                  <c:v>0.12515136293085399</c:v>
                </c:pt>
                <c:pt idx="75">
                  <c:v>0.12682004776993205</c:v>
                </c:pt>
                <c:pt idx="76">
                  <c:v>0.12848873260901011</c:v>
                </c:pt>
                <c:pt idx="77">
                  <c:v>0.13015741744808815</c:v>
                </c:pt>
                <c:pt idx="78">
                  <c:v>0.13182610228716621</c:v>
                </c:pt>
                <c:pt idx="79">
                  <c:v>0.13349478712624427</c:v>
                </c:pt>
                <c:pt idx="80">
                  <c:v>0.13516347196532233</c:v>
                </c:pt>
                <c:pt idx="81">
                  <c:v>0.13683215680440039</c:v>
                </c:pt>
                <c:pt idx="82">
                  <c:v>0.13850084164347842</c:v>
                </c:pt>
                <c:pt idx="83">
                  <c:v>0.14016952648255648</c:v>
                </c:pt>
                <c:pt idx="84">
                  <c:v>0.14183821132163454</c:v>
                </c:pt>
                <c:pt idx="85">
                  <c:v>0.14350689616071258</c:v>
                </c:pt>
                <c:pt idx="86">
                  <c:v>0.14517558099979064</c:v>
                </c:pt>
                <c:pt idx="87">
                  <c:v>0.14684426583886867</c:v>
                </c:pt>
                <c:pt idx="88">
                  <c:v>0.14851295067794673</c:v>
                </c:pt>
                <c:pt idx="89">
                  <c:v>0.15018163551702479</c:v>
                </c:pt>
                <c:pt idx="90">
                  <c:v>0.15185032035610285</c:v>
                </c:pt>
                <c:pt idx="91">
                  <c:v>0.15351900519518091</c:v>
                </c:pt>
                <c:pt idx="92">
                  <c:v>0.15518769003425895</c:v>
                </c:pt>
                <c:pt idx="93">
                  <c:v>0.15685637487333701</c:v>
                </c:pt>
                <c:pt idx="94">
                  <c:v>0.15852505971241507</c:v>
                </c:pt>
                <c:pt idx="95">
                  <c:v>0.16019374455149313</c:v>
                </c:pt>
                <c:pt idx="96">
                  <c:v>0.16186242939057119</c:v>
                </c:pt>
                <c:pt idx="97">
                  <c:v>0.16353111422964922</c:v>
                </c:pt>
                <c:pt idx="98">
                  <c:v>0.16519979906872728</c:v>
                </c:pt>
                <c:pt idx="99">
                  <c:v>0.16686848390780534</c:v>
                </c:pt>
                <c:pt idx="100">
                  <c:v>0.1685371687468834</c:v>
                </c:pt>
                <c:pt idx="101">
                  <c:v>0.17020585358596144</c:v>
                </c:pt>
                <c:pt idx="102">
                  <c:v>0.17187453842503947</c:v>
                </c:pt>
                <c:pt idx="103">
                  <c:v>0.17354322326411753</c:v>
                </c:pt>
                <c:pt idx="104">
                  <c:v>0.17521190810319559</c:v>
                </c:pt>
                <c:pt idx="105">
                  <c:v>0.17688059294227365</c:v>
                </c:pt>
                <c:pt idx="106">
                  <c:v>0.17854927778135171</c:v>
                </c:pt>
                <c:pt idx="107">
                  <c:v>0.18021796262042974</c:v>
                </c:pt>
                <c:pt idx="108">
                  <c:v>0.18188664745950781</c:v>
                </c:pt>
                <c:pt idx="109">
                  <c:v>0.18355533229858587</c:v>
                </c:pt>
                <c:pt idx="110">
                  <c:v>0.18522401713766393</c:v>
                </c:pt>
                <c:pt idx="111">
                  <c:v>0.18689270197674199</c:v>
                </c:pt>
                <c:pt idx="112">
                  <c:v>0.18856138681582002</c:v>
                </c:pt>
                <c:pt idx="113">
                  <c:v>0.19023007165489808</c:v>
                </c:pt>
                <c:pt idx="114">
                  <c:v>0.19189875649397614</c:v>
                </c:pt>
                <c:pt idx="115">
                  <c:v>0.1935674413330542</c:v>
                </c:pt>
                <c:pt idx="116">
                  <c:v>0.19523612617213226</c:v>
                </c:pt>
                <c:pt idx="117">
                  <c:v>0.19690481101121027</c:v>
                </c:pt>
                <c:pt idx="118">
                  <c:v>0.19857349585028833</c:v>
                </c:pt>
                <c:pt idx="119">
                  <c:v>0.20024218068936639</c:v>
                </c:pt>
                <c:pt idx="120">
                  <c:v>0.20191086552844445</c:v>
                </c:pt>
                <c:pt idx="121">
                  <c:v>0.20357955036752251</c:v>
                </c:pt>
                <c:pt idx="122">
                  <c:v>0.20524823520660054</c:v>
                </c:pt>
                <c:pt idx="123">
                  <c:v>0.2069169200456786</c:v>
                </c:pt>
                <c:pt idx="124">
                  <c:v>0.20858560488475666</c:v>
                </c:pt>
                <c:pt idx="125">
                  <c:v>0.21025428972383473</c:v>
                </c:pt>
                <c:pt idx="126">
                  <c:v>0.21192297456291279</c:v>
                </c:pt>
                <c:pt idx="127">
                  <c:v>0.21359165940199082</c:v>
                </c:pt>
                <c:pt idx="128">
                  <c:v>0.21526034424106888</c:v>
                </c:pt>
                <c:pt idx="129">
                  <c:v>0.21692902908014694</c:v>
                </c:pt>
                <c:pt idx="130">
                  <c:v>0.218597713919225</c:v>
                </c:pt>
                <c:pt idx="131">
                  <c:v>0.22026639875830306</c:v>
                </c:pt>
                <c:pt idx="132">
                  <c:v>0.22193508359738109</c:v>
                </c:pt>
                <c:pt idx="133">
                  <c:v>0.22360376843645915</c:v>
                </c:pt>
                <c:pt idx="134">
                  <c:v>0.22527245327553722</c:v>
                </c:pt>
                <c:pt idx="135">
                  <c:v>0.22694113811461528</c:v>
                </c:pt>
                <c:pt idx="136">
                  <c:v>0.22860982295369331</c:v>
                </c:pt>
                <c:pt idx="137">
                  <c:v>0.23027850779277137</c:v>
                </c:pt>
                <c:pt idx="138">
                  <c:v>0.23194719263184943</c:v>
                </c:pt>
                <c:pt idx="139">
                  <c:v>0.23361587747092749</c:v>
                </c:pt>
                <c:pt idx="140">
                  <c:v>0.2352845623100055</c:v>
                </c:pt>
                <c:pt idx="141">
                  <c:v>0.23695324714908356</c:v>
                </c:pt>
                <c:pt idx="142">
                  <c:v>0.23862193198816162</c:v>
                </c:pt>
                <c:pt idx="143">
                  <c:v>0.24029061682723965</c:v>
                </c:pt>
                <c:pt idx="144">
                  <c:v>0.24195930166631771</c:v>
                </c:pt>
                <c:pt idx="145">
                  <c:v>0.24362798650539577</c:v>
                </c:pt>
                <c:pt idx="146">
                  <c:v>0.24529667134447383</c:v>
                </c:pt>
                <c:pt idx="147">
                  <c:v>0.24696535618355187</c:v>
                </c:pt>
                <c:pt idx="148">
                  <c:v>0.24863404102262993</c:v>
                </c:pt>
                <c:pt idx="149">
                  <c:v>0.25030272586170799</c:v>
                </c:pt>
                <c:pt idx="150">
                  <c:v>0.25197141070078605</c:v>
                </c:pt>
                <c:pt idx="151">
                  <c:v>0.25364009553986411</c:v>
                </c:pt>
                <c:pt idx="152">
                  <c:v>0.25530878037894217</c:v>
                </c:pt>
                <c:pt idx="153">
                  <c:v>0.25697746521802023</c:v>
                </c:pt>
                <c:pt idx="154">
                  <c:v>0.25864615005709829</c:v>
                </c:pt>
                <c:pt idx="155">
                  <c:v>0.26031483489617629</c:v>
                </c:pt>
                <c:pt idx="156">
                  <c:v>0.26198351973525436</c:v>
                </c:pt>
                <c:pt idx="157">
                  <c:v>0.26365220457433242</c:v>
                </c:pt>
                <c:pt idx="158">
                  <c:v>0.26532088941341048</c:v>
                </c:pt>
                <c:pt idx="159">
                  <c:v>0.26698957425248854</c:v>
                </c:pt>
                <c:pt idx="160">
                  <c:v>0.2686582590915666</c:v>
                </c:pt>
                <c:pt idx="161">
                  <c:v>0.27032694393064466</c:v>
                </c:pt>
                <c:pt idx="162">
                  <c:v>0.27199562876972272</c:v>
                </c:pt>
                <c:pt idx="163">
                  <c:v>0.27366431360880078</c:v>
                </c:pt>
                <c:pt idx="164">
                  <c:v>0.27533299844787879</c:v>
                </c:pt>
                <c:pt idx="165">
                  <c:v>0.27700168328695685</c:v>
                </c:pt>
                <c:pt idx="166">
                  <c:v>0.27867036812603491</c:v>
                </c:pt>
                <c:pt idx="167">
                  <c:v>0.28033905296511297</c:v>
                </c:pt>
                <c:pt idx="168">
                  <c:v>0.28200773780419103</c:v>
                </c:pt>
                <c:pt idx="169">
                  <c:v>0.28367642264326909</c:v>
                </c:pt>
                <c:pt idx="170">
                  <c:v>0.28534510748234715</c:v>
                </c:pt>
                <c:pt idx="171">
                  <c:v>0.28701379232142515</c:v>
                </c:pt>
                <c:pt idx="172">
                  <c:v>0.28868247716050321</c:v>
                </c:pt>
                <c:pt idx="173">
                  <c:v>0.29035116199958128</c:v>
                </c:pt>
                <c:pt idx="174">
                  <c:v>0.29201984683865934</c:v>
                </c:pt>
                <c:pt idx="175">
                  <c:v>0.29368853167773734</c:v>
                </c:pt>
                <c:pt idx="176">
                  <c:v>0.2953572165168154</c:v>
                </c:pt>
                <c:pt idx="177">
                  <c:v>0.29702590135589346</c:v>
                </c:pt>
                <c:pt idx="178">
                  <c:v>0.29869458619497152</c:v>
                </c:pt>
                <c:pt idx="179">
                  <c:v>0.30036327103404958</c:v>
                </c:pt>
                <c:pt idx="180">
                  <c:v>0.30203195587312764</c:v>
                </c:pt>
                <c:pt idx="181">
                  <c:v>0.30370064071220571</c:v>
                </c:pt>
                <c:pt idx="182">
                  <c:v>0.30536932555128377</c:v>
                </c:pt>
                <c:pt idx="183">
                  <c:v>0.30703801039036183</c:v>
                </c:pt>
                <c:pt idx="184">
                  <c:v>0.30870669522943989</c:v>
                </c:pt>
                <c:pt idx="185">
                  <c:v>0.31037538006851789</c:v>
                </c:pt>
                <c:pt idx="186">
                  <c:v>0.31204406490759595</c:v>
                </c:pt>
                <c:pt idx="187">
                  <c:v>0.31371274974667401</c:v>
                </c:pt>
                <c:pt idx="188">
                  <c:v>0.31538143458575207</c:v>
                </c:pt>
                <c:pt idx="189">
                  <c:v>0.31705011942483013</c:v>
                </c:pt>
                <c:pt idx="190">
                  <c:v>0.3187188042639082</c:v>
                </c:pt>
                <c:pt idx="191">
                  <c:v>0.32038748910298626</c:v>
                </c:pt>
                <c:pt idx="192">
                  <c:v>0.32205617394206432</c:v>
                </c:pt>
                <c:pt idx="193">
                  <c:v>0.32372485878114238</c:v>
                </c:pt>
                <c:pt idx="194">
                  <c:v>0.32539354362022038</c:v>
                </c:pt>
                <c:pt idx="195">
                  <c:v>0.32706222845929844</c:v>
                </c:pt>
                <c:pt idx="196">
                  <c:v>0.3287309132983765</c:v>
                </c:pt>
                <c:pt idx="197">
                  <c:v>0.33039959813745456</c:v>
                </c:pt>
                <c:pt idx="198">
                  <c:v>0.33206828297653262</c:v>
                </c:pt>
                <c:pt idx="199">
                  <c:v>0.33373696781561069</c:v>
                </c:pt>
                <c:pt idx="200">
                  <c:v>0.33540565265468875</c:v>
                </c:pt>
                <c:pt idx="201">
                  <c:v>0.33707433749376681</c:v>
                </c:pt>
                <c:pt idx="202">
                  <c:v>0.33874302233284487</c:v>
                </c:pt>
                <c:pt idx="203">
                  <c:v>0.34041170717192287</c:v>
                </c:pt>
                <c:pt idx="204">
                  <c:v>0.34208039201100093</c:v>
                </c:pt>
                <c:pt idx="205">
                  <c:v>0.34374907685007894</c:v>
                </c:pt>
                <c:pt idx="206">
                  <c:v>0.345417761689157</c:v>
                </c:pt>
                <c:pt idx="207">
                  <c:v>0.34708644652823506</c:v>
                </c:pt>
                <c:pt idx="208">
                  <c:v>0.34875513136731312</c:v>
                </c:pt>
                <c:pt idx="209">
                  <c:v>0.35042381620639118</c:v>
                </c:pt>
                <c:pt idx="210">
                  <c:v>0.35209250104546924</c:v>
                </c:pt>
                <c:pt idx="211">
                  <c:v>0.3537611858845473</c:v>
                </c:pt>
                <c:pt idx="212">
                  <c:v>0.35542987072362536</c:v>
                </c:pt>
                <c:pt idx="213">
                  <c:v>0.35709855556270342</c:v>
                </c:pt>
                <c:pt idx="214">
                  <c:v>0.35876724040178148</c:v>
                </c:pt>
                <c:pt idx="215">
                  <c:v>0.36043592524085949</c:v>
                </c:pt>
                <c:pt idx="216">
                  <c:v>0.36210461007993755</c:v>
                </c:pt>
                <c:pt idx="217">
                  <c:v>0.36377329491901561</c:v>
                </c:pt>
                <c:pt idx="218">
                  <c:v>0.36544197975809367</c:v>
                </c:pt>
                <c:pt idx="219">
                  <c:v>0.36711066459717173</c:v>
                </c:pt>
                <c:pt idx="220">
                  <c:v>0.36877934943624979</c:v>
                </c:pt>
                <c:pt idx="221">
                  <c:v>0.37044803427532785</c:v>
                </c:pt>
                <c:pt idx="222">
                  <c:v>0.37211671911440591</c:v>
                </c:pt>
                <c:pt idx="223">
                  <c:v>0.37378540395348397</c:v>
                </c:pt>
                <c:pt idx="224">
                  <c:v>0.37545408879256198</c:v>
                </c:pt>
                <c:pt idx="225">
                  <c:v>0.37712277363164004</c:v>
                </c:pt>
                <c:pt idx="226">
                  <c:v>0.3787914584707181</c:v>
                </c:pt>
                <c:pt idx="227">
                  <c:v>0.38046014330979616</c:v>
                </c:pt>
                <c:pt idx="228">
                  <c:v>0.38212882814887422</c:v>
                </c:pt>
                <c:pt idx="229">
                  <c:v>0.38379751298795228</c:v>
                </c:pt>
                <c:pt idx="230">
                  <c:v>0.38546619782703034</c:v>
                </c:pt>
                <c:pt idx="231">
                  <c:v>0.3871348826661084</c:v>
                </c:pt>
                <c:pt idx="232">
                  <c:v>0.38880356750518646</c:v>
                </c:pt>
                <c:pt idx="233">
                  <c:v>0.39047225234426453</c:v>
                </c:pt>
                <c:pt idx="234">
                  <c:v>0.39214093718334253</c:v>
                </c:pt>
                <c:pt idx="235">
                  <c:v>0.39380962202242054</c:v>
                </c:pt>
                <c:pt idx="236">
                  <c:v>0.3954783068614986</c:v>
                </c:pt>
                <c:pt idx="237">
                  <c:v>0.39714699170057666</c:v>
                </c:pt>
                <c:pt idx="238">
                  <c:v>0.39881567653965472</c:v>
                </c:pt>
                <c:pt idx="239">
                  <c:v>0.40048436137873278</c:v>
                </c:pt>
                <c:pt idx="240">
                  <c:v>0.40215304621781084</c:v>
                </c:pt>
                <c:pt idx="241">
                  <c:v>0.4038217310568889</c:v>
                </c:pt>
                <c:pt idx="242">
                  <c:v>0.40549041589596696</c:v>
                </c:pt>
                <c:pt idx="243">
                  <c:v>0.40715910073504502</c:v>
                </c:pt>
                <c:pt idx="244">
                  <c:v>0.40882778557412308</c:v>
                </c:pt>
                <c:pt idx="245">
                  <c:v>0.41049647041320109</c:v>
                </c:pt>
                <c:pt idx="246">
                  <c:v>0.41216515525227915</c:v>
                </c:pt>
                <c:pt idx="247">
                  <c:v>0.41383384009135721</c:v>
                </c:pt>
                <c:pt idx="248">
                  <c:v>0.41550252493043527</c:v>
                </c:pt>
                <c:pt idx="249">
                  <c:v>0.41717120976951333</c:v>
                </c:pt>
                <c:pt idx="250">
                  <c:v>0.41883989460859139</c:v>
                </c:pt>
                <c:pt idx="251">
                  <c:v>0.42050857944766945</c:v>
                </c:pt>
                <c:pt idx="252">
                  <c:v>0.42217726428674751</c:v>
                </c:pt>
                <c:pt idx="253">
                  <c:v>0.42384594912582557</c:v>
                </c:pt>
                <c:pt idx="254">
                  <c:v>0.42551463396490358</c:v>
                </c:pt>
                <c:pt idx="255">
                  <c:v>0.42718331880398164</c:v>
                </c:pt>
                <c:pt idx="256">
                  <c:v>0.4288520036430597</c:v>
                </c:pt>
                <c:pt idx="257">
                  <c:v>0.43052068848213776</c:v>
                </c:pt>
                <c:pt idx="258">
                  <c:v>0.43218937332121582</c:v>
                </c:pt>
                <c:pt idx="259">
                  <c:v>0.43385805816029388</c:v>
                </c:pt>
                <c:pt idx="260">
                  <c:v>0.43552674299937194</c:v>
                </c:pt>
                <c:pt idx="261">
                  <c:v>0.43719542783845</c:v>
                </c:pt>
                <c:pt idx="262">
                  <c:v>0.43886411267752806</c:v>
                </c:pt>
                <c:pt idx="263">
                  <c:v>0.44053279751660612</c:v>
                </c:pt>
                <c:pt idx="264">
                  <c:v>0.44220148235568413</c:v>
                </c:pt>
                <c:pt idx="265">
                  <c:v>0.44387016719476219</c:v>
                </c:pt>
                <c:pt idx="266">
                  <c:v>0.44553885203384025</c:v>
                </c:pt>
                <c:pt idx="267">
                  <c:v>0.44720753687291831</c:v>
                </c:pt>
                <c:pt idx="268">
                  <c:v>0.44887622171199637</c:v>
                </c:pt>
                <c:pt idx="269">
                  <c:v>0.45054490655107443</c:v>
                </c:pt>
                <c:pt idx="270">
                  <c:v>0.45221359139015249</c:v>
                </c:pt>
                <c:pt idx="271">
                  <c:v>0.45388227622923055</c:v>
                </c:pt>
                <c:pt idx="272">
                  <c:v>0.45555096106830861</c:v>
                </c:pt>
                <c:pt idx="273">
                  <c:v>0.45721964590738662</c:v>
                </c:pt>
                <c:pt idx="274">
                  <c:v>0.45888833074646468</c:v>
                </c:pt>
                <c:pt idx="275">
                  <c:v>0.46055701558554274</c:v>
                </c:pt>
                <c:pt idx="276">
                  <c:v>0.4622257004246208</c:v>
                </c:pt>
                <c:pt idx="277">
                  <c:v>0.46389438526369886</c:v>
                </c:pt>
                <c:pt idx="278">
                  <c:v>0.46556307010277692</c:v>
                </c:pt>
                <c:pt idx="279">
                  <c:v>0.46723175494185498</c:v>
                </c:pt>
                <c:pt idx="280">
                  <c:v>0.46890043978093304</c:v>
                </c:pt>
                <c:pt idx="281">
                  <c:v>0.47056912462001099</c:v>
                </c:pt>
                <c:pt idx="282">
                  <c:v>0.47223780945908905</c:v>
                </c:pt>
                <c:pt idx="283">
                  <c:v>0.47390649429816711</c:v>
                </c:pt>
                <c:pt idx="284">
                  <c:v>0.47557517913724517</c:v>
                </c:pt>
                <c:pt idx="285">
                  <c:v>0.47724386397632323</c:v>
                </c:pt>
                <c:pt idx="286">
                  <c:v>0.47891254881540124</c:v>
                </c:pt>
                <c:pt idx="287">
                  <c:v>0.4805812336544793</c:v>
                </c:pt>
                <c:pt idx="288">
                  <c:v>0.48224991849355736</c:v>
                </c:pt>
                <c:pt idx="289">
                  <c:v>0.48391860333263542</c:v>
                </c:pt>
                <c:pt idx="290">
                  <c:v>0.48558728817171348</c:v>
                </c:pt>
                <c:pt idx="291">
                  <c:v>0.48725597301079154</c:v>
                </c:pt>
                <c:pt idx="292">
                  <c:v>0.4889246578498696</c:v>
                </c:pt>
                <c:pt idx="293">
                  <c:v>0.49059334268894766</c:v>
                </c:pt>
                <c:pt idx="294">
                  <c:v>0.49226202752802573</c:v>
                </c:pt>
                <c:pt idx="295">
                  <c:v>0.49393071236710373</c:v>
                </c:pt>
                <c:pt idx="296">
                  <c:v>0.49559939720618179</c:v>
                </c:pt>
                <c:pt idx="297">
                  <c:v>0.49726808204525985</c:v>
                </c:pt>
                <c:pt idx="298">
                  <c:v>0.49893676688433791</c:v>
                </c:pt>
                <c:pt idx="299">
                  <c:v>0.50060545172341597</c:v>
                </c:pt>
                <c:pt idx="300">
                  <c:v>0.50227413656249398</c:v>
                </c:pt>
                <c:pt idx="301">
                  <c:v>0.50394282140157209</c:v>
                </c:pt>
                <c:pt idx="302">
                  <c:v>0.5056115062406501</c:v>
                </c:pt>
                <c:pt idx="303">
                  <c:v>0.50728019107972822</c:v>
                </c:pt>
                <c:pt idx="304">
                  <c:v>0.50894887591880622</c:v>
                </c:pt>
                <c:pt idx="305">
                  <c:v>0.51061756075788434</c:v>
                </c:pt>
                <c:pt idx="306">
                  <c:v>0.51228624559696234</c:v>
                </c:pt>
                <c:pt idx="307">
                  <c:v>0.51395493043604046</c:v>
                </c:pt>
                <c:pt idx="308">
                  <c:v>0.51562361527511846</c:v>
                </c:pt>
                <c:pt idx="309">
                  <c:v>0.51729230011419658</c:v>
                </c:pt>
                <c:pt idx="310">
                  <c:v>0.51896098495327458</c:v>
                </c:pt>
                <c:pt idx="311">
                  <c:v>0.52062966979235259</c:v>
                </c:pt>
                <c:pt idx="312">
                  <c:v>0.52229835463143071</c:v>
                </c:pt>
                <c:pt idx="313">
                  <c:v>0.52396703947050871</c:v>
                </c:pt>
                <c:pt idx="314">
                  <c:v>0.52563572430958683</c:v>
                </c:pt>
                <c:pt idx="315">
                  <c:v>0.52730440914866483</c:v>
                </c:pt>
                <c:pt idx="316">
                  <c:v>0.52897309398774295</c:v>
                </c:pt>
                <c:pt idx="317">
                  <c:v>0.53064177882682095</c:v>
                </c:pt>
                <c:pt idx="318">
                  <c:v>0.53231046366589907</c:v>
                </c:pt>
                <c:pt idx="319">
                  <c:v>0.53397914850497707</c:v>
                </c:pt>
                <c:pt idx="320">
                  <c:v>0.53564783334405508</c:v>
                </c:pt>
                <c:pt idx="321">
                  <c:v>0.5373165181831332</c:v>
                </c:pt>
                <c:pt idx="322">
                  <c:v>0.5389852030222112</c:v>
                </c:pt>
                <c:pt idx="323">
                  <c:v>0.54065388786128932</c:v>
                </c:pt>
                <c:pt idx="324">
                  <c:v>0.54232257270036732</c:v>
                </c:pt>
                <c:pt idx="325">
                  <c:v>0.54399125753944544</c:v>
                </c:pt>
                <c:pt idx="326">
                  <c:v>0.54565994237852344</c:v>
                </c:pt>
                <c:pt idx="327">
                  <c:v>0.54732862721760156</c:v>
                </c:pt>
                <c:pt idx="328">
                  <c:v>0.54899731205667957</c:v>
                </c:pt>
                <c:pt idx="329">
                  <c:v>0.55066599689575757</c:v>
                </c:pt>
                <c:pt idx="330">
                  <c:v>0.55233468173483569</c:v>
                </c:pt>
                <c:pt idx="331">
                  <c:v>0.55400336657391369</c:v>
                </c:pt>
                <c:pt idx="332">
                  <c:v>0.55567205141299181</c:v>
                </c:pt>
                <c:pt idx="333">
                  <c:v>0.55734073625206981</c:v>
                </c:pt>
                <c:pt idx="334">
                  <c:v>0.55900942109114793</c:v>
                </c:pt>
                <c:pt idx="335">
                  <c:v>0.56067810593022593</c:v>
                </c:pt>
                <c:pt idx="336">
                  <c:v>0.56234679076930405</c:v>
                </c:pt>
                <c:pt idx="337">
                  <c:v>0.56401547560838206</c:v>
                </c:pt>
                <c:pt idx="338">
                  <c:v>0.56568416044746006</c:v>
                </c:pt>
                <c:pt idx="339">
                  <c:v>0.56735284528653818</c:v>
                </c:pt>
                <c:pt idx="340">
                  <c:v>0.56902153012561618</c:v>
                </c:pt>
                <c:pt idx="341">
                  <c:v>0.5706902149646943</c:v>
                </c:pt>
                <c:pt idx="342">
                  <c:v>0.5723588998037723</c:v>
                </c:pt>
                <c:pt idx="343">
                  <c:v>0.57402758464285031</c:v>
                </c:pt>
                <c:pt idx="344">
                  <c:v>0.57569626948192831</c:v>
                </c:pt>
                <c:pt idx="345">
                  <c:v>0.57736495432100643</c:v>
                </c:pt>
                <c:pt idx="346">
                  <c:v>0.57903363916008443</c:v>
                </c:pt>
                <c:pt idx="347">
                  <c:v>0.58070232399916255</c:v>
                </c:pt>
                <c:pt idx="348">
                  <c:v>0.58237100883824056</c:v>
                </c:pt>
                <c:pt idx="349">
                  <c:v>0.58403969367731867</c:v>
                </c:pt>
                <c:pt idx="350">
                  <c:v>0.58570837851639668</c:v>
                </c:pt>
                <c:pt idx="351">
                  <c:v>0.58737706335547468</c:v>
                </c:pt>
                <c:pt idx="352">
                  <c:v>0.5890457481945528</c:v>
                </c:pt>
                <c:pt idx="353">
                  <c:v>0.5907144330336308</c:v>
                </c:pt>
                <c:pt idx="354">
                  <c:v>0.59238311787270892</c:v>
                </c:pt>
                <c:pt idx="355">
                  <c:v>0.59405180271178692</c:v>
                </c:pt>
                <c:pt idx="356">
                  <c:v>0.59572048755086504</c:v>
                </c:pt>
                <c:pt idx="357">
                  <c:v>0.59738917238994305</c:v>
                </c:pt>
                <c:pt idx="358">
                  <c:v>0.59905785722902116</c:v>
                </c:pt>
                <c:pt idx="359">
                  <c:v>0.60072654206809917</c:v>
                </c:pt>
                <c:pt idx="360">
                  <c:v>0.60239522690717717</c:v>
                </c:pt>
                <c:pt idx="361">
                  <c:v>0.60406391174625529</c:v>
                </c:pt>
                <c:pt idx="362">
                  <c:v>0.60573259658533329</c:v>
                </c:pt>
                <c:pt idx="363">
                  <c:v>0.60740128142441141</c:v>
                </c:pt>
                <c:pt idx="364">
                  <c:v>0.60906996626348942</c:v>
                </c:pt>
                <c:pt idx="365">
                  <c:v>0.61073865110256753</c:v>
                </c:pt>
                <c:pt idx="366">
                  <c:v>0.61240733594164554</c:v>
                </c:pt>
                <c:pt idx="367">
                  <c:v>0.61407602078072365</c:v>
                </c:pt>
                <c:pt idx="368">
                  <c:v>0.61574470561980166</c:v>
                </c:pt>
                <c:pt idx="369">
                  <c:v>0.61741339045887977</c:v>
                </c:pt>
                <c:pt idx="370">
                  <c:v>0.61908207529795778</c:v>
                </c:pt>
                <c:pt idx="371">
                  <c:v>0.62075076013703578</c:v>
                </c:pt>
                <c:pt idx="372">
                  <c:v>0.6224194449761139</c:v>
                </c:pt>
                <c:pt idx="373">
                  <c:v>0.62408812981519191</c:v>
                </c:pt>
                <c:pt idx="374">
                  <c:v>0.62575681465427002</c:v>
                </c:pt>
                <c:pt idx="375">
                  <c:v>0.62742549949334803</c:v>
                </c:pt>
                <c:pt idx="376">
                  <c:v>0.62909418433242614</c:v>
                </c:pt>
                <c:pt idx="377">
                  <c:v>0.63076286917150415</c:v>
                </c:pt>
                <c:pt idx="378">
                  <c:v>0.63243155401058226</c:v>
                </c:pt>
                <c:pt idx="379">
                  <c:v>0.63410023884966027</c:v>
                </c:pt>
                <c:pt idx="380">
                  <c:v>0.63576892368873827</c:v>
                </c:pt>
                <c:pt idx="381">
                  <c:v>0.63743760852781639</c:v>
                </c:pt>
                <c:pt idx="382">
                  <c:v>0.6391062933668944</c:v>
                </c:pt>
                <c:pt idx="383">
                  <c:v>0.64077497820597251</c:v>
                </c:pt>
                <c:pt idx="384">
                  <c:v>0.64244366304505052</c:v>
                </c:pt>
                <c:pt idx="385">
                  <c:v>0.64411234788412863</c:v>
                </c:pt>
                <c:pt idx="386">
                  <c:v>0.64578103272320664</c:v>
                </c:pt>
                <c:pt idx="387">
                  <c:v>0.64744971756228475</c:v>
                </c:pt>
                <c:pt idx="388">
                  <c:v>0.64911840240136276</c:v>
                </c:pt>
                <c:pt idx="389">
                  <c:v>0.65078708724044076</c:v>
                </c:pt>
                <c:pt idx="390">
                  <c:v>0.65245577207951888</c:v>
                </c:pt>
                <c:pt idx="391">
                  <c:v>0.65412445691859689</c:v>
                </c:pt>
                <c:pt idx="392">
                  <c:v>0.655793141757675</c:v>
                </c:pt>
                <c:pt idx="393">
                  <c:v>0.65746182659675301</c:v>
                </c:pt>
                <c:pt idx="394">
                  <c:v>0.65913051143583112</c:v>
                </c:pt>
                <c:pt idx="395">
                  <c:v>0.66079919627490913</c:v>
                </c:pt>
                <c:pt idx="396">
                  <c:v>0.66246788111398724</c:v>
                </c:pt>
                <c:pt idx="397">
                  <c:v>0.66413656595306525</c:v>
                </c:pt>
                <c:pt idx="398">
                  <c:v>0.66580525079214326</c:v>
                </c:pt>
                <c:pt idx="399">
                  <c:v>0.66747393563122137</c:v>
                </c:pt>
                <c:pt idx="400">
                  <c:v>0.66914262047029938</c:v>
                </c:pt>
                <c:pt idx="401">
                  <c:v>0.67081130530937749</c:v>
                </c:pt>
                <c:pt idx="402">
                  <c:v>0.6724799901484555</c:v>
                </c:pt>
                <c:pt idx="403">
                  <c:v>0.67414867498753361</c:v>
                </c:pt>
                <c:pt idx="404">
                  <c:v>0.67581735982661162</c:v>
                </c:pt>
                <c:pt idx="405">
                  <c:v>0.67748604466568974</c:v>
                </c:pt>
                <c:pt idx="406">
                  <c:v>0.67915472950476763</c:v>
                </c:pt>
                <c:pt idx="407">
                  <c:v>0.68082341434384575</c:v>
                </c:pt>
                <c:pt idx="408">
                  <c:v>0.68249209918292375</c:v>
                </c:pt>
                <c:pt idx="409">
                  <c:v>0.68416078402200187</c:v>
                </c:pt>
                <c:pt idx="410">
                  <c:v>0.68582946886107987</c:v>
                </c:pt>
                <c:pt idx="411">
                  <c:v>0.68749815370015788</c:v>
                </c:pt>
                <c:pt idx="412">
                  <c:v>0.68916683853923599</c:v>
                </c:pt>
                <c:pt idx="413">
                  <c:v>0.690835523378314</c:v>
                </c:pt>
                <c:pt idx="414">
                  <c:v>0.69250420821739211</c:v>
                </c:pt>
                <c:pt idx="415">
                  <c:v>0.69417289305647012</c:v>
                </c:pt>
                <c:pt idx="416">
                  <c:v>0.69584157789554824</c:v>
                </c:pt>
                <c:pt idx="417">
                  <c:v>0.69751026273462624</c:v>
                </c:pt>
                <c:pt idx="418">
                  <c:v>0.69917894757370436</c:v>
                </c:pt>
                <c:pt idx="419">
                  <c:v>0.70084763241278236</c:v>
                </c:pt>
                <c:pt idx="420">
                  <c:v>0.70251631725186037</c:v>
                </c:pt>
                <c:pt idx="421">
                  <c:v>0.70418500209093848</c:v>
                </c:pt>
                <c:pt idx="422">
                  <c:v>0.70585368693001649</c:v>
                </c:pt>
                <c:pt idx="423">
                  <c:v>0.7075223717690946</c:v>
                </c:pt>
                <c:pt idx="424">
                  <c:v>0.70919105660817261</c:v>
                </c:pt>
                <c:pt idx="425">
                  <c:v>0.71085974144725073</c:v>
                </c:pt>
                <c:pt idx="426">
                  <c:v>0.71252842628632873</c:v>
                </c:pt>
                <c:pt idx="427">
                  <c:v>0.71419711112540685</c:v>
                </c:pt>
                <c:pt idx="428">
                  <c:v>0.71586579596448485</c:v>
                </c:pt>
                <c:pt idx="429">
                  <c:v>0.71753448080356297</c:v>
                </c:pt>
                <c:pt idx="430">
                  <c:v>0.71920316564264097</c:v>
                </c:pt>
                <c:pt idx="431">
                  <c:v>0.72087185048171898</c:v>
                </c:pt>
                <c:pt idx="432">
                  <c:v>0.72254053532079709</c:v>
                </c:pt>
                <c:pt idx="433">
                  <c:v>0.7242092201598751</c:v>
                </c:pt>
                <c:pt idx="434">
                  <c:v>0.72587790499895322</c:v>
                </c:pt>
                <c:pt idx="435">
                  <c:v>0.72754658983803122</c:v>
                </c:pt>
                <c:pt idx="436">
                  <c:v>0.72921527467710934</c:v>
                </c:pt>
                <c:pt idx="437">
                  <c:v>0.73088395951618734</c:v>
                </c:pt>
                <c:pt idx="438">
                  <c:v>0.73255264435526546</c:v>
                </c:pt>
                <c:pt idx="439">
                  <c:v>0.73422132919434346</c:v>
                </c:pt>
                <c:pt idx="440">
                  <c:v>0.73589001403342147</c:v>
                </c:pt>
                <c:pt idx="441">
                  <c:v>0.73755869887249959</c:v>
                </c:pt>
                <c:pt idx="442">
                  <c:v>0.73922738371157759</c:v>
                </c:pt>
                <c:pt idx="443">
                  <c:v>0.74089606855065571</c:v>
                </c:pt>
                <c:pt idx="444">
                  <c:v>0.74256475338973371</c:v>
                </c:pt>
                <c:pt idx="445">
                  <c:v>0.74423343822881183</c:v>
                </c:pt>
                <c:pt idx="446">
                  <c:v>0.74590212306788983</c:v>
                </c:pt>
                <c:pt idx="447">
                  <c:v>0.74757080790696795</c:v>
                </c:pt>
                <c:pt idx="448">
                  <c:v>0.74923949274604595</c:v>
                </c:pt>
                <c:pt idx="449">
                  <c:v>0.75090817758512396</c:v>
                </c:pt>
                <c:pt idx="450">
                  <c:v>0.75257686242420208</c:v>
                </c:pt>
                <c:pt idx="451">
                  <c:v>0.75424554726328008</c:v>
                </c:pt>
                <c:pt idx="452">
                  <c:v>0.7559142321023582</c:v>
                </c:pt>
                <c:pt idx="453">
                  <c:v>0.7575829169414362</c:v>
                </c:pt>
                <c:pt idx="454">
                  <c:v>0.75925160178051432</c:v>
                </c:pt>
                <c:pt idx="455">
                  <c:v>0.76092028661959232</c:v>
                </c:pt>
                <c:pt idx="456">
                  <c:v>0.76258897145867044</c:v>
                </c:pt>
                <c:pt idx="457">
                  <c:v>0.76425765629774844</c:v>
                </c:pt>
                <c:pt idx="458">
                  <c:v>0.76592634113682645</c:v>
                </c:pt>
                <c:pt idx="459">
                  <c:v>0.76759502597590457</c:v>
                </c:pt>
                <c:pt idx="460">
                  <c:v>0.76926371081498257</c:v>
                </c:pt>
                <c:pt idx="461">
                  <c:v>0.77093239565406069</c:v>
                </c:pt>
                <c:pt idx="462">
                  <c:v>0.77260108049313869</c:v>
                </c:pt>
                <c:pt idx="463">
                  <c:v>0.77426976533221681</c:v>
                </c:pt>
                <c:pt idx="464">
                  <c:v>0.77593845017129481</c:v>
                </c:pt>
                <c:pt idx="465">
                  <c:v>0.77760713501037293</c:v>
                </c:pt>
                <c:pt idx="466">
                  <c:v>0.77927581984945093</c:v>
                </c:pt>
                <c:pt idx="467">
                  <c:v>0.78094450468852905</c:v>
                </c:pt>
                <c:pt idx="468">
                  <c:v>0.78261318952760695</c:v>
                </c:pt>
                <c:pt idx="469">
                  <c:v>0.78428187436668506</c:v>
                </c:pt>
                <c:pt idx="470">
                  <c:v>0.78595055920576307</c:v>
                </c:pt>
                <c:pt idx="471">
                  <c:v>0.78761924404484107</c:v>
                </c:pt>
                <c:pt idx="472">
                  <c:v>0.78928792888391919</c:v>
                </c:pt>
                <c:pt idx="473">
                  <c:v>0.79095661372299719</c:v>
                </c:pt>
                <c:pt idx="474">
                  <c:v>0.79262529856207531</c:v>
                </c:pt>
                <c:pt idx="475">
                  <c:v>0.79429398340115331</c:v>
                </c:pt>
                <c:pt idx="476">
                  <c:v>0.79596266824023143</c:v>
                </c:pt>
                <c:pt idx="477">
                  <c:v>0.79763135307930944</c:v>
                </c:pt>
                <c:pt idx="478">
                  <c:v>0.79930003791838755</c:v>
                </c:pt>
                <c:pt idx="479">
                  <c:v>0.80096872275746556</c:v>
                </c:pt>
                <c:pt idx="480">
                  <c:v>0.80263740759654367</c:v>
                </c:pt>
                <c:pt idx="481">
                  <c:v>0.80430609243562168</c:v>
                </c:pt>
                <c:pt idx="482">
                  <c:v>0.80597477727469968</c:v>
                </c:pt>
                <c:pt idx="483">
                  <c:v>0.8076434621137778</c:v>
                </c:pt>
                <c:pt idx="484">
                  <c:v>0.8093121469528558</c:v>
                </c:pt>
                <c:pt idx="485">
                  <c:v>0.81098083179193392</c:v>
                </c:pt>
                <c:pt idx="486">
                  <c:v>0.81264951663101193</c:v>
                </c:pt>
                <c:pt idx="487">
                  <c:v>0.81431820147009004</c:v>
                </c:pt>
                <c:pt idx="488">
                  <c:v>0.81598688630916805</c:v>
                </c:pt>
                <c:pt idx="489">
                  <c:v>0.81765557114824616</c:v>
                </c:pt>
                <c:pt idx="490">
                  <c:v>0.81932425598732417</c:v>
                </c:pt>
                <c:pt idx="491">
                  <c:v>0.82099294082640217</c:v>
                </c:pt>
                <c:pt idx="492">
                  <c:v>0.82266162566548029</c:v>
                </c:pt>
                <c:pt idx="493">
                  <c:v>0.82433031050455829</c:v>
                </c:pt>
                <c:pt idx="494">
                  <c:v>0.82599899534363641</c:v>
                </c:pt>
                <c:pt idx="495">
                  <c:v>0.82766768018271442</c:v>
                </c:pt>
                <c:pt idx="496">
                  <c:v>0.82933636502179253</c:v>
                </c:pt>
                <c:pt idx="497">
                  <c:v>0.83100504986087054</c:v>
                </c:pt>
                <c:pt idx="498">
                  <c:v>0.83267373469994865</c:v>
                </c:pt>
                <c:pt idx="499">
                  <c:v>0.83434241953902666</c:v>
                </c:pt>
                <c:pt idx="500">
                  <c:v>0.83601110437810466</c:v>
                </c:pt>
                <c:pt idx="501">
                  <c:v>0.83767978921718278</c:v>
                </c:pt>
                <c:pt idx="502">
                  <c:v>0.83934847405626078</c:v>
                </c:pt>
                <c:pt idx="503">
                  <c:v>0.8410171588953389</c:v>
                </c:pt>
                <c:pt idx="504">
                  <c:v>0.84268584373441691</c:v>
                </c:pt>
                <c:pt idx="505">
                  <c:v>0.84435452857349502</c:v>
                </c:pt>
                <c:pt idx="506">
                  <c:v>0.84602321341257303</c:v>
                </c:pt>
                <c:pt idx="507">
                  <c:v>0.84769189825165114</c:v>
                </c:pt>
                <c:pt idx="508">
                  <c:v>0.84936058309072915</c:v>
                </c:pt>
                <c:pt idx="509">
                  <c:v>0.85102926792980715</c:v>
                </c:pt>
                <c:pt idx="510">
                  <c:v>0.85269795276888527</c:v>
                </c:pt>
                <c:pt idx="511">
                  <c:v>0.85436663760796328</c:v>
                </c:pt>
                <c:pt idx="512">
                  <c:v>0.85603532244704139</c:v>
                </c:pt>
                <c:pt idx="513">
                  <c:v>0.8577040072861194</c:v>
                </c:pt>
                <c:pt idx="514">
                  <c:v>0.85937269212519751</c:v>
                </c:pt>
                <c:pt idx="515">
                  <c:v>0.86104137696427552</c:v>
                </c:pt>
                <c:pt idx="516">
                  <c:v>0.86271006180335363</c:v>
                </c:pt>
                <c:pt idx="517">
                  <c:v>0.86437874664243164</c:v>
                </c:pt>
                <c:pt idx="518">
                  <c:v>0.86604743148150964</c:v>
                </c:pt>
                <c:pt idx="519">
                  <c:v>0.86771611632058776</c:v>
                </c:pt>
                <c:pt idx="520">
                  <c:v>0.86938480115966577</c:v>
                </c:pt>
                <c:pt idx="521">
                  <c:v>0.87105348599874388</c:v>
                </c:pt>
                <c:pt idx="522">
                  <c:v>0.87272217083782189</c:v>
                </c:pt>
                <c:pt idx="523">
                  <c:v>0.8743908556769</c:v>
                </c:pt>
                <c:pt idx="524">
                  <c:v>0.87605954051597801</c:v>
                </c:pt>
                <c:pt idx="525">
                  <c:v>0.87772822535505612</c:v>
                </c:pt>
                <c:pt idx="526">
                  <c:v>0.87939691019413413</c:v>
                </c:pt>
                <c:pt idx="527">
                  <c:v>0.88106559503321225</c:v>
                </c:pt>
                <c:pt idx="528">
                  <c:v>0.88273427987229025</c:v>
                </c:pt>
                <c:pt idx="529">
                  <c:v>0.88440296471136826</c:v>
                </c:pt>
                <c:pt idx="530">
                  <c:v>0.88607164955044637</c:v>
                </c:pt>
                <c:pt idx="531">
                  <c:v>0.88774033438952438</c:v>
                </c:pt>
                <c:pt idx="532">
                  <c:v>0.88940901922860249</c:v>
                </c:pt>
                <c:pt idx="533">
                  <c:v>0.8910777040676805</c:v>
                </c:pt>
                <c:pt idx="534">
                  <c:v>0.89274638890675861</c:v>
                </c:pt>
                <c:pt idx="535">
                  <c:v>0.89441507374583662</c:v>
                </c:pt>
                <c:pt idx="536">
                  <c:v>0.89608375858491474</c:v>
                </c:pt>
                <c:pt idx="537">
                  <c:v>0.89775244342399274</c:v>
                </c:pt>
                <c:pt idx="538">
                  <c:v>0.89942112826307075</c:v>
                </c:pt>
                <c:pt idx="539">
                  <c:v>0.90108981310214886</c:v>
                </c:pt>
                <c:pt idx="540">
                  <c:v>0.90275849794122687</c:v>
                </c:pt>
                <c:pt idx="541">
                  <c:v>0.90442718278030498</c:v>
                </c:pt>
                <c:pt idx="542">
                  <c:v>0.90609586761938299</c:v>
                </c:pt>
                <c:pt idx="543">
                  <c:v>0.9077645524584611</c:v>
                </c:pt>
                <c:pt idx="544">
                  <c:v>0.90943323729753911</c:v>
                </c:pt>
                <c:pt idx="545">
                  <c:v>0.91110192213661723</c:v>
                </c:pt>
                <c:pt idx="546">
                  <c:v>0.91277060697569523</c:v>
                </c:pt>
                <c:pt idx="547">
                  <c:v>0.91443929181477324</c:v>
                </c:pt>
                <c:pt idx="548">
                  <c:v>0.91610797665385135</c:v>
                </c:pt>
                <c:pt idx="549">
                  <c:v>0.91777666149292936</c:v>
                </c:pt>
                <c:pt idx="550">
                  <c:v>0.91944534633200747</c:v>
                </c:pt>
                <c:pt idx="551">
                  <c:v>0.92111403117108548</c:v>
                </c:pt>
                <c:pt idx="552">
                  <c:v>0.9227827160101636</c:v>
                </c:pt>
                <c:pt idx="553">
                  <c:v>0.9244514008492416</c:v>
                </c:pt>
                <c:pt idx="554">
                  <c:v>0.92612008568831972</c:v>
                </c:pt>
                <c:pt idx="555">
                  <c:v>0.92778877052739772</c:v>
                </c:pt>
                <c:pt idx="556">
                  <c:v>0.92945745536647573</c:v>
                </c:pt>
                <c:pt idx="557">
                  <c:v>0.93112614020555384</c:v>
                </c:pt>
                <c:pt idx="558">
                  <c:v>0.93279482504463185</c:v>
                </c:pt>
                <c:pt idx="559">
                  <c:v>0.93446350988370996</c:v>
                </c:pt>
                <c:pt idx="560">
                  <c:v>0.93613219472278797</c:v>
                </c:pt>
                <c:pt idx="561">
                  <c:v>0.93780087956186609</c:v>
                </c:pt>
                <c:pt idx="562">
                  <c:v>0.93946956440094398</c:v>
                </c:pt>
                <c:pt idx="563">
                  <c:v>0.94113824924002198</c:v>
                </c:pt>
                <c:pt idx="564">
                  <c:v>0.94280693407909999</c:v>
                </c:pt>
                <c:pt idx="565">
                  <c:v>0.94447561891817811</c:v>
                </c:pt>
                <c:pt idx="566">
                  <c:v>0.94614430375725611</c:v>
                </c:pt>
                <c:pt idx="567">
                  <c:v>0.94781298859633423</c:v>
                </c:pt>
                <c:pt idx="568">
                  <c:v>0.94948167343541223</c:v>
                </c:pt>
                <c:pt idx="569">
                  <c:v>0.95115035827449035</c:v>
                </c:pt>
                <c:pt idx="570">
                  <c:v>0.95281904311356835</c:v>
                </c:pt>
                <c:pt idx="571">
                  <c:v>0.95448772795264647</c:v>
                </c:pt>
                <c:pt idx="572">
                  <c:v>0.95615641279172447</c:v>
                </c:pt>
                <c:pt idx="573">
                  <c:v>0.95782509763080248</c:v>
                </c:pt>
                <c:pt idx="574">
                  <c:v>0.9594937824698806</c:v>
                </c:pt>
                <c:pt idx="575">
                  <c:v>0.9611624673089586</c:v>
                </c:pt>
                <c:pt idx="576">
                  <c:v>0.96283115214803672</c:v>
                </c:pt>
                <c:pt idx="577">
                  <c:v>0.96449983698711472</c:v>
                </c:pt>
                <c:pt idx="578">
                  <c:v>0.96616852182619284</c:v>
                </c:pt>
                <c:pt idx="579">
                  <c:v>0.96783720666527084</c:v>
                </c:pt>
                <c:pt idx="580">
                  <c:v>0.96950589150434896</c:v>
                </c:pt>
                <c:pt idx="581">
                  <c:v>0.97117457634342697</c:v>
                </c:pt>
                <c:pt idx="582">
                  <c:v>0.97284326118250497</c:v>
                </c:pt>
                <c:pt idx="583">
                  <c:v>0.97451194602158309</c:v>
                </c:pt>
                <c:pt idx="584">
                  <c:v>0.97618063086066109</c:v>
                </c:pt>
                <c:pt idx="585">
                  <c:v>0.97784931569973921</c:v>
                </c:pt>
                <c:pt idx="586">
                  <c:v>0.97951800053881721</c:v>
                </c:pt>
                <c:pt idx="587">
                  <c:v>0.98118668537789533</c:v>
                </c:pt>
                <c:pt idx="588">
                  <c:v>0.98285537021697333</c:v>
                </c:pt>
                <c:pt idx="589">
                  <c:v>0.98452405505605145</c:v>
                </c:pt>
                <c:pt idx="590">
                  <c:v>0.98619273989512946</c:v>
                </c:pt>
                <c:pt idx="591">
                  <c:v>0.98786142473420746</c:v>
                </c:pt>
                <c:pt idx="592">
                  <c:v>0.98953010957328558</c:v>
                </c:pt>
                <c:pt idx="593">
                  <c:v>0.99119879441236358</c:v>
                </c:pt>
                <c:pt idx="594">
                  <c:v>0.9928674792514417</c:v>
                </c:pt>
                <c:pt idx="595">
                  <c:v>0.9945361640905197</c:v>
                </c:pt>
                <c:pt idx="596">
                  <c:v>0.99620484892959782</c:v>
                </c:pt>
                <c:pt idx="597">
                  <c:v>0.99787353376867582</c:v>
                </c:pt>
                <c:pt idx="598">
                  <c:v>0.99954221860775394</c:v>
                </c:pt>
                <c:pt idx="599">
                  <c:v>1.0012109034468319</c:v>
                </c:pt>
                <c:pt idx="600">
                  <c:v>1.0028795882859101</c:v>
                </c:pt>
                <c:pt idx="601">
                  <c:v>1.004548273124988</c:v>
                </c:pt>
                <c:pt idx="602">
                  <c:v>1.0062169579640661</c:v>
                </c:pt>
                <c:pt idx="603">
                  <c:v>1.0078856428031442</c:v>
                </c:pt>
                <c:pt idx="604">
                  <c:v>1.0095543276422223</c:v>
                </c:pt>
                <c:pt idx="605">
                  <c:v>1.0112230124813002</c:v>
                </c:pt>
                <c:pt idx="606">
                  <c:v>1.0128916973203783</c:v>
                </c:pt>
                <c:pt idx="607">
                  <c:v>1.0145603821594564</c:v>
                </c:pt>
                <c:pt idx="608">
                  <c:v>1.0162290669985345</c:v>
                </c:pt>
                <c:pt idx="609">
                  <c:v>1.0178977518376124</c:v>
                </c:pt>
                <c:pt idx="610">
                  <c:v>1.0195664366766906</c:v>
                </c:pt>
                <c:pt idx="611">
                  <c:v>1.0212351215157687</c:v>
                </c:pt>
                <c:pt idx="612">
                  <c:v>1.0229038063548466</c:v>
                </c:pt>
                <c:pt idx="613">
                  <c:v>1.0245724911939247</c:v>
                </c:pt>
                <c:pt idx="614">
                  <c:v>1.0262411760330028</c:v>
                </c:pt>
                <c:pt idx="615">
                  <c:v>1.0279098608720809</c:v>
                </c:pt>
                <c:pt idx="616">
                  <c:v>1.0295785457111588</c:v>
                </c:pt>
                <c:pt idx="617">
                  <c:v>1.0312472305502369</c:v>
                </c:pt>
                <c:pt idx="618">
                  <c:v>1.032915915389315</c:v>
                </c:pt>
                <c:pt idx="619">
                  <c:v>1.0345846002283932</c:v>
                </c:pt>
                <c:pt idx="620">
                  <c:v>1.0362532850674711</c:v>
                </c:pt>
                <c:pt idx="621">
                  <c:v>1.0379219699065492</c:v>
                </c:pt>
                <c:pt idx="622">
                  <c:v>1.0395906547456273</c:v>
                </c:pt>
                <c:pt idx="623">
                  <c:v>1.0412593395847052</c:v>
                </c:pt>
                <c:pt idx="624">
                  <c:v>1.0429280244237833</c:v>
                </c:pt>
                <c:pt idx="625">
                  <c:v>1.0445967092628614</c:v>
                </c:pt>
                <c:pt idx="626">
                  <c:v>1.0462653941019395</c:v>
                </c:pt>
                <c:pt idx="627">
                  <c:v>1.0479340789410174</c:v>
                </c:pt>
                <c:pt idx="628">
                  <c:v>1.0496027637800955</c:v>
                </c:pt>
                <c:pt idx="629">
                  <c:v>1.0512714486191737</c:v>
                </c:pt>
                <c:pt idx="630">
                  <c:v>1.0529401334582515</c:v>
                </c:pt>
                <c:pt idx="631">
                  <c:v>1.0546088182973297</c:v>
                </c:pt>
                <c:pt idx="632">
                  <c:v>1.0562775031364078</c:v>
                </c:pt>
                <c:pt idx="633">
                  <c:v>1.0579461879754859</c:v>
                </c:pt>
                <c:pt idx="634">
                  <c:v>1.0596148728145638</c:v>
                </c:pt>
                <c:pt idx="635">
                  <c:v>1.0612835576536419</c:v>
                </c:pt>
                <c:pt idx="636">
                  <c:v>1.06295224249272</c:v>
                </c:pt>
                <c:pt idx="637">
                  <c:v>1.0646209273317981</c:v>
                </c:pt>
                <c:pt idx="638">
                  <c:v>1.066289612170876</c:v>
                </c:pt>
                <c:pt idx="639">
                  <c:v>1.0679582970099541</c:v>
                </c:pt>
                <c:pt idx="640">
                  <c:v>1.0696269818490323</c:v>
                </c:pt>
                <c:pt idx="641">
                  <c:v>1.0712956666881102</c:v>
                </c:pt>
                <c:pt idx="642">
                  <c:v>1.0729643515271883</c:v>
                </c:pt>
                <c:pt idx="643">
                  <c:v>1.0746330363662664</c:v>
                </c:pt>
                <c:pt idx="644">
                  <c:v>1.0763017212053445</c:v>
                </c:pt>
                <c:pt idx="645">
                  <c:v>1.0779704060444224</c:v>
                </c:pt>
                <c:pt idx="646">
                  <c:v>1.0796390908835005</c:v>
                </c:pt>
                <c:pt idx="647">
                  <c:v>1.0813077757225786</c:v>
                </c:pt>
                <c:pt idx="648">
                  <c:v>1.0829764605616565</c:v>
                </c:pt>
                <c:pt idx="649">
                  <c:v>1.0846451454007346</c:v>
                </c:pt>
                <c:pt idx="650">
                  <c:v>1.0863138302398128</c:v>
                </c:pt>
                <c:pt idx="651">
                  <c:v>1.0879825150788909</c:v>
                </c:pt>
                <c:pt idx="652">
                  <c:v>1.0896511999179688</c:v>
                </c:pt>
                <c:pt idx="653">
                  <c:v>1.0913198847570469</c:v>
                </c:pt>
                <c:pt idx="654">
                  <c:v>1.092988569596125</c:v>
                </c:pt>
                <c:pt idx="655">
                  <c:v>1.0946572544352031</c:v>
                </c:pt>
                <c:pt idx="656">
                  <c:v>1.096325939274281</c:v>
                </c:pt>
                <c:pt idx="657">
                  <c:v>1.0979946241133591</c:v>
                </c:pt>
                <c:pt idx="658">
                  <c:v>1.0996633089524372</c:v>
                </c:pt>
                <c:pt idx="659">
                  <c:v>1.1013319937915151</c:v>
                </c:pt>
                <c:pt idx="660">
                  <c:v>1.1030006786305933</c:v>
                </c:pt>
                <c:pt idx="661">
                  <c:v>1.1046693634696714</c:v>
                </c:pt>
                <c:pt idx="662">
                  <c:v>1.1063380483087495</c:v>
                </c:pt>
                <c:pt idx="663">
                  <c:v>1.1080067331478274</c:v>
                </c:pt>
                <c:pt idx="664">
                  <c:v>1.1096754179869055</c:v>
                </c:pt>
                <c:pt idx="665">
                  <c:v>1.1113441028259836</c:v>
                </c:pt>
                <c:pt idx="666">
                  <c:v>1.1130127876650617</c:v>
                </c:pt>
                <c:pt idx="667">
                  <c:v>1.1146814725041396</c:v>
                </c:pt>
                <c:pt idx="668">
                  <c:v>1.1163501573432177</c:v>
                </c:pt>
                <c:pt idx="669">
                  <c:v>1.1180188421822959</c:v>
                </c:pt>
                <c:pt idx="670">
                  <c:v>1.1196875270213738</c:v>
                </c:pt>
                <c:pt idx="671">
                  <c:v>1.1213562118604519</c:v>
                </c:pt>
                <c:pt idx="672">
                  <c:v>1.12302489669953</c:v>
                </c:pt>
                <c:pt idx="673">
                  <c:v>1.1246935815386081</c:v>
                </c:pt>
                <c:pt idx="674">
                  <c:v>1.126362266377686</c:v>
                </c:pt>
                <c:pt idx="675">
                  <c:v>1.1280309512167641</c:v>
                </c:pt>
                <c:pt idx="676">
                  <c:v>1.1296996360558422</c:v>
                </c:pt>
                <c:pt idx="677">
                  <c:v>1.1313683208949201</c:v>
                </c:pt>
                <c:pt idx="678">
                  <c:v>1.1330370057339982</c:v>
                </c:pt>
                <c:pt idx="679">
                  <c:v>1.1347056905730764</c:v>
                </c:pt>
                <c:pt idx="680">
                  <c:v>1.1363743754121545</c:v>
                </c:pt>
                <c:pt idx="681">
                  <c:v>1.1380430602512324</c:v>
                </c:pt>
                <c:pt idx="682">
                  <c:v>1.1397117450903105</c:v>
                </c:pt>
                <c:pt idx="683">
                  <c:v>1.1413804299293886</c:v>
                </c:pt>
                <c:pt idx="684">
                  <c:v>1.1430491147684667</c:v>
                </c:pt>
                <c:pt idx="685">
                  <c:v>1.1447177996075446</c:v>
                </c:pt>
                <c:pt idx="686">
                  <c:v>1.1463864844466227</c:v>
                </c:pt>
                <c:pt idx="687">
                  <c:v>1.1480551692857006</c:v>
                </c:pt>
                <c:pt idx="688">
                  <c:v>1.1497238541247787</c:v>
                </c:pt>
                <c:pt idx="689">
                  <c:v>1.1513925389638566</c:v>
                </c:pt>
                <c:pt idx="690">
                  <c:v>1.1530612238029347</c:v>
                </c:pt>
                <c:pt idx="691">
                  <c:v>1.1547299086420129</c:v>
                </c:pt>
                <c:pt idx="692">
                  <c:v>1.156398593481091</c:v>
                </c:pt>
                <c:pt idx="693">
                  <c:v>1.1580672783201689</c:v>
                </c:pt>
                <c:pt idx="694">
                  <c:v>1.159735963159247</c:v>
                </c:pt>
                <c:pt idx="695">
                  <c:v>1.1614046479983251</c:v>
                </c:pt>
                <c:pt idx="696">
                  <c:v>1.163073332837403</c:v>
                </c:pt>
                <c:pt idx="697">
                  <c:v>1.1647420176764811</c:v>
                </c:pt>
                <c:pt idx="698">
                  <c:v>1.1664107025155592</c:v>
                </c:pt>
                <c:pt idx="699">
                  <c:v>1.1680793873546373</c:v>
                </c:pt>
                <c:pt idx="700">
                  <c:v>1.1697480721937152</c:v>
                </c:pt>
                <c:pt idx="701">
                  <c:v>1.1714167570327934</c:v>
                </c:pt>
                <c:pt idx="702">
                  <c:v>1.1730854418718715</c:v>
                </c:pt>
                <c:pt idx="703">
                  <c:v>1.1747541267109494</c:v>
                </c:pt>
                <c:pt idx="704">
                  <c:v>1.1764228115500275</c:v>
                </c:pt>
                <c:pt idx="705">
                  <c:v>1.1780914963891056</c:v>
                </c:pt>
                <c:pt idx="706">
                  <c:v>1.1797601812281837</c:v>
                </c:pt>
                <c:pt idx="707">
                  <c:v>1.1814288660672616</c:v>
                </c:pt>
                <c:pt idx="708">
                  <c:v>1.1830975509063397</c:v>
                </c:pt>
                <c:pt idx="709">
                  <c:v>1.1847662357454178</c:v>
                </c:pt>
                <c:pt idx="710">
                  <c:v>1.186434920584496</c:v>
                </c:pt>
                <c:pt idx="711">
                  <c:v>1.1881036054235738</c:v>
                </c:pt>
                <c:pt idx="712">
                  <c:v>1.189772290262652</c:v>
                </c:pt>
                <c:pt idx="713">
                  <c:v>1.1914409751017301</c:v>
                </c:pt>
                <c:pt idx="714">
                  <c:v>1.193109659940808</c:v>
                </c:pt>
                <c:pt idx="715">
                  <c:v>1.1947783447798861</c:v>
                </c:pt>
                <c:pt idx="716">
                  <c:v>1.1964470296189642</c:v>
                </c:pt>
                <c:pt idx="717">
                  <c:v>1.1981157144580423</c:v>
                </c:pt>
                <c:pt idx="718">
                  <c:v>1.1997843992971202</c:v>
                </c:pt>
                <c:pt idx="719">
                  <c:v>1.2014530841361983</c:v>
                </c:pt>
                <c:pt idx="720">
                  <c:v>1.2031217689752765</c:v>
                </c:pt>
                <c:pt idx="721">
                  <c:v>1.2047904538143543</c:v>
                </c:pt>
                <c:pt idx="722">
                  <c:v>1.2064591386534325</c:v>
                </c:pt>
                <c:pt idx="723">
                  <c:v>1.2081278234925106</c:v>
                </c:pt>
                <c:pt idx="724">
                  <c:v>1.2097965083315887</c:v>
                </c:pt>
                <c:pt idx="725">
                  <c:v>1.2114651931706666</c:v>
                </c:pt>
                <c:pt idx="726">
                  <c:v>1.2131338780097447</c:v>
                </c:pt>
                <c:pt idx="727">
                  <c:v>1.2148025628488228</c:v>
                </c:pt>
                <c:pt idx="728">
                  <c:v>1.2164712476879009</c:v>
                </c:pt>
                <c:pt idx="729">
                  <c:v>1.2181399325269788</c:v>
                </c:pt>
                <c:pt idx="730">
                  <c:v>1.2198086173660569</c:v>
                </c:pt>
                <c:pt idx="731">
                  <c:v>1.2214773022051351</c:v>
                </c:pt>
                <c:pt idx="732">
                  <c:v>1.223145987044213</c:v>
                </c:pt>
                <c:pt idx="733">
                  <c:v>1.2248146718832911</c:v>
                </c:pt>
                <c:pt idx="734">
                  <c:v>1.2264833567223692</c:v>
                </c:pt>
                <c:pt idx="735">
                  <c:v>1.2281520415614473</c:v>
                </c:pt>
                <c:pt idx="736">
                  <c:v>1.2298207264005252</c:v>
                </c:pt>
                <c:pt idx="737">
                  <c:v>1.2314894112396033</c:v>
                </c:pt>
                <c:pt idx="738">
                  <c:v>1.2331580960786814</c:v>
                </c:pt>
                <c:pt idx="739">
                  <c:v>1.2348267809177595</c:v>
                </c:pt>
                <c:pt idx="740">
                  <c:v>1.2364954657568374</c:v>
                </c:pt>
                <c:pt idx="741">
                  <c:v>1.2381641505959156</c:v>
                </c:pt>
                <c:pt idx="742">
                  <c:v>1.2398328354349937</c:v>
                </c:pt>
                <c:pt idx="743">
                  <c:v>1.2415015202740716</c:v>
                </c:pt>
                <c:pt idx="744">
                  <c:v>1.2431702051131497</c:v>
                </c:pt>
                <c:pt idx="745">
                  <c:v>1.2448388899522278</c:v>
                </c:pt>
                <c:pt idx="746">
                  <c:v>1.2465075747913059</c:v>
                </c:pt>
                <c:pt idx="747">
                  <c:v>1.2481762596303838</c:v>
                </c:pt>
                <c:pt idx="748">
                  <c:v>1.2498449444694619</c:v>
                </c:pt>
                <c:pt idx="749">
                  <c:v>1.25151362930854</c:v>
                </c:pt>
                <c:pt idx="750">
                  <c:v>1.2531823141476179</c:v>
                </c:pt>
                <c:pt idx="751">
                  <c:v>1.2548509989866961</c:v>
                </c:pt>
                <c:pt idx="752">
                  <c:v>1.2565196838257742</c:v>
                </c:pt>
                <c:pt idx="753">
                  <c:v>1.2581883686648523</c:v>
                </c:pt>
                <c:pt idx="754">
                  <c:v>1.2598570535039302</c:v>
                </c:pt>
                <c:pt idx="755">
                  <c:v>1.2615257383430083</c:v>
                </c:pt>
                <c:pt idx="756">
                  <c:v>1.2631944231820864</c:v>
                </c:pt>
                <c:pt idx="757">
                  <c:v>1.2648631080211645</c:v>
                </c:pt>
                <c:pt idx="758">
                  <c:v>1.2665317928602424</c:v>
                </c:pt>
                <c:pt idx="759">
                  <c:v>1.2682004776993205</c:v>
                </c:pt>
                <c:pt idx="760">
                  <c:v>1.2698691625383987</c:v>
                </c:pt>
                <c:pt idx="761">
                  <c:v>1.2715378473774765</c:v>
                </c:pt>
                <c:pt idx="762">
                  <c:v>1.2732065322165547</c:v>
                </c:pt>
                <c:pt idx="763">
                  <c:v>1.2748752170556328</c:v>
                </c:pt>
                <c:pt idx="764">
                  <c:v>1.2765439018947109</c:v>
                </c:pt>
                <c:pt idx="765">
                  <c:v>1.2782125867337888</c:v>
                </c:pt>
                <c:pt idx="766">
                  <c:v>1.2798812715728669</c:v>
                </c:pt>
                <c:pt idx="767">
                  <c:v>1.281549956411945</c:v>
                </c:pt>
                <c:pt idx="768">
                  <c:v>1.2832186412510231</c:v>
                </c:pt>
                <c:pt idx="769">
                  <c:v>1.284887326090101</c:v>
                </c:pt>
                <c:pt idx="770">
                  <c:v>1.2865560109291792</c:v>
                </c:pt>
                <c:pt idx="771">
                  <c:v>1.2882246957682573</c:v>
                </c:pt>
                <c:pt idx="772">
                  <c:v>1.2898933806073352</c:v>
                </c:pt>
                <c:pt idx="773">
                  <c:v>1.2915620654464133</c:v>
                </c:pt>
                <c:pt idx="774">
                  <c:v>1.2932307502854914</c:v>
                </c:pt>
                <c:pt idx="775">
                  <c:v>1.2948994351245695</c:v>
                </c:pt>
                <c:pt idx="776">
                  <c:v>1.2965681199636474</c:v>
                </c:pt>
                <c:pt idx="777">
                  <c:v>1.2982368048027255</c:v>
                </c:pt>
                <c:pt idx="778">
                  <c:v>1.2999054896418036</c:v>
                </c:pt>
                <c:pt idx="779">
                  <c:v>1.3015741744808815</c:v>
                </c:pt>
                <c:pt idx="780">
                  <c:v>1.3032428593199596</c:v>
                </c:pt>
                <c:pt idx="781">
                  <c:v>1.3049115441590378</c:v>
                </c:pt>
                <c:pt idx="782">
                  <c:v>1.3065802289981159</c:v>
                </c:pt>
                <c:pt idx="783">
                  <c:v>1.3082489138371938</c:v>
                </c:pt>
                <c:pt idx="784">
                  <c:v>1.3099175986762719</c:v>
                </c:pt>
                <c:pt idx="785">
                  <c:v>1.31158628351535</c:v>
                </c:pt>
                <c:pt idx="786">
                  <c:v>1.3132549683544281</c:v>
                </c:pt>
                <c:pt idx="787">
                  <c:v>1.314923653193506</c:v>
                </c:pt>
                <c:pt idx="788">
                  <c:v>1.3165923380325841</c:v>
                </c:pt>
                <c:pt idx="789">
                  <c:v>1.3182610228716622</c:v>
                </c:pt>
                <c:pt idx="790">
                  <c:v>1.3199297077107401</c:v>
                </c:pt>
                <c:pt idx="791">
                  <c:v>1.3215983925498183</c:v>
                </c:pt>
                <c:pt idx="792">
                  <c:v>1.3232670773888964</c:v>
                </c:pt>
                <c:pt idx="793">
                  <c:v>1.3249357622279745</c:v>
                </c:pt>
                <c:pt idx="794">
                  <c:v>1.3266044470670524</c:v>
                </c:pt>
                <c:pt idx="795">
                  <c:v>1.3282731319061305</c:v>
                </c:pt>
                <c:pt idx="796">
                  <c:v>1.3299418167452086</c:v>
                </c:pt>
                <c:pt idx="797">
                  <c:v>1.3316105015842865</c:v>
                </c:pt>
                <c:pt idx="798">
                  <c:v>1.3332791864233646</c:v>
                </c:pt>
                <c:pt idx="799">
                  <c:v>1.3349478712624427</c:v>
                </c:pt>
                <c:pt idx="800">
                  <c:v>1.3366165561015209</c:v>
                </c:pt>
                <c:pt idx="801">
                  <c:v>1.3382852409405988</c:v>
                </c:pt>
                <c:pt idx="802">
                  <c:v>1.3399539257796769</c:v>
                </c:pt>
                <c:pt idx="803">
                  <c:v>1.341622610618755</c:v>
                </c:pt>
                <c:pt idx="804">
                  <c:v>1.3432912954578331</c:v>
                </c:pt>
                <c:pt idx="805">
                  <c:v>1.344959980296911</c:v>
                </c:pt>
                <c:pt idx="806">
                  <c:v>1.3466286651359891</c:v>
                </c:pt>
                <c:pt idx="807">
                  <c:v>1.3482973499750672</c:v>
                </c:pt>
                <c:pt idx="808">
                  <c:v>1.3499660348141451</c:v>
                </c:pt>
                <c:pt idx="809">
                  <c:v>1.3516347196532232</c:v>
                </c:pt>
                <c:pt idx="810">
                  <c:v>1.3533034044923014</c:v>
                </c:pt>
                <c:pt idx="811">
                  <c:v>1.3549720893313795</c:v>
                </c:pt>
                <c:pt idx="812">
                  <c:v>1.3566407741704574</c:v>
                </c:pt>
                <c:pt idx="813">
                  <c:v>1.3583094590095353</c:v>
                </c:pt>
                <c:pt idx="814">
                  <c:v>1.3599781438486134</c:v>
                </c:pt>
                <c:pt idx="815">
                  <c:v>1.3616468286876915</c:v>
                </c:pt>
                <c:pt idx="816">
                  <c:v>1.3633155135267694</c:v>
                </c:pt>
                <c:pt idx="817">
                  <c:v>1.3649841983658475</c:v>
                </c:pt>
                <c:pt idx="818">
                  <c:v>1.3666528832049256</c:v>
                </c:pt>
                <c:pt idx="819">
                  <c:v>1.3683215680440037</c:v>
                </c:pt>
                <c:pt idx="820">
                  <c:v>1.3699902528830816</c:v>
                </c:pt>
                <c:pt idx="821">
                  <c:v>1.3716589377221597</c:v>
                </c:pt>
                <c:pt idx="822">
                  <c:v>1.3733276225612379</c:v>
                </c:pt>
                <c:pt idx="823">
                  <c:v>1.3749963074003158</c:v>
                </c:pt>
                <c:pt idx="824">
                  <c:v>1.3766649922393939</c:v>
                </c:pt>
                <c:pt idx="825">
                  <c:v>1.378333677078472</c:v>
                </c:pt>
                <c:pt idx="826">
                  <c:v>1.3800023619175501</c:v>
                </c:pt>
                <c:pt idx="827">
                  <c:v>1.381671046756628</c:v>
                </c:pt>
                <c:pt idx="828">
                  <c:v>1.3833397315957061</c:v>
                </c:pt>
                <c:pt idx="829">
                  <c:v>1.3850084164347842</c:v>
                </c:pt>
                <c:pt idx="830">
                  <c:v>1.3866771012738623</c:v>
                </c:pt>
                <c:pt idx="831">
                  <c:v>1.3883457861129402</c:v>
                </c:pt>
                <c:pt idx="832">
                  <c:v>1.3900144709520184</c:v>
                </c:pt>
                <c:pt idx="833">
                  <c:v>1.3916831557910965</c:v>
                </c:pt>
                <c:pt idx="834">
                  <c:v>1.3933518406301744</c:v>
                </c:pt>
                <c:pt idx="835">
                  <c:v>1.3950205254692525</c:v>
                </c:pt>
                <c:pt idx="836">
                  <c:v>1.3966892103083306</c:v>
                </c:pt>
                <c:pt idx="837">
                  <c:v>1.3983578951474087</c:v>
                </c:pt>
                <c:pt idx="838">
                  <c:v>1.4000265799864866</c:v>
                </c:pt>
                <c:pt idx="839">
                  <c:v>1.4016952648255647</c:v>
                </c:pt>
                <c:pt idx="840">
                  <c:v>1.4033639496646428</c:v>
                </c:pt>
                <c:pt idx="841">
                  <c:v>1.4050326345037207</c:v>
                </c:pt>
                <c:pt idx="842">
                  <c:v>1.4067013193427989</c:v>
                </c:pt>
                <c:pt idx="843">
                  <c:v>1.408370004181877</c:v>
                </c:pt>
                <c:pt idx="844">
                  <c:v>1.4100386890209551</c:v>
                </c:pt>
                <c:pt idx="845">
                  <c:v>1.411707373860033</c:v>
                </c:pt>
                <c:pt idx="846">
                  <c:v>1.4133760586991111</c:v>
                </c:pt>
                <c:pt idx="847">
                  <c:v>1.4150447435381892</c:v>
                </c:pt>
                <c:pt idx="848">
                  <c:v>1.4167134283772673</c:v>
                </c:pt>
                <c:pt idx="849">
                  <c:v>1.4183821132163452</c:v>
                </c:pt>
                <c:pt idx="850">
                  <c:v>1.4200507980554233</c:v>
                </c:pt>
                <c:pt idx="851">
                  <c:v>1.4217194828945015</c:v>
                </c:pt>
                <c:pt idx="852">
                  <c:v>1.4233881677335793</c:v>
                </c:pt>
                <c:pt idx="853">
                  <c:v>1.4250568525726575</c:v>
                </c:pt>
                <c:pt idx="854">
                  <c:v>1.4267255374117356</c:v>
                </c:pt>
                <c:pt idx="855">
                  <c:v>1.4283942222508137</c:v>
                </c:pt>
                <c:pt idx="856">
                  <c:v>1.4300629070898916</c:v>
                </c:pt>
                <c:pt idx="857">
                  <c:v>1.4317315919289697</c:v>
                </c:pt>
                <c:pt idx="858">
                  <c:v>1.4334002767680478</c:v>
                </c:pt>
                <c:pt idx="859">
                  <c:v>1.4350689616071259</c:v>
                </c:pt>
                <c:pt idx="860">
                  <c:v>1.4367376464462038</c:v>
                </c:pt>
                <c:pt idx="861">
                  <c:v>1.4384063312852819</c:v>
                </c:pt>
                <c:pt idx="862">
                  <c:v>1.4400750161243601</c:v>
                </c:pt>
                <c:pt idx="863">
                  <c:v>1.441743700963438</c:v>
                </c:pt>
                <c:pt idx="864">
                  <c:v>1.4434123858025161</c:v>
                </c:pt>
                <c:pt idx="865">
                  <c:v>1.4450810706415942</c:v>
                </c:pt>
                <c:pt idx="866">
                  <c:v>1.4467497554806723</c:v>
                </c:pt>
                <c:pt idx="867">
                  <c:v>1.4484184403197502</c:v>
                </c:pt>
                <c:pt idx="868">
                  <c:v>1.4500871251588283</c:v>
                </c:pt>
                <c:pt idx="869">
                  <c:v>1.4517558099979064</c:v>
                </c:pt>
                <c:pt idx="870">
                  <c:v>1.4534244948369843</c:v>
                </c:pt>
                <c:pt idx="871">
                  <c:v>1.4550931796760624</c:v>
                </c:pt>
                <c:pt idx="872">
                  <c:v>1.4567618645151406</c:v>
                </c:pt>
                <c:pt idx="873">
                  <c:v>1.4584305493542187</c:v>
                </c:pt>
                <c:pt idx="874">
                  <c:v>1.4600992341932966</c:v>
                </c:pt>
                <c:pt idx="875">
                  <c:v>1.4617679190323747</c:v>
                </c:pt>
                <c:pt idx="876">
                  <c:v>1.4634366038714528</c:v>
                </c:pt>
                <c:pt idx="877">
                  <c:v>1.4651052887105309</c:v>
                </c:pt>
                <c:pt idx="878">
                  <c:v>1.4667739735496088</c:v>
                </c:pt>
                <c:pt idx="879">
                  <c:v>1.4684426583886869</c:v>
                </c:pt>
                <c:pt idx="880">
                  <c:v>1.470111343227765</c:v>
                </c:pt>
                <c:pt idx="881">
                  <c:v>1.4717800280668429</c:v>
                </c:pt>
                <c:pt idx="882">
                  <c:v>1.4734487129059211</c:v>
                </c:pt>
                <c:pt idx="883">
                  <c:v>1.4751173977449992</c:v>
                </c:pt>
                <c:pt idx="884">
                  <c:v>1.4767860825840773</c:v>
                </c:pt>
                <c:pt idx="885">
                  <c:v>1.4784547674231552</c:v>
                </c:pt>
                <c:pt idx="886">
                  <c:v>1.4801234522622333</c:v>
                </c:pt>
                <c:pt idx="887">
                  <c:v>1.4817921371013114</c:v>
                </c:pt>
                <c:pt idx="888">
                  <c:v>1.4834608219403895</c:v>
                </c:pt>
                <c:pt idx="889">
                  <c:v>1.4851295067794674</c:v>
                </c:pt>
                <c:pt idx="890">
                  <c:v>1.4867981916185455</c:v>
                </c:pt>
                <c:pt idx="891">
                  <c:v>1.4884668764576237</c:v>
                </c:pt>
                <c:pt idx="892">
                  <c:v>1.4901355612967015</c:v>
                </c:pt>
                <c:pt idx="893">
                  <c:v>1.4918042461357797</c:v>
                </c:pt>
                <c:pt idx="894">
                  <c:v>1.4934729309748578</c:v>
                </c:pt>
                <c:pt idx="895">
                  <c:v>1.4951416158139359</c:v>
                </c:pt>
                <c:pt idx="896">
                  <c:v>1.4968103006530138</c:v>
                </c:pt>
                <c:pt idx="897">
                  <c:v>1.4984789854920919</c:v>
                </c:pt>
                <c:pt idx="898">
                  <c:v>1.50014767033117</c:v>
                </c:pt>
                <c:pt idx="899">
                  <c:v>1.5018163551702479</c:v>
                </c:pt>
                <c:pt idx="900">
                  <c:v>1.503485040009326</c:v>
                </c:pt>
                <c:pt idx="901">
                  <c:v>1.5051537248484042</c:v>
                </c:pt>
                <c:pt idx="902">
                  <c:v>1.5068224096874823</c:v>
                </c:pt>
                <c:pt idx="903">
                  <c:v>1.5084910945265602</c:v>
                </c:pt>
                <c:pt idx="904">
                  <c:v>1.5101597793656383</c:v>
                </c:pt>
                <c:pt idx="905">
                  <c:v>1.5118284642047164</c:v>
                </c:pt>
                <c:pt idx="906">
                  <c:v>1.5134971490437945</c:v>
                </c:pt>
                <c:pt idx="907">
                  <c:v>1.5151658338828724</c:v>
                </c:pt>
                <c:pt idx="908">
                  <c:v>1.5168345187219505</c:v>
                </c:pt>
                <c:pt idx="909">
                  <c:v>1.5185032035610286</c:v>
                </c:pt>
                <c:pt idx="910">
                  <c:v>1.5201718884001065</c:v>
                </c:pt>
                <c:pt idx="911">
                  <c:v>1.5218405732391846</c:v>
                </c:pt>
                <c:pt idx="912">
                  <c:v>1.5235092580782628</c:v>
                </c:pt>
                <c:pt idx="913">
                  <c:v>1.5251779429173409</c:v>
                </c:pt>
                <c:pt idx="914">
                  <c:v>1.5268466277564188</c:v>
                </c:pt>
                <c:pt idx="915">
                  <c:v>1.5285153125954969</c:v>
                </c:pt>
                <c:pt idx="916">
                  <c:v>1.530183997434575</c:v>
                </c:pt>
                <c:pt idx="917">
                  <c:v>1.5318526822736529</c:v>
                </c:pt>
                <c:pt idx="918">
                  <c:v>1.533521367112731</c:v>
                </c:pt>
                <c:pt idx="919">
                  <c:v>1.5351900519518091</c:v>
                </c:pt>
                <c:pt idx="920">
                  <c:v>1.5368587367908872</c:v>
                </c:pt>
                <c:pt idx="921">
                  <c:v>1.5385274216299651</c:v>
                </c:pt>
                <c:pt idx="922">
                  <c:v>1.5401961064690433</c:v>
                </c:pt>
                <c:pt idx="923">
                  <c:v>1.5418647913081214</c:v>
                </c:pt>
                <c:pt idx="924">
                  <c:v>1.5435334761471995</c:v>
                </c:pt>
                <c:pt idx="925">
                  <c:v>1.5452021609862774</c:v>
                </c:pt>
                <c:pt idx="926">
                  <c:v>1.5468708458253555</c:v>
                </c:pt>
                <c:pt idx="927">
                  <c:v>1.5485395306644336</c:v>
                </c:pt>
                <c:pt idx="928">
                  <c:v>1.5502082155035115</c:v>
                </c:pt>
                <c:pt idx="929">
                  <c:v>1.5518769003425896</c:v>
                </c:pt>
                <c:pt idx="930">
                  <c:v>1.5535455851816677</c:v>
                </c:pt>
                <c:pt idx="931">
                  <c:v>1.5552142700207459</c:v>
                </c:pt>
                <c:pt idx="932">
                  <c:v>1.5568829548598238</c:v>
                </c:pt>
                <c:pt idx="933">
                  <c:v>1.5585516396989019</c:v>
                </c:pt>
                <c:pt idx="934">
                  <c:v>1.56022032453798</c:v>
                </c:pt>
                <c:pt idx="935">
                  <c:v>1.5618890093770581</c:v>
                </c:pt>
                <c:pt idx="936">
                  <c:v>1.563557694216136</c:v>
                </c:pt>
                <c:pt idx="937">
                  <c:v>1.5652263790552139</c:v>
                </c:pt>
                <c:pt idx="938">
                  <c:v>1.566895063894292</c:v>
                </c:pt>
                <c:pt idx="939">
                  <c:v>1.5685637487333701</c:v>
                </c:pt>
                <c:pt idx="940">
                  <c:v>1.570232433572448</c:v>
                </c:pt>
                <c:pt idx="941">
                  <c:v>1.5719011184115261</c:v>
                </c:pt>
                <c:pt idx="942">
                  <c:v>1.5735698032506042</c:v>
                </c:pt>
                <c:pt idx="943">
                  <c:v>1.5752384880896821</c:v>
                </c:pt>
                <c:pt idx="944">
                  <c:v>1.5769071729287603</c:v>
                </c:pt>
                <c:pt idx="945">
                  <c:v>1.5785758577678384</c:v>
                </c:pt>
                <c:pt idx="946">
                  <c:v>1.5802445426069165</c:v>
                </c:pt>
                <c:pt idx="947">
                  <c:v>1.5819132274459944</c:v>
                </c:pt>
                <c:pt idx="948">
                  <c:v>1.5835819122850725</c:v>
                </c:pt>
                <c:pt idx="949">
                  <c:v>1.5852505971241506</c:v>
                </c:pt>
                <c:pt idx="950">
                  <c:v>1.5869192819632287</c:v>
                </c:pt>
                <c:pt idx="951">
                  <c:v>1.5885879668023066</c:v>
                </c:pt>
                <c:pt idx="952">
                  <c:v>1.5902566516413847</c:v>
                </c:pt>
                <c:pt idx="953">
                  <c:v>1.5919253364804629</c:v>
                </c:pt>
                <c:pt idx="954">
                  <c:v>1.5935940213195408</c:v>
                </c:pt>
                <c:pt idx="955">
                  <c:v>1.5952627061586189</c:v>
                </c:pt>
                <c:pt idx="956">
                  <c:v>1.596931390997697</c:v>
                </c:pt>
                <c:pt idx="957">
                  <c:v>1.5986000758367751</c:v>
                </c:pt>
                <c:pt idx="958">
                  <c:v>1.600268760675853</c:v>
                </c:pt>
                <c:pt idx="959">
                  <c:v>1.6019374455149311</c:v>
                </c:pt>
                <c:pt idx="960">
                  <c:v>1.6036061303540092</c:v>
                </c:pt>
                <c:pt idx="961">
                  <c:v>1.6052748151930873</c:v>
                </c:pt>
                <c:pt idx="962">
                  <c:v>1.6069435000321652</c:v>
                </c:pt>
                <c:pt idx="963">
                  <c:v>1.6086121848712434</c:v>
                </c:pt>
                <c:pt idx="964">
                  <c:v>1.6102808697103215</c:v>
                </c:pt>
                <c:pt idx="965">
                  <c:v>1.6119495545493994</c:v>
                </c:pt>
                <c:pt idx="966">
                  <c:v>1.6136182393884775</c:v>
                </c:pt>
                <c:pt idx="967">
                  <c:v>1.6152869242275556</c:v>
                </c:pt>
                <c:pt idx="968">
                  <c:v>1.6169556090666337</c:v>
                </c:pt>
                <c:pt idx="969">
                  <c:v>1.6186242939057116</c:v>
                </c:pt>
                <c:pt idx="970">
                  <c:v>1.6202929787447897</c:v>
                </c:pt>
                <c:pt idx="971">
                  <c:v>1.6219616635838678</c:v>
                </c:pt>
                <c:pt idx="972">
                  <c:v>1.6236303484229457</c:v>
                </c:pt>
                <c:pt idx="973">
                  <c:v>1.6252990332620239</c:v>
                </c:pt>
                <c:pt idx="974">
                  <c:v>1.626967718101102</c:v>
                </c:pt>
                <c:pt idx="975">
                  <c:v>1.6286364029401801</c:v>
                </c:pt>
                <c:pt idx="976">
                  <c:v>1.630305087779258</c:v>
                </c:pt>
                <c:pt idx="977">
                  <c:v>1.6319737726183361</c:v>
                </c:pt>
                <c:pt idx="978">
                  <c:v>1.6336424574574142</c:v>
                </c:pt>
                <c:pt idx="979">
                  <c:v>1.6353111422964923</c:v>
                </c:pt>
                <c:pt idx="980">
                  <c:v>1.6369798271355702</c:v>
                </c:pt>
                <c:pt idx="981">
                  <c:v>1.6386485119746483</c:v>
                </c:pt>
                <c:pt idx="982">
                  <c:v>1.6403171968137265</c:v>
                </c:pt>
                <c:pt idx="983">
                  <c:v>1.6419858816528043</c:v>
                </c:pt>
                <c:pt idx="984">
                  <c:v>1.6436545664918825</c:v>
                </c:pt>
                <c:pt idx="985">
                  <c:v>1.6453232513309606</c:v>
                </c:pt>
                <c:pt idx="986">
                  <c:v>1.6469919361700387</c:v>
                </c:pt>
                <c:pt idx="987">
                  <c:v>1.6486606210091166</c:v>
                </c:pt>
                <c:pt idx="988">
                  <c:v>1.6503293058481947</c:v>
                </c:pt>
                <c:pt idx="989">
                  <c:v>1.6519979906872728</c:v>
                </c:pt>
                <c:pt idx="990">
                  <c:v>1.6536666755263507</c:v>
                </c:pt>
                <c:pt idx="991">
                  <c:v>1.6553353603654288</c:v>
                </c:pt>
                <c:pt idx="992">
                  <c:v>1.6570040452045069</c:v>
                </c:pt>
                <c:pt idx="993">
                  <c:v>1.6586727300435851</c:v>
                </c:pt>
                <c:pt idx="994">
                  <c:v>1.660341414882663</c:v>
                </c:pt>
                <c:pt idx="995">
                  <c:v>1.6620100997217411</c:v>
                </c:pt>
                <c:pt idx="996">
                  <c:v>1.6636787845608192</c:v>
                </c:pt>
                <c:pt idx="997">
                  <c:v>1.6653474693998973</c:v>
                </c:pt>
                <c:pt idx="998">
                  <c:v>1.6670161542389752</c:v>
                </c:pt>
                <c:pt idx="999">
                  <c:v>1.6686848390780533</c:v>
                </c:pt>
                <c:pt idx="1000">
                  <c:v>1.6703535239171312</c:v>
                </c:pt>
                <c:pt idx="1001">
                  <c:v>1.6720222087562093</c:v>
                </c:pt>
                <c:pt idx="1002">
                  <c:v>1.6736908935952872</c:v>
                </c:pt>
                <c:pt idx="1003">
                  <c:v>1.6753595784343656</c:v>
                </c:pt>
                <c:pt idx="1004">
                  <c:v>1.6770282632734435</c:v>
                </c:pt>
                <c:pt idx="1005">
                  <c:v>1.6786969481125216</c:v>
                </c:pt>
                <c:pt idx="1006">
                  <c:v>1.6803656329515995</c:v>
                </c:pt>
                <c:pt idx="1007">
                  <c:v>1.6820343177906778</c:v>
                </c:pt>
                <c:pt idx="1008">
                  <c:v>1.6837030026297557</c:v>
                </c:pt>
                <c:pt idx="1009">
                  <c:v>1.6853716874688338</c:v>
                </c:pt>
                <c:pt idx="1010">
                  <c:v>1.6870403723079117</c:v>
                </c:pt>
                <c:pt idx="1011">
                  <c:v>1.68870905714699</c:v>
                </c:pt>
                <c:pt idx="1012">
                  <c:v>1.6903777419860679</c:v>
                </c:pt>
                <c:pt idx="1013">
                  <c:v>1.6920464268251461</c:v>
                </c:pt>
                <c:pt idx="1014">
                  <c:v>1.6937151116642239</c:v>
                </c:pt>
                <c:pt idx="1015">
                  <c:v>1.6953837965033023</c:v>
                </c:pt>
                <c:pt idx="1016">
                  <c:v>1.69705248134238</c:v>
                </c:pt>
                <c:pt idx="1017">
                  <c:v>1.6987211661814583</c:v>
                </c:pt>
                <c:pt idx="1018">
                  <c:v>1.7003898510205362</c:v>
                </c:pt>
                <c:pt idx="1019">
                  <c:v>1.7020585358596143</c:v>
                </c:pt>
                <c:pt idx="1020">
                  <c:v>1.7037272206986922</c:v>
                </c:pt>
                <c:pt idx="1021">
                  <c:v>1.7053959055377705</c:v>
                </c:pt>
                <c:pt idx="1022">
                  <c:v>1.7070645903768484</c:v>
                </c:pt>
                <c:pt idx="1023">
                  <c:v>1.7087332752159266</c:v>
                </c:pt>
                <c:pt idx="1024">
                  <c:v>1.7104019600550044</c:v>
                </c:pt>
                <c:pt idx="1025">
                  <c:v>1.7120706448940828</c:v>
                </c:pt>
                <c:pt idx="1026">
                  <c:v>1.7137393297331607</c:v>
                </c:pt>
                <c:pt idx="1027">
                  <c:v>1.7154080145722388</c:v>
                </c:pt>
                <c:pt idx="1028">
                  <c:v>1.7170766994113167</c:v>
                </c:pt>
                <c:pt idx="1029">
                  <c:v>1.718745384250395</c:v>
                </c:pt>
                <c:pt idx="1030">
                  <c:v>1.7204140690894729</c:v>
                </c:pt>
                <c:pt idx="1031">
                  <c:v>1.722082753928551</c:v>
                </c:pt>
                <c:pt idx="1032">
                  <c:v>1.7237514387676289</c:v>
                </c:pt>
                <c:pt idx="1033">
                  <c:v>1.7254201236067073</c:v>
                </c:pt>
                <c:pt idx="1034">
                  <c:v>1.7270888084457849</c:v>
                </c:pt>
                <c:pt idx="1035">
                  <c:v>1.7287574932848633</c:v>
                </c:pt>
                <c:pt idx="1036">
                  <c:v>1.7304261781239412</c:v>
                </c:pt>
                <c:pt idx="1037">
                  <c:v>1.7320948629630193</c:v>
                </c:pt>
                <c:pt idx="1038">
                  <c:v>1.7337635478020972</c:v>
                </c:pt>
                <c:pt idx="1039">
                  <c:v>1.7354322326411755</c:v>
                </c:pt>
                <c:pt idx="1040">
                  <c:v>1.7371009174802534</c:v>
                </c:pt>
                <c:pt idx="1041">
                  <c:v>1.7387696023193315</c:v>
                </c:pt>
                <c:pt idx="1042">
                  <c:v>1.7404382871584094</c:v>
                </c:pt>
                <c:pt idx="1043">
                  <c:v>1.7421069719974878</c:v>
                </c:pt>
                <c:pt idx="1044">
                  <c:v>1.7437756568365657</c:v>
                </c:pt>
                <c:pt idx="1045">
                  <c:v>1.7454443416756438</c:v>
                </c:pt>
                <c:pt idx="1046">
                  <c:v>1.7471130265147217</c:v>
                </c:pt>
                <c:pt idx="1047">
                  <c:v>1.7487817113538</c:v>
                </c:pt>
                <c:pt idx="1048">
                  <c:v>1.7504503961928779</c:v>
                </c:pt>
                <c:pt idx="1049">
                  <c:v>1.752119081031956</c:v>
                </c:pt>
                <c:pt idx="1050">
                  <c:v>1.7537877658710339</c:v>
                </c:pt>
                <c:pt idx="1051">
                  <c:v>1.7554564507101122</c:v>
                </c:pt>
                <c:pt idx="1052">
                  <c:v>1.7571251355491901</c:v>
                </c:pt>
                <c:pt idx="1053">
                  <c:v>1.7587938203882683</c:v>
                </c:pt>
                <c:pt idx="1054">
                  <c:v>1.7604625052273462</c:v>
                </c:pt>
                <c:pt idx="1055">
                  <c:v>1.7621311900664245</c:v>
                </c:pt>
                <c:pt idx="1056">
                  <c:v>1.7637998749055022</c:v>
                </c:pt>
                <c:pt idx="1057">
                  <c:v>1.7654685597445805</c:v>
                </c:pt>
                <c:pt idx="1058">
                  <c:v>1.7671372445836584</c:v>
                </c:pt>
                <c:pt idx="1059">
                  <c:v>1.7688059294227365</c:v>
                </c:pt>
                <c:pt idx="1060">
                  <c:v>1.7704746142618144</c:v>
                </c:pt>
                <c:pt idx="1061">
                  <c:v>1.7721432991008927</c:v>
                </c:pt>
                <c:pt idx="1062">
                  <c:v>1.7738119839399706</c:v>
                </c:pt>
                <c:pt idx="1063">
                  <c:v>1.7754806687790488</c:v>
                </c:pt>
                <c:pt idx="1064">
                  <c:v>1.7771493536181266</c:v>
                </c:pt>
                <c:pt idx="1065">
                  <c:v>1.778818038457205</c:v>
                </c:pt>
                <c:pt idx="1066">
                  <c:v>1.7804867232962829</c:v>
                </c:pt>
                <c:pt idx="1067">
                  <c:v>1.782155408135361</c:v>
                </c:pt>
                <c:pt idx="1068">
                  <c:v>1.7838240929744389</c:v>
                </c:pt>
                <c:pt idx="1069">
                  <c:v>1.7854927778135172</c:v>
                </c:pt>
                <c:pt idx="1070">
                  <c:v>1.7871614626525951</c:v>
                </c:pt>
                <c:pt idx="1071">
                  <c:v>1.7888301474916732</c:v>
                </c:pt>
                <c:pt idx="1072">
                  <c:v>1.7904988323307511</c:v>
                </c:pt>
                <c:pt idx="1073">
                  <c:v>1.7921675171698295</c:v>
                </c:pt>
                <c:pt idx="1074">
                  <c:v>1.7938362020089071</c:v>
                </c:pt>
                <c:pt idx="1075">
                  <c:v>1.7955048868479855</c:v>
                </c:pt>
                <c:pt idx="1076">
                  <c:v>1.7971735716870634</c:v>
                </c:pt>
                <c:pt idx="1077">
                  <c:v>1.7988422565261415</c:v>
                </c:pt>
                <c:pt idx="1078">
                  <c:v>1.8005109413652194</c:v>
                </c:pt>
                <c:pt idx="1079">
                  <c:v>1.8021796262042977</c:v>
                </c:pt>
                <c:pt idx="1080">
                  <c:v>1.8038483110433756</c:v>
                </c:pt>
                <c:pt idx="1081">
                  <c:v>1.8055169958824537</c:v>
                </c:pt>
                <c:pt idx="1082">
                  <c:v>1.8071856807215316</c:v>
                </c:pt>
                <c:pt idx="1083">
                  <c:v>1.80885436556061</c:v>
                </c:pt>
                <c:pt idx="1084">
                  <c:v>1.8105230503996879</c:v>
                </c:pt>
                <c:pt idx="1085">
                  <c:v>1.812191735238766</c:v>
                </c:pt>
                <c:pt idx="1086">
                  <c:v>1.8138604200778439</c:v>
                </c:pt>
                <c:pt idx="1087">
                  <c:v>1.8155291049169222</c:v>
                </c:pt>
                <c:pt idx="1088">
                  <c:v>1.8171977897560001</c:v>
                </c:pt>
                <c:pt idx="1089">
                  <c:v>1.8188664745950782</c:v>
                </c:pt>
                <c:pt idx="1090">
                  <c:v>1.8205351594341561</c:v>
                </c:pt>
                <c:pt idx="1091">
                  <c:v>1.8222038442732345</c:v>
                </c:pt>
                <c:pt idx="1092">
                  <c:v>1.8238725291123121</c:v>
                </c:pt>
                <c:pt idx="1093">
                  <c:v>1.8255412139513905</c:v>
                </c:pt>
                <c:pt idx="1094">
                  <c:v>1.8272098987904684</c:v>
                </c:pt>
                <c:pt idx="1095">
                  <c:v>1.8288785836295465</c:v>
                </c:pt>
                <c:pt idx="1096">
                  <c:v>1.8305472684686244</c:v>
                </c:pt>
                <c:pt idx="1097">
                  <c:v>1.8322159533077027</c:v>
                </c:pt>
                <c:pt idx="1098">
                  <c:v>1.8338846381467806</c:v>
                </c:pt>
                <c:pt idx="1099">
                  <c:v>1.8355533229858587</c:v>
                </c:pt>
                <c:pt idx="1100">
                  <c:v>1.8372220078249366</c:v>
                </c:pt>
                <c:pt idx="1101">
                  <c:v>1.8388906926640149</c:v>
                </c:pt>
                <c:pt idx="1102">
                  <c:v>1.8405593775030928</c:v>
                </c:pt>
                <c:pt idx="1103">
                  <c:v>1.842228062342171</c:v>
                </c:pt>
                <c:pt idx="1104">
                  <c:v>1.8438967471812489</c:v>
                </c:pt>
                <c:pt idx="1105">
                  <c:v>1.8455654320203272</c:v>
                </c:pt>
                <c:pt idx="1106">
                  <c:v>1.8472341168594051</c:v>
                </c:pt>
                <c:pt idx="1107">
                  <c:v>1.8489028016984832</c:v>
                </c:pt>
                <c:pt idx="1108">
                  <c:v>1.8505714865375611</c:v>
                </c:pt>
                <c:pt idx="1109">
                  <c:v>1.8522401713766394</c:v>
                </c:pt>
                <c:pt idx="1110">
                  <c:v>1.8539088562157171</c:v>
                </c:pt>
                <c:pt idx="1111">
                  <c:v>1.8555775410547954</c:v>
                </c:pt>
                <c:pt idx="1112">
                  <c:v>1.8572462258938733</c:v>
                </c:pt>
                <c:pt idx="1113">
                  <c:v>1.8589149107329515</c:v>
                </c:pt>
                <c:pt idx="1114">
                  <c:v>1.8605835955720293</c:v>
                </c:pt>
                <c:pt idx="1115">
                  <c:v>1.8622522804111077</c:v>
                </c:pt>
                <c:pt idx="1116">
                  <c:v>1.8639209652501856</c:v>
                </c:pt>
                <c:pt idx="1117">
                  <c:v>1.8655896500892637</c:v>
                </c:pt>
                <c:pt idx="1118">
                  <c:v>1.8672583349283416</c:v>
                </c:pt>
                <c:pt idx="1119">
                  <c:v>1.8689270197674199</c:v>
                </c:pt>
                <c:pt idx="1120">
                  <c:v>1.8705957046064978</c:v>
                </c:pt>
                <c:pt idx="1121">
                  <c:v>1.8722643894455759</c:v>
                </c:pt>
                <c:pt idx="1122">
                  <c:v>1.8739330742846538</c:v>
                </c:pt>
                <c:pt idx="1123">
                  <c:v>1.8756017591237322</c:v>
                </c:pt>
                <c:pt idx="1124">
                  <c:v>1.8772704439628101</c:v>
                </c:pt>
                <c:pt idx="1125">
                  <c:v>1.878939128801888</c:v>
                </c:pt>
                <c:pt idx="1126">
                  <c:v>1.8806078136409661</c:v>
                </c:pt>
                <c:pt idx="1127">
                  <c:v>1.882276498480044</c:v>
                </c:pt>
                <c:pt idx="1128">
                  <c:v>1.8839451833191223</c:v>
                </c:pt>
                <c:pt idx="1129">
                  <c:v>1.8856138681582</c:v>
                </c:pt>
                <c:pt idx="1130">
                  <c:v>1.8872825529972783</c:v>
                </c:pt>
                <c:pt idx="1131">
                  <c:v>1.8889512378363562</c:v>
                </c:pt>
                <c:pt idx="1132">
                  <c:v>1.8906199226754343</c:v>
                </c:pt>
                <c:pt idx="1133">
                  <c:v>1.8922886075145122</c:v>
                </c:pt>
                <c:pt idx="1134">
                  <c:v>1.8939572923535906</c:v>
                </c:pt>
                <c:pt idx="1135">
                  <c:v>1.8956259771926685</c:v>
                </c:pt>
                <c:pt idx="1136">
                  <c:v>1.8972946620317466</c:v>
                </c:pt>
                <c:pt idx="1137">
                  <c:v>1.8989633468708245</c:v>
                </c:pt>
                <c:pt idx="1138">
                  <c:v>1.9006320317099028</c:v>
                </c:pt>
                <c:pt idx="1139">
                  <c:v>1.9023007165489807</c:v>
                </c:pt>
                <c:pt idx="1140">
                  <c:v>1.9039694013880588</c:v>
                </c:pt>
                <c:pt idx="1141">
                  <c:v>1.9056380862271367</c:v>
                </c:pt>
                <c:pt idx="1142">
                  <c:v>1.907306771066215</c:v>
                </c:pt>
                <c:pt idx="1143">
                  <c:v>1.9089754559052929</c:v>
                </c:pt>
                <c:pt idx="1144">
                  <c:v>1.9106441407443711</c:v>
                </c:pt>
                <c:pt idx="1145">
                  <c:v>1.9123128255834489</c:v>
                </c:pt>
                <c:pt idx="1146">
                  <c:v>1.9139815104225273</c:v>
                </c:pt>
                <c:pt idx="1147">
                  <c:v>1.915650195261605</c:v>
                </c:pt>
                <c:pt idx="1148">
                  <c:v>1.9173188801006833</c:v>
                </c:pt>
                <c:pt idx="1149">
                  <c:v>1.9189875649397612</c:v>
                </c:pt>
                <c:pt idx="1150">
                  <c:v>1.9206562497788393</c:v>
                </c:pt>
                <c:pt idx="1151">
                  <c:v>1.9223249346179172</c:v>
                </c:pt>
                <c:pt idx="1152">
                  <c:v>1.9239936194569955</c:v>
                </c:pt>
                <c:pt idx="1153">
                  <c:v>1.9256623042960734</c:v>
                </c:pt>
                <c:pt idx="1154">
                  <c:v>1.9273309891351516</c:v>
                </c:pt>
                <c:pt idx="1155">
                  <c:v>1.9289996739742294</c:v>
                </c:pt>
                <c:pt idx="1156">
                  <c:v>1.9306683588133078</c:v>
                </c:pt>
                <c:pt idx="1157">
                  <c:v>1.9323370436523857</c:v>
                </c:pt>
                <c:pt idx="1158">
                  <c:v>1.9340057284914638</c:v>
                </c:pt>
                <c:pt idx="1159">
                  <c:v>1.9356744133305417</c:v>
                </c:pt>
                <c:pt idx="1160">
                  <c:v>1.93734309816962</c:v>
                </c:pt>
                <c:pt idx="1161">
                  <c:v>1.9390117830086979</c:v>
                </c:pt>
                <c:pt idx="1162">
                  <c:v>1.940680467847776</c:v>
                </c:pt>
                <c:pt idx="1163">
                  <c:v>1.9423491526868539</c:v>
                </c:pt>
                <c:pt idx="1164">
                  <c:v>1.9440178375259323</c:v>
                </c:pt>
                <c:pt idx="1165">
                  <c:v>1.9456865223650099</c:v>
                </c:pt>
                <c:pt idx="1166">
                  <c:v>1.9473552072040883</c:v>
                </c:pt>
                <c:pt idx="1167">
                  <c:v>1.9490238920431662</c:v>
                </c:pt>
                <c:pt idx="1168">
                  <c:v>1.9506925768822443</c:v>
                </c:pt>
                <c:pt idx="1169">
                  <c:v>1.9523612617213222</c:v>
                </c:pt>
                <c:pt idx="1170">
                  <c:v>1.9540299465604005</c:v>
                </c:pt>
                <c:pt idx="1171">
                  <c:v>1.9556986313994784</c:v>
                </c:pt>
                <c:pt idx="1172">
                  <c:v>1.9573673162385565</c:v>
                </c:pt>
                <c:pt idx="1173">
                  <c:v>1.9590360010776344</c:v>
                </c:pt>
                <c:pt idx="1174">
                  <c:v>1.9607046859167128</c:v>
                </c:pt>
                <c:pt idx="1175">
                  <c:v>1.9623733707557907</c:v>
                </c:pt>
                <c:pt idx="1176">
                  <c:v>1.9640420555948688</c:v>
                </c:pt>
                <c:pt idx="1177">
                  <c:v>1.9657107404339467</c:v>
                </c:pt>
                <c:pt idx="1178">
                  <c:v>1.967379425273025</c:v>
                </c:pt>
                <c:pt idx="1179">
                  <c:v>1.9690481101121029</c:v>
                </c:pt>
                <c:pt idx="1180">
                  <c:v>1.970716794951181</c:v>
                </c:pt>
                <c:pt idx="1181">
                  <c:v>1.9723854797902589</c:v>
                </c:pt>
                <c:pt idx="1182">
                  <c:v>1.9740541646293372</c:v>
                </c:pt>
                <c:pt idx="1183">
                  <c:v>1.9757228494684149</c:v>
                </c:pt>
                <c:pt idx="1184">
                  <c:v>1.9773915343074933</c:v>
                </c:pt>
                <c:pt idx="1185">
                  <c:v>1.9790602191465712</c:v>
                </c:pt>
                <c:pt idx="1186">
                  <c:v>1.9807289039856493</c:v>
                </c:pt>
                <c:pt idx="1187">
                  <c:v>1.9823975888247272</c:v>
                </c:pt>
                <c:pt idx="1188">
                  <c:v>1.9840662736638055</c:v>
                </c:pt>
                <c:pt idx="1189">
                  <c:v>1.9857349585028834</c:v>
                </c:pt>
                <c:pt idx="1190">
                  <c:v>1.9874036433419615</c:v>
                </c:pt>
                <c:pt idx="1191">
                  <c:v>1.9890723281810394</c:v>
                </c:pt>
                <c:pt idx="1192">
                  <c:v>1.9907410130201177</c:v>
                </c:pt>
                <c:pt idx="1193">
                  <c:v>1.9924096978591956</c:v>
                </c:pt>
                <c:pt idx="1194">
                  <c:v>1.9940783826982738</c:v>
                </c:pt>
                <c:pt idx="1195">
                  <c:v>1.9957470675373516</c:v>
                </c:pt>
                <c:pt idx="1196">
                  <c:v>1.99741575237643</c:v>
                </c:pt>
                <c:pt idx="1197">
                  <c:v>1.9990844372155079</c:v>
                </c:pt>
                <c:pt idx="1198">
                  <c:v>2.000753122054586</c:v>
                </c:pt>
                <c:pt idx="1199">
                  <c:v>2.0024218068936639</c:v>
                </c:pt>
                <c:pt idx="1200">
                  <c:v>2.0040904917327422</c:v>
                </c:pt>
                <c:pt idx="1201">
                  <c:v>2.0057591765718201</c:v>
                </c:pt>
                <c:pt idx="1202">
                  <c:v>2.0074278614108985</c:v>
                </c:pt>
                <c:pt idx="1203">
                  <c:v>2.0090965462499759</c:v>
                </c:pt>
                <c:pt idx="1204">
                  <c:v>2.0107652310890543</c:v>
                </c:pt>
                <c:pt idx="1205">
                  <c:v>2.0124339159281321</c:v>
                </c:pt>
                <c:pt idx="1206">
                  <c:v>2.0141026007672105</c:v>
                </c:pt>
                <c:pt idx="1207">
                  <c:v>2.0157712856062884</c:v>
                </c:pt>
                <c:pt idx="1208">
                  <c:v>2.0174399704453667</c:v>
                </c:pt>
                <c:pt idx="1209">
                  <c:v>2.0191086552844446</c:v>
                </c:pt>
                <c:pt idx="1210">
                  <c:v>2.0207773401235225</c:v>
                </c:pt>
                <c:pt idx="1211">
                  <c:v>2.0224460249626004</c:v>
                </c:pt>
                <c:pt idx="1212">
                  <c:v>2.0241147098016787</c:v>
                </c:pt>
                <c:pt idx="1213">
                  <c:v>2.0257833946407566</c:v>
                </c:pt>
                <c:pt idx="1214">
                  <c:v>2.027452079479835</c:v>
                </c:pt>
                <c:pt idx="1215">
                  <c:v>2.0291207643189129</c:v>
                </c:pt>
                <c:pt idx="1216">
                  <c:v>2.0307894491579912</c:v>
                </c:pt>
                <c:pt idx="1217">
                  <c:v>2.0324581339970691</c:v>
                </c:pt>
                <c:pt idx="1218">
                  <c:v>2.034126818836147</c:v>
                </c:pt>
                <c:pt idx="1219">
                  <c:v>2.0357955036752249</c:v>
                </c:pt>
                <c:pt idx="1220">
                  <c:v>2.0374641885143032</c:v>
                </c:pt>
                <c:pt idx="1221">
                  <c:v>2.0391328733533811</c:v>
                </c:pt>
                <c:pt idx="1222">
                  <c:v>2.0408015581924595</c:v>
                </c:pt>
                <c:pt idx="1223">
                  <c:v>2.0424702430315373</c:v>
                </c:pt>
                <c:pt idx="1224">
                  <c:v>2.0441389278706152</c:v>
                </c:pt>
                <c:pt idx="1225">
                  <c:v>2.0458076127096931</c:v>
                </c:pt>
                <c:pt idx="1226">
                  <c:v>2.0474762975487715</c:v>
                </c:pt>
                <c:pt idx="1227">
                  <c:v>2.0491449823878494</c:v>
                </c:pt>
                <c:pt idx="1228">
                  <c:v>2.0508136672269277</c:v>
                </c:pt>
                <c:pt idx="1229">
                  <c:v>2.0524823520660056</c:v>
                </c:pt>
                <c:pt idx="1230">
                  <c:v>2.0541510369050839</c:v>
                </c:pt>
                <c:pt idx="1231">
                  <c:v>2.0558197217441618</c:v>
                </c:pt>
                <c:pt idx="1232">
                  <c:v>2.0574884065832397</c:v>
                </c:pt>
                <c:pt idx="1233">
                  <c:v>2.0591570914223176</c:v>
                </c:pt>
                <c:pt idx="1234">
                  <c:v>2.060825776261396</c:v>
                </c:pt>
                <c:pt idx="1235">
                  <c:v>2.0624944611004739</c:v>
                </c:pt>
                <c:pt idx="1236">
                  <c:v>2.0641631459395522</c:v>
                </c:pt>
                <c:pt idx="1237">
                  <c:v>2.0658318307786301</c:v>
                </c:pt>
                <c:pt idx="1238">
                  <c:v>2.0675005156177084</c:v>
                </c:pt>
                <c:pt idx="1239">
                  <c:v>2.0691692004567863</c:v>
                </c:pt>
                <c:pt idx="1240">
                  <c:v>2.0708378852958642</c:v>
                </c:pt>
                <c:pt idx="1241">
                  <c:v>2.0725065701349421</c:v>
                </c:pt>
                <c:pt idx="1242">
                  <c:v>2.0741752549740204</c:v>
                </c:pt>
                <c:pt idx="1243">
                  <c:v>2.0758439398130983</c:v>
                </c:pt>
                <c:pt idx="1244">
                  <c:v>2.0775126246521767</c:v>
                </c:pt>
                <c:pt idx="1245">
                  <c:v>2.0791813094912546</c:v>
                </c:pt>
                <c:pt idx="1246">
                  <c:v>2.0808499943303325</c:v>
                </c:pt>
                <c:pt idx="1247">
                  <c:v>2.0825186791694104</c:v>
                </c:pt>
                <c:pt idx="1248">
                  <c:v>2.0841873640084887</c:v>
                </c:pt>
                <c:pt idx="1249">
                  <c:v>2.0858560488475666</c:v>
                </c:pt>
                <c:pt idx="1250">
                  <c:v>2.0875247336866445</c:v>
                </c:pt>
                <c:pt idx="1251">
                  <c:v>2.0891934185257228</c:v>
                </c:pt>
                <c:pt idx="1252">
                  <c:v>2.0908621033648007</c:v>
                </c:pt>
                <c:pt idx="1253">
                  <c:v>2.0925307882038791</c:v>
                </c:pt>
                <c:pt idx="1254">
                  <c:v>2.0941994730429569</c:v>
                </c:pt>
                <c:pt idx="1255">
                  <c:v>2.0958681578820348</c:v>
                </c:pt>
                <c:pt idx="1256">
                  <c:v>2.0975368427211127</c:v>
                </c:pt>
                <c:pt idx="1257">
                  <c:v>2.0992055275601911</c:v>
                </c:pt>
                <c:pt idx="1258">
                  <c:v>2.100874212399269</c:v>
                </c:pt>
                <c:pt idx="1259">
                  <c:v>2.1025428972383473</c:v>
                </c:pt>
                <c:pt idx="1260">
                  <c:v>2.1042115820774252</c:v>
                </c:pt>
                <c:pt idx="1261">
                  <c:v>2.1058802669165031</c:v>
                </c:pt>
                <c:pt idx="1262">
                  <c:v>2.107548951755581</c:v>
                </c:pt>
                <c:pt idx="1263">
                  <c:v>2.1092176365946593</c:v>
                </c:pt>
                <c:pt idx="1264">
                  <c:v>2.1108863214337372</c:v>
                </c:pt>
                <c:pt idx="1265">
                  <c:v>2.1125550062728156</c:v>
                </c:pt>
                <c:pt idx="1266">
                  <c:v>2.1142236911118935</c:v>
                </c:pt>
                <c:pt idx="1267">
                  <c:v>2.1158923759509718</c:v>
                </c:pt>
                <c:pt idx="1268">
                  <c:v>2.1175610607900497</c:v>
                </c:pt>
                <c:pt idx="1269">
                  <c:v>2.1192297456291276</c:v>
                </c:pt>
                <c:pt idx="1270">
                  <c:v>2.1208984304682055</c:v>
                </c:pt>
                <c:pt idx="1271">
                  <c:v>2.1225671153072838</c:v>
                </c:pt>
                <c:pt idx="1272">
                  <c:v>2.1242358001463617</c:v>
                </c:pt>
                <c:pt idx="1273">
                  <c:v>2.12590448498544</c:v>
                </c:pt>
                <c:pt idx="1274">
                  <c:v>2.1275731698245179</c:v>
                </c:pt>
                <c:pt idx="1275">
                  <c:v>2.1292418546635963</c:v>
                </c:pt>
                <c:pt idx="1276">
                  <c:v>2.1309105395026737</c:v>
                </c:pt>
                <c:pt idx="1277">
                  <c:v>2.1325792243417521</c:v>
                </c:pt>
                <c:pt idx="1278">
                  <c:v>2.13424790918083</c:v>
                </c:pt>
                <c:pt idx="1279">
                  <c:v>2.1359165940199083</c:v>
                </c:pt>
                <c:pt idx="1280">
                  <c:v>2.1375852788589862</c:v>
                </c:pt>
                <c:pt idx="1281">
                  <c:v>2.1392539636980645</c:v>
                </c:pt>
                <c:pt idx="1282">
                  <c:v>2.1409226485371424</c:v>
                </c:pt>
                <c:pt idx="1283">
                  <c:v>2.1425913333762203</c:v>
                </c:pt>
                <c:pt idx="1284">
                  <c:v>2.1442600182152982</c:v>
                </c:pt>
                <c:pt idx="1285">
                  <c:v>2.1459287030543766</c:v>
                </c:pt>
                <c:pt idx="1286">
                  <c:v>2.1475973878934544</c:v>
                </c:pt>
                <c:pt idx="1287">
                  <c:v>2.1492660727325328</c:v>
                </c:pt>
                <c:pt idx="1288">
                  <c:v>2.1509347575716107</c:v>
                </c:pt>
                <c:pt idx="1289">
                  <c:v>2.152603442410689</c:v>
                </c:pt>
                <c:pt idx="1290">
                  <c:v>2.1542721272497669</c:v>
                </c:pt>
                <c:pt idx="1291">
                  <c:v>2.1559408120888448</c:v>
                </c:pt>
                <c:pt idx="1292">
                  <c:v>2.1576094969279227</c:v>
                </c:pt>
                <c:pt idx="1293">
                  <c:v>2.159278181767001</c:v>
                </c:pt>
                <c:pt idx="1294">
                  <c:v>2.1609468666060789</c:v>
                </c:pt>
                <c:pt idx="1295">
                  <c:v>2.1626155514451573</c:v>
                </c:pt>
                <c:pt idx="1296">
                  <c:v>2.1642842362842352</c:v>
                </c:pt>
                <c:pt idx="1297">
                  <c:v>2.1659529211233131</c:v>
                </c:pt>
                <c:pt idx="1298">
                  <c:v>2.167621605962391</c:v>
                </c:pt>
                <c:pt idx="1299">
                  <c:v>2.1692902908014693</c:v>
                </c:pt>
                <c:pt idx="1300">
                  <c:v>2.1709589756405472</c:v>
                </c:pt>
                <c:pt idx="1301">
                  <c:v>2.1726276604796255</c:v>
                </c:pt>
                <c:pt idx="1302">
                  <c:v>2.1742963453187034</c:v>
                </c:pt>
                <c:pt idx="1303">
                  <c:v>2.1759650301577818</c:v>
                </c:pt>
                <c:pt idx="1304">
                  <c:v>2.1776337149968596</c:v>
                </c:pt>
                <c:pt idx="1305">
                  <c:v>2.1793023998359375</c:v>
                </c:pt>
                <c:pt idx="1306">
                  <c:v>2.1809710846750154</c:v>
                </c:pt>
                <c:pt idx="1307">
                  <c:v>2.1826397695140938</c:v>
                </c:pt>
                <c:pt idx="1308">
                  <c:v>2.1843084543531717</c:v>
                </c:pt>
                <c:pt idx="1309">
                  <c:v>2.18597713919225</c:v>
                </c:pt>
                <c:pt idx="1310">
                  <c:v>2.1876458240313279</c:v>
                </c:pt>
                <c:pt idx="1311">
                  <c:v>2.1893145088704062</c:v>
                </c:pt>
                <c:pt idx="1312">
                  <c:v>2.1909831937094841</c:v>
                </c:pt>
                <c:pt idx="1313">
                  <c:v>2.192651878548562</c:v>
                </c:pt>
                <c:pt idx="1314">
                  <c:v>2.1943205633876399</c:v>
                </c:pt>
                <c:pt idx="1315">
                  <c:v>2.1959892482267183</c:v>
                </c:pt>
                <c:pt idx="1316">
                  <c:v>2.1976579330657962</c:v>
                </c:pt>
                <c:pt idx="1317">
                  <c:v>2.1993266179048745</c:v>
                </c:pt>
                <c:pt idx="1318">
                  <c:v>2.2009953027439524</c:v>
                </c:pt>
                <c:pt idx="1319">
                  <c:v>2.2026639875830303</c:v>
                </c:pt>
                <c:pt idx="1320">
                  <c:v>2.2043326724221082</c:v>
                </c:pt>
                <c:pt idx="1321">
                  <c:v>2.2060013572611865</c:v>
                </c:pt>
                <c:pt idx="1322">
                  <c:v>2.2076700421002644</c:v>
                </c:pt>
                <c:pt idx="1323">
                  <c:v>2.2093387269393427</c:v>
                </c:pt>
                <c:pt idx="1324">
                  <c:v>2.2110074117784206</c:v>
                </c:pt>
                <c:pt idx="1325">
                  <c:v>2.212676096617499</c:v>
                </c:pt>
                <c:pt idx="1326">
                  <c:v>2.2143447814565769</c:v>
                </c:pt>
                <c:pt idx="1327">
                  <c:v>2.2160134662956548</c:v>
                </c:pt>
                <c:pt idx="1328">
                  <c:v>2.2176821511347327</c:v>
                </c:pt>
                <c:pt idx="1329">
                  <c:v>2.219350835973811</c:v>
                </c:pt>
                <c:pt idx="1330">
                  <c:v>2.2210195208128889</c:v>
                </c:pt>
                <c:pt idx="1331">
                  <c:v>2.2226882056519672</c:v>
                </c:pt>
                <c:pt idx="1332">
                  <c:v>2.2243568904910451</c:v>
                </c:pt>
                <c:pt idx="1333">
                  <c:v>2.2260255753301235</c:v>
                </c:pt>
                <c:pt idx="1334">
                  <c:v>2.2276942601692009</c:v>
                </c:pt>
                <c:pt idx="1335">
                  <c:v>2.2293629450082793</c:v>
                </c:pt>
                <c:pt idx="1336">
                  <c:v>2.2310316298473571</c:v>
                </c:pt>
                <c:pt idx="1337">
                  <c:v>2.2327003146864355</c:v>
                </c:pt>
                <c:pt idx="1338">
                  <c:v>2.2343689995255134</c:v>
                </c:pt>
                <c:pt idx="1339">
                  <c:v>2.2360376843645917</c:v>
                </c:pt>
                <c:pt idx="1340">
                  <c:v>2.2377063692036696</c:v>
                </c:pt>
                <c:pt idx="1341">
                  <c:v>2.2393750540427475</c:v>
                </c:pt>
                <c:pt idx="1342">
                  <c:v>2.2410437388818254</c:v>
                </c:pt>
                <c:pt idx="1343">
                  <c:v>2.2427124237209037</c:v>
                </c:pt>
                <c:pt idx="1344">
                  <c:v>2.2443811085599816</c:v>
                </c:pt>
                <c:pt idx="1345">
                  <c:v>2.24604979339906</c:v>
                </c:pt>
                <c:pt idx="1346">
                  <c:v>2.2477184782381379</c:v>
                </c:pt>
                <c:pt idx="1347">
                  <c:v>2.2493871630772162</c:v>
                </c:pt>
                <c:pt idx="1348">
                  <c:v>2.2510558479162941</c:v>
                </c:pt>
                <c:pt idx="1349">
                  <c:v>2.252724532755372</c:v>
                </c:pt>
                <c:pt idx="1350">
                  <c:v>2.2543932175944499</c:v>
                </c:pt>
                <c:pt idx="1351">
                  <c:v>2.2560619024335282</c:v>
                </c:pt>
                <c:pt idx="1352">
                  <c:v>2.2577305872726061</c:v>
                </c:pt>
                <c:pt idx="1353">
                  <c:v>2.2593992721116845</c:v>
                </c:pt>
                <c:pt idx="1354">
                  <c:v>2.2610679569507623</c:v>
                </c:pt>
                <c:pt idx="1355">
                  <c:v>2.2627366417898402</c:v>
                </c:pt>
                <c:pt idx="1356">
                  <c:v>2.2644053266289181</c:v>
                </c:pt>
                <c:pt idx="1357">
                  <c:v>2.2660740114679965</c:v>
                </c:pt>
                <c:pt idx="1358">
                  <c:v>2.2677426963070744</c:v>
                </c:pt>
                <c:pt idx="1359">
                  <c:v>2.2694113811461527</c:v>
                </c:pt>
                <c:pt idx="1360">
                  <c:v>2.2710800659852306</c:v>
                </c:pt>
                <c:pt idx="1361">
                  <c:v>2.2727487508243089</c:v>
                </c:pt>
                <c:pt idx="1362">
                  <c:v>2.2744174356633868</c:v>
                </c:pt>
                <c:pt idx="1363">
                  <c:v>2.2760861205024647</c:v>
                </c:pt>
                <c:pt idx="1364">
                  <c:v>2.2777548053415426</c:v>
                </c:pt>
                <c:pt idx="1365">
                  <c:v>2.279423490180621</c:v>
                </c:pt>
                <c:pt idx="1366">
                  <c:v>2.2810921750196989</c:v>
                </c:pt>
                <c:pt idx="1367">
                  <c:v>2.2827608598587772</c:v>
                </c:pt>
                <c:pt idx="1368">
                  <c:v>2.2844295446978551</c:v>
                </c:pt>
                <c:pt idx="1369">
                  <c:v>2.2860982295369334</c:v>
                </c:pt>
                <c:pt idx="1370">
                  <c:v>2.2877669143760109</c:v>
                </c:pt>
                <c:pt idx="1371">
                  <c:v>2.2894355992150892</c:v>
                </c:pt>
                <c:pt idx="1372">
                  <c:v>2.2911042840541671</c:v>
                </c:pt>
                <c:pt idx="1373">
                  <c:v>2.2927729688932454</c:v>
                </c:pt>
                <c:pt idx="1374">
                  <c:v>2.2944416537323233</c:v>
                </c:pt>
                <c:pt idx="1375">
                  <c:v>2.2961103385714012</c:v>
                </c:pt>
                <c:pt idx="1376">
                  <c:v>2.2977790234104796</c:v>
                </c:pt>
                <c:pt idx="1377">
                  <c:v>2.2994477082495575</c:v>
                </c:pt>
                <c:pt idx="1378">
                  <c:v>2.3011163930886354</c:v>
                </c:pt>
                <c:pt idx="1379">
                  <c:v>2.3027850779277133</c:v>
                </c:pt>
                <c:pt idx="1380">
                  <c:v>2.3044537627667916</c:v>
                </c:pt>
                <c:pt idx="1381">
                  <c:v>2.3061224476058695</c:v>
                </c:pt>
                <c:pt idx="1382">
                  <c:v>2.3077911324449478</c:v>
                </c:pt>
                <c:pt idx="1383">
                  <c:v>2.3094598172840257</c:v>
                </c:pt>
                <c:pt idx="1384">
                  <c:v>2.3111285021231041</c:v>
                </c:pt>
                <c:pt idx="1385">
                  <c:v>2.312797186962182</c:v>
                </c:pt>
                <c:pt idx="1386">
                  <c:v>2.3144658718012598</c:v>
                </c:pt>
                <c:pt idx="1387">
                  <c:v>2.3161345566403377</c:v>
                </c:pt>
                <c:pt idx="1388">
                  <c:v>2.3178032414794161</c:v>
                </c:pt>
                <c:pt idx="1389">
                  <c:v>2.319471926318494</c:v>
                </c:pt>
                <c:pt idx="1390">
                  <c:v>2.3211406111575723</c:v>
                </c:pt>
                <c:pt idx="1391">
                  <c:v>2.3228092959966502</c:v>
                </c:pt>
                <c:pt idx="1392">
                  <c:v>2.3244779808357281</c:v>
                </c:pt>
                <c:pt idx="1393">
                  <c:v>2.326146665674806</c:v>
                </c:pt>
                <c:pt idx="1394">
                  <c:v>2.3278153505138843</c:v>
                </c:pt>
                <c:pt idx="1395">
                  <c:v>2.3294840353529622</c:v>
                </c:pt>
                <c:pt idx="1396">
                  <c:v>2.3311527201920406</c:v>
                </c:pt>
                <c:pt idx="1397">
                  <c:v>2.3328214050311185</c:v>
                </c:pt>
                <c:pt idx="1398">
                  <c:v>2.3344900898701968</c:v>
                </c:pt>
                <c:pt idx="1399">
                  <c:v>2.3361587747092747</c:v>
                </c:pt>
                <c:pt idx="1400">
                  <c:v>2.3378274595483526</c:v>
                </c:pt>
                <c:pt idx="1401">
                  <c:v>2.3394961443874305</c:v>
                </c:pt>
                <c:pt idx="1402">
                  <c:v>2.3411648292265088</c:v>
                </c:pt>
                <c:pt idx="1403">
                  <c:v>2.3428335140655867</c:v>
                </c:pt>
                <c:pt idx="1404">
                  <c:v>2.344502198904665</c:v>
                </c:pt>
                <c:pt idx="1405">
                  <c:v>2.3461708837437429</c:v>
                </c:pt>
                <c:pt idx="1406">
                  <c:v>2.3478395685828213</c:v>
                </c:pt>
                <c:pt idx="1407">
                  <c:v>2.3495082534218987</c:v>
                </c:pt>
                <c:pt idx="1408">
                  <c:v>2.3511769382609771</c:v>
                </c:pt>
                <c:pt idx="1409">
                  <c:v>2.352845623100055</c:v>
                </c:pt>
                <c:pt idx="1410">
                  <c:v>2.3545143079391333</c:v>
                </c:pt>
                <c:pt idx="1411">
                  <c:v>2.3561829927782112</c:v>
                </c:pt>
                <c:pt idx="1412">
                  <c:v>2.3578516776172895</c:v>
                </c:pt>
                <c:pt idx="1413">
                  <c:v>2.3595203624563674</c:v>
                </c:pt>
                <c:pt idx="1414">
                  <c:v>2.3611890472954453</c:v>
                </c:pt>
                <c:pt idx="1415">
                  <c:v>2.3628577321345232</c:v>
                </c:pt>
                <c:pt idx="1416">
                  <c:v>2.3645264169736016</c:v>
                </c:pt>
                <c:pt idx="1417">
                  <c:v>2.3661951018126794</c:v>
                </c:pt>
                <c:pt idx="1418">
                  <c:v>2.3678637866517578</c:v>
                </c:pt>
                <c:pt idx="1419">
                  <c:v>2.3695324714908357</c:v>
                </c:pt>
                <c:pt idx="1420">
                  <c:v>2.371201156329914</c:v>
                </c:pt>
                <c:pt idx="1421">
                  <c:v>2.3728698411689919</c:v>
                </c:pt>
                <c:pt idx="1422">
                  <c:v>2.3745385260080698</c:v>
                </c:pt>
                <c:pt idx="1423">
                  <c:v>2.3762072108471477</c:v>
                </c:pt>
                <c:pt idx="1424">
                  <c:v>2.377875895686226</c:v>
                </c:pt>
                <c:pt idx="1425">
                  <c:v>2.3795445805253039</c:v>
                </c:pt>
                <c:pt idx="1426">
                  <c:v>2.3812132653643823</c:v>
                </c:pt>
                <c:pt idx="1427">
                  <c:v>2.3828819502034602</c:v>
                </c:pt>
                <c:pt idx="1428">
                  <c:v>2.3845506350425381</c:v>
                </c:pt>
                <c:pt idx="1429">
                  <c:v>2.386219319881616</c:v>
                </c:pt>
                <c:pt idx="1430">
                  <c:v>2.3878880047206943</c:v>
                </c:pt>
                <c:pt idx="1431">
                  <c:v>2.3895566895597722</c:v>
                </c:pt>
                <c:pt idx="1432">
                  <c:v>2.3912253743988505</c:v>
                </c:pt>
                <c:pt idx="1433">
                  <c:v>2.3928940592379284</c:v>
                </c:pt>
                <c:pt idx="1434">
                  <c:v>2.3945627440770068</c:v>
                </c:pt>
                <c:pt idx="1435">
                  <c:v>2.3962314289160846</c:v>
                </c:pt>
                <c:pt idx="1436">
                  <c:v>2.3979001137551625</c:v>
                </c:pt>
                <c:pt idx="1437">
                  <c:v>2.3995687985942404</c:v>
                </c:pt>
                <c:pt idx="1438">
                  <c:v>2.4012374834333188</c:v>
                </c:pt>
                <c:pt idx="1439">
                  <c:v>2.4029061682723967</c:v>
                </c:pt>
                <c:pt idx="1440">
                  <c:v>2.404574853111475</c:v>
                </c:pt>
                <c:pt idx="1441">
                  <c:v>2.4062435379505529</c:v>
                </c:pt>
                <c:pt idx="1442">
                  <c:v>2.4079122227896312</c:v>
                </c:pt>
                <c:pt idx="1443">
                  <c:v>2.4095809076287087</c:v>
                </c:pt>
                <c:pt idx="1444">
                  <c:v>2.411249592467787</c:v>
                </c:pt>
                <c:pt idx="1445">
                  <c:v>2.4129182773068649</c:v>
                </c:pt>
                <c:pt idx="1446">
                  <c:v>2.4145869621459433</c:v>
                </c:pt>
                <c:pt idx="1447">
                  <c:v>2.4162556469850212</c:v>
                </c:pt>
                <c:pt idx="1448">
                  <c:v>2.4179243318240995</c:v>
                </c:pt>
                <c:pt idx="1449">
                  <c:v>2.4195930166631774</c:v>
                </c:pt>
                <c:pt idx="1450">
                  <c:v>2.4212617015022553</c:v>
                </c:pt>
                <c:pt idx="1451">
                  <c:v>2.4229303863413332</c:v>
                </c:pt>
                <c:pt idx="1452">
                  <c:v>2.4245990711804115</c:v>
                </c:pt>
                <c:pt idx="1453">
                  <c:v>2.4262677560194894</c:v>
                </c:pt>
                <c:pt idx="1454">
                  <c:v>2.4279364408585677</c:v>
                </c:pt>
                <c:pt idx="1455">
                  <c:v>2.4296051256976456</c:v>
                </c:pt>
                <c:pt idx="1456">
                  <c:v>2.431273810536724</c:v>
                </c:pt>
                <c:pt idx="1457">
                  <c:v>2.4329424953758019</c:v>
                </c:pt>
                <c:pt idx="1458">
                  <c:v>2.4346111802148798</c:v>
                </c:pt>
                <c:pt idx="1459">
                  <c:v>2.4362798650539577</c:v>
                </c:pt>
                <c:pt idx="1460">
                  <c:v>2.437948549893036</c:v>
                </c:pt>
                <c:pt idx="1461">
                  <c:v>2.4396172347321139</c:v>
                </c:pt>
                <c:pt idx="1462">
                  <c:v>2.4412859195711922</c:v>
                </c:pt>
                <c:pt idx="1463">
                  <c:v>2.4429546044102701</c:v>
                </c:pt>
                <c:pt idx="1464">
                  <c:v>2.4446232892493485</c:v>
                </c:pt>
                <c:pt idx="1465">
                  <c:v>2.4462919740884259</c:v>
                </c:pt>
                <c:pt idx="1466">
                  <c:v>2.4479606589275043</c:v>
                </c:pt>
                <c:pt idx="1467">
                  <c:v>2.4496293437665821</c:v>
                </c:pt>
                <c:pt idx="1468">
                  <c:v>2.4512980286056605</c:v>
                </c:pt>
                <c:pt idx="1469">
                  <c:v>2.4529667134447384</c:v>
                </c:pt>
                <c:pt idx="1470">
                  <c:v>2.4546353982838167</c:v>
                </c:pt>
                <c:pt idx="1471">
                  <c:v>2.4563040831228946</c:v>
                </c:pt>
                <c:pt idx="1472">
                  <c:v>2.4579727679619725</c:v>
                </c:pt>
                <c:pt idx="1473">
                  <c:v>2.4596414528010504</c:v>
                </c:pt>
                <c:pt idx="1474">
                  <c:v>2.4613101376401287</c:v>
                </c:pt>
                <c:pt idx="1475">
                  <c:v>2.4629788224792066</c:v>
                </c:pt>
                <c:pt idx="1476">
                  <c:v>2.464647507318285</c:v>
                </c:pt>
                <c:pt idx="1477">
                  <c:v>2.4663161921573629</c:v>
                </c:pt>
                <c:pt idx="1478">
                  <c:v>2.4679848769964412</c:v>
                </c:pt>
                <c:pt idx="1479">
                  <c:v>2.4696535618355191</c:v>
                </c:pt>
                <c:pt idx="1480">
                  <c:v>2.471322246674597</c:v>
                </c:pt>
                <c:pt idx="1481">
                  <c:v>2.4729909315136749</c:v>
                </c:pt>
                <c:pt idx="1482">
                  <c:v>2.4746596163527532</c:v>
                </c:pt>
                <c:pt idx="1483">
                  <c:v>2.4763283011918311</c:v>
                </c:pt>
                <c:pt idx="1484">
                  <c:v>2.4779969860309095</c:v>
                </c:pt>
                <c:pt idx="1485">
                  <c:v>2.4796656708699873</c:v>
                </c:pt>
                <c:pt idx="1486">
                  <c:v>2.4813343557090652</c:v>
                </c:pt>
                <c:pt idx="1487">
                  <c:v>2.4830030405481431</c:v>
                </c:pt>
                <c:pt idx="1488">
                  <c:v>2.4846717253872215</c:v>
                </c:pt>
                <c:pt idx="1489">
                  <c:v>2.4863404102262994</c:v>
                </c:pt>
                <c:pt idx="1490">
                  <c:v>2.4880090950653777</c:v>
                </c:pt>
                <c:pt idx="1491">
                  <c:v>2.4896777799044556</c:v>
                </c:pt>
                <c:pt idx="1492">
                  <c:v>2.4913464647435339</c:v>
                </c:pt>
                <c:pt idx="1493">
                  <c:v>2.4930151495826118</c:v>
                </c:pt>
                <c:pt idx="1494">
                  <c:v>2.4946838344216897</c:v>
                </c:pt>
                <c:pt idx="1495">
                  <c:v>2.4963525192607676</c:v>
                </c:pt>
                <c:pt idx="1496">
                  <c:v>2.498021204099846</c:v>
                </c:pt>
                <c:pt idx="1497">
                  <c:v>2.4996898889389239</c:v>
                </c:pt>
                <c:pt idx="1498">
                  <c:v>2.5013585737780022</c:v>
                </c:pt>
                <c:pt idx="1499">
                  <c:v>2.5030272586170801</c:v>
                </c:pt>
                <c:pt idx="1500">
                  <c:v>2.504695943456158</c:v>
                </c:pt>
                <c:pt idx="1501">
                  <c:v>2.5063646282952359</c:v>
                </c:pt>
                <c:pt idx="1502">
                  <c:v>2.5080333131343138</c:v>
                </c:pt>
                <c:pt idx="1503">
                  <c:v>2.5097019979733921</c:v>
                </c:pt>
                <c:pt idx="1504">
                  <c:v>2.51137068281247</c:v>
                </c:pt>
                <c:pt idx="1505">
                  <c:v>2.5130393676515483</c:v>
                </c:pt>
                <c:pt idx="1506">
                  <c:v>2.5147080524906262</c:v>
                </c:pt>
                <c:pt idx="1507">
                  <c:v>2.5163767373297046</c:v>
                </c:pt>
                <c:pt idx="1508">
                  <c:v>2.5180454221687825</c:v>
                </c:pt>
                <c:pt idx="1509">
                  <c:v>2.5197141070078604</c:v>
                </c:pt>
                <c:pt idx="1510">
                  <c:v>2.5213827918469383</c:v>
                </c:pt>
                <c:pt idx="1511">
                  <c:v>2.5230514766860166</c:v>
                </c:pt>
                <c:pt idx="1512">
                  <c:v>2.5247201615250945</c:v>
                </c:pt>
                <c:pt idx="1513">
                  <c:v>2.5263888463641728</c:v>
                </c:pt>
                <c:pt idx="1514">
                  <c:v>2.5280575312032507</c:v>
                </c:pt>
                <c:pt idx="1515">
                  <c:v>2.5297262160423291</c:v>
                </c:pt>
                <c:pt idx="1516">
                  <c:v>2.5313949008814065</c:v>
                </c:pt>
                <c:pt idx="1517">
                  <c:v>2.5330635857204848</c:v>
                </c:pt>
                <c:pt idx="1518">
                  <c:v>2.5347322705595627</c:v>
                </c:pt>
                <c:pt idx="1519">
                  <c:v>2.5364009553986411</c:v>
                </c:pt>
                <c:pt idx="1520">
                  <c:v>2.538069640237719</c:v>
                </c:pt>
                <c:pt idx="1521">
                  <c:v>2.5397383250767973</c:v>
                </c:pt>
                <c:pt idx="1522">
                  <c:v>2.5414070099158752</c:v>
                </c:pt>
                <c:pt idx="1523">
                  <c:v>2.5430756947549531</c:v>
                </c:pt>
                <c:pt idx="1524">
                  <c:v>2.544744379594031</c:v>
                </c:pt>
                <c:pt idx="1525">
                  <c:v>2.5464130644331093</c:v>
                </c:pt>
                <c:pt idx="1526">
                  <c:v>2.5480817492721872</c:v>
                </c:pt>
                <c:pt idx="1527">
                  <c:v>2.5497504341112656</c:v>
                </c:pt>
                <c:pt idx="1528">
                  <c:v>2.5514191189503435</c:v>
                </c:pt>
                <c:pt idx="1529">
                  <c:v>2.5530878037894218</c:v>
                </c:pt>
                <c:pt idx="1530">
                  <c:v>2.5547564886284997</c:v>
                </c:pt>
                <c:pt idx="1531">
                  <c:v>2.5564251734675776</c:v>
                </c:pt>
                <c:pt idx="1532">
                  <c:v>2.5580938583066555</c:v>
                </c:pt>
                <c:pt idx="1533">
                  <c:v>2.5597625431457338</c:v>
                </c:pt>
                <c:pt idx="1534">
                  <c:v>2.5614312279848117</c:v>
                </c:pt>
                <c:pt idx="1535">
                  <c:v>2.56309991282389</c:v>
                </c:pt>
                <c:pt idx="1536">
                  <c:v>2.5647685976629679</c:v>
                </c:pt>
                <c:pt idx="1537">
                  <c:v>2.5664372825020463</c:v>
                </c:pt>
                <c:pt idx="1538">
                  <c:v>2.5681059673411237</c:v>
                </c:pt>
                <c:pt idx="1539">
                  <c:v>2.5697746521802021</c:v>
                </c:pt>
                <c:pt idx="1540">
                  <c:v>2.57144333701928</c:v>
                </c:pt>
                <c:pt idx="1541">
                  <c:v>2.5731120218583583</c:v>
                </c:pt>
                <c:pt idx="1542">
                  <c:v>2.5747807066974362</c:v>
                </c:pt>
                <c:pt idx="1543">
                  <c:v>2.5764493915365145</c:v>
                </c:pt>
                <c:pt idx="1544">
                  <c:v>2.5781180763755924</c:v>
                </c:pt>
                <c:pt idx="1545">
                  <c:v>2.5797867612146703</c:v>
                </c:pt>
                <c:pt idx="1546">
                  <c:v>2.5814554460537482</c:v>
                </c:pt>
                <c:pt idx="1547">
                  <c:v>2.5831241308928266</c:v>
                </c:pt>
                <c:pt idx="1548">
                  <c:v>2.5847928157319044</c:v>
                </c:pt>
                <c:pt idx="1549">
                  <c:v>2.5864615005709828</c:v>
                </c:pt>
                <c:pt idx="1550">
                  <c:v>2.5881301854100607</c:v>
                </c:pt>
                <c:pt idx="1551">
                  <c:v>2.589798870249139</c:v>
                </c:pt>
                <c:pt idx="1552">
                  <c:v>2.5914675550882169</c:v>
                </c:pt>
                <c:pt idx="1553">
                  <c:v>2.5931362399272948</c:v>
                </c:pt>
                <c:pt idx="1554">
                  <c:v>2.5948049247663727</c:v>
                </c:pt>
                <c:pt idx="1555">
                  <c:v>2.596473609605451</c:v>
                </c:pt>
                <c:pt idx="1556">
                  <c:v>2.5981422944445289</c:v>
                </c:pt>
                <c:pt idx="1557">
                  <c:v>2.5998109792836073</c:v>
                </c:pt>
                <c:pt idx="1558">
                  <c:v>2.6014796641226852</c:v>
                </c:pt>
                <c:pt idx="1559">
                  <c:v>2.6031483489617631</c:v>
                </c:pt>
                <c:pt idx="1560">
                  <c:v>2.604817033800841</c:v>
                </c:pt>
                <c:pt idx="1561">
                  <c:v>2.6064857186399193</c:v>
                </c:pt>
                <c:pt idx="1562">
                  <c:v>2.6081544034789972</c:v>
                </c:pt>
                <c:pt idx="1563">
                  <c:v>2.6098230883180755</c:v>
                </c:pt>
                <c:pt idx="1564">
                  <c:v>2.6114917731571534</c:v>
                </c:pt>
                <c:pt idx="1565">
                  <c:v>2.6131604579962318</c:v>
                </c:pt>
                <c:pt idx="1566">
                  <c:v>2.6148291428353096</c:v>
                </c:pt>
                <c:pt idx="1567">
                  <c:v>2.6164978276743875</c:v>
                </c:pt>
                <c:pt idx="1568">
                  <c:v>2.6181665125134654</c:v>
                </c:pt>
                <c:pt idx="1569">
                  <c:v>2.6198351973525438</c:v>
                </c:pt>
                <c:pt idx="1570">
                  <c:v>2.6215038821916217</c:v>
                </c:pt>
                <c:pt idx="1571">
                  <c:v>2.6231725670307</c:v>
                </c:pt>
                <c:pt idx="1572">
                  <c:v>2.6248412518697779</c:v>
                </c:pt>
                <c:pt idx="1573">
                  <c:v>2.6265099367088562</c:v>
                </c:pt>
                <c:pt idx="1574">
                  <c:v>2.6281786215479337</c:v>
                </c:pt>
                <c:pt idx="1575">
                  <c:v>2.629847306387012</c:v>
                </c:pt>
                <c:pt idx="1576">
                  <c:v>2.6315159912260899</c:v>
                </c:pt>
                <c:pt idx="1577">
                  <c:v>2.6331846760651683</c:v>
                </c:pt>
                <c:pt idx="1578">
                  <c:v>2.6348533609042462</c:v>
                </c:pt>
                <c:pt idx="1579">
                  <c:v>2.6365220457433245</c:v>
                </c:pt>
                <c:pt idx="1580">
                  <c:v>2.6381907305824024</c:v>
                </c:pt>
                <c:pt idx="1581">
                  <c:v>2.6398594154214803</c:v>
                </c:pt>
                <c:pt idx="1582">
                  <c:v>2.6415281002605582</c:v>
                </c:pt>
                <c:pt idx="1583">
                  <c:v>2.6431967850996365</c:v>
                </c:pt>
                <c:pt idx="1584">
                  <c:v>2.6448654699387144</c:v>
                </c:pt>
                <c:pt idx="1585">
                  <c:v>2.6465341547777927</c:v>
                </c:pt>
                <c:pt idx="1586">
                  <c:v>2.6482028396168706</c:v>
                </c:pt>
                <c:pt idx="1587">
                  <c:v>2.649871524455949</c:v>
                </c:pt>
                <c:pt idx="1588">
                  <c:v>2.6515402092950269</c:v>
                </c:pt>
                <c:pt idx="1589">
                  <c:v>2.6532088941341048</c:v>
                </c:pt>
                <c:pt idx="1590">
                  <c:v>2.6548775789731827</c:v>
                </c:pt>
                <c:pt idx="1591">
                  <c:v>2.656546263812261</c:v>
                </c:pt>
                <c:pt idx="1592">
                  <c:v>2.6582149486513389</c:v>
                </c:pt>
                <c:pt idx="1593">
                  <c:v>2.6598836334904172</c:v>
                </c:pt>
                <c:pt idx="1594">
                  <c:v>2.6615523183294951</c:v>
                </c:pt>
                <c:pt idx="1595">
                  <c:v>2.663221003168573</c:v>
                </c:pt>
                <c:pt idx="1596">
                  <c:v>2.6648896880076509</c:v>
                </c:pt>
                <c:pt idx="1597">
                  <c:v>2.6665583728467293</c:v>
                </c:pt>
                <c:pt idx="1598">
                  <c:v>2.6682270576858071</c:v>
                </c:pt>
                <c:pt idx="1599">
                  <c:v>2.6698957425248855</c:v>
                </c:pt>
                <c:pt idx="1600">
                  <c:v>2.6715644273639634</c:v>
                </c:pt>
                <c:pt idx="1601">
                  <c:v>2.6732331122030417</c:v>
                </c:pt>
                <c:pt idx="1602">
                  <c:v>2.6749017970421196</c:v>
                </c:pt>
                <c:pt idx="1603">
                  <c:v>2.6765704818811975</c:v>
                </c:pt>
                <c:pt idx="1604">
                  <c:v>2.6782391667202754</c:v>
                </c:pt>
                <c:pt idx="1605">
                  <c:v>2.6799078515593537</c:v>
                </c:pt>
                <c:pt idx="1606">
                  <c:v>2.6815765363984316</c:v>
                </c:pt>
                <c:pt idx="1607">
                  <c:v>2.68324522123751</c:v>
                </c:pt>
                <c:pt idx="1608">
                  <c:v>2.6849139060765879</c:v>
                </c:pt>
                <c:pt idx="1609">
                  <c:v>2.6865825909156662</c:v>
                </c:pt>
                <c:pt idx="1610">
                  <c:v>2.6882512757547437</c:v>
                </c:pt>
                <c:pt idx="1611">
                  <c:v>2.689919960593822</c:v>
                </c:pt>
                <c:pt idx="1612">
                  <c:v>2.6915886454328999</c:v>
                </c:pt>
                <c:pt idx="1613">
                  <c:v>2.6932573302719782</c:v>
                </c:pt>
                <c:pt idx="1614">
                  <c:v>2.6949260151110561</c:v>
                </c:pt>
                <c:pt idx="1615">
                  <c:v>2.6965946999501345</c:v>
                </c:pt>
                <c:pt idx="1616">
                  <c:v>2.6982633847892123</c:v>
                </c:pt>
                <c:pt idx="1617">
                  <c:v>2.6999320696282902</c:v>
                </c:pt>
                <c:pt idx="1618">
                  <c:v>2.7016007544673681</c:v>
                </c:pt>
                <c:pt idx="1619">
                  <c:v>2.7032694393064465</c:v>
                </c:pt>
                <c:pt idx="1620">
                  <c:v>2.7049381241455244</c:v>
                </c:pt>
                <c:pt idx="1621">
                  <c:v>2.7066068089846027</c:v>
                </c:pt>
                <c:pt idx="1622">
                  <c:v>2.7082754938236806</c:v>
                </c:pt>
                <c:pt idx="1623">
                  <c:v>2.7099441786627589</c:v>
                </c:pt>
                <c:pt idx="1624">
                  <c:v>2.7116128635018368</c:v>
                </c:pt>
                <c:pt idx="1625">
                  <c:v>2.7132815483409147</c:v>
                </c:pt>
                <c:pt idx="1626">
                  <c:v>2.7149502331799926</c:v>
                </c:pt>
                <c:pt idx="1627">
                  <c:v>2.7166189180190705</c:v>
                </c:pt>
                <c:pt idx="1628">
                  <c:v>2.7182876028581489</c:v>
                </c:pt>
                <c:pt idx="1629">
                  <c:v>2.7199562876972267</c:v>
                </c:pt>
                <c:pt idx="1630">
                  <c:v>2.7216249725363051</c:v>
                </c:pt>
                <c:pt idx="1631">
                  <c:v>2.723293657375383</c:v>
                </c:pt>
                <c:pt idx="1632">
                  <c:v>2.7249623422144609</c:v>
                </c:pt>
                <c:pt idx="1633">
                  <c:v>2.7266310270535388</c:v>
                </c:pt>
                <c:pt idx="1634">
                  <c:v>2.7282997118926171</c:v>
                </c:pt>
                <c:pt idx="1635">
                  <c:v>2.729968396731695</c:v>
                </c:pt>
                <c:pt idx="1636">
                  <c:v>2.7316370815707733</c:v>
                </c:pt>
                <c:pt idx="1637">
                  <c:v>2.7333057664098512</c:v>
                </c:pt>
                <c:pt idx="1638">
                  <c:v>2.7349744512489296</c:v>
                </c:pt>
                <c:pt idx="1639">
                  <c:v>2.7366431360880075</c:v>
                </c:pt>
                <c:pt idx="1640">
                  <c:v>2.7383118209270854</c:v>
                </c:pt>
                <c:pt idx="1641">
                  <c:v>2.7399805057661633</c:v>
                </c:pt>
                <c:pt idx="1642">
                  <c:v>2.7416491906052416</c:v>
                </c:pt>
                <c:pt idx="1643">
                  <c:v>2.7433178754443195</c:v>
                </c:pt>
                <c:pt idx="1644">
                  <c:v>2.7449865602833978</c:v>
                </c:pt>
                <c:pt idx="1645">
                  <c:v>2.7466552451224757</c:v>
                </c:pt>
                <c:pt idx="1646">
                  <c:v>2.7483239299615541</c:v>
                </c:pt>
                <c:pt idx="1647">
                  <c:v>2.7499926148006315</c:v>
                </c:pt>
                <c:pt idx="1648">
                  <c:v>2.7516612996397098</c:v>
                </c:pt>
                <c:pt idx="1649">
                  <c:v>2.7533299844787877</c:v>
                </c:pt>
                <c:pt idx="1650">
                  <c:v>2.7549986693178661</c:v>
                </c:pt>
                <c:pt idx="1651">
                  <c:v>2.756667354156944</c:v>
                </c:pt>
                <c:pt idx="1652">
                  <c:v>2.7583360389960223</c:v>
                </c:pt>
                <c:pt idx="1653">
                  <c:v>2.7600047238351002</c:v>
                </c:pt>
                <c:pt idx="1654">
                  <c:v>2.7616734086741781</c:v>
                </c:pt>
                <c:pt idx="1655">
                  <c:v>2.763342093513256</c:v>
                </c:pt>
                <c:pt idx="1656">
                  <c:v>2.7650107783523343</c:v>
                </c:pt>
                <c:pt idx="1657">
                  <c:v>2.7666794631914122</c:v>
                </c:pt>
                <c:pt idx="1658">
                  <c:v>2.7683481480304906</c:v>
                </c:pt>
                <c:pt idx="1659">
                  <c:v>2.7700168328695685</c:v>
                </c:pt>
                <c:pt idx="1660">
                  <c:v>2.7716855177086468</c:v>
                </c:pt>
                <c:pt idx="1661">
                  <c:v>2.7733542025477247</c:v>
                </c:pt>
                <c:pt idx="1662">
                  <c:v>2.7750228873868026</c:v>
                </c:pt>
                <c:pt idx="1663">
                  <c:v>2.7766915722258805</c:v>
                </c:pt>
                <c:pt idx="1664">
                  <c:v>2.7783602570649588</c:v>
                </c:pt>
                <c:pt idx="1665">
                  <c:v>2.7800289419040367</c:v>
                </c:pt>
                <c:pt idx="1666">
                  <c:v>2.781697626743115</c:v>
                </c:pt>
                <c:pt idx="1667">
                  <c:v>2.7833663115821929</c:v>
                </c:pt>
                <c:pt idx="1668">
                  <c:v>2.7850349964212708</c:v>
                </c:pt>
                <c:pt idx="1669">
                  <c:v>2.7867036812603487</c:v>
                </c:pt>
                <c:pt idx="1670">
                  <c:v>2.7883723660994271</c:v>
                </c:pt>
                <c:pt idx="1671">
                  <c:v>2.790041050938505</c:v>
                </c:pt>
                <c:pt idx="1672">
                  <c:v>2.7917097357775833</c:v>
                </c:pt>
                <c:pt idx="1673">
                  <c:v>2.7933784206166612</c:v>
                </c:pt>
                <c:pt idx="1674">
                  <c:v>2.7950471054557395</c:v>
                </c:pt>
                <c:pt idx="1675">
                  <c:v>2.7967157902948174</c:v>
                </c:pt>
                <c:pt idx="1676">
                  <c:v>2.7983844751338953</c:v>
                </c:pt>
                <c:pt idx="1677">
                  <c:v>2.8000531599729732</c:v>
                </c:pt>
                <c:pt idx="1678">
                  <c:v>2.8017218448120516</c:v>
                </c:pt>
                <c:pt idx="1679">
                  <c:v>2.8033905296511294</c:v>
                </c:pt>
                <c:pt idx="1680">
                  <c:v>2.8050592144902078</c:v>
                </c:pt>
                <c:pt idx="1681">
                  <c:v>2.8067278993292857</c:v>
                </c:pt>
                <c:pt idx="1682">
                  <c:v>2.808396584168364</c:v>
                </c:pt>
                <c:pt idx="1683">
                  <c:v>2.8100652690074415</c:v>
                </c:pt>
                <c:pt idx="1684">
                  <c:v>2.8117339538465198</c:v>
                </c:pt>
                <c:pt idx="1685">
                  <c:v>2.8134026386855977</c:v>
                </c:pt>
                <c:pt idx="1686">
                  <c:v>2.815071323524676</c:v>
                </c:pt>
                <c:pt idx="1687">
                  <c:v>2.8167400083637539</c:v>
                </c:pt>
                <c:pt idx="1688">
                  <c:v>2.8184086932028323</c:v>
                </c:pt>
                <c:pt idx="1689">
                  <c:v>2.8200773780419102</c:v>
                </c:pt>
                <c:pt idx="1690">
                  <c:v>2.8217460628809881</c:v>
                </c:pt>
                <c:pt idx="1691">
                  <c:v>2.823414747720066</c:v>
                </c:pt>
                <c:pt idx="1692">
                  <c:v>2.8250834325591443</c:v>
                </c:pt>
                <c:pt idx="1693">
                  <c:v>2.8267521173982222</c:v>
                </c:pt>
                <c:pt idx="1694">
                  <c:v>2.8284208022373005</c:v>
                </c:pt>
                <c:pt idx="1695">
                  <c:v>2.8300894870763784</c:v>
                </c:pt>
                <c:pt idx="1696">
                  <c:v>2.8317581719154568</c:v>
                </c:pt>
                <c:pt idx="1697">
                  <c:v>2.8334268567545347</c:v>
                </c:pt>
                <c:pt idx="1698">
                  <c:v>2.8350955415936125</c:v>
                </c:pt>
                <c:pt idx="1699">
                  <c:v>2.8367642264326904</c:v>
                </c:pt>
                <c:pt idx="1700">
                  <c:v>2.8384329112717688</c:v>
                </c:pt>
                <c:pt idx="1701">
                  <c:v>2.8401015961108467</c:v>
                </c:pt>
                <c:pt idx="1702">
                  <c:v>2.841770280949925</c:v>
                </c:pt>
                <c:pt idx="1703">
                  <c:v>2.8434389657890029</c:v>
                </c:pt>
                <c:pt idx="1704">
                  <c:v>2.8451076506280812</c:v>
                </c:pt>
                <c:pt idx="1705">
                  <c:v>2.8467763354671587</c:v>
                </c:pt>
                <c:pt idx="1706">
                  <c:v>2.848445020306237</c:v>
                </c:pt>
                <c:pt idx="1707">
                  <c:v>2.8501137051453149</c:v>
                </c:pt>
                <c:pt idx="1708">
                  <c:v>2.8517823899843933</c:v>
                </c:pt>
                <c:pt idx="1709">
                  <c:v>2.8534510748234712</c:v>
                </c:pt>
                <c:pt idx="1710">
                  <c:v>2.8551197596625495</c:v>
                </c:pt>
                <c:pt idx="1711">
                  <c:v>2.8567884445016274</c:v>
                </c:pt>
                <c:pt idx="1712">
                  <c:v>2.8584571293407053</c:v>
                </c:pt>
                <c:pt idx="1713">
                  <c:v>2.8601258141797832</c:v>
                </c:pt>
                <c:pt idx="1714">
                  <c:v>2.8617944990188615</c:v>
                </c:pt>
                <c:pt idx="1715">
                  <c:v>2.8634631838579394</c:v>
                </c:pt>
                <c:pt idx="1716">
                  <c:v>2.8651318686970177</c:v>
                </c:pt>
                <c:pt idx="1717">
                  <c:v>2.8668005535360956</c:v>
                </c:pt>
                <c:pt idx="1718">
                  <c:v>2.868469238375174</c:v>
                </c:pt>
                <c:pt idx="1719">
                  <c:v>2.8701379232142519</c:v>
                </c:pt>
                <c:pt idx="1720">
                  <c:v>2.8718066080533298</c:v>
                </c:pt>
                <c:pt idx="1721">
                  <c:v>2.8734752928924077</c:v>
                </c:pt>
                <c:pt idx="1722">
                  <c:v>2.875143977731486</c:v>
                </c:pt>
                <c:pt idx="1723">
                  <c:v>2.8768126625705639</c:v>
                </c:pt>
                <c:pt idx="1724">
                  <c:v>2.8784813474096422</c:v>
                </c:pt>
                <c:pt idx="1725">
                  <c:v>2.8801500322487201</c:v>
                </c:pt>
                <c:pt idx="1726">
                  <c:v>2.881818717087798</c:v>
                </c:pt>
                <c:pt idx="1727">
                  <c:v>2.8834874019268759</c:v>
                </c:pt>
                <c:pt idx="1728">
                  <c:v>2.8851560867659543</c:v>
                </c:pt>
                <c:pt idx="1729">
                  <c:v>2.8868247716050321</c:v>
                </c:pt>
                <c:pt idx="1730">
                  <c:v>2.8884934564441105</c:v>
                </c:pt>
                <c:pt idx="1731">
                  <c:v>2.8901621412831884</c:v>
                </c:pt>
                <c:pt idx="1732">
                  <c:v>2.8918308261222667</c:v>
                </c:pt>
                <c:pt idx="1733">
                  <c:v>2.8934995109613446</c:v>
                </c:pt>
                <c:pt idx="1734">
                  <c:v>2.8951681958004225</c:v>
                </c:pt>
                <c:pt idx="1735">
                  <c:v>2.8968368806395004</c:v>
                </c:pt>
                <c:pt idx="1736">
                  <c:v>2.8985055654785787</c:v>
                </c:pt>
                <c:pt idx="1737">
                  <c:v>2.9001742503176566</c:v>
                </c:pt>
                <c:pt idx="1738">
                  <c:v>2.901842935156735</c:v>
                </c:pt>
                <c:pt idx="1739">
                  <c:v>2.9035116199958129</c:v>
                </c:pt>
                <c:pt idx="1740">
                  <c:v>2.9051803048348912</c:v>
                </c:pt>
                <c:pt idx="1741">
                  <c:v>2.9068489896739687</c:v>
                </c:pt>
                <c:pt idx="1742">
                  <c:v>2.908517674513047</c:v>
                </c:pt>
                <c:pt idx="1743">
                  <c:v>2.9101863593521249</c:v>
                </c:pt>
                <c:pt idx="1744">
                  <c:v>2.9118550441912032</c:v>
                </c:pt>
                <c:pt idx="1745">
                  <c:v>2.9135237290302811</c:v>
                </c:pt>
                <c:pt idx="1746">
                  <c:v>2.9151924138693595</c:v>
                </c:pt>
                <c:pt idx="1747">
                  <c:v>2.9168610987084373</c:v>
                </c:pt>
                <c:pt idx="1748">
                  <c:v>2.9185297835475152</c:v>
                </c:pt>
                <c:pt idx="1749">
                  <c:v>2.9201984683865931</c:v>
                </c:pt>
                <c:pt idx="1750">
                  <c:v>2.921867153225671</c:v>
                </c:pt>
                <c:pt idx="1751">
                  <c:v>2.9235358380647494</c:v>
                </c:pt>
                <c:pt idx="1752">
                  <c:v>2.9252045229038273</c:v>
                </c:pt>
                <c:pt idx="1753">
                  <c:v>2.9268732077429056</c:v>
                </c:pt>
                <c:pt idx="1754">
                  <c:v>2.9285418925819835</c:v>
                </c:pt>
                <c:pt idx="1755">
                  <c:v>2.9302105774210618</c:v>
                </c:pt>
                <c:pt idx="1756">
                  <c:v>2.9318792622601393</c:v>
                </c:pt>
                <c:pt idx="1757">
                  <c:v>2.9335479470992176</c:v>
                </c:pt>
                <c:pt idx="1758">
                  <c:v>2.9352166319382955</c:v>
                </c:pt>
                <c:pt idx="1759">
                  <c:v>2.9368853167773739</c:v>
                </c:pt>
                <c:pt idx="1760">
                  <c:v>2.9385540016164517</c:v>
                </c:pt>
                <c:pt idx="1761">
                  <c:v>2.9402226864555301</c:v>
                </c:pt>
                <c:pt idx="1762">
                  <c:v>2.941891371294608</c:v>
                </c:pt>
                <c:pt idx="1763">
                  <c:v>2.9435600561336859</c:v>
                </c:pt>
                <c:pt idx="1764">
                  <c:v>2.9452287409727638</c:v>
                </c:pt>
                <c:pt idx="1765">
                  <c:v>2.9468974258118421</c:v>
                </c:pt>
                <c:pt idx="1766">
                  <c:v>2.94856611065092</c:v>
                </c:pt>
                <c:pt idx="1767">
                  <c:v>2.9502347954899983</c:v>
                </c:pt>
                <c:pt idx="1768">
                  <c:v>2.9519034803290762</c:v>
                </c:pt>
                <c:pt idx="1769">
                  <c:v>2.9535721651681546</c:v>
                </c:pt>
                <c:pt idx="1770">
                  <c:v>2.9552408500072325</c:v>
                </c:pt>
                <c:pt idx="1771">
                  <c:v>2.9569095348463104</c:v>
                </c:pt>
                <c:pt idx="1772">
                  <c:v>2.9585782196853883</c:v>
                </c:pt>
                <c:pt idx="1773">
                  <c:v>2.9602469045244666</c:v>
                </c:pt>
                <c:pt idx="1774">
                  <c:v>2.9619155893635445</c:v>
                </c:pt>
                <c:pt idx="1775">
                  <c:v>2.9635842742026228</c:v>
                </c:pt>
                <c:pt idx="1776">
                  <c:v>2.9652529590417007</c:v>
                </c:pt>
                <c:pt idx="1777">
                  <c:v>2.9669216438807791</c:v>
                </c:pt>
                <c:pt idx="1778">
                  <c:v>2.9685903287198565</c:v>
                </c:pt>
                <c:pt idx="1779">
                  <c:v>2.9702590135589348</c:v>
                </c:pt>
                <c:pt idx="1780">
                  <c:v>2.9719276983980127</c:v>
                </c:pt>
                <c:pt idx="1781">
                  <c:v>2.9735963832370911</c:v>
                </c:pt>
                <c:pt idx="1782">
                  <c:v>2.975265068076169</c:v>
                </c:pt>
                <c:pt idx="1783">
                  <c:v>2.9769337529152473</c:v>
                </c:pt>
                <c:pt idx="1784">
                  <c:v>2.9786024377543252</c:v>
                </c:pt>
                <c:pt idx="1785">
                  <c:v>2.9802711225934031</c:v>
                </c:pt>
                <c:pt idx="1786">
                  <c:v>2.981939807432481</c:v>
                </c:pt>
                <c:pt idx="1787">
                  <c:v>2.9836084922715593</c:v>
                </c:pt>
                <c:pt idx="1788">
                  <c:v>2.9852771771106372</c:v>
                </c:pt>
                <c:pt idx="1789">
                  <c:v>2.9869458619497156</c:v>
                </c:pt>
                <c:pt idx="1790">
                  <c:v>2.9886145467887935</c:v>
                </c:pt>
                <c:pt idx="1791">
                  <c:v>2.9902832316278718</c:v>
                </c:pt>
                <c:pt idx="1792">
                  <c:v>2.9919519164669497</c:v>
                </c:pt>
                <c:pt idx="1793">
                  <c:v>2.9936206013060276</c:v>
                </c:pt>
                <c:pt idx="1794">
                  <c:v>2.9952892861451055</c:v>
                </c:pt>
                <c:pt idx="1795">
                  <c:v>2.9969579709841838</c:v>
                </c:pt>
                <c:pt idx="1796">
                  <c:v>2.9986266558232617</c:v>
                </c:pt>
                <c:pt idx="1797">
                  <c:v>3.00029534066234</c:v>
                </c:pt>
                <c:pt idx="1798">
                  <c:v>3.0019640255014179</c:v>
                </c:pt>
                <c:pt idx="1799">
                  <c:v>3.0036327103404958</c:v>
                </c:pt>
                <c:pt idx="1800">
                  <c:v>3.0053013951795737</c:v>
                </c:pt>
                <c:pt idx="1801">
                  <c:v>3.0069700800186521</c:v>
                </c:pt>
                <c:pt idx="1802">
                  <c:v>3.00863876485773</c:v>
                </c:pt>
                <c:pt idx="1803">
                  <c:v>3.0103074496968083</c:v>
                </c:pt>
                <c:pt idx="1804">
                  <c:v>3.0119761345358862</c:v>
                </c:pt>
                <c:pt idx="1805">
                  <c:v>3.0136448193749645</c:v>
                </c:pt>
                <c:pt idx="1806">
                  <c:v>3.0153135042140424</c:v>
                </c:pt>
                <c:pt idx="1807">
                  <c:v>3.0169821890531203</c:v>
                </c:pt>
                <c:pt idx="1808">
                  <c:v>3.0186508738921982</c:v>
                </c:pt>
                <c:pt idx="1809">
                  <c:v>3.0203195587312766</c:v>
                </c:pt>
                <c:pt idx="1810">
                  <c:v>3.0219882435703544</c:v>
                </c:pt>
                <c:pt idx="1811">
                  <c:v>3.0236569284094328</c:v>
                </c:pt>
                <c:pt idx="1812">
                  <c:v>3.0253256132485107</c:v>
                </c:pt>
                <c:pt idx="1813">
                  <c:v>3.026994298087589</c:v>
                </c:pt>
                <c:pt idx="1814">
                  <c:v>3.0286629829266665</c:v>
                </c:pt>
                <c:pt idx="1815">
                  <c:v>3.0303316677657448</c:v>
                </c:pt>
                <c:pt idx="1816">
                  <c:v>3.0320003526048227</c:v>
                </c:pt>
                <c:pt idx="1817">
                  <c:v>3.033669037443901</c:v>
                </c:pt>
                <c:pt idx="1818">
                  <c:v>3.0353377222829789</c:v>
                </c:pt>
                <c:pt idx="1819">
                  <c:v>3.0370064071220573</c:v>
                </c:pt>
                <c:pt idx="1820">
                  <c:v>3.0386750919611352</c:v>
                </c:pt>
                <c:pt idx="1821">
                  <c:v>3.0403437768002131</c:v>
                </c:pt>
                <c:pt idx="1822">
                  <c:v>3.042012461639291</c:v>
                </c:pt>
                <c:pt idx="1823">
                  <c:v>3.0436811464783693</c:v>
                </c:pt>
                <c:pt idx="1824">
                  <c:v>3.0453498313174472</c:v>
                </c:pt>
                <c:pt idx="1825">
                  <c:v>3.0470185161565255</c:v>
                </c:pt>
                <c:pt idx="1826">
                  <c:v>3.0486872009956034</c:v>
                </c:pt>
                <c:pt idx="1827">
                  <c:v>3.0503558858346818</c:v>
                </c:pt>
                <c:pt idx="1828">
                  <c:v>3.0520245706737597</c:v>
                </c:pt>
                <c:pt idx="1829">
                  <c:v>3.0536932555128375</c:v>
                </c:pt>
                <c:pt idx="1830">
                  <c:v>3.0553619403519154</c:v>
                </c:pt>
                <c:pt idx="1831">
                  <c:v>3.0570306251909938</c:v>
                </c:pt>
                <c:pt idx="1832">
                  <c:v>3.0586993100300717</c:v>
                </c:pt>
                <c:pt idx="1833">
                  <c:v>3.06036799486915</c:v>
                </c:pt>
                <c:pt idx="1834">
                  <c:v>3.0620366797082279</c:v>
                </c:pt>
                <c:pt idx="1835">
                  <c:v>3.0637053645473058</c:v>
                </c:pt>
                <c:pt idx="1836">
                  <c:v>3.0653740493863837</c:v>
                </c:pt>
                <c:pt idx="1837">
                  <c:v>3.067042734225462</c:v>
                </c:pt>
                <c:pt idx="1838">
                  <c:v>3.0687114190645399</c:v>
                </c:pt>
                <c:pt idx="1839">
                  <c:v>3.0703801039036183</c:v>
                </c:pt>
                <c:pt idx="1840">
                  <c:v>3.0720487887426962</c:v>
                </c:pt>
                <c:pt idx="1841">
                  <c:v>3.0737174735817745</c:v>
                </c:pt>
                <c:pt idx="1842">
                  <c:v>3.0753861584208524</c:v>
                </c:pt>
                <c:pt idx="1843">
                  <c:v>3.0770548432599303</c:v>
                </c:pt>
                <c:pt idx="1844">
                  <c:v>3.0787235280990082</c:v>
                </c:pt>
                <c:pt idx="1845">
                  <c:v>3.0803922129380865</c:v>
                </c:pt>
                <c:pt idx="1846">
                  <c:v>3.0820608977771644</c:v>
                </c:pt>
                <c:pt idx="1847">
                  <c:v>3.0837295826162427</c:v>
                </c:pt>
                <c:pt idx="1848">
                  <c:v>3.0853982674553206</c:v>
                </c:pt>
                <c:pt idx="1849">
                  <c:v>3.087066952294399</c:v>
                </c:pt>
                <c:pt idx="1850">
                  <c:v>3.0887356371334769</c:v>
                </c:pt>
                <c:pt idx="1851">
                  <c:v>3.0904043219725548</c:v>
                </c:pt>
                <c:pt idx="1852">
                  <c:v>3.0920730068116327</c:v>
                </c:pt>
                <c:pt idx="1853">
                  <c:v>3.093741691650711</c:v>
                </c:pt>
                <c:pt idx="1854">
                  <c:v>3.0954103764897889</c:v>
                </c:pt>
                <c:pt idx="1855">
                  <c:v>3.0970790613288672</c:v>
                </c:pt>
                <c:pt idx="1856">
                  <c:v>3.0987477461679451</c:v>
                </c:pt>
                <c:pt idx="1857">
                  <c:v>3.100416431007023</c:v>
                </c:pt>
                <c:pt idx="1858">
                  <c:v>3.1020851158461009</c:v>
                </c:pt>
                <c:pt idx="1859">
                  <c:v>3.1037538006851793</c:v>
                </c:pt>
                <c:pt idx="1860">
                  <c:v>3.1054224855242571</c:v>
                </c:pt>
                <c:pt idx="1861">
                  <c:v>3.1070911703633355</c:v>
                </c:pt>
                <c:pt idx="1862">
                  <c:v>3.1087598552024134</c:v>
                </c:pt>
                <c:pt idx="1863">
                  <c:v>3.1104285400414917</c:v>
                </c:pt>
                <c:pt idx="1864">
                  <c:v>3.1120972248805696</c:v>
                </c:pt>
                <c:pt idx="1865">
                  <c:v>3.1137659097196475</c:v>
                </c:pt>
                <c:pt idx="1866">
                  <c:v>3.1154345945587254</c:v>
                </c:pt>
                <c:pt idx="1867">
                  <c:v>3.1171032793978037</c:v>
                </c:pt>
                <c:pt idx="1868">
                  <c:v>3.1187719642368816</c:v>
                </c:pt>
                <c:pt idx="1869">
                  <c:v>3.12044064907596</c:v>
                </c:pt>
                <c:pt idx="1870">
                  <c:v>3.1221093339150379</c:v>
                </c:pt>
                <c:pt idx="1871">
                  <c:v>3.1237780187541162</c:v>
                </c:pt>
                <c:pt idx="1872">
                  <c:v>3.1254467035931937</c:v>
                </c:pt>
                <c:pt idx="1873">
                  <c:v>3.127115388432272</c:v>
                </c:pt>
                <c:pt idx="1874">
                  <c:v>3.1287840732713499</c:v>
                </c:pt>
                <c:pt idx="1875">
                  <c:v>3.1304527581104278</c:v>
                </c:pt>
                <c:pt idx="1876">
                  <c:v>3.1321214429495061</c:v>
                </c:pt>
                <c:pt idx="1877">
                  <c:v>3.133790127788584</c:v>
                </c:pt>
                <c:pt idx="1878">
                  <c:v>3.1354588126276624</c:v>
                </c:pt>
                <c:pt idx="1879">
                  <c:v>3.1371274974667402</c:v>
                </c:pt>
                <c:pt idx="1880">
                  <c:v>3.1387961823058181</c:v>
                </c:pt>
                <c:pt idx="1881">
                  <c:v>3.140464867144896</c:v>
                </c:pt>
                <c:pt idx="1882">
                  <c:v>3.1421335519839744</c:v>
                </c:pt>
                <c:pt idx="1883">
                  <c:v>3.1438022368230523</c:v>
                </c:pt>
                <c:pt idx="1884">
                  <c:v>3.1454709216621306</c:v>
                </c:pt>
                <c:pt idx="1885">
                  <c:v>3.1471396065012085</c:v>
                </c:pt>
                <c:pt idx="1886">
                  <c:v>3.1488082913402868</c:v>
                </c:pt>
                <c:pt idx="1887">
                  <c:v>3.1504769761793643</c:v>
                </c:pt>
                <c:pt idx="1888">
                  <c:v>3.1521456610184426</c:v>
                </c:pt>
                <c:pt idx="1889">
                  <c:v>3.1538143458575205</c:v>
                </c:pt>
                <c:pt idx="1890">
                  <c:v>3.1554830306965989</c:v>
                </c:pt>
                <c:pt idx="1891">
                  <c:v>3.1571517155356768</c:v>
                </c:pt>
                <c:pt idx="1892">
                  <c:v>3.1588204003747551</c:v>
                </c:pt>
                <c:pt idx="1893">
                  <c:v>3.160489085213833</c:v>
                </c:pt>
                <c:pt idx="1894">
                  <c:v>3.1621577700529109</c:v>
                </c:pt>
                <c:pt idx="1895">
                  <c:v>3.1638264548919888</c:v>
                </c:pt>
                <c:pt idx="1896">
                  <c:v>3.1654951397310671</c:v>
                </c:pt>
                <c:pt idx="1897">
                  <c:v>3.167163824570145</c:v>
                </c:pt>
                <c:pt idx="1898">
                  <c:v>3.1688325094092233</c:v>
                </c:pt>
                <c:pt idx="1899">
                  <c:v>3.1705011942483012</c:v>
                </c:pt>
                <c:pt idx="1900">
                  <c:v>3.1721698790873796</c:v>
                </c:pt>
                <c:pt idx="1901">
                  <c:v>3.1738385639264575</c:v>
                </c:pt>
                <c:pt idx="1902">
                  <c:v>3.1755072487655354</c:v>
                </c:pt>
                <c:pt idx="1903">
                  <c:v>3.1771759336046133</c:v>
                </c:pt>
                <c:pt idx="1904">
                  <c:v>3.1788446184436916</c:v>
                </c:pt>
                <c:pt idx="1905">
                  <c:v>3.1805133032827695</c:v>
                </c:pt>
                <c:pt idx="1906">
                  <c:v>3.1821819881218478</c:v>
                </c:pt>
                <c:pt idx="1907">
                  <c:v>3.1838506729609257</c:v>
                </c:pt>
                <c:pt idx="1908">
                  <c:v>3.1855193578000036</c:v>
                </c:pt>
                <c:pt idx="1909">
                  <c:v>3.1871880426390815</c:v>
                </c:pt>
                <c:pt idx="1910">
                  <c:v>3.1888567274781598</c:v>
                </c:pt>
                <c:pt idx="1911">
                  <c:v>3.1905254123172377</c:v>
                </c:pt>
                <c:pt idx="1912">
                  <c:v>3.1921940971563161</c:v>
                </c:pt>
                <c:pt idx="1913">
                  <c:v>3.193862781995394</c:v>
                </c:pt>
                <c:pt idx="1914">
                  <c:v>3.1955314668344723</c:v>
                </c:pt>
                <c:pt idx="1915">
                  <c:v>3.1972001516735502</c:v>
                </c:pt>
                <c:pt idx="1916">
                  <c:v>3.1988688365126281</c:v>
                </c:pt>
                <c:pt idx="1917">
                  <c:v>3.200537521351706</c:v>
                </c:pt>
                <c:pt idx="1918">
                  <c:v>3.2022062061907843</c:v>
                </c:pt>
                <c:pt idx="1919">
                  <c:v>3.2038748910298622</c:v>
                </c:pt>
                <c:pt idx="1920">
                  <c:v>3.2055435758689406</c:v>
                </c:pt>
                <c:pt idx="1921">
                  <c:v>3.2072122607080185</c:v>
                </c:pt>
                <c:pt idx="1922">
                  <c:v>3.2088809455470968</c:v>
                </c:pt>
                <c:pt idx="1923">
                  <c:v>3.2105496303861747</c:v>
                </c:pt>
                <c:pt idx="1924">
                  <c:v>3.2122183152252526</c:v>
                </c:pt>
                <c:pt idx="1925">
                  <c:v>3.2138870000643305</c:v>
                </c:pt>
                <c:pt idx="1926">
                  <c:v>3.2155556849034088</c:v>
                </c:pt>
                <c:pt idx="1927">
                  <c:v>3.2172243697424867</c:v>
                </c:pt>
                <c:pt idx="1928">
                  <c:v>3.218893054581565</c:v>
                </c:pt>
                <c:pt idx="1929">
                  <c:v>3.2205617394206429</c:v>
                </c:pt>
                <c:pt idx="1930">
                  <c:v>3.2222304242597208</c:v>
                </c:pt>
                <c:pt idx="1931">
                  <c:v>3.2238991090987987</c:v>
                </c:pt>
                <c:pt idx="1932">
                  <c:v>3.2255677939378771</c:v>
                </c:pt>
                <c:pt idx="1933">
                  <c:v>3.227236478776955</c:v>
                </c:pt>
                <c:pt idx="1934">
                  <c:v>3.2289051636160333</c:v>
                </c:pt>
                <c:pt idx="1935">
                  <c:v>3.2305738484551112</c:v>
                </c:pt>
                <c:pt idx="1936">
                  <c:v>3.2322425332941895</c:v>
                </c:pt>
                <c:pt idx="1937">
                  <c:v>3.2339112181332674</c:v>
                </c:pt>
                <c:pt idx="1938">
                  <c:v>3.2355799029723453</c:v>
                </c:pt>
                <c:pt idx="1939">
                  <c:v>3.2372485878114232</c:v>
                </c:pt>
                <c:pt idx="1940">
                  <c:v>3.2389172726505016</c:v>
                </c:pt>
                <c:pt idx="1941">
                  <c:v>3.2405859574895794</c:v>
                </c:pt>
                <c:pt idx="1942">
                  <c:v>3.2422546423286578</c:v>
                </c:pt>
                <c:pt idx="1943">
                  <c:v>3.2439233271677357</c:v>
                </c:pt>
                <c:pt idx="1944">
                  <c:v>3.245592012006814</c:v>
                </c:pt>
                <c:pt idx="1945">
                  <c:v>3.2472606968458915</c:v>
                </c:pt>
                <c:pt idx="1946">
                  <c:v>3.2489293816849698</c:v>
                </c:pt>
                <c:pt idx="1947">
                  <c:v>3.2505980665240477</c:v>
                </c:pt>
                <c:pt idx="1948">
                  <c:v>3.252266751363126</c:v>
                </c:pt>
                <c:pt idx="1949">
                  <c:v>3.2539354362022039</c:v>
                </c:pt>
                <c:pt idx="1950">
                  <c:v>3.2556041210412823</c:v>
                </c:pt>
                <c:pt idx="1951">
                  <c:v>3.2572728058803602</c:v>
                </c:pt>
                <c:pt idx="1952">
                  <c:v>3.2589414907194381</c:v>
                </c:pt>
                <c:pt idx="1953">
                  <c:v>3.260610175558516</c:v>
                </c:pt>
                <c:pt idx="1954">
                  <c:v>3.2622788603975943</c:v>
                </c:pt>
                <c:pt idx="1955">
                  <c:v>3.2639475452366722</c:v>
                </c:pt>
                <c:pt idx="1956">
                  <c:v>3.2656162300757505</c:v>
                </c:pt>
                <c:pt idx="1957">
                  <c:v>3.2672849149148284</c:v>
                </c:pt>
                <c:pt idx="1958">
                  <c:v>3.2689535997539068</c:v>
                </c:pt>
                <c:pt idx="1959">
                  <c:v>3.2706222845929847</c:v>
                </c:pt>
                <c:pt idx="1960">
                  <c:v>3.2722909694320625</c:v>
                </c:pt>
                <c:pt idx="1961">
                  <c:v>3.2739596542711404</c:v>
                </c:pt>
                <c:pt idx="1962">
                  <c:v>3.2756283391102188</c:v>
                </c:pt>
                <c:pt idx="1963">
                  <c:v>3.2772970239492967</c:v>
                </c:pt>
                <c:pt idx="1964">
                  <c:v>3.278965708788375</c:v>
                </c:pt>
                <c:pt idx="1965">
                  <c:v>3.2806343936274529</c:v>
                </c:pt>
                <c:pt idx="1966">
                  <c:v>3.2823030784665308</c:v>
                </c:pt>
                <c:pt idx="1967">
                  <c:v>3.2839717633056087</c:v>
                </c:pt>
                <c:pt idx="1968">
                  <c:v>3.285640448144687</c:v>
                </c:pt>
                <c:pt idx="1969">
                  <c:v>3.2873091329837649</c:v>
                </c:pt>
                <c:pt idx="1970">
                  <c:v>3.2889778178228433</c:v>
                </c:pt>
                <c:pt idx="1971">
                  <c:v>3.2906465026619212</c:v>
                </c:pt>
                <c:pt idx="1972">
                  <c:v>3.2923151875009995</c:v>
                </c:pt>
                <c:pt idx="1973">
                  <c:v>3.2939838723400774</c:v>
                </c:pt>
                <c:pt idx="1974">
                  <c:v>3.2956525571791553</c:v>
                </c:pt>
                <c:pt idx="1975">
                  <c:v>3.2973212420182332</c:v>
                </c:pt>
                <c:pt idx="1976">
                  <c:v>3.2989899268573115</c:v>
                </c:pt>
                <c:pt idx="1977">
                  <c:v>3.3006586116963894</c:v>
                </c:pt>
                <c:pt idx="1978">
                  <c:v>3.3023272965354677</c:v>
                </c:pt>
                <c:pt idx="1979">
                  <c:v>3.3039959813745456</c:v>
                </c:pt>
                <c:pt idx="1980">
                  <c:v>3.305664666213624</c:v>
                </c:pt>
                <c:pt idx="1981">
                  <c:v>3.3073333510527014</c:v>
                </c:pt>
                <c:pt idx="1982">
                  <c:v>3.3090020358917798</c:v>
                </c:pt>
                <c:pt idx="1983">
                  <c:v>3.3106707207308577</c:v>
                </c:pt>
                <c:pt idx="1984">
                  <c:v>3.312339405569936</c:v>
                </c:pt>
                <c:pt idx="1985">
                  <c:v>3.3140080904090139</c:v>
                </c:pt>
                <c:pt idx="1986">
                  <c:v>3.3156767752480922</c:v>
                </c:pt>
                <c:pt idx="1987">
                  <c:v>3.3173454600871701</c:v>
                </c:pt>
                <c:pt idx="1988">
                  <c:v>3.319014144926248</c:v>
                </c:pt>
                <c:pt idx="1989">
                  <c:v>3.3206828297653259</c:v>
                </c:pt>
                <c:pt idx="1990">
                  <c:v>3.3223515146044043</c:v>
                </c:pt>
                <c:pt idx="1991">
                  <c:v>3.3240201994434821</c:v>
                </c:pt>
                <c:pt idx="1992">
                  <c:v>3.3256888842825605</c:v>
                </c:pt>
                <c:pt idx="1993">
                  <c:v>3.3273575691216384</c:v>
                </c:pt>
                <c:pt idx="1994">
                  <c:v>3.3290262539607167</c:v>
                </c:pt>
                <c:pt idx="1995">
                  <c:v>3.3306949387997946</c:v>
                </c:pt>
                <c:pt idx="1996">
                  <c:v>3.3323636236388725</c:v>
                </c:pt>
                <c:pt idx="1997">
                  <c:v>3.3340323084779504</c:v>
                </c:pt>
                <c:pt idx="1998">
                  <c:v>3.3357009933170287</c:v>
                </c:pt>
                <c:pt idx="1999">
                  <c:v>3.3373696781561066</c:v>
                </c:pt>
              </c:numCache>
              <c:extLst xmlns:c15="http://schemas.microsoft.com/office/drawing/2012/chart"/>
            </c:numRef>
          </c:yVal>
          <c:smooth val="0"/>
          <c:extLst>
            <c:ext xmlns:c16="http://schemas.microsoft.com/office/drawing/2014/chart" uri="{C3380CC4-5D6E-409C-BE32-E72D297353CC}">
              <c16:uniqueId val="{0000000F-603F-4D27-964A-70CBFFAC2B78}"/>
            </c:ext>
          </c:extLst>
        </c:ser>
        <c:ser>
          <c:idx val="24"/>
          <c:order val="9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Pt>
            <c:idx val="532"/>
            <c:marker>
              <c:symbol val="none"/>
            </c:marker>
            <c:bubble3D val="0"/>
            <c:spPr>
              <a:ln w="19050" cap="rnd">
                <a:solidFill>
                  <a:schemeClr val="bg2">
                    <a:lumMod val="10000"/>
                  </a:schemeClr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1-603F-4D27-964A-70CBFFAC2B78}"/>
              </c:ext>
            </c:extLst>
          </c:dPt>
          <c:dPt>
            <c:idx val="535"/>
            <c:marker>
              <c:symbol val="none"/>
            </c:marker>
            <c:bubble3D val="0"/>
            <c:spPr>
              <a:ln w="22225" cap="rnd">
                <a:solidFill>
                  <a:srgbClr val="FF0000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3-603F-4D27-964A-70CBFFAC2B78}"/>
              </c:ext>
            </c:extLst>
          </c:dPt>
          <c:dLbls>
            <c:dLbl>
              <c:idx val="1018"/>
              <c:layout>
                <c:manualLayout>
                  <c:x val="-4.844538936265131E-2"/>
                  <c:y val="-3.158158196958237E-2"/>
                </c:manualLayout>
              </c:layout>
              <c:tx>
                <c:rich>
                  <a:bodyPr/>
                  <a:lstStyle/>
                  <a:p>
                    <a:r>
                      <a:rPr lang="el-GR" dirty="0" smtClean="0">
                        <a:solidFill>
                          <a:srgbClr val="FF0000"/>
                        </a:solidFill>
                      </a:rPr>
                      <a:t>50Ω</a:t>
                    </a:r>
                    <a:endParaRPr lang="el-GR" dirty="0">
                      <a:solidFill>
                        <a:srgbClr val="FF0000"/>
                      </a:solidFill>
                    </a:endParaRP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4-603F-4D27-964A-70CBFFAC2B7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Air!$J$10:$J$2009</c:f>
              <c:numCache>
                <c:formatCode>General</c:formatCode>
                <c:ptCount val="2000"/>
                <c:pt idx="0">
                  <c:v>1E-3</c:v>
                </c:pt>
                <c:pt idx="1">
                  <c:v>2E-3</c:v>
                </c:pt>
                <c:pt idx="2">
                  <c:v>3.0000000000000001E-3</c:v>
                </c:pt>
                <c:pt idx="3">
                  <c:v>4.0000000000000001E-3</c:v>
                </c:pt>
                <c:pt idx="4">
                  <c:v>5.0000000000000001E-3</c:v>
                </c:pt>
                <c:pt idx="5">
                  <c:v>6.0000000000000001E-3</c:v>
                </c:pt>
                <c:pt idx="6">
                  <c:v>7.0000000000000001E-3</c:v>
                </c:pt>
                <c:pt idx="7">
                  <c:v>8.0000000000000002E-3</c:v>
                </c:pt>
                <c:pt idx="8">
                  <c:v>8.9999999999999993E-3</c:v>
                </c:pt>
                <c:pt idx="9">
                  <c:v>0.01</c:v>
                </c:pt>
                <c:pt idx="10">
                  <c:v>1.0999999999999999E-2</c:v>
                </c:pt>
                <c:pt idx="11">
                  <c:v>1.2E-2</c:v>
                </c:pt>
                <c:pt idx="12">
                  <c:v>1.2999999999999999E-2</c:v>
                </c:pt>
                <c:pt idx="13">
                  <c:v>1.4E-2</c:v>
                </c:pt>
                <c:pt idx="14">
                  <c:v>1.4999999999999999E-2</c:v>
                </c:pt>
                <c:pt idx="15">
                  <c:v>1.6E-2</c:v>
                </c:pt>
                <c:pt idx="16">
                  <c:v>1.7000000000000001E-2</c:v>
                </c:pt>
                <c:pt idx="17">
                  <c:v>1.7999999999999999E-2</c:v>
                </c:pt>
                <c:pt idx="18">
                  <c:v>1.9E-2</c:v>
                </c:pt>
                <c:pt idx="19">
                  <c:v>0.02</c:v>
                </c:pt>
                <c:pt idx="20">
                  <c:v>2.1000000000000001E-2</c:v>
                </c:pt>
                <c:pt idx="21">
                  <c:v>2.1999999999999999E-2</c:v>
                </c:pt>
                <c:pt idx="22">
                  <c:v>2.3E-2</c:v>
                </c:pt>
                <c:pt idx="23">
                  <c:v>2.4E-2</c:v>
                </c:pt>
                <c:pt idx="24">
                  <c:v>2.5000000000000001E-2</c:v>
                </c:pt>
                <c:pt idx="25">
                  <c:v>2.5999999999999999E-2</c:v>
                </c:pt>
                <c:pt idx="26">
                  <c:v>2.7E-2</c:v>
                </c:pt>
                <c:pt idx="27">
                  <c:v>2.8000000000000001E-2</c:v>
                </c:pt>
                <c:pt idx="28">
                  <c:v>2.9000000000000001E-2</c:v>
                </c:pt>
                <c:pt idx="29">
                  <c:v>0.03</c:v>
                </c:pt>
                <c:pt idx="30">
                  <c:v>3.1E-2</c:v>
                </c:pt>
                <c:pt idx="31">
                  <c:v>3.2000000000000001E-2</c:v>
                </c:pt>
                <c:pt idx="32">
                  <c:v>3.3000000000000002E-2</c:v>
                </c:pt>
                <c:pt idx="33">
                  <c:v>3.4000000000000002E-2</c:v>
                </c:pt>
                <c:pt idx="34">
                  <c:v>3.5000000000000003E-2</c:v>
                </c:pt>
                <c:pt idx="35">
                  <c:v>3.5999999999999997E-2</c:v>
                </c:pt>
                <c:pt idx="36">
                  <c:v>3.6999999999999998E-2</c:v>
                </c:pt>
                <c:pt idx="37">
                  <c:v>3.7999999999999999E-2</c:v>
                </c:pt>
                <c:pt idx="38">
                  <c:v>3.9E-2</c:v>
                </c:pt>
                <c:pt idx="39">
                  <c:v>0.04</c:v>
                </c:pt>
                <c:pt idx="40">
                  <c:v>4.1000000000000002E-2</c:v>
                </c:pt>
                <c:pt idx="41">
                  <c:v>4.2000000000000003E-2</c:v>
                </c:pt>
                <c:pt idx="42">
                  <c:v>4.2999999999999997E-2</c:v>
                </c:pt>
                <c:pt idx="43">
                  <c:v>4.3999999999999997E-2</c:v>
                </c:pt>
                <c:pt idx="44">
                  <c:v>4.4999999999999998E-2</c:v>
                </c:pt>
                <c:pt idx="45">
                  <c:v>4.5999999999999999E-2</c:v>
                </c:pt>
                <c:pt idx="46">
                  <c:v>4.7E-2</c:v>
                </c:pt>
                <c:pt idx="47">
                  <c:v>4.8000000000000001E-2</c:v>
                </c:pt>
                <c:pt idx="48">
                  <c:v>4.9000000000000002E-2</c:v>
                </c:pt>
                <c:pt idx="49">
                  <c:v>0.05</c:v>
                </c:pt>
                <c:pt idx="50">
                  <c:v>5.0999999999999997E-2</c:v>
                </c:pt>
                <c:pt idx="51">
                  <c:v>5.1999999999999998E-2</c:v>
                </c:pt>
                <c:pt idx="52">
                  <c:v>5.2999999999999999E-2</c:v>
                </c:pt>
                <c:pt idx="53">
                  <c:v>5.3999999999999999E-2</c:v>
                </c:pt>
                <c:pt idx="54">
                  <c:v>5.5E-2</c:v>
                </c:pt>
                <c:pt idx="55">
                  <c:v>5.6000000000000001E-2</c:v>
                </c:pt>
                <c:pt idx="56">
                  <c:v>5.7000000000000002E-2</c:v>
                </c:pt>
                <c:pt idx="57">
                  <c:v>5.8000000000000003E-2</c:v>
                </c:pt>
                <c:pt idx="58">
                  <c:v>5.8999999999999997E-2</c:v>
                </c:pt>
                <c:pt idx="59">
                  <c:v>0.06</c:v>
                </c:pt>
                <c:pt idx="60">
                  <c:v>6.0999999999999999E-2</c:v>
                </c:pt>
                <c:pt idx="61">
                  <c:v>6.2E-2</c:v>
                </c:pt>
                <c:pt idx="62">
                  <c:v>6.3E-2</c:v>
                </c:pt>
                <c:pt idx="63">
                  <c:v>6.4000000000000001E-2</c:v>
                </c:pt>
                <c:pt idx="64">
                  <c:v>6.5000000000000002E-2</c:v>
                </c:pt>
                <c:pt idx="65">
                  <c:v>6.6000000000000003E-2</c:v>
                </c:pt>
                <c:pt idx="66">
                  <c:v>6.7000000000000004E-2</c:v>
                </c:pt>
                <c:pt idx="67">
                  <c:v>6.8000000000000005E-2</c:v>
                </c:pt>
                <c:pt idx="68">
                  <c:v>6.9000000000000006E-2</c:v>
                </c:pt>
                <c:pt idx="69">
                  <c:v>7.0000000000000007E-2</c:v>
                </c:pt>
                <c:pt idx="70">
                  <c:v>7.0999999999999994E-2</c:v>
                </c:pt>
                <c:pt idx="71">
                  <c:v>7.1999999999999995E-2</c:v>
                </c:pt>
                <c:pt idx="72">
                  <c:v>7.2999999999999995E-2</c:v>
                </c:pt>
                <c:pt idx="73">
                  <c:v>7.3999999999999996E-2</c:v>
                </c:pt>
                <c:pt idx="74">
                  <c:v>7.4999999999999997E-2</c:v>
                </c:pt>
                <c:pt idx="75">
                  <c:v>7.5999999999999998E-2</c:v>
                </c:pt>
                <c:pt idx="76">
                  <c:v>7.6999999999999999E-2</c:v>
                </c:pt>
                <c:pt idx="77">
                  <c:v>7.8E-2</c:v>
                </c:pt>
                <c:pt idx="78">
                  <c:v>7.9000000000000001E-2</c:v>
                </c:pt>
                <c:pt idx="79">
                  <c:v>0.08</c:v>
                </c:pt>
                <c:pt idx="80">
                  <c:v>8.1000000000000003E-2</c:v>
                </c:pt>
                <c:pt idx="81">
                  <c:v>8.2000000000000003E-2</c:v>
                </c:pt>
                <c:pt idx="82">
                  <c:v>8.3000000000000004E-2</c:v>
                </c:pt>
                <c:pt idx="83">
                  <c:v>8.4000000000000005E-2</c:v>
                </c:pt>
                <c:pt idx="84">
                  <c:v>8.5000000000000006E-2</c:v>
                </c:pt>
                <c:pt idx="85">
                  <c:v>8.5999999999999993E-2</c:v>
                </c:pt>
                <c:pt idx="86">
                  <c:v>8.6999999999999994E-2</c:v>
                </c:pt>
                <c:pt idx="87">
                  <c:v>8.7999999999999995E-2</c:v>
                </c:pt>
                <c:pt idx="88">
                  <c:v>8.8999999999999996E-2</c:v>
                </c:pt>
                <c:pt idx="89">
                  <c:v>0.09</c:v>
                </c:pt>
                <c:pt idx="90">
                  <c:v>9.0999999999999998E-2</c:v>
                </c:pt>
                <c:pt idx="91">
                  <c:v>9.1999999999999998E-2</c:v>
                </c:pt>
                <c:pt idx="92">
                  <c:v>9.2999999999999999E-2</c:v>
                </c:pt>
                <c:pt idx="93">
                  <c:v>9.4E-2</c:v>
                </c:pt>
                <c:pt idx="94">
                  <c:v>9.5000000000000001E-2</c:v>
                </c:pt>
                <c:pt idx="95">
                  <c:v>9.6000000000000002E-2</c:v>
                </c:pt>
                <c:pt idx="96">
                  <c:v>9.7000000000000003E-2</c:v>
                </c:pt>
                <c:pt idx="97">
                  <c:v>9.8000000000000004E-2</c:v>
                </c:pt>
                <c:pt idx="98">
                  <c:v>9.9000000000000005E-2</c:v>
                </c:pt>
                <c:pt idx="99">
                  <c:v>0.1</c:v>
                </c:pt>
                <c:pt idx="100">
                  <c:v>0.10100000000000001</c:v>
                </c:pt>
                <c:pt idx="101">
                  <c:v>0.10199999999999999</c:v>
                </c:pt>
                <c:pt idx="102">
                  <c:v>0.10299999999999999</c:v>
                </c:pt>
                <c:pt idx="103">
                  <c:v>0.104</c:v>
                </c:pt>
                <c:pt idx="104">
                  <c:v>0.105</c:v>
                </c:pt>
                <c:pt idx="105">
                  <c:v>0.106</c:v>
                </c:pt>
                <c:pt idx="106">
                  <c:v>0.107</c:v>
                </c:pt>
                <c:pt idx="107">
                  <c:v>0.108</c:v>
                </c:pt>
                <c:pt idx="108">
                  <c:v>0.109</c:v>
                </c:pt>
                <c:pt idx="109">
                  <c:v>0.11</c:v>
                </c:pt>
                <c:pt idx="110">
                  <c:v>0.111</c:v>
                </c:pt>
                <c:pt idx="111">
                  <c:v>0.112</c:v>
                </c:pt>
                <c:pt idx="112">
                  <c:v>0.113</c:v>
                </c:pt>
                <c:pt idx="113">
                  <c:v>0.114</c:v>
                </c:pt>
                <c:pt idx="114">
                  <c:v>0.115</c:v>
                </c:pt>
                <c:pt idx="115">
                  <c:v>0.11600000000000001</c:v>
                </c:pt>
                <c:pt idx="116">
                  <c:v>0.11700000000000001</c:v>
                </c:pt>
                <c:pt idx="117">
                  <c:v>0.11799999999999999</c:v>
                </c:pt>
                <c:pt idx="118">
                  <c:v>0.11899999999999999</c:v>
                </c:pt>
                <c:pt idx="119">
                  <c:v>0.12</c:v>
                </c:pt>
                <c:pt idx="120">
                  <c:v>0.121</c:v>
                </c:pt>
                <c:pt idx="121">
                  <c:v>0.122</c:v>
                </c:pt>
                <c:pt idx="122">
                  <c:v>0.123</c:v>
                </c:pt>
                <c:pt idx="123">
                  <c:v>0.124</c:v>
                </c:pt>
                <c:pt idx="124">
                  <c:v>0.125</c:v>
                </c:pt>
                <c:pt idx="125">
                  <c:v>0.126</c:v>
                </c:pt>
                <c:pt idx="126">
                  <c:v>0.127</c:v>
                </c:pt>
                <c:pt idx="127">
                  <c:v>0.128</c:v>
                </c:pt>
                <c:pt idx="128">
                  <c:v>0.129</c:v>
                </c:pt>
                <c:pt idx="129">
                  <c:v>0.13</c:v>
                </c:pt>
                <c:pt idx="130">
                  <c:v>0.13100000000000001</c:v>
                </c:pt>
                <c:pt idx="131">
                  <c:v>0.13200000000000001</c:v>
                </c:pt>
                <c:pt idx="132">
                  <c:v>0.13300000000000001</c:v>
                </c:pt>
                <c:pt idx="133">
                  <c:v>0.13400000000000001</c:v>
                </c:pt>
                <c:pt idx="134">
                  <c:v>0.13500000000000001</c:v>
                </c:pt>
                <c:pt idx="135">
                  <c:v>0.13600000000000001</c:v>
                </c:pt>
                <c:pt idx="136">
                  <c:v>0.13700000000000001</c:v>
                </c:pt>
                <c:pt idx="137">
                  <c:v>0.13800000000000001</c:v>
                </c:pt>
                <c:pt idx="138">
                  <c:v>0.13900000000000001</c:v>
                </c:pt>
                <c:pt idx="139">
                  <c:v>0.14000000000000001</c:v>
                </c:pt>
                <c:pt idx="140">
                  <c:v>0.14099999999999999</c:v>
                </c:pt>
                <c:pt idx="141">
                  <c:v>0.14199999999999999</c:v>
                </c:pt>
                <c:pt idx="142">
                  <c:v>0.14299999999999999</c:v>
                </c:pt>
                <c:pt idx="143">
                  <c:v>0.14399999999999999</c:v>
                </c:pt>
                <c:pt idx="144">
                  <c:v>0.14499999999999999</c:v>
                </c:pt>
                <c:pt idx="145">
                  <c:v>0.14599999999999999</c:v>
                </c:pt>
                <c:pt idx="146">
                  <c:v>0.14699999999999999</c:v>
                </c:pt>
                <c:pt idx="147">
                  <c:v>0.14799999999999999</c:v>
                </c:pt>
                <c:pt idx="148">
                  <c:v>0.14899999999999999</c:v>
                </c:pt>
                <c:pt idx="149">
                  <c:v>0.15</c:v>
                </c:pt>
                <c:pt idx="150">
                  <c:v>0.151</c:v>
                </c:pt>
                <c:pt idx="151">
                  <c:v>0.152</c:v>
                </c:pt>
                <c:pt idx="152">
                  <c:v>0.153</c:v>
                </c:pt>
                <c:pt idx="153">
                  <c:v>0.154</c:v>
                </c:pt>
                <c:pt idx="154">
                  <c:v>0.155</c:v>
                </c:pt>
                <c:pt idx="155">
                  <c:v>0.156</c:v>
                </c:pt>
                <c:pt idx="156">
                  <c:v>0.157</c:v>
                </c:pt>
                <c:pt idx="157">
                  <c:v>0.158</c:v>
                </c:pt>
                <c:pt idx="158">
                  <c:v>0.159</c:v>
                </c:pt>
                <c:pt idx="159">
                  <c:v>0.16</c:v>
                </c:pt>
                <c:pt idx="160">
                  <c:v>0.161</c:v>
                </c:pt>
                <c:pt idx="161">
                  <c:v>0.16200000000000001</c:v>
                </c:pt>
                <c:pt idx="162">
                  <c:v>0.16300000000000001</c:v>
                </c:pt>
                <c:pt idx="163">
                  <c:v>0.16400000000000001</c:v>
                </c:pt>
                <c:pt idx="164">
                  <c:v>0.16500000000000001</c:v>
                </c:pt>
                <c:pt idx="165">
                  <c:v>0.16600000000000001</c:v>
                </c:pt>
                <c:pt idx="166">
                  <c:v>0.16700000000000001</c:v>
                </c:pt>
                <c:pt idx="167">
                  <c:v>0.16800000000000001</c:v>
                </c:pt>
                <c:pt idx="168">
                  <c:v>0.16900000000000001</c:v>
                </c:pt>
                <c:pt idx="169">
                  <c:v>0.17</c:v>
                </c:pt>
                <c:pt idx="170">
                  <c:v>0.17100000000000001</c:v>
                </c:pt>
                <c:pt idx="171">
                  <c:v>0.17199999999999999</c:v>
                </c:pt>
                <c:pt idx="172">
                  <c:v>0.17299999999999999</c:v>
                </c:pt>
                <c:pt idx="173">
                  <c:v>0.17399999999999999</c:v>
                </c:pt>
                <c:pt idx="174">
                  <c:v>0.17499999999999999</c:v>
                </c:pt>
                <c:pt idx="175">
                  <c:v>0.17599999999999999</c:v>
                </c:pt>
                <c:pt idx="176">
                  <c:v>0.17699999999999999</c:v>
                </c:pt>
                <c:pt idx="177">
                  <c:v>0.17799999999999999</c:v>
                </c:pt>
                <c:pt idx="178">
                  <c:v>0.17899999999999999</c:v>
                </c:pt>
                <c:pt idx="179">
                  <c:v>0.18</c:v>
                </c:pt>
                <c:pt idx="180">
                  <c:v>0.18099999999999999</c:v>
                </c:pt>
                <c:pt idx="181">
                  <c:v>0.182</c:v>
                </c:pt>
                <c:pt idx="182">
                  <c:v>0.183</c:v>
                </c:pt>
                <c:pt idx="183">
                  <c:v>0.184</c:v>
                </c:pt>
                <c:pt idx="184">
                  <c:v>0.185</c:v>
                </c:pt>
                <c:pt idx="185">
                  <c:v>0.186</c:v>
                </c:pt>
                <c:pt idx="186">
                  <c:v>0.187</c:v>
                </c:pt>
                <c:pt idx="187">
                  <c:v>0.188</c:v>
                </c:pt>
                <c:pt idx="188">
                  <c:v>0.189</c:v>
                </c:pt>
                <c:pt idx="189">
                  <c:v>0.19</c:v>
                </c:pt>
                <c:pt idx="190">
                  <c:v>0.191</c:v>
                </c:pt>
                <c:pt idx="191">
                  <c:v>0.192</c:v>
                </c:pt>
                <c:pt idx="192">
                  <c:v>0.193</c:v>
                </c:pt>
                <c:pt idx="193">
                  <c:v>0.19400000000000001</c:v>
                </c:pt>
                <c:pt idx="194">
                  <c:v>0.19500000000000001</c:v>
                </c:pt>
                <c:pt idx="195">
                  <c:v>0.19600000000000001</c:v>
                </c:pt>
                <c:pt idx="196">
                  <c:v>0.19700000000000001</c:v>
                </c:pt>
                <c:pt idx="197">
                  <c:v>0.19800000000000001</c:v>
                </c:pt>
                <c:pt idx="198">
                  <c:v>0.19900000000000001</c:v>
                </c:pt>
                <c:pt idx="199">
                  <c:v>0.2</c:v>
                </c:pt>
                <c:pt idx="200">
                  <c:v>0.20100000000000001</c:v>
                </c:pt>
                <c:pt idx="201">
                  <c:v>0.20200000000000001</c:v>
                </c:pt>
                <c:pt idx="202">
                  <c:v>0.20300000000000001</c:v>
                </c:pt>
                <c:pt idx="203">
                  <c:v>0.20399999999999999</c:v>
                </c:pt>
                <c:pt idx="204">
                  <c:v>0.20499999999999999</c:v>
                </c:pt>
                <c:pt idx="205">
                  <c:v>0.20599999999999999</c:v>
                </c:pt>
                <c:pt idx="206">
                  <c:v>0.20699999999999999</c:v>
                </c:pt>
                <c:pt idx="207">
                  <c:v>0.20799999999999999</c:v>
                </c:pt>
                <c:pt idx="208">
                  <c:v>0.20899999999999999</c:v>
                </c:pt>
                <c:pt idx="209">
                  <c:v>0.21</c:v>
                </c:pt>
                <c:pt idx="210">
                  <c:v>0.21099999999999999</c:v>
                </c:pt>
                <c:pt idx="211">
                  <c:v>0.21199999999999999</c:v>
                </c:pt>
                <c:pt idx="212">
                  <c:v>0.21299999999999999</c:v>
                </c:pt>
                <c:pt idx="213">
                  <c:v>0.214</c:v>
                </c:pt>
                <c:pt idx="214">
                  <c:v>0.215</c:v>
                </c:pt>
                <c:pt idx="215">
                  <c:v>0.216</c:v>
                </c:pt>
                <c:pt idx="216">
                  <c:v>0.217</c:v>
                </c:pt>
                <c:pt idx="217">
                  <c:v>0.218</c:v>
                </c:pt>
                <c:pt idx="218">
                  <c:v>0.219</c:v>
                </c:pt>
                <c:pt idx="219">
                  <c:v>0.22</c:v>
                </c:pt>
                <c:pt idx="220">
                  <c:v>0.221</c:v>
                </c:pt>
                <c:pt idx="221">
                  <c:v>0.222</c:v>
                </c:pt>
                <c:pt idx="222">
                  <c:v>0.223</c:v>
                </c:pt>
                <c:pt idx="223">
                  <c:v>0.224</c:v>
                </c:pt>
                <c:pt idx="224">
                  <c:v>0.22500000000000001</c:v>
                </c:pt>
                <c:pt idx="225">
                  <c:v>0.22600000000000001</c:v>
                </c:pt>
                <c:pt idx="226">
                  <c:v>0.22700000000000001</c:v>
                </c:pt>
                <c:pt idx="227">
                  <c:v>0.22800000000000001</c:v>
                </c:pt>
                <c:pt idx="228">
                  <c:v>0.22900000000000001</c:v>
                </c:pt>
                <c:pt idx="229">
                  <c:v>0.23</c:v>
                </c:pt>
                <c:pt idx="230">
                  <c:v>0.23100000000000001</c:v>
                </c:pt>
                <c:pt idx="231">
                  <c:v>0.23200000000000001</c:v>
                </c:pt>
                <c:pt idx="232">
                  <c:v>0.23300000000000001</c:v>
                </c:pt>
                <c:pt idx="233">
                  <c:v>0.23400000000000001</c:v>
                </c:pt>
                <c:pt idx="234">
                  <c:v>0.23499999999999999</c:v>
                </c:pt>
                <c:pt idx="235">
                  <c:v>0.23599999999999999</c:v>
                </c:pt>
                <c:pt idx="236">
                  <c:v>0.23699999999999999</c:v>
                </c:pt>
                <c:pt idx="237">
                  <c:v>0.23799999999999999</c:v>
                </c:pt>
                <c:pt idx="238">
                  <c:v>0.23899999999999999</c:v>
                </c:pt>
                <c:pt idx="239">
                  <c:v>0.24</c:v>
                </c:pt>
                <c:pt idx="240">
                  <c:v>0.24099999999999999</c:v>
                </c:pt>
                <c:pt idx="241">
                  <c:v>0.24199999999999999</c:v>
                </c:pt>
                <c:pt idx="242">
                  <c:v>0.24299999999999999</c:v>
                </c:pt>
                <c:pt idx="243">
                  <c:v>0.24399999999999999</c:v>
                </c:pt>
                <c:pt idx="244">
                  <c:v>0.245</c:v>
                </c:pt>
                <c:pt idx="245">
                  <c:v>0.246</c:v>
                </c:pt>
                <c:pt idx="246">
                  <c:v>0.247</c:v>
                </c:pt>
                <c:pt idx="247">
                  <c:v>0.248</c:v>
                </c:pt>
                <c:pt idx="248">
                  <c:v>0.249</c:v>
                </c:pt>
                <c:pt idx="249">
                  <c:v>0.25</c:v>
                </c:pt>
                <c:pt idx="250">
                  <c:v>0.251</c:v>
                </c:pt>
                <c:pt idx="251">
                  <c:v>0.252</c:v>
                </c:pt>
                <c:pt idx="252">
                  <c:v>0.253</c:v>
                </c:pt>
                <c:pt idx="253">
                  <c:v>0.254</c:v>
                </c:pt>
                <c:pt idx="254">
                  <c:v>0.255</c:v>
                </c:pt>
                <c:pt idx="255">
                  <c:v>0.25600000000000001</c:v>
                </c:pt>
                <c:pt idx="256">
                  <c:v>0.25700000000000001</c:v>
                </c:pt>
                <c:pt idx="257">
                  <c:v>0.25800000000000001</c:v>
                </c:pt>
                <c:pt idx="258">
                  <c:v>0.25900000000000001</c:v>
                </c:pt>
                <c:pt idx="259">
                  <c:v>0.26</c:v>
                </c:pt>
                <c:pt idx="260">
                  <c:v>0.26100000000000001</c:v>
                </c:pt>
                <c:pt idx="261">
                  <c:v>0.26200000000000001</c:v>
                </c:pt>
                <c:pt idx="262">
                  <c:v>0.26300000000000001</c:v>
                </c:pt>
                <c:pt idx="263">
                  <c:v>0.26400000000000001</c:v>
                </c:pt>
                <c:pt idx="264">
                  <c:v>0.26500000000000001</c:v>
                </c:pt>
                <c:pt idx="265">
                  <c:v>0.26600000000000001</c:v>
                </c:pt>
                <c:pt idx="266">
                  <c:v>0.26700000000000002</c:v>
                </c:pt>
                <c:pt idx="267">
                  <c:v>0.26800000000000002</c:v>
                </c:pt>
                <c:pt idx="268">
                  <c:v>0.26900000000000002</c:v>
                </c:pt>
                <c:pt idx="269">
                  <c:v>0.27</c:v>
                </c:pt>
                <c:pt idx="270">
                  <c:v>0.27100000000000002</c:v>
                </c:pt>
                <c:pt idx="271">
                  <c:v>0.27200000000000002</c:v>
                </c:pt>
                <c:pt idx="272">
                  <c:v>0.27300000000000002</c:v>
                </c:pt>
                <c:pt idx="273">
                  <c:v>0.27400000000000002</c:v>
                </c:pt>
                <c:pt idx="274">
                  <c:v>0.27500000000000002</c:v>
                </c:pt>
                <c:pt idx="275">
                  <c:v>0.27600000000000002</c:v>
                </c:pt>
                <c:pt idx="276">
                  <c:v>0.27700000000000002</c:v>
                </c:pt>
                <c:pt idx="277">
                  <c:v>0.27800000000000002</c:v>
                </c:pt>
                <c:pt idx="278">
                  <c:v>0.27900000000000003</c:v>
                </c:pt>
                <c:pt idx="279">
                  <c:v>0.28000000000000003</c:v>
                </c:pt>
                <c:pt idx="280">
                  <c:v>0.28100000000000003</c:v>
                </c:pt>
                <c:pt idx="281">
                  <c:v>0.28199999999999997</c:v>
                </c:pt>
                <c:pt idx="282">
                  <c:v>0.28299999999999997</c:v>
                </c:pt>
                <c:pt idx="283">
                  <c:v>0.28399999999999997</c:v>
                </c:pt>
                <c:pt idx="284">
                  <c:v>0.28499999999999998</c:v>
                </c:pt>
                <c:pt idx="285">
                  <c:v>0.28599999999999998</c:v>
                </c:pt>
                <c:pt idx="286">
                  <c:v>0.28699999999999998</c:v>
                </c:pt>
                <c:pt idx="287">
                  <c:v>0.28799999999999998</c:v>
                </c:pt>
                <c:pt idx="288">
                  <c:v>0.28899999999999998</c:v>
                </c:pt>
                <c:pt idx="289">
                  <c:v>0.28999999999999998</c:v>
                </c:pt>
                <c:pt idx="290">
                  <c:v>0.29099999999999998</c:v>
                </c:pt>
                <c:pt idx="291">
                  <c:v>0.29199999999999998</c:v>
                </c:pt>
                <c:pt idx="292">
                  <c:v>0.29299999999999998</c:v>
                </c:pt>
                <c:pt idx="293">
                  <c:v>0.29399999999999998</c:v>
                </c:pt>
                <c:pt idx="294">
                  <c:v>0.29499999999999998</c:v>
                </c:pt>
                <c:pt idx="295">
                  <c:v>0.29599999999999999</c:v>
                </c:pt>
                <c:pt idx="296">
                  <c:v>0.29699999999999999</c:v>
                </c:pt>
                <c:pt idx="297">
                  <c:v>0.29799999999999999</c:v>
                </c:pt>
                <c:pt idx="298">
                  <c:v>0.29899999999999999</c:v>
                </c:pt>
                <c:pt idx="299">
                  <c:v>0.3</c:v>
                </c:pt>
                <c:pt idx="300">
                  <c:v>0.30099999999999999</c:v>
                </c:pt>
                <c:pt idx="301">
                  <c:v>0.30199999999999999</c:v>
                </c:pt>
                <c:pt idx="302">
                  <c:v>0.30299999999999999</c:v>
                </c:pt>
                <c:pt idx="303">
                  <c:v>0.30399999999999999</c:v>
                </c:pt>
                <c:pt idx="304">
                  <c:v>0.30499999999999999</c:v>
                </c:pt>
                <c:pt idx="305">
                  <c:v>0.30599999999999999</c:v>
                </c:pt>
                <c:pt idx="306">
                  <c:v>0.307</c:v>
                </c:pt>
                <c:pt idx="307">
                  <c:v>0.308</c:v>
                </c:pt>
                <c:pt idx="308">
                  <c:v>0.309</c:v>
                </c:pt>
                <c:pt idx="309">
                  <c:v>0.31</c:v>
                </c:pt>
                <c:pt idx="310">
                  <c:v>0.311</c:v>
                </c:pt>
                <c:pt idx="311">
                  <c:v>0.312</c:v>
                </c:pt>
                <c:pt idx="312">
                  <c:v>0.313</c:v>
                </c:pt>
                <c:pt idx="313">
                  <c:v>0.314</c:v>
                </c:pt>
                <c:pt idx="314">
                  <c:v>0.315</c:v>
                </c:pt>
                <c:pt idx="315">
                  <c:v>0.316</c:v>
                </c:pt>
                <c:pt idx="316">
                  <c:v>0.317</c:v>
                </c:pt>
                <c:pt idx="317">
                  <c:v>0.318</c:v>
                </c:pt>
                <c:pt idx="318">
                  <c:v>0.31900000000000001</c:v>
                </c:pt>
                <c:pt idx="319">
                  <c:v>0.32</c:v>
                </c:pt>
                <c:pt idx="320">
                  <c:v>0.32100000000000001</c:v>
                </c:pt>
                <c:pt idx="321">
                  <c:v>0.32200000000000001</c:v>
                </c:pt>
                <c:pt idx="322">
                  <c:v>0.32300000000000001</c:v>
                </c:pt>
                <c:pt idx="323">
                  <c:v>0.32400000000000001</c:v>
                </c:pt>
                <c:pt idx="324">
                  <c:v>0.32500000000000001</c:v>
                </c:pt>
                <c:pt idx="325">
                  <c:v>0.32600000000000001</c:v>
                </c:pt>
                <c:pt idx="326">
                  <c:v>0.32700000000000001</c:v>
                </c:pt>
                <c:pt idx="327">
                  <c:v>0.32800000000000001</c:v>
                </c:pt>
                <c:pt idx="328">
                  <c:v>0.32900000000000001</c:v>
                </c:pt>
                <c:pt idx="329">
                  <c:v>0.33</c:v>
                </c:pt>
                <c:pt idx="330">
                  <c:v>0.33100000000000002</c:v>
                </c:pt>
                <c:pt idx="331">
                  <c:v>0.33200000000000002</c:v>
                </c:pt>
                <c:pt idx="332">
                  <c:v>0.33300000000000002</c:v>
                </c:pt>
                <c:pt idx="333">
                  <c:v>0.33400000000000002</c:v>
                </c:pt>
                <c:pt idx="334">
                  <c:v>0.33500000000000002</c:v>
                </c:pt>
                <c:pt idx="335">
                  <c:v>0.33600000000000002</c:v>
                </c:pt>
                <c:pt idx="336">
                  <c:v>0.33700000000000002</c:v>
                </c:pt>
                <c:pt idx="337">
                  <c:v>0.33800000000000002</c:v>
                </c:pt>
                <c:pt idx="338">
                  <c:v>0.33900000000000002</c:v>
                </c:pt>
                <c:pt idx="339">
                  <c:v>0.34</c:v>
                </c:pt>
                <c:pt idx="340">
                  <c:v>0.34100000000000003</c:v>
                </c:pt>
                <c:pt idx="341">
                  <c:v>0.34200000000000003</c:v>
                </c:pt>
                <c:pt idx="342">
                  <c:v>0.34300000000000003</c:v>
                </c:pt>
                <c:pt idx="343">
                  <c:v>0.34399999999999997</c:v>
                </c:pt>
                <c:pt idx="344">
                  <c:v>0.34499999999999997</c:v>
                </c:pt>
                <c:pt idx="345">
                  <c:v>0.34599999999999997</c:v>
                </c:pt>
                <c:pt idx="346">
                  <c:v>0.34699999999999998</c:v>
                </c:pt>
                <c:pt idx="347">
                  <c:v>0.34799999999999998</c:v>
                </c:pt>
                <c:pt idx="348">
                  <c:v>0.34899999999999998</c:v>
                </c:pt>
                <c:pt idx="349">
                  <c:v>0.35</c:v>
                </c:pt>
                <c:pt idx="350">
                  <c:v>0.35099999999999998</c:v>
                </c:pt>
                <c:pt idx="351">
                  <c:v>0.35199999999999998</c:v>
                </c:pt>
                <c:pt idx="352">
                  <c:v>0.35299999999999998</c:v>
                </c:pt>
                <c:pt idx="353">
                  <c:v>0.35399999999999998</c:v>
                </c:pt>
                <c:pt idx="354">
                  <c:v>0.35499999999999998</c:v>
                </c:pt>
                <c:pt idx="355">
                  <c:v>0.35599999999999998</c:v>
                </c:pt>
                <c:pt idx="356">
                  <c:v>0.35699999999999998</c:v>
                </c:pt>
                <c:pt idx="357">
                  <c:v>0.35799999999999998</c:v>
                </c:pt>
                <c:pt idx="358">
                  <c:v>0.35899999999999999</c:v>
                </c:pt>
                <c:pt idx="359">
                  <c:v>0.36</c:v>
                </c:pt>
                <c:pt idx="360">
                  <c:v>0.36099999999999999</c:v>
                </c:pt>
                <c:pt idx="361">
                  <c:v>0.36199999999999999</c:v>
                </c:pt>
                <c:pt idx="362">
                  <c:v>0.36299999999999999</c:v>
                </c:pt>
                <c:pt idx="363">
                  <c:v>0.36399999999999999</c:v>
                </c:pt>
                <c:pt idx="364">
                  <c:v>0.36499999999999999</c:v>
                </c:pt>
                <c:pt idx="365">
                  <c:v>0.36599999999999999</c:v>
                </c:pt>
                <c:pt idx="366">
                  <c:v>0.36699999999999999</c:v>
                </c:pt>
                <c:pt idx="367">
                  <c:v>0.36799999999999999</c:v>
                </c:pt>
                <c:pt idx="368">
                  <c:v>0.36899999999999999</c:v>
                </c:pt>
                <c:pt idx="369">
                  <c:v>0.37</c:v>
                </c:pt>
                <c:pt idx="370">
                  <c:v>0.371</c:v>
                </c:pt>
                <c:pt idx="371">
                  <c:v>0.372</c:v>
                </c:pt>
                <c:pt idx="372">
                  <c:v>0.373</c:v>
                </c:pt>
                <c:pt idx="373">
                  <c:v>0.374</c:v>
                </c:pt>
                <c:pt idx="374">
                  <c:v>0.375</c:v>
                </c:pt>
                <c:pt idx="375">
                  <c:v>0.376</c:v>
                </c:pt>
                <c:pt idx="376">
                  <c:v>0.377</c:v>
                </c:pt>
                <c:pt idx="377">
                  <c:v>0.378</c:v>
                </c:pt>
                <c:pt idx="378">
                  <c:v>0.379</c:v>
                </c:pt>
                <c:pt idx="379">
                  <c:v>0.38</c:v>
                </c:pt>
                <c:pt idx="380">
                  <c:v>0.38100000000000001</c:v>
                </c:pt>
                <c:pt idx="381">
                  <c:v>0.38200000000000001</c:v>
                </c:pt>
                <c:pt idx="382">
                  <c:v>0.38300000000000001</c:v>
                </c:pt>
                <c:pt idx="383">
                  <c:v>0.38400000000000001</c:v>
                </c:pt>
                <c:pt idx="384">
                  <c:v>0.38500000000000001</c:v>
                </c:pt>
                <c:pt idx="385">
                  <c:v>0.38600000000000001</c:v>
                </c:pt>
                <c:pt idx="386">
                  <c:v>0.38700000000000001</c:v>
                </c:pt>
                <c:pt idx="387">
                  <c:v>0.38800000000000001</c:v>
                </c:pt>
                <c:pt idx="388">
                  <c:v>0.38900000000000001</c:v>
                </c:pt>
                <c:pt idx="389">
                  <c:v>0.39</c:v>
                </c:pt>
                <c:pt idx="390">
                  <c:v>0.39100000000000001</c:v>
                </c:pt>
                <c:pt idx="391">
                  <c:v>0.39200000000000002</c:v>
                </c:pt>
                <c:pt idx="392">
                  <c:v>0.39300000000000002</c:v>
                </c:pt>
                <c:pt idx="393">
                  <c:v>0.39400000000000002</c:v>
                </c:pt>
                <c:pt idx="394">
                  <c:v>0.39500000000000002</c:v>
                </c:pt>
                <c:pt idx="395">
                  <c:v>0.39600000000000002</c:v>
                </c:pt>
                <c:pt idx="396">
                  <c:v>0.39700000000000002</c:v>
                </c:pt>
                <c:pt idx="397">
                  <c:v>0.39800000000000002</c:v>
                </c:pt>
                <c:pt idx="398">
                  <c:v>0.39900000000000002</c:v>
                </c:pt>
                <c:pt idx="399">
                  <c:v>0.4</c:v>
                </c:pt>
                <c:pt idx="400">
                  <c:v>0.40100000000000002</c:v>
                </c:pt>
                <c:pt idx="401">
                  <c:v>0.40200000000000002</c:v>
                </c:pt>
                <c:pt idx="402">
                  <c:v>0.40300000000000002</c:v>
                </c:pt>
                <c:pt idx="403">
                  <c:v>0.40400000000000003</c:v>
                </c:pt>
                <c:pt idx="404">
                  <c:v>0.40500000000000003</c:v>
                </c:pt>
                <c:pt idx="405">
                  <c:v>0.40600000000000003</c:v>
                </c:pt>
                <c:pt idx="406">
                  <c:v>0.40699999999999997</c:v>
                </c:pt>
                <c:pt idx="407">
                  <c:v>0.40799999999999997</c:v>
                </c:pt>
                <c:pt idx="408">
                  <c:v>0.40899999999999997</c:v>
                </c:pt>
                <c:pt idx="409">
                  <c:v>0.41</c:v>
                </c:pt>
                <c:pt idx="410">
                  <c:v>0.41099999999999998</c:v>
                </c:pt>
                <c:pt idx="411">
                  <c:v>0.41199999999999998</c:v>
                </c:pt>
                <c:pt idx="412">
                  <c:v>0.41299999999999998</c:v>
                </c:pt>
                <c:pt idx="413">
                  <c:v>0.41399999999999998</c:v>
                </c:pt>
                <c:pt idx="414">
                  <c:v>0.41499999999999998</c:v>
                </c:pt>
                <c:pt idx="415">
                  <c:v>0.41599999999999998</c:v>
                </c:pt>
                <c:pt idx="416">
                  <c:v>0.41699999999999998</c:v>
                </c:pt>
                <c:pt idx="417">
                  <c:v>0.41799999999999998</c:v>
                </c:pt>
                <c:pt idx="418">
                  <c:v>0.41899999999999998</c:v>
                </c:pt>
                <c:pt idx="419">
                  <c:v>0.42</c:v>
                </c:pt>
                <c:pt idx="420">
                  <c:v>0.42099999999999999</c:v>
                </c:pt>
                <c:pt idx="421">
                  <c:v>0.42199999999999999</c:v>
                </c:pt>
                <c:pt idx="422">
                  <c:v>0.42299999999999999</c:v>
                </c:pt>
                <c:pt idx="423">
                  <c:v>0.42399999999999999</c:v>
                </c:pt>
                <c:pt idx="424">
                  <c:v>0.42499999999999999</c:v>
                </c:pt>
                <c:pt idx="425">
                  <c:v>0.42599999999999999</c:v>
                </c:pt>
                <c:pt idx="426">
                  <c:v>0.42699999999999999</c:v>
                </c:pt>
                <c:pt idx="427">
                  <c:v>0.42799999999999999</c:v>
                </c:pt>
                <c:pt idx="428">
                  <c:v>0.42899999999999999</c:v>
                </c:pt>
                <c:pt idx="429">
                  <c:v>0.43</c:v>
                </c:pt>
                <c:pt idx="430">
                  <c:v>0.43099999999999999</c:v>
                </c:pt>
                <c:pt idx="431">
                  <c:v>0.432</c:v>
                </c:pt>
                <c:pt idx="432">
                  <c:v>0.433</c:v>
                </c:pt>
                <c:pt idx="433">
                  <c:v>0.434</c:v>
                </c:pt>
                <c:pt idx="434">
                  <c:v>0.435</c:v>
                </c:pt>
                <c:pt idx="435">
                  <c:v>0.436</c:v>
                </c:pt>
                <c:pt idx="436">
                  <c:v>0.437</c:v>
                </c:pt>
                <c:pt idx="437">
                  <c:v>0.438</c:v>
                </c:pt>
                <c:pt idx="438">
                  <c:v>0.439</c:v>
                </c:pt>
                <c:pt idx="439">
                  <c:v>0.44</c:v>
                </c:pt>
                <c:pt idx="440">
                  <c:v>0.441</c:v>
                </c:pt>
                <c:pt idx="441">
                  <c:v>0.442</c:v>
                </c:pt>
                <c:pt idx="442">
                  <c:v>0.443</c:v>
                </c:pt>
                <c:pt idx="443">
                  <c:v>0.44400000000000001</c:v>
                </c:pt>
                <c:pt idx="444">
                  <c:v>0.44500000000000001</c:v>
                </c:pt>
                <c:pt idx="445">
                  <c:v>0.44600000000000001</c:v>
                </c:pt>
                <c:pt idx="446">
                  <c:v>0.44700000000000001</c:v>
                </c:pt>
                <c:pt idx="447">
                  <c:v>0.44800000000000001</c:v>
                </c:pt>
                <c:pt idx="448">
                  <c:v>0.44900000000000001</c:v>
                </c:pt>
                <c:pt idx="449">
                  <c:v>0.45</c:v>
                </c:pt>
                <c:pt idx="450">
                  <c:v>0.45100000000000001</c:v>
                </c:pt>
                <c:pt idx="451">
                  <c:v>0.45200000000000001</c:v>
                </c:pt>
                <c:pt idx="452">
                  <c:v>0.45300000000000001</c:v>
                </c:pt>
                <c:pt idx="453">
                  <c:v>0.45400000000000001</c:v>
                </c:pt>
                <c:pt idx="454">
                  <c:v>0.45500000000000002</c:v>
                </c:pt>
                <c:pt idx="455">
                  <c:v>0.45600000000000002</c:v>
                </c:pt>
                <c:pt idx="456">
                  <c:v>0.45700000000000002</c:v>
                </c:pt>
                <c:pt idx="457">
                  <c:v>0.45800000000000002</c:v>
                </c:pt>
                <c:pt idx="458">
                  <c:v>0.45900000000000002</c:v>
                </c:pt>
                <c:pt idx="459">
                  <c:v>0.46</c:v>
                </c:pt>
                <c:pt idx="460">
                  <c:v>0.46100000000000002</c:v>
                </c:pt>
                <c:pt idx="461">
                  <c:v>0.46200000000000002</c:v>
                </c:pt>
                <c:pt idx="462">
                  <c:v>0.46300000000000002</c:v>
                </c:pt>
                <c:pt idx="463">
                  <c:v>0.46400000000000002</c:v>
                </c:pt>
                <c:pt idx="464">
                  <c:v>0.46500000000000002</c:v>
                </c:pt>
                <c:pt idx="465">
                  <c:v>0.46600000000000003</c:v>
                </c:pt>
                <c:pt idx="466">
                  <c:v>0.46700000000000003</c:v>
                </c:pt>
                <c:pt idx="467">
                  <c:v>0.46800000000000003</c:v>
                </c:pt>
                <c:pt idx="468">
                  <c:v>0.46899999999999997</c:v>
                </c:pt>
                <c:pt idx="469">
                  <c:v>0.47</c:v>
                </c:pt>
                <c:pt idx="470">
                  <c:v>0.47099999999999997</c:v>
                </c:pt>
                <c:pt idx="471">
                  <c:v>0.47199999999999998</c:v>
                </c:pt>
                <c:pt idx="472">
                  <c:v>0.47299999999999998</c:v>
                </c:pt>
                <c:pt idx="473">
                  <c:v>0.47399999999999998</c:v>
                </c:pt>
                <c:pt idx="474">
                  <c:v>0.47499999999999998</c:v>
                </c:pt>
                <c:pt idx="475">
                  <c:v>0.47599999999999998</c:v>
                </c:pt>
                <c:pt idx="476">
                  <c:v>0.47699999999999998</c:v>
                </c:pt>
                <c:pt idx="477">
                  <c:v>0.47799999999999998</c:v>
                </c:pt>
                <c:pt idx="478">
                  <c:v>0.47899999999999998</c:v>
                </c:pt>
                <c:pt idx="479">
                  <c:v>0.48</c:v>
                </c:pt>
                <c:pt idx="480">
                  <c:v>0.48099999999999998</c:v>
                </c:pt>
                <c:pt idx="481">
                  <c:v>0.48199999999999998</c:v>
                </c:pt>
                <c:pt idx="482">
                  <c:v>0.48299999999999998</c:v>
                </c:pt>
                <c:pt idx="483">
                  <c:v>0.48399999999999999</c:v>
                </c:pt>
                <c:pt idx="484">
                  <c:v>0.48499999999999999</c:v>
                </c:pt>
                <c:pt idx="485">
                  <c:v>0.48599999999999999</c:v>
                </c:pt>
                <c:pt idx="486">
                  <c:v>0.48699999999999999</c:v>
                </c:pt>
                <c:pt idx="487">
                  <c:v>0.48799999999999999</c:v>
                </c:pt>
                <c:pt idx="488">
                  <c:v>0.48899999999999999</c:v>
                </c:pt>
                <c:pt idx="489">
                  <c:v>0.49</c:v>
                </c:pt>
                <c:pt idx="490">
                  <c:v>0.49099999999999999</c:v>
                </c:pt>
                <c:pt idx="491">
                  <c:v>0.49199999999999999</c:v>
                </c:pt>
                <c:pt idx="492">
                  <c:v>0.49299999999999999</c:v>
                </c:pt>
                <c:pt idx="493">
                  <c:v>0.49399999999999999</c:v>
                </c:pt>
                <c:pt idx="494">
                  <c:v>0.495</c:v>
                </c:pt>
                <c:pt idx="495">
                  <c:v>0.496</c:v>
                </c:pt>
                <c:pt idx="496">
                  <c:v>0.497</c:v>
                </c:pt>
                <c:pt idx="497">
                  <c:v>0.498</c:v>
                </c:pt>
                <c:pt idx="498">
                  <c:v>0.499</c:v>
                </c:pt>
                <c:pt idx="499">
                  <c:v>0.5</c:v>
                </c:pt>
                <c:pt idx="500">
                  <c:v>0.501</c:v>
                </c:pt>
                <c:pt idx="501">
                  <c:v>0.502</c:v>
                </c:pt>
                <c:pt idx="502">
                  <c:v>0.503</c:v>
                </c:pt>
                <c:pt idx="503">
                  <c:v>0.504</c:v>
                </c:pt>
                <c:pt idx="504">
                  <c:v>0.505</c:v>
                </c:pt>
                <c:pt idx="505">
                  <c:v>0.50600000000000001</c:v>
                </c:pt>
                <c:pt idx="506">
                  <c:v>0.50700000000000001</c:v>
                </c:pt>
                <c:pt idx="507">
                  <c:v>0.50800000000000001</c:v>
                </c:pt>
                <c:pt idx="508">
                  <c:v>0.50900000000000001</c:v>
                </c:pt>
                <c:pt idx="509">
                  <c:v>0.51</c:v>
                </c:pt>
                <c:pt idx="510">
                  <c:v>0.51100000000000001</c:v>
                </c:pt>
                <c:pt idx="511">
                  <c:v>0.51200000000000001</c:v>
                </c:pt>
                <c:pt idx="512">
                  <c:v>0.51300000000000001</c:v>
                </c:pt>
                <c:pt idx="513">
                  <c:v>0.51400000000000001</c:v>
                </c:pt>
                <c:pt idx="514">
                  <c:v>0.51500000000000001</c:v>
                </c:pt>
                <c:pt idx="515">
                  <c:v>0.51600000000000001</c:v>
                </c:pt>
                <c:pt idx="516">
                  <c:v>0.51700000000000002</c:v>
                </c:pt>
                <c:pt idx="517">
                  <c:v>0.51800000000000002</c:v>
                </c:pt>
                <c:pt idx="518">
                  <c:v>0.51900000000000002</c:v>
                </c:pt>
                <c:pt idx="519">
                  <c:v>0.52</c:v>
                </c:pt>
                <c:pt idx="520">
                  <c:v>0.52100000000000002</c:v>
                </c:pt>
                <c:pt idx="521">
                  <c:v>0.52200000000000002</c:v>
                </c:pt>
                <c:pt idx="522">
                  <c:v>0.52300000000000002</c:v>
                </c:pt>
                <c:pt idx="523">
                  <c:v>0.52400000000000002</c:v>
                </c:pt>
                <c:pt idx="524">
                  <c:v>0.52500000000000002</c:v>
                </c:pt>
                <c:pt idx="525">
                  <c:v>0.52600000000000002</c:v>
                </c:pt>
                <c:pt idx="526">
                  <c:v>0.52700000000000002</c:v>
                </c:pt>
                <c:pt idx="527">
                  <c:v>0.52800000000000002</c:v>
                </c:pt>
                <c:pt idx="528">
                  <c:v>0.52900000000000003</c:v>
                </c:pt>
                <c:pt idx="529">
                  <c:v>0.53</c:v>
                </c:pt>
                <c:pt idx="530">
                  <c:v>0.53100000000000003</c:v>
                </c:pt>
                <c:pt idx="531">
                  <c:v>0.53200000000000003</c:v>
                </c:pt>
                <c:pt idx="532">
                  <c:v>0.53300000000000003</c:v>
                </c:pt>
                <c:pt idx="533">
                  <c:v>0.53400000000000003</c:v>
                </c:pt>
                <c:pt idx="534">
                  <c:v>0.53500000000000003</c:v>
                </c:pt>
                <c:pt idx="535">
                  <c:v>0.53600000000000003</c:v>
                </c:pt>
                <c:pt idx="536">
                  <c:v>0.53700000000000003</c:v>
                </c:pt>
                <c:pt idx="537">
                  <c:v>0.53800000000000003</c:v>
                </c:pt>
                <c:pt idx="538">
                  <c:v>0.53900000000000003</c:v>
                </c:pt>
                <c:pt idx="539">
                  <c:v>0.54</c:v>
                </c:pt>
                <c:pt idx="540">
                  <c:v>0.54100000000000004</c:v>
                </c:pt>
                <c:pt idx="541">
                  <c:v>0.54200000000000004</c:v>
                </c:pt>
                <c:pt idx="542">
                  <c:v>0.54300000000000004</c:v>
                </c:pt>
                <c:pt idx="543">
                  <c:v>0.54400000000000004</c:v>
                </c:pt>
                <c:pt idx="544">
                  <c:v>0.54500000000000004</c:v>
                </c:pt>
                <c:pt idx="545">
                  <c:v>0.54600000000000004</c:v>
                </c:pt>
                <c:pt idx="546">
                  <c:v>0.54700000000000004</c:v>
                </c:pt>
                <c:pt idx="547">
                  <c:v>0.54800000000000004</c:v>
                </c:pt>
                <c:pt idx="548">
                  <c:v>0.54900000000000004</c:v>
                </c:pt>
                <c:pt idx="549">
                  <c:v>0.55000000000000004</c:v>
                </c:pt>
                <c:pt idx="550">
                  <c:v>0.55100000000000005</c:v>
                </c:pt>
                <c:pt idx="551">
                  <c:v>0.55200000000000005</c:v>
                </c:pt>
                <c:pt idx="552">
                  <c:v>0.55300000000000005</c:v>
                </c:pt>
                <c:pt idx="553">
                  <c:v>0.55400000000000005</c:v>
                </c:pt>
                <c:pt idx="554">
                  <c:v>0.55500000000000005</c:v>
                </c:pt>
                <c:pt idx="555">
                  <c:v>0.55600000000000005</c:v>
                </c:pt>
                <c:pt idx="556">
                  <c:v>0.55700000000000005</c:v>
                </c:pt>
                <c:pt idx="557">
                  <c:v>0.55800000000000005</c:v>
                </c:pt>
                <c:pt idx="558">
                  <c:v>0.55900000000000005</c:v>
                </c:pt>
                <c:pt idx="559">
                  <c:v>0.56000000000000005</c:v>
                </c:pt>
                <c:pt idx="560">
                  <c:v>0.56100000000000005</c:v>
                </c:pt>
                <c:pt idx="561">
                  <c:v>0.56200000000000006</c:v>
                </c:pt>
                <c:pt idx="562">
                  <c:v>0.56299999999999994</c:v>
                </c:pt>
                <c:pt idx="563">
                  <c:v>0.56399999999999995</c:v>
                </c:pt>
                <c:pt idx="564">
                  <c:v>0.56499999999999995</c:v>
                </c:pt>
                <c:pt idx="565">
                  <c:v>0.56599999999999995</c:v>
                </c:pt>
                <c:pt idx="566">
                  <c:v>0.56699999999999995</c:v>
                </c:pt>
                <c:pt idx="567">
                  <c:v>0.56799999999999995</c:v>
                </c:pt>
                <c:pt idx="568">
                  <c:v>0.56899999999999995</c:v>
                </c:pt>
                <c:pt idx="569">
                  <c:v>0.56999999999999995</c:v>
                </c:pt>
                <c:pt idx="570">
                  <c:v>0.57099999999999995</c:v>
                </c:pt>
                <c:pt idx="571">
                  <c:v>0.57199999999999995</c:v>
                </c:pt>
                <c:pt idx="572">
                  <c:v>0.57299999999999995</c:v>
                </c:pt>
                <c:pt idx="573">
                  <c:v>0.57399999999999995</c:v>
                </c:pt>
                <c:pt idx="574">
                  <c:v>0.57499999999999996</c:v>
                </c:pt>
                <c:pt idx="575">
                  <c:v>0.57599999999999996</c:v>
                </c:pt>
                <c:pt idx="576">
                  <c:v>0.57699999999999996</c:v>
                </c:pt>
                <c:pt idx="577">
                  <c:v>0.57799999999999996</c:v>
                </c:pt>
                <c:pt idx="578">
                  <c:v>0.57899999999999996</c:v>
                </c:pt>
                <c:pt idx="579">
                  <c:v>0.57999999999999996</c:v>
                </c:pt>
                <c:pt idx="580">
                  <c:v>0.58099999999999996</c:v>
                </c:pt>
                <c:pt idx="581">
                  <c:v>0.58199999999999996</c:v>
                </c:pt>
                <c:pt idx="582">
                  <c:v>0.58299999999999996</c:v>
                </c:pt>
                <c:pt idx="583">
                  <c:v>0.58399999999999996</c:v>
                </c:pt>
                <c:pt idx="584">
                  <c:v>0.58499999999999996</c:v>
                </c:pt>
                <c:pt idx="585">
                  <c:v>0.58599999999999997</c:v>
                </c:pt>
                <c:pt idx="586">
                  <c:v>0.58699999999999997</c:v>
                </c:pt>
                <c:pt idx="587">
                  <c:v>0.58799999999999997</c:v>
                </c:pt>
                <c:pt idx="588">
                  <c:v>0.58899999999999997</c:v>
                </c:pt>
                <c:pt idx="589">
                  <c:v>0.59</c:v>
                </c:pt>
                <c:pt idx="590">
                  <c:v>0.59099999999999997</c:v>
                </c:pt>
                <c:pt idx="591">
                  <c:v>0.59199999999999997</c:v>
                </c:pt>
                <c:pt idx="592">
                  <c:v>0.59299999999999997</c:v>
                </c:pt>
                <c:pt idx="593">
                  <c:v>0.59399999999999997</c:v>
                </c:pt>
                <c:pt idx="594">
                  <c:v>0.59499999999999997</c:v>
                </c:pt>
                <c:pt idx="595">
                  <c:v>0.59599999999999997</c:v>
                </c:pt>
                <c:pt idx="596">
                  <c:v>0.59699999999999998</c:v>
                </c:pt>
                <c:pt idx="597">
                  <c:v>0.59799999999999998</c:v>
                </c:pt>
                <c:pt idx="598">
                  <c:v>0.59899999999999998</c:v>
                </c:pt>
                <c:pt idx="599">
                  <c:v>0.6</c:v>
                </c:pt>
                <c:pt idx="600">
                  <c:v>0.60099999999999998</c:v>
                </c:pt>
                <c:pt idx="601">
                  <c:v>0.60199999999999998</c:v>
                </c:pt>
                <c:pt idx="602">
                  <c:v>0.60299999999999998</c:v>
                </c:pt>
                <c:pt idx="603">
                  <c:v>0.60399999999999998</c:v>
                </c:pt>
                <c:pt idx="604">
                  <c:v>0.60499999999999998</c:v>
                </c:pt>
                <c:pt idx="605">
                  <c:v>0.60599999999999998</c:v>
                </c:pt>
                <c:pt idx="606">
                  <c:v>0.60699999999999998</c:v>
                </c:pt>
                <c:pt idx="607">
                  <c:v>0.60799999999999998</c:v>
                </c:pt>
                <c:pt idx="608">
                  <c:v>0.60899999999999999</c:v>
                </c:pt>
                <c:pt idx="609">
                  <c:v>0.61</c:v>
                </c:pt>
                <c:pt idx="610">
                  <c:v>0.61099999999999999</c:v>
                </c:pt>
                <c:pt idx="611">
                  <c:v>0.61199999999999999</c:v>
                </c:pt>
                <c:pt idx="612">
                  <c:v>0.61299999999999999</c:v>
                </c:pt>
                <c:pt idx="613">
                  <c:v>0.61399999999999999</c:v>
                </c:pt>
                <c:pt idx="614">
                  <c:v>0.61499999999999999</c:v>
                </c:pt>
                <c:pt idx="615">
                  <c:v>0.61599999999999999</c:v>
                </c:pt>
                <c:pt idx="616">
                  <c:v>0.61699999999999999</c:v>
                </c:pt>
                <c:pt idx="617">
                  <c:v>0.61799999999999999</c:v>
                </c:pt>
                <c:pt idx="618">
                  <c:v>0.61899999999999999</c:v>
                </c:pt>
                <c:pt idx="619">
                  <c:v>0.62</c:v>
                </c:pt>
                <c:pt idx="620">
                  <c:v>0.621</c:v>
                </c:pt>
                <c:pt idx="621">
                  <c:v>0.622</c:v>
                </c:pt>
                <c:pt idx="622">
                  <c:v>0.623</c:v>
                </c:pt>
                <c:pt idx="623">
                  <c:v>0.624</c:v>
                </c:pt>
                <c:pt idx="624">
                  <c:v>0.625</c:v>
                </c:pt>
                <c:pt idx="625">
                  <c:v>0.626</c:v>
                </c:pt>
                <c:pt idx="626">
                  <c:v>0.627</c:v>
                </c:pt>
                <c:pt idx="627">
                  <c:v>0.628</c:v>
                </c:pt>
                <c:pt idx="628">
                  <c:v>0.629</c:v>
                </c:pt>
                <c:pt idx="629">
                  <c:v>0.63</c:v>
                </c:pt>
                <c:pt idx="630">
                  <c:v>0.63100000000000001</c:v>
                </c:pt>
                <c:pt idx="631">
                  <c:v>0.63200000000000001</c:v>
                </c:pt>
                <c:pt idx="632">
                  <c:v>0.63300000000000001</c:v>
                </c:pt>
                <c:pt idx="633">
                  <c:v>0.63400000000000001</c:v>
                </c:pt>
                <c:pt idx="634">
                  <c:v>0.63500000000000001</c:v>
                </c:pt>
                <c:pt idx="635">
                  <c:v>0.63600000000000001</c:v>
                </c:pt>
                <c:pt idx="636">
                  <c:v>0.63700000000000001</c:v>
                </c:pt>
                <c:pt idx="637">
                  <c:v>0.63800000000000001</c:v>
                </c:pt>
                <c:pt idx="638">
                  <c:v>0.63900000000000001</c:v>
                </c:pt>
                <c:pt idx="639">
                  <c:v>0.64</c:v>
                </c:pt>
                <c:pt idx="640">
                  <c:v>0.64100000000000001</c:v>
                </c:pt>
                <c:pt idx="641">
                  <c:v>0.64200000000000002</c:v>
                </c:pt>
                <c:pt idx="642">
                  <c:v>0.64300000000000002</c:v>
                </c:pt>
                <c:pt idx="643">
                  <c:v>0.64400000000000002</c:v>
                </c:pt>
                <c:pt idx="644">
                  <c:v>0.64500000000000002</c:v>
                </c:pt>
                <c:pt idx="645">
                  <c:v>0.64600000000000002</c:v>
                </c:pt>
                <c:pt idx="646">
                  <c:v>0.64700000000000002</c:v>
                </c:pt>
                <c:pt idx="647">
                  <c:v>0.64800000000000002</c:v>
                </c:pt>
                <c:pt idx="648">
                  <c:v>0.64900000000000002</c:v>
                </c:pt>
                <c:pt idx="649">
                  <c:v>0.65</c:v>
                </c:pt>
                <c:pt idx="650">
                  <c:v>0.65100000000000002</c:v>
                </c:pt>
                <c:pt idx="651">
                  <c:v>0.65200000000000002</c:v>
                </c:pt>
                <c:pt idx="652">
                  <c:v>0.65300000000000002</c:v>
                </c:pt>
                <c:pt idx="653">
                  <c:v>0.65400000000000003</c:v>
                </c:pt>
                <c:pt idx="654">
                  <c:v>0.65500000000000003</c:v>
                </c:pt>
                <c:pt idx="655">
                  <c:v>0.65600000000000003</c:v>
                </c:pt>
                <c:pt idx="656">
                  <c:v>0.65700000000000003</c:v>
                </c:pt>
                <c:pt idx="657">
                  <c:v>0.65800000000000003</c:v>
                </c:pt>
                <c:pt idx="658">
                  <c:v>0.65900000000000003</c:v>
                </c:pt>
                <c:pt idx="659">
                  <c:v>0.66</c:v>
                </c:pt>
                <c:pt idx="660">
                  <c:v>0.66100000000000003</c:v>
                </c:pt>
                <c:pt idx="661">
                  <c:v>0.66200000000000003</c:v>
                </c:pt>
                <c:pt idx="662">
                  <c:v>0.66300000000000003</c:v>
                </c:pt>
                <c:pt idx="663">
                  <c:v>0.66400000000000003</c:v>
                </c:pt>
                <c:pt idx="664">
                  <c:v>0.66500000000000004</c:v>
                </c:pt>
                <c:pt idx="665">
                  <c:v>0.66600000000000004</c:v>
                </c:pt>
                <c:pt idx="666">
                  <c:v>0.66700000000000004</c:v>
                </c:pt>
                <c:pt idx="667">
                  <c:v>0.66800000000000004</c:v>
                </c:pt>
                <c:pt idx="668">
                  <c:v>0.66900000000000004</c:v>
                </c:pt>
                <c:pt idx="669">
                  <c:v>0.67</c:v>
                </c:pt>
                <c:pt idx="670">
                  <c:v>0.67100000000000004</c:v>
                </c:pt>
                <c:pt idx="671">
                  <c:v>0.67200000000000004</c:v>
                </c:pt>
                <c:pt idx="672">
                  <c:v>0.67300000000000004</c:v>
                </c:pt>
                <c:pt idx="673">
                  <c:v>0.67400000000000004</c:v>
                </c:pt>
                <c:pt idx="674">
                  <c:v>0.67500000000000004</c:v>
                </c:pt>
                <c:pt idx="675">
                  <c:v>0.67600000000000005</c:v>
                </c:pt>
                <c:pt idx="676">
                  <c:v>0.67700000000000005</c:v>
                </c:pt>
                <c:pt idx="677">
                  <c:v>0.67800000000000005</c:v>
                </c:pt>
                <c:pt idx="678">
                  <c:v>0.67900000000000005</c:v>
                </c:pt>
                <c:pt idx="679">
                  <c:v>0.68</c:v>
                </c:pt>
                <c:pt idx="680">
                  <c:v>0.68100000000000005</c:v>
                </c:pt>
                <c:pt idx="681">
                  <c:v>0.68200000000000005</c:v>
                </c:pt>
                <c:pt idx="682">
                  <c:v>0.68300000000000005</c:v>
                </c:pt>
                <c:pt idx="683">
                  <c:v>0.68400000000000005</c:v>
                </c:pt>
                <c:pt idx="684">
                  <c:v>0.68500000000000005</c:v>
                </c:pt>
                <c:pt idx="685">
                  <c:v>0.68600000000000005</c:v>
                </c:pt>
                <c:pt idx="686">
                  <c:v>0.68700000000000006</c:v>
                </c:pt>
                <c:pt idx="687">
                  <c:v>0.68799999999999994</c:v>
                </c:pt>
                <c:pt idx="688">
                  <c:v>0.68899999999999995</c:v>
                </c:pt>
                <c:pt idx="689">
                  <c:v>0.69</c:v>
                </c:pt>
                <c:pt idx="690">
                  <c:v>0.69099999999999995</c:v>
                </c:pt>
                <c:pt idx="691">
                  <c:v>0.69199999999999995</c:v>
                </c:pt>
                <c:pt idx="692">
                  <c:v>0.69299999999999995</c:v>
                </c:pt>
                <c:pt idx="693">
                  <c:v>0.69399999999999995</c:v>
                </c:pt>
                <c:pt idx="694">
                  <c:v>0.69499999999999995</c:v>
                </c:pt>
                <c:pt idx="695">
                  <c:v>0.69599999999999995</c:v>
                </c:pt>
                <c:pt idx="696">
                  <c:v>0.69699999999999995</c:v>
                </c:pt>
                <c:pt idx="697">
                  <c:v>0.69799999999999995</c:v>
                </c:pt>
                <c:pt idx="698">
                  <c:v>0.69899999999999995</c:v>
                </c:pt>
                <c:pt idx="699">
                  <c:v>0.7</c:v>
                </c:pt>
                <c:pt idx="700">
                  <c:v>0.70099999999999996</c:v>
                </c:pt>
                <c:pt idx="701">
                  <c:v>0.70199999999999996</c:v>
                </c:pt>
                <c:pt idx="702">
                  <c:v>0.70299999999999996</c:v>
                </c:pt>
                <c:pt idx="703">
                  <c:v>0.70399999999999996</c:v>
                </c:pt>
                <c:pt idx="704">
                  <c:v>0.70499999999999996</c:v>
                </c:pt>
                <c:pt idx="705">
                  <c:v>0.70599999999999996</c:v>
                </c:pt>
                <c:pt idx="706">
                  <c:v>0.70699999999999996</c:v>
                </c:pt>
                <c:pt idx="707">
                  <c:v>0.70799999999999996</c:v>
                </c:pt>
                <c:pt idx="708">
                  <c:v>0.70899999999999996</c:v>
                </c:pt>
                <c:pt idx="709">
                  <c:v>0.71</c:v>
                </c:pt>
                <c:pt idx="710">
                  <c:v>0.71099999999999997</c:v>
                </c:pt>
                <c:pt idx="711">
                  <c:v>0.71199999999999997</c:v>
                </c:pt>
                <c:pt idx="712">
                  <c:v>0.71299999999999997</c:v>
                </c:pt>
                <c:pt idx="713">
                  <c:v>0.71399999999999997</c:v>
                </c:pt>
                <c:pt idx="714">
                  <c:v>0.71499999999999997</c:v>
                </c:pt>
                <c:pt idx="715">
                  <c:v>0.71599999999999997</c:v>
                </c:pt>
                <c:pt idx="716">
                  <c:v>0.71699999999999997</c:v>
                </c:pt>
                <c:pt idx="717">
                  <c:v>0.71799999999999997</c:v>
                </c:pt>
                <c:pt idx="718">
                  <c:v>0.71899999999999997</c:v>
                </c:pt>
                <c:pt idx="719">
                  <c:v>0.72</c:v>
                </c:pt>
                <c:pt idx="720">
                  <c:v>0.72099999999999997</c:v>
                </c:pt>
                <c:pt idx="721">
                  <c:v>0.72199999999999998</c:v>
                </c:pt>
                <c:pt idx="722">
                  <c:v>0.72299999999999998</c:v>
                </c:pt>
                <c:pt idx="723">
                  <c:v>0.72399999999999998</c:v>
                </c:pt>
                <c:pt idx="724">
                  <c:v>0.72499999999999998</c:v>
                </c:pt>
                <c:pt idx="725">
                  <c:v>0.72599999999999998</c:v>
                </c:pt>
                <c:pt idx="726">
                  <c:v>0.72699999999999998</c:v>
                </c:pt>
                <c:pt idx="727">
                  <c:v>0.72799999999999998</c:v>
                </c:pt>
                <c:pt idx="728">
                  <c:v>0.72899999999999998</c:v>
                </c:pt>
                <c:pt idx="729">
                  <c:v>0.73</c:v>
                </c:pt>
                <c:pt idx="730">
                  <c:v>0.73099999999999998</c:v>
                </c:pt>
                <c:pt idx="731">
                  <c:v>0.73199999999999998</c:v>
                </c:pt>
                <c:pt idx="732">
                  <c:v>0.73299999999999998</c:v>
                </c:pt>
                <c:pt idx="733">
                  <c:v>0.73399999999999999</c:v>
                </c:pt>
                <c:pt idx="734">
                  <c:v>0.73499999999999999</c:v>
                </c:pt>
                <c:pt idx="735">
                  <c:v>0.73599999999999999</c:v>
                </c:pt>
                <c:pt idx="736">
                  <c:v>0.73699999999999999</c:v>
                </c:pt>
                <c:pt idx="737">
                  <c:v>0.73799999999999999</c:v>
                </c:pt>
                <c:pt idx="738">
                  <c:v>0.73899999999999999</c:v>
                </c:pt>
                <c:pt idx="739">
                  <c:v>0.74</c:v>
                </c:pt>
                <c:pt idx="740">
                  <c:v>0.74099999999999999</c:v>
                </c:pt>
                <c:pt idx="741">
                  <c:v>0.74199999999999999</c:v>
                </c:pt>
                <c:pt idx="742">
                  <c:v>0.74299999999999999</c:v>
                </c:pt>
                <c:pt idx="743">
                  <c:v>0.74399999999999999</c:v>
                </c:pt>
                <c:pt idx="744">
                  <c:v>0.745</c:v>
                </c:pt>
                <c:pt idx="745">
                  <c:v>0.746</c:v>
                </c:pt>
                <c:pt idx="746">
                  <c:v>0.747</c:v>
                </c:pt>
                <c:pt idx="747">
                  <c:v>0.748</c:v>
                </c:pt>
                <c:pt idx="748">
                  <c:v>0.749</c:v>
                </c:pt>
                <c:pt idx="749">
                  <c:v>0.75</c:v>
                </c:pt>
                <c:pt idx="750">
                  <c:v>0.751</c:v>
                </c:pt>
                <c:pt idx="751">
                  <c:v>0.752</c:v>
                </c:pt>
                <c:pt idx="752">
                  <c:v>0.753</c:v>
                </c:pt>
                <c:pt idx="753">
                  <c:v>0.754</c:v>
                </c:pt>
                <c:pt idx="754">
                  <c:v>0.755</c:v>
                </c:pt>
                <c:pt idx="755">
                  <c:v>0.75600000000000001</c:v>
                </c:pt>
                <c:pt idx="756">
                  <c:v>0.75700000000000001</c:v>
                </c:pt>
                <c:pt idx="757">
                  <c:v>0.75800000000000001</c:v>
                </c:pt>
                <c:pt idx="758">
                  <c:v>0.75900000000000001</c:v>
                </c:pt>
                <c:pt idx="759">
                  <c:v>0.76</c:v>
                </c:pt>
                <c:pt idx="760">
                  <c:v>0.76100000000000001</c:v>
                </c:pt>
                <c:pt idx="761">
                  <c:v>0.76200000000000001</c:v>
                </c:pt>
                <c:pt idx="762">
                  <c:v>0.76300000000000001</c:v>
                </c:pt>
                <c:pt idx="763">
                  <c:v>0.76400000000000001</c:v>
                </c:pt>
                <c:pt idx="764">
                  <c:v>0.76500000000000001</c:v>
                </c:pt>
                <c:pt idx="765">
                  <c:v>0.76600000000000001</c:v>
                </c:pt>
                <c:pt idx="766">
                  <c:v>0.76700000000000002</c:v>
                </c:pt>
                <c:pt idx="767">
                  <c:v>0.76800000000000002</c:v>
                </c:pt>
                <c:pt idx="768">
                  <c:v>0.76900000000000002</c:v>
                </c:pt>
                <c:pt idx="769">
                  <c:v>0.77</c:v>
                </c:pt>
                <c:pt idx="770">
                  <c:v>0.77100000000000002</c:v>
                </c:pt>
                <c:pt idx="771">
                  <c:v>0.77200000000000002</c:v>
                </c:pt>
                <c:pt idx="772">
                  <c:v>0.77300000000000002</c:v>
                </c:pt>
                <c:pt idx="773">
                  <c:v>0.77400000000000002</c:v>
                </c:pt>
                <c:pt idx="774">
                  <c:v>0.77500000000000002</c:v>
                </c:pt>
                <c:pt idx="775">
                  <c:v>0.77600000000000002</c:v>
                </c:pt>
                <c:pt idx="776">
                  <c:v>0.77700000000000002</c:v>
                </c:pt>
                <c:pt idx="777">
                  <c:v>0.77800000000000002</c:v>
                </c:pt>
                <c:pt idx="778">
                  <c:v>0.77900000000000003</c:v>
                </c:pt>
                <c:pt idx="779">
                  <c:v>0.78</c:v>
                </c:pt>
                <c:pt idx="780">
                  <c:v>0.78100000000000003</c:v>
                </c:pt>
                <c:pt idx="781">
                  <c:v>0.78200000000000003</c:v>
                </c:pt>
                <c:pt idx="782">
                  <c:v>0.78300000000000003</c:v>
                </c:pt>
                <c:pt idx="783">
                  <c:v>0.78400000000000003</c:v>
                </c:pt>
                <c:pt idx="784">
                  <c:v>0.78500000000000003</c:v>
                </c:pt>
                <c:pt idx="785">
                  <c:v>0.78600000000000003</c:v>
                </c:pt>
                <c:pt idx="786">
                  <c:v>0.78700000000000003</c:v>
                </c:pt>
                <c:pt idx="787">
                  <c:v>0.78800000000000003</c:v>
                </c:pt>
                <c:pt idx="788">
                  <c:v>0.78900000000000003</c:v>
                </c:pt>
                <c:pt idx="789">
                  <c:v>0.79</c:v>
                </c:pt>
                <c:pt idx="790">
                  <c:v>0.79100000000000004</c:v>
                </c:pt>
                <c:pt idx="791">
                  <c:v>0.79200000000000004</c:v>
                </c:pt>
                <c:pt idx="792">
                  <c:v>0.79300000000000004</c:v>
                </c:pt>
                <c:pt idx="793">
                  <c:v>0.79400000000000004</c:v>
                </c:pt>
                <c:pt idx="794">
                  <c:v>0.79500000000000004</c:v>
                </c:pt>
                <c:pt idx="795">
                  <c:v>0.79600000000000004</c:v>
                </c:pt>
                <c:pt idx="796">
                  <c:v>0.79700000000000004</c:v>
                </c:pt>
                <c:pt idx="797">
                  <c:v>0.79800000000000004</c:v>
                </c:pt>
                <c:pt idx="798">
                  <c:v>0.79900000000000004</c:v>
                </c:pt>
                <c:pt idx="799">
                  <c:v>0.8</c:v>
                </c:pt>
                <c:pt idx="800">
                  <c:v>0.80100000000000005</c:v>
                </c:pt>
                <c:pt idx="801">
                  <c:v>0.80200000000000005</c:v>
                </c:pt>
                <c:pt idx="802">
                  <c:v>0.80300000000000005</c:v>
                </c:pt>
                <c:pt idx="803">
                  <c:v>0.80400000000000005</c:v>
                </c:pt>
                <c:pt idx="804">
                  <c:v>0.80500000000000005</c:v>
                </c:pt>
                <c:pt idx="805">
                  <c:v>0.80600000000000005</c:v>
                </c:pt>
                <c:pt idx="806">
                  <c:v>0.80700000000000005</c:v>
                </c:pt>
                <c:pt idx="807">
                  <c:v>0.80800000000000005</c:v>
                </c:pt>
                <c:pt idx="808">
                  <c:v>0.80900000000000005</c:v>
                </c:pt>
                <c:pt idx="809">
                  <c:v>0.81</c:v>
                </c:pt>
                <c:pt idx="810">
                  <c:v>0.81100000000000005</c:v>
                </c:pt>
                <c:pt idx="811">
                  <c:v>0.81200000000000006</c:v>
                </c:pt>
                <c:pt idx="812">
                  <c:v>0.81299999999999994</c:v>
                </c:pt>
                <c:pt idx="813">
                  <c:v>0.81399999999999995</c:v>
                </c:pt>
                <c:pt idx="814">
                  <c:v>0.81499999999999995</c:v>
                </c:pt>
                <c:pt idx="815">
                  <c:v>0.81599999999999995</c:v>
                </c:pt>
                <c:pt idx="816">
                  <c:v>0.81699999999999995</c:v>
                </c:pt>
                <c:pt idx="817">
                  <c:v>0.81799999999999995</c:v>
                </c:pt>
                <c:pt idx="818">
                  <c:v>0.81899999999999995</c:v>
                </c:pt>
                <c:pt idx="819">
                  <c:v>0.82</c:v>
                </c:pt>
                <c:pt idx="820">
                  <c:v>0.82099999999999995</c:v>
                </c:pt>
                <c:pt idx="821">
                  <c:v>0.82199999999999995</c:v>
                </c:pt>
                <c:pt idx="822">
                  <c:v>0.82299999999999995</c:v>
                </c:pt>
                <c:pt idx="823">
                  <c:v>0.82399999999999995</c:v>
                </c:pt>
                <c:pt idx="824">
                  <c:v>0.82499999999999996</c:v>
                </c:pt>
                <c:pt idx="825">
                  <c:v>0.82599999999999996</c:v>
                </c:pt>
                <c:pt idx="826">
                  <c:v>0.82699999999999996</c:v>
                </c:pt>
                <c:pt idx="827">
                  <c:v>0.82799999999999996</c:v>
                </c:pt>
                <c:pt idx="828">
                  <c:v>0.82899999999999996</c:v>
                </c:pt>
                <c:pt idx="829">
                  <c:v>0.83</c:v>
                </c:pt>
                <c:pt idx="830">
                  <c:v>0.83099999999999996</c:v>
                </c:pt>
                <c:pt idx="831">
                  <c:v>0.83199999999999996</c:v>
                </c:pt>
                <c:pt idx="832">
                  <c:v>0.83299999999999996</c:v>
                </c:pt>
                <c:pt idx="833">
                  <c:v>0.83399999999999996</c:v>
                </c:pt>
                <c:pt idx="834">
                  <c:v>0.83499999999999996</c:v>
                </c:pt>
                <c:pt idx="835">
                  <c:v>0.83599999999999997</c:v>
                </c:pt>
                <c:pt idx="836">
                  <c:v>0.83699999999999997</c:v>
                </c:pt>
                <c:pt idx="837">
                  <c:v>0.83799999999999997</c:v>
                </c:pt>
                <c:pt idx="838">
                  <c:v>0.83899999999999997</c:v>
                </c:pt>
                <c:pt idx="839">
                  <c:v>0.84</c:v>
                </c:pt>
                <c:pt idx="840">
                  <c:v>0.84099999999999997</c:v>
                </c:pt>
                <c:pt idx="841">
                  <c:v>0.84199999999999997</c:v>
                </c:pt>
                <c:pt idx="842">
                  <c:v>0.84299999999999997</c:v>
                </c:pt>
                <c:pt idx="843">
                  <c:v>0.84399999999999997</c:v>
                </c:pt>
                <c:pt idx="844">
                  <c:v>0.84499999999999997</c:v>
                </c:pt>
                <c:pt idx="845">
                  <c:v>0.84599999999999997</c:v>
                </c:pt>
                <c:pt idx="846">
                  <c:v>0.84699999999999998</c:v>
                </c:pt>
                <c:pt idx="847">
                  <c:v>0.84799999999999998</c:v>
                </c:pt>
                <c:pt idx="848">
                  <c:v>0.84899999999999998</c:v>
                </c:pt>
                <c:pt idx="849">
                  <c:v>0.85</c:v>
                </c:pt>
                <c:pt idx="850">
                  <c:v>0.85099999999999998</c:v>
                </c:pt>
                <c:pt idx="851">
                  <c:v>0.85199999999999998</c:v>
                </c:pt>
                <c:pt idx="852">
                  <c:v>0.85299999999999998</c:v>
                </c:pt>
                <c:pt idx="853">
                  <c:v>0.85399999999999998</c:v>
                </c:pt>
                <c:pt idx="854">
                  <c:v>0.85499999999999998</c:v>
                </c:pt>
                <c:pt idx="855">
                  <c:v>0.85599999999999998</c:v>
                </c:pt>
                <c:pt idx="856">
                  <c:v>0.85699999999999998</c:v>
                </c:pt>
                <c:pt idx="857">
                  <c:v>0.85799999999999998</c:v>
                </c:pt>
                <c:pt idx="858">
                  <c:v>0.85899999999999999</c:v>
                </c:pt>
                <c:pt idx="859">
                  <c:v>0.86</c:v>
                </c:pt>
                <c:pt idx="860">
                  <c:v>0.86099999999999999</c:v>
                </c:pt>
                <c:pt idx="861">
                  <c:v>0.86199999999999999</c:v>
                </c:pt>
                <c:pt idx="862">
                  <c:v>0.86299999999999999</c:v>
                </c:pt>
                <c:pt idx="863">
                  <c:v>0.86399999999999999</c:v>
                </c:pt>
                <c:pt idx="864">
                  <c:v>0.86499999999999999</c:v>
                </c:pt>
                <c:pt idx="865">
                  <c:v>0.86599999999999999</c:v>
                </c:pt>
                <c:pt idx="866">
                  <c:v>0.86699999999999999</c:v>
                </c:pt>
                <c:pt idx="867">
                  <c:v>0.86799999999999999</c:v>
                </c:pt>
                <c:pt idx="868">
                  <c:v>0.86899999999999999</c:v>
                </c:pt>
                <c:pt idx="869">
                  <c:v>0.87</c:v>
                </c:pt>
                <c:pt idx="870">
                  <c:v>0.871</c:v>
                </c:pt>
                <c:pt idx="871">
                  <c:v>0.872</c:v>
                </c:pt>
                <c:pt idx="872">
                  <c:v>0.873</c:v>
                </c:pt>
                <c:pt idx="873">
                  <c:v>0.874</c:v>
                </c:pt>
                <c:pt idx="874">
                  <c:v>0.875</c:v>
                </c:pt>
                <c:pt idx="875">
                  <c:v>0.876</c:v>
                </c:pt>
                <c:pt idx="876">
                  <c:v>0.877</c:v>
                </c:pt>
                <c:pt idx="877">
                  <c:v>0.878</c:v>
                </c:pt>
                <c:pt idx="878">
                  <c:v>0.879</c:v>
                </c:pt>
                <c:pt idx="879">
                  <c:v>0.88</c:v>
                </c:pt>
                <c:pt idx="880">
                  <c:v>0.88100000000000001</c:v>
                </c:pt>
                <c:pt idx="881">
                  <c:v>0.88200000000000001</c:v>
                </c:pt>
                <c:pt idx="882">
                  <c:v>0.88300000000000001</c:v>
                </c:pt>
                <c:pt idx="883">
                  <c:v>0.88400000000000001</c:v>
                </c:pt>
                <c:pt idx="884">
                  <c:v>0.88500000000000001</c:v>
                </c:pt>
                <c:pt idx="885">
                  <c:v>0.88600000000000001</c:v>
                </c:pt>
                <c:pt idx="886">
                  <c:v>0.88700000000000001</c:v>
                </c:pt>
                <c:pt idx="887">
                  <c:v>0.88800000000000001</c:v>
                </c:pt>
                <c:pt idx="888">
                  <c:v>0.88900000000000001</c:v>
                </c:pt>
                <c:pt idx="889">
                  <c:v>0.89</c:v>
                </c:pt>
                <c:pt idx="890">
                  <c:v>0.89100000000000001</c:v>
                </c:pt>
                <c:pt idx="891">
                  <c:v>0.89200000000000002</c:v>
                </c:pt>
                <c:pt idx="892">
                  <c:v>0.89300000000000002</c:v>
                </c:pt>
                <c:pt idx="893">
                  <c:v>0.89400000000000002</c:v>
                </c:pt>
                <c:pt idx="894">
                  <c:v>0.89500000000000002</c:v>
                </c:pt>
                <c:pt idx="895">
                  <c:v>0.89600000000000002</c:v>
                </c:pt>
                <c:pt idx="896">
                  <c:v>0.89700000000000002</c:v>
                </c:pt>
                <c:pt idx="897">
                  <c:v>0.89800000000000002</c:v>
                </c:pt>
                <c:pt idx="898">
                  <c:v>0.89900000000000002</c:v>
                </c:pt>
                <c:pt idx="899">
                  <c:v>0.9</c:v>
                </c:pt>
                <c:pt idx="900">
                  <c:v>0.90100000000000002</c:v>
                </c:pt>
                <c:pt idx="901">
                  <c:v>0.90200000000000002</c:v>
                </c:pt>
                <c:pt idx="902">
                  <c:v>0.90300000000000002</c:v>
                </c:pt>
                <c:pt idx="903">
                  <c:v>0.90400000000000003</c:v>
                </c:pt>
                <c:pt idx="904">
                  <c:v>0.90500000000000003</c:v>
                </c:pt>
                <c:pt idx="905">
                  <c:v>0.90600000000000003</c:v>
                </c:pt>
                <c:pt idx="906">
                  <c:v>0.90700000000000003</c:v>
                </c:pt>
                <c:pt idx="907">
                  <c:v>0.90800000000000003</c:v>
                </c:pt>
                <c:pt idx="908">
                  <c:v>0.90900000000000003</c:v>
                </c:pt>
                <c:pt idx="909">
                  <c:v>0.91</c:v>
                </c:pt>
                <c:pt idx="910">
                  <c:v>0.91100000000000003</c:v>
                </c:pt>
                <c:pt idx="911">
                  <c:v>0.91200000000000003</c:v>
                </c:pt>
                <c:pt idx="912">
                  <c:v>0.91300000000000003</c:v>
                </c:pt>
                <c:pt idx="913">
                  <c:v>0.91400000000000003</c:v>
                </c:pt>
                <c:pt idx="914">
                  <c:v>0.91500000000000004</c:v>
                </c:pt>
                <c:pt idx="915">
                  <c:v>0.91600000000000004</c:v>
                </c:pt>
                <c:pt idx="916">
                  <c:v>0.91700000000000004</c:v>
                </c:pt>
                <c:pt idx="917">
                  <c:v>0.91800000000000004</c:v>
                </c:pt>
                <c:pt idx="918">
                  <c:v>0.91900000000000004</c:v>
                </c:pt>
                <c:pt idx="919">
                  <c:v>0.92</c:v>
                </c:pt>
                <c:pt idx="920">
                  <c:v>0.92100000000000004</c:v>
                </c:pt>
                <c:pt idx="921">
                  <c:v>0.92200000000000004</c:v>
                </c:pt>
                <c:pt idx="922">
                  <c:v>0.92300000000000004</c:v>
                </c:pt>
                <c:pt idx="923">
                  <c:v>0.92400000000000004</c:v>
                </c:pt>
                <c:pt idx="924">
                  <c:v>0.92500000000000004</c:v>
                </c:pt>
                <c:pt idx="925">
                  <c:v>0.92600000000000005</c:v>
                </c:pt>
                <c:pt idx="926">
                  <c:v>0.92700000000000005</c:v>
                </c:pt>
                <c:pt idx="927">
                  <c:v>0.92800000000000005</c:v>
                </c:pt>
                <c:pt idx="928">
                  <c:v>0.92900000000000005</c:v>
                </c:pt>
                <c:pt idx="929">
                  <c:v>0.93</c:v>
                </c:pt>
                <c:pt idx="930">
                  <c:v>0.93100000000000005</c:v>
                </c:pt>
                <c:pt idx="931">
                  <c:v>0.93200000000000005</c:v>
                </c:pt>
                <c:pt idx="932">
                  <c:v>0.93300000000000005</c:v>
                </c:pt>
                <c:pt idx="933">
                  <c:v>0.93400000000000005</c:v>
                </c:pt>
                <c:pt idx="934">
                  <c:v>0.93500000000000005</c:v>
                </c:pt>
                <c:pt idx="935">
                  <c:v>0.93600000000000005</c:v>
                </c:pt>
                <c:pt idx="936">
                  <c:v>0.93700000000000006</c:v>
                </c:pt>
                <c:pt idx="937">
                  <c:v>0.93799999999999994</c:v>
                </c:pt>
                <c:pt idx="938">
                  <c:v>0.93899999999999995</c:v>
                </c:pt>
                <c:pt idx="939">
                  <c:v>0.94</c:v>
                </c:pt>
                <c:pt idx="940">
                  <c:v>0.94099999999999995</c:v>
                </c:pt>
                <c:pt idx="941">
                  <c:v>0.94199999999999995</c:v>
                </c:pt>
                <c:pt idx="942">
                  <c:v>0.94299999999999995</c:v>
                </c:pt>
                <c:pt idx="943">
                  <c:v>0.94399999999999995</c:v>
                </c:pt>
                <c:pt idx="944">
                  <c:v>0.94499999999999995</c:v>
                </c:pt>
                <c:pt idx="945">
                  <c:v>0.94599999999999995</c:v>
                </c:pt>
                <c:pt idx="946">
                  <c:v>0.94699999999999995</c:v>
                </c:pt>
                <c:pt idx="947">
                  <c:v>0.94799999999999995</c:v>
                </c:pt>
                <c:pt idx="948">
                  <c:v>0.94899999999999995</c:v>
                </c:pt>
                <c:pt idx="949">
                  <c:v>0.95</c:v>
                </c:pt>
                <c:pt idx="950">
                  <c:v>0.95099999999999996</c:v>
                </c:pt>
                <c:pt idx="951">
                  <c:v>0.95199999999999996</c:v>
                </c:pt>
                <c:pt idx="952">
                  <c:v>0.95299999999999996</c:v>
                </c:pt>
                <c:pt idx="953">
                  <c:v>0.95399999999999996</c:v>
                </c:pt>
                <c:pt idx="954">
                  <c:v>0.95499999999999996</c:v>
                </c:pt>
                <c:pt idx="955">
                  <c:v>0.95599999999999996</c:v>
                </c:pt>
                <c:pt idx="956">
                  <c:v>0.95699999999999996</c:v>
                </c:pt>
                <c:pt idx="957">
                  <c:v>0.95799999999999996</c:v>
                </c:pt>
                <c:pt idx="958">
                  <c:v>0.95899999999999996</c:v>
                </c:pt>
                <c:pt idx="959">
                  <c:v>0.96</c:v>
                </c:pt>
                <c:pt idx="960">
                  <c:v>0.96099999999999997</c:v>
                </c:pt>
                <c:pt idx="961">
                  <c:v>0.96199999999999997</c:v>
                </c:pt>
                <c:pt idx="962">
                  <c:v>0.96299999999999997</c:v>
                </c:pt>
                <c:pt idx="963">
                  <c:v>0.96399999999999997</c:v>
                </c:pt>
                <c:pt idx="964">
                  <c:v>0.96499999999999997</c:v>
                </c:pt>
                <c:pt idx="965">
                  <c:v>0.96599999999999997</c:v>
                </c:pt>
                <c:pt idx="966">
                  <c:v>0.96699999999999997</c:v>
                </c:pt>
                <c:pt idx="967">
                  <c:v>0.96799999999999997</c:v>
                </c:pt>
                <c:pt idx="968">
                  <c:v>0.96899999999999997</c:v>
                </c:pt>
                <c:pt idx="969">
                  <c:v>0.97</c:v>
                </c:pt>
                <c:pt idx="970">
                  <c:v>0.97099999999999997</c:v>
                </c:pt>
                <c:pt idx="971">
                  <c:v>0.97199999999999998</c:v>
                </c:pt>
                <c:pt idx="972">
                  <c:v>0.97299999999999998</c:v>
                </c:pt>
                <c:pt idx="973">
                  <c:v>0.97399999999999998</c:v>
                </c:pt>
                <c:pt idx="974">
                  <c:v>0.97499999999999998</c:v>
                </c:pt>
                <c:pt idx="975">
                  <c:v>0.97599999999999998</c:v>
                </c:pt>
                <c:pt idx="976">
                  <c:v>0.97699999999999998</c:v>
                </c:pt>
                <c:pt idx="977">
                  <c:v>0.97799999999999998</c:v>
                </c:pt>
                <c:pt idx="978">
                  <c:v>0.97899999999999998</c:v>
                </c:pt>
                <c:pt idx="979">
                  <c:v>0.98</c:v>
                </c:pt>
                <c:pt idx="980">
                  <c:v>0.98099999999999998</c:v>
                </c:pt>
                <c:pt idx="981">
                  <c:v>0.98199999999999998</c:v>
                </c:pt>
                <c:pt idx="982">
                  <c:v>0.98299999999999998</c:v>
                </c:pt>
                <c:pt idx="983">
                  <c:v>0.98399999999999999</c:v>
                </c:pt>
                <c:pt idx="984">
                  <c:v>0.98499999999999999</c:v>
                </c:pt>
                <c:pt idx="985">
                  <c:v>0.98599999999999999</c:v>
                </c:pt>
                <c:pt idx="986">
                  <c:v>0.98699999999999999</c:v>
                </c:pt>
                <c:pt idx="987">
                  <c:v>0.98799999999999999</c:v>
                </c:pt>
                <c:pt idx="988">
                  <c:v>0.98899999999999999</c:v>
                </c:pt>
                <c:pt idx="989">
                  <c:v>0.99</c:v>
                </c:pt>
                <c:pt idx="990">
                  <c:v>0.99099999999999999</c:v>
                </c:pt>
                <c:pt idx="991">
                  <c:v>0.99199999999999999</c:v>
                </c:pt>
                <c:pt idx="992">
                  <c:v>0.99299999999999999</c:v>
                </c:pt>
                <c:pt idx="993">
                  <c:v>0.99399999999999999</c:v>
                </c:pt>
                <c:pt idx="994">
                  <c:v>0.995</c:v>
                </c:pt>
                <c:pt idx="995">
                  <c:v>0.996</c:v>
                </c:pt>
                <c:pt idx="996">
                  <c:v>0.997</c:v>
                </c:pt>
                <c:pt idx="997">
                  <c:v>0.998</c:v>
                </c:pt>
                <c:pt idx="998">
                  <c:v>0.999</c:v>
                </c:pt>
                <c:pt idx="999">
                  <c:v>1</c:v>
                </c:pt>
                <c:pt idx="1000">
                  <c:v>1.0009999999999999</c:v>
                </c:pt>
                <c:pt idx="1001">
                  <c:v>1.002</c:v>
                </c:pt>
                <c:pt idx="1002">
                  <c:v>1.0029999999999999</c:v>
                </c:pt>
                <c:pt idx="1003">
                  <c:v>1.004</c:v>
                </c:pt>
                <c:pt idx="1004">
                  <c:v>1.0049999999999999</c:v>
                </c:pt>
                <c:pt idx="1005">
                  <c:v>1.006</c:v>
                </c:pt>
                <c:pt idx="1006">
                  <c:v>1.0069999999999999</c:v>
                </c:pt>
                <c:pt idx="1007">
                  <c:v>1.008</c:v>
                </c:pt>
                <c:pt idx="1008">
                  <c:v>1.0089999999999999</c:v>
                </c:pt>
                <c:pt idx="1009">
                  <c:v>1.01</c:v>
                </c:pt>
                <c:pt idx="1010">
                  <c:v>1.0109999999999999</c:v>
                </c:pt>
                <c:pt idx="1011">
                  <c:v>1.012</c:v>
                </c:pt>
                <c:pt idx="1012">
                  <c:v>1.0129999999999999</c:v>
                </c:pt>
                <c:pt idx="1013">
                  <c:v>1.014</c:v>
                </c:pt>
                <c:pt idx="1014">
                  <c:v>1.0149999999999999</c:v>
                </c:pt>
                <c:pt idx="1015">
                  <c:v>1.016</c:v>
                </c:pt>
                <c:pt idx="1016">
                  <c:v>1.0169999999999999</c:v>
                </c:pt>
                <c:pt idx="1017">
                  <c:v>1.018</c:v>
                </c:pt>
                <c:pt idx="1018">
                  <c:v>1.0189999999999999</c:v>
                </c:pt>
                <c:pt idx="1019">
                  <c:v>1.02</c:v>
                </c:pt>
                <c:pt idx="1020">
                  <c:v>1.0209999999999999</c:v>
                </c:pt>
                <c:pt idx="1021">
                  <c:v>1.022</c:v>
                </c:pt>
                <c:pt idx="1022">
                  <c:v>1.0229999999999999</c:v>
                </c:pt>
                <c:pt idx="1023">
                  <c:v>1.024</c:v>
                </c:pt>
                <c:pt idx="1024">
                  <c:v>1.0249999999999999</c:v>
                </c:pt>
                <c:pt idx="1025">
                  <c:v>1.026</c:v>
                </c:pt>
                <c:pt idx="1026">
                  <c:v>1.0269999999999999</c:v>
                </c:pt>
                <c:pt idx="1027">
                  <c:v>1.028</c:v>
                </c:pt>
                <c:pt idx="1028">
                  <c:v>1.0289999999999999</c:v>
                </c:pt>
                <c:pt idx="1029">
                  <c:v>1.03</c:v>
                </c:pt>
                <c:pt idx="1030">
                  <c:v>1.0309999999999999</c:v>
                </c:pt>
                <c:pt idx="1031">
                  <c:v>1.032</c:v>
                </c:pt>
                <c:pt idx="1032">
                  <c:v>1.0329999999999999</c:v>
                </c:pt>
                <c:pt idx="1033">
                  <c:v>1.034</c:v>
                </c:pt>
                <c:pt idx="1034">
                  <c:v>1.0349999999999999</c:v>
                </c:pt>
                <c:pt idx="1035">
                  <c:v>1.036</c:v>
                </c:pt>
                <c:pt idx="1036">
                  <c:v>1.0369999999999999</c:v>
                </c:pt>
                <c:pt idx="1037">
                  <c:v>1.038</c:v>
                </c:pt>
                <c:pt idx="1038">
                  <c:v>1.0389999999999999</c:v>
                </c:pt>
                <c:pt idx="1039">
                  <c:v>1.04</c:v>
                </c:pt>
                <c:pt idx="1040">
                  <c:v>1.0409999999999999</c:v>
                </c:pt>
                <c:pt idx="1041">
                  <c:v>1.042</c:v>
                </c:pt>
                <c:pt idx="1042">
                  <c:v>1.0429999999999999</c:v>
                </c:pt>
                <c:pt idx="1043">
                  <c:v>1.044</c:v>
                </c:pt>
                <c:pt idx="1044">
                  <c:v>1.0449999999999999</c:v>
                </c:pt>
                <c:pt idx="1045">
                  <c:v>1.046</c:v>
                </c:pt>
                <c:pt idx="1046">
                  <c:v>1.0469999999999999</c:v>
                </c:pt>
                <c:pt idx="1047">
                  <c:v>1.048</c:v>
                </c:pt>
                <c:pt idx="1048">
                  <c:v>1.0489999999999999</c:v>
                </c:pt>
                <c:pt idx="1049">
                  <c:v>1.05</c:v>
                </c:pt>
                <c:pt idx="1050">
                  <c:v>1.0509999999999999</c:v>
                </c:pt>
                <c:pt idx="1051">
                  <c:v>1.052</c:v>
                </c:pt>
                <c:pt idx="1052">
                  <c:v>1.0529999999999999</c:v>
                </c:pt>
                <c:pt idx="1053">
                  <c:v>1.054</c:v>
                </c:pt>
                <c:pt idx="1054">
                  <c:v>1.0549999999999999</c:v>
                </c:pt>
                <c:pt idx="1055">
                  <c:v>1.056</c:v>
                </c:pt>
                <c:pt idx="1056">
                  <c:v>1.0569999999999999</c:v>
                </c:pt>
                <c:pt idx="1057">
                  <c:v>1.0580000000000001</c:v>
                </c:pt>
                <c:pt idx="1058">
                  <c:v>1.0589999999999999</c:v>
                </c:pt>
                <c:pt idx="1059">
                  <c:v>1.06</c:v>
                </c:pt>
                <c:pt idx="1060">
                  <c:v>1.0609999999999999</c:v>
                </c:pt>
                <c:pt idx="1061">
                  <c:v>1.0620000000000001</c:v>
                </c:pt>
                <c:pt idx="1062">
                  <c:v>1.0629999999999999</c:v>
                </c:pt>
                <c:pt idx="1063">
                  <c:v>1.0640000000000001</c:v>
                </c:pt>
                <c:pt idx="1064">
                  <c:v>1.0649999999999999</c:v>
                </c:pt>
                <c:pt idx="1065">
                  <c:v>1.0660000000000001</c:v>
                </c:pt>
                <c:pt idx="1066">
                  <c:v>1.0669999999999999</c:v>
                </c:pt>
                <c:pt idx="1067">
                  <c:v>1.0680000000000001</c:v>
                </c:pt>
                <c:pt idx="1068">
                  <c:v>1.069</c:v>
                </c:pt>
                <c:pt idx="1069">
                  <c:v>1.07</c:v>
                </c:pt>
                <c:pt idx="1070">
                  <c:v>1.071</c:v>
                </c:pt>
                <c:pt idx="1071">
                  <c:v>1.0720000000000001</c:v>
                </c:pt>
                <c:pt idx="1072">
                  <c:v>1.073</c:v>
                </c:pt>
                <c:pt idx="1073">
                  <c:v>1.0740000000000001</c:v>
                </c:pt>
                <c:pt idx="1074">
                  <c:v>1.075</c:v>
                </c:pt>
                <c:pt idx="1075">
                  <c:v>1.0760000000000001</c:v>
                </c:pt>
                <c:pt idx="1076">
                  <c:v>1.077</c:v>
                </c:pt>
                <c:pt idx="1077">
                  <c:v>1.0780000000000001</c:v>
                </c:pt>
                <c:pt idx="1078">
                  <c:v>1.079</c:v>
                </c:pt>
                <c:pt idx="1079">
                  <c:v>1.08</c:v>
                </c:pt>
                <c:pt idx="1080">
                  <c:v>1.081</c:v>
                </c:pt>
                <c:pt idx="1081">
                  <c:v>1.0820000000000001</c:v>
                </c:pt>
                <c:pt idx="1082">
                  <c:v>1.083</c:v>
                </c:pt>
                <c:pt idx="1083">
                  <c:v>1.0840000000000001</c:v>
                </c:pt>
                <c:pt idx="1084">
                  <c:v>1.085</c:v>
                </c:pt>
                <c:pt idx="1085">
                  <c:v>1.0860000000000001</c:v>
                </c:pt>
                <c:pt idx="1086">
                  <c:v>1.087</c:v>
                </c:pt>
                <c:pt idx="1087">
                  <c:v>1.0880000000000001</c:v>
                </c:pt>
                <c:pt idx="1088">
                  <c:v>1.089</c:v>
                </c:pt>
                <c:pt idx="1089">
                  <c:v>1.0900000000000001</c:v>
                </c:pt>
                <c:pt idx="1090">
                  <c:v>1.091</c:v>
                </c:pt>
                <c:pt idx="1091">
                  <c:v>1.0920000000000001</c:v>
                </c:pt>
                <c:pt idx="1092">
                  <c:v>1.093</c:v>
                </c:pt>
                <c:pt idx="1093">
                  <c:v>1.0940000000000001</c:v>
                </c:pt>
                <c:pt idx="1094">
                  <c:v>1.095</c:v>
                </c:pt>
                <c:pt idx="1095">
                  <c:v>1.0960000000000001</c:v>
                </c:pt>
                <c:pt idx="1096">
                  <c:v>1.097</c:v>
                </c:pt>
                <c:pt idx="1097">
                  <c:v>1.0980000000000001</c:v>
                </c:pt>
                <c:pt idx="1098">
                  <c:v>1.099</c:v>
                </c:pt>
                <c:pt idx="1099">
                  <c:v>1.1000000000000001</c:v>
                </c:pt>
                <c:pt idx="1100">
                  <c:v>1.101</c:v>
                </c:pt>
                <c:pt idx="1101">
                  <c:v>1.1020000000000001</c:v>
                </c:pt>
                <c:pt idx="1102">
                  <c:v>1.103</c:v>
                </c:pt>
                <c:pt idx="1103">
                  <c:v>1.1040000000000001</c:v>
                </c:pt>
                <c:pt idx="1104">
                  <c:v>1.105</c:v>
                </c:pt>
                <c:pt idx="1105">
                  <c:v>1.1060000000000001</c:v>
                </c:pt>
                <c:pt idx="1106">
                  <c:v>1.107</c:v>
                </c:pt>
                <c:pt idx="1107">
                  <c:v>1.1080000000000001</c:v>
                </c:pt>
                <c:pt idx="1108">
                  <c:v>1.109</c:v>
                </c:pt>
                <c:pt idx="1109">
                  <c:v>1.1100000000000001</c:v>
                </c:pt>
                <c:pt idx="1110">
                  <c:v>1.111</c:v>
                </c:pt>
                <c:pt idx="1111">
                  <c:v>1.1120000000000001</c:v>
                </c:pt>
                <c:pt idx="1112">
                  <c:v>1.113</c:v>
                </c:pt>
                <c:pt idx="1113">
                  <c:v>1.1140000000000001</c:v>
                </c:pt>
                <c:pt idx="1114">
                  <c:v>1.115</c:v>
                </c:pt>
                <c:pt idx="1115">
                  <c:v>1.1160000000000001</c:v>
                </c:pt>
                <c:pt idx="1116">
                  <c:v>1.117</c:v>
                </c:pt>
                <c:pt idx="1117">
                  <c:v>1.1180000000000001</c:v>
                </c:pt>
                <c:pt idx="1118">
                  <c:v>1.119</c:v>
                </c:pt>
                <c:pt idx="1119">
                  <c:v>1.1200000000000001</c:v>
                </c:pt>
                <c:pt idx="1120">
                  <c:v>1.121</c:v>
                </c:pt>
                <c:pt idx="1121">
                  <c:v>1.1220000000000001</c:v>
                </c:pt>
                <c:pt idx="1122">
                  <c:v>1.123</c:v>
                </c:pt>
                <c:pt idx="1123">
                  <c:v>1.1240000000000001</c:v>
                </c:pt>
                <c:pt idx="1124">
                  <c:v>1.125</c:v>
                </c:pt>
                <c:pt idx="1125">
                  <c:v>1.1259999999999999</c:v>
                </c:pt>
                <c:pt idx="1126">
                  <c:v>1.127</c:v>
                </c:pt>
                <c:pt idx="1127">
                  <c:v>1.1279999999999999</c:v>
                </c:pt>
                <c:pt idx="1128">
                  <c:v>1.129</c:v>
                </c:pt>
                <c:pt idx="1129">
                  <c:v>1.1299999999999999</c:v>
                </c:pt>
                <c:pt idx="1130">
                  <c:v>1.131</c:v>
                </c:pt>
                <c:pt idx="1131">
                  <c:v>1.1319999999999999</c:v>
                </c:pt>
                <c:pt idx="1132">
                  <c:v>1.133</c:v>
                </c:pt>
                <c:pt idx="1133">
                  <c:v>1.1339999999999999</c:v>
                </c:pt>
                <c:pt idx="1134">
                  <c:v>1.135</c:v>
                </c:pt>
                <c:pt idx="1135">
                  <c:v>1.1359999999999999</c:v>
                </c:pt>
                <c:pt idx="1136">
                  <c:v>1.137</c:v>
                </c:pt>
                <c:pt idx="1137">
                  <c:v>1.1379999999999999</c:v>
                </c:pt>
                <c:pt idx="1138">
                  <c:v>1.139</c:v>
                </c:pt>
                <c:pt idx="1139">
                  <c:v>1.1399999999999999</c:v>
                </c:pt>
                <c:pt idx="1140">
                  <c:v>1.141</c:v>
                </c:pt>
                <c:pt idx="1141">
                  <c:v>1.1419999999999999</c:v>
                </c:pt>
                <c:pt idx="1142">
                  <c:v>1.143</c:v>
                </c:pt>
                <c:pt idx="1143">
                  <c:v>1.1439999999999999</c:v>
                </c:pt>
                <c:pt idx="1144">
                  <c:v>1.145</c:v>
                </c:pt>
                <c:pt idx="1145">
                  <c:v>1.1459999999999999</c:v>
                </c:pt>
                <c:pt idx="1146">
                  <c:v>1.147</c:v>
                </c:pt>
                <c:pt idx="1147">
                  <c:v>1.1479999999999999</c:v>
                </c:pt>
                <c:pt idx="1148">
                  <c:v>1.149</c:v>
                </c:pt>
                <c:pt idx="1149">
                  <c:v>1.1499999999999999</c:v>
                </c:pt>
                <c:pt idx="1150">
                  <c:v>1.151</c:v>
                </c:pt>
                <c:pt idx="1151">
                  <c:v>1.1519999999999999</c:v>
                </c:pt>
                <c:pt idx="1152">
                  <c:v>1.153</c:v>
                </c:pt>
                <c:pt idx="1153">
                  <c:v>1.1539999999999999</c:v>
                </c:pt>
                <c:pt idx="1154">
                  <c:v>1.155</c:v>
                </c:pt>
                <c:pt idx="1155">
                  <c:v>1.1559999999999999</c:v>
                </c:pt>
                <c:pt idx="1156">
                  <c:v>1.157</c:v>
                </c:pt>
                <c:pt idx="1157">
                  <c:v>1.1579999999999999</c:v>
                </c:pt>
                <c:pt idx="1158">
                  <c:v>1.159</c:v>
                </c:pt>
                <c:pt idx="1159">
                  <c:v>1.1599999999999999</c:v>
                </c:pt>
                <c:pt idx="1160">
                  <c:v>1.161</c:v>
                </c:pt>
                <c:pt idx="1161">
                  <c:v>1.1619999999999999</c:v>
                </c:pt>
                <c:pt idx="1162">
                  <c:v>1.163</c:v>
                </c:pt>
                <c:pt idx="1163">
                  <c:v>1.1639999999999999</c:v>
                </c:pt>
                <c:pt idx="1164">
                  <c:v>1.165</c:v>
                </c:pt>
                <c:pt idx="1165">
                  <c:v>1.1659999999999999</c:v>
                </c:pt>
                <c:pt idx="1166">
                  <c:v>1.167</c:v>
                </c:pt>
                <c:pt idx="1167">
                  <c:v>1.1679999999999999</c:v>
                </c:pt>
                <c:pt idx="1168">
                  <c:v>1.169</c:v>
                </c:pt>
                <c:pt idx="1169">
                  <c:v>1.17</c:v>
                </c:pt>
                <c:pt idx="1170">
                  <c:v>1.171</c:v>
                </c:pt>
                <c:pt idx="1171">
                  <c:v>1.1719999999999999</c:v>
                </c:pt>
                <c:pt idx="1172">
                  <c:v>1.173</c:v>
                </c:pt>
                <c:pt idx="1173">
                  <c:v>1.1739999999999999</c:v>
                </c:pt>
                <c:pt idx="1174">
                  <c:v>1.175</c:v>
                </c:pt>
                <c:pt idx="1175">
                  <c:v>1.1759999999999999</c:v>
                </c:pt>
                <c:pt idx="1176">
                  <c:v>1.177</c:v>
                </c:pt>
                <c:pt idx="1177">
                  <c:v>1.1779999999999999</c:v>
                </c:pt>
                <c:pt idx="1178">
                  <c:v>1.179</c:v>
                </c:pt>
                <c:pt idx="1179">
                  <c:v>1.18</c:v>
                </c:pt>
                <c:pt idx="1180">
                  <c:v>1.181</c:v>
                </c:pt>
                <c:pt idx="1181">
                  <c:v>1.1819999999999999</c:v>
                </c:pt>
                <c:pt idx="1182">
                  <c:v>1.1830000000000001</c:v>
                </c:pt>
                <c:pt idx="1183">
                  <c:v>1.1839999999999999</c:v>
                </c:pt>
                <c:pt idx="1184">
                  <c:v>1.1850000000000001</c:v>
                </c:pt>
                <c:pt idx="1185">
                  <c:v>1.1859999999999999</c:v>
                </c:pt>
                <c:pt idx="1186">
                  <c:v>1.1870000000000001</c:v>
                </c:pt>
                <c:pt idx="1187">
                  <c:v>1.1879999999999999</c:v>
                </c:pt>
                <c:pt idx="1188">
                  <c:v>1.1890000000000001</c:v>
                </c:pt>
                <c:pt idx="1189">
                  <c:v>1.19</c:v>
                </c:pt>
                <c:pt idx="1190">
                  <c:v>1.1910000000000001</c:v>
                </c:pt>
                <c:pt idx="1191">
                  <c:v>1.1919999999999999</c:v>
                </c:pt>
                <c:pt idx="1192">
                  <c:v>1.1930000000000001</c:v>
                </c:pt>
                <c:pt idx="1193">
                  <c:v>1.194</c:v>
                </c:pt>
                <c:pt idx="1194">
                  <c:v>1.1950000000000001</c:v>
                </c:pt>
                <c:pt idx="1195">
                  <c:v>1.196</c:v>
                </c:pt>
                <c:pt idx="1196">
                  <c:v>1.1970000000000001</c:v>
                </c:pt>
                <c:pt idx="1197">
                  <c:v>1.198</c:v>
                </c:pt>
                <c:pt idx="1198">
                  <c:v>1.1990000000000001</c:v>
                </c:pt>
                <c:pt idx="1199">
                  <c:v>1.2</c:v>
                </c:pt>
                <c:pt idx="1200">
                  <c:v>1.2010000000000001</c:v>
                </c:pt>
                <c:pt idx="1201">
                  <c:v>1.202</c:v>
                </c:pt>
                <c:pt idx="1202">
                  <c:v>1.2030000000000001</c:v>
                </c:pt>
                <c:pt idx="1203">
                  <c:v>1.204</c:v>
                </c:pt>
                <c:pt idx="1204">
                  <c:v>1.2050000000000001</c:v>
                </c:pt>
                <c:pt idx="1205">
                  <c:v>1.206</c:v>
                </c:pt>
                <c:pt idx="1206">
                  <c:v>1.2070000000000001</c:v>
                </c:pt>
                <c:pt idx="1207">
                  <c:v>1.208</c:v>
                </c:pt>
                <c:pt idx="1208">
                  <c:v>1.2090000000000001</c:v>
                </c:pt>
                <c:pt idx="1209">
                  <c:v>1.21</c:v>
                </c:pt>
                <c:pt idx="1210">
                  <c:v>1.2110000000000001</c:v>
                </c:pt>
                <c:pt idx="1211">
                  <c:v>1.212</c:v>
                </c:pt>
                <c:pt idx="1212">
                  <c:v>1.2130000000000001</c:v>
                </c:pt>
                <c:pt idx="1213">
                  <c:v>1.214</c:v>
                </c:pt>
                <c:pt idx="1214">
                  <c:v>1.2150000000000001</c:v>
                </c:pt>
                <c:pt idx="1215">
                  <c:v>1.216</c:v>
                </c:pt>
                <c:pt idx="1216">
                  <c:v>1.2170000000000001</c:v>
                </c:pt>
                <c:pt idx="1217">
                  <c:v>1.218</c:v>
                </c:pt>
                <c:pt idx="1218">
                  <c:v>1.2190000000000001</c:v>
                </c:pt>
                <c:pt idx="1219">
                  <c:v>1.22</c:v>
                </c:pt>
                <c:pt idx="1220">
                  <c:v>1.2210000000000001</c:v>
                </c:pt>
                <c:pt idx="1221">
                  <c:v>1.222</c:v>
                </c:pt>
                <c:pt idx="1222">
                  <c:v>1.2230000000000001</c:v>
                </c:pt>
                <c:pt idx="1223">
                  <c:v>1.224</c:v>
                </c:pt>
                <c:pt idx="1224">
                  <c:v>1.2250000000000001</c:v>
                </c:pt>
                <c:pt idx="1225">
                  <c:v>1.226</c:v>
                </c:pt>
                <c:pt idx="1226">
                  <c:v>1.2270000000000001</c:v>
                </c:pt>
                <c:pt idx="1227">
                  <c:v>1.228</c:v>
                </c:pt>
                <c:pt idx="1228">
                  <c:v>1.2290000000000001</c:v>
                </c:pt>
                <c:pt idx="1229">
                  <c:v>1.23</c:v>
                </c:pt>
                <c:pt idx="1230">
                  <c:v>1.2310000000000001</c:v>
                </c:pt>
                <c:pt idx="1231">
                  <c:v>1.232</c:v>
                </c:pt>
                <c:pt idx="1232">
                  <c:v>1.2330000000000001</c:v>
                </c:pt>
                <c:pt idx="1233">
                  <c:v>1.234</c:v>
                </c:pt>
                <c:pt idx="1234">
                  <c:v>1.2350000000000001</c:v>
                </c:pt>
                <c:pt idx="1235">
                  <c:v>1.236</c:v>
                </c:pt>
                <c:pt idx="1236">
                  <c:v>1.2370000000000001</c:v>
                </c:pt>
                <c:pt idx="1237">
                  <c:v>1.238</c:v>
                </c:pt>
                <c:pt idx="1238">
                  <c:v>1.2390000000000001</c:v>
                </c:pt>
                <c:pt idx="1239">
                  <c:v>1.24</c:v>
                </c:pt>
                <c:pt idx="1240">
                  <c:v>1.2410000000000001</c:v>
                </c:pt>
                <c:pt idx="1241">
                  <c:v>1.242</c:v>
                </c:pt>
                <c:pt idx="1242">
                  <c:v>1.2430000000000001</c:v>
                </c:pt>
                <c:pt idx="1243">
                  <c:v>1.244</c:v>
                </c:pt>
                <c:pt idx="1244">
                  <c:v>1.2450000000000001</c:v>
                </c:pt>
                <c:pt idx="1245">
                  <c:v>1.246</c:v>
                </c:pt>
                <c:pt idx="1246">
                  <c:v>1.2470000000000001</c:v>
                </c:pt>
                <c:pt idx="1247">
                  <c:v>1.248</c:v>
                </c:pt>
                <c:pt idx="1248">
                  <c:v>1.2490000000000001</c:v>
                </c:pt>
                <c:pt idx="1249">
                  <c:v>1.25</c:v>
                </c:pt>
                <c:pt idx="1250">
                  <c:v>1.2509999999999999</c:v>
                </c:pt>
                <c:pt idx="1251">
                  <c:v>1.252</c:v>
                </c:pt>
                <c:pt idx="1252">
                  <c:v>1.2529999999999999</c:v>
                </c:pt>
                <c:pt idx="1253">
                  <c:v>1.254</c:v>
                </c:pt>
                <c:pt idx="1254">
                  <c:v>1.2549999999999999</c:v>
                </c:pt>
                <c:pt idx="1255">
                  <c:v>1.256</c:v>
                </c:pt>
                <c:pt idx="1256">
                  <c:v>1.2569999999999999</c:v>
                </c:pt>
                <c:pt idx="1257">
                  <c:v>1.258</c:v>
                </c:pt>
                <c:pt idx="1258">
                  <c:v>1.2589999999999999</c:v>
                </c:pt>
                <c:pt idx="1259">
                  <c:v>1.26</c:v>
                </c:pt>
                <c:pt idx="1260">
                  <c:v>1.2609999999999999</c:v>
                </c:pt>
                <c:pt idx="1261">
                  <c:v>1.262</c:v>
                </c:pt>
                <c:pt idx="1262">
                  <c:v>1.2629999999999999</c:v>
                </c:pt>
                <c:pt idx="1263">
                  <c:v>1.264</c:v>
                </c:pt>
                <c:pt idx="1264">
                  <c:v>1.2649999999999999</c:v>
                </c:pt>
                <c:pt idx="1265">
                  <c:v>1.266</c:v>
                </c:pt>
                <c:pt idx="1266">
                  <c:v>1.2669999999999999</c:v>
                </c:pt>
                <c:pt idx="1267">
                  <c:v>1.268</c:v>
                </c:pt>
                <c:pt idx="1268">
                  <c:v>1.2689999999999999</c:v>
                </c:pt>
                <c:pt idx="1269">
                  <c:v>1.27</c:v>
                </c:pt>
                <c:pt idx="1270">
                  <c:v>1.2709999999999999</c:v>
                </c:pt>
                <c:pt idx="1271">
                  <c:v>1.272</c:v>
                </c:pt>
                <c:pt idx="1272">
                  <c:v>1.2729999999999999</c:v>
                </c:pt>
                <c:pt idx="1273">
                  <c:v>1.274</c:v>
                </c:pt>
                <c:pt idx="1274">
                  <c:v>1.2749999999999999</c:v>
                </c:pt>
                <c:pt idx="1275">
                  <c:v>1.276</c:v>
                </c:pt>
                <c:pt idx="1276">
                  <c:v>1.2769999999999999</c:v>
                </c:pt>
                <c:pt idx="1277">
                  <c:v>1.278</c:v>
                </c:pt>
                <c:pt idx="1278">
                  <c:v>1.2789999999999999</c:v>
                </c:pt>
                <c:pt idx="1279">
                  <c:v>1.28</c:v>
                </c:pt>
                <c:pt idx="1280">
                  <c:v>1.2809999999999999</c:v>
                </c:pt>
                <c:pt idx="1281">
                  <c:v>1.282</c:v>
                </c:pt>
                <c:pt idx="1282">
                  <c:v>1.2829999999999999</c:v>
                </c:pt>
                <c:pt idx="1283">
                  <c:v>1.284</c:v>
                </c:pt>
                <c:pt idx="1284">
                  <c:v>1.2849999999999999</c:v>
                </c:pt>
                <c:pt idx="1285">
                  <c:v>1.286</c:v>
                </c:pt>
                <c:pt idx="1286">
                  <c:v>1.2869999999999999</c:v>
                </c:pt>
                <c:pt idx="1287">
                  <c:v>1.288</c:v>
                </c:pt>
                <c:pt idx="1288">
                  <c:v>1.2889999999999999</c:v>
                </c:pt>
                <c:pt idx="1289">
                  <c:v>1.29</c:v>
                </c:pt>
                <c:pt idx="1290">
                  <c:v>1.2909999999999999</c:v>
                </c:pt>
                <c:pt idx="1291">
                  <c:v>1.292</c:v>
                </c:pt>
                <c:pt idx="1292">
                  <c:v>1.2929999999999999</c:v>
                </c:pt>
                <c:pt idx="1293">
                  <c:v>1.294</c:v>
                </c:pt>
                <c:pt idx="1294">
                  <c:v>1.2949999999999999</c:v>
                </c:pt>
                <c:pt idx="1295">
                  <c:v>1.296</c:v>
                </c:pt>
                <c:pt idx="1296">
                  <c:v>1.2969999999999999</c:v>
                </c:pt>
                <c:pt idx="1297">
                  <c:v>1.298</c:v>
                </c:pt>
                <c:pt idx="1298">
                  <c:v>1.2989999999999999</c:v>
                </c:pt>
                <c:pt idx="1299">
                  <c:v>1.3</c:v>
                </c:pt>
                <c:pt idx="1300">
                  <c:v>1.3009999999999999</c:v>
                </c:pt>
                <c:pt idx="1301">
                  <c:v>1.302</c:v>
                </c:pt>
                <c:pt idx="1302">
                  <c:v>1.3029999999999999</c:v>
                </c:pt>
                <c:pt idx="1303">
                  <c:v>1.304</c:v>
                </c:pt>
                <c:pt idx="1304">
                  <c:v>1.3049999999999999</c:v>
                </c:pt>
                <c:pt idx="1305">
                  <c:v>1.306</c:v>
                </c:pt>
                <c:pt idx="1306">
                  <c:v>1.3069999999999999</c:v>
                </c:pt>
                <c:pt idx="1307">
                  <c:v>1.3080000000000001</c:v>
                </c:pt>
                <c:pt idx="1308">
                  <c:v>1.3089999999999999</c:v>
                </c:pt>
                <c:pt idx="1309">
                  <c:v>1.31</c:v>
                </c:pt>
                <c:pt idx="1310">
                  <c:v>1.3109999999999999</c:v>
                </c:pt>
                <c:pt idx="1311">
                  <c:v>1.3120000000000001</c:v>
                </c:pt>
                <c:pt idx="1312">
                  <c:v>1.3129999999999999</c:v>
                </c:pt>
                <c:pt idx="1313">
                  <c:v>1.3140000000000001</c:v>
                </c:pt>
                <c:pt idx="1314">
                  <c:v>1.3149999999999999</c:v>
                </c:pt>
                <c:pt idx="1315">
                  <c:v>1.3160000000000001</c:v>
                </c:pt>
                <c:pt idx="1316">
                  <c:v>1.3169999999999999</c:v>
                </c:pt>
                <c:pt idx="1317">
                  <c:v>1.3180000000000001</c:v>
                </c:pt>
                <c:pt idx="1318">
                  <c:v>1.319</c:v>
                </c:pt>
                <c:pt idx="1319">
                  <c:v>1.32</c:v>
                </c:pt>
                <c:pt idx="1320">
                  <c:v>1.321</c:v>
                </c:pt>
                <c:pt idx="1321">
                  <c:v>1.3220000000000001</c:v>
                </c:pt>
                <c:pt idx="1322">
                  <c:v>1.323</c:v>
                </c:pt>
                <c:pt idx="1323">
                  <c:v>1.3240000000000001</c:v>
                </c:pt>
                <c:pt idx="1324">
                  <c:v>1.325</c:v>
                </c:pt>
                <c:pt idx="1325">
                  <c:v>1.3260000000000001</c:v>
                </c:pt>
                <c:pt idx="1326">
                  <c:v>1.327</c:v>
                </c:pt>
                <c:pt idx="1327">
                  <c:v>1.3280000000000001</c:v>
                </c:pt>
                <c:pt idx="1328">
                  <c:v>1.329</c:v>
                </c:pt>
                <c:pt idx="1329">
                  <c:v>1.33</c:v>
                </c:pt>
                <c:pt idx="1330">
                  <c:v>1.331</c:v>
                </c:pt>
                <c:pt idx="1331">
                  <c:v>1.3320000000000001</c:v>
                </c:pt>
                <c:pt idx="1332">
                  <c:v>1.333</c:v>
                </c:pt>
                <c:pt idx="1333">
                  <c:v>1.3340000000000001</c:v>
                </c:pt>
                <c:pt idx="1334">
                  <c:v>1.335</c:v>
                </c:pt>
                <c:pt idx="1335">
                  <c:v>1.3360000000000001</c:v>
                </c:pt>
                <c:pt idx="1336">
                  <c:v>1.337</c:v>
                </c:pt>
                <c:pt idx="1337">
                  <c:v>1.3380000000000001</c:v>
                </c:pt>
                <c:pt idx="1338">
                  <c:v>1.339</c:v>
                </c:pt>
                <c:pt idx="1339">
                  <c:v>1.34</c:v>
                </c:pt>
                <c:pt idx="1340">
                  <c:v>1.341</c:v>
                </c:pt>
                <c:pt idx="1341">
                  <c:v>1.3420000000000001</c:v>
                </c:pt>
                <c:pt idx="1342">
                  <c:v>1.343</c:v>
                </c:pt>
                <c:pt idx="1343">
                  <c:v>1.3440000000000001</c:v>
                </c:pt>
                <c:pt idx="1344">
                  <c:v>1.345</c:v>
                </c:pt>
                <c:pt idx="1345">
                  <c:v>1.3460000000000001</c:v>
                </c:pt>
                <c:pt idx="1346">
                  <c:v>1.347</c:v>
                </c:pt>
                <c:pt idx="1347">
                  <c:v>1.3480000000000001</c:v>
                </c:pt>
                <c:pt idx="1348">
                  <c:v>1.349</c:v>
                </c:pt>
                <c:pt idx="1349">
                  <c:v>1.35</c:v>
                </c:pt>
                <c:pt idx="1350">
                  <c:v>1.351</c:v>
                </c:pt>
                <c:pt idx="1351">
                  <c:v>1.3520000000000001</c:v>
                </c:pt>
                <c:pt idx="1352">
                  <c:v>1.353</c:v>
                </c:pt>
                <c:pt idx="1353">
                  <c:v>1.3540000000000001</c:v>
                </c:pt>
                <c:pt idx="1354">
                  <c:v>1.355</c:v>
                </c:pt>
                <c:pt idx="1355">
                  <c:v>1.3560000000000001</c:v>
                </c:pt>
                <c:pt idx="1356">
                  <c:v>1.357</c:v>
                </c:pt>
                <c:pt idx="1357">
                  <c:v>1.3580000000000001</c:v>
                </c:pt>
                <c:pt idx="1358">
                  <c:v>1.359</c:v>
                </c:pt>
                <c:pt idx="1359">
                  <c:v>1.36</c:v>
                </c:pt>
                <c:pt idx="1360">
                  <c:v>1.361</c:v>
                </c:pt>
                <c:pt idx="1361">
                  <c:v>1.3620000000000001</c:v>
                </c:pt>
                <c:pt idx="1362">
                  <c:v>1.363</c:v>
                </c:pt>
                <c:pt idx="1363">
                  <c:v>1.3640000000000001</c:v>
                </c:pt>
                <c:pt idx="1364">
                  <c:v>1.365</c:v>
                </c:pt>
                <c:pt idx="1365">
                  <c:v>1.3660000000000001</c:v>
                </c:pt>
                <c:pt idx="1366">
                  <c:v>1.367</c:v>
                </c:pt>
                <c:pt idx="1367">
                  <c:v>1.3680000000000001</c:v>
                </c:pt>
                <c:pt idx="1368">
                  <c:v>1.369</c:v>
                </c:pt>
                <c:pt idx="1369">
                  <c:v>1.37</c:v>
                </c:pt>
                <c:pt idx="1370">
                  <c:v>1.371</c:v>
                </c:pt>
                <c:pt idx="1371">
                  <c:v>1.3720000000000001</c:v>
                </c:pt>
                <c:pt idx="1372">
                  <c:v>1.373</c:v>
                </c:pt>
                <c:pt idx="1373">
                  <c:v>1.3740000000000001</c:v>
                </c:pt>
                <c:pt idx="1374">
                  <c:v>1.375</c:v>
                </c:pt>
                <c:pt idx="1375">
                  <c:v>1.3759999999999999</c:v>
                </c:pt>
                <c:pt idx="1376">
                  <c:v>1.377</c:v>
                </c:pt>
                <c:pt idx="1377">
                  <c:v>1.3779999999999999</c:v>
                </c:pt>
                <c:pt idx="1378">
                  <c:v>1.379</c:v>
                </c:pt>
                <c:pt idx="1379">
                  <c:v>1.38</c:v>
                </c:pt>
                <c:pt idx="1380">
                  <c:v>1.381</c:v>
                </c:pt>
                <c:pt idx="1381">
                  <c:v>1.3819999999999999</c:v>
                </c:pt>
                <c:pt idx="1382">
                  <c:v>1.383</c:v>
                </c:pt>
                <c:pt idx="1383">
                  <c:v>1.3839999999999999</c:v>
                </c:pt>
                <c:pt idx="1384">
                  <c:v>1.385</c:v>
                </c:pt>
                <c:pt idx="1385">
                  <c:v>1.3859999999999999</c:v>
                </c:pt>
                <c:pt idx="1386">
                  <c:v>1.387</c:v>
                </c:pt>
                <c:pt idx="1387">
                  <c:v>1.3879999999999999</c:v>
                </c:pt>
                <c:pt idx="1388">
                  <c:v>1.389</c:v>
                </c:pt>
                <c:pt idx="1389">
                  <c:v>1.39</c:v>
                </c:pt>
                <c:pt idx="1390">
                  <c:v>1.391</c:v>
                </c:pt>
                <c:pt idx="1391">
                  <c:v>1.3919999999999999</c:v>
                </c:pt>
                <c:pt idx="1392">
                  <c:v>1.393</c:v>
                </c:pt>
                <c:pt idx="1393">
                  <c:v>1.3939999999999999</c:v>
                </c:pt>
                <c:pt idx="1394">
                  <c:v>1.395</c:v>
                </c:pt>
                <c:pt idx="1395">
                  <c:v>1.3959999999999999</c:v>
                </c:pt>
                <c:pt idx="1396">
                  <c:v>1.397</c:v>
                </c:pt>
                <c:pt idx="1397">
                  <c:v>1.3979999999999999</c:v>
                </c:pt>
                <c:pt idx="1398">
                  <c:v>1.399</c:v>
                </c:pt>
                <c:pt idx="1399">
                  <c:v>1.4</c:v>
                </c:pt>
                <c:pt idx="1400">
                  <c:v>1.401</c:v>
                </c:pt>
                <c:pt idx="1401">
                  <c:v>1.4019999999999999</c:v>
                </c:pt>
                <c:pt idx="1402">
                  <c:v>1.403</c:v>
                </c:pt>
                <c:pt idx="1403">
                  <c:v>1.4039999999999999</c:v>
                </c:pt>
                <c:pt idx="1404">
                  <c:v>1.405</c:v>
                </c:pt>
                <c:pt idx="1405">
                  <c:v>1.4059999999999999</c:v>
                </c:pt>
                <c:pt idx="1406">
                  <c:v>1.407</c:v>
                </c:pt>
                <c:pt idx="1407">
                  <c:v>1.4079999999999999</c:v>
                </c:pt>
                <c:pt idx="1408">
                  <c:v>1.409</c:v>
                </c:pt>
                <c:pt idx="1409">
                  <c:v>1.41</c:v>
                </c:pt>
                <c:pt idx="1410">
                  <c:v>1.411</c:v>
                </c:pt>
                <c:pt idx="1411">
                  <c:v>1.4119999999999999</c:v>
                </c:pt>
                <c:pt idx="1412">
                  <c:v>1.413</c:v>
                </c:pt>
                <c:pt idx="1413">
                  <c:v>1.4139999999999999</c:v>
                </c:pt>
                <c:pt idx="1414">
                  <c:v>1.415</c:v>
                </c:pt>
                <c:pt idx="1415">
                  <c:v>1.4159999999999999</c:v>
                </c:pt>
                <c:pt idx="1416">
                  <c:v>1.417</c:v>
                </c:pt>
                <c:pt idx="1417">
                  <c:v>1.4179999999999999</c:v>
                </c:pt>
                <c:pt idx="1418">
                  <c:v>1.419</c:v>
                </c:pt>
                <c:pt idx="1419">
                  <c:v>1.42</c:v>
                </c:pt>
                <c:pt idx="1420">
                  <c:v>1.421</c:v>
                </c:pt>
                <c:pt idx="1421">
                  <c:v>1.4219999999999999</c:v>
                </c:pt>
                <c:pt idx="1422">
                  <c:v>1.423</c:v>
                </c:pt>
                <c:pt idx="1423">
                  <c:v>1.4239999999999999</c:v>
                </c:pt>
                <c:pt idx="1424">
                  <c:v>1.425</c:v>
                </c:pt>
                <c:pt idx="1425">
                  <c:v>1.4259999999999999</c:v>
                </c:pt>
                <c:pt idx="1426">
                  <c:v>1.427</c:v>
                </c:pt>
                <c:pt idx="1427">
                  <c:v>1.4279999999999999</c:v>
                </c:pt>
                <c:pt idx="1428">
                  <c:v>1.429</c:v>
                </c:pt>
                <c:pt idx="1429">
                  <c:v>1.43</c:v>
                </c:pt>
                <c:pt idx="1430">
                  <c:v>1.431</c:v>
                </c:pt>
                <c:pt idx="1431">
                  <c:v>1.4319999999999999</c:v>
                </c:pt>
                <c:pt idx="1432">
                  <c:v>1.4330000000000001</c:v>
                </c:pt>
                <c:pt idx="1433">
                  <c:v>1.4339999999999999</c:v>
                </c:pt>
                <c:pt idx="1434">
                  <c:v>1.4350000000000001</c:v>
                </c:pt>
                <c:pt idx="1435">
                  <c:v>1.4359999999999999</c:v>
                </c:pt>
                <c:pt idx="1436">
                  <c:v>1.4370000000000001</c:v>
                </c:pt>
                <c:pt idx="1437">
                  <c:v>1.4379999999999999</c:v>
                </c:pt>
                <c:pt idx="1438">
                  <c:v>1.4390000000000001</c:v>
                </c:pt>
                <c:pt idx="1439">
                  <c:v>1.44</c:v>
                </c:pt>
                <c:pt idx="1440">
                  <c:v>1.4410000000000001</c:v>
                </c:pt>
                <c:pt idx="1441">
                  <c:v>1.4419999999999999</c:v>
                </c:pt>
                <c:pt idx="1442">
                  <c:v>1.4430000000000001</c:v>
                </c:pt>
                <c:pt idx="1443">
                  <c:v>1.444</c:v>
                </c:pt>
                <c:pt idx="1444">
                  <c:v>1.4450000000000001</c:v>
                </c:pt>
                <c:pt idx="1445">
                  <c:v>1.446</c:v>
                </c:pt>
                <c:pt idx="1446">
                  <c:v>1.4470000000000001</c:v>
                </c:pt>
                <c:pt idx="1447">
                  <c:v>1.448</c:v>
                </c:pt>
                <c:pt idx="1448">
                  <c:v>1.4490000000000001</c:v>
                </c:pt>
                <c:pt idx="1449">
                  <c:v>1.45</c:v>
                </c:pt>
                <c:pt idx="1450">
                  <c:v>1.4510000000000001</c:v>
                </c:pt>
                <c:pt idx="1451">
                  <c:v>1.452</c:v>
                </c:pt>
                <c:pt idx="1452">
                  <c:v>1.4530000000000001</c:v>
                </c:pt>
                <c:pt idx="1453">
                  <c:v>1.454</c:v>
                </c:pt>
                <c:pt idx="1454">
                  <c:v>1.4550000000000001</c:v>
                </c:pt>
                <c:pt idx="1455">
                  <c:v>1.456</c:v>
                </c:pt>
                <c:pt idx="1456">
                  <c:v>1.4570000000000001</c:v>
                </c:pt>
                <c:pt idx="1457">
                  <c:v>1.458</c:v>
                </c:pt>
                <c:pt idx="1458">
                  <c:v>1.4590000000000001</c:v>
                </c:pt>
                <c:pt idx="1459">
                  <c:v>1.46</c:v>
                </c:pt>
                <c:pt idx="1460">
                  <c:v>1.4610000000000001</c:v>
                </c:pt>
                <c:pt idx="1461">
                  <c:v>1.462</c:v>
                </c:pt>
                <c:pt idx="1462">
                  <c:v>1.4630000000000001</c:v>
                </c:pt>
                <c:pt idx="1463">
                  <c:v>1.464</c:v>
                </c:pt>
                <c:pt idx="1464">
                  <c:v>1.4650000000000001</c:v>
                </c:pt>
                <c:pt idx="1465">
                  <c:v>1.466</c:v>
                </c:pt>
                <c:pt idx="1466">
                  <c:v>1.4670000000000001</c:v>
                </c:pt>
                <c:pt idx="1467">
                  <c:v>1.468</c:v>
                </c:pt>
                <c:pt idx="1468">
                  <c:v>1.4690000000000001</c:v>
                </c:pt>
                <c:pt idx="1469">
                  <c:v>1.47</c:v>
                </c:pt>
                <c:pt idx="1470">
                  <c:v>1.4710000000000001</c:v>
                </c:pt>
                <c:pt idx="1471">
                  <c:v>1.472</c:v>
                </c:pt>
                <c:pt idx="1472">
                  <c:v>1.4730000000000001</c:v>
                </c:pt>
                <c:pt idx="1473">
                  <c:v>1.474</c:v>
                </c:pt>
                <c:pt idx="1474">
                  <c:v>1.4750000000000001</c:v>
                </c:pt>
                <c:pt idx="1475">
                  <c:v>1.476</c:v>
                </c:pt>
                <c:pt idx="1476">
                  <c:v>1.4770000000000001</c:v>
                </c:pt>
                <c:pt idx="1477">
                  <c:v>1.478</c:v>
                </c:pt>
                <c:pt idx="1478">
                  <c:v>1.4790000000000001</c:v>
                </c:pt>
                <c:pt idx="1479">
                  <c:v>1.48</c:v>
                </c:pt>
                <c:pt idx="1480">
                  <c:v>1.4810000000000001</c:v>
                </c:pt>
                <c:pt idx="1481">
                  <c:v>1.482</c:v>
                </c:pt>
                <c:pt idx="1482">
                  <c:v>1.4830000000000001</c:v>
                </c:pt>
                <c:pt idx="1483">
                  <c:v>1.484</c:v>
                </c:pt>
                <c:pt idx="1484">
                  <c:v>1.4850000000000001</c:v>
                </c:pt>
                <c:pt idx="1485">
                  <c:v>1.486</c:v>
                </c:pt>
                <c:pt idx="1486">
                  <c:v>1.4870000000000001</c:v>
                </c:pt>
                <c:pt idx="1487">
                  <c:v>1.488</c:v>
                </c:pt>
                <c:pt idx="1488">
                  <c:v>1.4890000000000001</c:v>
                </c:pt>
                <c:pt idx="1489">
                  <c:v>1.49</c:v>
                </c:pt>
                <c:pt idx="1490">
                  <c:v>1.4910000000000001</c:v>
                </c:pt>
                <c:pt idx="1491">
                  <c:v>1.492</c:v>
                </c:pt>
                <c:pt idx="1492">
                  <c:v>1.4930000000000001</c:v>
                </c:pt>
                <c:pt idx="1493">
                  <c:v>1.494</c:v>
                </c:pt>
                <c:pt idx="1494">
                  <c:v>1.4950000000000001</c:v>
                </c:pt>
                <c:pt idx="1495">
                  <c:v>1.496</c:v>
                </c:pt>
                <c:pt idx="1496">
                  <c:v>1.4970000000000001</c:v>
                </c:pt>
                <c:pt idx="1497">
                  <c:v>1.498</c:v>
                </c:pt>
                <c:pt idx="1498">
                  <c:v>1.4990000000000001</c:v>
                </c:pt>
                <c:pt idx="1499">
                  <c:v>1.5</c:v>
                </c:pt>
                <c:pt idx="1500">
                  <c:v>1.5009999999999999</c:v>
                </c:pt>
                <c:pt idx="1501">
                  <c:v>1.502</c:v>
                </c:pt>
                <c:pt idx="1502">
                  <c:v>1.5029999999999999</c:v>
                </c:pt>
                <c:pt idx="1503">
                  <c:v>1.504</c:v>
                </c:pt>
                <c:pt idx="1504">
                  <c:v>1.5049999999999999</c:v>
                </c:pt>
                <c:pt idx="1505">
                  <c:v>1.506</c:v>
                </c:pt>
                <c:pt idx="1506">
                  <c:v>1.5069999999999999</c:v>
                </c:pt>
                <c:pt idx="1507">
                  <c:v>1.508</c:v>
                </c:pt>
                <c:pt idx="1508">
                  <c:v>1.5089999999999999</c:v>
                </c:pt>
                <c:pt idx="1509">
                  <c:v>1.51</c:v>
                </c:pt>
                <c:pt idx="1510">
                  <c:v>1.5109999999999999</c:v>
                </c:pt>
                <c:pt idx="1511">
                  <c:v>1.512</c:v>
                </c:pt>
                <c:pt idx="1512">
                  <c:v>1.5129999999999999</c:v>
                </c:pt>
                <c:pt idx="1513">
                  <c:v>1.514</c:v>
                </c:pt>
                <c:pt idx="1514">
                  <c:v>1.5149999999999999</c:v>
                </c:pt>
                <c:pt idx="1515">
                  <c:v>1.516</c:v>
                </c:pt>
                <c:pt idx="1516">
                  <c:v>1.5169999999999999</c:v>
                </c:pt>
                <c:pt idx="1517">
                  <c:v>1.518</c:v>
                </c:pt>
                <c:pt idx="1518">
                  <c:v>1.5189999999999999</c:v>
                </c:pt>
                <c:pt idx="1519">
                  <c:v>1.52</c:v>
                </c:pt>
                <c:pt idx="1520">
                  <c:v>1.5209999999999999</c:v>
                </c:pt>
                <c:pt idx="1521">
                  <c:v>1.522</c:v>
                </c:pt>
                <c:pt idx="1522">
                  <c:v>1.5229999999999999</c:v>
                </c:pt>
                <c:pt idx="1523">
                  <c:v>1.524</c:v>
                </c:pt>
                <c:pt idx="1524">
                  <c:v>1.5249999999999999</c:v>
                </c:pt>
                <c:pt idx="1525">
                  <c:v>1.526</c:v>
                </c:pt>
                <c:pt idx="1526">
                  <c:v>1.5269999999999999</c:v>
                </c:pt>
                <c:pt idx="1527">
                  <c:v>1.528</c:v>
                </c:pt>
                <c:pt idx="1528">
                  <c:v>1.5289999999999999</c:v>
                </c:pt>
                <c:pt idx="1529">
                  <c:v>1.53</c:v>
                </c:pt>
                <c:pt idx="1530">
                  <c:v>1.5309999999999999</c:v>
                </c:pt>
                <c:pt idx="1531">
                  <c:v>1.532</c:v>
                </c:pt>
                <c:pt idx="1532">
                  <c:v>1.5329999999999999</c:v>
                </c:pt>
                <c:pt idx="1533">
                  <c:v>1.534</c:v>
                </c:pt>
                <c:pt idx="1534">
                  <c:v>1.5349999999999999</c:v>
                </c:pt>
                <c:pt idx="1535">
                  <c:v>1.536</c:v>
                </c:pt>
                <c:pt idx="1536">
                  <c:v>1.5369999999999999</c:v>
                </c:pt>
                <c:pt idx="1537">
                  <c:v>1.538</c:v>
                </c:pt>
                <c:pt idx="1538">
                  <c:v>1.5389999999999999</c:v>
                </c:pt>
                <c:pt idx="1539">
                  <c:v>1.54</c:v>
                </c:pt>
                <c:pt idx="1540">
                  <c:v>1.5409999999999999</c:v>
                </c:pt>
                <c:pt idx="1541">
                  <c:v>1.542</c:v>
                </c:pt>
                <c:pt idx="1542">
                  <c:v>1.5429999999999999</c:v>
                </c:pt>
                <c:pt idx="1543">
                  <c:v>1.544</c:v>
                </c:pt>
                <c:pt idx="1544">
                  <c:v>1.5449999999999999</c:v>
                </c:pt>
                <c:pt idx="1545">
                  <c:v>1.546</c:v>
                </c:pt>
                <c:pt idx="1546">
                  <c:v>1.5469999999999999</c:v>
                </c:pt>
                <c:pt idx="1547">
                  <c:v>1.548</c:v>
                </c:pt>
                <c:pt idx="1548">
                  <c:v>1.5489999999999999</c:v>
                </c:pt>
                <c:pt idx="1549">
                  <c:v>1.55</c:v>
                </c:pt>
                <c:pt idx="1550">
                  <c:v>1.5509999999999999</c:v>
                </c:pt>
                <c:pt idx="1551">
                  <c:v>1.552</c:v>
                </c:pt>
                <c:pt idx="1552">
                  <c:v>1.5529999999999999</c:v>
                </c:pt>
                <c:pt idx="1553">
                  <c:v>1.554</c:v>
                </c:pt>
                <c:pt idx="1554">
                  <c:v>1.5549999999999999</c:v>
                </c:pt>
                <c:pt idx="1555">
                  <c:v>1.556</c:v>
                </c:pt>
                <c:pt idx="1556">
                  <c:v>1.5569999999999999</c:v>
                </c:pt>
                <c:pt idx="1557">
                  <c:v>1.5580000000000001</c:v>
                </c:pt>
                <c:pt idx="1558">
                  <c:v>1.5589999999999999</c:v>
                </c:pt>
                <c:pt idx="1559">
                  <c:v>1.56</c:v>
                </c:pt>
                <c:pt idx="1560">
                  <c:v>1.5609999999999999</c:v>
                </c:pt>
                <c:pt idx="1561">
                  <c:v>1.5620000000000001</c:v>
                </c:pt>
                <c:pt idx="1562">
                  <c:v>1.5629999999999999</c:v>
                </c:pt>
                <c:pt idx="1563">
                  <c:v>1.5640000000000001</c:v>
                </c:pt>
                <c:pt idx="1564">
                  <c:v>1.5649999999999999</c:v>
                </c:pt>
                <c:pt idx="1565">
                  <c:v>1.5660000000000001</c:v>
                </c:pt>
                <c:pt idx="1566">
                  <c:v>1.5669999999999999</c:v>
                </c:pt>
                <c:pt idx="1567">
                  <c:v>1.5680000000000001</c:v>
                </c:pt>
                <c:pt idx="1568">
                  <c:v>1.569</c:v>
                </c:pt>
                <c:pt idx="1569">
                  <c:v>1.57</c:v>
                </c:pt>
                <c:pt idx="1570">
                  <c:v>1.571</c:v>
                </c:pt>
                <c:pt idx="1571">
                  <c:v>1.5720000000000001</c:v>
                </c:pt>
                <c:pt idx="1572">
                  <c:v>1.573</c:v>
                </c:pt>
                <c:pt idx="1573">
                  <c:v>1.5740000000000001</c:v>
                </c:pt>
                <c:pt idx="1574">
                  <c:v>1.575</c:v>
                </c:pt>
                <c:pt idx="1575">
                  <c:v>1.5760000000000001</c:v>
                </c:pt>
                <c:pt idx="1576">
                  <c:v>1.577</c:v>
                </c:pt>
                <c:pt idx="1577">
                  <c:v>1.5780000000000001</c:v>
                </c:pt>
                <c:pt idx="1578">
                  <c:v>1.579</c:v>
                </c:pt>
                <c:pt idx="1579">
                  <c:v>1.58</c:v>
                </c:pt>
                <c:pt idx="1580">
                  <c:v>1.581</c:v>
                </c:pt>
                <c:pt idx="1581">
                  <c:v>1.5820000000000001</c:v>
                </c:pt>
                <c:pt idx="1582">
                  <c:v>1.583</c:v>
                </c:pt>
                <c:pt idx="1583">
                  <c:v>1.5840000000000001</c:v>
                </c:pt>
                <c:pt idx="1584">
                  <c:v>1.585</c:v>
                </c:pt>
                <c:pt idx="1585">
                  <c:v>1.5860000000000001</c:v>
                </c:pt>
                <c:pt idx="1586">
                  <c:v>1.587</c:v>
                </c:pt>
                <c:pt idx="1587">
                  <c:v>1.5880000000000001</c:v>
                </c:pt>
                <c:pt idx="1588">
                  <c:v>1.589</c:v>
                </c:pt>
                <c:pt idx="1589">
                  <c:v>1.59</c:v>
                </c:pt>
                <c:pt idx="1590">
                  <c:v>1.591</c:v>
                </c:pt>
                <c:pt idx="1591">
                  <c:v>1.5920000000000001</c:v>
                </c:pt>
                <c:pt idx="1592">
                  <c:v>1.593</c:v>
                </c:pt>
                <c:pt idx="1593">
                  <c:v>1.5940000000000001</c:v>
                </c:pt>
                <c:pt idx="1594">
                  <c:v>1.595</c:v>
                </c:pt>
                <c:pt idx="1595">
                  <c:v>1.5960000000000001</c:v>
                </c:pt>
                <c:pt idx="1596">
                  <c:v>1.597</c:v>
                </c:pt>
                <c:pt idx="1597">
                  <c:v>1.5980000000000001</c:v>
                </c:pt>
                <c:pt idx="1598">
                  <c:v>1.599</c:v>
                </c:pt>
                <c:pt idx="1599">
                  <c:v>1.6</c:v>
                </c:pt>
                <c:pt idx="1600">
                  <c:v>1.601</c:v>
                </c:pt>
                <c:pt idx="1601">
                  <c:v>1.6020000000000001</c:v>
                </c:pt>
                <c:pt idx="1602">
                  <c:v>1.603</c:v>
                </c:pt>
                <c:pt idx="1603">
                  <c:v>1.6040000000000001</c:v>
                </c:pt>
                <c:pt idx="1604">
                  <c:v>1.605</c:v>
                </c:pt>
                <c:pt idx="1605">
                  <c:v>1.6060000000000001</c:v>
                </c:pt>
                <c:pt idx="1606">
                  <c:v>1.607</c:v>
                </c:pt>
                <c:pt idx="1607">
                  <c:v>1.6080000000000001</c:v>
                </c:pt>
                <c:pt idx="1608">
                  <c:v>1.609</c:v>
                </c:pt>
                <c:pt idx="1609">
                  <c:v>1.61</c:v>
                </c:pt>
                <c:pt idx="1610">
                  <c:v>1.611</c:v>
                </c:pt>
                <c:pt idx="1611">
                  <c:v>1.6120000000000001</c:v>
                </c:pt>
                <c:pt idx="1612">
                  <c:v>1.613</c:v>
                </c:pt>
                <c:pt idx="1613">
                  <c:v>1.6140000000000001</c:v>
                </c:pt>
                <c:pt idx="1614">
                  <c:v>1.615</c:v>
                </c:pt>
                <c:pt idx="1615">
                  <c:v>1.6160000000000001</c:v>
                </c:pt>
                <c:pt idx="1616">
                  <c:v>1.617</c:v>
                </c:pt>
                <c:pt idx="1617">
                  <c:v>1.6180000000000001</c:v>
                </c:pt>
                <c:pt idx="1618">
                  <c:v>1.619</c:v>
                </c:pt>
                <c:pt idx="1619">
                  <c:v>1.62</c:v>
                </c:pt>
                <c:pt idx="1620">
                  <c:v>1.621</c:v>
                </c:pt>
                <c:pt idx="1621">
                  <c:v>1.6220000000000001</c:v>
                </c:pt>
                <c:pt idx="1622">
                  <c:v>1.623</c:v>
                </c:pt>
                <c:pt idx="1623">
                  <c:v>1.6240000000000001</c:v>
                </c:pt>
                <c:pt idx="1624">
                  <c:v>1.625</c:v>
                </c:pt>
                <c:pt idx="1625">
                  <c:v>1.6259999999999999</c:v>
                </c:pt>
                <c:pt idx="1626">
                  <c:v>1.627</c:v>
                </c:pt>
                <c:pt idx="1627">
                  <c:v>1.6279999999999999</c:v>
                </c:pt>
                <c:pt idx="1628">
                  <c:v>1.629</c:v>
                </c:pt>
                <c:pt idx="1629">
                  <c:v>1.63</c:v>
                </c:pt>
                <c:pt idx="1630">
                  <c:v>1.631</c:v>
                </c:pt>
                <c:pt idx="1631">
                  <c:v>1.6319999999999999</c:v>
                </c:pt>
                <c:pt idx="1632">
                  <c:v>1.633</c:v>
                </c:pt>
                <c:pt idx="1633">
                  <c:v>1.6339999999999999</c:v>
                </c:pt>
                <c:pt idx="1634">
                  <c:v>1.635</c:v>
                </c:pt>
                <c:pt idx="1635">
                  <c:v>1.6359999999999999</c:v>
                </c:pt>
                <c:pt idx="1636">
                  <c:v>1.637</c:v>
                </c:pt>
                <c:pt idx="1637">
                  <c:v>1.6379999999999999</c:v>
                </c:pt>
                <c:pt idx="1638">
                  <c:v>1.639</c:v>
                </c:pt>
                <c:pt idx="1639">
                  <c:v>1.64</c:v>
                </c:pt>
                <c:pt idx="1640">
                  <c:v>1.641</c:v>
                </c:pt>
                <c:pt idx="1641">
                  <c:v>1.6419999999999999</c:v>
                </c:pt>
                <c:pt idx="1642">
                  <c:v>1.643</c:v>
                </c:pt>
                <c:pt idx="1643">
                  <c:v>1.6439999999999999</c:v>
                </c:pt>
                <c:pt idx="1644">
                  <c:v>1.645</c:v>
                </c:pt>
                <c:pt idx="1645">
                  <c:v>1.6459999999999999</c:v>
                </c:pt>
                <c:pt idx="1646">
                  <c:v>1.647</c:v>
                </c:pt>
                <c:pt idx="1647">
                  <c:v>1.6479999999999999</c:v>
                </c:pt>
                <c:pt idx="1648">
                  <c:v>1.649</c:v>
                </c:pt>
                <c:pt idx="1649">
                  <c:v>1.65</c:v>
                </c:pt>
                <c:pt idx="1650">
                  <c:v>1.651</c:v>
                </c:pt>
                <c:pt idx="1651">
                  <c:v>1.6519999999999999</c:v>
                </c:pt>
                <c:pt idx="1652">
                  <c:v>1.653</c:v>
                </c:pt>
                <c:pt idx="1653">
                  <c:v>1.6539999999999999</c:v>
                </c:pt>
                <c:pt idx="1654">
                  <c:v>1.655</c:v>
                </c:pt>
                <c:pt idx="1655">
                  <c:v>1.6559999999999999</c:v>
                </c:pt>
                <c:pt idx="1656">
                  <c:v>1.657</c:v>
                </c:pt>
                <c:pt idx="1657">
                  <c:v>1.6579999999999999</c:v>
                </c:pt>
                <c:pt idx="1658">
                  <c:v>1.659</c:v>
                </c:pt>
                <c:pt idx="1659">
                  <c:v>1.66</c:v>
                </c:pt>
                <c:pt idx="1660">
                  <c:v>1.661</c:v>
                </c:pt>
                <c:pt idx="1661">
                  <c:v>1.6619999999999999</c:v>
                </c:pt>
                <c:pt idx="1662">
                  <c:v>1.663</c:v>
                </c:pt>
                <c:pt idx="1663">
                  <c:v>1.6639999999999999</c:v>
                </c:pt>
                <c:pt idx="1664">
                  <c:v>1.665</c:v>
                </c:pt>
                <c:pt idx="1665">
                  <c:v>1.6659999999999999</c:v>
                </c:pt>
                <c:pt idx="1666">
                  <c:v>1.667</c:v>
                </c:pt>
                <c:pt idx="1667">
                  <c:v>1.6679999999999999</c:v>
                </c:pt>
                <c:pt idx="1668">
                  <c:v>1.669</c:v>
                </c:pt>
                <c:pt idx="1669">
                  <c:v>1.67</c:v>
                </c:pt>
                <c:pt idx="1670">
                  <c:v>1.671</c:v>
                </c:pt>
                <c:pt idx="1671">
                  <c:v>1.6719999999999999</c:v>
                </c:pt>
                <c:pt idx="1672">
                  <c:v>1.673</c:v>
                </c:pt>
                <c:pt idx="1673">
                  <c:v>1.6739999999999999</c:v>
                </c:pt>
                <c:pt idx="1674">
                  <c:v>1.675</c:v>
                </c:pt>
                <c:pt idx="1675">
                  <c:v>1.6759999999999999</c:v>
                </c:pt>
                <c:pt idx="1676">
                  <c:v>1.677</c:v>
                </c:pt>
                <c:pt idx="1677">
                  <c:v>1.6779999999999999</c:v>
                </c:pt>
                <c:pt idx="1678">
                  <c:v>1.679</c:v>
                </c:pt>
                <c:pt idx="1679">
                  <c:v>1.68</c:v>
                </c:pt>
                <c:pt idx="1680">
                  <c:v>1.681</c:v>
                </c:pt>
                <c:pt idx="1681">
                  <c:v>1.6819999999999999</c:v>
                </c:pt>
                <c:pt idx="1682">
                  <c:v>1.6830000000000001</c:v>
                </c:pt>
                <c:pt idx="1683">
                  <c:v>1.6839999999999999</c:v>
                </c:pt>
                <c:pt idx="1684">
                  <c:v>1.6850000000000001</c:v>
                </c:pt>
                <c:pt idx="1685">
                  <c:v>1.6859999999999999</c:v>
                </c:pt>
                <c:pt idx="1686">
                  <c:v>1.6870000000000001</c:v>
                </c:pt>
                <c:pt idx="1687">
                  <c:v>1.6879999999999999</c:v>
                </c:pt>
                <c:pt idx="1688">
                  <c:v>1.6890000000000001</c:v>
                </c:pt>
                <c:pt idx="1689">
                  <c:v>1.69</c:v>
                </c:pt>
                <c:pt idx="1690">
                  <c:v>1.6910000000000001</c:v>
                </c:pt>
                <c:pt idx="1691">
                  <c:v>1.6919999999999999</c:v>
                </c:pt>
                <c:pt idx="1692">
                  <c:v>1.6930000000000001</c:v>
                </c:pt>
                <c:pt idx="1693">
                  <c:v>1.694</c:v>
                </c:pt>
                <c:pt idx="1694">
                  <c:v>1.6950000000000001</c:v>
                </c:pt>
                <c:pt idx="1695">
                  <c:v>1.696</c:v>
                </c:pt>
                <c:pt idx="1696">
                  <c:v>1.6970000000000001</c:v>
                </c:pt>
                <c:pt idx="1697">
                  <c:v>1.698</c:v>
                </c:pt>
                <c:pt idx="1698">
                  <c:v>1.6990000000000001</c:v>
                </c:pt>
                <c:pt idx="1699">
                  <c:v>1.7</c:v>
                </c:pt>
                <c:pt idx="1700">
                  <c:v>1.7010000000000001</c:v>
                </c:pt>
                <c:pt idx="1701">
                  <c:v>1.702</c:v>
                </c:pt>
                <c:pt idx="1702">
                  <c:v>1.7030000000000001</c:v>
                </c:pt>
                <c:pt idx="1703">
                  <c:v>1.704</c:v>
                </c:pt>
                <c:pt idx="1704">
                  <c:v>1.7050000000000001</c:v>
                </c:pt>
                <c:pt idx="1705">
                  <c:v>1.706</c:v>
                </c:pt>
                <c:pt idx="1706">
                  <c:v>1.7070000000000001</c:v>
                </c:pt>
                <c:pt idx="1707">
                  <c:v>1.708</c:v>
                </c:pt>
                <c:pt idx="1708">
                  <c:v>1.7090000000000001</c:v>
                </c:pt>
                <c:pt idx="1709">
                  <c:v>1.71</c:v>
                </c:pt>
                <c:pt idx="1710">
                  <c:v>1.7110000000000001</c:v>
                </c:pt>
                <c:pt idx="1711">
                  <c:v>1.712</c:v>
                </c:pt>
                <c:pt idx="1712">
                  <c:v>1.7130000000000001</c:v>
                </c:pt>
                <c:pt idx="1713">
                  <c:v>1.714</c:v>
                </c:pt>
                <c:pt idx="1714">
                  <c:v>1.7150000000000001</c:v>
                </c:pt>
                <c:pt idx="1715">
                  <c:v>1.716</c:v>
                </c:pt>
                <c:pt idx="1716">
                  <c:v>1.7170000000000001</c:v>
                </c:pt>
                <c:pt idx="1717">
                  <c:v>1.718</c:v>
                </c:pt>
                <c:pt idx="1718">
                  <c:v>1.7190000000000001</c:v>
                </c:pt>
                <c:pt idx="1719">
                  <c:v>1.72</c:v>
                </c:pt>
                <c:pt idx="1720">
                  <c:v>1.7210000000000001</c:v>
                </c:pt>
                <c:pt idx="1721">
                  <c:v>1.722</c:v>
                </c:pt>
                <c:pt idx="1722">
                  <c:v>1.7230000000000001</c:v>
                </c:pt>
                <c:pt idx="1723">
                  <c:v>1.724</c:v>
                </c:pt>
                <c:pt idx="1724">
                  <c:v>1.7250000000000001</c:v>
                </c:pt>
                <c:pt idx="1725">
                  <c:v>1.726</c:v>
                </c:pt>
                <c:pt idx="1726">
                  <c:v>1.7270000000000001</c:v>
                </c:pt>
                <c:pt idx="1727">
                  <c:v>1.728</c:v>
                </c:pt>
                <c:pt idx="1728">
                  <c:v>1.7290000000000001</c:v>
                </c:pt>
                <c:pt idx="1729">
                  <c:v>1.73</c:v>
                </c:pt>
                <c:pt idx="1730">
                  <c:v>1.7310000000000001</c:v>
                </c:pt>
                <c:pt idx="1731">
                  <c:v>1.732</c:v>
                </c:pt>
                <c:pt idx="1732">
                  <c:v>1.7330000000000001</c:v>
                </c:pt>
                <c:pt idx="1733">
                  <c:v>1.734</c:v>
                </c:pt>
                <c:pt idx="1734">
                  <c:v>1.7350000000000001</c:v>
                </c:pt>
                <c:pt idx="1735">
                  <c:v>1.736</c:v>
                </c:pt>
                <c:pt idx="1736">
                  <c:v>1.7370000000000001</c:v>
                </c:pt>
                <c:pt idx="1737">
                  <c:v>1.738</c:v>
                </c:pt>
                <c:pt idx="1738">
                  <c:v>1.7390000000000001</c:v>
                </c:pt>
                <c:pt idx="1739">
                  <c:v>1.74</c:v>
                </c:pt>
                <c:pt idx="1740">
                  <c:v>1.7410000000000001</c:v>
                </c:pt>
                <c:pt idx="1741">
                  <c:v>1.742</c:v>
                </c:pt>
                <c:pt idx="1742">
                  <c:v>1.7430000000000001</c:v>
                </c:pt>
                <c:pt idx="1743">
                  <c:v>1.744</c:v>
                </c:pt>
                <c:pt idx="1744">
                  <c:v>1.7450000000000001</c:v>
                </c:pt>
                <c:pt idx="1745">
                  <c:v>1.746</c:v>
                </c:pt>
                <c:pt idx="1746">
                  <c:v>1.7470000000000001</c:v>
                </c:pt>
                <c:pt idx="1747">
                  <c:v>1.748</c:v>
                </c:pt>
                <c:pt idx="1748">
                  <c:v>1.7490000000000001</c:v>
                </c:pt>
                <c:pt idx="1749">
                  <c:v>1.75</c:v>
                </c:pt>
                <c:pt idx="1750">
                  <c:v>1.7509999999999999</c:v>
                </c:pt>
                <c:pt idx="1751">
                  <c:v>1.752</c:v>
                </c:pt>
                <c:pt idx="1752">
                  <c:v>1.7529999999999999</c:v>
                </c:pt>
                <c:pt idx="1753">
                  <c:v>1.754</c:v>
                </c:pt>
                <c:pt idx="1754">
                  <c:v>1.7549999999999999</c:v>
                </c:pt>
                <c:pt idx="1755">
                  <c:v>1.756</c:v>
                </c:pt>
                <c:pt idx="1756">
                  <c:v>1.7569999999999999</c:v>
                </c:pt>
                <c:pt idx="1757">
                  <c:v>1.758</c:v>
                </c:pt>
                <c:pt idx="1758">
                  <c:v>1.7589999999999999</c:v>
                </c:pt>
                <c:pt idx="1759">
                  <c:v>1.76</c:v>
                </c:pt>
                <c:pt idx="1760">
                  <c:v>1.7609999999999999</c:v>
                </c:pt>
                <c:pt idx="1761">
                  <c:v>1.762</c:v>
                </c:pt>
                <c:pt idx="1762">
                  <c:v>1.7629999999999999</c:v>
                </c:pt>
                <c:pt idx="1763">
                  <c:v>1.764</c:v>
                </c:pt>
                <c:pt idx="1764">
                  <c:v>1.7649999999999999</c:v>
                </c:pt>
                <c:pt idx="1765">
                  <c:v>1.766</c:v>
                </c:pt>
                <c:pt idx="1766">
                  <c:v>1.7669999999999999</c:v>
                </c:pt>
                <c:pt idx="1767">
                  <c:v>1.768</c:v>
                </c:pt>
                <c:pt idx="1768">
                  <c:v>1.7689999999999999</c:v>
                </c:pt>
                <c:pt idx="1769">
                  <c:v>1.77</c:v>
                </c:pt>
                <c:pt idx="1770">
                  <c:v>1.7709999999999999</c:v>
                </c:pt>
                <c:pt idx="1771">
                  <c:v>1.772</c:v>
                </c:pt>
                <c:pt idx="1772">
                  <c:v>1.7729999999999999</c:v>
                </c:pt>
                <c:pt idx="1773">
                  <c:v>1.774</c:v>
                </c:pt>
                <c:pt idx="1774">
                  <c:v>1.7749999999999999</c:v>
                </c:pt>
                <c:pt idx="1775">
                  <c:v>1.776</c:v>
                </c:pt>
                <c:pt idx="1776">
                  <c:v>1.7769999999999999</c:v>
                </c:pt>
                <c:pt idx="1777">
                  <c:v>1.778</c:v>
                </c:pt>
                <c:pt idx="1778">
                  <c:v>1.7789999999999999</c:v>
                </c:pt>
                <c:pt idx="1779">
                  <c:v>1.78</c:v>
                </c:pt>
                <c:pt idx="1780">
                  <c:v>1.7809999999999999</c:v>
                </c:pt>
                <c:pt idx="1781">
                  <c:v>1.782</c:v>
                </c:pt>
                <c:pt idx="1782">
                  <c:v>1.7829999999999999</c:v>
                </c:pt>
                <c:pt idx="1783">
                  <c:v>1.784</c:v>
                </c:pt>
                <c:pt idx="1784">
                  <c:v>1.7849999999999999</c:v>
                </c:pt>
                <c:pt idx="1785">
                  <c:v>1.786</c:v>
                </c:pt>
                <c:pt idx="1786">
                  <c:v>1.7869999999999999</c:v>
                </c:pt>
                <c:pt idx="1787">
                  <c:v>1.788</c:v>
                </c:pt>
                <c:pt idx="1788">
                  <c:v>1.7889999999999999</c:v>
                </c:pt>
                <c:pt idx="1789">
                  <c:v>1.79</c:v>
                </c:pt>
                <c:pt idx="1790">
                  <c:v>1.7909999999999999</c:v>
                </c:pt>
                <c:pt idx="1791">
                  <c:v>1.792</c:v>
                </c:pt>
                <c:pt idx="1792">
                  <c:v>1.7929999999999999</c:v>
                </c:pt>
                <c:pt idx="1793">
                  <c:v>1.794</c:v>
                </c:pt>
                <c:pt idx="1794">
                  <c:v>1.7949999999999999</c:v>
                </c:pt>
                <c:pt idx="1795">
                  <c:v>1.796</c:v>
                </c:pt>
                <c:pt idx="1796">
                  <c:v>1.7969999999999999</c:v>
                </c:pt>
                <c:pt idx="1797">
                  <c:v>1.798</c:v>
                </c:pt>
                <c:pt idx="1798">
                  <c:v>1.7989999999999999</c:v>
                </c:pt>
                <c:pt idx="1799">
                  <c:v>1.8</c:v>
                </c:pt>
                <c:pt idx="1800">
                  <c:v>1.8009999999999999</c:v>
                </c:pt>
                <c:pt idx="1801">
                  <c:v>1.802</c:v>
                </c:pt>
                <c:pt idx="1802">
                  <c:v>1.8029999999999999</c:v>
                </c:pt>
                <c:pt idx="1803">
                  <c:v>1.804</c:v>
                </c:pt>
                <c:pt idx="1804">
                  <c:v>1.8049999999999999</c:v>
                </c:pt>
                <c:pt idx="1805">
                  <c:v>1.806</c:v>
                </c:pt>
                <c:pt idx="1806">
                  <c:v>1.8069999999999999</c:v>
                </c:pt>
                <c:pt idx="1807">
                  <c:v>1.8080000000000001</c:v>
                </c:pt>
                <c:pt idx="1808">
                  <c:v>1.8089999999999999</c:v>
                </c:pt>
                <c:pt idx="1809">
                  <c:v>1.81</c:v>
                </c:pt>
                <c:pt idx="1810">
                  <c:v>1.8109999999999999</c:v>
                </c:pt>
                <c:pt idx="1811">
                  <c:v>1.8120000000000001</c:v>
                </c:pt>
                <c:pt idx="1812">
                  <c:v>1.8129999999999999</c:v>
                </c:pt>
                <c:pt idx="1813">
                  <c:v>1.8140000000000001</c:v>
                </c:pt>
                <c:pt idx="1814">
                  <c:v>1.8149999999999999</c:v>
                </c:pt>
                <c:pt idx="1815">
                  <c:v>1.8160000000000001</c:v>
                </c:pt>
                <c:pt idx="1816">
                  <c:v>1.8169999999999999</c:v>
                </c:pt>
                <c:pt idx="1817">
                  <c:v>1.8180000000000001</c:v>
                </c:pt>
                <c:pt idx="1818">
                  <c:v>1.819</c:v>
                </c:pt>
                <c:pt idx="1819">
                  <c:v>1.82</c:v>
                </c:pt>
                <c:pt idx="1820">
                  <c:v>1.821</c:v>
                </c:pt>
                <c:pt idx="1821">
                  <c:v>1.8220000000000001</c:v>
                </c:pt>
                <c:pt idx="1822">
                  <c:v>1.823</c:v>
                </c:pt>
                <c:pt idx="1823">
                  <c:v>1.8240000000000001</c:v>
                </c:pt>
                <c:pt idx="1824">
                  <c:v>1.825</c:v>
                </c:pt>
                <c:pt idx="1825">
                  <c:v>1.8260000000000001</c:v>
                </c:pt>
                <c:pt idx="1826">
                  <c:v>1.827</c:v>
                </c:pt>
                <c:pt idx="1827">
                  <c:v>1.8280000000000001</c:v>
                </c:pt>
                <c:pt idx="1828">
                  <c:v>1.829</c:v>
                </c:pt>
                <c:pt idx="1829">
                  <c:v>1.83</c:v>
                </c:pt>
                <c:pt idx="1830">
                  <c:v>1.831</c:v>
                </c:pt>
                <c:pt idx="1831">
                  <c:v>1.8320000000000001</c:v>
                </c:pt>
                <c:pt idx="1832">
                  <c:v>1.833</c:v>
                </c:pt>
                <c:pt idx="1833">
                  <c:v>1.8340000000000001</c:v>
                </c:pt>
                <c:pt idx="1834">
                  <c:v>1.835</c:v>
                </c:pt>
                <c:pt idx="1835">
                  <c:v>1.8360000000000001</c:v>
                </c:pt>
                <c:pt idx="1836">
                  <c:v>1.837</c:v>
                </c:pt>
                <c:pt idx="1837">
                  <c:v>1.8380000000000001</c:v>
                </c:pt>
                <c:pt idx="1838">
                  <c:v>1.839</c:v>
                </c:pt>
                <c:pt idx="1839">
                  <c:v>1.84</c:v>
                </c:pt>
                <c:pt idx="1840">
                  <c:v>1.841</c:v>
                </c:pt>
                <c:pt idx="1841">
                  <c:v>1.8420000000000001</c:v>
                </c:pt>
                <c:pt idx="1842">
                  <c:v>1.843</c:v>
                </c:pt>
                <c:pt idx="1843">
                  <c:v>1.8440000000000001</c:v>
                </c:pt>
                <c:pt idx="1844">
                  <c:v>1.845</c:v>
                </c:pt>
                <c:pt idx="1845">
                  <c:v>1.8460000000000001</c:v>
                </c:pt>
                <c:pt idx="1846">
                  <c:v>1.847</c:v>
                </c:pt>
                <c:pt idx="1847">
                  <c:v>1.8480000000000001</c:v>
                </c:pt>
                <c:pt idx="1848">
                  <c:v>1.849</c:v>
                </c:pt>
                <c:pt idx="1849">
                  <c:v>1.85</c:v>
                </c:pt>
                <c:pt idx="1850">
                  <c:v>1.851</c:v>
                </c:pt>
                <c:pt idx="1851">
                  <c:v>1.8520000000000001</c:v>
                </c:pt>
                <c:pt idx="1852">
                  <c:v>1.853</c:v>
                </c:pt>
                <c:pt idx="1853">
                  <c:v>1.8540000000000001</c:v>
                </c:pt>
                <c:pt idx="1854">
                  <c:v>1.855</c:v>
                </c:pt>
                <c:pt idx="1855">
                  <c:v>1.8560000000000001</c:v>
                </c:pt>
                <c:pt idx="1856">
                  <c:v>1.857</c:v>
                </c:pt>
                <c:pt idx="1857">
                  <c:v>1.8580000000000001</c:v>
                </c:pt>
                <c:pt idx="1858">
                  <c:v>1.859</c:v>
                </c:pt>
                <c:pt idx="1859">
                  <c:v>1.86</c:v>
                </c:pt>
                <c:pt idx="1860">
                  <c:v>1.861</c:v>
                </c:pt>
                <c:pt idx="1861">
                  <c:v>1.8620000000000001</c:v>
                </c:pt>
                <c:pt idx="1862">
                  <c:v>1.863</c:v>
                </c:pt>
                <c:pt idx="1863">
                  <c:v>1.8640000000000001</c:v>
                </c:pt>
                <c:pt idx="1864">
                  <c:v>1.865</c:v>
                </c:pt>
                <c:pt idx="1865">
                  <c:v>1.8660000000000001</c:v>
                </c:pt>
                <c:pt idx="1866">
                  <c:v>1.867</c:v>
                </c:pt>
                <c:pt idx="1867">
                  <c:v>1.8680000000000001</c:v>
                </c:pt>
                <c:pt idx="1868">
                  <c:v>1.869</c:v>
                </c:pt>
                <c:pt idx="1869">
                  <c:v>1.87</c:v>
                </c:pt>
                <c:pt idx="1870">
                  <c:v>1.871</c:v>
                </c:pt>
                <c:pt idx="1871">
                  <c:v>1.8720000000000001</c:v>
                </c:pt>
                <c:pt idx="1872">
                  <c:v>1.873</c:v>
                </c:pt>
                <c:pt idx="1873">
                  <c:v>1.8740000000000001</c:v>
                </c:pt>
                <c:pt idx="1874">
                  <c:v>1.875</c:v>
                </c:pt>
                <c:pt idx="1875">
                  <c:v>1.8759999999999999</c:v>
                </c:pt>
                <c:pt idx="1876">
                  <c:v>1.877</c:v>
                </c:pt>
                <c:pt idx="1877">
                  <c:v>1.8779999999999999</c:v>
                </c:pt>
                <c:pt idx="1878">
                  <c:v>1.879</c:v>
                </c:pt>
                <c:pt idx="1879">
                  <c:v>1.88</c:v>
                </c:pt>
                <c:pt idx="1880">
                  <c:v>1.881</c:v>
                </c:pt>
                <c:pt idx="1881">
                  <c:v>1.8819999999999999</c:v>
                </c:pt>
                <c:pt idx="1882">
                  <c:v>1.883</c:v>
                </c:pt>
                <c:pt idx="1883">
                  <c:v>1.8839999999999999</c:v>
                </c:pt>
                <c:pt idx="1884">
                  <c:v>1.885</c:v>
                </c:pt>
                <c:pt idx="1885">
                  <c:v>1.8859999999999999</c:v>
                </c:pt>
                <c:pt idx="1886">
                  <c:v>1.887</c:v>
                </c:pt>
                <c:pt idx="1887">
                  <c:v>1.8879999999999999</c:v>
                </c:pt>
                <c:pt idx="1888">
                  <c:v>1.889</c:v>
                </c:pt>
                <c:pt idx="1889">
                  <c:v>1.89</c:v>
                </c:pt>
                <c:pt idx="1890">
                  <c:v>1.891</c:v>
                </c:pt>
                <c:pt idx="1891">
                  <c:v>1.8919999999999999</c:v>
                </c:pt>
                <c:pt idx="1892">
                  <c:v>1.893</c:v>
                </c:pt>
                <c:pt idx="1893">
                  <c:v>1.8939999999999999</c:v>
                </c:pt>
                <c:pt idx="1894">
                  <c:v>1.895</c:v>
                </c:pt>
                <c:pt idx="1895">
                  <c:v>1.8959999999999999</c:v>
                </c:pt>
                <c:pt idx="1896">
                  <c:v>1.897</c:v>
                </c:pt>
                <c:pt idx="1897">
                  <c:v>1.8979999999999999</c:v>
                </c:pt>
                <c:pt idx="1898">
                  <c:v>1.899</c:v>
                </c:pt>
                <c:pt idx="1899">
                  <c:v>1.9</c:v>
                </c:pt>
                <c:pt idx="1900">
                  <c:v>1.901</c:v>
                </c:pt>
                <c:pt idx="1901">
                  <c:v>1.9019999999999999</c:v>
                </c:pt>
                <c:pt idx="1902">
                  <c:v>1.903</c:v>
                </c:pt>
                <c:pt idx="1903">
                  <c:v>1.9039999999999999</c:v>
                </c:pt>
                <c:pt idx="1904">
                  <c:v>1.905</c:v>
                </c:pt>
                <c:pt idx="1905">
                  <c:v>1.9059999999999999</c:v>
                </c:pt>
                <c:pt idx="1906">
                  <c:v>1.907</c:v>
                </c:pt>
                <c:pt idx="1907">
                  <c:v>1.9079999999999999</c:v>
                </c:pt>
                <c:pt idx="1908">
                  <c:v>1.909</c:v>
                </c:pt>
                <c:pt idx="1909">
                  <c:v>1.91</c:v>
                </c:pt>
                <c:pt idx="1910">
                  <c:v>1.911</c:v>
                </c:pt>
                <c:pt idx="1911">
                  <c:v>1.9119999999999999</c:v>
                </c:pt>
                <c:pt idx="1912">
                  <c:v>1.913</c:v>
                </c:pt>
                <c:pt idx="1913">
                  <c:v>1.9139999999999999</c:v>
                </c:pt>
                <c:pt idx="1914">
                  <c:v>1.915</c:v>
                </c:pt>
                <c:pt idx="1915">
                  <c:v>1.9159999999999999</c:v>
                </c:pt>
                <c:pt idx="1916">
                  <c:v>1.917</c:v>
                </c:pt>
                <c:pt idx="1917">
                  <c:v>1.9179999999999999</c:v>
                </c:pt>
                <c:pt idx="1918">
                  <c:v>1.919</c:v>
                </c:pt>
                <c:pt idx="1919">
                  <c:v>1.92</c:v>
                </c:pt>
                <c:pt idx="1920">
                  <c:v>1.921</c:v>
                </c:pt>
                <c:pt idx="1921">
                  <c:v>1.9219999999999999</c:v>
                </c:pt>
                <c:pt idx="1922">
                  <c:v>1.923</c:v>
                </c:pt>
                <c:pt idx="1923">
                  <c:v>1.9239999999999999</c:v>
                </c:pt>
                <c:pt idx="1924">
                  <c:v>1.925</c:v>
                </c:pt>
                <c:pt idx="1925">
                  <c:v>1.9259999999999999</c:v>
                </c:pt>
                <c:pt idx="1926">
                  <c:v>1.927</c:v>
                </c:pt>
                <c:pt idx="1927">
                  <c:v>1.9279999999999999</c:v>
                </c:pt>
                <c:pt idx="1928">
                  <c:v>1.929</c:v>
                </c:pt>
                <c:pt idx="1929">
                  <c:v>1.93</c:v>
                </c:pt>
                <c:pt idx="1930">
                  <c:v>1.931</c:v>
                </c:pt>
                <c:pt idx="1931">
                  <c:v>1.9319999999999999</c:v>
                </c:pt>
                <c:pt idx="1932">
                  <c:v>1.9330000000000001</c:v>
                </c:pt>
                <c:pt idx="1933">
                  <c:v>1.9339999999999999</c:v>
                </c:pt>
                <c:pt idx="1934">
                  <c:v>1.9350000000000001</c:v>
                </c:pt>
                <c:pt idx="1935">
                  <c:v>1.9359999999999999</c:v>
                </c:pt>
                <c:pt idx="1936">
                  <c:v>1.9370000000000001</c:v>
                </c:pt>
                <c:pt idx="1937">
                  <c:v>1.9379999999999999</c:v>
                </c:pt>
                <c:pt idx="1938">
                  <c:v>1.9390000000000001</c:v>
                </c:pt>
                <c:pt idx="1939">
                  <c:v>1.94</c:v>
                </c:pt>
                <c:pt idx="1940">
                  <c:v>1.9410000000000001</c:v>
                </c:pt>
                <c:pt idx="1941">
                  <c:v>1.9419999999999999</c:v>
                </c:pt>
                <c:pt idx="1942">
                  <c:v>1.9430000000000001</c:v>
                </c:pt>
                <c:pt idx="1943">
                  <c:v>1.944</c:v>
                </c:pt>
                <c:pt idx="1944">
                  <c:v>1.9450000000000001</c:v>
                </c:pt>
                <c:pt idx="1945">
                  <c:v>1.946</c:v>
                </c:pt>
                <c:pt idx="1946">
                  <c:v>1.9470000000000001</c:v>
                </c:pt>
                <c:pt idx="1947">
                  <c:v>1.948</c:v>
                </c:pt>
                <c:pt idx="1948">
                  <c:v>1.9490000000000001</c:v>
                </c:pt>
                <c:pt idx="1949">
                  <c:v>1.95</c:v>
                </c:pt>
                <c:pt idx="1950">
                  <c:v>1.9510000000000001</c:v>
                </c:pt>
                <c:pt idx="1951">
                  <c:v>1.952</c:v>
                </c:pt>
                <c:pt idx="1952">
                  <c:v>1.9530000000000001</c:v>
                </c:pt>
                <c:pt idx="1953">
                  <c:v>1.954</c:v>
                </c:pt>
                <c:pt idx="1954">
                  <c:v>1.9550000000000001</c:v>
                </c:pt>
                <c:pt idx="1955">
                  <c:v>1.956</c:v>
                </c:pt>
                <c:pt idx="1956">
                  <c:v>1.9570000000000001</c:v>
                </c:pt>
                <c:pt idx="1957">
                  <c:v>1.958</c:v>
                </c:pt>
                <c:pt idx="1958">
                  <c:v>1.9590000000000001</c:v>
                </c:pt>
                <c:pt idx="1959">
                  <c:v>1.96</c:v>
                </c:pt>
                <c:pt idx="1960">
                  <c:v>1.9610000000000001</c:v>
                </c:pt>
                <c:pt idx="1961">
                  <c:v>1.962</c:v>
                </c:pt>
                <c:pt idx="1962">
                  <c:v>1.9630000000000001</c:v>
                </c:pt>
                <c:pt idx="1963">
                  <c:v>1.964</c:v>
                </c:pt>
                <c:pt idx="1964">
                  <c:v>1.9650000000000001</c:v>
                </c:pt>
                <c:pt idx="1965">
                  <c:v>1.966</c:v>
                </c:pt>
                <c:pt idx="1966">
                  <c:v>1.9670000000000001</c:v>
                </c:pt>
                <c:pt idx="1967">
                  <c:v>1.968</c:v>
                </c:pt>
                <c:pt idx="1968">
                  <c:v>1.9690000000000001</c:v>
                </c:pt>
                <c:pt idx="1969">
                  <c:v>1.97</c:v>
                </c:pt>
                <c:pt idx="1970">
                  <c:v>1.9710000000000001</c:v>
                </c:pt>
                <c:pt idx="1971">
                  <c:v>1.972</c:v>
                </c:pt>
                <c:pt idx="1972">
                  <c:v>1.9730000000000001</c:v>
                </c:pt>
                <c:pt idx="1973">
                  <c:v>1.974</c:v>
                </c:pt>
                <c:pt idx="1974">
                  <c:v>1.9750000000000001</c:v>
                </c:pt>
                <c:pt idx="1975">
                  <c:v>1.976</c:v>
                </c:pt>
                <c:pt idx="1976">
                  <c:v>1.9770000000000001</c:v>
                </c:pt>
                <c:pt idx="1977">
                  <c:v>1.978</c:v>
                </c:pt>
                <c:pt idx="1978">
                  <c:v>1.9790000000000001</c:v>
                </c:pt>
                <c:pt idx="1979">
                  <c:v>1.98</c:v>
                </c:pt>
                <c:pt idx="1980">
                  <c:v>1.9810000000000001</c:v>
                </c:pt>
                <c:pt idx="1981">
                  <c:v>1.982</c:v>
                </c:pt>
                <c:pt idx="1982">
                  <c:v>1.9830000000000001</c:v>
                </c:pt>
                <c:pt idx="1983">
                  <c:v>1.984</c:v>
                </c:pt>
                <c:pt idx="1984">
                  <c:v>1.9850000000000001</c:v>
                </c:pt>
                <c:pt idx="1985">
                  <c:v>1.986</c:v>
                </c:pt>
                <c:pt idx="1986">
                  <c:v>1.9870000000000001</c:v>
                </c:pt>
                <c:pt idx="1987">
                  <c:v>1.988</c:v>
                </c:pt>
                <c:pt idx="1988">
                  <c:v>1.9890000000000001</c:v>
                </c:pt>
                <c:pt idx="1989">
                  <c:v>1.99</c:v>
                </c:pt>
                <c:pt idx="1990">
                  <c:v>1.9910000000000001</c:v>
                </c:pt>
                <c:pt idx="1991">
                  <c:v>1.992</c:v>
                </c:pt>
                <c:pt idx="1992">
                  <c:v>1.9930000000000001</c:v>
                </c:pt>
                <c:pt idx="1993">
                  <c:v>1.994</c:v>
                </c:pt>
                <c:pt idx="1994">
                  <c:v>1.9950000000000001</c:v>
                </c:pt>
                <c:pt idx="1995">
                  <c:v>1.996</c:v>
                </c:pt>
                <c:pt idx="1996">
                  <c:v>1.9970000000000001</c:v>
                </c:pt>
                <c:pt idx="1997">
                  <c:v>1.998</c:v>
                </c:pt>
                <c:pt idx="1998">
                  <c:v>1.9990000000000001</c:v>
                </c:pt>
                <c:pt idx="1999">
                  <c:v>2</c:v>
                </c:pt>
              </c:numCache>
              <c:extLst xmlns:c15="http://schemas.microsoft.com/office/drawing/2012/chart"/>
            </c:numRef>
          </c:xVal>
          <c:yVal>
            <c:numRef>
              <c:f>Air!$AI$10:$AI$2009</c:f>
              <c:numCache>
                <c:formatCode>0.000000</c:formatCode>
                <c:ptCount val="2000"/>
                <c:pt idx="0">
                  <c:v>1.9625316226185322E-3</c:v>
                </c:pt>
                <c:pt idx="1">
                  <c:v>3.9250632452370645E-3</c:v>
                </c:pt>
                <c:pt idx="2">
                  <c:v>5.8875948678555967E-3</c:v>
                </c:pt>
                <c:pt idx="3">
                  <c:v>7.850126490474129E-3</c:v>
                </c:pt>
                <c:pt idx="4">
                  <c:v>9.8126581130926621E-3</c:v>
                </c:pt>
                <c:pt idx="5">
                  <c:v>1.1775189735711193E-2</c:v>
                </c:pt>
                <c:pt idx="6">
                  <c:v>1.3737721358329727E-2</c:v>
                </c:pt>
                <c:pt idx="7">
                  <c:v>1.5700252980948258E-2</c:v>
                </c:pt>
                <c:pt idx="8">
                  <c:v>1.7662784603566791E-2</c:v>
                </c:pt>
                <c:pt idx="9">
                  <c:v>1.9625316226185324E-2</c:v>
                </c:pt>
                <c:pt idx="10">
                  <c:v>2.1587847848803854E-2</c:v>
                </c:pt>
                <c:pt idx="11">
                  <c:v>2.3550379471422387E-2</c:v>
                </c:pt>
                <c:pt idx="12">
                  <c:v>2.551291109404092E-2</c:v>
                </c:pt>
                <c:pt idx="13">
                  <c:v>2.7475442716659453E-2</c:v>
                </c:pt>
                <c:pt idx="14">
                  <c:v>2.9437974339277983E-2</c:v>
                </c:pt>
                <c:pt idx="15">
                  <c:v>3.1400505961896516E-2</c:v>
                </c:pt>
                <c:pt idx="16">
                  <c:v>3.3363037584515053E-2</c:v>
                </c:pt>
                <c:pt idx="17">
                  <c:v>3.5325569207133582E-2</c:v>
                </c:pt>
                <c:pt idx="18">
                  <c:v>3.7288100829752112E-2</c:v>
                </c:pt>
                <c:pt idx="19">
                  <c:v>3.9250632452370648E-2</c:v>
                </c:pt>
                <c:pt idx="20">
                  <c:v>4.1213164074989178E-2</c:v>
                </c:pt>
                <c:pt idx="21">
                  <c:v>4.3175695697607708E-2</c:v>
                </c:pt>
                <c:pt idx="22">
                  <c:v>4.5138227320226244E-2</c:v>
                </c:pt>
                <c:pt idx="23">
                  <c:v>4.7100758942844774E-2</c:v>
                </c:pt>
                <c:pt idx="24">
                  <c:v>4.9063290565463311E-2</c:v>
                </c:pt>
                <c:pt idx="25">
                  <c:v>5.102582218808184E-2</c:v>
                </c:pt>
                <c:pt idx="26">
                  <c:v>5.298835381070037E-2</c:v>
                </c:pt>
                <c:pt idx="27">
                  <c:v>5.4950885433318906E-2</c:v>
                </c:pt>
                <c:pt idx="28">
                  <c:v>5.6913417055937443E-2</c:v>
                </c:pt>
                <c:pt idx="29">
                  <c:v>5.8875948678555966E-2</c:v>
                </c:pt>
                <c:pt idx="30">
                  <c:v>6.0838480301174502E-2</c:v>
                </c:pt>
                <c:pt idx="31">
                  <c:v>6.2801011923793032E-2</c:v>
                </c:pt>
                <c:pt idx="32">
                  <c:v>6.4763543546411576E-2</c:v>
                </c:pt>
                <c:pt idx="33">
                  <c:v>6.6726075169030105E-2</c:v>
                </c:pt>
                <c:pt idx="34">
                  <c:v>6.8688606791648635E-2</c:v>
                </c:pt>
                <c:pt idx="35">
                  <c:v>7.0651138414267164E-2</c:v>
                </c:pt>
                <c:pt idx="36">
                  <c:v>7.2613670036885694E-2</c:v>
                </c:pt>
                <c:pt idx="37">
                  <c:v>7.4576201659504224E-2</c:v>
                </c:pt>
                <c:pt idx="38">
                  <c:v>7.6538733282122753E-2</c:v>
                </c:pt>
                <c:pt idx="39">
                  <c:v>7.8501264904741297E-2</c:v>
                </c:pt>
                <c:pt idx="40">
                  <c:v>8.0463796527359827E-2</c:v>
                </c:pt>
                <c:pt idx="41">
                  <c:v>8.2426328149978356E-2</c:v>
                </c:pt>
                <c:pt idx="42">
                  <c:v>8.4388859772596886E-2</c:v>
                </c:pt>
                <c:pt idx="43">
                  <c:v>8.6351391395215416E-2</c:v>
                </c:pt>
                <c:pt idx="44">
                  <c:v>8.8313923017833945E-2</c:v>
                </c:pt>
                <c:pt idx="45">
                  <c:v>9.0276454640452489E-2</c:v>
                </c:pt>
                <c:pt idx="46">
                  <c:v>9.2238986263071018E-2</c:v>
                </c:pt>
                <c:pt idx="47">
                  <c:v>9.4201517885689548E-2</c:v>
                </c:pt>
                <c:pt idx="48">
                  <c:v>9.6164049508308092E-2</c:v>
                </c:pt>
                <c:pt idx="49">
                  <c:v>9.8126581130926621E-2</c:v>
                </c:pt>
                <c:pt idx="50">
                  <c:v>0.10008911275354514</c:v>
                </c:pt>
                <c:pt idx="51">
                  <c:v>0.10205164437616368</c:v>
                </c:pt>
                <c:pt idx="52">
                  <c:v>0.10401417599878221</c:v>
                </c:pt>
                <c:pt idx="53">
                  <c:v>0.10597670762140074</c:v>
                </c:pt>
                <c:pt idx="54">
                  <c:v>0.10793923924401928</c:v>
                </c:pt>
                <c:pt idx="55">
                  <c:v>0.10990177086663781</c:v>
                </c:pt>
                <c:pt idx="56">
                  <c:v>0.11186430248925634</c:v>
                </c:pt>
                <c:pt idx="57">
                  <c:v>0.11382683411187489</c:v>
                </c:pt>
                <c:pt idx="58">
                  <c:v>0.1157893657344934</c:v>
                </c:pt>
                <c:pt idx="59">
                  <c:v>0.11775189735711193</c:v>
                </c:pt>
                <c:pt idx="60">
                  <c:v>0.11971442897973048</c:v>
                </c:pt>
                <c:pt idx="61">
                  <c:v>0.121676960602349</c:v>
                </c:pt>
                <c:pt idx="62">
                  <c:v>0.12363949222496753</c:v>
                </c:pt>
                <c:pt idx="63">
                  <c:v>0.12560202384758606</c:v>
                </c:pt>
                <c:pt idx="64">
                  <c:v>0.12756455547020459</c:v>
                </c:pt>
                <c:pt idx="65">
                  <c:v>0.12952708709282315</c:v>
                </c:pt>
                <c:pt idx="66">
                  <c:v>0.13148961871544168</c:v>
                </c:pt>
                <c:pt idx="67">
                  <c:v>0.13345215033806021</c:v>
                </c:pt>
                <c:pt idx="68">
                  <c:v>0.13541468196067874</c:v>
                </c:pt>
                <c:pt idx="69">
                  <c:v>0.13737721358329727</c:v>
                </c:pt>
                <c:pt idx="70">
                  <c:v>0.13933974520591577</c:v>
                </c:pt>
                <c:pt idx="71">
                  <c:v>0.14130227682853433</c:v>
                </c:pt>
                <c:pt idx="72">
                  <c:v>0.14326480845115286</c:v>
                </c:pt>
                <c:pt idx="73">
                  <c:v>0.14522734007377139</c:v>
                </c:pt>
                <c:pt idx="74">
                  <c:v>0.14718987169638992</c:v>
                </c:pt>
                <c:pt idx="75">
                  <c:v>0.14915240331900845</c:v>
                </c:pt>
                <c:pt idx="76">
                  <c:v>0.15111493494162698</c:v>
                </c:pt>
                <c:pt idx="77">
                  <c:v>0.15307746656424551</c:v>
                </c:pt>
                <c:pt idx="78">
                  <c:v>0.15503999818686406</c:v>
                </c:pt>
                <c:pt idx="79">
                  <c:v>0.15700252980948259</c:v>
                </c:pt>
                <c:pt idx="80">
                  <c:v>0.15896506143210112</c:v>
                </c:pt>
                <c:pt idx="81">
                  <c:v>0.16092759305471965</c:v>
                </c:pt>
                <c:pt idx="82">
                  <c:v>0.16289012467733818</c:v>
                </c:pt>
                <c:pt idx="83">
                  <c:v>0.16485265629995671</c:v>
                </c:pt>
                <c:pt idx="84">
                  <c:v>0.16681518792257527</c:v>
                </c:pt>
                <c:pt idx="85">
                  <c:v>0.16877771954519377</c:v>
                </c:pt>
                <c:pt idx="86">
                  <c:v>0.1707402511678123</c:v>
                </c:pt>
                <c:pt idx="87">
                  <c:v>0.17270278279043083</c:v>
                </c:pt>
                <c:pt idx="88">
                  <c:v>0.17466531441304936</c:v>
                </c:pt>
                <c:pt idx="89">
                  <c:v>0.17662784603566789</c:v>
                </c:pt>
                <c:pt idx="90">
                  <c:v>0.17859037765828645</c:v>
                </c:pt>
                <c:pt idx="91">
                  <c:v>0.18055290928090498</c:v>
                </c:pt>
                <c:pt idx="92">
                  <c:v>0.18251544090352351</c:v>
                </c:pt>
                <c:pt idx="93">
                  <c:v>0.18447797252614204</c:v>
                </c:pt>
                <c:pt idx="94">
                  <c:v>0.18644050414876057</c:v>
                </c:pt>
                <c:pt idx="95">
                  <c:v>0.1884030357713791</c:v>
                </c:pt>
                <c:pt idx="96">
                  <c:v>0.19036556739399765</c:v>
                </c:pt>
                <c:pt idx="97">
                  <c:v>0.19232809901661618</c:v>
                </c:pt>
                <c:pt idx="98">
                  <c:v>0.19429063063923471</c:v>
                </c:pt>
                <c:pt idx="99">
                  <c:v>0.19625316226185324</c:v>
                </c:pt>
                <c:pt idx="100">
                  <c:v>0.19821569388447177</c:v>
                </c:pt>
                <c:pt idx="101">
                  <c:v>0.20017822550709027</c:v>
                </c:pt>
                <c:pt idx="102">
                  <c:v>0.2021407571297088</c:v>
                </c:pt>
                <c:pt idx="103">
                  <c:v>0.20410328875232736</c:v>
                </c:pt>
                <c:pt idx="104">
                  <c:v>0.20606582037494589</c:v>
                </c:pt>
                <c:pt idx="105">
                  <c:v>0.20802835199756442</c:v>
                </c:pt>
                <c:pt idx="106">
                  <c:v>0.20999088362018295</c:v>
                </c:pt>
                <c:pt idx="107">
                  <c:v>0.21195341524280148</c:v>
                </c:pt>
                <c:pt idx="108">
                  <c:v>0.21391594686542001</c:v>
                </c:pt>
                <c:pt idx="109">
                  <c:v>0.21587847848803857</c:v>
                </c:pt>
                <c:pt idx="110">
                  <c:v>0.2178410101106571</c:v>
                </c:pt>
                <c:pt idx="111">
                  <c:v>0.21980354173327563</c:v>
                </c:pt>
                <c:pt idx="112">
                  <c:v>0.22176607335589416</c:v>
                </c:pt>
                <c:pt idx="113">
                  <c:v>0.22372860497851269</c:v>
                </c:pt>
                <c:pt idx="114">
                  <c:v>0.22569113660113121</c:v>
                </c:pt>
                <c:pt idx="115">
                  <c:v>0.22765366822374977</c:v>
                </c:pt>
                <c:pt idx="116">
                  <c:v>0.2296161998463683</c:v>
                </c:pt>
                <c:pt idx="117">
                  <c:v>0.2315787314689868</c:v>
                </c:pt>
                <c:pt idx="118">
                  <c:v>0.23354126309160533</c:v>
                </c:pt>
                <c:pt idx="119">
                  <c:v>0.23550379471422386</c:v>
                </c:pt>
                <c:pt idx="120">
                  <c:v>0.23746632633684239</c:v>
                </c:pt>
                <c:pt idx="121">
                  <c:v>0.23942885795946095</c:v>
                </c:pt>
                <c:pt idx="122">
                  <c:v>0.24139138958207948</c:v>
                </c:pt>
                <c:pt idx="123">
                  <c:v>0.24335392120469801</c:v>
                </c:pt>
                <c:pt idx="124">
                  <c:v>0.24531645282731654</c:v>
                </c:pt>
                <c:pt idx="125">
                  <c:v>0.24727898444993507</c:v>
                </c:pt>
                <c:pt idx="126">
                  <c:v>0.2492415160725536</c:v>
                </c:pt>
                <c:pt idx="127">
                  <c:v>0.25120404769517213</c:v>
                </c:pt>
                <c:pt idx="128">
                  <c:v>0.25316657931779069</c:v>
                </c:pt>
                <c:pt idx="129">
                  <c:v>0.25512911094040919</c:v>
                </c:pt>
                <c:pt idx="130">
                  <c:v>0.25709164256302774</c:v>
                </c:pt>
                <c:pt idx="131">
                  <c:v>0.2590541741856463</c:v>
                </c:pt>
                <c:pt idx="132">
                  <c:v>0.2610167058082648</c:v>
                </c:pt>
                <c:pt idx="133">
                  <c:v>0.26297923743088336</c:v>
                </c:pt>
                <c:pt idx="134">
                  <c:v>0.26494176905350186</c:v>
                </c:pt>
                <c:pt idx="135">
                  <c:v>0.26690430067612042</c:v>
                </c:pt>
                <c:pt idx="136">
                  <c:v>0.26886683229873892</c:v>
                </c:pt>
                <c:pt idx="137">
                  <c:v>0.27082936392135748</c:v>
                </c:pt>
                <c:pt idx="138">
                  <c:v>0.27279189554397604</c:v>
                </c:pt>
                <c:pt idx="139">
                  <c:v>0.27475442716659454</c:v>
                </c:pt>
                <c:pt idx="140">
                  <c:v>0.27671695878921304</c:v>
                </c:pt>
                <c:pt idx="141">
                  <c:v>0.27867949041183154</c:v>
                </c:pt>
                <c:pt idx="142">
                  <c:v>0.2806420220344501</c:v>
                </c:pt>
                <c:pt idx="143">
                  <c:v>0.28260455365706866</c:v>
                </c:pt>
                <c:pt idx="144">
                  <c:v>0.28456708527968716</c:v>
                </c:pt>
                <c:pt idx="145">
                  <c:v>0.28652961690230572</c:v>
                </c:pt>
                <c:pt idx="146">
                  <c:v>0.28849214852492422</c:v>
                </c:pt>
                <c:pt idx="147">
                  <c:v>0.29045468014754278</c:v>
                </c:pt>
                <c:pt idx="148">
                  <c:v>0.29241721177016128</c:v>
                </c:pt>
                <c:pt idx="149">
                  <c:v>0.29437974339277984</c:v>
                </c:pt>
                <c:pt idx="150">
                  <c:v>0.29634227501539839</c:v>
                </c:pt>
                <c:pt idx="151">
                  <c:v>0.2983048066380169</c:v>
                </c:pt>
                <c:pt idx="152">
                  <c:v>0.30026733826063545</c:v>
                </c:pt>
                <c:pt idx="153">
                  <c:v>0.30222986988325395</c:v>
                </c:pt>
                <c:pt idx="154">
                  <c:v>0.30419240150587251</c:v>
                </c:pt>
                <c:pt idx="155">
                  <c:v>0.30615493312849101</c:v>
                </c:pt>
                <c:pt idx="156">
                  <c:v>0.30811746475110957</c:v>
                </c:pt>
                <c:pt idx="157">
                  <c:v>0.31007999637372813</c:v>
                </c:pt>
                <c:pt idx="158">
                  <c:v>0.31204252799634663</c:v>
                </c:pt>
                <c:pt idx="159">
                  <c:v>0.31400505961896519</c:v>
                </c:pt>
                <c:pt idx="160">
                  <c:v>0.31596759124158369</c:v>
                </c:pt>
                <c:pt idx="161">
                  <c:v>0.31793012286420225</c:v>
                </c:pt>
                <c:pt idx="162">
                  <c:v>0.3198926544868208</c:v>
                </c:pt>
                <c:pt idx="163">
                  <c:v>0.32185518610943931</c:v>
                </c:pt>
                <c:pt idx="164">
                  <c:v>0.32381771773205786</c:v>
                </c:pt>
                <c:pt idx="165">
                  <c:v>0.32578024935467637</c:v>
                </c:pt>
                <c:pt idx="166">
                  <c:v>0.32774278097729492</c:v>
                </c:pt>
                <c:pt idx="167">
                  <c:v>0.32970531259991342</c:v>
                </c:pt>
                <c:pt idx="168">
                  <c:v>0.33166784422253198</c:v>
                </c:pt>
                <c:pt idx="169">
                  <c:v>0.33363037584515054</c:v>
                </c:pt>
                <c:pt idx="170">
                  <c:v>0.33559290746776904</c:v>
                </c:pt>
                <c:pt idx="171">
                  <c:v>0.33755543909038754</c:v>
                </c:pt>
                <c:pt idx="172">
                  <c:v>0.33951797071300605</c:v>
                </c:pt>
                <c:pt idx="173">
                  <c:v>0.3414805023356246</c:v>
                </c:pt>
                <c:pt idx="174">
                  <c:v>0.34344303395824316</c:v>
                </c:pt>
                <c:pt idx="175">
                  <c:v>0.34540556558086166</c:v>
                </c:pt>
                <c:pt idx="176">
                  <c:v>0.34736809720348022</c:v>
                </c:pt>
                <c:pt idx="177">
                  <c:v>0.34933062882609872</c:v>
                </c:pt>
                <c:pt idx="178">
                  <c:v>0.35129316044871728</c:v>
                </c:pt>
                <c:pt idx="179">
                  <c:v>0.35325569207133578</c:v>
                </c:pt>
                <c:pt idx="180">
                  <c:v>0.35521822369395434</c:v>
                </c:pt>
                <c:pt idx="181">
                  <c:v>0.3571807553165729</c:v>
                </c:pt>
                <c:pt idx="182">
                  <c:v>0.3591432869391914</c:v>
                </c:pt>
                <c:pt idx="183">
                  <c:v>0.36110581856180995</c:v>
                </c:pt>
                <c:pt idx="184">
                  <c:v>0.36306835018442846</c:v>
                </c:pt>
                <c:pt idx="185">
                  <c:v>0.36503088180704701</c:v>
                </c:pt>
                <c:pt idx="186">
                  <c:v>0.36699341342966552</c:v>
                </c:pt>
                <c:pt idx="187">
                  <c:v>0.36895594505228407</c:v>
                </c:pt>
                <c:pt idx="188">
                  <c:v>0.37091847667490263</c:v>
                </c:pt>
                <c:pt idx="189">
                  <c:v>0.37288100829752113</c:v>
                </c:pt>
                <c:pt idx="190">
                  <c:v>0.37484353992013969</c:v>
                </c:pt>
                <c:pt idx="191">
                  <c:v>0.37680607154275819</c:v>
                </c:pt>
                <c:pt idx="192">
                  <c:v>0.37876860316537675</c:v>
                </c:pt>
                <c:pt idx="193">
                  <c:v>0.38073113478799531</c:v>
                </c:pt>
                <c:pt idx="194">
                  <c:v>0.38269366641061381</c:v>
                </c:pt>
                <c:pt idx="195">
                  <c:v>0.38465619803323237</c:v>
                </c:pt>
                <c:pt idx="196">
                  <c:v>0.38661872965585087</c:v>
                </c:pt>
                <c:pt idx="197">
                  <c:v>0.38858126127846943</c:v>
                </c:pt>
                <c:pt idx="198">
                  <c:v>0.39054379290108793</c:v>
                </c:pt>
                <c:pt idx="199">
                  <c:v>0.39250632452370648</c:v>
                </c:pt>
                <c:pt idx="200">
                  <c:v>0.39446885614632504</c:v>
                </c:pt>
                <c:pt idx="201">
                  <c:v>0.39643138776894354</c:v>
                </c:pt>
                <c:pt idx="202">
                  <c:v>0.3983939193915621</c:v>
                </c:pt>
                <c:pt idx="203">
                  <c:v>0.40035645101418055</c:v>
                </c:pt>
                <c:pt idx="204">
                  <c:v>0.40231898263679911</c:v>
                </c:pt>
                <c:pt idx="205">
                  <c:v>0.40428151425941761</c:v>
                </c:pt>
                <c:pt idx="206">
                  <c:v>0.40624404588203616</c:v>
                </c:pt>
                <c:pt idx="207">
                  <c:v>0.40820657750465472</c:v>
                </c:pt>
                <c:pt idx="208">
                  <c:v>0.41016910912727322</c:v>
                </c:pt>
                <c:pt idx="209">
                  <c:v>0.41213164074989178</c:v>
                </c:pt>
                <c:pt idx="210">
                  <c:v>0.41409417237251028</c:v>
                </c:pt>
                <c:pt idx="211">
                  <c:v>0.41605670399512884</c:v>
                </c:pt>
                <c:pt idx="212">
                  <c:v>0.4180192356177474</c:v>
                </c:pt>
                <c:pt idx="213">
                  <c:v>0.4199817672403659</c:v>
                </c:pt>
                <c:pt idx="214">
                  <c:v>0.42194429886298446</c:v>
                </c:pt>
                <c:pt idx="215">
                  <c:v>0.42390683048560296</c:v>
                </c:pt>
                <c:pt idx="216">
                  <c:v>0.42586936210822152</c:v>
                </c:pt>
                <c:pt idx="217">
                  <c:v>0.42783189373084002</c:v>
                </c:pt>
                <c:pt idx="218">
                  <c:v>0.42979442535345858</c:v>
                </c:pt>
                <c:pt idx="219">
                  <c:v>0.43175695697607713</c:v>
                </c:pt>
                <c:pt idx="220">
                  <c:v>0.43371948859869563</c:v>
                </c:pt>
                <c:pt idx="221">
                  <c:v>0.43568202022131419</c:v>
                </c:pt>
                <c:pt idx="222">
                  <c:v>0.43764455184393269</c:v>
                </c:pt>
                <c:pt idx="223">
                  <c:v>0.43960708346655125</c:v>
                </c:pt>
                <c:pt idx="224">
                  <c:v>0.44156961508916975</c:v>
                </c:pt>
                <c:pt idx="225">
                  <c:v>0.44353214671178831</c:v>
                </c:pt>
                <c:pt idx="226">
                  <c:v>0.44549467833440687</c:v>
                </c:pt>
                <c:pt idx="227">
                  <c:v>0.44745720995702537</c:v>
                </c:pt>
                <c:pt idx="228">
                  <c:v>0.44941974157964393</c:v>
                </c:pt>
                <c:pt idx="229">
                  <c:v>0.45138227320226243</c:v>
                </c:pt>
                <c:pt idx="230">
                  <c:v>0.45334480482488099</c:v>
                </c:pt>
                <c:pt idx="231">
                  <c:v>0.45530733644749954</c:v>
                </c:pt>
                <c:pt idx="232">
                  <c:v>0.45726986807011805</c:v>
                </c:pt>
                <c:pt idx="233">
                  <c:v>0.4592323996927366</c:v>
                </c:pt>
                <c:pt idx="234">
                  <c:v>0.46119493131535505</c:v>
                </c:pt>
                <c:pt idx="235">
                  <c:v>0.46315746293797361</c:v>
                </c:pt>
                <c:pt idx="236">
                  <c:v>0.46511999456059211</c:v>
                </c:pt>
                <c:pt idx="237">
                  <c:v>0.46708252618321067</c:v>
                </c:pt>
                <c:pt idx="238">
                  <c:v>0.46904505780582922</c:v>
                </c:pt>
                <c:pt idx="239">
                  <c:v>0.47100758942844773</c:v>
                </c:pt>
                <c:pt idx="240">
                  <c:v>0.47297012105106628</c:v>
                </c:pt>
                <c:pt idx="241">
                  <c:v>0.47493265267368479</c:v>
                </c:pt>
                <c:pt idx="242">
                  <c:v>0.47689518429630334</c:v>
                </c:pt>
                <c:pt idx="243">
                  <c:v>0.4788577159189219</c:v>
                </c:pt>
                <c:pt idx="244">
                  <c:v>0.4808202475415404</c:v>
                </c:pt>
                <c:pt idx="245">
                  <c:v>0.48278277916415896</c:v>
                </c:pt>
                <c:pt idx="246">
                  <c:v>0.48474531078677746</c:v>
                </c:pt>
                <c:pt idx="247">
                  <c:v>0.48670784240939602</c:v>
                </c:pt>
                <c:pt idx="248">
                  <c:v>0.48867037403201452</c:v>
                </c:pt>
                <c:pt idx="249">
                  <c:v>0.49063290565463308</c:v>
                </c:pt>
                <c:pt idx="250">
                  <c:v>0.49259543727725164</c:v>
                </c:pt>
                <c:pt idx="251">
                  <c:v>0.49455796889987014</c:v>
                </c:pt>
                <c:pt idx="252">
                  <c:v>0.49652050052248869</c:v>
                </c:pt>
                <c:pt idx="253">
                  <c:v>0.4984830321451072</c:v>
                </c:pt>
                <c:pt idx="254">
                  <c:v>0.50044556376772575</c:v>
                </c:pt>
                <c:pt idx="255">
                  <c:v>0.50240809539034426</c:v>
                </c:pt>
                <c:pt idx="256">
                  <c:v>0.50437062701296287</c:v>
                </c:pt>
                <c:pt idx="257">
                  <c:v>0.50633315863558137</c:v>
                </c:pt>
                <c:pt idx="258">
                  <c:v>0.50829569025819987</c:v>
                </c:pt>
                <c:pt idx="259">
                  <c:v>0.51025822188081837</c:v>
                </c:pt>
                <c:pt idx="260">
                  <c:v>0.51222075350343699</c:v>
                </c:pt>
                <c:pt idx="261">
                  <c:v>0.51418328512605549</c:v>
                </c:pt>
                <c:pt idx="262">
                  <c:v>0.51614581674867399</c:v>
                </c:pt>
                <c:pt idx="263">
                  <c:v>0.5181083483712926</c:v>
                </c:pt>
                <c:pt idx="264">
                  <c:v>0.52007087999391111</c:v>
                </c:pt>
                <c:pt idx="265">
                  <c:v>0.52203341161652961</c:v>
                </c:pt>
                <c:pt idx="266">
                  <c:v>0.52399594323914811</c:v>
                </c:pt>
                <c:pt idx="267">
                  <c:v>0.52595847486176672</c:v>
                </c:pt>
                <c:pt idx="268">
                  <c:v>0.52792100648438522</c:v>
                </c:pt>
                <c:pt idx="269">
                  <c:v>0.52988353810700373</c:v>
                </c:pt>
                <c:pt idx="270">
                  <c:v>0.53184606972962234</c:v>
                </c:pt>
                <c:pt idx="271">
                  <c:v>0.53380860135224084</c:v>
                </c:pt>
                <c:pt idx="272">
                  <c:v>0.53577113297485934</c:v>
                </c:pt>
                <c:pt idx="273">
                  <c:v>0.53773366459747785</c:v>
                </c:pt>
                <c:pt idx="274">
                  <c:v>0.53969619622009646</c:v>
                </c:pt>
                <c:pt idx="275">
                  <c:v>0.54165872784271496</c:v>
                </c:pt>
                <c:pt idx="276">
                  <c:v>0.54362125946533346</c:v>
                </c:pt>
                <c:pt idx="277">
                  <c:v>0.54558379108795207</c:v>
                </c:pt>
                <c:pt idx="278">
                  <c:v>0.54754632271057058</c:v>
                </c:pt>
                <c:pt idx="279">
                  <c:v>0.54950885433318908</c:v>
                </c:pt>
                <c:pt idx="280">
                  <c:v>0.55147138595580758</c:v>
                </c:pt>
                <c:pt idx="281">
                  <c:v>0.55343391757842608</c:v>
                </c:pt>
                <c:pt idx="282">
                  <c:v>0.55539644920104458</c:v>
                </c:pt>
                <c:pt idx="283">
                  <c:v>0.55735898082366309</c:v>
                </c:pt>
                <c:pt idx="284">
                  <c:v>0.5593215124462817</c:v>
                </c:pt>
                <c:pt idx="285">
                  <c:v>0.5612840440689002</c:v>
                </c:pt>
                <c:pt idx="286">
                  <c:v>0.5632465756915187</c:v>
                </c:pt>
                <c:pt idx="287">
                  <c:v>0.56520910731413732</c:v>
                </c:pt>
                <c:pt idx="288">
                  <c:v>0.56717163893675582</c:v>
                </c:pt>
                <c:pt idx="289">
                  <c:v>0.56913417055937432</c:v>
                </c:pt>
                <c:pt idx="290">
                  <c:v>0.57109670218199282</c:v>
                </c:pt>
                <c:pt idx="291">
                  <c:v>0.57305923380461143</c:v>
                </c:pt>
                <c:pt idx="292">
                  <c:v>0.57502176542722994</c:v>
                </c:pt>
                <c:pt idx="293">
                  <c:v>0.57698429704984844</c:v>
                </c:pt>
                <c:pt idx="294">
                  <c:v>0.57894682867246705</c:v>
                </c:pt>
                <c:pt idx="295">
                  <c:v>0.58090936029508555</c:v>
                </c:pt>
                <c:pt idx="296">
                  <c:v>0.58287189191770405</c:v>
                </c:pt>
                <c:pt idx="297">
                  <c:v>0.58483442354032256</c:v>
                </c:pt>
                <c:pt idx="298">
                  <c:v>0.58679695516294117</c:v>
                </c:pt>
                <c:pt idx="299">
                  <c:v>0.58875948678555967</c:v>
                </c:pt>
                <c:pt idx="300">
                  <c:v>0.59072201840817817</c:v>
                </c:pt>
                <c:pt idx="301">
                  <c:v>0.59268455003079679</c:v>
                </c:pt>
                <c:pt idx="302">
                  <c:v>0.59464708165341529</c:v>
                </c:pt>
                <c:pt idx="303">
                  <c:v>0.59660961327603379</c:v>
                </c:pt>
                <c:pt idx="304">
                  <c:v>0.59857214489865229</c:v>
                </c:pt>
                <c:pt idx="305">
                  <c:v>0.6005346765212709</c:v>
                </c:pt>
                <c:pt idx="306">
                  <c:v>0.60249720814388941</c:v>
                </c:pt>
                <c:pt idx="307">
                  <c:v>0.60445973976650791</c:v>
                </c:pt>
                <c:pt idx="308">
                  <c:v>0.60642227138912652</c:v>
                </c:pt>
                <c:pt idx="309">
                  <c:v>0.60838480301174502</c:v>
                </c:pt>
                <c:pt idx="310">
                  <c:v>0.61034733463436353</c:v>
                </c:pt>
                <c:pt idx="311">
                  <c:v>0.61230986625698203</c:v>
                </c:pt>
                <c:pt idx="312">
                  <c:v>0.61427239787960064</c:v>
                </c:pt>
                <c:pt idx="313">
                  <c:v>0.61623492950221914</c:v>
                </c:pt>
                <c:pt idx="314">
                  <c:v>0.61819746112483764</c:v>
                </c:pt>
                <c:pt idx="315">
                  <c:v>0.62015999274745626</c:v>
                </c:pt>
                <c:pt idx="316">
                  <c:v>0.62212252437007476</c:v>
                </c:pt>
                <c:pt idx="317">
                  <c:v>0.62408505599269326</c:v>
                </c:pt>
                <c:pt idx="318">
                  <c:v>0.62604758761531187</c:v>
                </c:pt>
                <c:pt idx="319">
                  <c:v>0.62801011923793038</c:v>
                </c:pt>
                <c:pt idx="320">
                  <c:v>0.62997265086054888</c:v>
                </c:pt>
                <c:pt idx="321">
                  <c:v>0.63193518248316738</c:v>
                </c:pt>
                <c:pt idx="322">
                  <c:v>0.63389771410578599</c:v>
                </c:pt>
                <c:pt idx="323">
                  <c:v>0.63586024572840449</c:v>
                </c:pt>
                <c:pt idx="324">
                  <c:v>0.637822777351023</c:v>
                </c:pt>
                <c:pt idx="325">
                  <c:v>0.63978530897364161</c:v>
                </c:pt>
                <c:pt idx="326">
                  <c:v>0.64174784059626011</c:v>
                </c:pt>
                <c:pt idx="327">
                  <c:v>0.64371037221887861</c:v>
                </c:pt>
                <c:pt idx="328">
                  <c:v>0.64567290384149711</c:v>
                </c:pt>
                <c:pt idx="329">
                  <c:v>0.64763543546411573</c:v>
                </c:pt>
                <c:pt idx="330">
                  <c:v>0.64959796708673423</c:v>
                </c:pt>
                <c:pt idx="331">
                  <c:v>0.65156049870935273</c:v>
                </c:pt>
                <c:pt idx="332">
                  <c:v>0.65352303033197134</c:v>
                </c:pt>
                <c:pt idx="333">
                  <c:v>0.65548556195458985</c:v>
                </c:pt>
                <c:pt idx="334">
                  <c:v>0.65744809357720835</c:v>
                </c:pt>
                <c:pt idx="335">
                  <c:v>0.65941062519982685</c:v>
                </c:pt>
                <c:pt idx="336">
                  <c:v>0.66137315682244546</c:v>
                </c:pt>
                <c:pt idx="337">
                  <c:v>0.66333568844506396</c:v>
                </c:pt>
                <c:pt idx="338">
                  <c:v>0.66529822006768247</c:v>
                </c:pt>
                <c:pt idx="339">
                  <c:v>0.66726075169030108</c:v>
                </c:pt>
                <c:pt idx="340">
                  <c:v>0.66922328331291958</c:v>
                </c:pt>
                <c:pt idx="341">
                  <c:v>0.67118581493553808</c:v>
                </c:pt>
                <c:pt idx="342">
                  <c:v>0.67314834655815659</c:v>
                </c:pt>
                <c:pt idx="343">
                  <c:v>0.67511087818077509</c:v>
                </c:pt>
                <c:pt idx="344">
                  <c:v>0.67707340980339359</c:v>
                </c:pt>
                <c:pt idx="345">
                  <c:v>0.67903594142601209</c:v>
                </c:pt>
                <c:pt idx="346">
                  <c:v>0.6809984730486307</c:v>
                </c:pt>
                <c:pt idx="347">
                  <c:v>0.68296100467124921</c:v>
                </c:pt>
                <c:pt idx="348">
                  <c:v>0.68492353629386771</c:v>
                </c:pt>
                <c:pt idx="349">
                  <c:v>0.68688606791648632</c:v>
                </c:pt>
                <c:pt idx="350">
                  <c:v>0.68884859953910482</c:v>
                </c:pt>
                <c:pt idx="351">
                  <c:v>0.69081113116172332</c:v>
                </c:pt>
                <c:pt idx="352">
                  <c:v>0.69277366278434183</c:v>
                </c:pt>
                <c:pt idx="353">
                  <c:v>0.69473619440696044</c:v>
                </c:pt>
                <c:pt idx="354">
                  <c:v>0.69669872602957894</c:v>
                </c:pt>
                <c:pt idx="355">
                  <c:v>0.69866125765219744</c:v>
                </c:pt>
                <c:pt idx="356">
                  <c:v>0.70062378927481606</c:v>
                </c:pt>
                <c:pt idx="357">
                  <c:v>0.70258632089743456</c:v>
                </c:pt>
                <c:pt idx="358">
                  <c:v>0.70454885252005306</c:v>
                </c:pt>
                <c:pt idx="359">
                  <c:v>0.70651138414267156</c:v>
                </c:pt>
                <c:pt idx="360">
                  <c:v>0.70847391576529017</c:v>
                </c:pt>
                <c:pt idx="361">
                  <c:v>0.71043644738790868</c:v>
                </c:pt>
                <c:pt idx="362">
                  <c:v>0.71239897901052718</c:v>
                </c:pt>
                <c:pt idx="363">
                  <c:v>0.71436151063314579</c:v>
                </c:pt>
                <c:pt idx="364">
                  <c:v>0.71632404225576429</c:v>
                </c:pt>
                <c:pt idx="365">
                  <c:v>0.71828657387838279</c:v>
                </c:pt>
                <c:pt idx="366">
                  <c:v>0.7202491055010013</c:v>
                </c:pt>
                <c:pt idx="367">
                  <c:v>0.72221163712361991</c:v>
                </c:pt>
                <c:pt idx="368">
                  <c:v>0.72417416874623841</c:v>
                </c:pt>
                <c:pt idx="369">
                  <c:v>0.72613670036885691</c:v>
                </c:pt>
                <c:pt idx="370">
                  <c:v>0.72809923199147553</c:v>
                </c:pt>
                <c:pt idx="371">
                  <c:v>0.73006176361409403</c:v>
                </c:pt>
                <c:pt idx="372">
                  <c:v>0.73202429523671253</c:v>
                </c:pt>
                <c:pt idx="373">
                  <c:v>0.73398682685933103</c:v>
                </c:pt>
                <c:pt idx="374">
                  <c:v>0.73594935848194964</c:v>
                </c:pt>
                <c:pt idx="375">
                  <c:v>0.73791189010456815</c:v>
                </c:pt>
                <c:pt idx="376">
                  <c:v>0.73987442172718665</c:v>
                </c:pt>
                <c:pt idx="377">
                  <c:v>0.74183695334980526</c:v>
                </c:pt>
                <c:pt idx="378">
                  <c:v>0.74379948497242376</c:v>
                </c:pt>
                <c:pt idx="379">
                  <c:v>0.74576201659504227</c:v>
                </c:pt>
                <c:pt idx="380">
                  <c:v>0.74772454821766077</c:v>
                </c:pt>
                <c:pt idx="381">
                  <c:v>0.74968707984027938</c:v>
                </c:pt>
                <c:pt idx="382">
                  <c:v>0.75164961146289788</c:v>
                </c:pt>
                <c:pt idx="383">
                  <c:v>0.75361214308551638</c:v>
                </c:pt>
                <c:pt idx="384">
                  <c:v>0.755574674708135</c:v>
                </c:pt>
                <c:pt idx="385">
                  <c:v>0.7575372063307535</c:v>
                </c:pt>
                <c:pt idx="386">
                  <c:v>0.759499737953372</c:v>
                </c:pt>
                <c:pt idx="387">
                  <c:v>0.76146226957599061</c:v>
                </c:pt>
                <c:pt idx="388">
                  <c:v>0.76342480119860912</c:v>
                </c:pt>
                <c:pt idx="389">
                  <c:v>0.76538733282122762</c:v>
                </c:pt>
                <c:pt idx="390">
                  <c:v>0.76734986444384612</c:v>
                </c:pt>
                <c:pt idx="391">
                  <c:v>0.76931239606646473</c:v>
                </c:pt>
                <c:pt idx="392">
                  <c:v>0.77127492768908323</c:v>
                </c:pt>
                <c:pt idx="393">
                  <c:v>0.77323745931170174</c:v>
                </c:pt>
                <c:pt idx="394">
                  <c:v>0.77519999093432035</c:v>
                </c:pt>
                <c:pt idx="395">
                  <c:v>0.77716252255693885</c:v>
                </c:pt>
                <c:pt idx="396">
                  <c:v>0.77912505417955735</c:v>
                </c:pt>
                <c:pt idx="397">
                  <c:v>0.78108758580217585</c:v>
                </c:pt>
                <c:pt idx="398">
                  <c:v>0.78305011742479447</c:v>
                </c:pt>
                <c:pt idx="399">
                  <c:v>0.78501264904741297</c:v>
                </c:pt>
                <c:pt idx="400">
                  <c:v>0.78697518067003147</c:v>
                </c:pt>
                <c:pt idx="401">
                  <c:v>0.78893771229265008</c:v>
                </c:pt>
                <c:pt idx="402">
                  <c:v>0.79090024391526859</c:v>
                </c:pt>
                <c:pt idx="403">
                  <c:v>0.79286277553788709</c:v>
                </c:pt>
                <c:pt idx="404">
                  <c:v>0.79482530716050559</c:v>
                </c:pt>
                <c:pt idx="405">
                  <c:v>0.7967878387831242</c:v>
                </c:pt>
                <c:pt idx="406">
                  <c:v>0.79875037040574259</c:v>
                </c:pt>
                <c:pt idx="407">
                  <c:v>0.8007129020283611</c:v>
                </c:pt>
                <c:pt idx="408">
                  <c:v>0.80267543365097971</c:v>
                </c:pt>
                <c:pt idx="409">
                  <c:v>0.80463796527359821</c:v>
                </c:pt>
                <c:pt idx="410">
                  <c:v>0.80660049689621671</c:v>
                </c:pt>
                <c:pt idx="411">
                  <c:v>0.80856302851883521</c:v>
                </c:pt>
                <c:pt idx="412">
                  <c:v>0.81052556014145383</c:v>
                </c:pt>
                <c:pt idx="413">
                  <c:v>0.81248809176407233</c:v>
                </c:pt>
                <c:pt idx="414">
                  <c:v>0.81445062338669083</c:v>
                </c:pt>
                <c:pt idx="415">
                  <c:v>0.81641315500930944</c:v>
                </c:pt>
                <c:pt idx="416">
                  <c:v>0.81837568663192795</c:v>
                </c:pt>
                <c:pt idx="417">
                  <c:v>0.82033821825454645</c:v>
                </c:pt>
                <c:pt idx="418">
                  <c:v>0.82230074987716506</c:v>
                </c:pt>
                <c:pt idx="419">
                  <c:v>0.82426328149978356</c:v>
                </c:pt>
                <c:pt idx="420">
                  <c:v>0.82622581312240206</c:v>
                </c:pt>
                <c:pt idx="421">
                  <c:v>0.82818834474502057</c:v>
                </c:pt>
                <c:pt idx="422">
                  <c:v>0.83015087636763918</c:v>
                </c:pt>
                <c:pt idx="423">
                  <c:v>0.83211340799025768</c:v>
                </c:pt>
                <c:pt idx="424">
                  <c:v>0.83407593961287618</c:v>
                </c:pt>
                <c:pt idx="425">
                  <c:v>0.8360384712354948</c:v>
                </c:pt>
                <c:pt idx="426">
                  <c:v>0.8380010028581133</c:v>
                </c:pt>
                <c:pt idx="427">
                  <c:v>0.8399635344807318</c:v>
                </c:pt>
                <c:pt idx="428">
                  <c:v>0.8419260661033503</c:v>
                </c:pt>
                <c:pt idx="429">
                  <c:v>0.84388859772596891</c:v>
                </c:pt>
                <c:pt idx="430">
                  <c:v>0.84585112934858742</c:v>
                </c:pt>
                <c:pt idx="431">
                  <c:v>0.84781366097120592</c:v>
                </c:pt>
                <c:pt idx="432">
                  <c:v>0.84977619259382453</c:v>
                </c:pt>
                <c:pt idx="433">
                  <c:v>0.85173872421644303</c:v>
                </c:pt>
                <c:pt idx="434">
                  <c:v>0.85370125583906153</c:v>
                </c:pt>
                <c:pt idx="435">
                  <c:v>0.85566378746168004</c:v>
                </c:pt>
                <c:pt idx="436">
                  <c:v>0.85762631908429865</c:v>
                </c:pt>
                <c:pt idx="437">
                  <c:v>0.85958885070691715</c:v>
                </c:pt>
                <c:pt idx="438">
                  <c:v>0.86155138232953565</c:v>
                </c:pt>
                <c:pt idx="439">
                  <c:v>0.86351391395215427</c:v>
                </c:pt>
                <c:pt idx="440">
                  <c:v>0.86547644557477277</c:v>
                </c:pt>
                <c:pt idx="441">
                  <c:v>0.86743897719739127</c:v>
                </c:pt>
                <c:pt idx="442">
                  <c:v>0.86940150882000977</c:v>
                </c:pt>
                <c:pt idx="443">
                  <c:v>0.87136404044262838</c:v>
                </c:pt>
                <c:pt idx="444">
                  <c:v>0.87332657206524689</c:v>
                </c:pt>
                <c:pt idx="445">
                  <c:v>0.87528910368786539</c:v>
                </c:pt>
                <c:pt idx="446">
                  <c:v>0.877251635310484</c:v>
                </c:pt>
                <c:pt idx="447">
                  <c:v>0.8792141669331025</c:v>
                </c:pt>
                <c:pt idx="448">
                  <c:v>0.88117669855572101</c:v>
                </c:pt>
                <c:pt idx="449">
                  <c:v>0.88313923017833951</c:v>
                </c:pt>
                <c:pt idx="450">
                  <c:v>0.88510176180095812</c:v>
                </c:pt>
                <c:pt idx="451">
                  <c:v>0.88706429342357662</c:v>
                </c:pt>
                <c:pt idx="452">
                  <c:v>0.88902682504619512</c:v>
                </c:pt>
                <c:pt idx="453">
                  <c:v>0.89098935666881374</c:v>
                </c:pt>
                <c:pt idx="454">
                  <c:v>0.89295188829143224</c:v>
                </c:pt>
                <c:pt idx="455">
                  <c:v>0.89491441991405074</c:v>
                </c:pt>
                <c:pt idx="456">
                  <c:v>0.89687695153666935</c:v>
                </c:pt>
                <c:pt idx="457">
                  <c:v>0.89883948315928786</c:v>
                </c:pt>
                <c:pt idx="458">
                  <c:v>0.90080201478190636</c:v>
                </c:pt>
                <c:pt idx="459">
                  <c:v>0.90276454640452486</c:v>
                </c:pt>
                <c:pt idx="460">
                  <c:v>0.90472707802714347</c:v>
                </c:pt>
                <c:pt idx="461">
                  <c:v>0.90668960964976197</c:v>
                </c:pt>
                <c:pt idx="462">
                  <c:v>0.90865214127238048</c:v>
                </c:pt>
                <c:pt idx="463">
                  <c:v>0.91061467289499909</c:v>
                </c:pt>
                <c:pt idx="464">
                  <c:v>0.91257720451761759</c:v>
                </c:pt>
                <c:pt idx="465">
                  <c:v>0.91453973614023609</c:v>
                </c:pt>
                <c:pt idx="466">
                  <c:v>0.91650226776285459</c:v>
                </c:pt>
                <c:pt idx="467">
                  <c:v>0.91846479938547321</c:v>
                </c:pt>
                <c:pt idx="468">
                  <c:v>0.9204273310080916</c:v>
                </c:pt>
                <c:pt idx="469">
                  <c:v>0.9223898626307101</c:v>
                </c:pt>
                <c:pt idx="470">
                  <c:v>0.92435239425332871</c:v>
                </c:pt>
                <c:pt idx="471">
                  <c:v>0.92631492587594721</c:v>
                </c:pt>
                <c:pt idx="472">
                  <c:v>0.92827745749856572</c:v>
                </c:pt>
                <c:pt idx="473">
                  <c:v>0.93023998912118422</c:v>
                </c:pt>
                <c:pt idx="474">
                  <c:v>0.93220252074380283</c:v>
                </c:pt>
                <c:pt idx="475">
                  <c:v>0.93416505236642133</c:v>
                </c:pt>
                <c:pt idx="476">
                  <c:v>0.93612758398903984</c:v>
                </c:pt>
                <c:pt idx="477">
                  <c:v>0.93809011561165845</c:v>
                </c:pt>
                <c:pt idx="478">
                  <c:v>0.94005264723427695</c:v>
                </c:pt>
                <c:pt idx="479">
                  <c:v>0.94201517885689545</c:v>
                </c:pt>
                <c:pt idx="480">
                  <c:v>0.94397771047951395</c:v>
                </c:pt>
                <c:pt idx="481">
                  <c:v>0.94594024210213257</c:v>
                </c:pt>
                <c:pt idx="482">
                  <c:v>0.94790277372475107</c:v>
                </c:pt>
                <c:pt idx="483">
                  <c:v>0.94986530534736957</c:v>
                </c:pt>
                <c:pt idx="484">
                  <c:v>0.95182783696998818</c:v>
                </c:pt>
                <c:pt idx="485">
                  <c:v>0.95379036859260669</c:v>
                </c:pt>
                <c:pt idx="486">
                  <c:v>0.95575290021522519</c:v>
                </c:pt>
                <c:pt idx="487">
                  <c:v>0.9577154318378438</c:v>
                </c:pt>
                <c:pt idx="488">
                  <c:v>0.9596779634604623</c:v>
                </c:pt>
                <c:pt idx="489">
                  <c:v>0.9616404950830808</c:v>
                </c:pt>
                <c:pt idx="490">
                  <c:v>0.96360302670569931</c:v>
                </c:pt>
                <c:pt idx="491">
                  <c:v>0.96556555832831792</c:v>
                </c:pt>
                <c:pt idx="492">
                  <c:v>0.96752808995093642</c:v>
                </c:pt>
                <c:pt idx="493">
                  <c:v>0.96949062157355492</c:v>
                </c:pt>
                <c:pt idx="494">
                  <c:v>0.97145315319617354</c:v>
                </c:pt>
                <c:pt idx="495">
                  <c:v>0.97341568481879204</c:v>
                </c:pt>
                <c:pt idx="496">
                  <c:v>0.97537821644141054</c:v>
                </c:pt>
                <c:pt idx="497">
                  <c:v>0.97734074806402904</c:v>
                </c:pt>
                <c:pt idx="498">
                  <c:v>0.97930327968664765</c:v>
                </c:pt>
                <c:pt idx="499">
                  <c:v>0.98126581130926616</c:v>
                </c:pt>
                <c:pt idx="500">
                  <c:v>0.98322834293188466</c:v>
                </c:pt>
                <c:pt idx="501">
                  <c:v>0.98519087455450327</c:v>
                </c:pt>
                <c:pt idx="502">
                  <c:v>0.98715340617712177</c:v>
                </c:pt>
                <c:pt idx="503">
                  <c:v>0.98911593779974027</c:v>
                </c:pt>
                <c:pt idx="504">
                  <c:v>0.99107846942235878</c:v>
                </c:pt>
                <c:pt idx="505">
                  <c:v>0.99304100104497739</c:v>
                </c:pt>
                <c:pt idx="506">
                  <c:v>0.99500353266759589</c:v>
                </c:pt>
                <c:pt idx="507">
                  <c:v>0.99696606429021439</c:v>
                </c:pt>
                <c:pt idx="508">
                  <c:v>0.99892859591283301</c:v>
                </c:pt>
                <c:pt idx="509">
                  <c:v>1.0008911275354515</c:v>
                </c:pt>
                <c:pt idx="510">
                  <c:v>1.0028536591580701</c:v>
                </c:pt>
                <c:pt idx="511">
                  <c:v>1.0048161907806885</c:v>
                </c:pt>
                <c:pt idx="512">
                  <c:v>1.0067787224033071</c:v>
                </c:pt>
                <c:pt idx="513">
                  <c:v>1.0087412540259257</c:v>
                </c:pt>
                <c:pt idx="514">
                  <c:v>1.0107037856485441</c:v>
                </c:pt>
                <c:pt idx="515">
                  <c:v>1.0126663172711627</c:v>
                </c:pt>
                <c:pt idx="516">
                  <c:v>1.0146288488937811</c:v>
                </c:pt>
                <c:pt idx="517">
                  <c:v>1.0165913805163997</c:v>
                </c:pt>
                <c:pt idx="518">
                  <c:v>1.0185539121390184</c:v>
                </c:pt>
                <c:pt idx="519">
                  <c:v>1.0205164437616367</c:v>
                </c:pt>
                <c:pt idx="520">
                  <c:v>1.0224789753842554</c:v>
                </c:pt>
                <c:pt idx="521">
                  <c:v>1.024441507006874</c:v>
                </c:pt>
                <c:pt idx="522">
                  <c:v>1.0264040386294924</c:v>
                </c:pt>
                <c:pt idx="523">
                  <c:v>1.028366570252111</c:v>
                </c:pt>
                <c:pt idx="524">
                  <c:v>1.0303291018747296</c:v>
                </c:pt>
                <c:pt idx="525">
                  <c:v>1.032291633497348</c:v>
                </c:pt>
                <c:pt idx="526">
                  <c:v>1.0342541651199666</c:v>
                </c:pt>
                <c:pt idx="527">
                  <c:v>1.0362166967425852</c:v>
                </c:pt>
                <c:pt idx="528">
                  <c:v>1.0381792283652036</c:v>
                </c:pt>
                <c:pt idx="529">
                  <c:v>1.0401417599878222</c:v>
                </c:pt>
                <c:pt idx="530">
                  <c:v>1.0421042916104406</c:v>
                </c:pt>
                <c:pt idx="531">
                  <c:v>1.0440668232330592</c:v>
                </c:pt>
                <c:pt idx="532">
                  <c:v>1.0460293548556778</c:v>
                </c:pt>
                <c:pt idx="533">
                  <c:v>1.0479918864782962</c:v>
                </c:pt>
                <c:pt idx="534">
                  <c:v>1.0499544181009148</c:v>
                </c:pt>
                <c:pt idx="535">
                  <c:v>1.0519169497235334</c:v>
                </c:pt>
                <c:pt idx="536">
                  <c:v>1.0538794813461518</c:v>
                </c:pt>
                <c:pt idx="537">
                  <c:v>1.0558420129687704</c:v>
                </c:pt>
                <c:pt idx="538">
                  <c:v>1.0578045445913891</c:v>
                </c:pt>
                <c:pt idx="539">
                  <c:v>1.0597670762140075</c:v>
                </c:pt>
                <c:pt idx="540">
                  <c:v>1.0617296078366261</c:v>
                </c:pt>
                <c:pt idx="541">
                  <c:v>1.0636921394592447</c:v>
                </c:pt>
                <c:pt idx="542">
                  <c:v>1.0656546710818631</c:v>
                </c:pt>
                <c:pt idx="543">
                  <c:v>1.0676172027044817</c:v>
                </c:pt>
                <c:pt idx="544">
                  <c:v>1.0695797343271003</c:v>
                </c:pt>
                <c:pt idx="545">
                  <c:v>1.0715422659497187</c:v>
                </c:pt>
                <c:pt idx="546">
                  <c:v>1.0735047975723373</c:v>
                </c:pt>
                <c:pt idx="547">
                  <c:v>1.0754673291949557</c:v>
                </c:pt>
                <c:pt idx="548">
                  <c:v>1.0774298608175743</c:v>
                </c:pt>
                <c:pt idx="549">
                  <c:v>1.0793923924401929</c:v>
                </c:pt>
                <c:pt idx="550">
                  <c:v>1.0813549240628113</c:v>
                </c:pt>
                <c:pt idx="551">
                  <c:v>1.0833174556854299</c:v>
                </c:pt>
                <c:pt idx="552">
                  <c:v>1.0852799873080485</c:v>
                </c:pt>
                <c:pt idx="553">
                  <c:v>1.0872425189306669</c:v>
                </c:pt>
                <c:pt idx="554">
                  <c:v>1.0892050505532855</c:v>
                </c:pt>
                <c:pt idx="555">
                  <c:v>1.0911675821759041</c:v>
                </c:pt>
                <c:pt idx="556">
                  <c:v>1.0931301137985225</c:v>
                </c:pt>
                <c:pt idx="557">
                  <c:v>1.0950926454211412</c:v>
                </c:pt>
                <c:pt idx="558">
                  <c:v>1.0970551770437598</c:v>
                </c:pt>
                <c:pt idx="559">
                  <c:v>1.0990177086663782</c:v>
                </c:pt>
                <c:pt idx="560">
                  <c:v>1.1009802402889968</c:v>
                </c:pt>
                <c:pt idx="561">
                  <c:v>1.1029427719116152</c:v>
                </c:pt>
                <c:pt idx="562">
                  <c:v>1.1049053035342336</c:v>
                </c:pt>
                <c:pt idx="563">
                  <c:v>1.1068678351568522</c:v>
                </c:pt>
                <c:pt idx="564">
                  <c:v>1.1088303667794706</c:v>
                </c:pt>
                <c:pt idx="565">
                  <c:v>1.1107928984020892</c:v>
                </c:pt>
                <c:pt idx="566">
                  <c:v>1.1127554300247078</c:v>
                </c:pt>
                <c:pt idx="567">
                  <c:v>1.1147179616473262</c:v>
                </c:pt>
                <c:pt idx="568">
                  <c:v>1.1166804932699448</c:v>
                </c:pt>
                <c:pt idx="569">
                  <c:v>1.1186430248925634</c:v>
                </c:pt>
                <c:pt idx="570">
                  <c:v>1.1206055565151818</c:v>
                </c:pt>
                <c:pt idx="571">
                  <c:v>1.1225680881378004</c:v>
                </c:pt>
                <c:pt idx="572">
                  <c:v>1.124530619760419</c:v>
                </c:pt>
                <c:pt idx="573">
                  <c:v>1.1264931513830374</c:v>
                </c:pt>
                <c:pt idx="574">
                  <c:v>1.128455683005656</c:v>
                </c:pt>
                <c:pt idx="575">
                  <c:v>1.1304182146282746</c:v>
                </c:pt>
                <c:pt idx="576">
                  <c:v>1.132380746250893</c:v>
                </c:pt>
                <c:pt idx="577">
                  <c:v>1.1343432778735116</c:v>
                </c:pt>
                <c:pt idx="578">
                  <c:v>1.13630580949613</c:v>
                </c:pt>
                <c:pt idx="579">
                  <c:v>1.1382683411187486</c:v>
                </c:pt>
                <c:pt idx="580">
                  <c:v>1.1402308727413673</c:v>
                </c:pt>
                <c:pt idx="581">
                  <c:v>1.1421934043639856</c:v>
                </c:pt>
                <c:pt idx="582">
                  <c:v>1.1441559359866043</c:v>
                </c:pt>
                <c:pt idx="583">
                  <c:v>1.1461184676092229</c:v>
                </c:pt>
                <c:pt idx="584">
                  <c:v>1.1480809992318413</c:v>
                </c:pt>
                <c:pt idx="585">
                  <c:v>1.1500435308544599</c:v>
                </c:pt>
                <c:pt idx="586">
                  <c:v>1.1520060624770785</c:v>
                </c:pt>
                <c:pt idx="587">
                  <c:v>1.1539685940996969</c:v>
                </c:pt>
                <c:pt idx="588">
                  <c:v>1.1559311257223155</c:v>
                </c:pt>
                <c:pt idx="589">
                  <c:v>1.1578936573449341</c:v>
                </c:pt>
                <c:pt idx="590">
                  <c:v>1.1598561889675525</c:v>
                </c:pt>
                <c:pt idx="591">
                  <c:v>1.1618187205901711</c:v>
                </c:pt>
                <c:pt idx="592">
                  <c:v>1.1637812522127895</c:v>
                </c:pt>
                <c:pt idx="593">
                  <c:v>1.1657437838354081</c:v>
                </c:pt>
                <c:pt idx="594">
                  <c:v>1.1677063154580267</c:v>
                </c:pt>
                <c:pt idx="595">
                  <c:v>1.1696688470806451</c:v>
                </c:pt>
                <c:pt idx="596">
                  <c:v>1.1716313787032637</c:v>
                </c:pt>
                <c:pt idx="597">
                  <c:v>1.1735939103258823</c:v>
                </c:pt>
                <c:pt idx="598">
                  <c:v>1.1755564419485007</c:v>
                </c:pt>
                <c:pt idx="599">
                  <c:v>1.1775189735711193</c:v>
                </c:pt>
                <c:pt idx="600">
                  <c:v>1.179481505193738</c:v>
                </c:pt>
                <c:pt idx="601">
                  <c:v>1.1814440368163563</c:v>
                </c:pt>
                <c:pt idx="602">
                  <c:v>1.183406568438975</c:v>
                </c:pt>
                <c:pt idx="603">
                  <c:v>1.1853691000615936</c:v>
                </c:pt>
                <c:pt idx="604">
                  <c:v>1.187331631684212</c:v>
                </c:pt>
                <c:pt idx="605">
                  <c:v>1.1892941633068306</c:v>
                </c:pt>
                <c:pt idx="606">
                  <c:v>1.1912566949294492</c:v>
                </c:pt>
                <c:pt idx="607">
                  <c:v>1.1932192265520676</c:v>
                </c:pt>
                <c:pt idx="608">
                  <c:v>1.1951817581746862</c:v>
                </c:pt>
                <c:pt idx="609">
                  <c:v>1.1971442897973046</c:v>
                </c:pt>
                <c:pt idx="610">
                  <c:v>1.1991068214199232</c:v>
                </c:pt>
                <c:pt idx="611">
                  <c:v>1.2010693530425418</c:v>
                </c:pt>
                <c:pt idx="612">
                  <c:v>1.2030318846651602</c:v>
                </c:pt>
                <c:pt idx="613">
                  <c:v>1.2049944162877788</c:v>
                </c:pt>
                <c:pt idx="614">
                  <c:v>1.2069569479103974</c:v>
                </c:pt>
                <c:pt idx="615">
                  <c:v>1.2089194795330158</c:v>
                </c:pt>
                <c:pt idx="616">
                  <c:v>1.2108820111556344</c:v>
                </c:pt>
                <c:pt idx="617">
                  <c:v>1.212844542778253</c:v>
                </c:pt>
                <c:pt idx="618">
                  <c:v>1.2148070744008714</c:v>
                </c:pt>
                <c:pt idx="619">
                  <c:v>1.21676960602349</c:v>
                </c:pt>
                <c:pt idx="620">
                  <c:v>1.2187321376461087</c:v>
                </c:pt>
                <c:pt idx="621">
                  <c:v>1.2206946692687271</c:v>
                </c:pt>
                <c:pt idx="622">
                  <c:v>1.2226572008913457</c:v>
                </c:pt>
                <c:pt idx="623">
                  <c:v>1.2246197325139641</c:v>
                </c:pt>
                <c:pt idx="624">
                  <c:v>1.2265822641365827</c:v>
                </c:pt>
                <c:pt idx="625">
                  <c:v>1.2285447957592013</c:v>
                </c:pt>
                <c:pt idx="626">
                  <c:v>1.2305073273818197</c:v>
                </c:pt>
                <c:pt idx="627">
                  <c:v>1.2324698590044383</c:v>
                </c:pt>
                <c:pt idx="628">
                  <c:v>1.2344323906270569</c:v>
                </c:pt>
                <c:pt idx="629">
                  <c:v>1.2363949222496753</c:v>
                </c:pt>
                <c:pt idx="630">
                  <c:v>1.2383574538722939</c:v>
                </c:pt>
                <c:pt idx="631">
                  <c:v>1.2403199854949125</c:v>
                </c:pt>
                <c:pt idx="632">
                  <c:v>1.2422825171175309</c:v>
                </c:pt>
                <c:pt idx="633">
                  <c:v>1.2442450487401495</c:v>
                </c:pt>
                <c:pt idx="634">
                  <c:v>1.2462075803627681</c:v>
                </c:pt>
                <c:pt idx="635">
                  <c:v>1.2481701119853865</c:v>
                </c:pt>
                <c:pt idx="636">
                  <c:v>1.2501326436080051</c:v>
                </c:pt>
                <c:pt idx="637">
                  <c:v>1.2520951752306237</c:v>
                </c:pt>
                <c:pt idx="638">
                  <c:v>1.2540577068532421</c:v>
                </c:pt>
                <c:pt idx="639">
                  <c:v>1.2560202384758608</c:v>
                </c:pt>
                <c:pt idx="640">
                  <c:v>1.2579827700984791</c:v>
                </c:pt>
                <c:pt idx="641">
                  <c:v>1.2599453017210978</c:v>
                </c:pt>
                <c:pt idx="642">
                  <c:v>1.2619078333437164</c:v>
                </c:pt>
                <c:pt idx="643">
                  <c:v>1.2638703649663348</c:v>
                </c:pt>
                <c:pt idx="644">
                  <c:v>1.2658328965889534</c:v>
                </c:pt>
                <c:pt idx="645">
                  <c:v>1.267795428211572</c:v>
                </c:pt>
                <c:pt idx="646">
                  <c:v>1.2697579598341904</c:v>
                </c:pt>
                <c:pt idx="647">
                  <c:v>1.271720491456809</c:v>
                </c:pt>
                <c:pt idx="648">
                  <c:v>1.2736830230794276</c:v>
                </c:pt>
                <c:pt idx="649">
                  <c:v>1.275645554702046</c:v>
                </c:pt>
                <c:pt idx="650">
                  <c:v>1.2776080863246646</c:v>
                </c:pt>
                <c:pt idx="651">
                  <c:v>1.2795706179472832</c:v>
                </c:pt>
                <c:pt idx="652">
                  <c:v>1.2815331495699016</c:v>
                </c:pt>
                <c:pt idx="653">
                  <c:v>1.2834956811925202</c:v>
                </c:pt>
                <c:pt idx="654">
                  <c:v>1.2854582128151386</c:v>
                </c:pt>
                <c:pt idx="655">
                  <c:v>1.2874207444377572</c:v>
                </c:pt>
                <c:pt idx="656">
                  <c:v>1.2893832760603758</c:v>
                </c:pt>
                <c:pt idx="657">
                  <c:v>1.2913458076829942</c:v>
                </c:pt>
                <c:pt idx="658">
                  <c:v>1.2933083393056128</c:v>
                </c:pt>
                <c:pt idx="659">
                  <c:v>1.2952708709282315</c:v>
                </c:pt>
                <c:pt idx="660">
                  <c:v>1.2972334025508498</c:v>
                </c:pt>
                <c:pt idx="661">
                  <c:v>1.2991959341734685</c:v>
                </c:pt>
                <c:pt idx="662">
                  <c:v>1.3011584657960871</c:v>
                </c:pt>
                <c:pt idx="663">
                  <c:v>1.3031209974187055</c:v>
                </c:pt>
                <c:pt idx="664">
                  <c:v>1.3050835290413241</c:v>
                </c:pt>
                <c:pt idx="665">
                  <c:v>1.3070460606639427</c:v>
                </c:pt>
                <c:pt idx="666">
                  <c:v>1.3090085922865611</c:v>
                </c:pt>
                <c:pt idx="667">
                  <c:v>1.3109711239091797</c:v>
                </c:pt>
                <c:pt idx="668">
                  <c:v>1.3129336555317981</c:v>
                </c:pt>
                <c:pt idx="669">
                  <c:v>1.3148961871544167</c:v>
                </c:pt>
                <c:pt idx="670">
                  <c:v>1.3168587187770353</c:v>
                </c:pt>
                <c:pt idx="671">
                  <c:v>1.3188212503996537</c:v>
                </c:pt>
                <c:pt idx="672">
                  <c:v>1.3207837820222723</c:v>
                </c:pt>
                <c:pt idx="673">
                  <c:v>1.3227463136448909</c:v>
                </c:pt>
                <c:pt idx="674">
                  <c:v>1.3247088452675093</c:v>
                </c:pt>
                <c:pt idx="675">
                  <c:v>1.3266713768901279</c:v>
                </c:pt>
                <c:pt idx="676">
                  <c:v>1.3286339085127465</c:v>
                </c:pt>
                <c:pt idx="677">
                  <c:v>1.3305964401353649</c:v>
                </c:pt>
                <c:pt idx="678">
                  <c:v>1.3325589717579835</c:v>
                </c:pt>
                <c:pt idx="679">
                  <c:v>1.3345215033806022</c:v>
                </c:pt>
                <c:pt idx="680">
                  <c:v>1.3364840350032205</c:v>
                </c:pt>
                <c:pt idx="681">
                  <c:v>1.3384465666258392</c:v>
                </c:pt>
                <c:pt idx="682">
                  <c:v>1.3404090982484578</c:v>
                </c:pt>
                <c:pt idx="683">
                  <c:v>1.3423716298710762</c:v>
                </c:pt>
                <c:pt idx="684">
                  <c:v>1.3443341614936948</c:v>
                </c:pt>
                <c:pt idx="685">
                  <c:v>1.3462966931163132</c:v>
                </c:pt>
                <c:pt idx="686">
                  <c:v>1.3482592247389318</c:v>
                </c:pt>
                <c:pt idx="687">
                  <c:v>1.3502217563615502</c:v>
                </c:pt>
                <c:pt idx="688">
                  <c:v>1.3521842879841686</c:v>
                </c:pt>
                <c:pt idx="689">
                  <c:v>1.3541468196067872</c:v>
                </c:pt>
                <c:pt idx="690">
                  <c:v>1.3561093512294058</c:v>
                </c:pt>
                <c:pt idx="691">
                  <c:v>1.3580718828520242</c:v>
                </c:pt>
                <c:pt idx="692">
                  <c:v>1.3600344144746428</c:v>
                </c:pt>
                <c:pt idx="693">
                  <c:v>1.3619969460972614</c:v>
                </c:pt>
                <c:pt idx="694">
                  <c:v>1.3639594777198798</c:v>
                </c:pt>
                <c:pt idx="695">
                  <c:v>1.3659220093424984</c:v>
                </c:pt>
                <c:pt idx="696">
                  <c:v>1.367884540965117</c:v>
                </c:pt>
                <c:pt idx="697">
                  <c:v>1.3698470725877354</c:v>
                </c:pt>
                <c:pt idx="698">
                  <c:v>1.371809604210354</c:v>
                </c:pt>
                <c:pt idx="699">
                  <c:v>1.3737721358329726</c:v>
                </c:pt>
                <c:pt idx="700">
                  <c:v>1.375734667455591</c:v>
                </c:pt>
                <c:pt idx="701">
                  <c:v>1.3776971990782096</c:v>
                </c:pt>
                <c:pt idx="702">
                  <c:v>1.379659730700828</c:v>
                </c:pt>
                <c:pt idx="703">
                  <c:v>1.3816222623234466</c:v>
                </c:pt>
                <c:pt idx="704">
                  <c:v>1.3835847939460653</c:v>
                </c:pt>
                <c:pt idx="705">
                  <c:v>1.3855473255686837</c:v>
                </c:pt>
                <c:pt idx="706">
                  <c:v>1.3875098571913023</c:v>
                </c:pt>
                <c:pt idx="707">
                  <c:v>1.3894723888139209</c:v>
                </c:pt>
                <c:pt idx="708">
                  <c:v>1.3914349204365393</c:v>
                </c:pt>
                <c:pt idx="709">
                  <c:v>1.3933974520591579</c:v>
                </c:pt>
                <c:pt idx="710">
                  <c:v>1.3953599836817765</c:v>
                </c:pt>
                <c:pt idx="711">
                  <c:v>1.3973225153043949</c:v>
                </c:pt>
                <c:pt idx="712">
                  <c:v>1.3992850469270135</c:v>
                </c:pt>
                <c:pt idx="713">
                  <c:v>1.4012475785496321</c:v>
                </c:pt>
                <c:pt idx="714">
                  <c:v>1.4032101101722505</c:v>
                </c:pt>
                <c:pt idx="715">
                  <c:v>1.4051726417948691</c:v>
                </c:pt>
                <c:pt idx="716">
                  <c:v>1.4071351734174875</c:v>
                </c:pt>
                <c:pt idx="717">
                  <c:v>1.4090977050401061</c:v>
                </c:pt>
                <c:pt idx="718">
                  <c:v>1.4110602366627247</c:v>
                </c:pt>
                <c:pt idx="719">
                  <c:v>1.4130227682853431</c:v>
                </c:pt>
                <c:pt idx="720">
                  <c:v>1.4149852999079617</c:v>
                </c:pt>
                <c:pt idx="721">
                  <c:v>1.4169478315305803</c:v>
                </c:pt>
                <c:pt idx="722">
                  <c:v>1.4189103631531987</c:v>
                </c:pt>
                <c:pt idx="723">
                  <c:v>1.4208728947758174</c:v>
                </c:pt>
                <c:pt idx="724">
                  <c:v>1.422835426398436</c:v>
                </c:pt>
                <c:pt idx="725">
                  <c:v>1.4247979580210544</c:v>
                </c:pt>
                <c:pt idx="726">
                  <c:v>1.426760489643673</c:v>
                </c:pt>
                <c:pt idx="727">
                  <c:v>1.4287230212662916</c:v>
                </c:pt>
                <c:pt idx="728">
                  <c:v>1.43068555288891</c:v>
                </c:pt>
                <c:pt idx="729">
                  <c:v>1.4326480845115286</c:v>
                </c:pt>
                <c:pt idx="730">
                  <c:v>1.434610616134147</c:v>
                </c:pt>
                <c:pt idx="731">
                  <c:v>1.4365731477567656</c:v>
                </c:pt>
                <c:pt idx="732">
                  <c:v>1.4385356793793842</c:v>
                </c:pt>
                <c:pt idx="733">
                  <c:v>1.4404982110020026</c:v>
                </c:pt>
                <c:pt idx="734">
                  <c:v>1.4424607426246212</c:v>
                </c:pt>
                <c:pt idx="735">
                  <c:v>1.4444232742472398</c:v>
                </c:pt>
                <c:pt idx="736">
                  <c:v>1.4463858058698582</c:v>
                </c:pt>
                <c:pt idx="737">
                  <c:v>1.4483483374924768</c:v>
                </c:pt>
                <c:pt idx="738">
                  <c:v>1.4503108691150954</c:v>
                </c:pt>
                <c:pt idx="739">
                  <c:v>1.4522734007377138</c:v>
                </c:pt>
                <c:pt idx="740">
                  <c:v>1.4542359323603324</c:v>
                </c:pt>
                <c:pt idx="741">
                  <c:v>1.4561984639829511</c:v>
                </c:pt>
                <c:pt idx="742">
                  <c:v>1.4581609956055694</c:v>
                </c:pt>
                <c:pt idx="743">
                  <c:v>1.4601235272281881</c:v>
                </c:pt>
                <c:pt idx="744">
                  <c:v>1.4620860588508067</c:v>
                </c:pt>
                <c:pt idx="745">
                  <c:v>1.4640485904734251</c:v>
                </c:pt>
                <c:pt idx="746">
                  <c:v>1.4660111220960437</c:v>
                </c:pt>
                <c:pt idx="747">
                  <c:v>1.4679736537186621</c:v>
                </c:pt>
                <c:pt idx="748">
                  <c:v>1.4699361853412807</c:v>
                </c:pt>
                <c:pt idx="749">
                  <c:v>1.4718987169638993</c:v>
                </c:pt>
                <c:pt idx="750">
                  <c:v>1.4738612485865177</c:v>
                </c:pt>
                <c:pt idx="751">
                  <c:v>1.4758237802091363</c:v>
                </c:pt>
                <c:pt idx="752">
                  <c:v>1.4777863118317549</c:v>
                </c:pt>
                <c:pt idx="753">
                  <c:v>1.4797488434543733</c:v>
                </c:pt>
                <c:pt idx="754">
                  <c:v>1.4817113750769919</c:v>
                </c:pt>
                <c:pt idx="755">
                  <c:v>1.4836739066996105</c:v>
                </c:pt>
                <c:pt idx="756">
                  <c:v>1.4856364383222289</c:v>
                </c:pt>
                <c:pt idx="757">
                  <c:v>1.4875989699448475</c:v>
                </c:pt>
                <c:pt idx="758">
                  <c:v>1.4895615015674661</c:v>
                </c:pt>
                <c:pt idx="759">
                  <c:v>1.4915240331900845</c:v>
                </c:pt>
                <c:pt idx="760">
                  <c:v>1.4934865648127031</c:v>
                </c:pt>
                <c:pt idx="761">
                  <c:v>1.4954490964353215</c:v>
                </c:pt>
                <c:pt idx="762">
                  <c:v>1.4974116280579401</c:v>
                </c:pt>
                <c:pt idx="763">
                  <c:v>1.4993741596805588</c:v>
                </c:pt>
                <c:pt idx="764">
                  <c:v>1.5013366913031772</c:v>
                </c:pt>
                <c:pt idx="765">
                  <c:v>1.5032992229257958</c:v>
                </c:pt>
                <c:pt idx="766">
                  <c:v>1.5052617545484144</c:v>
                </c:pt>
                <c:pt idx="767">
                  <c:v>1.5072242861710328</c:v>
                </c:pt>
                <c:pt idx="768">
                  <c:v>1.5091868177936514</c:v>
                </c:pt>
                <c:pt idx="769">
                  <c:v>1.51114934941627</c:v>
                </c:pt>
                <c:pt idx="770">
                  <c:v>1.5131118810388884</c:v>
                </c:pt>
                <c:pt idx="771">
                  <c:v>1.515074412661507</c:v>
                </c:pt>
                <c:pt idx="772">
                  <c:v>1.5170369442841256</c:v>
                </c:pt>
                <c:pt idx="773">
                  <c:v>1.518999475906744</c:v>
                </c:pt>
                <c:pt idx="774">
                  <c:v>1.5209620075293626</c:v>
                </c:pt>
                <c:pt idx="775">
                  <c:v>1.5229245391519812</c:v>
                </c:pt>
                <c:pt idx="776">
                  <c:v>1.5248870707745996</c:v>
                </c:pt>
                <c:pt idx="777">
                  <c:v>1.5268496023972182</c:v>
                </c:pt>
                <c:pt idx="778">
                  <c:v>1.5288121340198366</c:v>
                </c:pt>
                <c:pt idx="779">
                  <c:v>1.5307746656424552</c:v>
                </c:pt>
                <c:pt idx="780">
                  <c:v>1.5327371972650738</c:v>
                </c:pt>
                <c:pt idx="781">
                  <c:v>1.5346997288876922</c:v>
                </c:pt>
                <c:pt idx="782">
                  <c:v>1.5366622605103109</c:v>
                </c:pt>
                <c:pt idx="783">
                  <c:v>1.5386247921329295</c:v>
                </c:pt>
                <c:pt idx="784">
                  <c:v>1.5405873237555479</c:v>
                </c:pt>
                <c:pt idx="785">
                  <c:v>1.5425498553781665</c:v>
                </c:pt>
                <c:pt idx="786">
                  <c:v>1.5445123870007851</c:v>
                </c:pt>
                <c:pt idx="787">
                  <c:v>1.5464749186234035</c:v>
                </c:pt>
                <c:pt idx="788">
                  <c:v>1.5484374502460221</c:v>
                </c:pt>
                <c:pt idx="789">
                  <c:v>1.5503999818686407</c:v>
                </c:pt>
                <c:pt idx="790">
                  <c:v>1.5523625134912591</c:v>
                </c:pt>
                <c:pt idx="791">
                  <c:v>1.5543250451138777</c:v>
                </c:pt>
                <c:pt idx="792">
                  <c:v>1.5562875767364961</c:v>
                </c:pt>
                <c:pt idx="793">
                  <c:v>1.5582501083591147</c:v>
                </c:pt>
                <c:pt idx="794">
                  <c:v>1.5602126399817333</c:v>
                </c:pt>
                <c:pt idx="795">
                  <c:v>1.5621751716043517</c:v>
                </c:pt>
                <c:pt idx="796">
                  <c:v>1.5641377032269703</c:v>
                </c:pt>
                <c:pt idx="797">
                  <c:v>1.5661002348495889</c:v>
                </c:pt>
                <c:pt idx="798">
                  <c:v>1.5680627664722073</c:v>
                </c:pt>
                <c:pt idx="799">
                  <c:v>1.5700252980948259</c:v>
                </c:pt>
                <c:pt idx="800">
                  <c:v>1.5719878297174446</c:v>
                </c:pt>
                <c:pt idx="801">
                  <c:v>1.5739503613400629</c:v>
                </c:pt>
                <c:pt idx="802">
                  <c:v>1.5759128929626816</c:v>
                </c:pt>
                <c:pt idx="803">
                  <c:v>1.5778754245853002</c:v>
                </c:pt>
                <c:pt idx="804">
                  <c:v>1.5798379562079186</c:v>
                </c:pt>
                <c:pt idx="805">
                  <c:v>1.5818004878305372</c:v>
                </c:pt>
                <c:pt idx="806">
                  <c:v>1.5837630194531558</c:v>
                </c:pt>
                <c:pt idx="807">
                  <c:v>1.5857255510757742</c:v>
                </c:pt>
                <c:pt idx="808">
                  <c:v>1.5876880826983928</c:v>
                </c:pt>
                <c:pt idx="809">
                  <c:v>1.5896506143210112</c:v>
                </c:pt>
                <c:pt idx="810">
                  <c:v>1.5916131459436298</c:v>
                </c:pt>
                <c:pt idx="811">
                  <c:v>1.5935756775662484</c:v>
                </c:pt>
                <c:pt idx="812">
                  <c:v>1.5955382091888666</c:v>
                </c:pt>
                <c:pt idx="813">
                  <c:v>1.5975007408114852</c:v>
                </c:pt>
                <c:pt idx="814">
                  <c:v>1.5994632724341038</c:v>
                </c:pt>
                <c:pt idx="815">
                  <c:v>1.6014258040567222</c:v>
                </c:pt>
                <c:pt idx="816">
                  <c:v>1.6033883356793408</c:v>
                </c:pt>
                <c:pt idx="817">
                  <c:v>1.6053508673019594</c:v>
                </c:pt>
                <c:pt idx="818">
                  <c:v>1.6073133989245778</c:v>
                </c:pt>
                <c:pt idx="819">
                  <c:v>1.6092759305471964</c:v>
                </c:pt>
                <c:pt idx="820">
                  <c:v>1.611238462169815</c:v>
                </c:pt>
                <c:pt idx="821">
                  <c:v>1.6132009937924334</c:v>
                </c:pt>
                <c:pt idx="822">
                  <c:v>1.615163525415052</c:v>
                </c:pt>
                <c:pt idx="823">
                  <c:v>1.6171260570376704</c:v>
                </c:pt>
                <c:pt idx="824">
                  <c:v>1.619088588660289</c:v>
                </c:pt>
                <c:pt idx="825">
                  <c:v>1.6210511202829077</c:v>
                </c:pt>
                <c:pt idx="826">
                  <c:v>1.623013651905526</c:v>
                </c:pt>
                <c:pt idx="827">
                  <c:v>1.6249761835281447</c:v>
                </c:pt>
                <c:pt idx="828">
                  <c:v>1.6269387151507633</c:v>
                </c:pt>
                <c:pt idx="829">
                  <c:v>1.6289012467733817</c:v>
                </c:pt>
                <c:pt idx="830">
                  <c:v>1.6308637783960003</c:v>
                </c:pt>
                <c:pt idx="831">
                  <c:v>1.6328263100186189</c:v>
                </c:pt>
                <c:pt idx="832">
                  <c:v>1.6347888416412373</c:v>
                </c:pt>
                <c:pt idx="833">
                  <c:v>1.6367513732638559</c:v>
                </c:pt>
                <c:pt idx="834">
                  <c:v>1.6387139048864745</c:v>
                </c:pt>
                <c:pt idx="835">
                  <c:v>1.6406764365090929</c:v>
                </c:pt>
                <c:pt idx="836">
                  <c:v>1.6426389681317115</c:v>
                </c:pt>
                <c:pt idx="837">
                  <c:v>1.6446014997543301</c:v>
                </c:pt>
                <c:pt idx="838">
                  <c:v>1.6465640313769485</c:v>
                </c:pt>
                <c:pt idx="839">
                  <c:v>1.6485265629995671</c:v>
                </c:pt>
                <c:pt idx="840">
                  <c:v>1.6504890946221855</c:v>
                </c:pt>
                <c:pt idx="841">
                  <c:v>1.6524516262448041</c:v>
                </c:pt>
                <c:pt idx="842">
                  <c:v>1.6544141578674227</c:v>
                </c:pt>
                <c:pt idx="843">
                  <c:v>1.6563766894900411</c:v>
                </c:pt>
                <c:pt idx="844">
                  <c:v>1.6583392211126597</c:v>
                </c:pt>
                <c:pt idx="845">
                  <c:v>1.6603017527352784</c:v>
                </c:pt>
                <c:pt idx="846">
                  <c:v>1.6622642843578967</c:v>
                </c:pt>
                <c:pt idx="847">
                  <c:v>1.6642268159805154</c:v>
                </c:pt>
                <c:pt idx="848">
                  <c:v>1.666189347603134</c:v>
                </c:pt>
                <c:pt idx="849">
                  <c:v>1.6681518792257524</c:v>
                </c:pt>
                <c:pt idx="850">
                  <c:v>1.670114410848371</c:v>
                </c:pt>
                <c:pt idx="851">
                  <c:v>1.6720769424709896</c:v>
                </c:pt>
                <c:pt idx="852">
                  <c:v>1.674039474093608</c:v>
                </c:pt>
                <c:pt idx="853">
                  <c:v>1.6760020057162266</c:v>
                </c:pt>
                <c:pt idx="854">
                  <c:v>1.677964537338845</c:v>
                </c:pt>
                <c:pt idx="855">
                  <c:v>1.6799270689614636</c:v>
                </c:pt>
                <c:pt idx="856">
                  <c:v>1.6818896005840822</c:v>
                </c:pt>
                <c:pt idx="857">
                  <c:v>1.6838521322067006</c:v>
                </c:pt>
                <c:pt idx="858">
                  <c:v>1.6858146638293192</c:v>
                </c:pt>
                <c:pt idx="859">
                  <c:v>1.6877771954519378</c:v>
                </c:pt>
                <c:pt idx="860">
                  <c:v>1.6897397270745562</c:v>
                </c:pt>
                <c:pt idx="861">
                  <c:v>1.6917022586971748</c:v>
                </c:pt>
                <c:pt idx="862">
                  <c:v>1.6936647903197934</c:v>
                </c:pt>
                <c:pt idx="863">
                  <c:v>1.6956273219424118</c:v>
                </c:pt>
                <c:pt idx="864">
                  <c:v>1.6975898535650304</c:v>
                </c:pt>
                <c:pt idx="865">
                  <c:v>1.6995523851876491</c:v>
                </c:pt>
                <c:pt idx="866">
                  <c:v>1.7015149168102675</c:v>
                </c:pt>
                <c:pt idx="867">
                  <c:v>1.7034774484328861</c:v>
                </c:pt>
                <c:pt idx="868">
                  <c:v>1.7054399800555047</c:v>
                </c:pt>
                <c:pt idx="869">
                  <c:v>1.7074025116781231</c:v>
                </c:pt>
                <c:pt idx="870">
                  <c:v>1.7093650433007417</c:v>
                </c:pt>
                <c:pt idx="871">
                  <c:v>1.7113275749233601</c:v>
                </c:pt>
                <c:pt idx="872">
                  <c:v>1.7132901065459787</c:v>
                </c:pt>
                <c:pt idx="873">
                  <c:v>1.7152526381685973</c:v>
                </c:pt>
                <c:pt idx="874">
                  <c:v>1.7172151697912157</c:v>
                </c:pt>
                <c:pt idx="875">
                  <c:v>1.7191777014138343</c:v>
                </c:pt>
                <c:pt idx="876">
                  <c:v>1.7211402330364529</c:v>
                </c:pt>
                <c:pt idx="877">
                  <c:v>1.7231027646590713</c:v>
                </c:pt>
                <c:pt idx="878">
                  <c:v>1.7250652962816899</c:v>
                </c:pt>
                <c:pt idx="879">
                  <c:v>1.7270278279043085</c:v>
                </c:pt>
                <c:pt idx="880">
                  <c:v>1.7289903595269269</c:v>
                </c:pt>
                <c:pt idx="881">
                  <c:v>1.7309528911495455</c:v>
                </c:pt>
                <c:pt idx="882">
                  <c:v>1.7329154227721641</c:v>
                </c:pt>
                <c:pt idx="883">
                  <c:v>1.7348779543947825</c:v>
                </c:pt>
                <c:pt idx="884">
                  <c:v>1.7368404860174012</c:v>
                </c:pt>
                <c:pt idx="885">
                  <c:v>1.7388030176400195</c:v>
                </c:pt>
                <c:pt idx="886">
                  <c:v>1.7407655492626382</c:v>
                </c:pt>
                <c:pt idx="887">
                  <c:v>1.7427280808852568</c:v>
                </c:pt>
                <c:pt idx="888">
                  <c:v>1.7446906125078752</c:v>
                </c:pt>
                <c:pt idx="889">
                  <c:v>1.7466531441304938</c:v>
                </c:pt>
                <c:pt idx="890">
                  <c:v>1.7486156757531124</c:v>
                </c:pt>
                <c:pt idx="891">
                  <c:v>1.7505782073757308</c:v>
                </c:pt>
                <c:pt idx="892">
                  <c:v>1.7525407389983494</c:v>
                </c:pt>
                <c:pt idx="893">
                  <c:v>1.754503270620968</c:v>
                </c:pt>
                <c:pt idx="894">
                  <c:v>1.7564658022435864</c:v>
                </c:pt>
                <c:pt idx="895">
                  <c:v>1.758428333866205</c:v>
                </c:pt>
                <c:pt idx="896">
                  <c:v>1.7603908654888236</c:v>
                </c:pt>
                <c:pt idx="897">
                  <c:v>1.762353397111442</c:v>
                </c:pt>
                <c:pt idx="898">
                  <c:v>1.7643159287340606</c:v>
                </c:pt>
                <c:pt idx="899">
                  <c:v>1.766278460356679</c:v>
                </c:pt>
                <c:pt idx="900">
                  <c:v>1.7682409919792976</c:v>
                </c:pt>
                <c:pt idx="901">
                  <c:v>1.7702035236019162</c:v>
                </c:pt>
                <c:pt idx="902">
                  <c:v>1.7721660552245346</c:v>
                </c:pt>
                <c:pt idx="903">
                  <c:v>1.7741285868471532</c:v>
                </c:pt>
                <c:pt idx="904">
                  <c:v>1.7760911184697719</c:v>
                </c:pt>
                <c:pt idx="905">
                  <c:v>1.7780536500923902</c:v>
                </c:pt>
                <c:pt idx="906">
                  <c:v>1.7800161817150089</c:v>
                </c:pt>
                <c:pt idx="907">
                  <c:v>1.7819787133376275</c:v>
                </c:pt>
                <c:pt idx="908">
                  <c:v>1.7839412449602459</c:v>
                </c:pt>
                <c:pt idx="909">
                  <c:v>1.7859037765828645</c:v>
                </c:pt>
                <c:pt idx="910">
                  <c:v>1.7878663082054831</c:v>
                </c:pt>
                <c:pt idx="911">
                  <c:v>1.7898288398281015</c:v>
                </c:pt>
                <c:pt idx="912">
                  <c:v>1.7917913714507201</c:v>
                </c:pt>
                <c:pt idx="913">
                  <c:v>1.7937539030733387</c:v>
                </c:pt>
                <c:pt idx="914">
                  <c:v>1.7957164346959571</c:v>
                </c:pt>
                <c:pt idx="915">
                  <c:v>1.7976789663185757</c:v>
                </c:pt>
                <c:pt idx="916">
                  <c:v>1.7996414979411941</c:v>
                </c:pt>
                <c:pt idx="917">
                  <c:v>1.8016040295638127</c:v>
                </c:pt>
                <c:pt idx="918">
                  <c:v>1.8035665611864313</c:v>
                </c:pt>
                <c:pt idx="919">
                  <c:v>1.8055290928090497</c:v>
                </c:pt>
                <c:pt idx="920">
                  <c:v>1.8074916244316683</c:v>
                </c:pt>
                <c:pt idx="921">
                  <c:v>1.8094541560542869</c:v>
                </c:pt>
                <c:pt idx="922">
                  <c:v>1.8114166876769053</c:v>
                </c:pt>
                <c:pt idx="923">
                  <c:v>1.8133792192995239</c:v>
                </c:pt>
                <c:pt idx="924">
                  <c:v>1.8153417509221426</c:v>
                </c:pt>
                <c:pt idx="925">
                  <c:v>1.817304282544761</c:v>
                </c:pt>
                <c:pt idx="926">
                  <c:v>1.8192668141673796</c:v>
                </c:pt>
                <c:pt idx="927">
                  <c:v>1.8212293457899982</c:v>
                </c:pt>
                <c:pt idx="928">
                  <c:v>1.8231918774126166</c:v>
                </c:pt>
                <c:pt idx="929">
                  <c:v>1.8251544090352352</c:v>
                </c:pt>
                <c:pt idx="930">
                  <c:v>1.8271169406578536</c:v>
                </c:pt>
                <c:pt idx="931">
                  <c:v>1.8290794722804722</c:v>
                </c:pt>
                <c:pt idx="932">
                  <c:v>1.8310420039030908</c:v>
                </c:pt>
                <c:pt idx="933">
                  <c:v>1.8330045355257092</c:v>
                </c:pt>
                <c:pt idx="934">
                  <c:v>1.8349670671483278</c:v>
                </c:pt>
                <c:pt idx="935">
                  <c:v>1.8369295987709464</c:v>
                </c:pt>
                <c:pt idx="936">
                  <c:v>1.8388921303935648</c:v>
                </c:pt>
                <c:pt idx="937">
                  <c:v>1.8408546620161832</c:v>
                </c:pt>
                <c:pt idx="938">
                  <c:v>1.8428171936388018</c:v>
                </c:pt>
                <c:pt idx="939">
                  <c:v>1.8447797252614202</c:v>
                </c:pt>
                <c:pt idx="940">
                  <c:v>1.8467422568840388</c:v>
                </c:pt>
                <c:pt idx="941">
                  <c:v>1.8487047885066574</c:v>
                </c:pt>
                <c:pt idx="942">
                  <c:v>1.8506673201292758</c:v>
                </c:pt>
                <c:pt idx="943">
                  <c:v>1.8526298517518944</c:v>
                </c:pt>
                <c:pt idx="944">
                  <c:v>1.854592383374513</c:v>
                </c:pt>
                <c:pt idx="945">
                  <c:v>1.8565549149971314</c:v>
                </c:pt>
                <c:pt idx="946">
                  <c:v>1.85851744661975</c:v>
                </c:pt>
                <c:pt idx="947">
                  <c:v>1.8604799782423684</c:v>
                </c:pt>
                <c:pt idx="948">
                  <c:v>1.8624425098649871</c:v>
                </c:pt>
                <c:pt idx="949">
                  <c:v>1.8644050414876057</c:v>
                </c:pt>
                <c:pt idx="950">
                  <c:v>1.8663675731102241</c:v>
                </c:pt>
                <c:pt idx="951">
                  <c:v>1.8683301047328427</c:v>
                </c:pt>
                <c:pt idx="952">
                  <c:v>1.8702926363554613</c:v>
                </c:pt>
                <c:pt idx="953">
                  <c:v>1.8722551679780797</c:v>
                </c:pt>
                <c:pt idx="954">
                  <c:v>1.8742176996006983</c:v>
                </c:pt>
                <c:pt idx="955">
                  <c:v>1.8761802312233169</c:v>
                </c:pt>
                <c:pt idx="956">
                  <c:v>1.8781427628459353</c:v>
                </c:pt>
                <c:pt idx="957">
                  <c:v>1.8801052944685539</c:v>
                </c:pt>
                <c:pt idx="958">
                  <c:v>1.8820678260911725</c:v>
                </c:pt>
                <c:pt idx="959">
                  <c:v>1.8840303577137909</c:v>
                </c:pt>
                <c:pt idx="960">
                  <c:v>1.8859928893364095</c:v>
                </c:pt>
                <c:pt idx="961">
                  <c:v>1.8879554209590279</c:v>
                </c:pt>
                <c:pt idx="962">
                  <c:v>1.8899179525816465</c:v>
                </c:pt>
                <c:pt idx="963">
                  <c:v>1.8918804842042651</c:v>
                </c:pt>
                <c:pt idx="964">
                  <c:v>1.8938430158268835</c:v>
                </c:pt>
                <c:pt idx="965">
                  <c:v>1.8958055474495021</c:v>
                </c:pt>
                <c:pt idx="966">
                  <c:v>1.8977680790721208</c:v>
                </c:pt>
                <c:pt idx="967">
                  <c:v>1.8997306106947391</c:v>
                </c:pt>
                <c:pt idx="968">
                  <c:v>1.9016931423173578</c:v>
                </c:pt>
                <c:pt idx="969">
                  <c:v>1.9036556739399764</c:v>
                </c:pt>
                <c:pt idx="970">
                  <c:v>1.9056182055625948</c:v>
                </c:pt>
                <c:pt idx="971">
                  <c:v>1.9075807371852134</c:v>
                </c:pt>
                <c:pt idx="972">
                  <c:v>1.909543268807832</c:v>
                </c:pt>
                <c:pt idx="973">
                  <c:v>1.9115058004304504</c:v>
                </c:pt>
                <c:pt idx="974">
                  <c:v>1.913468332053069</c:v>
                </c:pt>
                <c:pt idx="975">
                  <c:v>1.9154308636756876</c:v>
                </c:pt>
                <c:pt idx="976">
                  <c:v>1.917393395298306</c:v>
                </c:pt>
                <c:pt idx="977">
                  <c:v>1.9193559269209246</c:v>
                </c:pt>
                <c:pt idx="978">
                  <c:v>1.921318458543543</c:v>
                </c:pt>
                <c:pt idx="979">
                  <c:v>1.9232809901661616</c:v>
                </c:pt>
                <c:pt idx="980">
                  <c:v>1.9252435217887802</c:v>
                </c:pt>
                <c:pt idx="981">
                  <c:v>1.9272060534113986</c:v>
                </c:pt>
                <c:pt idx="982">
                  <c:v>1.9291685850340172</c:v>
                </c:pt>
                <c:pt idx="983">
                  <c:v>1.9311311166566358</c:v>
                </c:pt>
                <c:pt idx="984">
                  <c:v>1.9330936482792542</c:v>
                </c:pt>
                <c:pt idx="985">
                  <c:v>1.9350561799018728</c:v>
                </c:pt>
                <c:pt idx="986">
                  <c:v>1.9370187115244915</c:v>
                </c:pt>
                <c:pt idx="987">
                  <c:v>1.9389812431471098</c:v>
                </c:pt>
                <c:pt idx="988">
                  <c:v>1.9409437747697285</c:v>
                </c:pt>
                <c:pt idx="989">
                  <c:v>1.9429063063923471</c:v>
                </c:pt>
                <c:pt idx="990">
                  <c:v>1.9448688380149655</c:v>
                </c:pt>
                <c:pt idx="991">
                  <c:v>1.9468313696375841</c:v>
                </c:pt>
                <c:pt idx="992">
                  <c:v>1.9487939012602025</c:v>
                </c:pt>
                <c:pt idx="993">
                  <c:v>1.9507564328828211</c:v>
                </c:pt>
                <c:pt idx="994">
                  <c:v>1.9527189645054397</c:v>
                </c:pt>
                <c:pt idx="995">
                  <c:v>1.9546814961280581</c:v>
                </c:pt>
                <c:pt idx="996">
                  <c:v>1.9566440277506767</c:v>
                </c:pt>
                <c:pt idx="997">
                  <c:v>1.9586065593732953</c:v>
                </c:pt>
                <c:pt idx="998">
                  <c:v>1.9605690909959137</c:v>
                </c:pt>
                <c:pt idx="999">
                  <c:v>1.9625316226185323</c:v>
                </c:pt>
                <c:pt idx="1000">
                  <c:v>1.9644941542411507</c:v>
                </c:pt>
                <c:pt idx="1001">
                  <c:v>1.9664566858637693</c:v>
                </c:pt>
                <c:pt idx="1002">
                  <c:v>1.9684192174863877</c:v>
                </c:pt>
                <c:pt idx="1003">
                  <c:v>1.9703817491090065</c:v>
                </c:pt>
                <c:pt idx="1004">
                  <c:v>1.9723442807316247</c:v>
                </c:pt>
                <c:pt idx="1005">
                  <c:v>1.9743068123542435</c:v>
                </c:pt>
                <c:pt idx="1006">
                  <c:v>1.9762693439768619</c:v>
                </c:pt>
                <c:pt idx="1007">
                  <c:v>1.9782318755994805</c:v>
                </c:pt>
                <c:pt idx="1008">
                  <c:v>1.9801944072220989</c:v>
                </c:pt>
                <c:pt idx="1009">
                  <c:v>1.9821569388447176</c:v>
                </c:pt>
                <c:pt idx="1010">
                  <c:v>1.9841194704673359</c:v>
                </c:pt>
                <c:pt idx="1011">
                  <c:v>1.9860820020899548</c:v>
                </c:pt>
                <c:pt idx="1012">
                  <c:v>1.9880445337125729</c:v>
                </c:pt>
                <c:pt idx="1013">
                  <c:v>1.9900070653351918</c:v>
                </c:pt>
                <c:pt idx="1014">
                  <c:v>1.9919695969578102</c:v>
                </c:pt>
                <c:pt idx="1015">
                  <c:v>1.9939321285804288</c:v>
                </c:pt>
                <c:pt idx="1016">
                  <c:v>1.9958946602030472</c:v>
                </c:pt>
                <c:pt idx="1017">
                  <c:v>1.997857191825666</c:v>
                </c:pt>
                <c:pt idx="1018">
                  <c:v>1.9998197234482842</c:v>
                </c:pt>
                <c:pt idx="1019">
                  <c:v>2.001782255070903</c:v>
                </c:pt>
                <c:pt idx="1020">
                  <c:v>2.0037447866935212</c:v>
                </c:pt>
                <c:pt idx="1021">
                  <c:v>2.0057073183161402</c:v>
                </c:pt>
                <c:pt idx="1022">
                  <c:v>2.0076698499387584</c:v>
                </c:pt>
                <c:pt idx="1023">
                  <c:v>2.009632381561377</c:v>
                </c:pt>
                <c:pt idx="1024">
                  <c:v>2.0115949131839956</c:v>
                </c:pt>
                <c:pt idx="1025">
                  <c:v>2.0135574448066142</c:v>
                </c:pt>
                <c:pt idx="1026">
                  <c:v>2.0155199764292324</c:v>
                </c:pt>
                <c:pt idx="1027">
                  <c:v>2.0174825080518515</c:v>
                </c:pt>
                <c:pt idx="1028">
                  <c:v>2.0194450396744696</c:v>
                </c:pt>
                <c:pt idx="1029">
                  <c:v>2.0214075712970883</c:v>
                </c:pt>
                <c:pt idx="1030">
                  <c:v>2.0233701029197069</c:v>
                </c:pt>
                <c:pt idx="1031">
                  <c:v>2.0253326345423255</c:v>
                </c:pt>
                <c:pt idx="1032">
                  <c:v>2.0272951661649437</c:v>
                </c:pt>
                <c:pt idx="1033">
                  <c:v>2.0292576977875623</c:v>
                </c:pt>
                <c:pt idx="1034">
                  <c:v>2.0312202294101809</c:v>
                </c:pt>
                <c:pt idx="1035">
                  <c:v>2.0331827610327995</c:v>
                </c:pt>
                <c:pt idx="1036">
                  <c:v>2.0351452926554177</c:v>
                </c:pt>
                <c:pt idx="1037">
                  <c:v>2.0371078242780367</c:v>
                </c:pt>
                <c:pt idx="1038">
                  <c:v>2.0390703559006549</c:v>
                </c:pt>
                <c:pt idx="1039">
                  <c:v>2.0410328875232735</c:v>
                </c:pt>
                <c:pt idx="1040">
                  <c:v>2.0429954191458921</c:v>
                </c:pt>
                <c:pt idx="1041">
                  <c:v>2.0449579507685107</c:v>
                </c:pt>
                <c:pt idx="1042">
                  <c:v>2.0469204823911289</c:v>
                </c:pt>
                <c:pt idx="1043">
                  <c:v>2.0488830140137479</c:v>
                </c:pt>
                <c:pt idx="1044">
                  <c:v>2.0508455456363661</c:v>
                </c:pt>
                <c:pt idx="1045">
                  <c:v>2.0528080772589847</c:v>
                </c:pt>
                <c:pt idx="1046">
                  <c:v>2.0547706088816033</c:v>
                </c:pt>
                <c:pt idx="1047">
                  <c:v>2.056733140504222</c:v>
                </c:pt>
                <c:pt idx="1048">
                  <c:v>2.0586956721268401</c:v>
                </c:pt>
                <c:pt idx="1049">
                  <c:v>2.0606582037494592</c:v>
                </c:pt>
                <c:pt idx="1050">
                  <c:v>2.0626207353720774</c:v>
                </c:pt>
                <c:pt idx="1051">
                  <c:v>2.064583266994696</c:v>
                </c:pt>
                <c:pt idx="1052">
                  <c:v>2.0665457986173146</c:v>
                </c:pt>
                <c:pt idx="1053">
                  <c:v>2.0685083302399332</c:v>
                </c:pt>
                <c:pt idx="1054">
                  <c:v>2.0704708618625514</c:v>
                </c:pt>
                <c:pt idx="1055">
                  <c:v>2.0724333934851704</c:v>
                </c:pt>
                <c:pt idx="1056">
                  <c:v>2.0743959251077886</c:v>
                </c:pt>
                <c:pt idx="1057">
                  <c:v>2.0763584567304072</c:v>
                </c:pt>
                <c:pt idx="1058">
                  <c:v>2.0783209883530258</c:v>
                </c:pt>
                <c:pt idx="1059">
                  <c:v>2.0802835199756444</c:v>
                </c:pt>
                <c:pt idx="1060">
                  <c:v>2.0822460515982626</c:v>
                </c:pt>
                <c:pt idx="1061">
                  <c:v>2.0842085832208812</c:v>
                </c:pt>
                <c:pt idx="1062">
                  <c:v>2.0861711148434998</c:v>
                </c:pt>
                <c:pt idx="1063">
                  <c:v>2.0881336464661184</c:v>
                </c:pt>
                <c:pt idx="1064">
                  <c:v>2.0900961780887366</c:v>
                </c:pt>
                <c:pt idx="1065">
                  <c:v>2.0920587097113557</c:v>
                </c:pt>
                <c:pt idx="1066">
                  <c:v>2.0940212413339738</c:v>
                </c:pt>
                <c:pt idx="1067">
                  <c:v>2.0959837729565924</c:v>
                </c:pt>
                <c:pt idx="1068">
                  <c:v>2.0979463045792111</c:v>
                </c:pt>
                <c:pt idx="1069">
                  <c:v>2.0999088362018297</c:v>
                </c:pt>
                <c:pt idx="1070">
                  <c:v>2.1018713678244478</c:v>
                </c:pt>
                <c:pt idx="1071">
                  <c:v>2.1038338994470669</c:v>
                </c:pt>
                <c:pt idx="1072">
                  <c:v>2.1057964310696851</c:v>
                </c:pt>
                <c:pt idx="1073">
                  <c:v>2.1077589626923037</c:v>
                </c:pt>
                <c:pt idx="1074">
                  <c:v>2.1097214943149223</c:v>
                </c:pt>
                <c:pt idx="1075">
                  <c:v>2.1116840259375409</c:v>
                </c:pt>
                <c:pt idx="1076">
                  <c:v>2.1136465575601591</c:v>
                </c:pt>
                <c:pt idx="1077">
                  <c:v>2.1156090891827781</c:v>
                </c:pt>
                <c:pt idx="1078">
                  <c:v>2.1175716208053963</c:v>
                </c:pt>
                <c:pt idx="1079">
                  <c:v>2.1195341524280149</c:v>
                </c:pt>
                <c:pt idx="1080">
                  <c:v>2.1214966840506335</c:v>
                </c:pt>
                <c:pt idx="1081">
                  <c:v>2.1234592156732521</c:v>
                </c:pt>
                <c:pt idx="1082">
                  <c:v>2.1254217472958703</c:v>
                </c:pt>
                <c:pt idx="1083">
                  <c:v>2.1273842789184894</c:v>
                </c:pt>
                <c:pt idx="1084">
                  <c:v>2.1293468105411075</c:v>
                </c:pt>
                <c:pt idx="1085">
                  <c:v>2.1313093421637261</c:v>
                </c:pt>
                <c:pt idx="1086">
                  <c:v>2.1332718737863448</c:v>
                </c:pt>
                <c:pt idx="1087">
                  <c:v>2.1352344054089634</c:v>
                </c:pt>
                <c:pt idx="1088">
                  <c:v>2.1371969370315815</c:v>
                </c:pt>
                <c:pt idx="1089">
                  <c:v>2.1391594686542006</c:v>
                </c:pt>
                <c:pt idx="1090">
                  <c:v>2.1411220002768188</c:v>
                </c:pt>
                <c:pt idx="1091">
                  <c:v>2.1430845318994374</c:v>
                </c:pt>
                <c:pt idx="1092">
                  <c:v>2.1450470635220555</c:v>
                </c:pt>
                <c:pt idx="1093">
                  <c:v>2.1470095951446746</c:v>
                </c:pt>
                <c:pt idx="1094">
                  <c:v>2.1489721267672928</c:v>
                </c:pt>
                <c:pt idx="1095">
                  <c:v>2.1509346583899114</c:v>
                </c:pt>
                <c:pt idx="1096">
                  <c:v>2.15289719001253</c:v>
                </c:pt>
                <c:pt idx="1097">
                  <c:v>2.1548597216351486</c:v>
                </c:pt>
                <c:pt idx="1098">
                  <c:v>2.1568222532577668</c:v>
                </c:pt>
                <c:pt idx="1099">
                  <c:v>2.1587847848803858</c:v>
                </c:pt>
                <c:pt idx="1100">
                  <c:v>2.160747316503004</c:v>
                </c:pt>
                <c:pt idx="1101">
                  <c:v>2.1627098481256226</c:v>
                </c:pt>
                <c:pt idx="1102">
                  <c:v>2.1646723797482412</c:v>
                </c:pt>
                <c:pt idx="1103">
                  <c:v>2.1666349113708598</c:v>
                </c:pt>
                <c:pt idx="1104">
                  <c:v>2.168597442993478</c:v>
                </c:pt>
                <c:pt idx="1105">
                  <c:v>2.1705599746160971</c:v>
                </c:pt>
                <c:pt idx="1106">
                  <c:v>2.1725225062387152</c:v>
                </c:pt>
                <c:pt idx="1107">
                  <c:v>2.1744850378613338</c:v>
                </c:pt>
                <c:pt idx="1108">
                  <c:v>2.1764475694839525</c:v>
                </c:pt>
                <c:pt idx="1109">
                  <c:v>2.1784101011065711</c:v>
                </c:pt>
                <c:pt idx="1110">
                  <c:v>2.1803726327291892</c:v>
                </c:pt>
                <c:pt idx="1111">
                  <c:v>2.1823351643518083</c:v>
                </c:pt>
                <c:pt idx="1112">
                  <c:v>2.1842976959744265</c:v>
                </c:pt>
                <c:pt idx="1113">
                  <c:v>2.1862602275970451</c:v>
                </c:pt>
                <c:pt idx="1114">
                  <c:v>2.1882227592196637</c:v>
                </c:pt>
                <c:pt idx="1115">
                  <c:v>2.1901852908422823</c:v>
                </c:pt>
                <c:pt idx="1116">
                  <c:v>2.1921478224649005</c:v>
                </c:pt>
                <c:pt idx="1117">
                  <c:v>2.1941103540875195</c:v>
                </c:pt>
                <c:pt idx="1118">
                  <c:v>2.1960728857101377</c:v>
                </c:pt>
                <c:pt idx="1119">
                  <c:v>2.1980354173327563</c:v>
                </c:pt>
                <c:pt idx="1120">
                  <c:v>2.1999979489553749</c:v>
                </c:pt>
                <c:pt idx="1121">
                  <c:v>2.2019604805779935</c:v>
                </c:pt>
                <c:pt idx="1122">
                  <c:v>2.2039230122006117</c:v>
                </c:pt>
                <c:pt idx="1123">
                  <c:v>2.2058855438232303</c:v>
                </c:pt>
                <c:pt idx="1124">
                  <c:v>2.2078480754458489</c:v>
                </c:pt>
                <c:pt idx="1125">
                  <c:v>2.2098106070684671</c:v>
                </c:pt>
                <c:pt idx="1126">
                  <c:v>2.2117731386910857</c:v>
                </c:pt>
                <c:pt idx="1127">
                  <c:v>2.2137356703137043</c:v>
                </c:pt>
                <c:pt idx="1128">
                  <c:v>2.2156982019363229</c:v>
                </c:pt>
                <c:pt idx="1129">
                  <c:v>2.2176607335589411</c:v>
                </c:pt>
                <c:pt idx="1130">
                  <c:v>2.2196232651815602</c:v>
                </c:pt>
                <c:pt idx="1131">
                  <c:v>2.2215857968041783</c:v>
                </c:pt>
                <c:pt idx="1132">
                  <c:v>2.2235483284267969</c:v>
                </c:pt>
                <c:pt idx="1133">
                  <c:v>2.2255108600494156</c:v>
                </c:pt>
                <c:pt idx="1134">
                  <c:v>2.2274733916720342</c:v>
                </c:pt>
                <c:pt idx="1135">
                  <c:v>2.2294359232946523</c:v>
                </c:pt>
                <c:pt idx="1136">
                  <c:v>2.2313984549172714</c:v>
                </c:pt>
                <c:pt idx="1137">
                  <c:v>2.2333609865398896</c:v>
                </c:pt>
                <c:pt idx="1138">
                  <c:v>2.2353235181625082</c:v>
                </c:pt>
                <c:pt idx="1139">
                  <c:v>2.2372860497851268</c:v>
                </c:pt>
                <c:pt idx="1140">
                  <c:v>2.2392485814077454</c:v>
                </c:pt>
                <c:pt idx="1141">
                  <c:v>2.2412111130303636</c:v>
                </c:pt>
                <c:pt idx="1142">
                  <c:v>2.2431736446529826</c:v>
                </c:pt>
                <c:pt idx="1143">
                  <c:v>2.2451361762756008</c:v>
                </c:pt>
                <c:pt idx="1144">
                  <c:v>2.2470987078982194</c:v>
                </c:pt>
                <c:pt idx="1145">
                  <c:v>2.249061239520838</c:v>
                </c:pt>
                <c:pt idx="1146">
                  <c:v>2.2510237711434566</c:v>
                </c:pt>
                <c:pt idx="1147">
                  <c:v>2.2529863027660748</c:v>
                </c:pt>
                <c:pt idx="1148">
                  <c:v>2.2549488343886939</c:v>
                </c:pt>
                <c:pt idx="1149">
                  <c:v>2.256911366011312</c:v>
                </c:pt>
                <c:pt idx="1150">
                  <c:v>2.2588738976339306</c:v>
                </c:pt>
                <c:pt idx="1151">
                  <c:v>2.2608364292565493</c:v>
                </c:pt>
                <c:pt idx="1152">
                  <c:v>2.2627989608791679</c:v>
                </c:pt>
                <c:pt idx="1153">
                  <c:v>2.264761492501786</c:v>
                </c:pt>
                <c:pt idx="1154">
                  <c:v>2.2667240241244047</c:v>
                </c:pt>
                <c:pt idx="1155">
                  <c:v>2.2686865557470233</c:v>
                </c:pt>
                <c:pt idx="1156">
                  <c:v>2.2706490873696419</c:v>
                </c:pt>
                <c:pt idx="1157">
                  <c:v>2.2726116189922601</c:v>
                </c:pt>
                <c:pt idx="1158">
                  <c:v>2.2745741506148791</c:v>
                </c:pt>
                <c:pt idx="1159">
                  <c:v>2.2765366822374973</c:v>
                </c:pt>
                <c:pt idx="1160">
                  <c:v>2.2784992138601159</c:v>
                </c:pt>
                <c:pt idx="1161">
                  <c:v>2.2804617454827345</c:v>
                </c:pt>
                <c:pt idx="1162">
                  <c:v>2.2824242771053531</c:v>
                </c:pt>
                <c:pt idx="1163">
                  <c:v>2.2843868087279713</c:v>
                </c:pt>
                <c:pt idx="1164">
                  <c:v>2.2863493403505903</c:v>
                </c:pt>
                <c:pt idx="1165">
                  <c:v>2.2883118719732085</c:v>
                </c:pt>
                <c:pt idx="1166">
                  <c:v>2.2902744035958271</c:v>
                </c:pt>
                <c:pt idx="1167">
                  <c:v>2.2922369352184457</c:v>
                </c:pt>
                <c:pt idx="1168">
                  <c:v>2.2941994668410643</c:v>
                </c:pt>
                <c:pt idx="1169">
                  <c:v>2.2961619984636825</c:v>
                </c:pt>
                <c:pt idx="1170">
                  <c:v>2.2981245300863016</c:v>
                </c:pt>
                <c:pt idx="1171">
                  <c:v>2.3000870617089197</c:v>
                </c:pt>
                <c:pt idx="1172">
                  <c:v>2.3020495933315384</c:v>
                </c:pt>
                <c:pt idx="1173">
                  <c:v>2.304012124954157</c:v>
                </c:pt>
                <c:pt idx="1174">
                  <c:v>2.3059746565767756</c:v>
                </c:pt>
                <c:pt idx="1175">
                  <c:v>2.3079371881993938</c:v>
                </c:pt>
                <c:pt idx="1176">
                  <c:v>2.3098997198220128</c:v>
                </c:pt>
                <c:pt idx="1177">
                  <c:v>2.311862251444631</c:v>
                </c:pt>
                <c:pt idx="1178">
                  <c:v>2.3138247830672496</c:v>
                </c:pt>
                <c:pt idx="1179">
                  <c:v>2.3157873146898682</c:v>
                </c:pt>
                <c:pt idx="1180">
                  <c:v>2.3177498463124868</c:v>
                </c:pt>
                <c:pt idx="1181">
                  <c:v>2.319712377935105</c:v>
                </c:pt>
                <c:pt idx="1182">
                  <c:v>2.321674909557724</c:v>
                </c:pt>
                <c:pt idx="1183">
                  <c:v>2.3236374411803422</c:v>
                </c:pt>
                <c:pt idx="1184">
                  <c:v>2.3255999728029608</c:v>
                </c:pt>
                <c:pt idx="1185">
                  <c:v>2.327562504425579</c:v>
                </c:pt>
                <c:pt idx="1186">
                  <c:v>2.3295250360481981</c:v>
                </c:pt>
                <c:pt idx="1187">
                  <c:v>2.3314875676708162</c:v>
                </c:pt>
                <c:pt idx="1188">
                  <c:v>2.3334500992934348</c:v>
                </c:pt>
                <c:pt idx="1189">
                  <c:v>2.3354126309160534</c:v>
                </c:pt>
                <c:pt idx="1190">
                  <c:v>2.3373751625386721</c:v>
                </c:pt>
                <c:pt idx="1191">
                  <c:v>2.3393376941612902</c:v>
                </c:pt>
                <c:pt idx="1192">
                  <c:v>2.3413002257839093</c:v>
                </c:pt>
                <c:pt idx="1193">
                  <c:v>2.3432627574065275</c:v>
                </c:pt>
                <c:pt idx="1194">
                  <c:v>2.3452252890291461</c:v>
                </c:pt>
                <c:pt idx="1195">
                  <c:v>2.3471878206517647</c:v>
                </c:pt>
                <c:pt idx="1196">
                  <c:v>2.3491503522743833</c:v>
                </c:pt>
                <c:pt idx="1197">
                  <c:v>2.3511128838970015</c:v>
                </c:pt>
                <c:pt idx="1198">
                  <c:v>2.3530754155196205</c:v>
                </c:pt>
                <c:pt idx="1199">
                  <c:v>2.3550379471422387</c:v>
                </c:pt>
                <c:pt idx="1200">
                  <c:v>2.3570004787648573</c:v>
                </c:pt>
                <c:pt idx="1201">
                  <c:v>2.3589630103874759</c:v>
                </c:pt>
                <c:pt idx="1202">
                  <c:v>2.3609255420100945</c:v>
                </c:pt>
                <c:pt idx="1203">
                  <c:v>2.3628880736327127</c:v>
                </c:pt>
                <c:pt idx="1204">
                  <c:v>2.3648506052553318</c:v>
                </c:pt>
                <c:pt idx="1205">
                  <c:v>2.3668131368779499</c:v>
                </c:pt>
                <c:pt idx="1206">
                  <c:v>2.3687756685005685</c:v>
                </c:pt>
                <c:pt idx="1207">
                  <c:v>2.3707382001231871</c:v>
                </c:pt>
                <c:pt idx="1208">
                  <c:v>2.3727007317458058</c:v>
                </c:pt>
                <c:pt idx="1209">
                  <c:v>2.3746632633684239</c:v>
                </c:pt>
                <c:pt idx="1210">
                  <c:v>2.376625794991043</c:v>
                </c:pt>
                <c:pt idx="1211">
                  <c:v>2.3785883266136612</c:v>
                </c:pt>
                <c:pt idx="1212">
                  <c:v>2.3805508582362798</c:v>
                </c:pt>
                <c:pt idx="1213">
                  <c:v>2.3825133898588984</c:v>
                </c:pt>
                <c:pt idx="1214">
                  <c:v>2.384475921481517</c:v>
                </c:pt>
                <c:pt idx="1215">
                  <c:v>2.3864384531041352</c:v>
                </c:pt>
                <c:pt idx="1216">
                  <c:v>2.3884009847267538</c:v>
                </c:pt>
                <c:pt idx="1217">
                  <c:v>2.3903635163493724</c:v>
                </c:pt>
                <c:pt idx="1218">
                  <c:v>2.392326047971991</c:v>
                </c:pt>
                <c:pt idx="1219">
                  <c:v>2.3942885795946092</c:v>
                </c:pt>
                <c:pt idx="1220">
                  <c:v>2.3962511112172282</c:v>
                </c:pt>
                <c:pt idx="1221">
                  <c:v>2.3982136428398464</c:v>
                </c:pt>
                <c:pt idx="1222">
                  <c:v>2.400176174462465</c:v>
                </c:pt>
                <c:pt idx="1223">
                  <c:v>2.4021387060850836</c:v>
                </c:pt>
                <c:pt idx="1224">
                  <c:v>2.4041012377077022</c:v>
                </c:pt>
                <c:pt idx="1225">
                  <c:v>2.4060637693303204</c:v>
                </c:pt>
                <c:pt idx="1226">
                  <c:v>2.4080263009529395</c:v>
                </c:pt>
                <c:pt idx="1227">
                  <c:v>2.4099888325755576</c:v>
                </c:pt>
                <c:pt idx="1228">
                  <c:v>2.4119513641981762</c:v>
                </c:pt>
                <c:pt idx="1229">
                  <c:v>2.4139138958207949</c:v>
                </c:pt>
                <c:pt idx="1230">
                  <c:v>2.4158764274434135</c:v>
                </c:pt>
                <c:pt idx="1231">
                  <c:v>2.4178389590660316</c:v>
                </c:pt>
                <c:pt idx="1232">
                  <c:v>2.4198014906886507</c:v>
                </c:pt>
                <c:pt idx="1233">
                  <c:v>2.4217640223112689</c:v>
                </c:pt>
                <c:pt idx="1234">
                  <c:v>2.4237265539338875</c:v>
                </c:pt>
                <c:pt idx="1235">
                  <c:v>2.4256890855565061</c:v>
                </c:pt>
                <c:pt idx="1236">
                  <c:v>2.4276516171791247</c:v>
                </c:pt>
                <c:pt idx="1237">
                  <c:v>2.4296141488017429</c:v>
                </c:pt>
                <c:pt idx="1238">
                  <c:v>2.4315766804243619</c:v>
                </c:pt>
                <c:pt idx="1239">
                  <c:v>2.4335392120469801</c:v>
                </c:pt>
                <c:pt idx="1240">
                  <c:v>2.4355017436695987</c:v>
                </c:pt>
                <c:pt idx="1241">
                  <c:v>2.4374642752922173</c:v>
                </c:pt>
                <c:pt idx="1242">
                  <c:v>2.4394268069148359</c:v>
                </c:pt>
                <c:pt idx="1243">
                  <c:v>2.4413893385374541</c:v>
                </c:pt>
                <c:pt idx="1244">
                  <c:v>2.4433518701600732</c:v>
                </c:pt>
                <c:pt idx="1245">
                  <c:v>2.4453144017826913</c:v>
                </c:pt>
                <c:pt idx="1246">
                  <c:v>2.4472769334053099</c:v>
                </c:pt>
                <c:pt idx="1247">
                  <c:v>2.4492394650279281</c:v>
                </c:pt>
                <c:pt idx="1248">
                  <c:v>2.4512019966505472</c:v>
                </c:pt>
                <c:pt idx="1249">
                  <c:v>2.4531645282731653</c:v>
                </c:pt>
                <c:pt idx="1250">
                  <c:v>2.4551270598957835</c:v>
                </c:pt>
                <c:pt idx="1251">
                  <c:v>2.4570895915184026</c:v>
                </c:pt>
                <c:pt idx="1252">
                  <c:v>2.4590521231410207</c:v>
                </c:pt>
                <c:pt idx="1253">
                  <c:v>2.4610146547636393</c:v>
                </c:pt>
                <c:pt idx="1254">
                  <c:v>2.462977186386258</c:v>
                </c:pt>
                <c:pt idx="1255">
                  <c:v>2.4649397180088766</c:v>
                </c:pt>
                <c:pt idx="1256">
                  <c:v>2.4669022496314947</c:v>
                </c:pt>
                <c:pt idx="1257">
                  <c:v>2.4688647812541138</c:v>
                </c:pt>
                <c:pt idx="1258">
                  <c:v>2.470827312876732</c:v>
                </c:pt>
                <c:pt idx="1259">
                  <c:v>2.4727898444993506</c:v>
                </c:pt>
                <c:pt idx="1260">
                  <c:v>2.4747523761219692</c:v>
                </c:pt>
                <c:pt idx="1261">
                  <c:v>2.4767149077445878</c:v>
                </c:pt>
                <c:pt idx="1262">
                  <c:v>2.478677439367206</c:v>
                </c:pt>
                <c:pt idx="1263">
                  <c:v>2.480639970989825</c:v>
                </c:pt>
                <c:pt idx="1264">
                  <c:v>2.4826025026124432</c:v>
                </c:pt>
                <c:pt idx="1265">
                  <c:v>2.4845650342350618</c:v>
                </c:pt>
                <c:pt idx="1266">
                  <c:v>2.4865275658576804</c:v>
                </c:pt>
                <c:pt idx="1267">
                  <c:v>2.488490097480299</c:v>
                </c:pt>
                <c:pt idx="1268">
                  <c:v>2.4904526291029172</c:v>
                </c:pt>
                <c:pt idx="1269">
                  <c:v>2.4924151607255363</c:v>
                </c:pt>
                <c:pt idx="1270">
                  <c:v>2.4943776923481544</c:v>
                </c:pt>
                <c:pt idx="1271">
                  <c:v>2.496340223970773</c:v>
                </c:pt>
                <c:pt idx="1272">
                  <c:v>2.4983027555933917</c:v>
                </c:pt>
                <c:pt idx="1273">
                  <c:v>2.5002652872160103</c:v>
                </c:pt>
                <c:pt idx="1274">
                  <c:v>2.5022278188386284</c:v>
                </c:pt>
                <c:pt idx="1275">
                  <c:v>2.5041903504612475</c:v>
                </c:pt>
                <c:pt idx="1276">
                  <c:v>2.5061528820838657</c:v>
                </c:pt>
                <c:pt idx="1277">
                  <c:v>2.5081154137064843</c:v>
                </c:pt>
                <c:pt idx="1278">
                  <c:v>2.5100779453291024</c:v>
                </c:pt>
                <c:pt idx="1279">
                  <c:v>2.5120404769517215</c:v>
                </c:pt>
                <c:pt idx="1280">
                  <c:v>2.5140030085743397</c:v>
                </c:pt>
                <c:pt idx="1281">
                  <c:v>2.5159655401969583</c:v>
                </c:pt>
                <c:pt idx="1282">
                  <c:v>2.5179280718195769</c:v>
                </c:pt>
                <c:pt idx="1283">
                  <c:v>2.5198906034421955</c:v>
                </c:pt>
                <c:pt idx="1284">
                  <c:v>2.5218531350648137</c:v>
                </c:pt>
                <c:pt idx="1285">
                  <c:v>2.5238156666874327</c:v>
                </c:pt>
                <c:pt idx="1286">
                  <c:v>2.5257781983100509</c:v>
                </c:pt>
                <c:pt idx="1287">
                  <c:v>2.5277407299326695</c:v>
                </c:pt>
                <c:pt idx="1288">
                  <c:v>2.5297032615552881</c:v>
                </c:pt>
                <c:pt idx="1289">
                  <c:v>2.5316657931779067</c:v>
                </c:pt>
                <c:pt idx="1290">
                  <c:v>2.5336283248005249</c:v>
                </c:pt>
                <c:pt idx="1291">
                  <c:v>2.535590856423144</c:v>
                </c:pt>
                <c:pt idx="1292">
                  <c:v>2.5375533880457621</c:v>
                </c:pt>
                <c:pt idx="1293">
                  <c:v>2.5395159196683808</c:v>
                </c:pt>
                <c:pt idx="1294">
                  <c:v>2.5414784512909994</c:v>
                </c:pt>
                <c:pt idx="1295">
                  <c:v>2.543440982913618</c:v>
                </c:pt>
                <c:pt idx="1296">
                  <c:v>2.5454035145362361</c:v>
                </c:pt>
                <c:pt idx="1297">
                  <c:v>2.5473660461588552</c:v>
                </c:pt>
                <c:pt idx="1298">
                  <c:v>2.5493285777814734</c:v>
                </c:pt>
                <c:pt idx="1299">
                  <c:v>2.551291109404092</c:v>
                </c:pt>
                <c:pt idx="1300">
                  <c:v>2.5532536410267106</c:v>
                </c:pt>
                <c:pt idx="1301">
                  <c:v>2.5552161726493292</c:v>
                </c:pt>
                <c:pt idx="1302">
                  <c:v>2.5571787042719474</c:v>
                </c:pt>
                <c:pt idx="1303">
                  <c:v>2.5591412358945664</c:v>
                </c:pt>
                <c:pt idx="1304">
                  <c:v>2.5611037675171846</c:v>
                </c:pt>
                <c:pt idx="1305">
                  <c:v>2.5630662991398032</c:v>
                </c:pt>
                <c:pt idx="1306">
                  <c:v>2.5650288307624218</c:v>
                </c:pt>
                <c:pt idx="1307">
                  <c:v>2.5669913623850404</c:v>
                </c:pt>
                <c:pt idx="1308">
                  <c:v>2.5689538940076586</c:v>
                </c:pt>
                <c:pt idx="1309">
                  <c:v>2.5709164256302772</c:v>
                </c:pt>
                <c:pt idx="1310">
                  <c:v>2.5728789572528958</c:v>
                </c:pt>
                <c:pt idx="1311">
                  <c:v>2.5748414888755145</c:v>
                </c:pt>
                <c:pt idx="1312">
                  <c:v>2.5768040204981326</c:v>
                </c:pt>
                <c:pt idx="1313">
                  <c:v>2.5787665521207517</c:v>
                </c:pt>
                <c:pt idx="1314">
                  <c:v>2.5807290837433698</c:v>
                </c:pt>
                <c:pt idx="1315">
                  <c:v>2.5826916153659885</c:v>
                </c:pt>
                <c:pt idx="1316">
                  <c:v>2.5846541469886071</c:v>
                </c:pt>
                <c:pt idx="1317">
                  <c:v>2.5866166786112257</c:v>
                </c:pt>
                <c:pt idx="1318">
                  <c:v>2.5885792102338439</c:v>
                </c:pt>
                <c:pt idx="1319">
                  <c:v>2.5905417418564629</c:v>
                </c:pt>
                <c:pt idx="1320">
                  <c:v>2.5925042734790811</c:v>
                </c:pt>
                <c:pt idx="1321">
                  <c:v>2.5944668051016997</c:v>
                </c:pt>
                <c:pt idx="1322">
                  <c:v>2.5964293367243183</c:v>
                </c:pt>
                <c:pt idx="1323">
                  <c:v>2.5983918683469369</c:v>
                </c:pt>
                <c:pt idx="1324">
                  <c:v>2.6003543999695551</c:v>
                </c:pt>
                <c:pt idx="1325">
                  <c:v>2.6023169315921741</c:v>
                </c:pt>
                <c:pt idx="1326">
                  <c:v>2.6042794632147923</c:v>
                </c:pt>
                <c:pt idx="1327">
                  <c:v>2.6062419948374109</c:v>
                </c:pt>
                <c:pt idx="1328">
                  <c:v>2.6082045264600295</c:v>
                </c:pt>
                <c:pt idx="1329">
                  <c:v>2.6101670580826482</c:v>
                </c:pt>
                <c:pt idx="1330">
                  <c:v>2.6121295897052663</c:v>
                </c:pt>
                <c:pt idx="1331">
                  <c:v>2.6140921213278854</c:v>
                </c:pt>
                <c:pt idx="1332">
                  <c:v>2.6160546529505035</c:v>
                </c:pt>
                <c:pt idx="1333">
                  <c:v>2.6180171845731222</c:v>
                </c:pt>
                <c:pt idx="1334">
                  <c:v>2.6199797161957408</c:v>
                </c:pt>
                <c:pt idx="1335">
                  <c:v>2.6219422478183594</c:v>
                </c:pt>
                <c:pt idx="1336">
                  <c:v>2.6239047794409776</c:v>
                </c:pt>
                <c:pt idx="1337">
                  <c:v>2.6258673110635962</c:v>
                </c:pt>
                <c:pt idx="1338">
                  <c:v>2.6278298426862148</c:v>
                </c:pt>
                <c:pt idx="1339">
                  <c:v>2.6297923743088334</c:v>
                </c:pt>
                <c:pt idx="1340">
                  <c:v>2.6317549059314516</c:v>
                </c:pt>
                <c:pt idx="1341">
                  <c:v>2.6337174375540706</c:v>
                </c:pt>
                <c:pt idx="1342">
                  <c:v>2.6356799691766888</c:v>
                </c:pt>
                <c:pt idx="1343">
                  <c:v>2.6376425007993074</c:v>
                </c:pt>
                <c:pt idx="1344">
                  <c:v>2.639605032421926</c:v>
                </c:pt>
                <c:pt idx="1345">
                  <c:v>2.6415675640445446</c:v>
                </c:pt>
                <c:pt idx="1346">
                  <c:v>2.6435300956671628</c:v>
                </c:pt>
                <c:pt idx="1347">
                  <c:v>2.6454926272897819</c:v>
                </c:pt>
                <c:pt idx="1348">
                  <c:v>2.6474551589124</c:v>
                </c:pt>
                <c:pt idx="1349">
                  <c:v>2.6494176905350186</c:v>
                </c:pt>
                <c:pt idx="1350">
                  <c:v>2.6513802221576372</c:v>
                </c:pt>
                <c:pt idx="1351">
                  <c:v>2.6533427537802559</c:v>
                </c:pt>
                <c:pt idx="1352">
                  <c:v>2.655305285402874</c:v>
                </c:pt>
                <c:pt idx="1353">
                  <c:v>2.6572678170254931</c:v>
                </c:pt>
                <c:pt idx="1354">
                  <c:v>2.6592303486481113</c:v>
                </c:pt>
                <c:pt idx="1355">
                  <c:v>2.6611928802707299</c:v>
                </c:pt>
                <c:pt idx="1356">
                  <c:v>2.6631554118933485</c:v>
                </c:pt>
                <c:pt idx="1357">
                  <c:v>2.6651179435159671</c:v>
                </c:pt>
                <c:pt idx="1358">
                  <c:v>2.6670804751385853</c:v>
                </c:pt>
                <c:pt idx="1359">
                  <c:v>2.6690430067612043</c:v>
                </c:pt>
                <c:pt idx="1360">
                  <c:v>2.6710055383838225</c:v>
                </c:pt>
                <c:pt idx="1361">
                  <c:v>2.6729680700064411</c:v>
                </c:pt>
                <c:pt idx="1362">
                  <c:v>2.6749306016290597</c:v>
                </c:pt>
                <c:pt idx="1363">
                  <c:v>2.6768931332516783</c:v>
                </c:pt>
                <c:pt idx="1364">
                  <c:v>2.6788556648742965</c:v>
                </c:pt>
                <c:pt idx="1365">
                  <c:v>2.6808181964969156</c:v>
                </c:pt>
                <c:pt idx="1366">
                  <c:v>2.6827807281195337</c:v>
                </c:pt>
                <c:pt idx="1367">
                  <c:v>2.6847432597421523</c:v>
                </c:pt>
                <c:pt idx="1368">
                  <c:v>2.6867057913647709</c:v>
                </c:pt>
                <c:pt idx="1369">
                  <c:v>2.6886683229873896</c:v>
                </c:pt>
                <c:pt idx="1370">
                  <c:v>2.6906308546100077</c:v>
                </c:pt>
                <c:pt idx="1371">
                  <c:v>2.6925933862326263</c:v>
                </c:pt>
                <c:pt idx="1372">
                  <c:v>2.694555917855245</c:v>
                </c:pt>
                <c:pt idx="1373">
                  <c:v>2.6965184494778636</c:v>
                </c:pt>
                <c:pt idx="1374">
                  <c:v>2.6984809811004817</c:v>
                </c:pt>
                <c:pt idx="1375">
                  <c:v>2.7004435127231003</c:v>
                </c:pt>
                <c:pt idx="1376">
                  <c:v>2.702406044345719</c:v>
                </c:pt>
                <c:pt idx="1377">
                  <c:v>2.7043685759683371</c:v>
                </c:pt>
                <c:pt idx="1378">
                  <c:v>2.7063311075909562</c:v>
                </c:pt>
                <c:pt idx="1379">
                  <c:v>2.7082936392135744</c:v>
                </c:pt>
                <c:pt idx="1380">
                  <c:v>2.710256170836193</c:v>
                </c:pt>
                <c:pt idx="1381">
                  <c:v>2.7122187024588116</c:v>
                </c:pt>
                <c:pt idx="1382">
                  <c:v>2.7141812340814302</c:v>
                </c:pt>
                <c:pt idx="1383">
                  <c:v>2.7161437657040484</c:v>
                </c:pt>
                <c:pt idx="1384">
                  <c:v>2.7181062973266674</c:v>
                </c:pt>
                <c:pt idx="1385">
                  <c:v>2.7200688289492856</c:v>
                </c:pt>
                <c:pt idx="1386">
                  <c:v>2.7220313605719042</c:v>
                </c:pt>
                <c:pt idx="1387">
                  <c:v>2.7239938921945228</c:v>
                </c:pt>
                <c:pt idx="1388">
                  <c:v>2.7259564238171414</c:v>
                </c:pt>
                <c:pt idx="1389">
                  <c:v>2.7279189554397596</c:v>
                </c:pt>
                <c:pt idx="1390">
                  <c:v>2.7298814870623787</c:v>
                </c:pt>
                <c:pt idx="1391">
                  <c:v>2.7318440186849968</c:v>
                </c:pt>
                <c:pt idx="1392">
                  <c:v>2.7338065503076154</c:v>
                </c:pt>
                <c:pt idx="1393">
                  <c:v>2.735769081930234</c:v>
                </c:pt>
                <c:pt idx="1394">
                  <c:v>2.7377316135528527</c:v>
                </c:pt>
                <c:pt idx="1395">
                  <c:v>2.7396941451754708</c:v>
                </c:pt>
                <c:pt idx="1396">
                  <c:v>2.7416566767980899</c:v>
                </c:pt>
                <c:pt idx="1397">
                  <c:v>2.7436192084207081</c:v>
                </c:pt>
                <c:pt idx="1398">
                  <c:v>2.7455817400433267</c:v>
                </c:pt>
                <c:pt idx="1399">
                  <c:v>2.7475442716659453</c:v>
                </c:pt>
                <c:pt idx="1400">
                  <c:v>2.7495068032885639</c:v>
                </c:pt>
                <c:pt idx="1401">
                  <c:v>2.7514693349111821</c:v>
                </c:pt>
                <c:pt idx="1402">
                  <c:v>2.7534318665338007</c:v>
                </c:pt>
                <c:pt idx="1403">
                  <c:v>2.7553943981564193</c:v>
                </c:pt>
                <c:pt idx="1404">
                  <c:v>2.7573569297790379</c:v>
                </c:pt>
                <c:pt idx="1405">
                  <c:v>2.7593194614016561</c:v>
                </c:pt>
                <c:pt idx="1406">
                  <c:v>2.7612819930242751</c:v>
                </c:pt>
                <c:pt idx="1407">
                  <c:v>2.7632445246468933</c:v>
                </c:pt>
                <c:pt idx="1408">
                  <c:v>2.7652070562695119</c:v>
                </c:pt>
                <c:pt idx="1409">
                  <c:v>2.7671695878921305</c:v>
                </c:pt>
                <c:pt idx="1410">
                  <c:v>2.7691321195147491</c:v>
                </c:pt>
                <c:pt idx="1411">
                  <c:v>2.7710946511373673</c:v>
                </c:pt>
                <c:pt idx="1412">
                  <c:v>2.7730571827599864</c:v>
                </c:pt>
                <c:pt idx="1413">
                  <c:v>2.7750197143826045</c:v>
                </c:pt>
                <c:pt idx="1414">
                  <c:v>2.7769822460052231</c:v>
                </c:pt>
                <c:pt idx="1415">
                  <c:v>2.7789447776278418</c:v>
                </c:pt>
                <c:pt idx="1416">
                  <c:v>2.7809073092504604</c:v>
                </c:pt>
                <c:pt idx="1417">
                  <c:v>2.7828698408730785</c:v>
                </c:pt>
                <c:pt idx="1418">
                  <c:v>2.7848323724956976</c:v>
                </c:pt>
                <c:pt idx="1419">
                  <c:v>2.7867949041183158</c:v>
                </c:pt>
                <c:pt idx="1420">
                  <c:v>2.7887574357409344</c:v>
                </c:pt>
                <c:pt idx="1421">
                  <c:v>2.790719967363553</c:v>
                </c:pt>
                <c:pt idx="1422">
                  <c:v>2.7926824989861716</c:v>
                </c:pt>
                <c:pt idx="1423">
                  <c:v>2.7946450306087898</c:v>
                </c:pt>
                <c:pt idx="1424">
                  <c:v>2.7966075622314088</c:v>
                </c:pt>
                <c:pt idx="1425">
                  <c:v>2.798570093854027</c:v>
                </c:pt>
                <c:pt idx="1426">
                  <c:v>2.8005326254766456</c:v>
                </c:pt>
                <c:pt idx="1427">
                  <c:v>2.8024951570992642</c:v>
                </c:pt>
                <c:pt idx="1428">
                  <c:v>2.8044576887218828</c:v>
                </c:pt>
                <c:pt idx="1429">
                  <c:v>2.806420220344501</c:v>
                </c:pt>
                <c:pt idx="1430">
                  <c:v>2.8083827519671196</c:v>
                </c:pt>
                <c:pt idx="1431">
                  <c:v>2.8103452835897382</c:v>
                </c:pt>
                <c:pt idx="1432">
                  <c:v>2.8123078152123568</c:v>
                </c:pt>
                <c:pt idx="1433">
                  <c:v>2.814270346834975</c:v>
                </c:pt>
                <c:pt idx="1434">
                  <c:v>2.8162328784575941</c:v>
                </c:pt>
                <c:pt idx="1435">
                  <c:v>2.8181954100802122</c:v>
                </c:pt>
                <c:pt idx="1436">
                  <c:v>2.8201579417028309</c:v>
                </c:pt>
                <c:pt idx="1437">
                  <c:v>2.8221204733254495</c:v>
                </c:pt>
                <c:pt idx="1438">
                  <c:v>2.8240830049480681</c:v>
                </c:pt>
                <c:pt idx="1439">
                  <c:v>2.8260455365706862</c:v>
                </c:pt>
                <c:pt idx="1440">
                  <c:v>2.8280080681933053</c:v>
                </c:pt>
                <c:pt idx="1441">
                  <c:v>2.8299705998159235</c:v>
                </c:pt>
                <c:pt idx="1442">
                  <c:v>2.8319331314385421</c:v>
                </c:pt>
                <c:pt idx="1443">
                  <c:v>2.8338956630611607</c:v>
                </c:pt>
                <c:pt idx="1444">
                  <c:v>2.8358581946837793</c:v>
                </c:pt>
                <c:pt idx="1445">
                  <c:v>2.8378207263063975</c:v>
                </c:pt>
                <c:pt idx="1446">
                  <c:v>2.8397832579290165</c:v>
                </c:pt>
                <c:pt idx="1447">
                  <c:v>2.8417457895516347</c:v>
                </c:pt>
                <c:pt idx="1448">
                  <c:v>2.8437083211742533</c:v>
                </c:pt>
                <c:pt idx="1449">
                  <c:v>2.8456708527968719</c:v>
                </c:pt>
                <c:pt idx="1450">
                  <c:v>2.8476333844194905</c:v>
                </c:pt>
                <c:pt idx="1451">
                  <c:v>2.8495959160421087</c:v>
                </c:pt>
                <c:pt idx="1452">
                  <c:v>2.8515584476647278</c:v>
                </c:pt>
                <c:pt idx="1453">
                  <c:v>2.8535209792873459</c:v>
                </c:pt>
                <c:pt idx="1454">
                  <c:v>2.8554835109099646</c:v>
                </c:pt>
                <c:pt idx="1455">
                  <c:v>2.8574460425325832</c:v>
                </c:pt>
                <c:pt idx="1456">
                  <c:v>2.8594085741552018</c:v>
                </c:pt>
                <c:pt idx="1457">
                  <c:v>2.8613711057778199</c:v>
                </c:pt>
                <c:pt idx="1458">
                  <c:v>2.863333637400439</c:v>
                </c:pt>
                <c:pt idx="1459">
                  <c:v>2.8652961690230572</c:v>
                </c:pt>
                <c:pt idx="1460">
                  <c:v>2.8672587006456758</c:v>
                </c:pt>
                <c:pt idx="1461">
                  <c:v>2.869221232268294</c:v>
                </c:pt>
                <c:pt idx="1462">
                  <c:v>2.871183763890913</c:v>
                </c:pt>
                <c:pt idx="1463">
                  <c:v>2.8731462955135312</c:v>
                </c:pt>
                <c:pt idx="1464">
                  <c:v>2.8751088271361498</c:v>
                </c:pt>
                <c:pt idx="1465">
                  <c:v>2.8770713587587684</c:v>
                </c:pt>
                <c:pt idx="1466">
                  <c:v>2.879033890381387</c:v>
                </c:pt>
                <c:pt idx="1467">
                  <c:v>2.8809964220040052</c:v>
                </c:pt>
                <c:pt idx="1468">
                  <c:v>2.8829589536266242</c:v>
                </c:pt>
                <c:pt idx="1469">
                  <c:v>2.8849214852492424</c:v>
                </c:pt>
                <c:pt idx="1470">
                  <c:v>2.886884016871861</c:v>
                </c:pt>
                <c:pt idx="1471">
                  <c:v>2.8888465484944796</c:v>
                </c:pt>
                <c:pt idx="1472">
                  <c:v>2.8908090801170983</c:v>
                </c:pt>
                <c:pt idx="1473">
                  <c:v>2.8927716117397164</c:v>
                </c:pt>
                <c:pt idx="1474">
                  <c:v>2.8947341433623355</c:v>
                </c:pt>
                <c:pt idx="1475">
                  <c:v>2.8966966749849536</c:v>
                </c:pt>
                <c:pt idx="1476">
                  <c:v>2.8986592066075723</c:v>
                </c:pt>
                <c:pt idx="1477">
                  <c:v>2.9006217382301909</c:v>
                </c:pt>
                <c:pt idx="1478">
                  <c:v>2.9025842698528095</c:v>
                </c:pt>
                <c:pt idx="1479">
                  <c:v>2.9045468014754277</c:v>
                </c:pt>
                <c:pt idx="1480">
                  <c:v>2.9065093330980467</c:v>
                </c:pt>
                <c:pt idx="1481">
                  <c:v>2.9084718647206649</c:v>
                </c:pt>
                <c:pt idx="1482">
                  <c:v>2.9104343963432835</c:v>
                </c:pt>
                <c:pt idx="1483">
                  <c:v>2.9123969279659021</c:v>
                </c:pt>
                <c:pt idx="1484">
                  <c:v>2.9143594595885207</c:v>
                </c:pt>
                <c:pt idx="1485">
                  <c:v>2.9163219912111389</c:v>
                </c:pt>
                <c:pt idx="1486">
                  <c:v>2.9182845228337579</c:v>
                </c:pt>
                <c:pt idx="1487">
                  <c:v>2.9202470544563761</c:v>
                </c:pt>
                <c:pt idx="1488">
                  <c:v>2.9222095860789947</c:v>
                </c:pt>
                <c:pt idx="1489">
                  <c:v>2.9241721177016133</c:v>
                </c:pt>
                <c:pt idx="1490">
                  <c:v>2.926134649324232</c:v>
                </c:pt>
                <c:pt idx="1491">
                  <c:v>2.9280971809468501</c:v>
                </c:pt>
                <c:pt idx="1492">
                  <c:v>2.9300597125694687</c:v>
                </c:pt>
                <c:pt idx="1493">
                  <c:v>2.9320222441920873</c:v>
                </c:pt>
                <c:pt idx="1494">
                  <c:v>2.933984775814706</c:v>
                </c:pt>
                <c:pt idx="1495">
                  <c:v>2.9359473074373241</c:v>
                </c:pt>
                <c:pt idx="1496">
                  <c:v>2.9379098390599432</c:v>
                </c:pt>
                <c:pt idx="1497">
                  <c:v>2.9398723706825614</c:v>
                </c:pt>
                <c:pt idx="1498">
                  <c:v>2.94183490230518</c:v>
                </c:pt>
                <c:pt idx="1499">
                  <c:v>2.9437974339277986</c:v>
                </c:pt>
                <c:pt idx="1500">
                  <c:v>2.9457599655504167</c:v>
                </c:pt>
                <c:pt idx="1501">
                  <c:v>2.9477224971730354</c:v>
                </c:pt>
                <c:pt idx="1502">
                  <c:v>2.949685028795654</c:v>
                </c:pt>
                <c:pt idx="1503">
                  <c:v>2.9516475604182726</c:v>
                </c:pt>
                <c:pt idx="1504">
                  <c:v>2.9536100920408908</c:v>
                </c:pt>
                <c:pt idx="1505">
                  <c:v>2.9555726236635098</c:v>
                </c:pt>
                <c:pt idx="1506">
                  <c:v>2.957535155286128</c:v>
                </c:pt>
                <c:pt idx="1507">
                  <c:v>2.9594976869087466</c:v>
                </c:pt>
                <c:pt idx="1508">
                  <c:v>2.9614602185313652</c:v>
                </c:pt>
                <c:pt idx="1509">
                  <c:v>2.9634227501539838</c:v>
                </c:pt>
                <c:pt idx="1510">
                  <c:v>2.965385281776602</c:v>
                </c:pt>
                <c:pt idx="1511">
                  <c:v>2.967347813399221</c:v>
                </c:pt>
                <c:pt idx="1512">
                  <c:v>2.9693103450218392</c:v>
                </c:pt>
                <c:pt idx="1513">
                  <c:v>2.9712728766444578</c:v>
                </c:pt>
                <c:pt idx="1514">
                  <c:v>2.9732354082670764</c:v>
                </c:pt>
                <c:pt idx="1515">
                  <c:v>2.9751979398896951</c:v>
                </c:pt>
                <c:pt idx="1516">
                  <c:v>2.9771604715123132</c:v>
                </c:pt>
                <c:pt idx="1517">
                  <c:v>2.9791230031349323</c:v>
                </c:pt>
                <c:pt idx="1518">
                  <c:v>2.9810855347575504</c:v>
                </c:pt>
                <c:pt idx="1519">
                  <c:v>2.9830480663801691</c:v>
                </c:pt>
                <c:pt idx="1520">
                  <c:v>2.9850105980027877</c:v>
                </c:pt>
                <c:pt idx="1521">
                  <c:v>2.9869731296254063</c:v>
                </c:pt>
                <c:pt idx="1522">
                  <c:v>2.9889356612480245</c:v>
                </c:pt>
                <c:pt idx="1523">
                  <c:v>2.9908981928706431</c:v>
                </c:pt>
                <c:pt idx="1524">
                  <c:v>2.9928607244932617</c:v>
                </c:pt>
                <c:pt idx="1525">
                  <c:v>2.9948232561158803</c:v>
                </c:pt>
                <c:pt idx="1526">
                  <c:v>2.9967857877384985</c:v>
                </c:pt>
                <c:pt idx="1527">
                  <c:v>2.9987483193611175</c:v>
                </c:pt>
                <c:pt idx="1528">
                  <c:v>3.0007108509837357</c:v>
                </c:pt>
                <c:pt idx="1529">
                  <c:v>3.0026733826063543</c:v>
                </c:pt>
                <c:pt idx="1530">
                  <c:v>3.0046359142289729</c:v>
                </c:pt>
                <c:pt idx="1531">
                  <c:v>3.0065984458515915</c:v>
                </c:pt>
                <c:pt idx="1532">
                  <c:v>3.0085609774742097</c:v>
                </c:pt>
                <c:pt idx="1533">
                  <c:v>3.0105235090968288</c:v>
                </c:pt>
                <c:pt idx="1534">
                  <c:v>3.0124860407194469</c:v>
                </c:pt>
                <c:pt idx="1535">
                  <c:v>3.0144485723420655</c:v>
                </c:pt>
                <c:pt idx="1536">
                  <c:v>3.0164111039646841</c:v>
                </c:pt>
                <c:pt idx="1537">
                  <c:v>3.0183736355873028</c:v>
                </c:pt>
                <c:pt idx="1538">
                  <c:v>3.0203361672099209</c:v>
                </c:pt>
                <c:pt idx="1539">
                  <c:v>3.02229869883254</c:v>
                </c:pt>
                <c:pt idx="1540">
                  <c:v>3.0242612304551582</c:v>
                </c:pt>
                <c:pt idx="1541">
                  <c:v>3.0262237620777768</c:v>
                </c:pt>
                <c:pt idx="1542">
                  <c:v>3.0281862937003954</c:v>
                </c:pt>
                <c:pt idx="1543">
                  <c:v>3.030148825323014</c:v>
                </c:pt>
                <c:pt idx="1544">
                  <c:v>3.0321113569456322</c:v>
                </c:pt>
                <c:pt idx="1545">
                  <c:v>3.0340738885682512</c:v>
                </c:pt>
                <c:pt idx="1546">
                  <c:v>3.0360364201908694</c:v>
                </c:pt>
                <c:pt idx="1547">
                  <c:v>3.037998951813488</c:v>
                </c:pt>
                <c:pt idx="1548">
                  <c:v>3.0399614834361066</c:v>
                </c:pt>
                <c:pt idx="1549">
                  <c:v>3.0419240150587252</c:v>
                </c:pt>
                <c:pt idx="1550">
                  <c:v>3.0438865466813434</c:v>
                </c:pt>
                <c:pt idx="1551">
                  <c:v>3.0458490783039625</c:v>
                </c:pt>
                <c:pt idx="1552">
                  <c:v>3.0478116099265806</c:v>
                </c:pt>
                <c:pt idx="1553">
                  <c:v>3.0497741415491992</c:v>
                </c:pt>
                <c:pt idx="1554">
                  <c:v>3.0517366731718174</c:v>
                </c:pt>
                <c:pt idx="1555">
                  <c:v>3.0536992047944365</c:v>
                </c:pt>
                <c:pt idx="1556">
                  <c:v>3.0556617364170546</c:v>
                </c:pt>
                <c:pt idx="1557">
                  <c:v>3.0576242680396732</c:v>
                </c:pt>
                <c:pt idx="1558">
                  <c:v>3.0595867996622919</c:v>
                </c:pt>
                <c:pt idx="1559">
                  <c:v>3.0615493312849105</c:v>
                </c:pt>
                <c:pt idx="1560">
                  <c:v>3.0635118629075286</c:v>
                </c:pt>
                <c:pt idx="1561">
                  <c:v>3.0654743945301477</c:v>
                </c:pt>
                <c:pt idx="1562">
                  <c:v>3.0674369261527659</c:v>
                </c:pt>
                <c:pt idx="1563">
                  <c:v>3.0693994577753845</c:v>
                </c:pt>
                <c:pt idx="1564">
                  <c:v>3.0713619893980031</c:v>
                </c:pt>
                <c:pt idx="1565">
                  <c:v>3.0733245210206217</c:v>
                </c:pt>
                <c:pt idx="1566">
                  <c:v>3.0752870526432399</c:v>
                </c:pt>
                <c:pt idx="1567">
                  <c:v>3.0772495842658589</c:v>
                </c:pt>
                <c:pt idx="1568">
                  <c:v>3.0792121158884771</c:v>
                </c:pt>
                <c:pt idx="1569">
                  <c:v>3.0811746475110957</c:v>
                </c:pt>
                <c:pt idx="1570">
                  <c:v>3.0831371791337143</c:v>
                </c:pt>
                <c:pt idx="1571">
                  <c:v>3.0850997107563329</c:v>
                </c:pt>
                <c:pt idx="1572">
                  <c:v>3.0870622423789511</c:v>
                </c:pt>
                <c:pt idx="1573">
                  <c:v>3.0890247740015702</c:v>
                </c:pt>
                <c:pt idx="1574">
                  <c:v>3.0909873056241883</c:v>
                </c:pt>
                <c:pt idx="1575">
                  <c:v>3.0929498372468069</c:v>
                </c:pt>
                <c:pt idx="1576">
                  <c:v>3.0949123688694256</c:v>
                </c:pt>
                <c:pt idx="1577">
                  <c:v>3.0968749004920442</c:v>
                </c:pt>
                <c:pt idx="1578">
                  <c:v>3.0988374321146623</c:v>
                </c:pt>
                <c:pt idx="1579">
                  <c:v>3.1007999637372814</c:v>
                </c:pt>
                <c:pt idx="1580">
                  <c:v>3.1027624953598996</c:v>
                </c:pt>
                <c:pt idx="1581">
                  <c:v>3.1047250269825182</c:v>
                </c:pt>
                <c:pt idx="1582">
                  <c:v>3.1066875586051368</c:v>
                </c:pt>
                <c:pt idx="1583">
                  <c:v>3.1086500902277554</c:v>
                </c:pt>
                <c:pt idx="1584">
                  <c:v>3.1106126218503736</c:v>
                </c:pt>
                <c:pt idx="1585">
                  <c:v>3.1125751534729922</c:v>
                </c:pt>
                <c:pt idx="1586">
                  <c:v>3.1145376850956108</c:v>
                </c:pt>
                <c:pt idx="1587">
                  <c:v>3.1165002167182294</c:v>
                </c:pt>
                <c:pt idx="1588">
                  <c:v>3.1184627483408476</c:v>
                </c:pt>
                <c:pt idx="1589">
                  <c:v>3.1204252799634666</c:v>
                </c:pt>
                <c:pt idx="1590">
                  <c:v>3.1223878115860848</c:v>
                </c:pt>
                <c:pt idx="1591">
                  <c:v>3.1243503432087034</c:v>
                </c:pt>
                <c:pt idx="1592">
                  <c:v>3.126312874831322</c:v>
                </c:pt>
                <c:pt idx="1593">
                  <c:v>3.1282754064539406</c:v>
                </c:pt>
                <c:pt idx="1594">
                  <c:v>3.1302379380765588</c:v>
                </c:pt>
                <c:pt idx="1595">
                  <c:v>3.1322004696991779</c:v>
                </c:pt>
                <c:pt idx="1596">
                  <c:v>3.134163001321796</c:v>
                </c:pt>
                <c:pt idx="1597">
                  <c:v>3.1361255329444147</c:v>
                </c:pt>
                <c:pt idx="1598">
                  <c:v>3.1380880645670333</c:v>
                </c:pt>
                <c:pt idx="1599">
                  <c:v>3.1400505961896519</c:v>
                </c:pt>
                <c:pt idx="1600">
                  <c:v>3.14201312781227</c:v>
                </c:pt>
                <c:pt idx="1601">
                  <c:v>3.1439756594348891</c:v>
                </c:pt>
                <c:pt idx="1602">
                  <c:v>3.1459381910575073</c:v>
                </c:pt>
                <c:pt idx="1603">
                  <c:v>3.1479007226801259</c:v>
                </c:pt>
                <c:pt idx="1604">
                  <c:v>3.1498632543027445</c:v>
                </c:pt>
                <c:pt idx="1605">
                  <c:v>3.1518257859253631</c:v>
                </c:pt>
                <c:pt idx="1606">
                  <c:v>3.1537883175479813</c:v>
                </c:pt>
                <c:pt idx="1607">
                  <c:v>3.1557508491706003</c:v>
                </c:pt>
                <c:pt idx="1608">
                  <c:v>3.1577133807932185</c:v>
                </c:pt>
                <c:pt idx="1609">
                  <c:v>3.1596759124158371</c:v>
                </c:pt>
                <c:pt idx="1610">
                  <c:v>3.1616384440384557</c:v>
                </c:pt>
                <c:pt idx="1611">
                  <c:v>3.1636009756610743</c:v>
                </c:pt>
                <c:pt idx="1612">
                  <c:v>3.1655635072836925</c:v>
                </c:pt>
                <c:pt idx="1613">
                  <c:v>3.1675260389063116</c:v>
                </c:pt>
                <c:pt idx="1614">
                  <c:v>3.1694885705289297</c:v>
                </c:pt>
                <c:pt idx="1615">
                  <c:v>3.1714511021515484</c:v>
                </c:pt>
                <c:pt idx="1616">
                  <c:v>3.1734136337741665</c:v>
                </c:pt>
                <c:pt idx="1617">
                  <c:v>3.1753761653967856</c:v>
                </c:pt>
                <c:pt idx="1618">
                  <c:v>3.1773386970194037</c:v>
                </c:pt>
                <c:pt idx="1619">
                  <c:v>3.1793012286420224</c:v>
                </c:pt>
                <c:pt idx="1620">
                  <c:v>3.181263760264641</c:v>
                </c:pt>
                <c:pt idx="1621">
                  <c:v>3.1832262918872596</c:v>
                </c:pt>
                <c:pt idx="1622">
                  <c:v>3.1851888235098778</c:v>
                </c:pt>
                <c:pt idx="1623">
                  <c:v>3.1871513551324968</c:v>
                </c:pt>
                <c:pt idx="1624">
                  <c:v>3.189113886755115</c:v>
                </c:pt>
                <c:pt idx="1625">
                  <c:v>3.1910764183777331</c:v>
                </c:pt>
                <c:pt idx="1626">
                  <c:v>3.1930389500003522</c:v>
                </c:pt>
                <c:pt idx="1627">
                  <c:v>3.1950014816229704</c:v>
                </c:pt>
                <c:pt idx="1628">
                  <c:v>3.196964013245589</c:v>
                </c:pt>
                <c:pt idx="1629">
                  <c:v>3.1989265448682076</c:v>
                </c:pt>
                <c:pt idx="1630">
                  <c:v>3.2008890764908262</c:v>
                </c:pt>
                <c:pt idx="1631">
                  <c:v>3.2028516081134444</c:v>
                </c:pt>
                <c:pt idx="1632">
                  <c:v>3.2048141397360634</c:v>
                </c:pt>
                <c:pt idx="1633">
                  <c:v>3.2067766713586816</c:v>
                </c:pt>
                <c:pt idx="1634">
                  <c:v>3.2087392029813002</c:v>
                </c:pt>
                <c:pt idx="1635">
                  <c:v>3.2107017346039188</c:v>
                </c:pt>
                <c:pt idx="1636">
                  <c:v>3.2126642662265374</c:v>
                </c:pt>
                <c:pt idx="1637">
                  <c:v>3.2146267978491556</c:v>
                </c:pt>
                <c:pt idx="1638">
                  <c:v>3.2165893294717747</c:v>
                </c:pt>
                <c:pt idx="1639">
                  <c:v>3.2185518610943928</c:v>
                </c:pt>
                <c:pt idx="1640">
                  <c:v>3.2205143927170115</c:v>
                </c:pt>
                <c:pt idx="1641">
                  <c:v>3.2224769243396301</c:v>
                </c:pt>
                <c:pt idx="1642">
                  <c:v>3.2244394559622487</c:v>
                </c:pt>
                <c:pt idx="1643">
                  <c:v>3.2264019875848668</c:v>
                </c:pt>
                <c:pt idx="1644">
                  <c:v>3.2283645192074859</c:v>
                </c:pt>
                <c:pt idx="1645">
                  <c:v>3.2303270508301041</c:v>
                </c:pt>
                <c:pt idx="1646">
                  <c:v>3.2322895824527227</c:v>
                </c:pt>
                <c:pt idx="1647">
                  <c:v>3.2342521140753409</c:v>
                </c:pt>
                <c:pt idx="1648">
                  <c:v>3.2362146456979599</c:v>
                </c:pt>
                <c:pt idx="1649">
                  <c:v>3.2381771773205781</c:v>
                </c:pt>
                <c:pt idx="1650">
                  <c:v>3.2401397089431967</c:v>
                </c:pt>
                <c:pt idx="1651">
                  <c:v>3.2421022405658153</c:v>
                </c:pt>
                <c:pt idx="1652">
                  <c:v>3.2440647721884339</c:v>
                </c:pt>
                <c:pt idx="1653">
                  <c:v>3.2460273038110521</c:v>
                </c:pt>
                <c:pt idx="1654">
                  <c:v>3.2479898354336711</c:v>
                </c:pt>
                <c:pt idx="1655">
                  <c:v>3.2499523670562893</c:v>
                </c:pt>
                <c:pt idx="1656">
                  <c:v>3.2519148986789079</c:v>
                </c:pt>
                <c:pt idx="1657">
                  <c:v>3.2538774303015265</c:v>
                </c:pt>
                <c:pt idx="1658">
                  <c:v>3.2558399619241452</c:v>
                </c:pt>
                <c:pt idx="1659">
                  <c:v>3.2578024935467633</c:v>
                </c:pt>
                <c:pt idx="1660">
                  <c:v>3.2597650251693824</c:v>
                </c:pt>
                <c:pt idx="1661">
                  <c:v>3.2617275567920005</c:v>
                </c:pt>
                <c:pt idx="1662">
                  <c:v>3.2636900884146192</c:v>
                </c:pt>
                <c:pt idx="1663">
                  <c:v>3.2656526200372378</c:v>
                </c:pt>
                <c:pt idx="1664">
                  <c:v>3.2676151516598564</c:v>
                </c:pt>
                <c:pt idx="1665">
                  <c:v>3.2695776832824746</c:v>
                </c:pt>
                <c:pt idx="1666">
                  <c:v>3.2715402149050936</c:v>
                </c:pt>
                <c:pt idx="1667">
                  <c:v>3.2735027465277118</c:v>
                </c:pt>
                <c:pt idx="1668">
                  <c:v>3.2754652781503304</c:v>
                </c:pt>
                <c:pt idx="1669">
                  <c:v>3.277427809772949</c:v>
                </c:pt>
                <c:pt idx="1670">
                  <c:v>3.2793903413955676</c:v>
                </c:pt>
                <c:pt idx="1671">
                  <c:v>3.2813528730181858</c:v>
                </c:pt>
                <c:pt idx="1672">
                  <c:v>3.2833154046408048</c:v>
                </c:pt>
                <c:pt idx="1673">
                  <c:v>3.285277936263423</c:v>
                </c:pt>
                <c:pt idx="1674">
                  <c:v>3.2872404678860416</c:v>
                </c:pt>
                <c:pt idx="1675">
                  <c:v>3.2892029995086602</c:v>
                </c:pt>
                <c:pt idx="1676">
                  <c:v>3.2911655311312789</c:v>
                </c:pt>
                <c:pt idx="1677">
                  <c:v>3.293128062753897</c:v>
                </c:pt>
                <c:pt idx="1678">
                  <c:v>3.2950905943765156</c:v>
                </c:pt>
                <c:pt idx="1679">
                  <c:v>3.2970531259991342</c:v>
                </c:pt>
                <c:pt idx="1680">
                  <c:v>3.2990156576217529</c:v>
                </c:pt>
                <c:pt idx="1681">
                  <c:v>3.300978189244371</c:v>
                </c:pt>
                <c:pt idx="1682">
                  <c:v>3.3029407208669901</c:v>
                </c:pt>
                <c:pt idx="1683">
                  <c:v>3.3049032524896083</c:v>
                </c:pt>
                <c:pt idx="1684">
                  <c:v>3.3068657841122269</c:v>
                </c:pt>
                <c:pt idx="1685">
                  <c:v>3.3088283157348455</c:v>
                </c:pt>
                <c:pt idx="1686">
                  <c:v>3.3107908473574641</c:v>
                </c:pt>
                <c:pt idx="1687">
                  <c:v>3.3127533789800823</c:v>
                </c:pt>
                <c:pt idx="1688">
                  <c:v>3.3147159106027013</c:v>
                </c:pt>
                <c:pt idx="1689">
                  <c:v>3.3166784422253195</c:v>
                </c:pt>
                <c:pt idx="1690">
                  <c:v>3.3186409738479381</c:v>
                </c:pt>
                <c:pt idx="1691">
                  <c:v>3.3206035054705567</c:v>
                </c:pt>
                <c:pt idx="1692">
                  <c:v>3.3225660370931753</c:v>
                </c:pt>
                <c:pt idx="1693">
                  <c:v>3.3245285687157935</c:v>
                </c:pt>
                <c:pt idx="1694">
                  <c:v>3.3264911003384126</c:v>
                </c:pt>
                <c:pt idx="1695">
                  <c:v>3.3284536319610307</c:v>
                </c:pt>
                <c:pt idx="1696">
                  <c:v>3.3304161635836493</c:v>
                </c:pt>
                <c:pt idx="1697">
                  <c:v>3.3323786952062679</c:v>
                </c:pt>
                <c:pt idx="1698">
                  <c:v>3.3343412268288866</c:v>
                </c:pt>
                <c:pt idx="1699">
                  <c:v>3.3363037584515047</c:v>
                </c:pt>
                <c:pt idx="1700">
                  <c:v>3.3382662900741238</c:v>
                </c:pt>
                <c:pt idx="1701">
                  <c:v>3.340228821696742</c:v>
                </c:pt>
                <c:pt idx="1702">
                  <c:v>3.3421913533193606</c:v>
                </c:pt>
                <c:pt idx="1703">
                  <c:v>3.3441538849419792</c:v>
                </c:pt>
                <c:pt idx="1704">
                  <c:v>3.3461164165645978</c:v>
                </c:pt>
                <c:pt idx="1705">
                  <c:v>3.348078948187216</c:v>
                </c:pt>
                <c:pt idx="1706">
                  <c:v>3.350041479809835</c:v>
                </c:pt>
                <c:pt idx="1707">
                  <c:v>3.3520040114324532</c:v>
                </c:pt>
                <c:pt idx="1708">
                  <c:v>3.3539665430550718</c:v>
                </c:pt>
                <c:pt idx="1709">
                  <c:v>3.35592907467769</c:v>
                </c:pt>
                <c:pt idx="1710">
                  <c:v>3.357891606300309</c:v>
                </c:pt>
                <c:pt idx="1711">
                  <c:v>3.3598541379229272</c:v>
                </c:pt>
                <c:pt idx="1712">
                  <c:v>3.3618166695455458</c:v>
                </c:pt>
                <c:pt idx="1713">
                  <c:v>3.3637792011681644</c:v>
                </c:pt>
                <c:pt idx="1714">
                  <c:v>3.365741732790783</c:v>
                </c:pt>
                <c:pt idx="1715">
                  <c:v>3.3677042644134012</c:v>
                </c:pt>
                <c:pt idx="1716">
                  <c:v>3.3696667960360203</c:v>
                </c:pt>
                <c:pt idx="1717">
                  <c:v>3.3716293276586384</c:v>
                </c:pt>
                <c:pt idx="1718">
                  <c:v>3.373591859281257</c:v>
                </c:pt>
                <c:pt idx="1719">
                  <c:v>3.3755543909038757</c:v>
                </c:pt>
                <c:pt idx="1720">
                  <c:v>3.3775169225264943</c:v>
                </c:pt>
                <c:pt idx="1721">
                  <c:v>3.3794794541491124</c:v>
                </c:pt>
                <c:pt idx="1722">
                  <c:v>3.3814419857717315</c:v>
                </c:pt>
                <c:pt idx="1723">
                  <c:v>3.3834045173943497</c:v>
                </c:pt>
                <c:pt idx="1724">
                  <c:v>3.3853670490169683</c:v>
                </c:pt>
                <c:pt idx="1725">
                  <c:v>3.3873295806395869</c:v>
                </c:pt>
                <c:pt idx="1726">
                  <c:v>3.3892921122622055</c:v>
                </c:pt>
                <c:pt idx="1727">
                  <c:v>3.3912546438848237</c:v>
                </c:pt>
                <c:pt idx="1728">
                  <c:v>3.3932171755074427</c:v>
                </c:pt>
                <c:pt idx="1729">
                  <c:v>3.3951797071300609</c:v>
                </c:pt>
                <c:pt idx="1730">
                  <c:v>3.3971422387526795</c:v>
                </c:pt>
                <c:pt idx="1731">
                  <c:v>3.3991047703752981</c:v>
                </c:pt>
                <c:pt idx="1732">
                  <c:v>3.4010673019979167</c:v>
                </c:pt>
                <c:pt idx="1733">
                  <c:v>3.4030298336205349</c:v>
                </c:pt>
                <c:pt idx="1734">
                  <c:v>3.404992365243154</c:v>
                </c:pt>
                <c:pt idx="1735">
                  <c:v>3.4069548968657721</c:v>
                </c:pt>
                <c:pt idx="1736">
                  <c:v>3.4089174284883907</c:v>
                </c:pt>
                <c:pt idx="1737">
                  <c:v>3.4108799601110094</c:v>
                </c:pt>
                <c:pt idx="1738">
                  <c:v>3.412842491733628</c:v>
                </c:pt>
                <c:pt idx="1739">
                  <c:v>3.4148050233562461</c:v>
                </c:pt>
                <c:pt idx="1740">
                  <c:v>3.4167675549788648</c:v>
                </c:pt>
                <c:pt idx="1741">
                  <c:v>3.4187300866014834</c:v>
                </c:pt>
                <c:pt idx="1742">
                  <c:v>3.420692618224102</c:v>
                </c:pt>
                <c:pt idx="1743">
                  <c:v>3.4226551498467201</c:v>
                </c:pt>
                <c:pt idx="1744">
                  <c:v>3.4246176814693392</c:v>
                </c:pt>
                <c:pt idx="1745">
                  <c:v>3.4265802130919574</c:v>
                </c:pt>
                <c:pt idx="1746">
                  <c:v>3.428542744714576</c:v>
                </c:pt>
                <c:pt idx="1747">
                  <c:v>3.4305052763371946</c:v>
                </c:pt>
                <c:pt idx="1748">
                  <c:v>3.4324678079598132</c:v>
                </c:pt>
                <c:pt idx="1749">
                  <c:v>3.4344303395824314</c:v>
                </c:pt>
                <c:pt idx="1750">
                  <c:v>3.43639287120505</c:v>
                </c:pt>
                <c:pt idx="1751">
                  <c:v>3.4383554028276686</c:v>
                </c:pt>
                <c:pt idx="1752">
                  <c:v>3.4403179344502868</c:v>
                </c:pt>
                <c:pt idx="1753">
                  <c:v>3.4422804660729058</c:v>
                </c:pt>
                <c:pt idx="1754">
                  <c:v>3.444242997695524</c:v>
                </c:pt>
                <c:pt idx="1755">
                  <c:v>3.4462055293181426</c:v>
                </c:pt>
                <c:pt idx="1756">
                  <c:v>3.4481680609407612</c:v>
                </c:pt>
                <c:pt idx="1757">
                  <c:v>3.4501305925633798</c:v>
                </c:pt>
                <c:pt idx="1758">
                  <c:v>3.452093124185998</c:v>
                </c:pt>
                <c:pt idx="1759">
                  <c:v>3.4540556558086171</c:v>
                </c:pt>
                <c:pt idx="1760">
                  <c:v>3.4560181874312352</c:v>
                </c:pt>
                <c:pt idx="1761">
                  <c:v>3.4579807190538538</c:v>
                </c:pt>
                <c:pt idx="1762">
                  <c:v>3.4599432506764725</c:v>
                </c:pt>
                <c:pt idx="1763">
                  <c:v>3.4619057822990911</c:v>
                </c:pt>
                <c:pt idx="1764">
                  <c:v>3.4638683139217092</c:v>
                </c:pt>
                <c:pt idx="1765">
                  <c:v>3.4658308455443283</c:v>
                </c:pt>
                <c:pt idx="1766">
                  <c:v>3.4677933771669465</c:v>
                </c:pt>
                <c:pt idx="1767">
                  <c:v>3.4697559087895651</c:v>
                </c:pt>
                <c:pt idx="1768">
                  <c:v>3.4717184404121837</c:v>
                </c:pt>
                <c:pt idx="1769">
                  <c:v>3.4736809720348023</c:v>
                </c:pt>
                <c:pt idx="1770">
                  <c:v>3.4756435036574205</c:v>
                </c:pt>
                <c:pt idx="1771">
                  <c:v>3.4776060352800391</c:v>
                </c:pt>
                <c:pt idx="1772">
                  <c:v>3.4795685669026577</c:v>
                </c:pt>
                <c:pt idx="1773">
                  <c:v>3.4815310985252763</c:v>
                </c:pt>
                <c:pt idx="1774">
                  <c:v>3.4834936301478945</c:v>
                </c:pt>
                <c:pt idx="1775">
                  <c:v>3.4854561617705135</c:v>
                </c:pt>
                <c:pt idx="1776">
                  <c:v>3.4874186933931317</c:v>
                </c:pt>
                <c:pt idx="1777">
                  <c:v>3.4893812250157503</c:v>
                </c:pt>
                <c:pt idx="1778">
                  <c:v>3.4913437566383689</c:v>
                </c:pt>
                <c:pt idx="1779">
                  <c:v>3.4933062882609875</c:v>
                </c:pt>
                <c:pt idx="1780">
                  <c:v>3.4952688198836057</c:v>
                </c:pt>
                <c:pt idx="1781">
                  <c:v>3.4972313515062248</c:v>
                </c:pt>
                <c:pt idx="1782">
                  <c:v>3.4991938831288429</c:v>
                </c:pt>
                <c:pt idx="1783">
                  <c:v>3.5011564147514616</c:v>
                </c:pt>
                <c:pt idx="1784">
                  <c:v>3.5031189463740802</c:v>
                </c:pt>
                <c:pt idx="1785">
                  <c:v>3.5050814779966988</c:v>
                </c:pt>
                <c:pt idx="1786">
                  <c:v>3.5070440096193169</c:v>
                </c:pt>
                <c:pt idx="1787">
                  <c:v>3.509006541241936</c:v>
                </c:pt>
                <c:pt idx="1788">
                  <c:v>3.5109690728645542</c:v>
                </c:pt>
                <c:pt idx="1789">
                  <c:v>3.5129316044871728</c:v>
                </c:pt>
                <c:pt idx="1790">
                  <c:v>3.5148941361097914</c:v>
                </c:pt>
                <c:pt idx="1791">
                  <c:v>3.51685666773241</c:v>
                </c:pt>
                <c:pt idx="1792">
                  <c:v>3.5188191993550282</c:v>
                </c:pt>
                <c:pt idx="1793">
                  <c:v>3.5207817309776472</c:v>
                </c:pt>
                <c:pt idx="1794">
                  <c:v>3.5227442626002654</c:v>
                </c:pt>
                <c:pt idx="1795">
                  <c:v>3.524706794222884</c:v>
                </c:pt>
                <c:pt idx="1796">
                  <c:v>3.5266693258455026</c:v>
                </c:pt>
                <c:pt idx="1797">
                  <c:v>3.5286318574681212</c:v>
                </c:pt>
                <c:pt idx="1798">
                  <c:v>3.5305943890907394</c:v>
                </c:pt>
                <c:pt idx="1799">
                  <c:v>3.532556920713358</c:v>
                </c:pt>
                <c:pt idx="1800">
                  <c:v>3.5345194523359766</c:v>
                </c:pt>
                <c:pt idx="1801">
                  <c:v>3.5364819839585953</c:v>
                </c:pt>
                <c:pt idx="1802">
                  <c:v>3.5384445155812134</c:v>
                </c:pt>
                <c:pt idx="1803">
                  <c:v>3.5404070472038325</c:v>
                </c:pt>
                <c:pt idx="1804">
                  <c:v>3.5423695788264506</c:v>
                </c:pt>
                <c:pt idx="1805">
                  <c:v>3.5443321104490693</c:v>
                </c:pt>
                <c:pt idx="1806">
                  <c:v>3.5462946420716879</c:v>
                </c:pt>
                <c:pt idx="1807">
                  <c:v>3.5482571736943065</c:v>
                </c:pt>
                <c:pt idx="1808">
                  <c:v>3.5502197053169247</c:v>
                </c:pt>
                <c:pt idx="1809">
                  <c:v>3.5521822369395437</c:v>
                </c:pt>
                <c:pt idx="1810">
                  <c:v>3.5541447685621619</c:v>
                </c:pt>
                <c:pt idx="1811">
                  <c:v>3.5561073001847805</c:v>
                </c:pt>
                <c:pt idx="1812">
                  <c:v>3.5580698318073991</c:v>
                </c:pt>
                <c:pt idx="1813">
                  <c:v>3.5600323634300177</c:v>
                </c:pt>
                <c:pt idx="1814">
                  <c:v>3.5619948950526359</c:v>
                </c:pt>
                <c:pt idx="1815">
                  <c:v>3.5639574266752549</c:v>
                </c:pt>
                <c:pt idx="1816">
                  <c:v>3.5659199582978731</c:v>
                </c:pt>
                <c:pt idx="1817">
                  <c:v>3.5678824899204917</c:v>
                </c:pt>
                <c:pt idx="1818">
                  <c:v>3.5698450215431103</c:v>
                </c:pt>
                <c:pt idx="1819">
                  <c:v>3.571807553165729</c:v>
                </c:pt>
                <c:pt idx="1820">
                  <c:v>3.5737700847883471</c:v>
                </c:pt>
                <c:pt idx="1821">
                  <c:v>3.5757326164109662</c:v>
                </c:pt>
                <c:pt idx="1822">
                  <c:v>3.5776951480335843</c:v>
                </c:pt>
                <c:pt idx="1823">
                  <c:v>3.579657679656203</c:v>
                </c:pt>
                <c:pt idx="1824">
                  <c:v>3.5816202112788216</c:v>
                </c:pt>
                <c:pt idx="1825">
                  <c:v>3.5835827429014402</c:v>
                </c:pt>
                <c:pt idx="1826">
                  <c:v>3.5855452745240584</c:v>
                </c:pt>
                <c:pt idx="1827">
                  <c:v>3.5875078061466774</c:v>
                </c:pt>
                <c:pt idx="1828">
                  <c:v>3.5894703377692956</c:v>
                </c:pt>
                <c:pt idx="1829">
                  <c:v>3.5914328693919142</c:v>
                </c:pt>
                <c:pt idx="1830">
                  <c:v>3.5933954010145328</c:v>
                </c:pt>
                <c:pt idx="1831">
                  <c:v>3.5953579326371514</c:v>
                </c:pt>
                <c:pt idx="1832">
                  <c:v>3.5973204642597696</c:v>
                </c:pt>
                <c:pt idx="1833">
                  <c:v>3.5992829958823882</c:v>
                </c:pt>
                <c:pt idx="1834">
                  <c:v>3.6012455275050068</c:v>
                </c:pt>
                <c:pt idx="1835">
                  <c:v>3.6032080591276254</c:v>
                </c:pt>
                <c:pt idx="1836">
                  <c:v>3.6051705907502436</c:v>
                </c:pt>
                <c:pt idx="1837">
                  <c:v>3.6071331223728627</c:v>
                </c:pt>
                <c:pt idx="1838">
                  <c:v>3.6090956539954808</c:v>
                </c:pt>
                <c:pt idx="1839">
                  <c:v>3.6110581856180994</c:v>
                </c:pt>
                <c:pt idx="1840">
                  <c:v>3.613020717240718</c:v>
                </c:pt>
                <c:pt idx="1841">
                  <c:v>3.6149832488633367</c:v>
                </c:pt>
                <c:pt idx="1842">
                  <c:v>3.6169457804859548</c:v>
                </c:pt>
                <c:pt idx="1843">
                  <c:v>3.6189083121085739</c:v>
                </c:pt>
                <c:pt idx="1844">
                  <c:v>3.6208708437311921</c:v>
                </c:pt>
                <c:pt idx="1845">
                  <c:v>3.6228333753538107</c:v>
                </c:pt>
                <c:pt idx="1846">
                  <c:v>3.6247959069764293</c:v>
                </c:pt>
                <c:pt idx="1847">
                  <c:v>3.6267584385990479</c:v>
                </c:pt>
                <c:pt idx="1848">
                  <c:v>3.6287209702216661</c:v>
                </c:pt>
                <c:pt idx="1849">
                  <c:v>3.6306835018442851</c:v>
                </c:pt>
                <c:pt idx="1850">
                  <c:v>3.6326460334669033</c:v>
                </c:pt>
                <c:pt idx="1851">
                  <c:v>3.6346085650895219</c:v>
                </c:pt>
                <c:pt idx="1852">
                  <c:v>3.6365710967121405</c:v>
                </c:pt>
                <c:pt idx="1853">
                  <c:v>3.6385336283347591</c:v>
                </c:pt>
                <c:pt idx="1854">
                  <c:v>3.6404961599573773</c:v>
                </c:pt>
                <c:pt idx="1855">
                  <c:v>3.6424586915799964</c:v>
                </c:pt>
                <c:pt idx="1856">
                  <c:v>3.6444212232026145</c:v>
                </c:pt>
                <c:pt idx="1857">
                  <c:v>3.6463837548252331</c:v>
                </c:pt>
                <c:pt idx="1858">
                  <c:v>3.6483462864478517</c:v>
                </c:pt>
                <c:pt idx="1859">
                  <c:v>3.6503088180704704</c:v>
                </c:pt>
                <c:pt idx="1860">
                  <c:v>3.6522713496930885</c:v>
                </c:pt>
                <c:pt idx="1861">
                  <c:v>3.6542338813157071</c:v>
                </c:pt>
                <c:pt idx="1862">
                  <c:v>3.6561964129383258</c:v>
                </c:pt>
                <c:pt idx="1863">
                  <c:v>3.6581589445609444</c:v>
                </c:pt>
                <c:pt idx="1864">
                  <c:v>3.6601214761835625</c:v>
                </c:pt>
                <c:pt idx="1865">
                  <c:v>3.6620840078061816</c:v>
                </c:pt>
                <c:pt idx="1866">
                  <c:v>3.6640465394287998</c:v>
                </c:pt>
                <c:pt idx="1867">
                  <c:v>3.6660090710514184</c:v>
                </c:pt>
                <c:pt idx="1868">
                  <c:v>3.667971602674037</c:v>
                </c:pt>
                <c:pt idx="1869">
                  <c:v>3.6699341342966556</c:v>
                </c:pt>
                <c:pt idx="1870">
                  <c:v>3.6718966659192738</c:v>
                </c:pt>
                <c:pt idx="1871">
                  <c:v>3.6738591975418928</c:v>
                </c:pt>
                <c:pt idx="1872">
                  <c:v>3.675821729164511</c:v>
                </c:pt>
                <c:pt idx="1873">
                  <c:v>3.6777842607871296</c:v>
                </c:pt>
                <c:pt idx="1874">
                  <c:v>3.6797467924097482</c:v>
                </c:pt>
                <c:pt idx="1875">
                  <c:v>3.6817093240323664</c:v>
                </c:pt>
                <c:pt idx="1876">
                  <c:v>3.683671855654985</c:v>
                </c:pt>
                <c:pt idx="1877">
                  <c:v>3.6856343872776036</c:v>
                </c:pt>
                <c:pt idx="1878">
                  <c:v>3.6875969189002222</c:v>
                </c:pt>
                <c:pt idx="1879">
                  <c:v>3.6895594505228404</c:v>
                </c:pt>
                <c:pt idx="1880">
                  <c:v>3.6915219821454595</c:v>
                </c:pt>
                <c:pt idx="1881">
                  <c:v>3.6934845137680776</c:v>
                </c:pt>
                <c:pt idx="1882">
                  <c:v>3.6954470453906962</c:v>
                </c:pt>
                <c:pt idx="1883">
                  <c:v>3.6974095770133149</c:v>
                </c:pt>
                <c:pt idx="1884">
                  <c:v>3.6993721086359335</c:v>
                </c:pt>
                <c:pt idx="1885">
                  <c:v>3.7013346402585516</c:v>
                </c:pt>
                <c:pt idx="1886">
                  <c:v>3.7032971718811707</c:v>
                </c:pt>
                <c:pt idx="1887">
                  <c:v>3.7052597035037889</c:v>
                </c:pt>
                <c:pt idx="1888">
                  <c:v>3.7072222351264075</c:v>
                </c:pt>
                <c:pt idx="1889">
                  <c:v>3.7091847667490261</c:v>
                </c:pt>
                <c:pt idx="1890">
                  <c:v>3.7111472983716447</c:v>
                </c:pt>
                <c:pt idx="1891">
                  <c:v>3.7131098299942629</c:v>
                </c:pt>
                <c:pt idx="1892">
                  <c:v>3.7150723616168815</c:v>
                </c:pt>
                <c:pt idx="1893">
                  <c:v>3.7170348932395001</c:v>
                </c:pt>
                <c:pt idx="1894">
                  <c:v>3.7189974248621187</c:v>
                </c:pt>
                <c:pt idx="1895">
                  <c:v>3.7209599564847369</c:v>
                </c:pt>
                <c:pt idx="1896">
                  <c:v>3.7229224881073559</c:v>
                </c:pt>
                <c:pt idx="1897">
                  <c:v>3.7248850197299741</c:v>
                </c:pt>
                <c:pt idx="1898">
                  <c:v>3.7268475513525927</c:v>
                </c:pt>
                <c:pt idx="1899">
                  <c:v>3.7288100829752113</c:v>
                </c:pt>
                <c:pt idx="1900">
                  <c:v>3.7307726145978299</c:v>
                </c:pt>
                <c:pt idx="1901">
                  <c:v>3.7327351462204481</c:v>
                </c:pt>
                <c:pt idx="1902">
                  <c:v>3.7346976778430672</c:v>
                </c:pt>
                <c:pt idx="1903">
                  <c:v>3.7366602094656853</c:v>
                </c:pt>
                <c:pt idx="1904">
                  <c:v>3.7386227410883039</c:v>
                </c:pt>
                <c:pt idx="1905">
                  <c:v>3.7405852727109226</c:v>
                </c:pt>
                <c:pt idx="1906">
                  <c:v>3.7425478043335412</c:v>
                </c:pt>
                <c:pt idx="1907">
                  <c:v>3.7445103359561593</c:v>
                </c:pt>
                <c:pt idx="1908">
                  <c:v>3.7464728675787784</c:v>
                </c:pt>
                <c:pt idx="1909">
                  <c:v>3.7484353992013966</c:v>
                </c:pt>
                <c:pt idx="1910">
                  <c:v>3.7503979308240152</c:v>
                </c:pt>
                <c:pt idx="1911">
                  <c:v>3.7523604624466338</c:v>
                </c:pt>
                <c:pt idx="1912">
                  <c:v>3.7543229940692524</c:v>
                </c:pt>
                <c:pt idx="1913">
                  <c:v>3.7562855256918706</c:v>
                </c:pt>
                <c:pt idx="1914">
                  <c:v>3.7582480573144896</c:v>
                </c:pt>
                <c:pt idx="1915">
                  <c:v>3.7602105889371078</c:v>
                </c:pt>
                <c:pt idx="1916">
                  <c:v>3.7621731205597264</c:v>
                </c:pt>
                <c:pt idx="1917">
                  <c:v>3.764135652182345</c:v>
                </c:pt>
                <c:pt idx="1918">
                  <c:v>3.7660981838049636</c:v>
                </c:pt>
                <c:pt idx="1919">
                  <c:v>3.7680607154275818</c:v>
                </c:pt>
                <c:pt idx="1920">
                  <c:v>3.7700232470502009</c:v>
                </c:pt>
                <c:pt idx="1921">
                  <c:v>3.771985778672819</c:v>
                </c:pt>
                <c:pt idx="1922">
                  <c:v>3.7739483102954376</c:v>
                </c:pt>
                <c:pt idx="1923">
                  <c:v>3.7759108419180558</c:v>
                </c:pt>
                <c:pt idx="1924">
                  <c:v>3.7778733735406749</c:v>
                </c:pt>
                <c:pt idx="1925">
                  <c:v>3.779835905163293</c:v>
                </c:pt>
                <c:pt idx="1926">
                  <c:v>3.7817984367859117</c:v>
                </c:pt>
                <c:pt idx="1927">
                  <c:v>3.7837609684085303</c:v>
                </c:pt>
                <c:pt idx="1928">
                  <c:v>3.7857235000311489</c:v>
                </c:pt>
                <c:pt idx="1929">
                  <c:v>3.787686031653767</c:v>
                </c:pt>
                <c:pt idx="1930">
                  <c:v>3.7896485632763861</c:v>
                </c:pt>
                <c:pt idx="1931">
                  <c:v>3.7916110948990043</c:v>
                </c:pt>
                <c:pt idx="1932">
                  <c:v>3.7935736265216229</c:v>
                </c:pt>
                <c:pt idx="1933">
                  <c:v>3.7955361581442415</c:v>
                </c:pt>
                <c:pt idx="1934">
                  <c:v>3.7974986897668601</c:v>
                </c:pt>
                <c:pt idx="1935">
                  <c:v>3.7994612213894783</c:v>
                </c:pt>
                <c:pt idx="1936">
                  <c:v>3.8014237530120973</c:v>
                </c:pt>
                <c:pt idx="1937">
                  <c:v>3.8033862846347155</c:v>
                </c:pt>
                <c:pt idx="1938">
                  <c:v>3.8053488162573341</c:v>
                </c:pt>
                <c:pt idx="1939">
                  <c:v>3.8073113478799527</c:v>
                </c:pt>
                <c:pt idx="1940">
                  <c:v>3.8092738795025713</c:v>
                </c:pt>
                <c:pt idx="1941">
                  <c:v>3.8112364111251895</c:v>
                </c:pt>
                <c:pt idx="1942">
                  <c:v>3.8131989427478086</c:v>
                </c:pt>
                <c:pt idx="1943">
                  <c:v>3.8151614743704267</c:v>
                </c:pt>
                <c:pt idx="1944">
                  <c:v>3.8171240059930454</c:v>
                </c:pt>
                <c:pt idx="1945">
                  <c:v>3.819086537615664</c:v>
                </c:pt>
                <c:pt idx="1946">
                  <c:v>3.8210490692382826</c:v>
                </c:pt>
                <c:pt idx="1947">
                  <c:v>3.8230116008609007</c:v>
                </c:pt>
                <c:pt idx="1948">
                  <c:v>3.8249741324835198</c:v>
                </c:pt>
                <c:pt idx="1949">
                  <c:v>3.826936664106138</c:v>
                </c:pt>
                <c:pt idx="1950">
                  <c:v>3.8288991957287566</c:v>
                </c:pt>
                <c:pt idx="1951">
                  <c:v>3.8308617273513752</c:v>
                </c:pt>
                <c:pt idx="1952">
                  <c:v>3.8328242589739938</c:v>
                </c:pt>
                <c:pt idx="1953">
                  <c:v>3.834786790596612</c:v>
                </c:pt>
                <c:pt idx="1954">
                  <c:v>3.8367493222192306</c:v>
                </c:pt>
                <c:pt idx="1955">
                  <c:v>3.8387118538418492</c:v>
                </c:pt>
                <c:pt idx="1956">
                  <c:v>3.8406743854644678</c:v>
                </c:pt>
                <c:pt idx="1957">
                  <c:v>3.842636917087086</c:v>
                </c:pt>
                <c:pt idx="1958">
                  <c:v>3.844599448709705</c:v>
                </c:pt>
                <c:pt idx="1959">
                  <c:v>3.8465619803323232</c:v>
                </c:pt>
                <c:pt idx="1960">
                  <c:v>3.8485245119549418</c:v>
                </c:pt>
                <c:pt idx="1961">
                  <c:v>3.8504870435775604</c:v>
                </c:pt>
                <c:pt idx="1962">
                  <c:v>3.8524495752001791</c:v>
                </c:pt>
                <c:pt idx="1963">
                  <c:v>3.8544121068227972</c:v>
                </c:pt>
                <c:pt idx="1964">
                  <c:v>3.8563746384454163</c:v>
                </c:pt>
                <c:pt idx="1965">
                  <c:v>3.8583371700680344</c:v>
                </c:pt>
                <c:pt idx="1966">
                  <c:v>3.8602997016906531</c:v>
                </c:pt>
                <c:pt idx="1967">
                  <c:v>3.8622622333132717</c:v>
                </c:pt>
                <c:pt idx="1968">
                  <c:v>3.8642247649358903</c:v>
                </c:pt>
                <c:pt idx="1969">
                  <c:v>3.8661872965585085</c:v>
                </c:pt>
                <c:pt idx="1970">
                  <c:v>3.8681498281811275</c:v>
                </c:pt>
                <c:pt idx="1971">
                  <c:v>3.8701123598037457</c:v>
                </c:pt>
                <c:pt idx="1972">
                  <c:v>3.8720748914263643</c:v>
                </c:pt>
                <c:pt idx="1973">
                  <c:v>3.8740374230489829</c:v>
                </c:pt>
                <c:pt idx="1974">
                  <c:v>3.8759999546716015</c:v>
                </c:pt>
                <c:pt idx="1975">
                  <c:v>3.8779624862942197</c:v>
                </c:pt>
                <c:pt idx="1976">
                  <c:v>3.8799250179168387</c:v>
                </c:pt>
                <c:pt idx="1977">
                  <c:v>3.8818875495394569</c:v>
                </c:pt>
                <c:pt idx="1978">
                  <c:v>3.8838500811620755</c:v>
                </c:pt>
                <c:pt idx="1979">
                  <c:v>3.8858126127846941</c:v>
                </c:pt>
                <c:pt idx="1980">
                  <c:v>3.8877751444073128</c:v>
                </c:pt>
                <c:pt idx="1981">
                  <c:v>3.8897376760299309</c:v>
                </c:pt>
                <c:pt idx="1982">
                  <c:v>3.89170020765255</c:v>
                </c:pt>
                <c:pt idx="1983">
                  <c:v>3.8936627392751681</c:v>
                </c:pt>
                <c:pt idx="1984">
                  <c:v>3.8956252708977868</c:v>
                </c:pt>
                <c:pt idx="1985">
                  <c:v>3.8975878025204049</c:v>
                </c:pt>
                <c:pt idx="1986">
                  <c:v>3.899550334143024</c:v>
                </c:pt>
                <c:pt idx="1987">
                  <c:v>3.9015128657656422</c:v>
                </c:pt>
                <c:pt idx="1988">
                  <c:v>3.9034753973882608</c:v>
                </c:pt>
                <c:pt idx="1989">
                  <c:v>3.9054379290108794</c:v>
                </c:pt>
                <c:pt idx="1990">
                  <c:v>3.907400460633498</c:v>
                </c:pt>
                <c:pt idx="1991">
                  <c:v>3.9093629922561162</c:v>
                </c:pt>
                <c:pt idx="1992">
                  <c:v>3.9113255238787352</c:v>
                </c:pt>
                <c:pt idx="1993">
                  <c:v>3.9132880555013534</c:v>
                </c:pt>
                <c:pt idx="1994">
                  <c:v>3.915250587123972</c:v>
                </c:pt>
                <c:pt idx="1995">
                  <c:v>3.9172131187465906</c:v>
                </c:pt>
                <c:pt idx="1996">
                  <c:v>3.9191756503692092</c:v>
                </c:pt>
                <c:pt idx="1997">
                  <c:v>3.9211381819918274</c:v>
                </c:pt>
                <c:pt idx="1998">
                  <c:v>3.9231007136144465</c:v>
                </c:pt>
                <c:pt idx="1999">
                  <c:v>3.9250632452370646</c:v>
                </c:pt>
              </c:numCache>
              <c:extLst xmlns:c15="http://schemas.microsoft.com/office/drawing/2012/chart"/>
            </c:numRef>
          </c:yVal>
          <c:smooth val="0"/>
          <c:extLst>
            <c:ext xmlns:c16="http://schemas.microsoft.com/office/drawing/2014/chart" uri="{C3380CC4-5D6E-409C-BE32-E72D297353CC}">
              <c16:uniqueId val="{00000015-603F-4D27-964A-70CBFFAC2B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4542272"/>
        <c:axId val="134542664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0"/>
                <c:spPr>
                  <a:ln w="19050" cap="rnd">
                    <a:solidFill>
                      <a:schemeClr val="bg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Air!$J$9:$J$2009</c15:sqref>
                        </c15:formulaRef>
                      </c:ext>
                    </c:extLst>
                    <c:numCache>
                      <c:formatCode>General</c:formatCode>
                      <c:ptCount val="2001"/>
                      <c:pt idx="0">
                        <c:v>0</c:v>
                      </c:pt>
                      <c:pt idx="1">
                        <c:v>1E-3</c:v>
                      </c:pt>
                      <c:pt idx="2">
                        <c:v>2E-3</c:v>
                      </c:pt>
                      <c:pt idx="3">
                        <c:v>3.0000000000000001E-3</c:v>
                      </c:pt>
                      <c:pt idx="4">
                        <c:v>4.0000000000000001E-3</c:v>
                      </c:pt>
                      <c:pt idx="5">
                        <c:v>5.0000000000000001E-3</c:v>
                      </c:pt>
                      <c:pt idx="6">
                        <c:v>6.0000000000000001E-3</c:v>
                      </c:pt>
                      <c:pt idx="7">
                        <c:v>7.0000000000000001E-3</c:v>
                      </c:pt>
                      <c:pt idx="8">
                        <c:v>8.0000000000000002E-3</c:v>
                      </c:pt>
                      <c:pt idx="9">
                        <c:v>8.9999999999999993E-3</c:v>
                      </c:pt>
                      <c:pt idx="10">
                        <c:v>0.01</c:v>
                      </c:pt>
                      <c:pt idx="11">
                        <c:v>1.0999999999999999E-2</c:v>
                      </c:pt>
                      <c:pt idx="12">
                        <c:v>1.2E-2</c:v>
                      </c:pt>
                      <c:pt idx="13">
                        <c:v>1.2999999999999999E-2</c:v>
                      </c:pt>
                      <c:pt idx="14">
                        <c:v>1.4E-2</c:v>
                      </c:pt>
                      <c:pt idx="15">
                        <c:v>1.4999999999999999E-2</c:v>
                      </c:pt>
                      <c:pt idx="16">
                        <c:v>1.6E-2</c:v>
                      </c:pt>
                      <c:pt idx="17">
                        <c:v>1.7000000000000001E-2</c:v>
                      </c:pt>
                      <c:pt idx="18">
                        <c:v>1.7999999999999999E-2</c:v>
                      </c:pt>
                      <c:pt idx="19">
                        <c:v>1.9E-2</c:v>
                      </c:pt>
                      <c:pt idx="20">
                        <c:v>0.02</c:v>
                      </c:pt>
                      <c:pt idx="21">
                        <c:v>2.1000000000000001E-2</c:v>
                      </c:pt>
                      <c:pt idx="22">
                        <c:v>2.1999999999999999E-2</c:v>
                      </c:pt>
                      <c:pt idx="23">
                        <c:v>2.3E-2</c:v>
                      </c:pt>
                      <c:pt idx="24">
                        <c:v>2.4E-2</c:v>
                      </c:pt>
                      <c:pt idx="25">
                        <c:v>2.5000000000000001E-2</c:v>
                      </c:pt>
                      <c:pt idx="26">
                        <c:v>2.5999999999999999E-2</c:v>
                      </c:pt>
                      <c:pt idx="27">
                        <c:v>2.7E-2</c:v>
                      </c:pt>
                      <c:pt idx="28">
                        <c:v>2.8000000000000001E-2</c:v>
                      </c:pt>
                      <c:pt idx="29">
                        <c:v>2.9000000000000001E-2</c:v>
                      </c:pt>
                      <c:pt idx="30">
                        <c:v>0.03</c:v>
                      </c:pt>
                      <c:pt idx="31">
                        <c:v>3.1E-2</c:v>
                      </c:pt>
                      <c:pt idx="32">
                        <c:v>3.2000000000000001E-2</c:v>
                      </c:pt>
                      <c:pt idx="33">
                        <c:v>3.3000000000000002E-2</c:v>
                      </c:pt>
                      <c:pt idx="34">
                        <c:v>3.4000000000000002E-2</c:v>
                      </c:pt>
                      <c:pt idx="35">
                        <c:v>3.5000000000000003E-2</c:v>
                      </c:pt>
                      <c:pt idx="36">
                        <c:v>3.5999999999999997E-2</c:v>
                      </c:pt>
                      <c:pt idx="37">
                        <c:v>3.6999999999999998E-2</c:v>
                      </c:pt>
                      <c:pt idx="38">
                        <c:v>3.7999999999999999E-2</c:v>
                      </c:pt>
                      <c:pt idx="39">
                        <c:v>3.9E-2</c:v>
                      </c:pt>
                      <c:pt idx="40">
                        <c:v>0.04</c:v>
                      </c:pt>
                      <c:pt idx="41">
                        <c:v>4.1000000000000002E-2</c:v>
                      </c:pt>
                      <c:pt idx="42">
                        <c:v>4.2000000000000003E-2</c:v>
                      </c:pt>
                      <c:pt idx="43">
                        <c:v>4.2999999999999997E-2</c:v>
                      </c:pt>
                      <c:pt idx="44">
                        <c:v>4.3999999999999997E-2</c:v>
                      </c:pt>
                      <c:pt idx="45">
                        <c:v>4.4999999999999998E-2</c:v>
                      </c:pt>
                      <c:pt idx="46">
                        <c:v>4.5999999999999999E-2</c:v>
                      </c:pt>
                      <c:pt idx="47">
                        <c:v>4.7E-2</c:v>
                      </c:pt>
                      <c:pt idx="48">
                        <c:v>4.8000000000000001E-2</c:v>
                      </c:pt>
                      <c:pt idx="49">
                        <c:v>4.9000000000000002E-2</c:v>
                      </c:pt>
                      <c:pt idx="50">
                        <c:v>0.05</c:v>
                      </c:pt>
                      <c:pt idx="51">
                        <c:v>5.0999999999999997E-2</c:v>
                      </c:pt>
                      <c:pt idx="52">
                        <c:v>5.1999999999999998E-2</c:v>
                      </c:pt>
                      <c:pt idx="53">
                        <c:v>5.2999999999999999E-2</c:v>
                      </c:pt>
                      <c:pt idx="54">
                        <c:v>5.3999999999999999E-2</c:v>
                      </c:pt>
                      <c:pt idx="55">
                        <c:v>5.5E-2</c:v>
                      </c:pt>
                      <c:pt idx="56">
                        <c:v>5.6000000000000001E-2</c:v>
                      </c:pt>
                      <c:pt idx="57">
                        <c:v>5.7000000000000002E-2</c:v>
                      </c:pt>
                      <c:pt idx="58">
                        <c:v>5.8000000000000003E-2</c:v>
                      </c:pt>
                      <c:pt idx="59">
                        <c:v>5.8999999999999997E-2</c:v>
                      </c:pt>
                      <c:pt idx="60">
                        <c:v>0.06</c:v>
                      </c:pt>
                      <c:pt idx="61">
                        <c:v>6.0999999999999999E-2</c:v>
                      </c:pt>
                      <c:pt idx="62">
                        <c:v>6.2E-2</c:v>
                      </c:pt>
                      <c:pt idx="63">
                        <c:v>6.3E-2</c:v>
                      </c:pt>
                      <c:pt idx="64">
                        <c:v>6.4000000000000001E-2</c:v>
                      </c:pt>
                      <c:pt idx="65">
                        <c:v>6.5000000000000002E-2</c:v>
                      </c:pt>
                      <c:pt idx="66">
                        <c:v>6.6000000000000003E-2</c:v>
                      </c:pt>
                      <c:pt idx="67">
                        <c:v>6.7000000000000004E-2</c:v>
                      </c:pt>
                      <c:pt idx="68">
                        <c:v>6.8000000000000005E-2</c:v>
                      </c:pt>
                      <c:pt idx="69">
                        <c:v>6.9000000000000006E-2</c:v>
                      </c:pt>
                      <c:pt idx="70">
                        <c:v>7.0000000000000007E-2</c:v>
                      </c:pt>
                      <c:pt idx="71">
                        <c:v>7.0999999999999994E-2</c:v>
                      </c:pt>
                      <c:pt idx="72">
                        <c:v>7.1999999999999995E-2</c:v>
                      </c:pt>
                      <c:pt idx="73">
                        <c:v>7.2999999999999995E-2</c:v>
                      </c:pt>
                      <c:pt idx="74">
                        <c:v>7.3999999999999996E-2</c:v>
                      </c:pt>
                      <c:pt idx="75">
                        <c:v>7.4999999999999997E-2</c:v>
                      </c:pt>
                      <c:pt idx="76">
                        <c:v>7.5999999999999998E-2</c:v>
                      </c:pt>
                      <c:pt idx="77">
                        <c:v>7.6999999999999999E-2</c:v>
                      </c:pt>
                      <c:pt idx="78">
                        <c:v>7.8E-2</c:v>
                      </c:pt>
                      <c:pt idx="79">
                        <c:v>7.9000000000000001E-2</c:v>
                      </c:pt>
                      <c:pt idx="80">
                        <c:v>0.08</c:v>
                      </c:pt>
                      <c:pt idx="81">
                        <c:v>8.1000000000000003E-2</c:v>
                      </c:pt>
                      <c:pt idx="82">
                        <c:v>8.2000000000000003E-2</c:v>
                      </c:pt>
                      <c:pt idx="83">
                        <c:v>8.3000000000000004E-2</c:v>
                      </c:pt>
                      <c:pt idx="84">
                        <c:v>8.4000000000000005E-2</c:v>
                      </c:pt>
                      <c:pt idx="85">
                        <c:v>8.5000000000000006E-2</c:v>
                      </c:pt>
                      <c:pt idx="86">
                        <c:v>8.5999999999999993E-2</c:v>
                      </c:pt>
                      <c:pt idx="87">
                        <c:v>8.6999999999999994E-2</c:v>
                      </c:pt>
                      <c:pt idx="88">
                        <c:v>8.7999999999999995E-2</c:v>
                      </c:pt>
                      <c:pt idx="89">
                        <c:v>8.8999999999999996E-2</c:v>
                      </c:pt>
                      <c:pt idx="90">
                        <c:v>0.09</c:v>
                      </c:pt>
                      <c:pt idx="91">
                        <c:v>9.0999999999999998E-2</c:v>
                      </c:pt>
                      <c:pt idx="92">
                        <c:v>9.1999999999999998E-2</c:v>
                      </c:pt>
                      <c:pt idx="93">
                        <c:v>9.2999999999999999E-2</c:v>
                      </c:pt>
                      <c:pt idx="94">
                        <c:v>9.4E-2</c:v>
                      </c:pt>
                      <c:pt idx="95">
                        <c:v>9.5000000000000001E-2</c:v>
                      </c:pt>
                      <c:pt idx="96">
                        <c:v>9.6000000000000002E-2</c:v>
                      </c:pt>
                      <c:pt idx="97">
                        <c:v>9.7000000000000003E-2</c:v>
                      </c:pt>
                      <c:pt idx="98">
                        <c:v>9.8000000000000004E-2</c:v>
                      </c:pt>
                      <c:pt idx="99">
                        <c:v>9.9000000000000005E-2</c:v>
                      </c:pt>
                      <c:pt idx="100">
                        <c:v>0.1</c:v>
                      </c:pt>
                      <c:pt idx="101">
                        <c:v>0.10100000000000001</c:v>
                      </c:pt>
                      <c:pt idx="102">
                        <c:v>0.10199999999999999</c:v>
                      </c:pt>
                      <c:pt idx="103">
                        <c:v>0.10299999999999999</c:v>
                      </c:pt>
                      <c:pt idx="104">
                        <c:v>0.104</c:v>
                      </c:pt>
                      <c:pt idx="105">
                        <c:v>0.105</c:v>
                      </c:pt>
                      <c:pt idx="106">
                        <c:v>0.106</c:v>
                      </c:pt>
                      <c:pt idx="107">
                        <c:v>0.107</c:v>
                      </c:pt>
                      <c:pt idx="108">
                        <c:v>0.108</c:v>
                      </c:pt>
                      <c:pt idx="109">
                        <c:v>0.109</c:v>
                      </c:pt>
                      <c:pt idx="110">
                        <c:v>0.11</c:v>
                      </c:pt>
                      <c:pt idx="111">
                        <c:v>0.111</c:v>
                      </c:pt>
                      <c:pt idx="112">
                        <c:v>0.112</c:v>
                      </c:pt>
                      <c:pt idx="113">
                        <c:v>0.113</c:v>
                      </c:pt>
                      <c:pt idx="114">
                        <c:v>0.114</c:v>
                      </c:pt>
                      <c:pt idx="115">
                        <c:v>0.115</c:v>
                      </c:pt>
                      <c:pt idx="116">
                        <c:v>0.11600000000000001</c:v>
                      </c:pt>
                      <c:pt idx="117">
                        <c:v>0.11700000000000001</c:v>
                      </c:pt>
                      <c:pt idx="118">
                        <c:v>0.11799999999999999</c:v>
                      </c:pt>
                      <c:pt idx="119">
                        <c:v>0.11899999999999999</c:v>
                      </c:pt>
                      <c:pt idx="120">
                        <c:v>0.12</c:v>
                      </c:pt>
                      <c:pt idx="121">
                        <c:v>0.121</c:v>
                      </c:pt>
                      <c:pt idx="122">
                        <c:v>0.122</c:v>
                      </c:pt>
                      <c:pt idx="123">
                        <c:v>0.123</c:v>
                      </c:pt>
                      <c:pt idx="124">
                        <c:v>0.124</c:v>
                      </c:pt>
                      <c:pt idx="125">
                        <c:v>0.125</c:v>
                      </c:pt>
                      <c:pt idx="126">
                        <c:v>0.126</c:v>
                      </c:pt>
                      <c:pt idx="127">
                        <c:v>0.127</c:v>
                      </c:pt>
                      <c:pt idx="128">
                        <c:v>0.128</c:v>
                      </c:pt>
                      <c:pt idx="129">
                        <c:v>0.129</c:v>
                      </c:pt>
                      <c:pt idx="130">
                        <c:v>0.13</c:v>
                      </c:pt>
                      <c:pt idx="131">
                        <c:v>0.13100000000000001</c:v>
                      </c:pt>
                      <c:pt idx="132">
                        <c:v>0.13200000000000001</c:v>
                      </c:pt>
                      <c:pt idx="133">
                        <c:v>0.13300000000000001</c:v>
                      </c:pt>
                      <c:pt idx="134">
                        <c:v>0.13400000000000001</c:v>
                      </c:pt>
                      <c:pt idx="135">
                        <c:v>0.13500000000000001</c:v>
                      </c:pt>
                      <c:pt idx="136">
                        <c:v>0.13600000000000001</c:v>
                      </c:pt>
                      <c:pt idx="137">
                        <c:v>0.13700000000000001</c:v>
                      </c:pt>
                      <c:pt idx="138">
                        <c:v>0.13800000000000001</c:v>
                      </c:pt>
                      <c:pt idx="139">
                        <c:v>0.13900000000000001</c:v>
                      </c:pt>
                      <c:pt idx="140">
                        <c:v>0.14000000000000001</c:v>
                      </c:pt>
                      <c:pt idx="141">
                        <c:v>0.14099999999999999</c:v>
                      </c:pt>
                      <c:pt idx="142">
                        <c:v>0.14199999999999999</c:v>
                      </c:pt>
                      <c:pt idx="143">
                        <c:v>0.14299999999999999</c:v>
                      </c:pt>
                      <c:pt idx="144">
                        <c:v>0.14399999999999999</c:v>
                      </c:pt>
                      <c:pt idx="145">
                        <c:v>0.14499999999999999</c:v>
                      </c:pt>
                      <c:pt idx="146">
                        <c:v>0.14599999999999999</c:v>
                      </c:pt>
                      <c:pt idx="147">
                        <c:v>0.14699999999999999</c:v>
                      </c:pt>
                      <c:pt idx="148">
                        <c:v>0.14799999999999999</c:v>
                      </c:pt>
                      <c:pt idx="149">
                        <c:v>0.14899999999999999</c:v>
                      </c:pt>
                      <c:pt idx="150">
                        <c:v>0.15</c:v>
                      </c:pt>
                      <c:pt idx="151">
                        <c:v>0.151</c:v>
                      </c:pt>
                      <c:pt idx="152">
                        <c:v>0.152</c:v>
                      </c:pt>
                      <c:pt idx="153">
                        <c:v>0.153</c:v>
                      </c:pt>
                      <c:pt idx="154">
                        <c:v>0.154</c:v>
                      </c:pt>
                      <c:pt idx="155">
                        <c:v>0.155</c:v>
                      </c:pt>
                      <c:pt idx="156">
                        <c:v>0.156</c:v>
                      </c:pt>
                      <c:pt idx="157">
                        <c:v>0.157</c:v>
                      </c:pt>
                      <c:pt idx="158">
                        <c:v>0.158</c:v>
                      </c:pt>
                      <c:pt idx="159">
                        <c:v>0.159</c:v>
                      </c:pt>
                      <c:pt idx="160">
                        <c:v>0.16</c:v>
                      </c:pt>
                      <c:pt idx="161">
                        <c:v>0.161</c:v>
                      </c:pt>
                      <c:pt idx="162">
                        <c:v>0.16200000000000001</c:v>
                      </c:pt>
                      <c:pt idx="163">
                        <c:v>0.16300000000000001</c:v>
                      </c:pt>
                      <c:pt idx="164">
                        <c:v>0.16400000000000001</c:v>
                      </c:pt>
                      <c:pt idx="165">
                        <c:v>0.16500000000000001</c:v>
                      </c:pt>
                      <c:pt idx="166">
                        <c:v>0.16600000000000001</c:v>
                      </c:pt>
                      <c:pt idx="167">
                        <c:v>0.16700000000000001</c:v>
                      </c:pt>
                      <c:pt idx="168">
                        <c:v>0.16800000000000001</c:v>
                      </c:pt>
                      <c:pt idx="169">
                        <c:v>0.16900000000000001</c:v>
                      </c:pt>
                      <c:pt idx="170">
                        <c:v>0.17</c:v>
                      </c:pt>
                      <c:pt idx="171">
                        <c:v>0.17100000000000001</c:v>
                      </c:pt>
                      <c:pt idx="172">
                        <c:v>0.17199999999999999</c:v>
                      </c:pt>
                      <c:pt idx="173">
                        <c:v>0.17299999999999999</c:v>
                      </c:pt>
                      <c:pt idx="174">
                        <c:v>0.17399999999999999</c:v>
                      </c:pt>
                      <c:pt idx="175">
                        <c:v>0.17499999999999999</c:v>
                      </c:pt>
                      <c:pt idx="176">
                        <c:v>0.17599999999999999</c:v>
                      </c:pt>
                      <c:pt idx="177">
                        <c:v>0.17699999999999999</c:v>
                      </c:pt>
                      <c:pt idx="178">
                        <c:v>0.17799999999999999</c:v>
                      </c:pt>
                      <c:pt idx="179">
                        <c:v>0.17899999999999999</c:v>
                      </c:pt>
                      <c:pt idx="180">
                        <c:v>0.18</c:v>
                      </c:pt>
                      <c:pt idx="181">
                        <c:v>0.18099999999999999</c:v>
                      </c:pt>
                      <c:pt idx="182">
                        <c:v>0.182</c:v>
                      </c:pt>
                      <c:pt idx="183">
                        <c:v>0.183</c:v>
                      </c:pt>
                      <c:pt idx="184">
                        <c:v>0.184</c:v>
                      </c:pt>
                      <c:pt idx="185">
                        <c:v>0.185</c:v>
                      </c:pt>
                      <c:pt idx="186">
                        <c:v>0.186</c:v>
                      </c:pt>
                      <c:pt idx="187">
                        <c:v>0.187</c:v>
                      </c:pt>
                      <c:pt idx="188">
                        <c:v>0.188</c:v>
                      </c:pt>
                      <c:pt idx="189">
                        <c:v>0.189</c:v>
                      </c:pt>
                      <c:pt idx="190">
                        <c:v>0.19</c:v>
                      </c:pt>
                      <c:pt idx="191">
                        <c:v>0.191</c:v>
                      </c:pt>
                      <c:pt idx="192">
                        <c:v>0.192</c:v>
                      </c:pt>
                      <c:pt idx="193">
                        <c:v>0.193</c:v>
                      </c:pt>
                      <c:pt idx="194">
                        <c:v>0.19400000000000001</c:v>
                      </c:pt>
                      <c:pt idx="195">
                        <c:v>0.19500000000000001</c:v>
                      </c:pt>
                      <c:pt idx="196">
                        <c:v>0.19600000000000001</c:v>
                      </c:pt>
                      <c:pt idx="197">
                        <c:v>0.19700000000000001</c:v>
                      </c:pt>
                      <c:pt idx="198">
                        <c:v>0.19800000000000001</c:v>
                      </c:pt>
                      <c:pt idx="199">
                        <c:v>0.19900000000000001</c:v>
                      </c:pt>
                      <c:pt idx="200">
                        <c:v>0.2</c:v>
                      </c:pt>
                      <c:pt idx="201">
                        <c:v>0.20100000000000001</c:v>
                      </c:pt>
                      <c:pt idx="202">
                        <c:v>0.20200000000000001</c:v>
                      </c:pt>
                      <c:pt idx="203">
                        <c:v>0.20300000000000001</c:v>
                      </c:pt>
                      <c:pt idx="204">
                        <c:v>0.20399999999999999</c:v>
                      </c:pt>
                      <c:pt idx="205">
                        <c:v>0.20499999999999999</c:v>
                      </c:pt>
                      <c:pt idx="206">
                        <c:v>0.20599999999999999</c:v>
                      </c:pt>
                      <c:pt idx="207">
                        <c:v>0.20699999999999999</c:v>
                      </c:pt>
                      <c:pt idx="208">
                        <c:v>0.20799999999999999</c:v>
                      </c:pt>
                      <c:pt idx="209">
                        <c:v>0.20899999999999999</c:v>
                      </c:pt>
                      <c:pt idx="210">
                        <c:v>0.21</c:v>
                      </c:pt>
                      <c:pt idx="211">
                        <c:v>0.21099999999999999</c:v>
                      </c:pt>
                      <c:pt idx="212">
                        <c:v>0.21199999999999999</c:v>
                      </c:pt>
                      <c:pt idx="213">
                        <c:v>0.21299999999999999</c:v>
                      </c:pt>
                      <c:pt idx="214">
                        <c:v>0.214</c:v>
                      </c:pt>
                      <c:pt idx="215">
                        <c:v>0.215</c:v>
                      </c:pt>
                      <c:pt idx="216">
                        <c:v>0.216</c:v>
                      </c:pt>
                      <c:pt idx="217">
                        <c:v>0.217</c:v>
                      </c:pt>
                      <c:pt idx="218">
                        <c:v>0.218</c:v>
                      </c:pt>
                      <c:pt idx="219">
                        <c:v>0.219</c:v>
                      </c:pt>
                      <c:pt idx="220">
                        <c:v>0.22</c:v>
                      </c:pt>
                      <c:pt idx="221">
                        <c:v>0.221</c:v>
                      </c:pt>
                      <c:pt idx="222">
                        <c:v>0.222</c:v>
                      </c:pt>
                      <c:pt idx="223">
                        <c:v>0.223</c:v>
                      </c:pt>
                      <c:pt idx="224">
                        <c:v>0.224</c:v>
                      </c:pt>
                      <c:pt idx="225">
                        <c:v>0.22500000000000001</c:v>
                      </c:pt>
                      <c:pt idx="226">
                        <c:v>0.22600000000000001</c:v>
                      </c:pt>
                      <c:pt idx="227">
                        <c:v>0.22700000000000001</c:v>
                      </c:pt>
                      <c:pt idx="228">
                        <c:v>0.22800000000000001</c:v>
                      </c:pt>
                      <c:pt idx="229">
                        <c:v>0.22900000000000001</c:v>
                      </c:pt>
                      <c:pt idx="230">
                        <c:v>0.23</c:v>
                      </c:pt>
                      <c:pt idx="231">
                        <c:v>0.23100000000000001</c:v>
                      </c:pt>
                      <c:pt idx="232">
                        <c:v>0.23200000000000001</c:v>
                      </c:pt>
                      <c:pt idx="233">
                        <c:v>0.23300000000000001</c:v>
                      </c:pt>
                      <c:pt idx="234">
                        <c:v>0.23400000000000001</c:v>
                      </c:pt>
                      <c:pt idx="235">
                        <c:v>0.23499999999999999</c:v>
                      </c:pt>
                      <c:pt idx="236">
                        <c:v>0.23599999999999999</c:v>
                      </c:pt>
                      <c:pt idx="237">
                        <c:v>0.23699999999999999</c:v>
                      </c:pt>
                      <c:pt idx="238">
                        <c:v>0.23799999999999999</c:v>
                      </c:pt>
                      <c:pt idx="239">
                        <c:v>0.23899999999999999</c:v>
                      </c:pt>
                      <c:pt idx="240">
                        <c:v>0.24</c:v>
                      </c:pt>
                      <c:pt idx="241">
                        <c:v>0.24099999999999999</c:v>
                      </c:pt>
                      <c:pt idx="242">
                        <c:v>0.24199999999999999</c:v>
                      </c:pt>
                      <c:pt idx="243">
                        <c:v>0.24299999999999999</c:v>
                      </c:pt>
                      <c:pt idx="244">
                        <c:v>0.24399999999999999</c:v>
                      </c:pt>
                      <c:pt idx="245">
                        <c:v>0.245</c:v>
                      </c:pt>
                      <c:pt idx="246">
                        <c:v>0.246</c:v>
                      </c:pt>
                      <c:pt idx="247">
                        <c:v>0.247</c:v>
                      </c:pt>
                      <c:pt idx="248">
                        <c:v>0.248</c:v>
                      </c:pt>
                      <c:pt idx="249">
                        <c:v>0.249</c:v>
                      </c:pt>
                      <c:pt idx="250">
                        <c:v>0.25</c:v>
                      </c:pt>
                      <c:pt idx="251">
                        <c:v>0.251</c:v>
                      </c:pt>
                      <c:pt idx="252">
                        <c:v>0.252</c:v>
                      </c:pt>
                      <c:pt idx="253">
                        <c:v>0.253</c:v>
                      </c:pt>
                      <c:pt idx="254">
                        <c:v>0.254</c:v>
                      </c:pt>
                      <c:pt idx="255">
                        <c:v>0.255</c:v>
                      </c:pt>
                      <c:pt idx="256">
                        <c:v>0.25600000000000001</c:v>
                      </c:pt>
                      <c:pt idx="257">
                        <c:v>0.25700000000000001</c:v>
                      </c:pt>
                      <c:pt idx="258">
                        <c:v>0.25800000000000001</c:v>
                      </c:pt>
                      <c:pt idx="259">
                        <c:v>0.25900000000000001</c:v>
                      </c:pt>
                      <c:pt idx="260">
                        <c:v>0.26</c:v>
                      </c:pt>
                      <c:pt idx="261">
                        <c:v>0.26100000000000001</c:v>
                      </c:pt>
                      <c:pt idx="262">
                        <c:v>0.26200000000000001</c:v>
                      </c:pt>
                      <c:pt idx="263">
                        <c:v>0.26300000000000001</c:v>
                      </c:pt>
                      <c:pt idx="264">
                        <c:v>0.26400000000000001</c:v>
                      </c:pt>
                      <c:pt idx="265">
                        <c:v>0.26500000000000001</c:v>
                      </c:pt>
                      <c:pt idx="266">
                        <c:v>0.26600000000000001</c:v>
                      </c:pt>
                      <c:pt idx="267">
                        <c:v>0.26700000000000002</c:v>
                      </c:pt>
                      <c:pt idx="268">
                        <c:v>0.26800000000000002</c:v>
                      </c:pt>
                      <c:pt idx="269">
                        <c:v>0.26900000000000002</c:v>
                      </c:pt>
                      <c:pt idx="270">
                        <c:v>0.27</c:v>
                      </c:pt>
                      <c:pt idx="271">
                        <c:v>0.27100000000000002</c:v>
                      </c:pt>
                      <c:pt idx="272">
                        <c:v>0.27200000000000002</c:v>
                      </c:pt>
                      <c:pt idx="273">
                        <c:v>0.27300000000000002</c:v>
                      </c:pt>
                      <c:pt idx="274">
                        <c:v>0.27400000000000002</c:v>
                      </c:pt>
                      <c:pt idx="275">
                        <c:v>0.27500000000000002</c:v>
                      </c:pt>
                      <c:pt idx="276">
                        <c:v>0.27600000000000002</c:v>
                      </c:pt>
                      <c:pt idx="277">
                        <c:v>0.27700000000000002</c:v>
                      </c:pt>
                      <c:pt idx="278">
                        <c:v>0.27800000000000002</c:v>
                      </c:pt>
                      <c:pt idx="279">
                        <c:v>0.27900000000000003</c:v>
                      </c:pt>
                      <c:pt idx="280">
                        <c:v>0.28000000000000003</c:v>
                      </c:pt>
                      <c:pt idx="281">
                        <c:v>0.28100000000000003</c:v>
                      </c:pt>
                      <c:pt idx="282">
                        <c:v>0.28199999999999997</c:v>
                      </c:pt>
                      <c:pt idx="283">
                        <c:v>0.28299999999999997</c:v>
                      </c:pt>
                      <c:pt idx="284">
                        <c:v>0.28399999999999997</c:v>
                      </c:pt>
                      <c:pt idx="285">
                        <c:v>0.28499999999999998</c:v>
                      </c:pt>
                      <c:pt idx="286">
                        <c:v>0.28599999999999998</c:v>
                      </c:pt>
                      <c:pt idx="287">
                        <c:v>0.28699999999999998</c:v>
                      </c:pt>
                      <c:pt idx="288">
                        <c:v>0.28799999999999998</c:v>
                      </c:pt>
                      <c:pt idx="289">
                        <c:v>0.28899999999999998</c:v>
                      </c:pt>
                      <c:pt idx="290">
                        <c:v>0.28999999999999998</c:v>
                      </c:pt>
                      <c:pt idx="291">
                        <c:v>0.29099999999999998</c:v>
                      </c:pt>
                      <c:pt idx="292">
                        <c:v>0.29199999999999998</c:v>
                      </c:pt>
                      <c:pt idx="293">
                        <c:v>0.29299999999999998</c:v>
                      </c:pt>
                      <c:pt idx="294">
                        <c:v>0.29399999999999998</c:v>
                      </c:pt>
                      <c:pt idx="295">
                        <c:v>0.29499999999999998</c:v>
                      </c:pt>
                      <c:pt idx="296">
                        <c:v>0.29599999999999999</c:v>
                      </c:pt>
                      <c:pt idx="297">
                        <c:v>0.29699999999999999</c:v>
                      </c:pt>
                      <c:pt idx="298">
                        <c:v>0.29799999999999999</c:v>
                      </c:pt>
                      <c:pt idx="299">
                        <c:v>0.29899999999999999</c:v>
                      </c:pt>
                      <c:pt idx="300">
                        <c:v>0.3</c:v>
                      </c:pt>
                      <c:pt idx="301">
                        <c:v>0.30099999999999999</c:v>
                      </c:pt>
                      <c:pt idx="302">
                        <c:v>0.30199999999999999</c:v>
                      </c:pt>
                      <c:pt idx="303">
                        <c:v>0.30299999999999999</c:v>
                      </c:pt>
                      <c:pt idx="304">
                        <c:v>0.30399999999999999</c:v>
                      </c:pt>
                      <c:pt idx="305">
                        <c:v>0.30499999999999999</c:v>
                      </c:pt>
                      <c:pt idx="306">
                        <c:v>0.30599999999999999</c:v>
                      </c:pt>
                      <c:pt idx="307">
                        <c:v>0.307</c:v>
                      </c:pt>
                      <c:pt idx="308">
                        <c:v>0.308</c:v>
                      </c:pt>
                      <c:pt idx="309">
                        <c:v>0.309</c:v>
                      </c:pt>
                      <c:pt idx="310">
                        <c:v>0.31</c:v>
                      </c:pt>
                      <c:pt idx="311">
                        <c:v>0.311</c:v>
                      </c:pt>
                      <c:pt idx="312">
                        <c:v>0.312</c:v>
                      </c:pt>
                      <c:pt idx="313">
                        <c:v>0.313</c:v>
                      </c:pt>
                      <c:pt idx="314">
                        <c:v>0.314</c:v>
                      </c:pt>
                      <c:pt idx="315">
                        <c:v>0.315</c:v>
                      </c:pt>
                      <c:pt idx="316">
                        <c:v>0.316</c:v>
                      </c:pt>
                      <c:pt idx="317">
                        <c:v>0.317</c:v>
                      </c:pt>
                      <c:pt idx="318">
                        <c:v>0.318</c:v>
                      </c:pt>
                      <c:pt idx="319">
                        <c:v>0.31900000000000001</c:v>
                      </c:pt>
                      <c:pt idx="320">
                        <c:v>0.32</c:v>
                      </c:pt>
                      <c:pt idx="321">
                        <c:v>0.32100000000000001</c:v>
                      </c:pt>
                      <c:pt idx="322">
                        <c:v>0.32200000000000001</c:v>
                      </c:pt>
                      <c:pt idx="323">
                        <c:v>0.32300000000000001</c:v>
                      </c:pt>
                      <c:pt idx="324">
                        <c:v>0.32400000000000001</c:v>
                      </c:pt>
                      <c:pt idx="325">
                        <c:v>0.32500000000000001</c:v>
                      </c:pt>
                      <c:pt idx="326">
                        <c:v>0.32600000000000001</c:v>
                      </c:pt>
                      <c:pt idx="327">
                        <c:v>0.32700000000000001</c:v>
                      </c:pt>
                      <c:pt idx="328">
                        <c:v>0.32800000000000001</c:v>
                      </c:pt>
                      <c:pt idx="329">
                        <c:v>0.32900000000000001</c:v>
                      </c:pt>
                      <c:pt idx="330">
                        <c:v>0.33</c:v>
                      </c:pt>
                      <c:pt idx="331">
                        <c:v>0.33100000000000002</c:v>
                      </c:pt>
                      <c:pt idx="332">
                        <c:v>0.33200000000000002</c:v>
                      </c:pt>
                      <c:pt idx="333">
                        <c:v>0.33300000000000002</c:v>
                      </c:pt>
                      <c:pt idx="334">
                        <c:v>0.33400000000000002</c:v>
                      </c:pt>
                      <c:pt idx="335">
                        <c:v>0.33500000000000002</c:v>
                      </c:pt>
                      <c:pt idx="336">
                        <c:v>0.33600000000000002</c:v>
                      </c:pt>
                      <c:pt idx="337">
                        <c:v>0.33700000000000002</c:v>
                      </c:pt>
                      <c:pt idx="338">
                        <c:v>0.33800000000000002</c:v>
                      </c:pt>
                      <c:pt idx="339">
                        <c:v>0.33900000000000002</c:v>
                      </c:pt>
                      <c:pt idx="340">
                        <c:v>0.34</c:v>
                      </c:pt>
                      <c:pt idx="341">
                        <c:v>0.34100000000000003</c:v>
                      </c:pt>
                      <c:pt idx="342">
                        <c:v>0.34200000000000003</c:v>
                      </c:pt>
                      <c:pt idx="343">
                        <c:v>0.34300000000000003</c:v>
                      </c:pt>
                      <c:pt idx="344">
                        <c:v>0.34399999999999997</c:v>
                      </c:pt>
                      <c:pt idx="345">
                        <c:v>0.34499999999999997</c:v>
                      </c:pt>
                      <c:pt idx="346">
                        <c:v>0.34599999999999997</c:v>
                      </c:pt>
                      <c:pt idx="347">
                        <c:v>0.34699999999999998</c:v>
                      </c:pt>
                      <c:pt idx="348">
                        <c:v>0.34799999999999998</c:v>
                      </c:pt>
                      <c:pt idx="349">
                        <c:v>0.34899999999999998</c:v>
                      </c:pt>
                      <c:pt idx="350">
                        <c:v>0.35</c:v>
                      </c:pt>
                      <c:pt idx="351">
                        <c:v>0.35099999999999998</c:v>
                      </c:pt>
                      <c:pt idx="352">
                        <c:v>0.35199999999999998</c:v>
                      </c:pt>
                      <c:pt idx="353">
                        <c:v>0.35299999999999998</c:v>
                      </c:pt>
                      <c:pt idx="354">
                        <c:v>0.35399999999999998</c:v>
                      </c:pt>
                      <c:pt idx="355">
                        <c:v>0.35499999999999998</c:v>
                      </c:pt>
                      <c:pt idx="356">
                        <c:v>0.35599999999999998</c:v>
                      </c:pt>
                      <c:pt idx="357">
                        <c:v>0.35699999999999998</c:v>
                      </c:pt>
                      <c:pt idx="358">
                        <c:v>0.35799999999999998</c:v>
                      </c:pt>
                      <c:pt idx="359">
                        <c:v>0.35899999999999999</c:v>
                      </c:pt>
                      <c:pt idx="360">
                        <c:v>0.36</c:v>
                      </c:pt>
                      <c:pt idx="361">
                        <c:v>0.36099999999999999</c:v>
                      </c:pt>
                      <c:pt idx="362">
                        <c:v>0.36199999999999999</c:v>
                      </c:pt>
                      <c:pt idx="363">
                        <c:v>0.36299999999999999</c:v>
                      </c:pt>
                      <c:pt idx="364">
                        <c:v>0.36399999999999999</c:v>
                      </c:pt>
                      <c:pt idx="365">
                        <c:v>0.36499999999999999</c:v>
                      </c:pt>
                      <c:pt idx="366">
                        <c:v>0.36599999999999999</c:v>
                      </c:pt>
                      <c:pt idx="367">
                        <c:v>0.36699999999999999</c:v>
                      </c:pt>
                      <c:pt idx="368">
                        <c:v>0.36799999999999999</c:v>
                      </c:pt>
                      <c:pt idx="369">
                        <c:v>0.36899999999999999</c:v>
                      </c:pt>
                      <c:pt idx="370">
                        <c:v>0.37</c:v>
                      </c:pt>
                      <c:pt idx="371">
                        <c:v>0.371</c:v>
                      </c:pt>
                      <c:pt idx="372">
                        <c:v>0.372</c:v>
                      </c:pt>
                      <c:pt idx="373">
                        <c:v>0.373</c:v>
                      </c:pt>
                      <c:pt idx="374">
                        <c:v>0.374</c:v>
                      </c:pt>
                      <c:pt idx="375">
                        <c:v>0.375</c:v>
                      </c:pt>
                      <c:pt idx="376">
                        <c:v>0.376</c:v>
                      </c:pt>
                      <c:pt idx="377">
                        <c:v>0.377</c:v>
                      </c:pt>
                      <c:pt idx="378">
                        <c:v>0.378</c:v>
                      </c:pt>
                      <c:pt idx="379">
                        <c:v>0.379</c:v>
                      </c:pt>
                      <c:pt idx="380">
                        <c:v>0.38</c:v>
                      </c:pt>
                      <c:pt idx="381">
                        <c:v>0.38100000000000001</c:v>
                      </c:pt>
                      <c:pt idx="382">
                        <c:v>0.38200000000000001</c:v>
                      </c:pt>
                      <c:pt idx="383">
                        <c:v>0.38300000000000001</c:v>
                      </c:pt>
                      <c:pt idx="384">
                        <c:v>0.38400000000000001</c:v>
                      </c:pt>
                      <c:pt idx="385">
                        <c:v>0.38500000000000001</c:v>
                      </c:pt>
                      <c:pt idx="386">
                        <c:v>0.38600000000000001</c:v>
                      </c:pt>
                      <c:pt idx="387">
                        <c:v>0.38700000000000001</c:v>
                      </c:pt>
                      <c:pt idx="388">
                        <c:v>0.38800000000000001</c:v>
                      </c:pt>
                      <c:pt idx="389">
                        <c:v>0.38900000000000001</c:v>
                      </c:pt>
                      <c:pt idx="390">
                        <c:v>0.39</c:v>
                      </c:pt>
                      <c:pt idx="391">
                        <c:v>0.39100000000000001</c:v>
                      </c:pt>
                      <c:pt idx="392">
                        <c:v>0.39200000000000002</c:v>
                      </c:pt>
                      <c:pt idx="393">
                        <c:v>0.39300000000000002</c:v>
                      </c:pt>
                      <c:pt idx="394">
                        <c:v>0.39400000000000002</c:v>
                      </c:pt>
                      <c:pt idx="395">
                        <c:v>0.39500000000000002</c:v>
                      </c:pt>
                      <c:pt idx="396">
                        <c:v>0.39600000000000002</c:v>
                      </c:pt>
                      <c:pt idx="397">
                        <c:v>0.39700000000000002</c:v>
                      </c:pt>
                      <c:pt idx="398">
                        <c:v>0.39800000000000002</c:v>
                      </c:pt>
                      <c:pt idx="399">
                        <c:v>0.39900000000000002</c:v>
                      </c:pt>
                      <c:pt idx="400">
                        <c:v>0.4</c:v>
                      </c:pt>
                      <c:pt idx="401">
                        <c:v>0.40100000000000002</c:v>
                      </c:pt>
                      <c:pt idx="402">
                        <c:v>0.40200000000000002</c:v>
                      </c:pt>
                      <c:pt idx="403">
                        <c:v>0.40300000000000002</c:v>
                      </c:pt>
                      <c:pt idx="404">
                        <c:v>0.40400000000000003</c:v>
                      </c:pt>
                      <c:pt idx="405">
                        <c:v>0.40500000000000003</c:v>
                      </c:pt>
                      <c:pt idx="406">
                        <c:v>0.40600000000000003</c:v>
                      </c:pt>
                      <c:pt idx="407">
                        <c:v>0.40699999999999997</c:v>
                      </c:pt>
                      <c:pt idx="408">
                        <c:v>0.40799999999999997</c:v>
                      </c:pt>
                      <c:pt idx="409">
                        <c:v>0.40899999999999997</c:v>
                      </c:pt>
                      <c:pt idx="410">
                        <c:v>0.41</c:v>
                      </c:pt>
                      <c:pt idx="411">
                        <c:v>0.41099999999999998</c:v>
                      </c:pt>
                      <c:pt idx="412">
                        <c:v>0.41199999999999998</c:v>
                      </c:pt>
                      <c:pt idx="413">
                        <c:v>0.41299999999999998</c:v>
                      </c:pt>
                      <c:pt idx="414">
                        <c:v>0.41399999999999998</c:v>
                      </c:pt>
                      <c:pt idx="415">
                        <c:v>0.41499999999999998</c:v>
                      </c:pt>
                      <c:pt idx="416">
                        <c:v>0.41599999999999998</c:v>
                      </c:pt>
                      <c:pt idx="417">
                        <c:v>0.41699999999999998</c:v>
                      </c:pt>
                      <c:pt idx="418">
                        <c:v>0.41799999999999998</c:v>
                      </c:pt>
                      <c:pt idx="419">
                        <c:v>0.41899999999999998</c:v>
                      </c:pt>
                      <c:pt idx="420">
                        <c:v>0.42</c:v>
                      </c:pt>
                      <c:pt idx="421">
                        <c:v>0.42099999999999999</c:v>
                      </c:pt>
                      <c:pt idx="422">
                        <c:v>0.42199999999999999</c:v>
                      </c:pt>
                      <c:pt idx="423">
                        <c:v>0.42299999999999999</c:v>
                      </c:pt>
                      <c:pt idx="424">
                        <c:v>0.42399999999999999</c:v>
                      </c:pt>
                      <c:pt idx="425">
                        <c:v>0.42499999999999999</c:v>
                      </c:pt>
                      <c:pt idx="426">
                        <c:v>0.42599999999999999</c:v>
                      </c:pt>
                      <c:pt idx="427">
                        <c:v>0.42699999999999999</c:v>
                      </c:pt>
                      <c:pt idx="428">
                        <c:v>0.42799999999999999</c:v>
                      </c:pt>
                      <c:pt idx="429">
                        <c:v>0.42899999999999999</c:v>
                      </c:pt>
                      <c:pt idx="430">
                        <c:v>0.43</c:v>
                      </c:pt>
                      <c:pt idx="431">
                        <c:v>0.43099999999999999</c:v>
                      </c:pt>
                      <c:pt idx="432">
                        <c:v>0.432</c:v>
                      </c:pt>
                      <c:pt idx="433">
                        <c:v>0.433</c:v>
                      </c:pt>
                      <c:pt idx="434">
                        <c:v>0.434</c:v>
                      </c:pt>
                      <c:pt idx="435">
                        <c:v>0.435</c:v>
                      </c:pt>
                      <c:pt idx="436">
                        <c:v>0.436</c:v>
                      </c:pt>
                      <c:pt idx="437">
                        <c:v>0.437</c:v>
                      </c:pt>
                      <c:pt idx="438">
                        <c:v>0.438</c:v>
                      </c:pt>
                      <c:pt idx="439">
                        <c:v>0.439</c:v>
                      </c:pt>
                      <c:pt idx="440">
                        <c:v>0.44</c:v>
                      </c:pt>
                      <c:pt idx="441">
                        <c:v>0.441</c:v>
                      </c:pt>
                      <c:pt idx="442">
                        <c:v>0.442</c:v>
                      </c:pt>
                      <c:pt idx="443">
                        <c:v>0.443</c:v>
                      </c:pt>
                      <c:pt idx="444">
                        <c:v>0.44400000000000001</c:v>
                      </c:pt>
                      <c:pt idx="445">
                        <c:v>0.44500000000000001</c:v>
                      </c:pt>
                      <c:pt idx="446">
                        <c:v>0.44600000000000001</c:v>
                      </c:pt>
                      <c:pt idx="447">
                        <c:v>0.44700000000000001</c:v>
                      </c:pt>
                      <c:pt idx="448">
                        <c:v>0.44800000000000001</c:v>
                      </c:pt>
                      <c:pt idx="449">
                        <c:v>0.44900000000000001</c:v>
                      </c:pt>
                      <c:pt idx="450">
                        <c:v>0.45</c:v>
                      </c:pt>
                      <c:pt idx="451">
                        <c:v>0.45100000000000001</c:v>
                      </c:pt>
                      <c:pt idx="452">
                        <c:v>0.45200000000000001</c:v>
                      </c:pt>
                      <c:pt idx="453">
                        <c:v>0.45300000000000001</c:v>
                      </c:pt>
                      <c:pt idx="454">
                        <c:v>0.45400000000000001</c:v>
                      </c:pt>
                      <c:pt idx="455">
                        <c:v>0.45500000000000002</c:v>
                      </c:pt>
                      <c:pt idx="456">
                        <c:v>0.45600000000000002</c:v>
                      </c:pt>
                      <c:pt idx="457">
                        <c:v>0.45700000000000002</c:v>
                      </c:pt>
                      <c:pt idx="458">
                        <c:v>0.45800000000000002</c:v>
                      </c:pt>
                      <c:pt idx="459">
                        <c:v>0.45900000000000002</c:v>
                      </c:pt>
                      <c:pt idx="460">
                        <c:v>0.46</c:v>
                      </c:pt>
                      <c:pt idx="461">
                        <c:v>0.46100000000000002</c:v>
                      </c:pt>
                      <c:pt idx="462">
                        <c:v>0.46200000000000002</c:v>
                      </c:pt>
                      <c:pt idx="463">
                        <c:v>0.46300000000000002</c:v>
                      </c:pt>
                      <c:pt idx="464">
                        <c:v>0.46400000000000002</c:v>
                      </c:pt>
                      <c:pt idx="465">
                        <c:v>0.46500000000000002</c:v>
                      </c:pt>
                      <c:pt idx="466">
                        <c:v>0.46600000000000003</c:v>
                      </c:pt>
                      <c:pt idx="467">
                        <c:v>0.46700000000000003</c:v>
                      </c:pt>
                      <c:pt idx="468">
                        <c:v>0.46800000000000003</c:v>
                      </c:pt>
                      <c:pt idx="469">
                        <c:v>0.46899999999999997</c:v>
                      </c:pt>
                      <c:pt idx="470">
                        <c:v>0.47</c:v>
                      </c:pt>
                      <c:pt idx="471">
                        <c:v>0.47099999999999997</c:v>
                      </c:pt>
                      <c:pt idx="472">
                        <c:v>0.47199999999999998</c:v>
                      </c:pt>
                      <c:pt idx="473">
                        <c:v>0.47299999999999998</c:v>
                      </c:pt>
                      <c:pt idx="474">
                        <c:v>0.47399999999999998</c:v>
                      </c:pt>
                      <c:pt idx="475">
                        <c:v>0.47499999999999998</c:v>
                      </c:pt>
                      <c:pt idx="476">
                        <c:v>0.47599999999999998</c:v>
                      </c:pt>
                      <c:pt idx="477">
                        <c:v>0.47699999999999998</c:v>
                      </c:pt>
                      <c:pt idx="478">
                        <c:v>0.47799999999999998</c:v>
                      </c:pt>
                      <c:pt idx="479">
                        <c:v>0.47899999999999998</c:v>
                      </c:pt>
                      <c:pt idx="480">
                        <c:v>0.48</c:v>
                      </c:pt>
                      <c:pt idx="481">
                        <c:v>0.48099999999999998</c:v>
                      </c:pt>
                      <c:pt idx="482">
                        <c:v>0.48199999999999998</c:v>
                      </c:pt>
                      <c:pt idx="483">
                        <c:v>0.48299999999999998</c:v>
                      </c:pt>
                      <c:pt idx="484">
                        <c:v>0.48399999999999999</c:v>
                      </c:pt>
                      <c:pt idx="485">
                        <c:v>0.48499999999999999</c:v>
                      </c:pt>
                      <c:pt idx="486">
                        <c:v>0.48599999999999999</c:v>
                      </c:pt>
                      <c:pt idx="487">
                        <c:v>0.48699999999999999</c:v>
                      </c:pt>
                      <c:pt idx="488">
                        <c:v>0.48799999999999999</c:v>
                      </c:pt>
                      <c:pt idx="489">
                        <c:v>0.48899999999999999</c:v>
                      </c:pt>
                      <c:pt idx="490">
                        <c:v>0.49</c:v>
                      </c:pt>
                      <c:pt idx="491">
                        <c:v>0.49099999999999999</c:v>
                      </c:pt>
                      <c:pt idx="492">
                        <c:v>0.49199999999999999</c:v>
                      </c:pt>
                      <c:pt idx="493">
                        <c:v>0.49299999999999999</c:v>
                      </c:pt>
                      <c:pt idx="494">
                        <c:v>0.49399999999999999</c:v>
                      </c:pt>
                      <c:pt idx="495">
                        <c:v>0.495</c:v>
                      </c:pt>
                      <c:pt idx="496">
                        <c:v>0.496</c:v>
                      </c:pt>
                      <c:pt idx="497">
                        <c:v>0.497</c:v>
                      </c:pt>
                      <c:pt idx="498">
                        <c:v>0.498</c:v>
                      </c:pt>
                      <c:pt idx="499">
                        <c:v>0.499</c:v>
                      </c:pt>
                      <c:pt idx="500">
                        <c:v>0.5</c:v>
                      </c:pt>
                      <c:pt idx="501">
                        <c:v>0.501</c:v>
                      </c:pt>
                      <c:pt idx="502">
                        <c:v>0.502</c:v>
                      </c:pt>
                      <c:pt idx="503">
                        <c:v>0.503</c:v>
                      </c:pt>
                      <c:pt idx="504">
                        <c:v>0.504</c:v>
                      </c:pt>
                      <c:pt idx="505">
                        <c:v>0.505</c:v>
                      </c:pt>
                      <c:pt idx="506">
                        <c:v>0.50600000000000001</c:v>
                      </c:pt>
                      <c:pt idx="507">
                        <c:v>0.50700000000000001</c:v>
                      </c:pt>
                      <c:pt idx="508">
                        <c:v>0.50800000000000001</c:v>
                      </c:pt>
                      <c:pt idx="509">
                        <c:v>0.50900000000000001</c:v>
                      </c:pt>
                      <c:pt idx="510">
                        <c:v>0.51</c:v>
                      </c:pt>
                      <c:pt idx="511">
                        <c:v>0.51100000000000001</c:v>
                      </c:pt>
                      <c:pt idx="512">
                        <c:v>0.51200000000000001</c:v>
                      </c:pt>
                      <c:pt idx="513">
                        <c:v>0.51300000000000001</c:v>
                      </c:pt>
                      <c:pt idx="514">
                        <c:v>0.51400000000000001</c:v>
                      </c:pt>
                      <c:pt idx="515">
                        <c:v>0.51500000000000001</c:v>
                      </c:pt>
                      <c:pt idx="516">
                        <c:v>0.51600000000000001</c:v>
                      </c:pt>
                      <c:pt idx="517">
                        <c:v>0.51700000000000002</c:v>
                      </c:pt>
                      <c:pt idx="518">
                        <c:v>0.51800000000000002</c:v>
                      </c:pt>
                      <c:pt idx="519">
                        <c:v>0.51900000000000002</c:v>
                      </c:pt>
                      <c:pt idx="520">
                        <c:v>0.52</c:v>
                      </c:pt>
                      <c:pt idx="521">
                        <c:v>0.52100000000000002</c:v>
                      </c:pt>
                      <c:pt idx="522">
                        <c:v>0.52200000000000002</c:v>
                      </c:pt>
                      <c:pt idx="523">
                        <c:v>0.52300000000000002</c:v>
                      </c:pt>
                      <c:pt idx="524">
                        <c:v>0.52400000000000002</c:v>
                      </c:pt>
                      <c:pt idx="525">
                        <c:v>0.52500000000000002</c:v>
                      </c:pt>
                      <c:pt idx="526">
                        <c:v>0.52600000000000002</c:v>
                      </c:pt>
                      <c:pt idx="527">
                        <c:v>0.52700000000000002</c:v>
                      </c:pt>
                      <c:pt idx="528">
                        <c:v>0.52800000000000002</c:v>
                      </c:pt>
                      <c:pt idx="529">
                        <c:v>0.52900000000000003</c:v>
                      </c:pt>
                      <c:pt idx="530">
                        <c:v>0.53</c:v>
                      </c:pt>
                      <c:pt idx="531">
                        <c:v>0.53100000000000003</c:v>
                      </c:pt>
                      <c:pt idx="532">
                        <c:v>0.53200000000000003</c:v>
                      </c:pt>
                      <c:pt idx="533">
                        <c:v>0.53300000000000003</c:v>
                      </c:pt>
                      <c:pt idx="534">
                        <c:v>0.53400000000000003</c:v>
                      </c:pt>
                      <c:pt idx="535">
                        <c:v>0.53500000000000003</c:v>
                      </c:pt>
                      <c:pt idx="536">
                        <c:v>0.53600000000000003</c:v>
                      </c:pt>
                      <c:pt idx="537">
                        <c:v>0.53700000000000003</c:v>
                      </c:pt>
                      <c:pt idx="538">
                        <c:v>0.53800000000000003</c:v>
                      </c:pt>
                      <c:pt idx="539">
                        <c:v>0.53900000000000003</c:v>
                      </c:pt>
                      <c:pt idx="540">
                        <c:v>0.54</c:v>
                      </c:pt>
                      <c:pt idx="541">
                        <c:v>0.54100000000000004</c:v>
                      </c:pt>
                      <c:pt idx="542">
                        <c:v>0.54200000000000004</c:v>
                      </c:pt>
                      <c:pt idx="543">
                        <c:v>0.54300000000000004</c:v>
                      </c:pt>
                      <c:pt idx="544">
                        <c:v>0.54400000000000004</c:v>
                      </c:pt>
                      <c:pt idx="545">
                        <c:v>0.54500000000000004</c:v>
                      </c:pt>
                      <c:pt idx="546">
                        <c:v>0.54600000000000004</c:v>
                      </c:pt>
                      <c:pt idx="547">
                        <c:v>0.54700000000000004</c:v>
                      </c:pt>
                      <c:pt idx="548">
                        <c:v>0.54800000000000004</c:v>
                      </c:pt>
                      <c:pt idx="549">
                        <c:v>0.54900000000000004</c:v>
                      </c:pt>
                      <c:pt idx="550">
                        <c:v>0.55000000000000004</c:v>
                      </c:pt>
                      <c:pt idx="551">
                        <c:v>0.55100000000000005</c:v>
                      </c:pt>
                      <c:pt idx="552">
                        <c:v>0.55200000000000005</c:v>
                      </c:pt>
                      <c:pt idx="553">
                        <c:v>0.55300000000000005</c:v>
                      </c:pt>
                      <c:pt idx="554">
                        <c:v>0.55400000000000005</c:v>
                      </c:pt>
                      <c:pt idx="555">
                        <c:v>0.55500000000000005</c:v>
                      </c:pt>
                      <c:pt idx="556">
                        <c:v>0.55600000000000005</c:v>
                      </c:pt>
                      <c:pt idx="557">
                        <c:v>0.55700000000000005</c:v>
                      </c:pt>
                      <c:pt idx="558">
                        <c:v>0.55800000000000005</c:v>
                      </c:pt>
                      <c:pt idx="559">
                        <c:v>0.55900000000000005</c:v>
                      </c:pt>
                      <c:pt idx="560">
                        <c:v>0.56000000000000005</c:v>
                      </c:pt>
                      <c:pt idx="561">
                        <c:v>0.56100000000000005</c:v>
                      </c:pt>
                      <c:pt idx="562">
                        <c:v>0.56200000000000006</c:v>
                      </c:pt>
                      <c:pt idx="563">
                        <c:v>0.56299999999999994</c:v>
                      </c:pt>
                      <c:pt idx="564">
                        <c:v>0.56399999999999995</c:v>
                      </c:pt>
                      <c:pt idx="565">
                        <c:v>0.56499999999999995</c:v>
                      </c:pt>
                      <c:pt idx="566">
                        <c:v>0.56599999999999995</c:v>
                      </c:pt>
                      <c:pt idx="567">
                        <c:v>0.56699999999999995</c:v>
                      </c:pt>
                      <c:pt idx="568">
                        <c:v>0.56799999999999995</c:v>
                      </c:pt>
                      <c:pt idx="569">
                        <c:v>0.56899999999999995</c:v>
                      </c:pt>
                      <c:pt idx="570">
                        <c:v>0.56999999999999995</c:v>
                      </c:pt>
                      <c:pt idx="571">
                        <c:v>0.57099999999999995</c:v>
                      </c:pt>
                      <c:pt idx="572">
                        <c:v>0.57199999999999995</c:v>
                      </c:pt>
                      <c:pt idx="573">
                        <c:v>0.57299999999999995</c:v>
                      </c:pt>
                      <c:pt idx="574">
                        <c:v>0.57399999999999995</c:v>
                      </c:pt>
                      <c:pt idx="575">
                        <c:v>0.57499999999999996</c:v>
                      </c:pt>
                      <c:pt idx="576">
                        <c:v>0.57599999999999996</c:v>
                      </c:pt>
                      <c:pt idx="577">
                        <c:v>0.57699999999999996</c:v>
                      </c:pt>
                      <c:pt idx="578">
                        <c:v>0.57799999999999996</c:v>
                      </c:pt>
                      <c:pt idx="579">
                        <c:v>0.57899999999999996</c:v>
                      </c:pt>
                      <c:pt idx="580">
                        <c:v>0.57999999999999996</c:v>
                      </c:pt>
                      <c:pt idx="581">
                        <c:v>0.58099999999999996</c:v>
                      </c:pt>
                      <c:pt idx="582">
                        <c:v>0.58199999999999996</c:v>
                      </c:pt>
                      <c:pt idx="583">
                        <c:v>0.58299999999999996</c:v>
                      </c:pt>
                      <c:pt idx="584">
                        <c:v>0.58399999999999996</c:v>
                      </c:pt>
                      <c:pt idx="585">
                        <c:v>0.58499999999999996</c:v>
                      </c:pt>
                      <c:pt idx="586">
                        <c:v>0.58599999999999997</c:v>
                      </c:pt>
                      <c:pt idx="587">
                        <c:v>0.58699999999999997</c:v>
                      </c:pt>
                      <c:pt idx="588">
                        <c:v>0.58799999999999997</c:v>
                      </c:pt>
                      <c:pt idx="589">
                        <c:v>0.58899999999999997</c:v>
                      </c:pt>
                      <c:pt idx="590">
                        <c:v>0.59</c:v>
                      </c:pt>
                      <c:pt idx="591">
                        <c:v>0.59099999999999997</c:v>
                      </c:pt>
                      <c:pt idx="592">
                        <c:v>0.59199999999999997</c:v>
                      </c:pt>
                      <c:pt idx="593">
                        <c:v>0.59299999999999997</c:v>
                      </c:pt>
                      <c:pt idx="594">
                        <c:v>0.59399999999999997</c:v>
                      </c:pt>
                      <c:pt idx="595">
                        <c:v>0.59499999999999997</c:v>
                      </c:pt>
                      <c:pt idx="596">
                        <c:v>0.59599999999999997</c:v>
                      </c:pt>
                      <c:pt idx="597">
                        <c:v>0.59699999999999998</c:v>
                      </c:pt>
                      <c:pt idx="598">
                        <c:v>0.59799999999999998</c:v>
                      </c:pt>
                      <c:pt idx="599">
                        <c:v>0.59899999999999998</c:v>
                      </c:pt>
                      <c:pt idx="600">
                        <c:v>0.6</c:v>
                      </c:pt>
                      <c:pt idx="601">
                        <c:v>0.60099999999999998</c:v>
                      </c:pt>
                      <c:pt idx="602">
                        <c:v>0.60199999999999998</c:v>
                      </c:pt>
                      <c:pt idx="603">
                        <c:v>0.60299999999999998</c:v>
                      </c:pt>
                      <c:pt idx="604">
                        <c:v>0.60399999999999998</c:v>
                      </c:pt>
                      <c:pt idx="605">
                        <c:v>0.60499999999999998</c:v>
                      </c:pt>
                      <c:pt idx="606">
                        <c:v>0.60599999999999998</c:v>
                      </c:pt>
                      <c:pt idx="607">
                        <c:v>0.60699999999999998</c:v>
                      </c:pt>
                      <c:pt idx="608">
                        <c:v>0.60799999999999998</c:v>
                      </c:pt>
                      <c:pt idx="609">
                        <c:v>0.60899999999999999</c:v>
                      </c:pt>
                      <c:pt idx="610">
                        <c:v>0.61</c:v>
                      </c:pt>
                      <c:pt idx="611">
                        <c:v>0.61099999999999999</c:v>
                      </c:pt>
                      <c:pt idx="612">
                        <c:v>0.61199999999999999</c:v>
                      </c:pt>
                      <c:pt idx="613">
                        <c:v>0.61299999999999999</c:v>
                      </c:pt>
                      <c:pt idx="614">
                        <c:v>0.61399999999999999</c:v>
                      </c:pt>
                      <c:pt idx="615">
                        <c:v>0.61499999999999999</c:v>
                      </c:pt>
                      <c:pt idx="616">
                        <c:v>0.61599999999999999</c:v>
                      </c:pt>
                      <c:pt idx="617">
                        <c:v>0.61699999999999999</c:v>
                      </c:pt>
                      <c:pt idx="618">
                        <c:v>0.61799999999999999</c:v>
                      </c:pt>
                      <c:pt idx="619">
                        <c:v>0.61899999999999999</c:v>
                      </c:pt>
                      <c:pt idx="620">
                        <c:v>0.62</c:v>
                      </c:pt>
                      <c:pt idx="621">
                        <c:v>0.621</c:v>
                      </c:pt>
                      <c:pt idx="622">
                        <c:v>0.622</c:v>
                      </c:pt>
                      <c:pt idx="623">
                        <c:v>0.623</c:v>
                      </c:pt>
                      <c:pt idx="624">
                        <c:v>0.624</c:v>
                      </c:pt>
                      <c:pt idx="625">
                        <c:v>0.625</c:v>
                      </c:pt>
                      <c:pt idx="626">
                        <c:v>0.626</c:v>
                      </c:pt>
                      <c:pt idx="627">
                        <c:v>0.627</c:v>
                      </c:pt>
                      <c:pt idx="628">
                        <c:v>0.628</c:v>
                      </c:pt>
                      <c:pt idx="629">
                        <c:v>0.629</c:v>
                      </c:pt>
                      <c:pt idx="630">
                        <c:v>0.63</c:v>
                      </c:pt>
                      <c:pt idx="631">
                        <c:v>0.63100000000000001</c:v>
                      </c:pt>
                      <c:pt idx="632">
                        <c:v>0.63200000000000001</c:v>
                      </c:pt>
                      <c:pt idx="633">
                        <c:v>0.63300000000000001</c:v>
                      </c:pt>
                      <c:pt idx="634">
                        <c:v>0.63400000000000001</c:v>
                      </c:pt>
                      <c:pt idx="635">
                        <c:v>0.63500000000000001</c:v>
                      </c:pt>
                      <c:pt idx="636">
                        <c:v>0.63600000000000001</c:v>
                      </c:pt>
                      <c:pt idx="637">
                        <c:v>0.63700000000000001</c:v>
                      </c:pt>
                      <c:pt idx="638">
                        <c:v>0.63800000000000001</c:v>
                      </c:pt>
                      <c:pt idx="639">
                        <c:v>0.63900000000000001</c:v>
                      </c:pt>
                      <c:pt idx="640">
                        <c:v>0.64</c:v>
                      </c:pt>
                      <c:pt idx="641">
                        <c:v>0.64100000000000001</c:v>
                      </c:pt>
                      <c:pt idx="642">
                        <c:v>0.64200000000000002</c:v>
                      </c:pt>
                      <c:pt idx="643">
                        <c:v>0.64300000000000002</c:v>
                      </c:pt>
                      <c:pt idx="644">
                        <c:v>0.64400000000000002</c:v>
                      </c:pt>
                      <c:pt idx="645">
                        <c:v>0.64500000000000002</c:v>
                      </c:pt>
                      <c:pt idx="646">
                        <c:v>0.64600000000000002</c:v>
                      </c:pt>
                      <c:pt idx="647">
                        <c:v>0.64700000000000002</c:v>
                      </c:pt>
                      <c:pt idx="648">
                        <c:v>0.64800000000000002</c:v>
                      </c:pt>
                      <c:pt idx="649">
                        <c:v>0.64900000000000002</c:v>
                      </c:pt>
                      <c:pt idx="650">
                        <c:v>0.65</c:v>
                      </c:pt>
                      <c:pt idx="651">
                        <c:v>0.65100000000000002</c:v>
                      </c:pt>
                      <c:pt idx="652">
                        <c:v>0.65200000000000002</c:v>
                      </c:pt>
                      <c:pt idx="653">
                        <c:v>0.65300000000000002</c:v>
                      </c:pt>
                      <c:pt idx="654">
                        <c:v>0.65400000000000003</c:v>
                      </c:pt>
                      <c:pt idx="655">
                        <c:v>0.65500000000000003</c:v>
                      </c:pt>
                      <c:pt idx="656">
                        <c:v>0.65600000000000003</c:v>
                      </c:pt>
                      <c:pt idx="657">
                        <c:v>0.65700000000000003</c:v>
                      </c:pt>
                      <c:pt idx="658">
                        <c:v>0.65800000000000003</c:v>
                      </c:pt>
                      <c:pt idx="659">
                        <c:v>0.65900000000000003</c:v>
                      </c:pt>
                      <c:pt idx="660">
                        <c:v>0.66</c:v>
                      </c:pt>
                      <c:pt idx="661">
                        <c:v>0.66100000000000003</c:v>
                      </c:pt>
                      <c:pt idx="662">
                        <c:v>0.66200000000000003</c:v>
                      </c:pt>
                      <c:pt idx="663">
                        <c:v>0.66300000000000003</c:v>
                      </c:pt>
                      <c:pt idx="664">
                        <c:v>0.66400000000000003</c:v>
                      </c:pt>
                      <c:pt idx="665">
                        <c:v>0.66500000000000004</c:v>
                      </c:pt>
                      <c:pt idx="666">
                        <c:v>0.66600000000000004</c:v>
                      </c:pt>
                      <c:pt idx="667">
                        <c:v>0.66700000000000004</c:v>
                      </c:pt>
                      <c:pt idx="668">
                        <c:v>0.66800000000000004</c:v>
                      </c:pt>
                      <c:pt idx="669">
                        <c:v>0.66900000000000004</c:v>
                      </c:pt>
                      <c:pt idx="670">
                        <c:v>0.67</c:v>
                      </c:pt>
                      <c:pt idx="671">
                        <c:v>0.67100000000000004</c:v>
                      </c:pt>
                      <c:pt idx="672">
                        <c:v>0.67200000000000004</c:v>
                      </c:pt>
                      <c:pt idx="673">
                        <c:v>0.67300000000000004</c:v>
                      </c:pt>
                      <c:pt idx="674">
                        <c:v>0.67400000000000004</c:v>
                      </c:pt>
                      <c:pt idx="675">
                        <c:v>0.67500000000000004</c:v>
                      </c:pt>
                      <c:pt idx="676">
                        <c:v>0.67600000000000005</c:v>
                      </c:pt>
                      <c:pt idx="677">
                        <c:v>0.67700000000000005</c:v>
                      </c:pt>
                      <c:pt idx="678">
                        <c:v>0.67800000000000005</c:v>
                      </c:pt>
                      <c:pt idx="679">
                        <c:v>0.67900000000000005</c:v>
                      </c:pt>
                      <c:pt idx="680">
                        <c:v>0.68</c:v>
                      </c:pt>
                      <c:pt idx="681">
                        <c:v>0.68100000000000005</c:v>
                      </c:pt>
                      <c:pt idx="682">
                        <c:v>0.68200000000000005</c:v>
                      </c:pt>
                      <c:pt idx="683">
                        <c:v>0.68300000000000005</c:v>
                      </c:pt>
                      <c:pt idx="684">
                        <c:v>0.68400000000000005</c:v>
                      </c:pt>
                      <c:pt idx="685">
                        <c:v>0.68500000000000005</c:v>
                      </c:pt>
                      <c:pt idx="686">
                        <c:v>0.68600000000000005</c:v>
                      </c:pt>
                      <c:pt idx="687">
                        <c:v>0.68700000000000006</c:v>
                      </c:pt>
                      <c:pt idx="688">
                        <c:v>0.68799999999999994</c:v>
                      </c:pt>
                      <c:pt idx="689">
                        <c:v>0.68899999999999995</c:v>
                      </c:pt>
                      <c:pt idx="690">
                        <c:v>0.69</c:v>
                      </c:pt>
                      <c:pt idx="691">
                        <c:v>0.69099999999999995</c:v>
                      </c:pt>
                      <c:pt idx="692">
                        <c:v>0.69199999999999995</c:v>
                      </c:pt>
                      <c:pt idx="693">
                        <c:v>0.69299999999999995</c:v>
                      </c:pt>
                      <c:pt idx="694">
                        <c:v>0.69399999999999995</c:v>
                      </c:pt>
                      <c:pt idx="695">
                        <c:v>0.69499999999999995</c:v>
                      </c:pt>
                      <c:pt idx="696">
                        <c:v>0.69599999999999995</c:v>
                      </c:pt>
                      <c:pt idx="697">
                        <c:v>0.69699999999999995</c:v>
                      </c:pt>
                      <c:pt idx="698">
                        <c:v>0.69799999999999995</c:v>
                      </c:pt>
                      <c:pt idx="699">
                        <c:v>0.69899999999999995</c:v>
                      </c:pt>
                      <c:pt idx="700">
                        <c:v>0.7</c:v>
                      </c:pt>
                      <c:pt idx="701">
                        <c:v>0.70099999999999996</c:v>
                      </c:pt>
                      <c:pt idx="702">
                        <c:v>0.70199999999999996</c:v>
                      </c:pt>
                      <c:pt idx="703">
                        <c:v>0.70299999999999996</c:v>
                      </c:pt>
                      <c:pt idx="704">
                        <c:v>0.70399999999999996</c:v>
                      </c:pt>
                      <c:pt idx="705">
                        <c:v>0.70499999999999996</c:v>
                      </c:pt>
                      <c:pt idx="706">
                        <c:v>0.70599999999999996</c:v>
                      </c:pt>
                      <c:pt idx="707">
                        <c:v>0.70699999999999996</c:v>
                      </c:pt>
                      <c:pt idx="708">
                        <c:v>0.70799999999999996</c:v>
                      </c:pt>
                      <c:pt idx="709">
                        <c:v>0.70899999999999996</c:v>
                      </c:pt>
                      <c:pt idx="710">
                        <c:v>0.71</c:v>
                      </c:pt>
                      <c:pt idx="711">
                        <c:v>0.71099999999999997</c:v>
                      </c:pt>
                      <c:pt idx="712">
                        <c:v>0.71199999999999997</c:v>
                      </c:pt>
                      <c:pt idx="713">
                        <c:v>0.71299999999999997</c:v>
                      </c:pt>
                      <c:pt idx="714">
                        <c:v>0.71399999999999997</c:v>
                      </c:pt>
                      <c:pt idx="715">
                        <c:v>0.71499999999999997</c:v>
                      </c:pt>
                      <c:pt idx="716">
                        <c:v>0.71599999999999997</c:v>
                      </c:pt>
                      <c:pt idx="717">
                        <c:v>0.71699999999999997</c:v>
                      </c:pt>
                      <c:pt idx="718">
                        <c:v>0.71799999999999997</c:v>
                      </c:pt>
                      <c:pt idx="719">
                        <c:v>0.71899999999999997</c:v>
                      </c:pt>
                      <c:pt idx="720">
                        <c:v>0.72</c:v>
                      </c:pt>
                      <c:pt idx="721">
                        <c:v>0.72099999999999997</c:v>
                      </c:pt>
                      <c:pt idx="722">
                        <c:v>0.72199999999999998</c:v>
                      </c:pt>
                      <c:pt idx="723">
                        <c:v>0.72299999999999998</c:v>
                      </c:pt>
                      <c:pt idx="724">
                        <c:v>0.72399999999999998</c:v>
                      </c:pt>
                      <c:pt idx="725">
                        <c:v>0.72499999999999998</c:v>
                      </c:pt>
                      <c:pt idx="726">
                        <c:v>0.72599999999999998</c:v>
                      </c:pt>
                      <c:pt idx="727">
                        <c:v>0.72699999999999998</c:v>
                      </c:pt>
                      <c:pt idx="728">
                        <c:v>0.72799999999999998</c:v>
                      </c:pt>
                      <c:pt idx="729">
                        <c:v>0.72899999999999998</c:v>
                      </c:pt>
                      <c:pt idx="730">
                        <c:v>0.73</c:v>
                      </c:pt>
                      <c:pt idx="731">
                        <c:v>0.73099999999999998</c:v>
                      </c:pt>
                      <c:pt idx="732">
                        <c:v>0.73199999999999998</c:v>
                      </c:pt>
                      <c:pt idx="733">
                        <c:v>0.73299999999999998</c:v>
                      </c:pt>
                      <c:pt idx="734">
                        <c:v>0.73399999999999999</c:v>
                      </c:pt>
                      <c:pt idx="735">
                        <c:v>0.73499999999999999</c:v>
                      </c:pt>
                      <c:pt idx="736">
                        <c:v>0.73599999999999999</c:v>
                      </c:pt>
                      <c:pt idx="737">
                        <c:v>0.73699999999999999</c:v>
                      </c:pt>
                      <c:pt idx="738">
                        <c:v>0.73799999999999999</c:v>
                      </c:pt>
                      <c:pt idx="739">
                        <c:v>0.73899999999999999</c:v>
                      </c:pt>
                      <c:pt idx="740">
                        <c:v>0.74</c:v>
                      </c:pt>
                      <c:pt idx="741">
                        <c:v>0.74099999999999999</c:v>
                      </c:pt>
                      <c:pt idx="742">
                        <c:v>0.74199999999999999</c:v>
                      </c:pt>
                      <c:pt idx="743">
                        <c:v>0.74299999999999999</c:v>
                      </c:pt>
                      <c:pt idx="744">
                        <c:v>0.74399999999999999</c:v>
                      </c:pt>
                      <c:pt idx="745">
                        <c:v>0.745</c:v>
                      </c:pt>
                      <c:pt idx="746">
                        <c:v>0.746</c:v>
                      </c:pt>
                      <c:pt idx="747">
                        <c:v>0.747</c:v>
                      </c:pt>
                      <c:pt idx="748">
                        <c:v>0.748</c:v>
                      </c:pt>
                      <c:pt idx="749">
                        <c:v>0.749</c:v>
                      </c:pt>
                      <c:pt idx="750">
                        <c:v>0.75</c:v>
                      </c:pt>
                      <c:pt idx="751">
                        <c:v>0.751</c:v>
                      </c:pt>
                      <c:pt idx="752">
                        <c:v>0.752</c:v>
                      </c:pt>
                      <c:pt idx="753">
                        <c:v>0.753</c:v>
                      </c:pt>
                      <c:pt idx="754">
                        <c:v>0.754</c:v>
                      </c:pt>
                      <c:pt idx="755">
                        <c:v>0.755</c:v>
                      </c:pt>
                      <c:pt idx="756">
                        <c:v>0.75600000000000001</c:v>
                      </c:pt>
                      <c:pt idx="757">
                        <c:v>0.75700000000000001</c:v>
                      </c:pt>
                      <c:pt idx="758">
                        <c:v>0.75800000000000001</c:v>
                      </c:pt>
                      <c:pt idx="759">
                        <c:v>0.75900000000000001</c:v>
                      </c:pt>
                      <c:pt idx="760">
                        <c:v>0.76</c:v>
                      </c:pt>
                      <c:pt idx="761">
                        <c:v>0.76100000000000001</c:v>
                      </c:pt>
                      <c:pt idx="762">
                        <c:v>0.76200000000000001</c:v>
                      </c:pt>
                      <c:pt idx="763">
                        <c:v>0.76300000000000001</c:v>
                      </c:pt>
                      <c:pt idx="764">
                        <c:v>0.76400000000000001</c:v>
                      </c:pt>
                      <c:pt idx="765">
                        <c:v>0.76500000000000001</c:v>
                      </c:pt>
                      <c:pt idx="766">
                        <c:v>0.76600000000000001</c:v>
                      </c:pt>
                      <c:pt idx="767">
                        <c:v>0.76700000000000002</c:v>
                      </c:pt>
                      <c:pt idx="768">
                        <c:v>0.76800000000000002</c:v>
                      </c:pt>
                      <c:pt idx="769">
                        <c:v>0.76900000000000002</c:v>
                      </c:pt>
                      <c:pt idx="770">
                        <c:v>0.77</c:v>
                      </c:pt>
                      <c:pt idx="771">
                        <c:v>0.77100000000000002</c:v>
                      </c:pt>
                      <c:pt idx="772">
                        <c:v>0.77200000000000002</c:v>
                      </c:pt>
                      <c:pt idx="773">
                        <c:v>0.77300000000000002</c:v>
                      </c:pt>
                      <c:pt idx="774">
                        <c:v>0.77400000000000002</c:v>
                      </c:pt>
                      <c:pt idx="775">
                        <c:v>0.77500000000000002</c:v>
                      </c:pt>
                      <c:pt idx="776">
                        <c:v>0.77600000000000002</c:v>
                      </c:pt>
                      <c:pt idx="777">
                        <c:v>0.77700000000000002</c:v>
                      </c:pt>
                      <c:pt idx="778">
                        <c:v>0.77800000000000002</c:v>
                      </c:pt>
                      <c:pt idx="779">
                        <c:v>0.77900000000000003</c:v>
                      </c:pt>
                      <c:pt idx="780">
                        <c:v>0.78</c:v>
                      </c:pt>
                      <c:pt idx="781">
                        <c:v>0.78100000000000003</c:v>
                      </c:pt>
                      <c:pt idx="782">
                        <c:v>0.78200000000000003</c:v>
                      </c:pt>
                      <c:pt idx="783">
                        <c:v>0.78300000000000003</c:v>
                      </c:pt>
                      <c:pt idx="784">
                        <c:v>0.78400000000000003</c:v>
                      </c:pt>
                      <c:pt idx="785">
                        <c:v>0.78500000000000003</c:v>
                      </c:pt>
                      <c:pt idx="786">
                        <c:v>0.78600000000000003</c:v>
                      </c:pt>
                      <c:pt idx="787">
                        <c:v>0.78700000000000003</c:v>
                      </c:pt>
                      <c:pt idx="788">
                        <c:v>0.78800000000000003</c:v>
                      </c:pt>
                      <c:pt idx="789">
                        <c:v>0.78900000000000003</c:v>
                      </c:pt>
                      <c:pt idx="790">
                        <c:v>0.79</c:v>
                      </c:pt>
                      <c:pt idx="791">
                        <c:v>0.79100000000000004</c:v>
                      </c:pt>
                      <c:pt idx="792">
                        <c:v>0.79200000000000004</c:v>
                      </c:pt>
                      <c:pt idx="793">
                        <c:v>0.79300000000000004</c:v>
                      </c:pt>
                      <c:pt idx="794">
                        <c:v>0.79400000000000004</c:v>
                      </c:pt>
                      <c:pt idx="795">
                        <c:v>0.79500000000000004</c:v>
                      </c:pt>
                      <c:pt idx="796">
                        <c:v>0.79600000000000004</c:v>
                      </c:pt>
                      <c:pt idx="797">
                        <c:v>0.79700000000000004</c:v>
                      </c:pt>
                      <c:pt idx="798">
                        <c:v>0.79800000000000004</c:v>
                      </c:pt>
                      <c:pt idx="799">
                        <c:v>0.79900000000000004</c:v>
                      </c:pt>
                      <c:pt idx="800">
                        <c:v>0.8</c:v>
                      </c:pt>
                      <c:pt idx="801">
                        <c:v>0.80100000000000005</c:v>
                      </c:pt>
                      <c:pt idx="802">
                        <c:v>0.80200000000000005</c:v>
                      </c:pt>
                      <c:pt idx="803">
                        <c:v>0.80300000000000005</c:v>
                      </c:pt>
                      <c:pt idx="804">
                        <c:v>0.80400000000000005</c:v>
                      </c:pt>
                      <c:pt idx="805">
                        <c:v>0.80500000000000005</c:v>
                      </c:pt>
                      <c:pt idx="806">
                        <c:v>0.80600000000000005</c:v>
                      </c:pt>
                      <c:pt idx="807">
                        <c:v>0.80700000000000005</c:v>
                      </c:pt>
                      <c:pt idx="808">
                        <c:v>0.80800000000000005</c:v>
                      </c:pt>
                      <c:pt idx="809">
                        <c:v>0.80900000000000005</c:v>
                      </c:pt>
                      <c:pt idx="810">
                        <c:v>0.81</c:v>
                      </c:pt>
                      <c:pt idx="811">
                        <c:v>0.81100000000000005</c:v>
                      </c:pt>
                      <c:pt idx="812">
                        <c:v>0.81200000000000006</c:v>
                      </c:pt>
                      <c:pt idx="813">
                        <c:v>0.81299999999999994</c:v>
                      </c:pt>
                      <c:pt idx="814">
                        <c:v>0.81399999999999995</c:v>
                      </c:pt>
                      <c:pt idx="815">
                        <c:v>0.81499999999999995</c:v>
                      </c:pt>
                      <c:pt idx="816">
                        <c:v>0.81599999999999995</c:v>
                      </c:pt>
                      <c:pt idx="817">
                        <c:v>0.81699999999999995</c:v>
                      </c:pt>
                      <c:pt idx="818">
                        <c:v>0.81799999999999995</c:v>
                      </c:pt>
                      <c:pt idx="819">
                        <c:v>0.81899999999999995</c:v>
                      </c:pt>
                      <c:pt idx="820">
                        <c:v>0.82</c:v>
                      </c:pt>
                      <c:pt idx="821">
                        <c:v>0.82099999999999995</c:v>
                      </c:pt>
                      <c:pt idx="822">
                        <c:v>0.82199999999999995</c:v>
                      </c:pt>
                      <c:pt idx="823">
                        <c:v>0.82299999999999995</c:v>
                      </c:pt>
                      <c:pt idx="824">
                        <c:v>0.82399999999999995</c:v>
                      </c:pt>
                      <c:pt idx="825">
                        <c:v>0.82499999999999996</c:v>
                      </c:pt>
                      <c:pt idx="826">
                        <c:v>0.82599999999999996</c:v>
                      </c:pt>
                      <c:pt idx="827">
                        <c:v>0.82699999999999996</c:v>
                      </c:pt>
                      <c:pt idx="828">
                        <c:v>0.82799999999999996</c:v>
                      </c:pt>
                      <c:pt idx="829">
                        <c:v>0.82899999999999996</c:v>
                      </c:pt>
                      <c:pt idx="830">
                        <c:v>0.83</c:v>
                      </c:pt>
                      <c:pt idx="831">
                        <c:v>0.83099999999999996</c:v>
                      </c:pt>
                      <c:pt idx="832">
                        <c:v>0.83199999999999996</c:v>
                      </c:pt>
                      <c:pt idx="833">
                        <c:v>0.83299999999999996</c:v>
                      </c:pt>
                      <c:pt idx="834">
                        <c:v>0.83399999999999996</c:v>
                      </c:pt>
                      <c:pt idx="835">
                        <c:v>0.83499999999999996</c:v>
                      </c:pt>
                      <c:pt idx="836">
                        <c:v>0.83599999999999997</c:v>
                      </c:pt>
                      <c:pt idx="837">
                        <c:v>0.83699999999999997</c:v>
                      </c:pt>
                      <c:pt idx="838">
                        <c:v>0.83799999999999997</c:v>
                      </c:pt>
                      <c:pt idx="839">
                        <c:v>0.83899999999999997</c:v>
                      </c:pt>
                      <c:pt idx="840">
                        <c:v>0.84</c:v>
                      </c:pt>
                      <c:pt idx="841">
                        <c:v>0.84099999999999997</c:v>
                      </c:pt>
                      <c:pt idx="842">
                        <c:v>0.84199999999999997</c:v>
                      </c:pt>
                      <c:pt idx="843">
                        <c:v>0.84299999999999997</c:v>
                      </c:pt>
                      <c:pt idx="844">
                        <c:v>0.84399999999999997</c:v>
                      </c:pt>
                      <c:pt idx="845">
                        <c:v>0.84499999999999997</c:v>
                      </c:pt>
                      <c:pt idx="846">
                        <c:v>0.84599999999999997</c:v>
                      </c:pt>
                      <c:pt idx="847">
                        <c:v>0.84699999999999998</c:v>
                      </c:pt>
                      <c:pt idx="848">
                        <c:v>0.84799999999999998</c:v>
                      </c:pt>
                      <c:pt idx="849">
                        <c:v>0.84899999999999998</c:v>
                      </c:pt>
                      <c:pt idx="850">
                        <c:v>0.85</c:v>
                      </c:pt>
                      <c:pt idx="851">
                        <c:v>0.85099999999999998</c:v>
                      </c:pt>
                      <c:pt idx="852">
                        <c:v>0.85199999999999998</c:v>
                      </c:pt>
                      <c:pt idx="853">
                        <c:v>0.85299999999999998</c:v>
                      </c:pt>
                      <c:pt idx="854">
                        <c:v>0.85399999999999998</c:v>
                      </c:pt>
                      <c:pt idx="855">
                        <c:v>0.85499999999999998</c:v>
                      </c:pt>
                      <c:pt idx="856">
                        <c:v>0.85599999999999998</c:v>
                      </c:pt>
                      <c:pt idx="857">
                        <c:v>0.85699999999999998</c:v>
                      </c:pt>
                      <c:pt idx="858">
                        <c:v>0.85799999999999998</c:v>
                      </c:pt>
                      <c:pt idx="859">
                        <c:v>0.85899999999999999</c:v>
                      </c:pt>
                      <c:pt idx="860">
                        <c:v>0.86</c:v>
                      </c:pt>
                      <c:pt idx="861">
                        <c:v>0.86099999999999999</c:v>
                      </c:pt>
                      <c:pt idx="862">
                        <c:v>0.86199999999999999</c:v>
                      </c:pt>
                      <c:pt idx="863">
                        <c:v>0.86299999999999999</c:v>
                      </c:pt>
                      <c:pt idx="864">
                        <c:v>0.86399999999999999</c:v>
                      </c:pt>
                      <c:pt idx="865">
                        <c:v>0.86499999999999999</c:v>
                      </c:pt>
                      <c:pt idx="866">
                        <c:v>0.86599999999999999</c:v>
                      </c:pt>
                      <c:pt idx="867">
                        <c:v>0.86699999999999999</c:v>
                      </c:pt>
                      <c:pt idx="868">
                        <c:v>0.86799999999999999</c:v>
                      </c:pt>
                      <c:pt idx="869">
                        <c:v>0.86899999999999999</c:v>
                      </c:pt>
                      <c:pt idx="870">
                        <c:v>0.87</c:v>
                      </c:pt>
                      <c:pt idx="871">
                        <c:v>0.871</c:v>
                      </c:pt>
                      <c:pt idx="872">
                        <c:v>0.872</c:v>
                      </c:pt>
                      <c:pt idx="873">
                        <c:v>0.873</c:v>
                      </c:pt>
                      <c:pt idx="874">
                        <c:v>0.874</c:v>
                      </c:pt>
                      <c:pt idx="875">
                        <c:v>0.875</c:v>
                      </c:pt>
                      <c:pt idx="876">
                        <c:v>0.876</c:v>
                      </c:pt>
                      <c:pt idx="877">
                        <c:v>0.877</c:v>
                      </c:pt>
                      <c:pt idx="878">
                        <c:v>0.878</c:v>
                      </c:pt>
                      <c:pt idx="879">
                        <c:v>0.879</c:v>
                      </c:pt>
                      <c:pt idx="880">
                        <c:v>0.88</c:v>
                      </c:pt>
                      <c:pt idx="881">
                        <c:v>0.88100000000000001</c:v>
                      </c:pt>
                      <c:pt idx="882">
                        <c:v>0.88200000000000001</c:v>
                      </c:pt>
                      <c:pt idx="883">
                        <c:v>0.88300000000000001</c:v>
                      </c:pt>
                      <c:pt idx="884">
                        <c:v>0.88400000000000001</c:v>
                      </c:pt>
                      <c:pt idx="885">
                        <c:v>0.88500000000000001</c:v>
                      </c:pt>
                      <c:pt idx="886">
                        <c:v>0.88600000000000001</c:v>
                      </c:pt>
                      <c:pt idx="887">
                        <c:v>0.88700000000000001</c:v>
                      </c:pt>
                      <c:pt idx="888">
                        <c:v>0.88800000000000001</c:v>
                      </c:pt>
                      <c:pt idx="889">
                        <c:v>0.88900000000000001</c:v>
                      </c:pt>
                      <c:pt idx="890">
                        <c:v>0.89</c:v>
                      </c:pt>
                      <c:pt idx="891">
                        <c:v>0.89100000000000001</c:v>
                      </c:pt>
                      <c:pt idx="892">
                        <c:v>0.89200000000000002</c:v>
                      </c:pt>
                      <c:pt idx="893">
                        <c:v>0.89300000000000002</c:v>
                      </c:pt>
                      <c:pt idx="894">
                        <c:v>0.89400000000000002</c:v>
                      </c:pt>
                      <c:pt idx="895">
                        <c:v>0.89500000000000002</c:v>
                      </c:pt>
                      <c:pt idx="896">
                        <c:v>0.89600000000000002</c:v>
                      </c:pt>
                      <c:pt idx="897">
                        <c:v>0.89700000000000002</c:v>
                      </c:pt>
                      <c:pt idx="898">
                        <c:v>0.89800000000000002</c:v>
                      </c:pt>
                      <c:pt idx="899">
                        <c:v>0.89900000000000002</c:v>
                      </c:pt>
                      <c:pt idx="900">
                        <c:v>0.9</c:v>
                      </c:pt>
                      <c:pt idx="901">
                        <c:v>0.90100000000000002</c:v>
                      </c:pt>
                      <c:pt idx="902">
                        <c:v>0.90200000000000002</c:v>
                      </c:pt>
                      <c:pt idx="903">
                        <c:v>0.90300000000000002</c:v>
                      </c:pt>
                      <c:pt idx="904">
                        <c:v>0.90400000000000003</c:v>
                      </c:pt>
                      <c:pt idx="905">
                        <c:v>0.90500000000000003</c:v>
                      </c:pt>
                      <c:pt idx="906">
                        <c:v>0.90600000000000003</c:v>
                      </c:pt>
                      <c:pt idx="907">
                        <c:v>0.90700000000000003</c:v>
                      </c:pt>
                      <c:pt idx="908">
                        <c:v>0.90800000000000003</c:v>
                      </c:pt>
                      <c:pt idx="909">
                        <c:v>0.90900000000000003</c:v>
                      </c:pt>
                      <c:pt idx="910">
                        <c:v>0.91</c:v>
                      </c:pt>
                      <c:pt idx="911">
                        <c:v>0.91100000000000003</c:v>
                      </c:pt>
                      <c:pt idx="912">
                        <c:v>0.91200000000000003</c:v>
                      </c:pt>
                      <c:pt idx="913">
                        <c:v>0.91300000000000003</c:v>
                      </c:pt>
                      <c:pt idx="914">
                        <c:v>0.91400000000000003</c:v>
                      </c:pt>
                      <c:pt idx="915">
                        <c:v>0.91500000000000004</c:v>
                      </c:pt>
                      <c:pt idx="916">
                        <c:v>0.91600000000000004</c:v>
                      </c:pt>
                      <c:pt idx="917">
                        <c:v>0.91700000000000004</c:v>
                      </c:pt>
                      <c:pt idx="918">
                        <c:v>0.91800000000000004</c:v>
                      </c:pt>
                      <c:pt idx="919">
                        <c:v>0.91900000000000004</c:v>
                      </c:pt>
                      <c:pt idx="920">
                        <c:v>0.92</c:v>
                      </c:pt>
                      <c:pt idx="921">
                        <c:v>0.92100000000000004</c:v>
                      </c:pt>
                      <c:pt idx="922">
                        <c:v>0.92200000000000004</c:v>
                      </c:pt>
                      <c:pt idx="923">
                        <c:v>0.92300000000000004</c:v>
                      </c:pt>
                      <c:pt idx="924">
                        <c:v>0.92400000000000004</c:v>
                      </c:pt>
                      <c:pt idx="925">
                        <c:v>0.92500000000000004</c:v>
                      </c:pt>
                      <c:pt idx="926">
                        <c:v>0.92600000000000005</c:v>
                      </c:pt>
                      <c:pt idx="927">
                        <c:v>0.92700000000000005</c:v>
                      </c:pt>
                      <c:pt idx="928">
                        <c:v>0.92800000000000005</c:v>
                      </c:pt>
                      <c:pt idx="929">
                        <c:v>0.92900000000000005</c:v>
                      </c:pt>
                      <c:pt idx="930">
                        <c:v>0.93</c:v>
                      </c:pt>
                      <c:pt idx="931">
                        <c:v>0.93100000000000005</c:v>
                      </c:pt>
                      <c:pt idx="932">
                        <c:v>0.93200000000000005</c:v>
                      </c:pt>
                      <c:pt idx="933">
                        <c:v>0.93300000000000005</c:v>
                      </c:pt>
                      <c:pt idx="934">
                        <c:v>0.93400000000000005</c:v>
                      </c:pt>
                      <c:pt idx="935">
                        <c:v>0.93500000000000005</c:v>
                      </c:pt>
                      <c:pt idx="936">
                        <c:v>0.93600000000000005</c:v>
                      </c:pt>
                      <c:pt idx="937">
                        <c:v>0.93700000000000006</c:v>
                      </c:pt>
                      <c:pt idx="938">
                        <c:v>0.93799999999999994</c:v>
                      </c:pt>
                      <c:pt idx="939">
                        <c:v>0.93899999999999995</c:v>
                      </c:pt>
                      <c:pt idx="940">
                        <c:v>0.94</c:v>
                      </c:pt>
                      <c:pt idx="941">
                        <c:v>0.94099999999999995</c:v>
                      </c:pt>
                      <c:pt idx="942">
                        <c:v>0.94199999999999995</c:v>
                      </c:pt>
                      <c:pt idx="943">
                        <c:v>0.94299999999999995</c:v>
                      </c:pt>
                      <c:pt idx="944">
                        <c:v>0.94399999999999995</c:v>
                      </c:pt>
                      <c:pt idx="945">
                        <c:v>0.94499999999999995</c:v>
                      </c:pt>
                      <c:pt idx="946">
                        <c:v>0.94599999999999995</c:v>
                      </c:pt>
                      <c:pt idx="947">
                        <c:v>0.94699999999999995</c:v>
                      </c:pt>
                      <c:pt idx="948">
                        <c:v>0.94799999999999995</c:v>
                      </c:pt>
                      <c:pt idx="949">
                        <c:v>0.94899999999999995</c:v>
                      </c:pt>
                      <c:pt idx="950">
                        <c:v>0.95</c:v>
                      </c:pt>
                      <c:pt idx="951">
                        <c:v>0.95099999999999996</c:v>
                      </c:pt>
                      <c:pt idx="952">
                        <c:v>0.95199999999999996</c:v>
                      </c:pt>
                      <c:pt idx="953">
                        <c:v>0.95299999999999996</c:v>
                      </c:pt>
                      <c:pt idx="954">
                        <c:v>0.95399999999999996</c:v>
                      </c:pt>
                      <c:pt idx="955">
                        <c:v>0.95499999999999996</c:v>
                      </c:pt>
                      <c:pt idx="956">
                        <c:v>0.95599999999999996</c:v>
                      </c:pt>
                      <c:pt idx="957">
                        <c:v>0.95699999999999996</c:v>
                      </c:pt>
                      <c:pt idx="958">
                        <c:v>0.95799999999999996</c:v>
                      </c:pt>
                      <c:pt idx="959">
                        <c:v>0.95899999999999996</c:v>
                      </c:pt>
                      <c:pt idx="960">
                        <c:v>0.96</c:v>
                      </c:pt>
                      <c:pt idx="961">
                        <c:v>0.96099999999999997</c:v>
                      </c:pt>
                      <c:pt idx="962">
                        <c:v>0.96199999999999997</c:v>
                      </c:pt>
                      <c:pt idx="963">
                        <c:v>0.96299999999999997</c:v>
                      </c:pt>
                      <c:pt idx="964">
                        <c:v>0.96399999999999997</c:v>
                      </c:pt>
                      <c:pt idx="965">
                        <c:v>0.96499999999999997</c:v>
                      </c:pt>
                      <c:pt idx="966">
                        <c:v>0.96599999999999997</c:v>
                      </c:pt>
                      <c:pt idx="967">
                        <c:v>0.96699999999999997</c:v>
                      </c:pt>
                      <c:pt idx="968">
                        <c:v>0.96799999999999997</c:v>
                      </c:pt>
                      <c:pt idx="969">
                        <c:v>0.96899999999999997</c:v>
                      </c:pt>
                      <c:pt idx="970">
                        <c:v>0.97</c:v>
                      </c:pt>
                      <c:pt idx="971">
                        <c:v>0.97099999999999997</c:v>
                      </c:pt>
                      <c:pt idx="972">
                        <c:v>0.97199999999999998</c:v>
                      </c:pt>
                      <c:pt idx="973">
                        <c:v>0.97299999999999998</c:v>
                      </c:pt>
                      <c:pt idx="974">
                        <c:v>0.97399999999999998</c:v>
                      </c:pt>
                      <c:pt idx="975">
                        <c:v>0.97499999999999998</c:v>
                      </c:pt>
                      <c:pt idx="976">
                        <c:v>0.97599999999999998</c:v>
                      </c:pt>
                      <c:pt idx="977">
                        <c:v>0.97699999999999998</c:v>
                      </c:pt>
                      <c:pt idx="978">
                        <c:v>0.97799999999999998</c:v>
                      </c:pt>
                      <c:pt idx="979">
                        <c:v>0.97899999999999998</c:v>
                      </c:pt>
                      <c:pt idx="980">
                        <c:v>0.98</c:v>
                      </c:pt>
                      <c:pt idx="981">
                        <c:v>0.98099999999999998</c:v>
                      </c:pt>
                      <c:pt idx="982">
                        <c:v>0.98199999999999998</c:v>
                      </c:pt>
                      <c:pt idx="983">
                        <c:v>0.98299999999999998</c:v>
                      </c:pt>
                      <c:pt idx="984">
                        <c:v>0.98399999999999999</c:v>
                      </c:pt>
                      <c:pt idx="985">
                        <c:v>0.98499999999999999</c:v>
                      </c:pt>
                      <c:pt idx="986">
                        <c:v>0.98599999999999999</c:v>
                      </c:pt>
                      <c:pt idx="987">
                        <c:v>0.98699999999999999</c:v>
                      </c:pt>
                      <c:pt idx="988">
                        <c:v>0.98799999999999999</c:v>
                      </c:pt>
                      <c:pt idx="989">
                        <c:v>0.98899999999999999</c:v>
                      </c:pt>
                      <c:pt idx="990">
                        <c:v>0.99</c:v>
                      </c:pt>
                      <c:pt idx="991">
                        <c:v>0.99099999999999999</c:v>
                      </c:pt>
                      <c:pt idx="992">
                        <c:v>0.99199999999999999</c:v>
                      </c:pt>
                      <c:pt idx="993">
                        <c:v>0.99299999999999999</c:v>
                      </c:pt>
                      <c:pt idx="994">
                        <c:v>0.99399999999999999</c:v>
                      </c:pt>
                      <c:pt idx="995">
                        <c:v>0.995</c:v>
                      </c:pt>
                      <c:pt idx="996">
                        <c:v>0.996</c:v>
                      </c:pt>
                      <c:pt idx="997">
                        <c:v>0.997</c:v>
                      </c:pt>
                      <c:pt idx="998">
                        <c:v>0.998</c:v>
                      </c:pt>
                      <c:pt idx="999">
                        <c:v>0.999</c:v>
                      </c:pt>
                      <c:pt idx="1000">
                        <c:v>1</c:v>
                      </c:pt>
                      <c:pt idx="1001">
                        <c:v>1.0009999999999999</c:v>
                      </c:pt>
                      <c:pt idx="1002">
                        <c:v>1.002</c:v>
                      </c:pt>
                      <c:pt idx="1003">
                        <c:v>1.0029999999999999</c:v>
                      </c:pt>
                      <c:pt idx="1004">
                        <c:v>1.004</c:v>
                      </c:pt>
                      <c:pt idx="1005">
                        <c:v>1.0049999999999999</c:v>
                      </c:pt>
                      <c:pt idx="1006">
                        <c:v>1.006</c:v>
                      </c:pt>
                      <c:pt idx="1007">
                        <c:v>1.0069999999999999</c:v>
                      </c:pt>
                      <c:pt idx="1008">
                        <c:v>1.008</c:v>
                      </c:pt>
                      <c:pt idx="1009">
                        <c:v>1.0089999999999999</c:v>
                      </c:pt>
                      <c:pt idx="1010">
                        <c:v>1.01</c:v>
                      </c:pt>
                      <c:pt idx="1011">
                        <c:v>1.0109999999999999</c:v>
                      </c:pt>
                      <c:pt idx="1012">
                        <c:v>1.012</c:v>
                      </c:pt>
                      <c:pt idx="1013">
                        <c:v>1.0129999999999999</c:v>
                      </c:pt>
                      <c:pt idx="1014">
                        <c:v>1.014</c:v>
                      </c:pt>
                      <c:pt idx="1015">
                        <c:v>1.0149999999999999</c:v>
                      </c:pt>
                      <c:pt idx="1016">
                        <c:v>1.016</c:v>
                      </c:pt>
                      <c:pt idx="1017">
                        <c:v>1.0169999999999999</c:v>
                      </c:pt>
                      <c:pt idx="1018">
                        <c:v>1.018</c:v>
                      </c:pt>
                      <c:pt idx="1019">
                        <c:v>1.0189999999999999</c:v>
                      </c:pt>
                      <c:pt idx="1020">
                        <c:v>1.02</c:v>
                      </c:pt>
                      <c:pt idx="1021">
                        <c:v>1.0209999999999999</c:v>
                      </c:pt>
                      <c:pt idx="1022">
                        <c:v>1.022</c:v>
                      </c:pt>
                      <c:pt idx="1023">
                        <c:v>1.0229999999999999</c:v>
                      </c:pt>
                      <c:pt idx="1024">
                        <c:v>1.024</c:v>
                      </c:pt>
                      <c:pt idx="1025">
                        <c:v>1.0249999999999999</c:v>
                      </c:pt>
                      <c:pt idx="1026">
                        <c:v>1.026</c:v>
                      </c:pt>
                      <c:pt idx="1027">
                        <c:v>1.0269999999999999</c:v>
                      </c:pt>
                      <c:pt idx="1028">
                        <c:v>1.028</c:v>
                      </c:pt>
                      <c:pt idx="1029">
                        <c:v>1.0289999999999999</c:v>
                      </c:pt>
                      <c:pt idx="1030">
                        <c:v>1.03</c:v>
                      </c:pt>
                      <c:pt idx="1031">
                        <c:v>1.0309999999999999</c:v>
                      </c:pt>
                      <c:pt idx="1032">
                        <c:v>1.032</c:v>
                      </c:pt>
                      <c:pt idx="1033">
                        <c:v>1.0329999999999999</c:v>
                      </c:pt>
                      <c:pt idx="1034">
                        <c:v>1.034</c:v>
                      </c:pt>
                      <c:pt idx="1035">
                        <c:v>1.0349999999999999</c:v>
                      </c:pt>
                      <c:pt idx="1036">
                        <c:v>1.036</c:v>
                      </c:pt>
                      <c:pt idx="1037">
                        <c:v>1.0369999999999999</c:v>
                      </c:pt>
                      <c:pt idx="1038">
                        <c:v>1.038</c:v>
                      </c:pt>
                      <c:pt idx="1039">
                        <c:v>1.0389999999999999</c:v>
                      </c:pt>
                      <c:pt idx="1040">
                        <c:v>1.04</c:v>
                      </c:pt>
                      <c:pt idx="1041">
                        <c:v>1.0409999999999999</c:v>
                      </c:pt>
                      <c:pt idx="1042">
                        <c:v>1.042</c:v>
                      </c:pt>
                      <c:pt idx="1043">
                        <c:v>1.0429999999999999</c:v>
                      </c:pt>
                      <c:pt idx="1044">
                        <c:v>1.044</c:v>
                      </c:pt>
                      <c:pt idx="1045">
                        <c:v>1.0449999999999999</c:v>
                      </c:pt>
                      <c:pt idx="1046">
                        <c:v>1.046</c:v>
                      </c:pt>
                      <c:pt idx="1047">
                        <c:v>1.0469999999999999</c:v>
                      </c:pt>
                      <c:pt idx="1048">
                        <c:v>1.048</c:v>
                      </c:pt>
                      <c:pt idx="1049">
                        <c:v>1.0489999999999999</c:v>
                      </c:pt>
                      <c:pt idx="1050">
                        <c:v>1.05</c:v>
                      </c:pt>
                      <c:pt idx="1051">
                        <c:v>1.0509999999999999</c:v>
                      </c:pt>
                      <c:pt idx="1052">
                        <c:v>1.052</c:v>
                      </c:pt>
                      <c:pt idx="1053">
                        <c:v>1.0529999999999999</c:v>
                      </c:pt>
                      <c:pt idx="1054">
                        <c:v>1.054</c:v>
                      </c:pt>
                      <c:pt idx="1055">
                        <c:v>1.0549999999999999</c:v>
                      </c:pt>
                      <c:pt idx="1056">
                        <c:v>1.056</c:v>
                      </c:pt>
                      <c:pt idx="1057">
                        <c:v>1.0569999999999999</c:v>
                      </c:pt>
                      <c:pt idx="1058">
                        <c:v>1.0580000000000001</c:v>
                      </c:pt>
                      <c:pt idx="1059">
                        <c:v>1.0589999999999999</c:v>
                      </c:pt>
                      <c:pt idx="1060">
                        <c:v>1.06</c:v>
                      </c:pt>
                      <c:pt idx="1061">
                        <c:v>1.0609999999999999</c:v>
                      </c:pt>
                      <c:pt idx="1062">
                        <c:v>1.0620000000000001</c:v>
                      </c:pt>
                      <c:pt idx="1063">
                        <c:v>1.0629999999999999</c:v>
                      </c:pt>
                      <c:pt idx="1064">
                        <c:v>1.0640000000000001</c:v>
                      </c:pt>
                      <c:pt idx="1065">
                        <c:v>1.0649999999999999</c:v>
                      </c:pt>
                      <c:pt idx="1066">
                        <c:v>1.0660000000000001</c:v>
                      </c:pt>
                      <c:pt idx="1067">
                        <c:v>1.0669999999999999</c:v>
                      </c:pt>
                      <c:pt idx="1068">
                        <c:v>1.0680000000000001</c:v>
                      </c:pt>
                      <c:pt idx="1069">
                        <c:v>1.069</c:v>
                      </c:pt>
                      <c:pt idx="1070">
                        <c:v>1.07</c:v>
                      </c:pt>
                      <c:pt idx="1071">
                        <c:v>1.071</c:v>
                      </c:pt>
                      <c:pt idx="1072">
                        <c:v>1.0720000000000001</c:v>
                      </c:pt>
                      <c:pt idx="1073">
                        <c:v>1.073</c:v>
                      </c:pt>
                      <c:pt idx="1074">
                        <c:v>1.0740000000000001</c:v>
                      </c:pt>
                      <c:pt idx="1075">
                        <c:v>1.075</c:v>
                      </c:pt>
                      <c:pt idx="1076">
                        <c:v>1.0760000000000001</c:v>
                      </c:pt>
                      <c:pt idx="1077">
                        <c:v>1.077</c:v>
                      </c:pt>
                      <c:pt idx="1078">
                        <c:v>1.0780000000000001</c:v>
                      </c:pt>
                      <c:pt idx="1079">
                        <c:v>1.079</c:v>
                      </c:pt>
                      <c:pt idx="1080">
                        <c:v>1.08</c:v>
                      </c:pt>
                      <c:pt idx="1081">
                        <c:v>1.081</c:v>
                      </c:pt>
                      <c:pt idx="1082">
                        <c:v>1.0820000000000001</c:v>
                      </c:pt>
                      <c:pt idx="1083">
                        <c:v>1.083</c:v>
                      </c:pt>
                      <c:pt idx="1084">
                        <c:v>1.0840000000000001</c:v>
                      </c:pt>
                      <c:pt idx="1085">
                        <c:v>1.085</c:v>
                      </c:pt>
                      <c:pt idx="1086">
                        <c:v>1.0860000000000001</c:v>
                      </c:pt>
                      <c:pt idx="1087">
                        <c:v>1.087</c:v>
                      </c:pt>
                      <c:pt idx="1088">
                        <c:v>1.0880000000000001</c:v>
                      </c:pt>
                      <c:pt idx="1089">
                        <c:v>1.089</c:v>
                      </c:pt>
                      <c:pt idx="1090">
                        <c:v>1.0900000000000001</c:v>
                      </c:pt>
                      <c:pt idx="1091">
                        <c:v>1.091</c:v>
                      </c:pt>
                      <c:pt idx="1092">
                        <c:v>1.0920000000000001</c:v>
                      </c:pt>
                      <c:pt idx="1093">
                        <c:v>1.093</c:v>
                      </c:pt>
                      <c:pt idx="1094">
                        <c:v>1.0940000000000001</c:v>
                      </c:pt>
                      <c:pt idx="1095">
                        <c:v>1.095</c:v>
                      </c:pt>
                      <c:pt idx="1096">
                        <c:v>1.0960000000000001</c:v>
                      </c:pt>
                      <c:pt idx="1097">
                        <c:v>1.097</c:v>
                      </c:pt>
                      <c:pt idx="1098">
                        <c:v>1.0980000000000001</c:v>
                      </c:pt>
                      <c:pt idx="1099">
                        <c:v>1.099</c:v>
                      </c:pt>
                      <c:pt idx="1100">
                        <c:v>1.1000000000000001</c:v>
                      </c:pt>
                      <c:pt idx="1101">
                        <c:v>1.101</c:v>
                      </c:pt>
                      <c:pt idx="1102">
                        <c:v>1.1020000000000001</c:v>
                      </c:pt>
                      <c:pt idx="1103">
                        <c:v>1.103</c:v>
                      </c:pt>
                      <c:pt idx="1104">
                        <c:v>1.1040000000000001</c:v>
                      </c:pt>
                      <c:pt idx="1105">
                        <c:v>1.105</c:v>
                      </c:pt>
                      <c:pt idx="1106">
                        <c:v>1.1060000000000001</c:v>
                      </c:pt>
                      <c:pt idx="1107">
                        <c:v>1.107</c:v>
                      </c:pt>
                      <c:pt idx="1108">
                        <c:v>1.1080000000000001</c:v>
                      </c:pt>
                      <c:pt idx="1109">
                        <c:v>1.109</c:v>
                      </c:pt>
                      <c:pt idx="1110">
                        <c:v>1.1100000000000001</c:v>
                      </c:pt>
                      <c:pt idx="1111">
                        <c:v>1.111</c:v>
                      </c:pt>
                      <c:pt idx="1112">
                        <c:v>1.1120000000000001</c:v>
                      </c:pt>
                      <c:pt idx="1113">
                        <c:v>1.113</c:v>
                      </c:pt>
                      <c:pt idx="1114">
                        <c:v>1.1140000000000001</c:v>
                      </c:pt>
                      <c:pt idx="1115">
                        <c:v>1.115</c:v>
                      </c:pt>
                      <c:pt idx="1116">
                        <c:v>1.1160000000000001</c:v>
                      </c:pt>
                      <c:pt idx="1117">
                        <c:v>1.117</c:v>
                      </c:pt>
                      <c:pt idx="1118">
                        <c:v>1.1180000000000001</c:v>
                      </c:pt>
                      <c:pt idx="1119">
                        <c:v>1.119</c:v>
                      </c:pt>
                      <c:pt idx="1120">
                        <c:v>1.1200000000000001</c:v>
                      </c:pt>
                      <c:pt idx="1121">
                        <c:v>1.121</c:v>
                      </c:pt>
                      <c:pt idx="1122">
                        <c:v>1.1220000000000001</c:v>
                      </c:pt>
                      <c:pt idx="1123">
                        <c:v>1.123</c:v>
                      </c:pt>
                      <c:pt idx="1124">
                        <c:v>1.1240000000000001</c:v>
                      </c:pt>
                      <c:pt idx="1125">
                        <c:v>1.125</c:v>
                      </c:pt>
                      <c:pt idx="1126">
                        <c:v>1.1259999999999999</c:v>
                      </c:pt>
                      <c:pt idx="1127">
                        <c:v>1.127</c:v>
                      </c:pt>
                      <c:pt idx="1128">
                        <c:v>1.1279999999999999</c:v>
                      </c:pt>
                      <c:pt idx="1129">
                        <c:v>1.129</c:v>
                      </c:pt>
                      <c:pt idx="1130">
                        <c:v>1.1299999999999999</c:v>
                      </c:pt>
                      <c:pt idx="1131">
                        <c:v>1.131</c:v>
                      </c:pt>
                      <c:pt idx="1132">
                        <c:v>1.1319999999999999</c:v>
                      </c:pt>
                      <c:pt idx="1133">
                        <c:v>1.133</c:v>
                      </c:pt>
                      <c:pt idx="1134">
                        <c:v>1.1339999999999999</c:v>
                      </c:pt>
                      <c:pt idx="1135">
                        <c:v>1.135</c:v>
                      </c:pt>
                      <c:pt idx="1136">
                        <c:v>1.1359999999999999</c:v>
                      </c:pt>
                      <c:pt idx="1137">
                        <c:v>1.137</c:v>
                      </c:pt>
                      <c:pt idx="1138">
                        <c:v>1.1379999999999999</c:v>
                      </c:pt>
                      <c:pt idx="1139">
                        <c:v>1.139</c:v>
                      </c:pt>
                      <c:pt idx="1140">
                        <c:v>1.1399999999999999</c:v>
                      </c:pt>
                      <c:pt idx="1141">
                        <c:v>1.141</c:v>
                      </c:pt>
                      <c:pt idx="1142">
                        <c:v>1.1419999999999999</c:v>
                      </c:pt>
                      <c:pt idx="1143">
                        <c:v>1.143</c:v>
                      </c:pt>
                      <c:pt idx="1144">
                        <c:v>1.1439999999999999</c:v>
                      </c:pt>
                      <c:pt idx="1145">
                        <c:v>1.145</c:v>
                      </c:pt>
                      <c:pt idx="1146">
                        <c:v>1.1459999999999999</c:v>
                      </c:pt>
                      <c:pt idx="1147">
                        <c:v>1.147</c:v>
                      </c:pt>
                      <c:pt idx="1148">
                        <c:v>1.1479999999999999</c:v>
                      </c:pt>
                      <c:pt idx="1149">
                        <c:v>1.149</c:v>
                      </c:pt>
                      <c:pt idx="1150">
                        <c:v>1.1499999999999999</c:v>
                      </c:pt>
                      <c:pt idx="1151">
                        <c:v>1.151</c:v>
                      </c:pt>
                      <c:pt idx="1152">
                        <c:v>1.1519999999999999</c:v>
                      </c:pt>
                      <c:pt idx="1153">
                        <c:v>1.153</c:v>
                      </c:pt>
                      <c:pt idx="1154">
                        <c:v>1.1539999999999999</c:v>
                      </c:pt>
                      <c:pt idx="1155">
                        <c:v>1.155</c:v>
                      </c:pt>
                      <c:pt idx="1156">
                        <c:v>1.1559999999999999</c:v>
                      </c:pt>
                      <c:pt idx="1157">
                        <c:v>1.157</c:v>
                      </c:pt>
                      <c:pt idx="1158">
                        <c:v>1.1579999999999999</c:v>
                      </c:pt>
                      <c:pt idx="1159">
                        <c:v>1.159</c:v>
                      </c:pt>
                      <c:pt idx="1160">
                        <c:v>1.1599999999999999</c:v>
                      </c:pt>
                      <c:pt idx="1161">
                        <c:v>1.161</c:v>
                      </c:pt>
                      <c:pt idx="1162">
                        <c:v>1.1619999999999999</c:v>
                      </c:pt>
                      <c:pt idx="1163">
                        <c:v>1.163</c:v>
                      </c:pt>
                      <c:pt idx="1164">
                        <c:v>1.1639999999999999</c:v>
                      </c:pt>
                      <c:pt idx="1165">
                        <c:v>1.165</c:v>
                      </c:pt>
                      <c:pt idx="1166">
                        <c:v>1.1659999999999999</c:v>
                      </c:pt>
                      <c:pt idx="1167">
                        <c:v>1.167</c:v>
                      </c:pt>
                      <c:pt idx="1168">
                        <c:v>1.1679999999999999</c:v>
                      </c:pt>
                      <c:pt idx="1169">
                        <c:v>1.169</c:v>
                      </c:pt>
                      <c:pt idx="1170">
                        <c:v>1.17</c:v>
                      </c:pt>
                      <c:pt idx="1171">
                        <c:v>1.171</c:v>
                      </c:pt>
                      <c:pt idx="1172">
                        <c:v>1.1719999999999999</c:v>
                      </c:pt>
                      <c:pt idx="1173">
                        <c:v>1.173</c:v>
                      </c:pt>
                      <c:pt idx="1174">
                        <c:v>1.1739999999999999</c:v>
                      </c:pt>
                      <c:pt idx="1175">
                        <c:v>1.175</c:v>
                      </c:pt>
                      <c:pt idx="1176">
                        <c:v>1.1759999999999999</c:v>
                      </c:pt>
                      <c:pt idx="1177">
                        <c:v>1.177</c:v>
                      </c:pt>
                      <c:pt idx="1178">
                        <c:v>1.1779999999999999</c:v>
                      </c:pt>
                      <c:pt idx="1179">
                        <c:v>1.179</c:v>
                      </c:pt>
                      <c:pt idx="1180">
                        <c:v>1.18</c:v>
                      </c:pt>
                      <c:pt idx="1181">
                        <c:v>1.181</c:v>
                      </c:pt>
                      <c:pt idx="1182">
                        <c:v>1.1819999999999999</c:v>
                      </c:pt>
                      <c:pt idx="1183">
                        <c:v>1.1830000000000001</c:v>
                      </c:pt>
                      <c:pt idx="1184">
                        <c:v>1.1839999999999999</c:v>
                      </c:pt>
                      <c:pt idx="1185">
                        <c:v>1.1850000000000001</c:v>
                      </c:pt>
                      <c:pt idx="1186">
                        <c:v>1.1859999999999999</c:v>
                      </c:pt>
                      <c:pt idx="1187">
                        <c:v>1.1870000000000001</c:v>
                      </c:pt>
                      <c:pt idx="1188">
                        <c:v>1.1879999999999999</c:v>
                      </c:pt>
                      <c:pt idx="1189">
                        <c:v>1.1890000000000001</c:v>
                      </c:pt>
                      <c:pt idx="1190">
                        <c:v>1.19</c:v>
                      </c:pt>
                      <c:pt idx="1191">
                        <c:v>1.1910000000000001</c:v>
                      </c:pt>
                      <c:pt idx="1192">
                        <c:v>1.1919999999999999</c:v>
                      </c:pt>
                      <c:pt idx="1193">
                        <c:v>1.1930000000000001</c:v>
                      </c:pt>
                      <c:pt idx="1194">
                        <c:v>1.194</c:v>
                      </c:pt>
                      <c:pt idx="1195">
                        <c:v>1.1950000000000001</c:v>
                      </c:pt>
                      <c:pt idx="1196">
                        <c:v>1.196</c:v>
                      </c:pt>
                      <c:pt idx="1197">
                        <c:v>1.1970000000000001</c:v>
                      </c:pt>
                      <c:pt idx="1198">
                        <c:v>1.198</c:v>
                      </c:pt>
                      <c:pt idx="1199">
                        <c:v>1.1990000000000001</c:v>
                      </c:pt>
                      <c:pt idx="1200">
                        <c:v>1.2</c:v>
                      </c:pt>
                      <c:pt idx="1201">
                        <c:v>1.2010000000000001</c:v>
                      </c:pt>
                      <c:pt idx="1202">
                        <c:v>1.202</c:v>
                      </c:pt>
                      <c:pt idx="1203">
                        <c:v>1.2030000000000001</c:v>
                      </c:pt>
                      <c:pt idx="1204">
                        <c:v>1.204</c:v>
                      </c:pt>
                      <c:pt idx="1205">
                        <c:v>1.2050000000000001</c:v>
                      </c:pt>
                      <c:pt idx="1206">
                        <c:v>1.206</c:v>
                      </c:pt>
                      <c:pt idx="1207">
                        <c:v>1.2070000000000001</c:v>
                      </c:pt>
                      <c:pt idx="1208">
                        <c:v>1.208</c:v>
                      </c:pt>
                      <c:pt idx="1209">
                        <c:v>1.2090000000000001</c:v>
                      </c:pt>
                      <c:pt idx="1210">
                        <c:v>1.21</c:v>
                      </c:pt>
                      <c:pt idx="1211">
                        <c:v>1.2110000000000001</c:v>
                      </c:pt>
                      <c:pt idx="1212">
                        <c:v>1.212</c:v>
                      </c:pt>
                      <c:pt idx="1213">
                        <c:v>1.2130000000000001</c:v>
                      </c:pt>
                      <c:pt idx="1214">
                        <c:v>1.214</c:v>
                      </c:pt>
                      <c:pt idx="1215">
                        <c:v>1.2150000000000001</c:v>
                      </c:pt>
                      <c:pt idx="1216">
                        <c:v>1.216</c:v>
                      </c:pt>
                      <c:pt idx="1217">
                        <c:v>1.2170000000000001</c:v>
                      </c:pt>
                      <c:pt idx="1218">
                        <c:v>1.218</c:v>
                      </c:pt>
                      <c:pt idx="1219">
                        <c:v>1.2190000000000001</c:v>
                      </c:pt>
                      <c:pt idx="1220">
                        <c:v>1.22</c:v>
                      </c:pt>
                      <c:pt idx="1221">
                        <c:v>1.2210000000000001</c:v>
                      </c:pt>
                      <c:pt idx="1222">
                        <c:v>1.222</c:v>
                      </c:pt>
                      <c:pt idx="1223">
                        <c:v>1.2230000000000001</c:v>
                      </c:pt>
                      <c:pt idx="1224">
                        <c:v>1.224</c:v>
                      </c:pt>
                      <c:pt idx="1225">
                        <c:v>1.2250000000000001</c:v>
                      </c:pt>
                      <c:pt idx="1226">
                        <c:v>1.226</c:v>
                      </c:pt>
                      <c:pt idx="1227">
                        <c:v>1.2270000000000001</c:v>
                      </c:pt>
                      <c:pt idx="1228">
                        <c:v>1.228</c:v>
                      </c:pt>
                      <c:pt idx="1229">
                        <c:v>1.2290000000000001</c:v>
                      </c:pt>
                      <c:pt idx="1230">
                        <c:v>1.23</c:v>
                      </c:pt>
                      <c:pt idx="1231">
                        <c:v>1.2310000000000001</c:v>
                      </c:pt>
                      <c:pt idx="1232">
                        <c:v>1.232</c:v>
                      </c:pt>
                      <c:pt idx="1233">
                        <c:v>1.2330000000000001</c:v>
                      </c:pt>
                      <c:pt idx="1234">
                        <c:v>1.234</c:v>
                      </c:pt>
                      <c:pt idx="1235">
                        <c:v>1.2350000000000001</c:v>
                      </c:pt>
                      <c:pt idx="1236">
                        <c:v>1.236</c:v>
                      </c:pt>
                      <c:pt idx="1237">
                        <c:v>1.2370000000000001</c:v>
                      </c:pt>
                      <c:pt idx="1238">
                        <c:v>1.238</c:v>
                      </c:pt>
                      <c:pt idx="1239">
                        <c:v>1.2390000000000001</c:v>
                      </c:pt>
                      <c:pt idx="1240">
                        <c:v>1.24</c:v>
                      </c:pt>
                      <c:pt idx="1241">
                        <c:v>1.2410000000000001</c:v>
                      </c:pt>
                      <c:pt idx="1242">
                        <c:v>1.242</c:v>
                      </c:pt>
                      <c:pt idx="1243">
                        <c:v>1.2430000000000001</c:v>
                      </c:pt>
                      <c:pt idx="1244">
                        <c:v>1.244</c:v>
                      </c:pt>
                      <c:pt idx="1245">
                        <c:v>1.2450000000000001</c:v>
                      </c:pt>
                      <c:pt idx="1246">
                        <c:v>1.246</c:v>
                      </c:pt>
                      <c:pt idx="1247">
                        <c:v>1.2470000000000001</c:v>
                      </c:pt>
                      <c:pt idx="1248">
                        <c:v>1.248</c:v>
                      </c:pt>
                      <c:pt idx="1249">
                        <c:v>1.2490000000000001</c:v>
                      </c:pt>
                      <c:pt idx="1250">
                        <c:v>1.25</c:v>
                      </c:pt>
                      <c:pt idx="1251">
                        <c:v>1.2509999999999999</c:v>
                      </c:pt>
                      <c:pt idx="1252">
                        <c:v>1.252</c:v>
                      </c:pt>
                      <c:pt idx="1253">
                        <c:v>1.2529999999999999</c:v>
                      </c:pt>
                      <c:pt idx="1254">
                        <c:v>1.254</c:v>
                      </c:pt>
                      <c:pt idx="1255">
                        <c:v>1.2549999999999999</c:v>
                      </c:pt>
                      <c:pt idx="1256">
                        <c:v>1.256</c:v>
                      </c:pt>
                      <c:pt idx="1257">
                        <c:v>1.2569999999999999</c:v>
                      </c:pt>
                      <c:pt idx="1258">
                        <c:v>1.258</c:v>
                      </c:pt>
                      <c:pt idx="1259">
                        <c:v>1.2589999999999999</c:v>
                      </c:pt>
                      <c:pt idx="1260">
                        <c:v>1.26</c:v>
                      </c:pt>
                      <c:pt idx="1261">
                        <c:v>1.2609999999999999</c:v>
                      </c:pt>
                      <c:pt idx="1262">
                        <c:v>1.262</c:v>
                      </c:pt>
                      <c:pt idx="1263">
                        <c:v>1.2629999999999999</c:v>
                      </c:pt>
                      <c:pt idx="1264">
                        <c:v>1.264</c:v>
                      </c:pt>
                      <c:pt idx="1265">
                        <c:v>1.2649999999999999</c:v>
                      </c:pt>
                      <c:pt idx="1266">
                        <c:v>1.266</c:v>
                      </c:pt>
                      <c:pt idx="1267">
                        <c:v>1.2669999999999999</c:v>
                      </c:pt>
                      <c:pt idx="1268">
                        <c:v>1.268</c:v>
                      </c:pt>
                      <c:pt idx="1269">
                        <c:v>1.2689999999999999</c:v>
                      </c:pt>
                      <c:pt idx="1270">
                        <c:v>1.27</c:v>
                      </c:pt>
                      <c:pt idx="1271">
                        <c:v>1.2709999999999999</c:v>
                      </c:pt>
                      <c:pt idx="1272">
                        <c:v>1.272</c:v>
                      </c:pt>
                      <c:pt idx="1273">
                        <c:v>1.2729999999999999</c:v>
                      </c:pt>
                      <c:pt idx="1274">
                        <c:v>1.274</c:v>
                      </c:pt>
                      <c:pt idx="1275">
                        <c:v>1.2749999999999999</c:v>
                      </c:pt>
                      <c:pt idx="1276">
                        <c:v>1.276</c:v>
                      </c:pt>
                      <c:pt idx="1277">
                        <c:v>1.2769999999999999</c:v>
                      </c:pt>
                      <c:pt idx="1278">
                        <c:v>1.278</c:v>
                      </c:pt>
                      <c:pt idx="1279">
                        <c:v>1.2789999999999999</c:v>
                      </c:pt>
                      <c:pt idx="1280">
                        <c:v>1.28</c:v>
                      </c:pt>
                      <c:pt idx="1281">
                        <c:v>1.2809999999999999</c:v>
                      </c:pt>
                      <c:pt idx="1282">
                        <c:v>1.282</c:v>
                      </c:pt>
                      <c:pt idx="1283">
                        <c:v>1.2829999999999999</c:v>
                      </c:pt>
                      <c:pt idx="1284">
                        <c:v>1.284</c:v>
                      </c:pt>
                      <c:pt idx="1285">
                        <c:v>1.2849999999999999</c:v>
                      </c:pt>
                      <c:pt idx="1286">
                        <c:v>1.286</c:v>
                      </c:pt>
                      <c:pt idx="1287">
                        <c:v>1.2869999999999999</c:v>
                      </c:pt>
                      <c:pt idx="1288">
                        <c:v>1.288</c:v>
                      </c:pt>
                      <c:pt idx="1289">
                        <c:v>1.2889999999999999</c:v>
                      </c:pt>
                      <c:pt idx="1290">
                        <c:v>1.29</c:v>
                      </c:pt>
                      <c:pt idx="1291">
                        <c:v>1.2909999999999999</c:v>
                      </c:pt>
                      <c:pt idx="1292">
                        <c:v>1.292</c:v>
                      </c:pt>
                      <c:pt idx="1293">
                        <c:v>1.2929999999999999</c:v>
                      </c:pt>
                      <c:pt idx="1294">
                        <c:v>1.294</c:v>
                      </c:pt>
                      <c:pt idx="1295">
                        <c:v>1.2949999999999999</c:v>
                      </c:pt>
                      <c:pt idx="1296">
                        <c:v>1.296</c:v>
                      </c:pt>
                      <c:pt idx="1297">
                        <c:v>1.2969999999999999</c:v>
                      </c:pt>
                      <c:pt idx="1298">
                        <c:v>1.298</c:v>
                      </c:pt>
                      <c:pt idx="1299">
                        <c:v>1.2989999999999999</c:v>
                      </c:pt>
                      <c:pt idx="1300">
                        <c:v>1.3</c:v>
                      </c:pt>
                      <c:pt idx="1301">
                        <c:v>1.3009999999999999</c:v>
                      </c:pt>
                      <c:pt idx="1302">
                        <c:v>1.302</c:v>
                      </c:pt>
                      <c:pt idx="1303">
                        <c:v>1.3029999999999999</c:v>
                      </c:pt>
                      <c:pt idx="1304">
                        <c:v>1.304</c:v>
                      </c:pt>
                      <c:pt idx="1305">
                        <c:v>1.3049999999999999</c:v>
                      </c:pt>
                      <c:pt idx="1306">
                        <c:v>1.306</c:v>
                      </c:pt>
                      <c:pt idx="1307">
                        <c:v>1.3069999999999999</c:v>
                      </c:pt>
                      <c:pt idx="1308">
                        <c:v>1.3080000000000001</c:v>
                      </c:pt>
                      <c:pt idx="1309">
                        <c:v>1.3089999999999999</c:v>
                      </c:pt>
                      <c:pt idx="1310">
                        <c:v>1.31</c:v>
                      </c:pt>
                      <c:pt idx="1311">
                        <c:v>1.3109999999999999</c:v>
                      </c:pt>
                      <c:pt idx="1312">
                        <c:v>1.3120000000000001</c:v>
                      </c:pt>
                      <c:pt idx="1313">
                        <c:v>1.3129999999999999</c:v>
                      </c:pt>
                      <c:pt idx="1314">
                        <c:v>1.3140000000000001</c:v>
                      </c:pt>
                      <c:pt idx="1315">
                        <c:v>1.3149999999999999</c:v>
                      </c:pt>
                      <c:pt idx="1316">
                        <c:v>1.3160000000000001</c:v>
                      </c:pt>
                      <c:pt idx="1317">
                        <c:v>1.3169999999999999</c:v>
                      </c:pt>
                      <c:pt idx="1318">
                        <c:v>1.3180000000000001</c:v>
                      </c:pt>
                      <c:pt idx="1319">
                        <c:v>1.319</c:v>
                      </c:pt>
                      <c:pt idx="1320">
                        <c:v>1.32</c:v>
                      </c:pt>
                      <c:pt idx="1321">
                        <c:v>1.321</c:v>
                      </c:pt>
                      <c:pt idx="1322">
                        <c:v>1.3220000000000001</c:v>
                      </c:pt>
                      <c:pt idx="1323">
                        <c:v>1.323</c:v>
                      </c:pt>
                      <c:pt idx="1324">
                        <c:v>1.3240000000000001</c:v>
                      </c:pt>
                      <c:pt idx="1325">
                        <c:v>1.325</c:v>
                      </c:pt>
                      <c:pt idx="1326">
                        <c:v>1.3260000000000001</c:v>
                      </c:pt>
                      <c:pt idx="1327">
                        <c:v>1.327</c:v>
                      </c:pt>
                      <c:pt idx="1328">
                        <c:v>1.3280000000000001</c:v>
                      </c:pt>
                      <c:pt idx="1329">
                        <c:v>1.329</c:v>
                      </c:pt>
                      <c:pt idx="1330">
                        <c:v>1.33</c:v>
                      </c:pt>
                      <c:pt idx="1331">
                        <c:v>1.331</c:v>
                      </c:pt>
                      <c:pt idx="1332">
                        <c:v>1.3320000000000001</c:v>
                      </c:pt>
                      <c:pt idx="1333">
                        <c:v>1.333</c:v>
                      </c:pt>
                      <c:pt idx="1334">
                        <c:v>1.3340000000000001</c:v>
                      </c:pt>
                      <c:pt idx="1335">
                        <c:v>1.335</c:v>
                      </c:pt>
                      <c:pt idx="1336">
                        <c:v>1.3360000000000001</c:v>
                      </c:pt>
                      <c:pt idx="1337">
                        <c:v>1.337</c:v>
                      </c:pt>
                      <c:pt idx="1338">
                        <c:v>1.3380000000000001</c:v>
                      </c:pt>
                      <c:pt idx="1339">
                        <c:v>1.339</c:v>
                      </c:pt>
                      <c:pt idx="1340">
                        <c:v>1.34</c:v>
                      </c:pt>
                      <c:pt idx="1341">
                        <c:v>1.341</c:v>
                      </c:pt>
                      <c:pt idx="1342">
                        <c:v>1.3420000000000001</c:v>
                      </c:pt>
                      <c:pt idx="1343">
                        <c:v>1.343</c:v>
                      </c:pt>
                      <c:pt idx="1344">
                        <c:v>1.3440000000000001</c:v>
                      </c:pt>
                      <c:pt idx="1345">
                        <c:v>1.345</c:v>
                      </c:pt>
                      <c:pt idx="1346">
                        <c:v>1.3460000000000001</c:v>
                      </c:pt>
                      <c:pt idx="1347">
                        <c:v>1.347</c:v>
                      </c:pt>
                      <c:pt idx="1348">
                        <c:v>1.3480000000000001</c:v>
                      </c:pt>
                      <c:pt idx="1349">
                        <c:v>1.349</c:v>
                      </c:pt>
                      <c:pt idx="1350">
                        <c:v>1.35</c:v>
                      </c:pt>
                      <c:pt idx="1351">
                        <c:v>1.351</c:v>
                      </c:pt>
                      <c:pt idx="1352">
                        <c:v>1.3520000000000001</c:v>
                      </c:pt>
                      <c:pt idx="1353">
                        <c:v>1.353</c:v>
                      </c:pt>
                      <c:pt idx="1354">
                        <c:v>1.3540000000000001</c:v>
                      </c:pt>
                      <c:pt idx="1355">
                        <c:v>1.355</c:v>
                      </c:pt>
                      <c:pt idx="1356">
                        <c:v>1.3560000000000001</c:v>
                      </c:pt>
                      <c:pt idx="1357">
                        <c:v>1.357</c:v>
                      </c:pt>
                      <c:pt idx="1358">
                        <c:v>1.3580000000000001</c:v>
                      </c:pt>
                      <c:pt idx="1359">
                        <c:v>1.359</c:v>
                      </c:pt>
                      <c:pt idx="1360">
                        <c:v>1.36</c:v>
                      </c:pt>
                      <c:pt idx="1361">
                        <c:v>1.361</c:v>
                      </c:pt>
                      <c:pt idx="1362">
                        <c:v>1.3620000000000001</c:v>
                      </c:pt>
                      <c:pt idx="1363">
                        <c:v>1.363</c:v>
                      </c:pt>
                      <c:pt idx="1364">
                        <c:v>1.3640000000000001</c:v>
                      </c:pt>
                      <c:pt idx="1365">
                        <c:v>1.365</c:v>
                      </c:pt>
                      <c:pt idx="1366">
                        <c:v>1.3660000000000001</c:v>
                      </c:pt>
                      <c:pt idx="1367">
                        <c:v>1.367</c:v>
                      </c:pt>
                      <c:pt idx="1368">
                        <c:v>1.3680000000000001</c:v>
                      </c:pt>
                      <c:pt idx="1369">
                        <c:v>1.369</c:v>
                      </c:pt>
                      <c:pt idx="1370">
                        <c:v>1.37</c:v>
                      </c:pt>
                      <c:pt idx="1371">
                        <c:v>1.371</c:v>
                      </c:pt>
                      <c:pt idx="1372">
                        <c:v>1.3720000000000001</c:v>
                      </c:pt>
                      <c:pt idx="1373">
                        <c:v>1.373</c:v>
                      </c:pt>
                      <c:pt idx="1374">
                        <c:v>1.3740000000000001</c:v>
                      </c:pt>
                      <c:pt idx="1375">
                        <c:v>1.375</c:v>
                      </c:pt>
                      <c:pt idx="1376">
                        <c:v>1.3759999999999999</c:v>
                      </c:pt>
                      <c:pt idx="1377">
                        <c:v>1.377</c:v>
                      </c:pt>
                      <c:pt idx="1378">
                        <c:v>1.3779999999999999</c:v>
                      </c:pt>
                      <c:pt idx="1379">
                        <c:v>1.379</c:v>
                      </c:pt>
                      <c:pt idx="1380">
                        <c:v>1.38</c:v>
                      </c:pt>
                      <c:pt idx="1381">
                        <c:v>1.381</c:v>
                      </c:pt>
                      <c:pt idx="1382">
                        <c:v>1.3819999999999999</c:v>
                      </c:pt>
                      <c:pt idx="1383">
                        <c:v>1.383</c:v>
                      </c:pt>
                      <c:pt idx="1384">
                        <c:v>1.3839999999999999</c:v>
                      </c:pt>
                      <c:pt idx="1385">
                        <c:v>1.385</c:v>
                      </c:pt>
                      <c:pt idx="1386">
                        <c:v>1.3859999999999999</c:v>
                      </c:pt>
                      <c:pt idx="1387">
                        <c:v>1.387</c:v>
                      </c:pt>
                      <c:pt idx="1388">
                        <c:v>1.3879999999999999</c:v>
                      </c:pt>
                      <c:pt idx="1389">
                        <c:v>1.389</c:v>
                      </c:pt>
                      <c:pt idx="1390">
                        <c:v>1.39</c:v>
                      </c:pt>
                      <c:pt idx="1391">
                        <c:v>1.391</c:v>
                      </c:pt>
                      <c:pt idx="1392">
                        <c:v>1.3919999999999999</c:v>
                      </c:pt>
                      <c:pt idx="1393">
                        <c:v>1.393</c:v>
                      </c:pt>
                      <c:pt idx="1394">
                        <c:v>1.3939999999999999</c:v>
                      </c:pt>
                      <c:pt idx="1395">
                        <c:v>1.395</c:v>
                      </c:pt>
                      <c:pt idx="1396">
                        <c:v>1.3959999999999999</c:v>
                      </c:pt>
                      <c:pt idx="1397">
                        <c:v>1.397</c:v>
                      </c:pt>
                      <c:pt idx="1398">
                        <c:v>1.3979999999999999</c:v>
                      </c:pt>
                      <c:pt idx="1399">
                        <c:v>1.399</c:v>
                      </c:pt>
                      <c:pt idx="1400">
                        <c:v>1.4</c:v>
                      </c:pt>
                      <c:pt idx="1401">
                        <c:v>1.401</c:v>
                      </c:pt>
                      <c:pt idx="1402">
                        <c:v>1.4019999999999999</c:v>
                      </c:pt>
                      <c:pt idx="1403">
                        <c:v>1.403</c:v>
                      </c:pt>
                      <c:pt idx="1404">
                        <c:v>1.4039999999999999</c:v>
                      </c:pt>
                      <c:pt idx="1405">
                        <c:v>1.405</c:v>
                      </c:pt>
                      <c:pt idx="1406">
                        <c:v>1.4059999999999999</c:v>
                      </c:pt>
                      <c:pt idx="1407">
                        <c:v>1.407</c:v>
                      </c:pt>
                      <c:pt idx="1408">
                        <c:v>1.4079999999999999</c:v>
                      </c:pt>
                      <c:pt idx="1409">
                        <c:v>1.409</c:v>
                      </c:pt>
                      <c:pt idx="1410">
                        <c:v>1.41</c:v>
                      </c:pt>
                      <c:pt idx="1411">
                        <c:v>1.411</c:v>
                      </c:pt>
                      <c:pt idx="1412">
                        <c:v>1.4119999999999999</c:v>
                      </c:pt>
                      <c:pt idx="1413">
                        <c:v>1.413</c:v>
                      </c:pt>
                      <c:pt idx="1414">
                        <c:v>1.4139999999999999</c:v>
                      </c:pt>
                      <c:pt idx="1415">
                        <c:v>1.415</c:v>
                      </c:pt>
                      <c:pt idx="1416">
                        <c:v>1.4159999999999999</c:v>
                      </c:pt>
                      <c:pt idx="1417">
                        <c:v>1.417</c:v>
                      </c:pt>
                      <c:pt idx="1418">
                        <c:v>1.4179999999999999</c:v>
                      </c:pt>
                      <c:pt idx="1419">
                        <c:v>1.419</c:v>
                      </c:pt>
                      <c:pt idx="1420">
                        <c:v>1.42</c:v>
                      </c:pt>
                      <c:pt idx="1421">
                        <c:v>1.421</c:v>
                      </c:pt>
                      <c:pt idx="1422">
                        <c:v>1.4219999999999999</c:v>
                      </c:pt>
                      <c:pt idx="1423">
                        <c:v>1.423</c:v>
                      </c:pt>
                      <c:pt idx="1424">
                        <c:v>1.4239999999999999</c:v>
                      </c:pt>
                      <c:pt idx="1425">
                        <c:v>1.425</c:v>
                      </c:pt>
                      <c:pt idx="1426">
                        <c:v>1.4259999999999999</c:v>
                      </c:pt>
                      <c:pt idx="1427">
                        <c:v>1.427</c:v>
                      </c:pt>
                      <c:pt idx="1428">
                        <c:v>1.4279999999999999</c:v>
                      </c:pt>
                      <c:pt idx="1429">
                        <c:v>1.429</c:v>
                      </c:pt>
                      <c:pt idx="1430">
                        <c:v>1.43</c:v>
                      </c:pt>
                      <c:pt idx="1431">
                        <c:v>1.431</c:v>
                      </c:pt>
                      <c:pt idx="1432">
                        <c:v>1.4319999999999999</c:v>
                      </c:pt>
                      <c:pt idx="1433">
                        <c:v>1.4330000000000001</c:v>
                      </c:pt>
                      <c:pt idx="1434">
                        <c:v>1.4339999999999999</c:v>
                      </c:pt>
                      <c:pt idx="1435">
                        <c:v>1.4350000000000001</c:v>
                      </c:pt>
                      <c:pt idx="1436">
                        <c:v>1.4359999999999999</c:v>
                      </c:pt>
                      <c:pt idx="1437">
                        <c:v>1.4370000000000001</c:v>
                      </c:pt>
                      <c:pt idx="1438">
                        <c:v>1.4379999999999999</c:v>
                      </c:pt>
                      <c:pt idx="1439">
                        <c:v>1.4390000000000001</c:v>
                      </c:pt>
                      <c:pt idx="1440">
                        <c:v>1.44</c:v>
                      </c:pt>
                      <c:pt idx="1441">
                        <c:v>1.4410000000000001</c:v>
                      </c:pt>
                      <c:pt idx="1442">
                        <c:v>1.4419999999999999</c:v>
                      </c:pt>
                      <c:pt idx="1443">
                        <c:v>1.4430000000000001</c:v>
                      </c:pt>
                      <c:pt idx="1444">
                        <c:v>1.444</c:v>
                      </c:pt>
                      <c:pt idx="1445">
                        <c:v>1.4450000000000001</c:v>
                      </c:pt>
                      <c:pt idx="1446">
                        <c:v>1.446</c:v>
                      </c:pt>
                      <c:pt idx="1447">
                        <c:v>1.4470000000000001</c:v>
                      </c:pt>
                      <c:pt idx="1448">
                        <c:v>1.448</c:v>
                      </c:pt>
                      <c:pt idx="1449">
                        <c:v>1.4490000000000001</c:v>
                      </c:pt>
                      <c:pt idx="1450">
                        <c:v>1.45</c:v>
                      </c:pt>
                      <c:pt idx="1451">
                        <c:v>1.4510000000000001</c:v>
                      </c:pt>
                      <c:pt idx="1452">
                        <c:v>1.452</c:v>
                      </c:pt>
                      <c:pt idx="1453">
                        <c:v>1.4530000000000001</c:v>
                      </c:pt>
                      <c:pt idx="1454">
                        <c:v>1.454</c:v>
                      </c:pt>
                      <c:pt idx="1455">
                        <c:v>1.4550000000000001</c:v>
                      </c:pt>
                      <c:pt idx="1456">
                        <c:v>1.456</c:v>
                      </c:pt>
                      <c:pt idx="1457">
                        <c:v>1.4570000000000001</c:v>
                      </c:pt>
                      <c:pt idx="1458">
                        <c:v>1.458</c:v>
                      </c:pt>
                      <c:pt idx="1459">
                        <c:v>1.4590000000000001</c:v>
                      </c:pt>
                      <c:pt idx="1460">
                        <c:v>1.46</c:v>
                      </c:pt>
                      <c:pt idx="1461">
                        <c:v>1.4610000000000001</c:v>
                      </c:pt>
                      <c:pt idx="1462">
                        <c:v>1.462</c:v>
                      </c:pt>
                      <c:pt idx="1463">
                        <c:v>1.4630000000000001</c:v>
                      </c:pt>
                      <c:pt idx="1464">
                        <c:v>1.464</c:v>
                      </c:pt>
                      <c:pt idx="1465">
                        <c:v>1.4650000000000001</c:v>
                      </c:pt>
                      <c:pt idx="1466">
                        <c:v>1.466</c:v>
                      </c:pt>
                      <c:pt idx="1467">
                        <c:v>1.4670000000000001</c:v>
                      </c:pt>
                      <c:pt idx="1468">
                        <c:v>1.468</c:v>
                      </c:pt>
                      <c:pt idx="1469">
                        <c:v>1.4690000000000001</c:v>
                      </c:pt>
                      <c:pt idx="1470">
                        <c:v>1.47</c:v>
                      </c:pt>
                      <c:pt idx="1471">
                        <c:v>1.4710000000000001</c:v>
                      </c:pt>
                      <c:pt idx="1472">
                        <c:v>1.472</c:v>
                      </c:pt>
                      <c:pt idx="1473">
                        <c:v>1.4730000000000001</c:v>
                      </c:pt>
                      <c:pt idx="1474">
                        <c:v>1.474</c:v>
                      </c:pt>
                      <c:pt idx="1475">
                        <c:v>1.4750000000000001</c:v>
                      </c:pt>
                      <c:pt idx="1476">
                        <c:v>1.476</c:v>
                      </c:pt>
                      <c:pt idx="1477">
                        <c:v>1.4770000000000001</c:v>
                      </c:pt>
                      <c:pt idx="1478">
                        <c:v>1.478</c:v>
                      </c:pt>
                      <c:pt idx="1479">
                        <c:v>1.4790000000000001</c:v>
                      </c:pt>
                      <c:pt idx="1480">
                        <c:v>1.48</c:v>
                      </c:pt>
                      <c:pt idx="1481">
                        <c:v>1.4810000000000001</c:v>
                      </c:pt>
                      <c:pt idx="1482">
                        <c:v>1.482</c:v>
                      </c:pt>
                      <c:pt idx="1483">
                        <c:v>1.4830000000000001</c:v>
                      </c:pt>
                      <c:pt idx="1484">
                        <c:v>1.484</c:v>
                      </c:pt>
                      <c:pt idx="1485">
                        <c:v>1.4850000000000001</c:v>
                      </c:pt>
                      <c:pt idx="1486">
                        <c:v>1.486</c:v>
                      </c:pt>
                      <c:pt idx="1487">
                        <c:v>1.4870000000000001</c:v>
                      </c:pt>
                      <c:pt idx="1488">
                        <c:v>1.488</c:v>
                      </c:pt>
                      <c:pt idx="1489">
                        <c:v>1.4890000000000001</c:v>
                      </c:pt>
                      <c:pt idx="1490">
                        <c:v>1.49</c:v>
                      </c:pt>
                      <c:pt idx="1491">
                        <c:v>1.4910000000000001</c:v>
                      </c:pt>
                      <c:pt idx="1492">
                        <c:v>1.492</c:v>
                      </c:pt>
                      <c:pt idx="1493">
                        <c:v>1.4930000000000001</c:v>
                      </c:pt>
                      <c:pt idx="1494">
                        <c:v>1.494</c:v>
                      </c:pt>
                      <c:pt idx="1495">
                        <c:v>1.4950000000000001</c:v>
                      </c:pt>
                      <c:pt idx="1496">
                        <c:v>1.496</c:v>
                      </c:pt>
                      <c:pt idx="1497">
                        <c:v>1.4970000000000001</c:v>
                      </c:pt>
                      <c:pt idx="1498">
                        <c:v>1.498</c:v>
                      </c:pt>
                      <c:pt idx="1499">
                        <c:v>1.4990000000000001</c:v>
                      </c:pt>
                      <c:pt idx="1500">
                        <c:v>1.5</c:v>
                      </c:pt>
                      <c:pt idx="1501">
                        <c:v>1.5009999999999999</c:v>
                      </c:pt>
                      <c:pt idx="1502">
                        <c:v>1.502</c:v>
                      </c:pt>
                      <c:pt idx="1503">
                        <c:v>1.5029999999999999</c:v>
                      </c:pt>
                      <c:pt idx="1504">
                        <c:v>1.504</c:v>
                      </c:pt>
                      <c:pt idx="1505">
                        <c:v>1.5049999999999999</c:v>
                      </c:pt>
                      <c:pt idx="1506">
                        <c:v>1.506</c:v>
                      </c:pt>
                      <c:pt idx="1507">
                        <c:v>1.5069999999999999</c:v>
                      </c:pt>
                      <c:pt idx="1508">
                        <c:v>1.508</c:v>
                      </c:pt>
                      <c:pt idx="1509">
                        <c:v>1.5089999999999999</c:v>
                      </c:pt>
                      <c:pt idx="1510">
                        <c:v>1.51</c:v>
                      </c:pt>
                      <c:pt idx="1511">
                        <c:v>1.5109999999999999</c:v>
                      </c:pt>
                      <c:pt idx="1512">
                        <c:v>1.512</c:v>
                      </c:pt>
                      <c:pt idx="1513">
                        <c:v>1.5129999999999999</c:v>
                      </c:pt>
                      <c:pt idx="1514">
                        <c:v>1.514</c:v>
                      </c:pt>
                      <c:pt idx="1515">
                        <c:v>1.5149999999999999</c:v>
                      </c:pt>
                      <c:pt idx="1516">
                        <c:v>1.516</c:v>
                      </c:pt>
                      <c:pt idx="1517">
                        <c:v>1.5169999999999999</c:v>
                      </c:pt>
                      <c:pt idx="1518">
                        <c:v>1.518</c:v>
                      </c:pt>
                      <c:pt idx="1519">
                        <c:v>1.5189999999999999</c:v>
                      </c:pt>
                      <c:pt idx="1520">
                        <c:v>1.52</c:v>
                      </c:pt>
                      <c:pt idx="1521">
                        <c:v>1.5209999999999999</c:v>
                      </c:pt>
                      <c:pt idx="1522">
                        <c:v>1.522</c:v>
                      </c:pt>
                      <c:pt idx="1523">
                        <c:v>1.5229999999999999</c:v>
                      </c:pt>
                      <c:pt idx="1524">
                        <c:v>1.524</c:v>
                      </c:pt>
                      <c:pt idx="1525">
                        <c:v>1.5249999999999999</c:v>
                      </c:pt>
                      <c:pt idx="1526">
                        <c:v>1.526</c:v>
                      </c:pt>
                      <c:pt idx="1527">
                        <c:v>1.5269999999999999</c:v>
                      </c:pt>
                      <c:pt idx="1528">
                        <c:v>1.528</c:v>
                      </c:pt>
                      <c:pt idx="1529">
                        <c:v>1.5289999999999999</c:v>
                      </c:pt>
                      <c:pt idx="1530">
                        <c:v>1.53</c:v>
                      </c:pt>
                      <c:pt idx="1531">
                        <c:v>1.5309999999999999</c:v>
                      </c:pt>
                      <c:pt idx="1532">
                        <c:v>1.532</c:v>
                      </c:pt>
                      <c:pt idx="1533">
                        <c:v>1.5329999999999999</c:v>
                      </c:pt>
                      <c:pt idx="1534">
                        <c:v>1.534</c:v>
                      </c:pt>
                      <c:pt idx="1535">
                        <c:v>1.5349999999999999</c:v>
                      </c:pt>
                      <c:pt idx="1536">
                        <c:v>1.536</c:v>
                      </c:pt>
                      <c:pt idx="1537">
                        <c:v>1.5369999999999999</c:v>
                      </c:pt>
                      <c:pt idx="1538">
                        <c:v>1.538</c:v>
                      </c:pt>
                      <c:pt idx="1539">
                        <c:v>1.5389999999999999</c:v>
                      </c:pt>
                      <c:pt idx="1540">
                        <c:v>1.54</c:v>
                      </c:pt>
                      <c:pt idx="1541">
                        <c:v>1.5409999999999999</c:v>
                      </c:pt>
                      <c:pt idx="1542">
                        <c:v>1.542</c:v>
                      </c:pt>
                      <c:pt idx="1543">
                        <c:v>1.5429999999999999</c:v>
                      </c:pt>
                      <c:pt idx="1544">
                        <c:v>1.544</c:v>
                      </c:pt>
                      <c:pt idx="1545">
                        <c:v>1.5449999999999999</c:v>
                      </c:pt>
                      <c:pt idx="1546">
                        <c:v>1.546</c:v>
                      </c:pt>
                      <c:pt idx="1547">
                        <c:v>1.5469999999999999</c:v>
                      </c:pt>
                      <c:pt idx="1548">
                        <c:v>1.548</c:v>
                      </c:pt>
                      <c:pt idx="1549">
                        <c:v>1.5489999999999999</c:v>
                      </c:pt>
                      <c:pt idx="1550">
                        <c:v>1.55</c:v>
                      </c:pt>
                      <c:pt idx="1551">
                        <c:v>1.5509999999999999</c:v>
                      </c:pt>
                      <c:pt idx="1552">
                        <c:v>1.552</c:v>
                      </c:pt>
                      <c:pt idx="1553">
                        <c:v>1.5529999999999999</c:v>
                      </c:pt>
                      <c:pt idx="1554">
                        <c:v>1.554</c:v>
                      </c:pt>
                      <c:pt idx="1555">
                        <c:v>1.5549999999999999</c:v>
                      </c:pt>
                      <c:pt idx="1556">
                        <c:v>1.556</c:v>
                      </c:pt>
                      <c:pt idx="1557">
                        <c:v>1.5569999999999999</c:v>
                      </c:pt>
                      <c:pt idx="1558">
                        <c:v>1.5580000000000001</c:v>
                      </c:pt>
                      <c:pt idx="1559">
                        <c:v>1.5589999999999999</c:v>
                      </c:pt>
                      <c:pt idx="1560">
                        <c:v>1.56</c:v>
                      </c:pt>
                      <c:pt idx="1561">
                        <c:v>1.5609999999999999</c:v>
                      </c:pt>
                      <c:pt idx="1562">
                        <c:v>1.5620000000000001</c:v>
                      </c:pt>
                      <c:pt idx="1563">
                        <c:v>1.5629999999999999</c:v>
                      </c:pt>
                      <c:pt idx="1564">
                        <c:v>1.5640000000000001</c:v>
                      </c:pt>
                      <c:pt idx="1565">
                        <c:v>1.5649999999999999</c:v>
                      </c:pt>
                      <c:pt idx="1566">
                        <c:v>1.5660000000000001</c:v>
                      </c:pt>
                      <c:pt idx="1567">
                        <c:v>1.5669999999999999</c:v>
                      </c:pt>
                      <c:pt idx="1568">
                        <c:v>1.5680000000000001</c:v>
                      </c:pt>
                      <c:pt idx="1569">
                        <c:v>1.569</c:v>
                      </c:pt>
                      <c:pt idx="1570">
                        <c:v>1.57</c:v>
                      </c:pt>
                      <c:pt idx="1571">
                        <c:v>1.571</c:v>
                      </c:pt>
                      <c:pt idx="1572">
                        <c:v>1.5720000000000001</c:v>
                      </c:pt>
                      <c:pt idx="1573">
                        <c:v>1.573</c:v>
                      </c:pt>
                      <c:pt idx="1574">
                        <c:v>1.5740000000000001</c:v>
                      </c:pt>
                      <c:pt idx="1575">
                        <c:v>1.575</c:v>
                      </c:pt>
                      <c:pt idx="1576">
                        <c:v>1.5760000000000001</c:v>
                      </c:pt>
                      <c:pt idx="1577">
                        <c:v>1.577</c:v>
                      </c:pt>
                      <c:pt idx="1578">
                        <c:v>1.5780000000000001</c:v>
                      </c:pt>
                      <c:pt idx="1579">
                        <c:v>1.579</c:v>
                      </c:pt>
                      <c:pt idx="1580">
                        <c:v>1.58</c:v>
                      </c:pt>
                      <c:pt idx="1581">
                        <c:v>1.581</c:v>
                      </c:pt>
                      <c:pt idx="1582">
                        <c:v>1.5820000000000001</c:v>
                      </c:pt>
                      <c:pt idx="1583">
                        <c:v>1.583</c:v>
                      </c:pt>
                      <c:pt idx="1584">
                        <c:v>1.5840000000000001</c:v>
                      </c:pt>
                      <c:pt idx="1585">
                        <c:v>1.585</c:v>
                      </c:pt>
                      <c:pt idx="1586">
                        <c:v>1.5860000000000001</c:v>
                      </c:pt>
                      <c:pt idx="1587">
                        <c:v>1.587</c:v>
                      </c:pt>
                      <c:pt idx="1588">
                        <c:v>1.5880000000000001</c:v>
                      </c:pt>
                      <c:pt idx="1589">
                        <c:v>1.589</c:v>
                      </c:pt>
                      <c:pt idx="1590">
                        <c:v>1.59</c:v>
                      </c:pt>
                      <c:pt idx="1591">
                        <c:v>1.591</c:v>
                      </c:pt>
                      <c:pt idx="1592">
                        <c:v>1.5920000000000001</c:v>
                      </c:pt>
                      <c:pt idx="1593">
                        <c:v>1.593</c:v>
                      </c:pt>
                      <c:pt idx="1594">
                        <c:v>1.5940000000000001</c:v>
                      </c:pt>
                      <c:pt idx="1595">
                        <c:v>1.595</c:v>
                      </c:pt>
                      <c:pt idx="1596">
                        <c:v>1.5960000000000001</c:v>
                      </c:pt>
                      <c:pt idx="1597">
                        <c:v>1.597</c:v>
                      </c:pt>
                      <c:pt idx="1598">
                        <c:v>1.5980000000000001</c:v>
                      </c:pt>
                      <c:pt idx="1599">
                        <c:v>1.599</c:v>
                      </c:pt>
                      <c:pt idx="1600">
                        <c:v>1.6</c:v>
                      </c:pt>
                      <c:pt idx="1601">
                        <c:v>1.601</c:v>
                      </c:pt>
                      <c:pt idx="1602">
                        <c:v>1.6020000000000001</c:v>
                      </c:pt>
                      <c:pt idx="1603">
                        <c:v>1.603</c:v>
                      </c:pt>
                      <c:pt idx="1604">
                        <c:v>1.6040000000000001</c:v>
                      </c:pt>
                      <c:pt idx="1605">
                        <c:v>1.605</c:v>
                      </c:pt>
                      <c:pt idx="1606">
                        <c:v>1.6060000000000001</c:v>
                      </c:pt>
                      <c:pt idx="1607">
                        <c:v>1.607</c:v>
                      </c:pt>
                      <c:pt idx="1608">
                        <c:v>1.6080000000000001</c:v>
                      </c:pt>
                      <c:pt idx="1609">
                        <c:v>1.609</c:v>
                      </c:pt>
                      <c:pt idx="1610">
                        <c:v>1.61</c:v>
                      </c:pt>
                      <c:pt idx="1611">
                        <c:v>1.611</c:v>
                      </c:pt>
                      <c:pt idx="1612">
                        <c:v>1.6120000000000001</c:v>
                      </c:pt>
                      <c:pt idx="1613">
                        <c:v>1.613</c:v>
                      </c:pt>
                      <c:pt idx="1614">
                        <c:v>1.6140000000000001</c:v>
                      </c:pt>
                      <c:pt idx="1615">
                        <c:v>1.615</c:v>
                      </c:pt>
                      <c:pt idx="1616">
                        <c:v>1.6160000000000001</c:v>
                      </c:pt>
                      <c:pt idx="1617">
                        <c:v>1.617</c:v>
                      </c:pt>
                      <c:pt idx="1618">
                        <c:v>1.6180000000000001</c:v>
                      </c:pt>
                      <c:pt idx="1619">
                        <c:v>1.619</c:v>
                      </c:pt>
                      <c:pt idx="1620">
                        <c:v>1.62</c:v>
                      </c:pt>
                      <c:pt idx="1621">
                        <c:v>1.621</c:v>
                      </c:pt>
                      <c:pt idx="1622">
                        <c:v>1.6220000000000001</c:v>
                      </c:pt>
                      <c:pt idx="1623">
                        <c:v>1.623</c:v>
                      </c:pt>
                      <c:pt idx="1624">
                        <c:v>1.6240000000000001</c:v>
                      </c:pt>
                      <c:pt idx="1625">
                        <c:v>1.625</c:v>
                      </c:pt>
                      <c:pt idx="1626">
                        <c:v>1.6259999999999999</c:v>
                      </c:pt>
                      <c:pt idx="1627">
                        <c:v>1.627</c:v>
                      </c:pt>
                      <c:pt idx="1628">
                        <c:v>1.6279999999999999</c:v>
                      </c:pt>
                      <c:pt idx="1629">
                        <c:v>1.629</c:v>
                      </c:pt>
                      <c:pt idx="1630">
                        <c:v>1.63</c:v>
                      </c:pt>
                      <c:pt idx="1631">
                        <c:v>1.631</c:v>
                      </c:pt>
                      <c:pt idx="1632">
                        <c:v>1.6319999999999999</c:v>
                      </c:pt>
                      <c:pt idx="1633">
                        <c:v>1.633</c:v>
                      </c:pt>
                      <c:pt idx="1634">
                        <c:v>1.6339999999999999</c:v>
                      </c:pt>
                      <c:pt idx="1635">
                        <c:v>1.635</c:v>
                      </c:pt>
                      <c:pt idx="1636">
                        <c:v>1.6359999999999999</c:v>
                      </c:pt>
                      <c:pt idx="1637">
                        <c:v>1.637</c:v>
                      </c:pt>
                      <c:pt idx="1638">
                        <c:v>1.6379999999999999</c:v>
                      </c:pt>
                      <c:pt idx="1639">
                        <c:v>1.639</c:v>
                      </c:pt>
                      <c:pt idx="1640">
                        <c:v>1.64</c:v>
                      </c:pt>
                      <c:pt idx="1641">
                        <c:v>1.641</c:v>
                      </c:pt>
                      <c:pt idx="1642">
                        <c:v>1.6419999999999999</c:v>
                      </c:pt>
                      <c:pt idx="1643">
                        <c:v>1.643</c:v>
                      </c:pt>
                      <c:pt idx="1644">
                        <c:v>1.6439999999999999</c:v>
                      </c:pt>
                      <c:pt idx="1645">
                        <c:v>1.645</c:v>
                      </c:pt>
                      <c:pt idx="1646">
                        <c:v>1.6459999999999999</c:v>
                      </c:pt>
                      <c:pt idx="1647">
                        <c:v>1.647</c:v>
                      </c:pt>
                      <c:pt idx="1648">
                        <c:v>1.6479999999999999</c:v>
                      </c:pt>
                      <c:pt idx="1649">
                        <c:v>1.649</c:v>
                      </c:pt>
                      <c:pt idx="1650">
                        <c:v>1.65</c:v>
                      </c:pt>
                      <c:pt idx="1651">
                        <c:v>1.651</c:v>
                      </c:pt>
                      <c:pt idx="1652">
                        <c:v>1.6519999999999999</c:v>
                      </c:pt>
                      <c:pt idx="1653">
                        <c:v>1.653</c:v>
                      </c:pt>
                      <c:pt idx="1654">
                        <c:v>1.6539999999999999</c:v>
                      </c:pt>
                      <c:pt idx="1655">
                        <c:v>1.655</c:v>
                      </c:pt>
                      <c:pt idx="1656">
                        <c:v>1.6559999999999999</c:v>
                      </c:pt>
                      <c:pt idx="1657">
                        <c:v>1.657</c:v>
                      </c:pt>
                      <c:pt idx="1658">
                        <c:v>1.6579999999999999</c:v>
                      </c:pt>
                      <c:pt idx="1659">
                        <c:v>1.659</c:v>
                      </c:pt>
                      <c:pt idx="1660">
                        <c:v>1.66</c:v>
                      </c:pt>
                      <c:pt idx="1661">
                        <c:v>1.661</c:v>
                      </c:pt>
                      <c:pt idx="1662">
                        <c:v>1.6619999999999999</c:v>
                      </c:pt>
                      <c:pt idx="1663">
                        <c:v>1.663</c:v>
                      </c:pt>
                      <c:pt idx="1664">
                        <c:v>1.6639999999999999</c:v>
                      </c:pt>
                      <c:pt idx="1665">
                        <c:v>1.665</c:v>
                      </c:pt>
                      <c:pt idx="1666">
                        <c:v>1.6659999999999999</c:v>
                      </c:pt>
                      <c:pt idx="1667">
                        <c:v>1.667</c:v>
                      </c:pt>
                      <c:pt idx="1668">
                        <c:v>1.6679999999999999</c:v>
                      </c:pt>
                      <c:pt idx="1669">
                        <c:v>1.669</c:v>
                      </c:pt>
                      <c:pt idx="1670">
                        <c:v>1.67</c:v>
                      </c:pt>
                      <c:pt idx="1671">
                        <c:v>1.671</c:v>
                      </c:pt>
                      <c:pt idx="1672">
                        <c:v>1.6719999999999999</c:v>
                      </c:pt>
                      <c:pt idx="1673">
                        <c:v>1.673</c:v>
                      </c:pt>
                      <c:pt idx="1674">
                        <c:v>1.6739999999999999</c:v>
                      </c:pt>
                      <c:pt idx="1675">
                        <c:v>1.675</c:v>
                      </c:pt>
                      <c:pt idx="1676">
                        <c:v>1.6759999999999999</c:v>
                      </c:pt>
                      <c:pt idx="1677">
                        <c:v>1.677</c:v>
                      </c:pt>
                      <c:pt idx="1678">
                        <c:v>1.6779999999999999</c:v>
                      </c:pt>
                      <c:pt idx="1679">
                        <c:v>1.679</c:v>
                      </c:pt>
                      <c:pt idx="1680">
                        <c:v>1.68</c:v>
                      </c:pt>
                      <c:pt idx="1681">
                        <c:v>1.681</c:v>
                      </c:pt>
                      <c:pt idx="1682">
                        <c:v>1.6819999999999999</c:v>
                      </c:pt>
                      <c:pt idx="1683">
                        <c:v>1.6830000000000001</c:v>
                      </c:pt>
                      <c:pt idx="1684">
                        <c:v>1.6839999999999999</c:v>
                      </c:pt>
                      <c:pt idx="1685">
                        <c:v>1.6850000000000001</c:v>
                      </c:pt>
                      <c:pt idx="1686">
                        <c:v>1.6859999999999999</c:v>
                      </c:pt>
                      <c:pt idx="1687">
                        <c:v>1.6870000000000001</c:v>
                      </c:pt>
                      <c:pt idx="1688">
                        <c:v>1.6879999999999999</c:v>
                      </c:pt>
                      <c:pt idx="1689">
                        <c:v>1.6890000000000001</c:v>
                      </c:pt>
                      <c:pt idx="1690">
                        <c:v>1.69</c:v>
                      </c:pt>
                      <c:pt idx="1691">
                        <c:v>1.6910000000000001</c:v>
                      </c:pt>
                      <c:pt idx="1692">
                        <c:v>1.6919999999999999</c:v>
                      </c:pt>
                      <c:pt idx="1693">
                        <c:v>1.6930000000000001</c:v>
                      </c:pt>
                      <c:pt idx="1694">
                        <c:v>1.694</c:v>
                      </c:pt>
                      <c:pt idx="1695">
                        <c:v>1.6950000000000001</c:v>
                      </c:pt>
                      <c:pt idx="1696">
                        <c:v>1.696</c:v>
                      </c:pt>
                      <c:pt idx="1697">
                        <c:v>1.6970000000000001</c:v>
                      </c:pt>
                      <c:pt idx="1698">
                        <c:v>1.698</c:v>
                      </c:pt>
                      <c:pt idx="1699">
                        <c:v>1.6990000000000001</c:v>
                      </c:pt>
                      <c:pt idx="1700">
                        <c:v>1.7</c:v>
                      </c:pt>
                      <c:pt idx="1701">
                        <c:v>1.7010000000000001</c:v>
                      </c:pt>
                      <c:pt idx="1702">
                        <c:v>1.702</c:v>
                      </c:pt>
                      <c:pt idx="1703">
                        <c:v>1.7030000000000001</c:v>
                      </c:pt>
                      <c:pt idx="1704">
                        <c:v>1.704</c:v>
                      </c:pt>
                      <c:pt idx="1705">
                        <c:v>1.7050000000000001</c:v>
                      </c:pt>
                      <c:pt idx="1706">
                        <c:v>1.706</c:v>
                      </c:pt>
                      <c:pt idx="1707">
                        <c:v>1.7070000000000001</c:v>
                      </c:pt>
                      <c:pt idx="1708">
                        <c:v>1.708</c:v>
                      </c:pt>
                      <c:pt idx="1709">
                        <c:v>1.7090000000000001</c:v>
                      </c:pt>
                      <c:pt idx="1710">
                        <c:v>1.71</c:v>
                      </c:pt>
                      <c:pt idx="1711">
                        <c:v>1.7110000000000001</c:v>
                      </c:pt>
                      <c:pt idx="1712">
                        <c:v>1.712</c:v>
                      </c:pt>
                      <c:pt idx="1713">
                        <c:v>1.7130000000000001</c:v>
                      </c:pt>
                      <c:pt idx="1714">
                        <c:v>1.714</c:v>
                      </c:pt>
                      <c:pt idx="1715">
                        <c:v>1.7150000000000001</c:v>
                      </c:pt>
                      <c:pt idx="1716">
                        <c:v>1.716</c:v>
                      </c:pt>
                      <c:pt idx="1717">
                        <c:v>1.7170000000000001</c:v>
                      </c:pt>
                      <c:pt idx="1718">
                        <c:v>1.718</c:v>
                      </c:pt>
                      <c:pt idx="1719">
                        <c:v>1.7190000000000001</c:v>
                      </c:pt>
                      <c:pt idx="1720">
                        <c:v>1.72</c:v>
                      </c:pt>
                      <c:pt idx="1721">
                        <c:v>1.7210000000000001</c:v>
                      </c:pt>
                      <c:pt idx="1722">
                        <c:v>1.722</c:v>
                      </c:pt>
                      <c:pt idx="1723">
                        <c:v>1.7230000000000001</c:v>
                      </c:pt>
                      <c:pt idx="1724">
                        <c:v>1.724</c:v>
                      </c:pt>
                      <c:pt idx="1725">
                        <c:v>1.7250000000000001</c:v>
                      </c:pt>
                      <c:pt idx="1726">
                        <c:v>1.726</c:v>
                      </c:pt>
                      <c:pt idx="1727">
                        <c:v>1.7270000000000001</c:v>
                      </c:pt>
                      <c:pt idx="1728">
                        <c:v>1.728</c:v>
                      </c:pt>
                      <c:pt idx="1729">
                        <c:v>1.7290000000000001</c:v>
                      </c:pt>
                      <c:pt idx="1730">
                        <c:v>1.73</c:v>
                      </c:pt>
                      <c:pt idx="1731">
                        <c:v>1.7310000000000001</c:v>
                      </c:pt>
                      <c:pt idx="1732">
                        <c:v>1.732</c:v>
                      </c:pt>
                      <c:pt idx="1733">
                        <c:v>1.7330000000000001</c:v>
                      </c:pt>
                      <c:pt idx="1734">
                        <c:v>1.734</c:v>
                      </c:pt>
                      <c:pt idx="1735">
                        <c:v>1.7350000000000001</c:v>
                      </c:pt>
                      <c:pt idx="1736">
                        <c:v>1.736</c:v>
                      </c:pt>
                      <c:pt idx="1737">
                        <c:v>1.7370000000000001</c:v>
                      </c:pt>
                      <c:pt idx="1738">
                        <c:v>1.738</c:v>
                      </c:pt>
                      <c:pt idx="1739">
                        <c:v>1.7390000000000001</c:v>
                      </c:pt>
                      <c:pt idx="1740">
                        <c:v>1.74</c:v>
                      </c:pt>
                      <c:pt idx="1741">
                        <c:v>1.7410000000000001</c:v>
                      </c:pt>
                      <c:pt idx="1742">
                        <c:v>1.742</c:v>
                      </c:pt>
                      <c:pt idx="1743">
                        <c:v>1.7430000000000001</c:v>
                      </c:pt>
                      <c:pt idx="1744">
                        <c:v>1.744</c:v>
                      </c:pt>
                      <c:pt idx="1745">
                        <c:v>1.7450000000000001</c:v>
                      </c:pt>
                      <c:pt idx="1746">
                        <c:v>1.746</c:v>
                      </c:pt>
                      <c:pt idx="1747">
                        <c:v>1.7470000000000001</c:v>
                      </c:pt>
                      <c:pt idx="1748">
                        <c:v>1.748</c:v>
                      </c:pt>
                      <c:pt idx="1749">
                        <c:v>1.7490000000000001</c:v>
                      </c:pt>
                      <c:pt idx="1750">
                        <c:v>1.75</c:v>
                      </c:pt>
                      <c:pt idx="1751">
                        <c:v>1.7509999999999999</c:v>
                      </c:pt>
                      <c:pt idx="1752">
                        <c:v>1.752</c:v>
                      </c:pt>
                      <c:pt idx="1753">
                        <c:v>1.7529999999999999</c:v>
                      </c:pt>
                      <c:pt idx="1754">
                        <c:v>1.754</c:v>
                      </c:pt>
                      <c:pt idx="1755">
                        <c:v>1.7549999999999999</c:v>
                      </c:pt>
                      <c:pt idx="1756">
                        <c:v>1.756</c:v>
                      </c:pt>
                      <c:pt idx="1757">
                        <c:v>1.7569999999999999</c:v>
                      </c:pt>
                      <c:pt idx="1758">
                        <c:v>1.758</c:v>
                      </c:pt>
                      <c:pt idx="1759">
                        <c:v>1.7589999999999999</c:v>
                      </c:pt>
                      <c:pt idx="1760">
                        <c:v>1.76</c:v>
                      </c:pt>
                      <c:pt idx="1761">
                        <c:v>1.7609999999999999</c:v>
                      </c:pt>
                      <c:pt idx="1762">
                        <c:v>1.762</c:v>
                      </c:pt>
                      <c:pt idx="1763">
                        <c:v>1.7629999999999999</c:v>
                      </c:pt>
                      <c:pt idx="1764">
                        <c:v>1.764</c:v>
                      </c:pt>
                      <c:pt idx="1765">
                        <c:v>1.7649999999999999</c:v>
                      </c:pt>
                      <c:pt idx="1766">
                        <c:v>1.766</c:v>
                      </c:pt>
                      <c:pt idx="1767">
                        <c:v>1.7669999999999999</c:v>
                      </c:pt>
                      <c:pt idx="1768">
                        <c:v>1.768</c:v>
                      </c:pt>
                      <c:pt idx="1769">
                        <c:v>1.7689999999999999</c:v>
                      </c:pt>
                      <c:pt idx="1770">
                        <c:v>1.77</c:v>
                      </c:pt>
                      <c:pt idx="1771">
                        <c:v>1.7709999999999999</c:v>
                      </c:pt>
                      <c:pt idx="1772">
                        <c:v>1.772</c:v>
                      </c:pt>
                      <c:pt idx="1773">
                        <c:v>1.7729999999999999</c:v>
                      </c:pt>
                      <c:pt idx="1774">
                        <c:v>1.774</c:v>
                      </c:pt>
                      <c:pt idx="1775">
                        <c:v>1.7749999999999999</c:v>
                      </c:pt>
                      <c:pt idx="1776">
                        <c:v>1.776</c:v>
                      </c:pt>
                      <c:pt idx="1777">
                        <c:v>1.7769999999999999</c:v>
                      </c:pt>
                      <c:pt idx="1778">
                        <c:v>1.778</c:v>
                      </c:pt>
                      <c:pt idx="1779">
                        <c:v>1.7789999999999999</c:v>
                      </c:pt>
                      <c:pt idx="1780">
                        <c:v>1.78</c:v>
                      </c:pt>
                      <c:pt idx="1781">
                        <c:v>1.7809999999999999</c:v>
                      </c:pt>
                      <c:pt idx="1782">
                        <c:v>1.782</c:v>
                      </c:pt>
                      <c:pt idx="1783">
                        <c:v>1.7829999999999999</c:v>
                      </c:pt>
                      <c:pt idx="1784">
                        <c:v>1.784</c:v>
                      </c:pt>
                      <c:pt idx="1785">
                        <c:v>1.7849999999999999</c:v>
                      </c:pt>
                      <c:pt idx="1786">
                        <c:v>1.786</c:v>
                      </c:pt>
                      <c:pt idx="1787">
                        <c:v>1.7869999999999999</c:v>
                      </c:pt>
                      <c:pt idx="1788">
                        <c:v>1.788</c:v>
                      </c:pt>
                      <c:pt idx="1789">
                        <c:v>1.7889999999999999</c:v>
                      </c:pt>
                      <c:pt idx="1790">
                        <c:v>1.79</c:v>
                      </c:pt>
                      <c:pt idx="1791">
                        <c:v>1.7909999999999999</c:v>
                      </c:pt>
                      <c:pt idx="1792">
                        <c:v>1.792</c:v>
                      </c:pt>
                      <c:pt idx="1793">
                        <c:v>1.7929999999999999</c:v>
                      </c:pt>
                      <c:pt idx="1794">
                        <c:v>1.794</c:v>
                      </c:pt>
                      <c:pt idx="1795">
                        <c:v>1.7949999999999999</c:v>
                      </c:pt>
                      <c:pt idx="1796">
                        <c:v>1.796</c:v>
                      </c:pt>
                      <c:pt idx="1797">
                        <c:v>1.7969999999999999</c:v>
                      </c:pt>
                      <c:pt idx="1798">
                        <c:v>1.798</c:v>
                      </c:pt>
                      <c:pt idx="1799">
                        <c:v>1.7989999999999999</c:v>
                      </c:pt>
                      <c:pt idx="1800">
                        <c:v>1.8</c:v>
                      </c:pt>
                      <c:pt idx="1801">
                        <c:v>1.8009999999999999</c:v>
                      </c:pt>
                      <c:pt idx="1802">
                        <c:v>1.802</c:v>
                      </c:pt>
                      <c:pt idx="1803">
                        <c:v>1.8029999999999999</c:v>
                      </c:pt>
                      <c:pt idx="1804">
                        <c:v>1.804</c:v>
                      </c:pt>
                      <c:pt idx="1805">
                        <c:v>1.8049999999999999</c:v>
                      </c:pt>
                      <c:pt idx="1806">
                        <c:v>1.806</c:v>
                      </c:pt>
                      <c:pt idx="1807">
                        <c:v>1.8069999999999999</c:v>
                      </c:pt>
                      <c:pt idx="1808">
                        <c:v>1.8080000000000001</c:v>
                      </c:pt>
                      <c:pt idx="1809">
                        <c:v>1.8089999999999999</c:v>
                      </c:pt>
                      <c:pt idx="1810">
                        <c:v>1.81</c:v>
                      </c:pt>
                      <c:pt idx="1811">
                        <c:v>1.8109999999999999</c:v>
                      </c:pt>
                      <c:pt idx="1812">
                        <c:v>1.8120000000000001</c:v>
                      </c:pt>
                      <c:pt idx="1813">
                        <c:v>1.8129999999999999</c:v>
                      </c:pt>
                      <c:pt idx="1814">
                        <c:v>1.8140000000000001</c:v>
                      </c:pt>
                      <c:pt idx="1815">
                        <c:v>1.8149999999999999</c:v>
                      </c:pt>
                      <c:pt idx="1816">
                        <c:v>1.8160000000000001</c:v>
                      </c:pt>
                      <c:pt idx="1817">
                        <c:v>1.8169999999999999</c:v>
                      </c:pt>
                      <c:pt idx="1818">
                        <c:v>1.8180000000000001</c:v>
                      </c:pt>
                      <c:pt idx="1819">
                        <c:v>1.819</c:v>
                      </c:pt>
                      <c:pt idx="1820">
                        <c:v>1.82</c:v>
                      </c:pt>
                      <c:pt idx="1821">
                        <c:v>1.821</c:v>
                      </c:pt>
                      <c:pt idx="1822">
                        <c:v>1.8220000000000001</c:v>
                      </c:pt>
                      <c:pt idx="1823">
                        <c:v>1.823</c:v>
                      </c:pt>
                      <c:pt idx="1824">
                        <c:v>1.8240000000000001</c:v>
                      </c:pt>
                      <c:pt idx="1825">
                        <c:v>1.825</c:v>
                      </c:pt>
                      <c:pt idx="1826">
                        <c:v>1.8260000000000001</c:v>
                      </c:pt>
                      <c:pt idx="1827">
                        <c:v>1.827</c:v>
                      </c:pt>
                      <c:pt idx="1828">
                        <c:v>1.8280000000000001</c:v>
                      </c:pt>
                      <c:pt idx="1829">
                        <c:v>1.829</c:v>
                      </c:pt>
                      <c:pt idx="1830">
                        <c:v>1.83</c:v>
                      </c:pt>
                      <c:pt idx="1831">
                        <c:v>1.831</c:v>
                      </c:pt>
                      <c:pt idx="1832">
                        <c:v>1.8320000000000001</c:v>
                      </c:pt>
                      <c:pt idx="1833">
                        <c:v>1.833</c:v>
                      </c:pt>
                      <c:pt idx="1834">
                        <c:v>1.8340000000000001</c:v>
                      </c:pt>
                      <c:pt idx="1835">
                        <c:v>1.835</c:v>
                      </c:pt>
                      <c:pt idx="1836">
                        <c:v>1.8360000000000001</c:v>
                      </c:pt>
                      <c:pt idx="1837">
                        <c:v>1.837</c:v>
                      </c:pt>
                      <c:pt idx="1838">
                        <c:v>1.8380000000000001</c:v>
                      </c:pt>
                      <c:pt idx="1839">
                        <c:v>1.839</c:v>
                      </c:pt>
                      <c:pt idx="1840">
                        <c:v>1.84</c:v>
                      </c:pt>
                      <c:pt idx="1841">
                        <c:v>1.841</c:v>
                      </c:pt>
                      <c:pt idx="1842">
                        <c:v>1.8420000000000001</c:v>
                      </c:pt>
                      <c:pt idx="1843">
                        <c:v>1.843</c:v>
                      </c:pt>
                      <c:pt idx="1844">
                        <c:v>1.8440000000000001</c:v>
                      </c:pt>
                      <c:pt idx="1845">
                        <c:v>1.845</c:v>
                      </c:pt>
                      <c:pt idx="1846">
                        <c:v>1.8460000000000001</c:v>
                      </c:pt>
                      <c:pt idx="1847">
                        <c:v>1.847</c:v>
                      </c:pt>
                      <c:pt idx="1848">
                        <c:v>1.8480000000000001</c:v>
                      </c:pt>
                      <c:pt idx="1849">
                        <c:v>1.849</c:v>
                      </c:pt>
                      <c:pt idx="1850">
                        <c:v>1.85</c:v>
                      </c:pt>
                      <c:pt idx="1851">
                        <c:v>1.851</c:v>
                      </c:pt>
                      <c:pt idx="1852">
                        <c:v>1.8520000000000001</c:v>
                      </c:pt>
                      <c:pt idx="1853">
                        <c:v>1.853</c:v>
                      </c:pt>
                      <c:pt idx="1854">
                        <c:v>1.8540000000000001</c:v>
                      </c:pt>
                      <c:pt idx="1855">
                        <c:v>1.855</c:v>
                      </c:pt>
                      <c:pt idx="1856">
                        <c:v>1.8560000000000001</c:v>
                      </c:pt>
                      <c:pt idx="1857">
                        <c:v>1.857</c:v>
                      </c:pt>
                      <c:pt idx="1858">
                        <c:v>1.8580000000000001</c:v>
                      </c:pt>
                      <c:pt idx="1859">
                        <c:v>1.859</c:v>
                      </c:pt>
                      <c:pt idx="1860">
                        <c:v>1.86</c:v>
                      </c:pt>
                      <c:pt idx="1861">
                        <c:v>1.861</c:v>
                      </c:pt>
                      <c:pt idx="1862">
                        <c:v>1.8620000000000001</c:v>
                      </c:pt>
                      <c:pt idx="1863">
                        <c:v>1.863</c:v>
                      </c:pt>
                      <c:pt idx="1864">
                        <c:v>1.8640000000000001</c:v>
                      </c:pt>
                      <c:pt idx="1865">
                        <c:v>1.865</c:v>
                      </c:pt>
                      <c:pt idx="1866">
                        <c:v>1.8660000000000001</c:v>
                      </c:pt>
                      <c:pt idx="1867">
                        <c:v>1.867</c:v>
                      </c:pt>
                      <c:pt idx="1868">
                        <c:v>1.8680000000000001</c:v>
                      </c:pt>
                      <c:pt idx="1869">
                        <c:v>1.869</c:v>
                      </c:pt>
                      <c:pt idx="1870">
                        <c:v>1.87</c:v>
                      </c:pt>
                      <c:pt idx="1871">
                        <c:v>1.871</c:v>
                      </c:pt>
                      <c:pt idx="1872">
                        <c:v>1.8720000000000001</c:v>
                      </c:pt>
                      <c:pt idx="1873">
                        <c:v>1.873</c:v>
                      </c:pt>
                      <c:pt idx="1874">
                        <c:v>1.8740000000000001</c:v>
                      </c:pt>
                      <c:pt idx="1875">
                        <c:v>1.875</c:v>
                      </c:pt>
                      <c:pt idx="1876">
                        <c:v>1.8759999999999999</c:v>
                      </c:pt>
                      <c:pt idx="1877">
                        <c:v>1.877</c:v>
                      </c:pt>
                      <c:pt idx="1878">
                        <c:v>1.8779999999999999</c:v>
                      </c:pt>
                      <c:pt idx="1879">
                        <c:v>1.879</c:v>
                      </c:pt>
                      <c:pt idx="1880">
                        <c:v>1.88</c:v>
                      </c:pt>
                      <c:pt idx="1881">
                        <c:v>1.881</c:v>
                      </c:pt>
                      <c:pt idx="1882">
                        <c:v>1.8819999999999999</c:v>
                      </c:pt>
                      <c:pt idx="1883">
                        <c:v>1.883</c:v>
                      </c:pt>
                      <c:pt idx="1884">
                        <c:v>1.8839999999999999</c:v>
                      </c:pt>
                      <c:pt idx="1885">
                        <c:v>1.885</c:v>
                      </c:pt>
                      <c:pt idx="1886">
                        <c:v>1.8859999999999999</c:v>
                      </c:pt>
                      <c:pt idx="1887">
                        <c:v>1.887</c:v>
                      </c:pt>
                      <c:pt idx="1888">
                        <c:v>1.8879999999999999</c:v>
                      </c:pt>
                      <c:pt idx="1889">
                        <c:v>1.889</c:v>
                      </c:pt>
                      <c:pt idx="1890">
                        <c:v>1.89</c:v>
                      </c:pt>
                      <c:pt idx="1891">
                        <c:v>1.891</c:v>
                      </c:pt>
                      <c:pt idx="1892">
                        <c:v>1.8919999999999999</c:v>
                      </c:pt>
                      <c:pt idx="1893">
                        <c:v>1.893</c:v>
                      </c:pt>
                      <c:pt idx="1894">
                        <c:v>1.8939999999999999</c:v>
                      </c:pt>
                      <c:pt idx="1895">
                        <c:v>1.895</c:v>
                      </c:pt>
                      <c:pt idx="1896">
                        <c:v>1.8959999999999999</c:v>
                      </c:pt>
                      <c:pt idx="1897">
                        <c:v>1.897</c:v>
                      </c:pt>
                      <c:pt idx="1898">
                        <c:v>1.8979999999999999</c:v>
                      </c:pt>
                      <c:pt idx="1899">
                        <c:v>1.899</c:v>
                      </c:pt>
                      <c:pt idx="1900">
                        <c:v>1.9</c:v>
                      </c:pt>
                      <c:pt idx="1901">
                        <c:v>1.901</c:v>
                      </c:pt>
                      <c:pt idx="1902">
                        <c:v>1.9019999999999999</c:v>
                      </c:pt>
                      <c:pt idx="1903">
                        <c:v>1.903</c:v>
                      </c:pt>
                      <c:pt idx="1904">
                        <c:v>1.9039999999999999</c:v>
                      </c:pt>
                      <c:pt idx="1905">
                        <c:v>1.905</c:v>
                      </c:pt>
                      <c:pt idx="1906">
                        <c:v>1.9059999999999999</c:v>
                      </c:pt>
                      <c:pt idx="1907">
                        <c:v>1.907</c:v>
                      </c:pt>
                      <c:pt idx="1908">
                        <c:v>1.9079999999999999</c:v>
                      </c:pt>
                      <c:pt idx="1909">
                        <c:v>1.909</c:v>
                      </c:pt>
                      <c:pt idx="1910">
                        <c:v>1.91</c:v>
                      </c:pt>
                      <c:pt idx="1911">
                        <c:v>1.911</c:v>
                      </c:pt>
                      <c:pt idx="1912">
                        <c:v>1.9119999999999999</c:v>
                      </c:pt>
                      <c:pt idx="1913">
                        <c:v>1.913</c:v>
                      </c:pt>
                      <c:pt idx="1914">
                        <c:v>1.9139999999999999</c:v>
                      </c:pt>
                      <c:pt idx="1915">
                        <c:v>1.915</c:v>
                      </c:pt>
                      <c:pt idx="1916">
                        <c:v>1.9159999999999999</c:v>
                      </c:pt>
                      <c:pt idx="1917">
                        <c:v>1.917</c:v>
                      </c:pt>
                      <c:pt idx="1918">
                        <c:v>1.9179999999999999</c:v>
                      </c:pt>
                      <c:pt idx="1919">
                        <c:v>1.919</c:v>
                      </c:pt>
                      <c:pt idx="1920">
                        <c:v>1.92</c:v>
                      </c:pt>
                      <c:pt idx="1921">
                        <c:v>1.921</c:v>
                      </c:pt>
                      <c:pt idx="1922">
                        <c:v>1.9219999999999999</c:v>
                      </c:pt>
                      <c:pt idx="1923">
                        <c:v>1.923</c:v>
                      </c:pt>
                      <c:pt idx="1924">
                        <c:v>1.9239999999999999</c:v>
                      </c:pt>
                      <c:pt idx="1925">
                        <c:v>1.925</c:v>
                      </c:pt>
                      <c:pt idx="1926">
                        <c:v>1.9259999999999999</c:v>
                      </c:pt>
                      <c:pt idx="1927">
                        <c:v>1.927</c:v>
                      </c:pt>
                      <c:pt idx="1928">
                        <c:v>1.9279999999999999</c:v>
                      </c:pt>
                      <c:pt idx="1929">
                        <c:v>1.929</c:v>
                      </c:pt>
                      <c:pt idx="1930">
                        <c:v>1.93</c:v>
                      </c:pt>
                      <c:pt idx="1931">
                        <c:v>1.931</c:v>
                      </c:pt>
                      <c:pt idx="1932">
                        <c:v>1.9319999999999999</c:v>
                      </c:pt>
                      <c:pt idx="1933">
                        <c:v>1.9330000000000001</c:v>
                      </c:pt>
                      <c:pt idx="1934">
                        <c:v>1.9339999999999999</c:v>
                      </c:pt>
                      <c:pt idx="1935">
                        <c:v>1.9350000000000001</c:v>
                      </c:pt>
                      <c:pt idx="1936">
                        <c:v>1.9359999999999999</c:v>
                      </c:pt>
                      <c:pt idx="1937">
                        <c:v>1.9370000000000001</c:v>
                      </c:pt>
                      <c:pt idx="1938">
                        <c:v>1.9379999999999999</c:v>
                      </c:pt>
                      <c:pt idx="1939">
                        <c:v>1.9390000000000001</c:v>
                      </c:pt>
                      <c:pt idx="1940">
                        <c:v>1.94</c:v>
                      </c:pt>
                      <c:pt idx="1941">
                        <c:v>1.9410000000000001</c:v>
                      </c:pt>
                      <c:pt idx="1942">
                        <c:v>1.9419999999999999</c:v>
                      </c:pt>
                      <c:pt idx="1943">
                        <c:v>1.9430000000000001</c:v>
                      </c:pt>
                      <c:pt idx="1944">
                        <c:v>1.944</c:v>
                      </c:pt>
                      <c:pt idx="1945">
                        <c:v>1.9450000000000001</c:v>
                      </c:pt>
                      <c:pt idx="1946">
                        <c:v>1.946</c:v>
                      </c:pt>
                      <c:pt idx="1947">
                        <c:v>1.9470000000000001</c:v>
                      </c:pt>
                      <c:pt idx="1948">
                        <c:v>1.948</c:v>
                      </c:pt>
                      <c:pt idx="1949">
                        <c:v>1.9490000000000001</c:v>
                      </c:pt>
                      <c:pt idx="1950">
                        <c:v>1.95</c:v>
                      </c:pt>
                      <c:pt idx="1951">
                        <c:v>1.9510000000000001</c:v>
                      </c:pt>
                      <c:pt idx="1952">
                        <c:v>1.952</c:v>
                      </c:pt>
                      <c:pt idx="1953">
                        <c:v>1.9530000000000001</c:v>
                      </c:pt>
                      <c:pt idx="1954">
                        <c:v>1.954</c:v>
                      </c:pt>
                      <c:pt idx="1955">
                        <c:v>1.9550000000000001</c:v>
                      </c:pt>
                      <c:pt idx="1956">
                        <c:v>1.956</c:v>
                      </c:pt>
                      <c:pt idx="1957">
                        <c:v>1.9570000000000001</c:v>
                      </c:pt>
                      <c:pt idx="1958">
                        <c:v>1.958</c:v>
                      </c:pt>
                      <c:pt idx="1959">
                        <c:v>1.9590000000000001</c:v>
                      </c:pt>
                      <c:pt idx="1960">
                        <c:v>1.96</c:v>
                      </c:pt>
                      <c:pt idx="1961">
                        <c:v>1.9610000000000001</c:v>
                      </c:pt>
                      <c:pt idx="1962">
                        <c:v>1.962</c:v>
                      </c:pt>
                      <c:pt idx="1963">
                        <c:v>1.9630000000000001</c:v>
                      </c:pt>
                      <c:pt idx="1964">
                        <c:v>1.964</c:v>
                      </c:pt>
                      <c:pt idx="1965">
                        <c:v>1.9650000000000001</c:v>
                      </c:pt>
                      <c:pt idx="1966">
                        <c:v>1.966</c:v>
                      </c:pt>
                      <c:pt idx="1967">
                        <c:v>1.9670000000000001</c:v>
                      </c:pt>
                      <c:pt idx="1968">
                        <c:v>1.968</c:v>
                      </c:pt>
                      <c:pt idx="1969">
                        <c:v>1.9690000000000001</c:v>
                      </c:pt>
                      <c:pt idx="1970">
                        <c:v>1.97</c:v>
                      </c:pt>
                      <c:pt idx="1971">
                        <c:v>1.9710000000000001</c:v>
                      </c:pt>
                      <c:pt idx="1972">
                        <c:v>1.972</c:v>
                      </c:pt>
                      <c:pt idx="1973">
                        <c:v>1.9730000000000001</c:v>
                      </c:pt>
                      <c:pt idx="1974">
                        <c:v>1.974</c:v>
                      </c:pt>
                      <c:pt idx="1975">
                        <c:v>1.9750000000000001</c:v>
                      </c:pt>
                      <c:pt idx="1976">
                        <c:v>1.976</c:v>
                      </c:pt>
                      <c:pt idx="1977">
                        <c:v>1.9770000000000001</c:v>
                      </c:pt>
                      <c:pt idx="1978">
                        <c:v>1.978</c:v>
                      </c:pt>
                      <c:pt idx="1979">
                        <c:v>1.9790000000000001</c:v>
                      </c:pt>
                      <c:pt idx="1980">
                        <c:v>1.98</c:v>
                      </c:pt>
                      <c:pt idx="1981">
                        <c:v>1.9810000000000001</c:v>
                      </c:pt>
                      <c:pt idx="1982">
                        <c:v>1.982</c:v>
                      </c:pt>
                      <c:pt idx="1983">
                        <c:v>1.9830000000000001</c:v>
                      </c:pt>
                      <c:pt idx="1984">
                        <c:v>1.984</c:v>
                      </c:pt>
                      <c:pt idx="1985">
                        <c:v>1.9850000000000001</c:v>
                      </c:pt>
                      <c:pt idx="1986">
                        <c:v>1.986</c:v>
                      </c:pt>
                      <c:pt idx="1987">
                        <c:v>1.9870000000000001</c:v>
                      </c:pt>
                      <c:pt idx="1988">
                        <c:v>1.988</c:v>
                      </c:pt>
                      <c:pt idx="1989">
                        <c:v>1.9890000000000001</c:v>
                      </c:pt>
                      <c:pt idx="1990">
                        <c:v>1.99</c:v>
                      </c:pt>
                      <c:pt idx="1991">
                        <c:v>1.9910000000000001</c:v>
                      </c:pt>
                      <c:pt idx="1992">
                        <c:v>1.992</c:v>
                      </c:pt>
                      <c:pt idx="1993">
                        <c:v>1.9930000000000001</c:v>
                      </c:pt>
                      <c:pt idx="1994">
                        <c:v>1.994</c:v>
                      </c:pt>
                      <c:pt idx="1995">
                        <c:v>1.9950000000000001</c:v>
                      </c:pt>
                      <c:pt idx="1996">
                        <c:v>1.996</c:v>
                      </c:pt>
                      <c:pt idx="1997">
                        <c:v>1.9970000000000001</c:v>
                      </c:pt>
                      <c:pt idx="1998">
                        <c:v>1.998</c:v>
                      </c:pt>
                      <c:pt idx="1999">
                        <c:v>1.9990000000000001</c:v>
                      </c:pt>
                      <c:pt idx="2000">
                        <c:v>2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Air!$L$9:$L$2009</c15:sqref>
                        </c15:formulaRef>
                      </c:ext>
                    </c:extLst>
                    <c:numCache>
                      <c:formatCode>0.000</c:formatCode>
                      <c:ptCount val="2001"/>
                      <c:pt idx="1">
                        <c:v>2.8307533032746939E+20</c:v>
                      </c:pt>
                      <c:pt idx="2">
                        <c:v>1064096481.2035973</c:v>
                      </c:pt>
                      <c:pt idx="3">
                        <c:v>196979.90741199153</c:v>
                      </c:pt>
                      <c:pt idx="4">
                        <c:v>2917.6654793908051</c:v>
                      </c:pt>
                      <c:pt idx="5">
                        <c:v>245.10400568190875</c:v>
                      </c:pt>
                      <c:pt idx="6">
                        <c:v>48.618503565452308</c:v>
                      </c:pt>
                      <c:pt idx="7">
                        <c:v>15.680855672112902</c:v>
                      </c:pt>
                      <c:pt idx="8">
                        <c:v>6.8324701002092123</c:v>
                      </c:pt>
                      <c:pt idx="9">
                        <c:v>3.6308591414346156</c:v>
                      </c:pt>
                      <c:pt idx="10">
                        <c:v>2.2140641620418715</c:v>
                      </c:pt>
                      <c:pt idx="11">
                        <c:v>1.4906777807050366</c:v>
                      </c:pt>
                      <c:pt idx="12">
                        <c:v>1.0802055756062618</c:v>
                      </c:pt>
                      <c:pt idx="13">
                        <c:v>0.8278198111409133</c:v>
                      </c:pt>
                      <c:pt idx="14">
                        <c:v>0.66261901483368346</c:v>
                      </c:pt>
                      <c:pt idx="15">
                        <c:v>0.5489735166551698</c:v>
                      </c:pt>
                      <c:pt idx="16">
                        <c:v>0.46758854049975906</c:v>
                      </c:pt>
                      <c:pt idx="17">
                        <c:v>0.40735454830601703</c:v>
                      </c:pt>
                      <c:pt idx="18">
                        <c:v>0.36153966461737802</c:v>
                      </c:pt>
                      <c:pt idx="19">
                        <c:v>0.32588489699706485</c:v>
                      </c:pt>
                      <c:pt idx="20">
                        <c:v>0.29759463449745677</c:v>
                      </c:pt>
                      <c:pt idx="21">
                        <c:v>0.27477456810817852</c:v>
                      </c:pt>
                      <c:pt idx="22">
                        <c:v>0.25610510020501664</c:v>
                      </c:pt>
                      <c:pt idx="23">
                        <c:v>0.24064439463769427</c:v>
                      </c:pt>
                      <c:pt idx="24">
                        <c:v>0.22770566007260462</c:v>
                      </c:pt>
                      <c:pt idx="25">
                        <c:v>0.21677844146158642</c:v>
                      </c:pt>
                      <c:pt idx="26">
                        <c:v>0.20747681841431703</c:v>
                      </c:pt>
                      <c:pt idx="27">
                        <c:v>0.19950451467112756</c:v>
                      </c:pt>
                      <c:pt idx="28">
                        <c:v>0.19263090310406136</c:v>
                      </c:pt>
                      <c:pt idx="29">
                        <c:v>0.18667418956754472</c:v>
                      </c:pt>
                      <c:pt idx="30">
                        <c:v>0.1814894239323884</c:v>
                      </c:pt>
                      <c:pt idx="31">
                        <c:v>0.17695981773521247</c:v>
                      </c:pt>
                      <c:pt idx="32">
                        <c:v>0.17299036560451733</c:v>
                      </c:pt>
                      <c:pt idx="33">
                        <c:v>0.16950309696442145</c:v>
                      </c:pt>
                      <c:pt idx="34">
                        <c:v>0.16643349808499835</c:v>
                      </c:pt>
                      <c:pt idx="35">
                        <c:v>0.16372778551681366</c:v>
                      </c:pt>
                      <c:pt idx="36">
                        <c:v>0.16134080653217031</c:v>
                      </c:pt>
                      <c:pt idx="37">
                        <c:v>0.15923440662946942</c:v>
                      </c:pt>
                      <c:pt idx="38">
                        <c:v>0.15737614867500388</c:v>
                      </c:pt>
                      <c:pt idx="39">
                        <c:v>0.15573829942133544</c:v>
                      </c:pt>
                      <c:pt idx="40">
                        <c:v>0.15429702122787897</c:v>
                      </c:pt>
                      <c:pt idx="41">
                        <c:v>0.1530317226428605</c:v>
                      </c:pt>
                      <c:pt idx="42">
                        <c:v>0.15192453297965736</c:v>
                      </c:pt>
                      <c:pt idx="43">
                        <c:v>0.15095987441969497</c:v>
                      </c:pt>
                      <c:pt idx="44">
                        <c:v>0.15012411138135492</c:v>
                      </c:pt>
                      <c:pt idx="45">
                        <c:v>0.14940526152314462</c:v>
                      </c:pt>
                      <c:pt idx="46">
                        <c:v>0.14879275623049623</c:v>
                      </c:pt>
                      <c:pt idx="47">
                        <c:v>0.14827724107464951</c:v>
                      </c:pt>
                      <c:pt idx="48">
                        <c:v>0.14785040874806549</c:v>
                      </c:pt>
                      <c:pt idx="49">
                        <c:v>0.14750485853196552</c:v>
                      </c:pt>
                      <c:pt idx="50">
                        <c:v>0.14723397755327622</c:v>
                      </c:pt>
                      <c:pt idx="51">
                        <c:v>0.14703184002528902</c:v>
                      </c:pt>
                      <c:pt idx="52">
                        <c:v>0.14689312140154476</c:v>
                      </c:pt>
                      <c:pt idx="53">
                        <c:v>0.14681302495271198</c:v>
                      </c:pt>
                      <c:pt idx="54">
                        <c:v>0.14678721873678843</c:v>
                      </c:pt>
                      <c:pt idx="55">
                        <c:v>0.14681178130047434</c:v>
                      </c:pt>
                      <c:pt idx="56">
                        <c:v>0.14688315474435751</c:v>
                      </c:pt>
                      <c:pt idx="57">
                        <c:v>0.14699810402216856</c:v>
                      </c:pt>
                      <c:pt idx="58">
                        <c:v>0.14715368153680419</c:v>
                      </c:pt>
                      <c:pt idx="59">
                        <c:v>0.14734719625237069</c:v>
                      </c:pt>
                      <c:pt idx="60">
                        <c:v>0.14757618666941699</c:v>
                      </c:pt>
                      <c:pt idx="61">
                        <c:v>0.14783839711547589</c:v>
                      </c:pt>
                      <c:pt idx="62">
                        <c:v>0.1481317568894879</c:v>
                      </c:pt>
                      <c:pt idx="63">
                        <c:v>0.14845436187017061</c:v>
                      </c:pt>
                      <c:pt idx="64">
                        <c:v>0.14880445825773575</c:v>
                      </c:pt>
                      <c:pt idx="65">
                        <c:v>0.14918042816777902</c:v>
                      </c:pt>
                      <c:pt idx="66">
                        <c:v>0.14958077683747881</c:v>
                      </c:pt>
                      <c:pt idx="67">
                        <c:v>0.15000412123888057</c:v>
                      </c:pt>
                      <c:pt idx="68">
                        <c:v>0.15044917992318796</c:v>
                      </c:pt>
                      <c:pt idx="69">
                        <c:v>0.15091476394457223</c:v>
                      </c:pt>
                      <c:pt idx="70">
                        <c:v>0.15139976873282837</c:v>
                      </c:pt>
                      <c:pt idx="71">
                        <c:v>0.15190316680187238</c:v>
                      </c:pt>
                      <c:pt idx="72">
                        <c:v>0.15242400119611257</c:v>
                      </c:pt>
                      <c:pt idx="73">
                        <c:v>0.15296137958956343</c:v>
                      </c:pt>
                      <c:pt idx="74">
                        <c:v>0.15351446896355234</c:v>
                      </c:pt>
                      <c:pt idx="75">
                        <c:v>0.15408249079829156</c:v>
                      </c:pt>
                      <c:pt idx="76">
                        <c:v>0.15466471672168994</c:v>
                      </c:pt>
                      <c:pt idx="77">
                        <c:v>0.15526046456576237</c:v>
                      </c:pt>
                      <c:pt idx="78">
                        <c:v>0.15586909478703059</c:v>
                      </c:pt>
                      <c:pt idx="79">
                        <c:v>0.15649000721253181</c:v>
                      </c:pt>
                      <c:pt idx="80">
                        <c:v>0.15712263807758781</c:v>
                      </c:pt>
                      <c:pt idx="81">
                        <c:v>0.15776645732542874</c:v>
                      </c:pt>
                      <c:pt idx="82">
                        <c:v>0.1584209661422033</c:v>
                      </c:pt>
                      <c:pt idx="83">
                        <c:v>0.15908569470390427</c:v>
                      </c:pt>
                      <c:pt idx="84">
                        <c:v>0.15976020011436654</c:v>
                      </c:pt>
                      <c:pt idx="85">
                        <c:v>0.1604440645157908</c:v>
                      </c:pt>
                      <c:pt idx="86">
                        <c:v>0.16113689335526962</c:v>
                      </c:pt>
                      <c:pt idx="87">
                        <c:v>0.16183831379256575</c:v>
                      </c:pt>
                      <c:pt idx="88">
                        <c:v>0.16254797323596029</c:v>
                      </c:pt>
                      <c:pt idx="89">
                        <c:v>0.16326553799436896</c:v>
                      </c:pt>
                      <c:pt idx="90">
                        <c:v>0.1639906920351458</c:v>
                      </c:pt>
                      <c:pt idx="91">
                        <c:v>0.16472313583807666</c:v>
                      </c:pt>
                      <c:pt idx="92">
                        <c:v>0.16546258533702204</c:v>
                      </c:pt>
                      <c:pt idx="93">
                        <c:v>0.16620877094152287</c:v>
                      </c:pt>
                      <c:pt idx="94">
                        <c:v>0.16696143663143928</c:v>
                      </c:pt>
                      <c:pt idx="95">
                        <c:v>0.16772033911836828</c:v>
                      </c:pt>
                      <c:pt idx="96">
                        <c:v>0.16848524706818865</c:v>
                      </c:pt>
                      <c:pt idx="97">
                        <c:v>0.16925594037961861</c:v>
                      </c:pt>
                      <c:pt idx="98">
                        <c:v>0.17003220951415424</c:v>
                      </c:pt>
                      <c:pt idx="99">
                        <c:v>0.17081385487318704</c:v>
                      </c:pt>
                      <c:pt idx="100">
                        <c:v>0.17160068621848587</c:v>
                      </c:pt>
                      <c:pt idx="101">
                        <c:v>0.17239252213257525</c:v>
                      </c:pt>
                      <c:pt idx="102">
                        <c:v>0.17318918951585566</c:v>
                      </c:pt>
                      <c:pt idx="103">
                        <c:v>0.17399052311759017</c:v>
                      </c:pt>
                      <c:pt idx="104">
                        <c:v>0.17479636509813729</c:v>
                      </c:pt>
                      <c:pt idx="105">
                        <c:v>0.17560656462003668</c:v>
                      </c:pt>
                      <c:pt idx="106">
                        <c:v>0.1764209774657621</c:v>
                      </c:pt>
                      <c:pt idx="107">
                        <c:v>0.17723946568014143</c:v>
                      </c:pt>
                      <c:pt idx="108">
                        <c:v>0.17806189723561383</c:v>
                      </c:pt>
                      <c:pt idx="109">
                        <c:v>0.17888814571864572</c:v>
                      </c:pt>
                      <c:pt idx="110">
                        <c:v>0.17971809003576783</c:v>
                      </c:pt>
                      <c:pt idx="111">
                        <c:v>0.18055161413782039</c:v>
                      </c:pt>
                      <c:pt idx="112">
                        <c:v>0.18138860676110855</c:v>
                      </c:pt>
                      <c:pt idx="113">
                        <c:v>0.18222896118427523</c:v>
                      </c:pt>
                      <c:pt idx="114">
                        <c:v>0.1830725749997919</c:v>
                      </c:pt>
                      <c:pt idx="115">
                        <c:v>0.18391934989905662</c:v>
                      </c:pt>
                      <c:pt idx="116">
                        <c:v>0.18476919147016521</c:v>
                      </c:pt>
                      <c:pt idx="117">
                        <c:v>0.18562200900749629</c:v>
                      </c:pt>
                      <c:pt idx="118">
                        <c:v>0.18647771533231386</c:v>
                      </c:pt>
                      <c:pt idx="119">
                        <c:v>0.18733622662365476</c:v>
                      </c:pt>
                      <c:pt idx="120">
                        <c:v>0.18819746225882025</c:v>
                      </c:pt>
                      <c:pt idx="121">
                        <c:v>0.18906134466284452</c:v>
                      </c:pt>
                      <c:pt idx="122">
                        <c:v>0.18992779916635721</c:v>
                      </c:pt>
                      <c:pt idx="123">
                        <c:v>0.19079675387130104</c:v>
                      </c:pt>
                      <c:pt idx="124">
                        <c:v>0.19166813952400383</c:v>
                      </c:pt>
                      <c:pt idx="125">
                        <c:v>0.19254188939514089</c:v>
                      </c:pt>
                      <c:pt idx="126">
                        <c:v>0.19341793916615643</c:v>
                      </c:pt>
                      <c:pt idx="127">
                        <c:v>0.19429622682174361</c:v>
                      </c:pt>
                      <c:pt idx="128">
                        <c:v>0.19517669254800982</c:v>
                      </c:pt>
                      <c:pt idx="129">
                        <c:v>0.19605927863598155</c:v>
                      </c:pt>
                      <c:pt idx="130">
                        <c:v>0.19694392939012503</c:v>
                      </c:pt>
                      <c:pt idx="131">
                        <c:v>0.19783059104158254</c:v>
                      </c:pt>
                      <c:pt idx="132">
                        <c:v>0.19871921166584372</c:v>
                      </c:pt>
                      <c:pt idx="133">
                        <c:v>0.19960974110459015</c:v>
                      </c:pt>
                      <c:pt idx="134">
                        <c:v>0.20050213089146957</c:v>
                      </c:pt>
                      <c:pt idx="135">
                        <c:v>0.20139633418157152</c:v>
                      </c:pt>
                      <c:pt idx="136">
                        <c:v>0.20229230568439108</c:v>
                      </c:pt>
                      <c:pt idx="137">
                        <c:v>0.20319000160008244</c:v>
                      </c:pt>
                      <c:pt idx="138">
                        <c:v>0.2040893795588147</c:v>
                      </c:pt>
                      <c:pt idx="139">
                        <c:v>0.20499039856305712</c:v>
                      </c:pt>
                      <c:pt idx="140">
                        <c:v>0.20589301893262907</c:v>
                      </c:pt>
                      <c:pt idx="141">
                        <c:v>0.20679720225236251</c:v>
                      </c:pt>
                      <c:pt idx="142">
                        <c:v>0.20770291132223387</c:v>
                      </c:pt>
                      <c:pt idx="143">
                        <c:v>0.20861011010982966</c:v>
                      </c:pt>
                      <c:pt idx="144">
                        <c:v>0.20951876370502096</c:v>
                      </c:pt>
                      <c:pt idx="145">
                        <c:v>0.2104288382767274</c:v>
                      </c:pt>
                      <c:pt idx="146">
                        <c:v>0.21134030103165966</c:v>
                      </c:pt>
                      <c:pt idx="147">
                        <c:v>0.21225312017493592</c:v>
                      </c:pt>
                      <c:pt idx="148">
                        <c:v>0.213167264872474</c:v>
                      </c:pt>
                      <c:pt idx="149">
                        <c:v>0.21408270521506628</c:v>
                      </c:pt>
                      <c:pt idx="150">
                        <c:v>0.21499941218405103</c:v>
                      </c:pt>
                      <c:pt idx="151">
                        <c:v>0.21591735761849756</c:v>
                      </c:pt>
                      <c:pt idx="152">
                        <c:v>0.21683651418382868</c:v>
                      </c:pt>
                      <c:pt idx="153">
                        <c:v>0.21775685534180694</c:v>
                      </c:pt>
                      <c:pt idx="154">
                        <c:v>0.2186783553218169</c:v>
                      </c:pt>
                      <c:pt idx="155">
                        <c:v>0.21960098909337847</c:v>
                      </c:pt>
                      <c:pt idx="156">
                        <c:v>0.22052473233982972</c:v>
                      </c:pt>
                      <c:pt idx="157">
                        <c:v>0.22144956143312303</c:v>
                      </c:pt>
                      <c:pt idx="158">
                        <c:v>0.2223754534096784</c:v>
                      </c:pt>
                      <c:pt idx="159">
                        <c:v>0.22330238594724422</c:v>
                      </c:pt>
                      <c:pt idx="160">
                        <c:v>0.22423033734271569</c:v>
                      </c:pt>
                      <c:pt idx="161">
                        <c:v>0.22515928649086614</c:v>
                      </c:pt>
                      <c:pt idx="162">
                        <c:v>0.22608921286394651</c:v>
                      </c:pt>
                      <c:pt idx="163">
                        <c:v>0.22702009649211349</c:v>
                      </c:pt>
                      <c:pt idx="164">
                        <c:v>0.22795191794464612</c:v>
                      </c:pt>
                      <c:pt idx="165">
                        <c:v>0.22888465831191479</c:v>
                      </c:pt>
                      <c:pt idx="166">
                        <c:v>0.22981829918806776</c:v>
                      </c:pt>
                      <c:pt idx="167">
                        <c:v>0.23075282265440167</c:v>
                      </c:pt>
                      <c:pt idx="168">
                        <c:v>0.23168821126338551</c:v>
                      </c:pt>
                      <c:pt idx="169">
                        <c:v>0.23262444802330784</c:v>
                      </c:pt>
                      <c:pt idx="170">
                        <c:v>0.23356151638351913</c:v>
                      </c:pt>
                      <c:pt idx="171">
                        <c:v>0.23449940022024282</c:v>
                      </c:pt>
                      <c:pt idx="172">
                        <c:v>0.23543808382292941</c:v>
                      </c:pt>
                      <c:pt idx="173">
                        <c:v>0.2363775518811301</c:v>
                      </c:pt>
                      <c:pt idx="174">
                        <c:v>0.23731778947186591</c:v>
                      </c:pt>
                      <c:pt idx="175">
                        <c:v>0.23825878204747231</c:v>
                      </c:pt>
                      <c:pt idx="176">
                        <c:v>0.23920051542389706</c:v>
                      </c:pt>
                      <c:pt idx="177">
                        <c:v>0.24014297576943275</c:v>
                      </c:pt>
                      <c:pt idx="178">
                        <c:v>0.24108614959386479</c:v>
                      </c:pt>
                      <c:pt idx="179">
                        <c:v>0.24203002373801738</c:v>
                      </c:pt>
                      <c:pt idx="180">
                        <c:v>0.24297458536368055</c:v>
                      </c:pt>
                      <c:pt idx="181">
                        <c:v>0.2439198219439021</c:v>
                      </c:pt>
                      <c:pt idx="182">
                        <c:v>0.24486572125362893</c:v>
                      </c:pt>
                      <c:pt idx="183">
                        <c:v>0.24581227136068393</c:v>
                      </c:pt>
                      <c:pt idx="184">
                        <c:v>0.24675946061706353</c:v>
                      </c:pt>
                      <c:pt idx="185">
                        <c:v>0.24770727765054334</c:v>
                      </c:pt>
                      <c:pt idx="186">
                        <c:v>0.24865571135657938</c:v>
                      </c:pt>
                      <c:pt idx="187">
                        <c:v>0.24960475089049206</c:v>
                      </c:pt>
                      <c:pt idx="188">
                        <c:v>0.25055438565992244</c:v>
                      </c:pt>
                      <c:pt idx="189">
                        <c:v>0.25150460531754915</c:v>
                      </c:pt>
                      <c:pt idx="190">
                        <c:v>0.25245539975405545</c:v>
                      </c:pt>
                      <c:pt idx="191">
                        <c:v>0.25340675909133742</c:v>
                      </c:pt>
                      <c:pt idx="192">
                        <c:v>0.25435867367594217</c:v>
                      </c:pt>
                      <c:pt idx="193">
                        <c:v>0.25531113407272887</c:v>
                      </c:pt>
                      <c:pt idx="194">
                        <c:v>0.25626413105874185</c:v>
                      </c:pt>
                      <c:pt idx="195">
                        <c:v>0.25721765561728949</c:v>
                      </c:pt>
                      <c:pt idx="196">
                        <c:v>0.25817169893221925</c:v>
                      </c:pt>
                      <c:pt idx="197">
                        <c:v>0.25912625238238268</c:v>
                      </c:pt>
                      <c:pt idx="198">
                        <c:v>0.26008130753628195</c:v>
                      </c:pt>
                      <c:pt idx="199">
                        <c:v>0.2610368561468917</c:v>
                      </c:pt>
                      <c:pt idx="200">
                        <c:v>0.26199289014664945</c:v>
                      </c:pt>
                      <c:pt idx="201">
                        <c:v>0.26294940164260822</c:v>
                      </c:pt>
                      <c:pt idx="202">
                        <c:v>0.26390638291174467</c:v>
                      </c:pt>
                      <c:pt idx="203">
                        <c:v>0.26486382639641831</c:v>
                      </c:pt>
                      <c:pt idx="204">
                        <c:v>0.26582172469997462</c:v>
                      </c:pt>
                      <c:pt idx="205">
                        <c:v>0.26678007058248793</c:v>
                      </c:pt>
                      <c:pt idx="206">
                        <c:v>0.26773885695663813</c:v>
                      </c:pt>
                      <c:pt idx="207">
                        <c:v>0.26869807688371727</c:v>
                      </c:pt>
                      <c:pt idx="208">
                        <c:v>0.26965772356976003</c:v>
                      </c:pt>
                      <c:pt idx="209">
                        <c:v>0.27061779036179467</c:v>
                      </c:pt>
                      <c:pt idx="210">
                        <c:v>0.27157827074420993</c:v>
                      </c:pt>
                      <c:pt idx="211">
                        <c:v>0.27253915833523318</c:v>
                      </c:pt>
                      <c:pt idx="212">
                        <c:v>0.27350044688351632</c:v>
                      </c:pt>
                      <c:pt idx="213">
                        <c:v>0.27446213026482563</c:v>
                      </c:pt>
                      <c:pt idx="214">
                        <c:v>0.27542420247883181</c:v>
                      </c:pt>
                      <c:pt idx="215">
                        <c:v>0.27638665764599651</c:v>
                      </c:pt>
                      <c:pt idx="216">
                        <c:v>0.27734949000455211</c:v>
                      </c:pt>
                      <c:pt idx="217">
                        <c:v>0.27831269390757218</c:v>
                      </c:pt>
                      <c:pt idx="218">
                        <c:v>0.2792762638201276</c:v>
                      </c:pt>
                      <c:pt idx="219">
                        <c:v>0.28024019431652808</c:v>
                      </c:pt>
                      <c:pt idx="220">
                        <c:v>0.28120448007764359</c:v>
                      </c:pt>
                      <c:pt idx="221">
                        <c:v>0.28216911588830479</c:v>
                      </c:pt>
                      <c:pt idx="222">
                        <c:v>0.28313409663477879</c:v>
                      </c:pt>
                      <c:pt idx="223">
                        <c:v>0.28409941730231814</c:v>
                      </c:pt>
                      <c:pt idx="224">
                        <c:v>0.28506507297278044</c:v>
                      </c:pt>
                      <c:pt idx="225">
                        <c:v>0.28603105882231605</c:v>
                      </c:pt>
                      <c:pt idx="226">
                        <c:v>0.28699737011912219</c:v>
                      </c:pt>
                      <c:pt idx="227">
                        <c:v>0.28796400222126045</c:v>
                      </c:pt>
                      <c:pt idx="228">
                        <c:v>0.28893095057453622</c:v>
                      </c:pt>
                      <c:pt idx="229">
                        <c:v>0.2898982107104382</c:v>
                      </c:pt>
                      <c:pt idx="230">
                        <c:v>0.29086577824413451</c:v>
                      </c:pt>
                      <c:pt idx="231">
                        <c:v>0.29183364887252616</c:v>
                      </c:pt>
                      <c:pt idx="232">
                        <c:v>0.29280181837235347</c:v>
                      </c:pt>
                      <c:pt idx="233">
                        <c:v>0.29377028259835514</c:v>
                      </c:pt>
                      <c:pt idx="234">
                        <c:v>0.29473903748147828</c:v>
                      </c:pt>
                      <c:pt idx="235">
                        <c:v>0.29570807902713697</c:v>
                      </c:pt>
                      <c:pt idx="236">
                        <c:v>0.29667740331351855</c:v>
                      </c:pt>
                      <c:pt idx="237">
                        <c:v>0.29764700648993597</c:v>
                      </c:pt>
                      <c:pt idx="238">
                        <c:v>0.29861688477522441</c:v>
                      </c:pt>
                      <c:pt idx="239">
                        <c:v>0.29958703445618118</c:v>
                      </c:pt>
                      <c:pt idx="240">
                        <c:v>0.30055745188604743</c:v>
                      </c:pt>
                      <c:pt idx="241">
                        <c:v>0.30152813348303009</c:v>
                      </c:pt>
                      <c:pt idx="242">
                        <c:v>0.30249907572886353</c:v>
                      </c:pt>
                      <c:pt idx="243">
                        <c:v>0.30347027516740877</c:v>
                      </c:pt>
                      <c:pt idx="244">
                        <c:v>0.30444172840328954</c:v>
                      </c:pt>
                      <c:pt idx="245">
                        <c:v>0.3054134321005646</c:v>
                      </c:pt>
                      <c:pt idx="246">
                        <c:v>0.3063853829814342</c:v>
                      </c:pt>
                      <c:pt idx="247">
                        <c:v>0.30735757782498013</c:v>
                      </c:pt>
                      <c:pt idx="248">
                        <c:v>0.30833001346593863</c:v>
                      </c:pt>
                      <c:pt idx="249">
                        <c:v>0.30930268679350492</c:v>
                      </c:pt>
                      <c:pt idx="250">
                        <c:v>0.31027559475016792</c:v>
                      </c:pt>
                      <c:pt idx="251">
                        <c:v>0.31124873433057537</c:v>
                      </c:pt>
                      <c:pt idx="252">
                        <c:v>0.31222210258042726</c:v>
                      </c:pt>
                      <c:pt idx="253">
                        <c:v>0.31319569659539759</c:v>
                      </c:pt>
                      <c:pt idx="254">
                        <c:v>0.31416951352008321</c:v>
                      </c:pt>
                      <c:pt idx="255">
                        <c:v>0.31514355054697912</c:v>
                      </c:pt>
                      <c:pt idx="256">
                        <c:v>0.31611780491547925</c:v>
                      </c:pt>
                      <c:pt idx="257">
                        <c:v>0.3170922739109025</c:v>
                      </c:pt>
                      <c:pt idx="258">
                        <c:v>0.31806695486354203</c:v>
                      </c:pt>
                      <c:pt idx="259">
                        <c:v>0.31904184514773948</c:v>
                      </c:pt>
                      <c:pt idx="260">
                        <c:v>0.32001694218098048</c:v>
                      </c:pt>
                      <c:pt idx="261">
                        <c:v>0.32099224342301341</c:v>
                      </c:pt>
                      <c:pt idx="262">
                        <c:v>0.32196774637498904</c:v>
                      </c:pt>
                      <c:pt idx="263">
                        <c:v>0.32294344857862117</c:v>
                      </c:pt>
                      <c:pt idx="264">
                        <c:v>0.32391934761536784</c:v>
                      </c:pt>
                      <c:pt idx="265">
                        <c:v>0.32489544110563223</c:v>
                      </c:pt>
                      <c:pt idx="266">
                        <c:v>0.32587172670798242</c:v>
                      </c:pt>
                      <c:pt idx="267">
                        <c:v>0.32684820211839011</c:v>
                      </c:pt>
                      <c:pt idx="268">
                        <c:v>0.32782486506948749</c:v>
                      </c:pt>
                      <c:pt idx="269">
                        <c:v>0.32880171332984159</c:v>
                      </c:pt>
                      <c:pt idx="270">
                        <c:v>0.32977874470324586</c:v>
                      </c:pt>
                      <c:pt idx="271">
                        <c:v>0.33075595702802829</c:v>
                      </c:pt>
                      <c:pt idx="272">
                        <c:v>0.33173334817637606</c:v>
                      </c:pt>
                      <c:pt idx="273">
                        <c:v>0.33271091605367581</c:v>
                      </c:pt>
                      <c:pt idx="274">
                        <c:v>0.33368865859786906</c:v>
                      </c:pt>
                      <c:pt idx="275">
                        <c:v>0.33466657377882275</c:v>
                      </c:pt>
                      <c:pt idx="276">
                        <c:v>0.33564465959771461</c:v>
                      </c:pt>
                      <c:pt idx="277">
                        <c:v>0.33662291408643219</c:v>
                      </c:pt>
                      <c:pt idx="278">
                        <c:v>0.33760133530698566</c:v>
                      </c:pt>
                      <c:pt idx="279">
                        <c:v>0.33857992135093462</c:v>
                      </c:pt>
                      <c:pt idx="280">
                        <c:v>0.33955867033882714</c:v>
                      </c:pt>
                      <c:pt idx="281">
                        <c:v>0.34053758041965215</c:v>
                      </c:pt>
                      <c:pt idx="282">
                        <c:v>0.34151664977030399</c:v>
                      </c:pt>
                      <c:pt idx="283">
                        <c:v>0.34249587659505865</c:v>
                      </c:pt>
                      <c:pt idx="284">
                        <c:v>0.34347525912506249</c:v>
                      </c:pt>
                      <c:pt idx="285">
                        <c:v>0.3444547956178316</c:v>
                      </c:pt>
                      <c:pt idx="286">
                        <c:v>0.34543448435676277</c:v>
                      </c:pt>
                      <c:pt idx="287">
                        <c:v>0.34641432365065511</c:v>
                      </c:pt>
                      <c:pt idx="288">
                        <c:v>0.34739431183324243</c:v>
                      </c:pt>
                      <c:pt idx="289">
                        <c:v>0.34837444726273559</c:v>
                      </c:pt>
                      <c:pt idx="290">
                        <c:v>0.34935472832137521</c:v>
                      </c:pt>
                      <c:pt idx="291">
                        <c:v>0.35033515341499383</c:v>
                      </c:pt>
                      <c:pt idx="292">
                        <c:v>0.3513157209725879</c:v>
                      </c:pt>
                      <c:pt idx="293">
                        <c:v>0.35229642944589878</c:v>
                      </c:pt>
                      <c:pt idx="294">
                        <c:v>0.3532772773090031</c:v>
                      </c:pt>
                      <c:pt idx="295">
                        <c:v>0.35425826305791175</c:v>
                      </c:pt>
                      <c:pt idx="296">
                        <c:v>0.35523938521017712</c:v>
                      </c:pt>
                      <c:pt idx="297">
                        <c:v>0.35622064230450956</c:v>
                      </c:pt>
                      <c:pt idx="298">
                        <c:v>0.35720203290040148</c:v>
                      </c:pt>
                      <c:pt idx="299">
                        <c:v>0.35818355557775916</c:v>
                      </c:pt>
                      <c:pt idx="300">
                        <c:v>0.35916520893654302</c:v>
                      </c:pt>
                      <c:pt idx="301">
                        <c:v>0.36014699159641511</c:v>
                      </c:pt>
                      <c:pt idx="302">
                        <c:v>0.36112890219639376</c:v>
                      </c:pt>
                      <c:pt idx="303">
                        <c:v>0.36211093939451611</c:v>
                      </c:pt>
                      <c:pt idx="304">
                        <c:v>0.36309310186750704</c:v>
                      </c:pt>
                      <c:pt idx="305">
                        <c:v>0.36407538831045516</c:v>
                      </c:pt>
                      <c:pt idx="306">
                        <c:v>0.36505779743649608</c:v>
                      </c:pt>
                      <c:pt idx="307">
                        <c:v>0.3660403279765011</c:v>
                      </c:pt>
                      <c:pt idx="308">
                        <c:v>0.3670229786787732</c:v>
                      </c:pt>
                      <c:pt idx="309">
                        <c:v>0.36800574830874921</c:v>
                      </c:pt>
                      <c:pt idx="310">
                        <c:v>0.36898863564870754</c:v>
                      </c:pt>
                      <c:pt idx="311">
                        <c:v>0.3699716394974823</c:v>
                      </c:pt>
                      <c:pt idx="312">
                        <c:v>0.37095475867018307</c:v>
                      </c:pt>
                      <c:pt idx="313">
                        <c:v>0.37193799199792044</c:v>
                      </c:pt>
                      <c:pt idx="314">
                        <c:v>0.37292133832753693</c:v>
                      </c:pt>
                      <c:pt idx="315">
                        <c:v>0.37390479652134345</c:v>
                      </c:pt>
                      <c:pt idx="316">
                        <c:v>0.37488836545686077</c:v>
                      </c:pt>
                      <c:pt idx="317">
                        <c:v>0.37587204402656665</c:v>
                      </c:pt>
                      <c:pt idx="318">
                        <c:v>0.37685583113764781</c:v>
                      </c:pt>
                      <c:pt idx="319">
                        <c:v>0.37783972571175617</c:v>
                      </c:pt>
                      <c:pt idx="320">
                        <c:v>0.37882372668477099</c:v>
                      </c:pt>
                      <c:pt idx="321">
                        <c:v>0.3798078330065649</c:v>
                      </c:pt>
                      <c:pt idx="322">
                        <c:v>0.3807920436407749</c:v>
                      </c:pt>
                      <c:pt idx="323">
                        <c:v>0.38177635756457762</c:v>
                      </c:pt>
                      <c:pt idx="324">
                        <c:v>0.38276077376846929</c:v>
                      </c:pt>
                      <c:pt idx="325">
                        <c:v>0.38374529125604956</c:v>
                      </c:pt>
                      <c:pt idx="326">
                        <c:v>0.38472990904380955</c:v>
                      </c:pt>
                      <c:pt idx="327">
                        <c:v>0.38571462616092489</c:v>
                      </c:pt>
                      <c:pt idx="328">
                        <c:v>0.38669944164905107</c:v>
                      </c:pt>
                      <c:pt idx="329">
                        <c:v>0.38768435456212441</c:v>
                      </c:pt>
                      <c:pt idx="330">
                        <c:v>0.38866936396616569</c:v>
                      </c:pt>
                      <c:pt idx="331">
                        <c:v>0.38965446893908817</c:v>
                      </c:pt>
                      <c:pt idx="332">
                        <c:v>0.39063966857050886</c:v>
                      </c:pt>
                      <c:pt idx="333">
                        <c:v>0.3916249619615636</c:v>
                      </c:pt>
                      <c:pt idx="334">
                        <c:v>0.39261034822472562</c:v>
                      </c:pt>
                      <c:pt idx="335">
                        <c:v>0.3935958264836274</c:v>
                      </c:pt>
                      <c:pt idx="336">
                        <c:v>0.39458139587288588</c:v>
                      </c:pt>
                      <c:pt idx="337">
                        <c:v>0.39556705553793114</c:v>
                      </c:pt>
                      <c:pt idx="338">
                        <c:v>0.39655280463483811</c:v>
                      </c:pt>
                      <c:pt idx="339">
                        <c:v>0.3975386423301614</c:v>
                      </c:pt>
                      <c:pt idx="340">
                        <c:v>0.39852456780077311</c:v>
                      </c:pt>
                      <c:pt idx="341">
                        <c:v>0.39951058023370406</c:v>
                      </c:pt>
                      <c:pt idx="342">
                        <c:v>0.40049667882598738</c:v>
                      </c:pt>
                      <c:pt idx="343">
                        <c:v>0.4014828627845054</c:v>
                      </c:pt>
                      <c:pt idx="344">
                        <c:v>0.40246913132583895</c:v>
                      </c:pt>
                      <c:pt idx="345">
                        <c:v>0.40345548367612027</c:v>
                      </c:pt>
                      <c:pt idx="346">
                        <c:v>0.40444191907088711</c:v>
                      </c:pt>
                      <c:pt idx="347">
                        <c:v>0.405428436754941</c:v>
                      </c:pt>
                      <c:pt idx="348">
                        <c:v>0.40641503598220702</c:v>
                      </c:pt>
                      <c:pt idx="349">
                        <c:v>0.40740171601559705</c:v>
                      </c:pt>
                      <c:pt idx="350">
                        <c:v>0.40838847612687434</c:v>
                      </c:pt>
                      <c:pt idx="351">
                        <c:v>0.40937531559652141</c:v>
                      </c:pt>
                      <c:pt idx="352">
                        <c:v>0.41036223371361008</c:v>
                      </c:pt>
                      <c:pt idx="353">
                        <c:v>0.41134922977567362</c:v>
                      </c:pt>
                      <c:pt idx="354">
                        <c:v>0.41233630308858127</c:v>
                      </c:pt>
                      <c:pt idx="355">
                        <c:v>0.41332345296641537</c:v>
                      </c:pt>
                      <c:pt idx="356">
                        <c:v>0.41431067873134975</c:v>
                      </c:pt>
                      <c:pt idx="357">
                        <c:v>0.41529797971353133</c:v>
                      </c:pt>
                      <c:pt idx="358">
                        <c:v>0.41628535525096294</c:v>
                      </c:pt>
                      <c:pt idx="359">
                        <c:v>0.41727280468938893</c:v>
                      </c:pt>
                      <c:pt idx="360">
                        <c:v>0.41826032738218188</c:v>
                      </c:pt>
                      <c:pt idx="361">
                        <c:v>0.41924792269023248</c:v>
                      </c:pt>
                      <c:pt idx="362">
                        <c:v>0.42023558998183991</c:v>
                      </c:pt>
                      <c:pt idx="363">
                        <c:v>0.42122332863260553</c:v>
                      </c:pt>
                      <c:pt idx="364">
                        <c:v>0.42221113802532717</c:v>
                      </c:pt>
                      <c:pt idx="365">
                        <c:v>0.42319901754989614</c:v>
                      </c:pt>
                      <c:pt idx="366">
                        <c:v>0.42418696660319566</c:v>
                      </c:pt>
                      <c:pt idx="367">
                        <c:v>0.42517498458900088</c:v>
                      </c:pt>
                      <c:pt idx="368">
                        <c:v>0.42616307091788086</c:v>
                      </c:pt>
                      <c:pt idx="369">
                        <c:v>0.42715122500710212</c:v>
                      </c:pt>
                      <c:pt idx="370">
                        <c:v>0.42813944628053374</c:v>
                      </c:pt>
                      <c:pt idx="371">
                        <c:v>0.42912773416855449</c:v>
                      </c:pt>
                      <c:pt idx="372">
                        <c:v>0.4301160881079607</c:v>
                      </c:pt>
                      <c:pt idx="373">
                        <c:v>0.43110450754187662</c:v>
                      </c:pt>
                      <c:pt idx="374">
                        <c:v>0.43209299191966549</c:v>
                      </c:pt>
                      <c:pt idx="375">
                        <c:v>0.43308154069684257</c:v>
                      </c:pt>
                      <c:pt idx="376">
                        <c:v>0.43407015333498999</c:v>
                      </c:pt>
                      <c:pt idx="377">
                        <c:v>0.43505882930167156</c:v>
                      </c:pt>
                      <c:pt idx="378">
                        <c:v>0.43604756807035072</c:v>
                      </c:pt>
                      <c:pt idx="379">
                        <c:v>0.43703636912030897</c:v>
                      </c:pt>
                      <c:pt idx="380">
                        <c:v>0.43802523193656562</c:v>
                      </c:pt>
                      <c:pt idx="381">
                        <c:v>0.43901415600979909</c:v>
                      </c:pt>
                      <c:pt idx="382">
                        <c:v>0.44000314083626924</c:v>
                      </c:pt>
                      <c:pt idx="383">
                        <c:v>0.44099218591774153</c:v>
                      </c:pt>
                      <c:pt idx="384">
                        <c:v>0.44198129076141174</c:v>
                      </c:pt>
                      <c:pt idx="385">
                        <c:v>0.44297045487983244</c:v>
                      </c:pt>
                      <c:pt idx="386">
                        <c:v>0.44395967779084022</c:v>
                      </c:pt>
                      <c:pt idx="387">
                        <c:v>0.44494895901748449</c:v>
                      </c:pt>
                      <c:pt idx="388">
                        <c:v>0.4459382980879571</c:v>
                      </c:pt>
                      <c:pt idx="389">
                        <c:v>0.44692769453552345</c:v>
                      </c:pt>
                      <c:pt idx="390">
                        <c:v>0.44791714789845433</c:v>
                      </c:pt>
                      <c:pt idx="391">
                        <c:v>0.44890665771995908</c:v>
                      </c:pt>
                      <c:pt idx="392">
                        <c:v>0.44989622354811992</c:v>
                      </c:pt>
                      <c:pt idx="393">
                        <c:v>0.4508858449358269</c:v>
                      </c:pt>
                      <c:pt idx="394">
                        <c:v>0.45187552144071447</c:v>
                      </c:pt>
                      <c:pt idx="395">
                        <c:v>0.45286525262509836</c:v>
                      </c:pt>
                      <c:pt idx="396">
                        <c:v>0.45385503805591421</c:v>
                      </c:pt>
                      <c:pt idx="397">
                        <c:v>0.45484487730465667</c:v>
                      </c:pt>
                      <c:pt idx="398">
                        <c:v>0.45583476994731964</c:v>
                      </c:pt>
                      <c:pt idx="399">
                        <c:v>0.45682471556433718</c:v>
                      </c:pt>
                      <c:pt idx="400">
                        <c:v>0.45781471374052585</c:v>
                      </c:pt>
                      <c:pt idx="401">
                        <c:v>0.45880476406502746</c:v>
                      </c:pt>
                      <c:pt idx="402">
                        <c:v>0.45979486613125314</c:v>
                      </c:pt>
                      <c:pt idx="403">
                        <c:v>0.46078501953682782</c:v>
                      </c:pt>
                      <c:pt idx="404">
                        <c:v>0.46177522388353592</c:v>
                      </c:pt>
                      <c:pt idx="405">
                        <c:v>0.4627654787772677</c:v>
                      </c:pt>
                      <c:pt idx="406">
                        <c:v>0.46375578382796662</c:v>
                      </c:pt>
                      <c:pt idx="407">
                        <c:v>0.4647461386495772</c:v>
                      </c:pt>
                      <c:pt idx="408">
                        <c:v>0.46573654285999422</c:v>
                      </c:pt>
                      <c:pt idx="409">
                        <c:v>0.46672699608101198</c:v>
                      </c:pt>
                      <c:pt idx="410">
                        <c:v>0.46771749793827483</c:v>
                      </c:pt>
                      <c:pt idx="411">
                        <c:v>0.46870804806122812</c:v>
                      </c:pt>
                      <c:pt idx="412">
                        <c:v>0.46969864608307083</c:v>
                      </c:pt>
                      <c:pt idx="413">
                        <c:v>0.47068929164070716</c:v>
                      </c:pt>
                      <c:pt idx="414">
                        <c:v>0.47167998437470077</c:v>
                      </c:pt>
                      <c:pt idx="415">
                        <c:v>0.47267072392922804</c:v>
                      </c:pt>
                      <c:pt idx="416">
                        <c:v>0.47366150995203354</c:v>
                      </c:pt>
                      <c:pt idx="417">
                        <c:v>0.47465234209438495</c:v>
                      </c:pt>
                      <c:pt idx="418">
                        <c:v>0.47564322001102921</c:v>
                      </c:pt>
                      <c:pt idx="419">
                        <c:v>0.47663414336014959</c:v>
                      </c:pt>
                      <c:pt idx="420">
                        <c:v>0.47762511180332251</c:v>
                      </c:pt>
                      <c:pt idx="421">
                        <c:v>0.47861612500547618</c:v>
                      </c:pt>
                      <c:pt idx="422">
                        <c:v>0.47960718263484842</c:v>
                      </c:pt>
                      <c:pt idx="423">
                        <c:v>0.48059828436294677</c:v>
                      </c:pt>
                      <c:pt idx="424">
                        <c:v>0.48158942986450798</c:v>
                      </c:pt>
                      <c:pt idx="425">
                        <c:v>0.48258061881745806</c:v>
                      </c:pt>
                      <c:pt idx="426">
                        <c:v>0.48357185090287408</c:v>
                      </c:pt>
                      <c:pt idx="427">
                        <c:v>0.48456312580494482</c:v>
                      </c:pt>
                      <c:pt idx="428">
                        <c:v>0.48555444321093394</c:v>
                      </c:pt>
                      <c:pt idx="429">
                        <c:v>0.48654580281114163</c:v>
                      </c:pt>
                      <c:pt idx="430">
                        <c:v>0.48753720429886882</c:v>
                      </c:pt>
                      <c:pt idx="431">
                        <c:v>0.48852864737038021</c:v>
                      </c:pt>
                      <c:pt idx="432">
                        <c:v>0.48952013172486897</c:v>
                      </c:pt>
                      <c:pt idx="433">
                        <c:v>0.49051165706442135</c:v>
                      </c:pt>
                      <c:pt idx="434">
                        <c:v>0.49150322309398198</c:v>
                      </c:pt>
                      <c:pt idx="435">
                        <c:v>0.49249482952132012</c:v>
                      </c:pt>
                      <c:pt idx="436">
                        <c:v>0.49348647605699525</c:v>
                      </c:pt>
                      <c:pt idx="437">
                        <c:v>0.49447816241432424</c:v>
                      </c:pt>
                      <c:pt idx="438">
                        <c:v>0.49546988830934885</c:v>
                      </c:pt>
                      <c:pt idx="439">
                        <c:v>0.4964616534608029</c:v>
                      </c:pt>
                      <c:pt idx="440">
                        <c:v>0.49745345759008086</c:v>
                      </c:pt>
                      <c:pt idx="441">
                        <c:v>0.49844530042120627</c:v>
                      </c:pt>
                      <c:pt idx="442">
                        <c:v>0.49943718168080098</c:v>
                      </c:pt>
                      <c:pt idx="443">
                        <c:v>0.50042910109805461</c:v>
                      </c:pt>
                      <c:pt idx="444">
                        <c:v>0.50142105840469398</c:v>
                      </c:pt>
                      <c:pt idx="445">
                        <c:v>0.50241305333495467</c:v>
                      </c:pt>
                      <c:pt idx="446">
                        <c:v>0.50340508562555042</c:v>
                      </c:pt>
                      <c:pt idx="447">
                        <c:v>0.5043971550156453</c:v>
                      </c:pt>
                      <c:pt idx="448">
                        <c:v>0.50538926124682471</c:v>
                      </c:pt>
                      <c:pt idx="449">
                        <c:v>0.50638140406306775</c:v>
                      </c:pt>
                      <c:pt idx="450">
                        <c:v>0.50737358321071913</c:v>
                      </c:pt>
                      <c:pt idx="451">
                        <c:v>0.5083657984384623</c:v>
                      </c:pt>
                      <c:pt idx="452">
                        <c:v>0.50935804949729269</c:v>
                      </c:pt>
                      <c:pt idx="453">
                        <c:v>0.51035033614049063</c:v>
                      </c:pt>
                      <c:pt idx="454">
                        <c:v>0.51134265812359569</c:v>
                      </c:pt>
                      <c:pt idx="455">
                        <c:v>0.51233501520438074</c:v>
                      </c:pt>
                      <c:pt idx="456">
                        <c:v>0.51332740714282643</c:v>
                      </c:pt>
                      <c:pt idx="457">
                        <c:v>0.51431983370109624</c:v>
                      </c:pt>
                      <c:pt idx="458">
                        <c:v>0.51531229464351169</c:v>
                      </c:pt>
                      <c:pt idx="459">
                        <c:v>0.51630478973652782</c:v>
                      </c:pt>
                      <c:pt idx="460">
                        <c:v>0.51729731874870932</c:v>
                      </c:pt>
                      <c:pt idx="461">
                        <c:v>0.51828988145070654</c:v>
                      </c:pt>
                      <c:pt idx="462">
                        <c:v>0.51928247761523227</c:v>
                      </c:pt>
                      <c:pt idx="463">
                        <c:v>0.5202751070170385</c:v>
                      </c:pt>
                      <c:pt idx="464">
                        <c:v>0.52126776943289332</c:v>
                      </c:pt>
                      <c:pt idx="465">
                        <c:v>0.52226046464155929</c:v>
                      </c:pt>
                      <c:pt idx="466">
                        <c:v>0.52325319242377022</c:v>
                      </c:pt>
                      <c:pt idx="467">
                        <c:v>0.52424595256220974</c:v>
                      </c:pt>
                      <c:pt idx="468">
                        <c:v>0.52523874484148991</c:v>
                      </c:pt>
                      <c:pt idx="469">
                        <c:v>0.52623156904812929</c:v>
                      </c:pt>
                      <c:pt idx="470">
                        <c:v>0.52722442497053257</c:v>
                      </c:pt>
                      <c:pt idx="471">
                        <c:v>0.52821731239896919</c:v>
                      </c:pt>
                      <c:pt idx="472">
                        <c:v>0.52921023112555332</c:v>
                      </c:pt>
                      <c:pt idx="473">
                        <c:v>0.53020318094422314</c:v>
                      </c:pt>
                      <c:pt idx="474">
                        <c:v>0.53119616165072137</c:v>
                      </c:pt>
                      <c:pt idx="475">
                        <c:v>0.5321891730425754</c:v>
                      </c:pt>
                      <c:pt idx="476">
                        <c:v>0.5331822149190778</c:v>
                      </c:pt>
                      <c:pt idx="477">
                        <c:v>0.53417528708126694</c:v>
                      </c:pt>
                      <c:pt idx="478">
                        <c:v>0.53516838933190858</c:v>
                      </c:pt>
                      <c:pt idx="479">
                        <c:v>0.53616152147547647</c:v>
                      </c:pt>
                      <c:pt idx="480">
                        <c:v>0.53715468331813465</c:v>
                      </c:pt>
                      <c:pt idx="481">
                        <c:v>0.53814787466771863</c:v>
                      </c:pt>
                      <c:pt idx="482">
                        <c:v>0.53914109533371779</c:v>
                      </c:pt>
                      <c:pt idx="483">
                        <c:v>0.54013434512725755</c:v>
                      </c:pt>
                      <c:pt idx="484">
                        <c:v>0.54112762386108137</c:v>
                      </c:pt>
                      <c:pt idx="485">
                        <c:v>0.54212093134953443</c:v>
                      </c:pt>
                      <c:pt idx="486">
                        <c:v>0.54311426740854574</c:v>
                      </c:pt>
                      <c:pt idx="487">
                        <c:v>0.54410763185561162</c:v>
                      </c:pt>
                      <c:pt idx="488">
                        <c:v>0.54510102450977893</c:v>
                      </c:pt>
                      <c:pt idx="489">
                        <c:v>0.54609444519162875</c:v>
                      </c:pt>
                      <c:pt idx="490">
                        <c:v>0.54708789372326028</c:v>
                      </c:pt>
                      <c:pt idx="491">
                        <c:v>0.54808136992827439</c:v>
                      </c:pt>
                      <c:pt idx="492">
                        <c:v>0.54907487363175822</c:v>
                      </c:pt>
                      <c:pt idx="493">
                        <c:v>0.55006840466026952</c:v>
                      </c:pt>
                      <c:pt idx="494">
                        <c:v>0.55106196284182085</c:v>
                      </c:pt>
                      <c:pt idx="495">
                        <c:v>0.55205554800586498</c:v>
                      </c:pt>
                      <c:pt idx="496">
                        <c:v>0.55304915998327953</c:v>
                      </c:pt>
                      <c:pt idx="497">
                        <c:v>0.55404279860635186</c:v>
                      </c:pt>
                      <c:pt idx="498">
                        <c:v>0.55503646370876469</c:v>
                      </c:pt>
                      <c:pt idx="499">
                        <c:v>0.55603015512558196</c:v>
                      </c:pt>
                      <c:pt idx="500">
                        <c:v>0.55702387269323383</c:v>
                      </c:pt>
                      <c:pt idx="501">
                        <c:v>0.55801761624950297</c:v>
                      </c:pt>
                      <c:pt idx="502">
                        <c:v>0.55901138563351072</c:v>
                      </c:pt>
                      <c:pt idx="503">
                        <c:v>0.56000518068570304</c:v>
                      </c:pt>
                      <c:pt idx="504">
                        <c:v>0.56099900124783708</c:v>
                      </c:pt>
                      <c:pt idx="505">
                        <c:v>0.56199284716296749</c:v>
                      </c:pt>
                      <c:pt idx="506">
                        <c:v>0.56298671827543356</c:v>
                      </c:pt>
                      <c:pt idx="507">
                        <c:v>0.56398061443084579</c:v>
                      </c:pt>
                      <c:pt idx="508">
                        <c:v>0.56497453547607313</c:v>
                      </c:pt>
                      <c:pt idx="509">
                        <c:v>0.56596848125922983</c:v>
                      </c:pt>
                      <c:pt idx="510">
                        <c:v>0.56696245162966374</c:v>
                      </c:pt>
                      <c:pt idx="511">
                        <c:v>0.56795644643794219</c:v>
                      </c:pt>
                      <c:pt idx="512">
                        <c:v>0.56895046553584161</c:v>
                      </c:pt>
                      <c:pt idx="513">
                        <c:v>0.56994450877633351</c:v>
                      </c:pt>
                      <c:pt idx="514">
                        <c:v>0.57093857601357401</c:v>
                      </c:pt>
                      <c:pt idx="515">
                        <c:v>0.57193266710289103</c:v>
                      </c:pt>
                      <c:pt idx="516">
                        <c:v>0.57292678190077251</c:v>
                      </c:pt>
                      <c:pt idx="517">
                        <c:v>0.57392092026485531</c:v>
                      </c:pt>
                      <c:pt idx="518">
                        <c:v>0.57491508205391351</c:v>
                      </c:pt>
                      <c:pt idx="519">
                        <c:v>0.57590926712784696</c:v>
                      </c:pt>
                      <c:pt idx="520">
                        <c:v>0.57690347534767006</c:v>
                      </c:pt>
                      <c:pt idx="521">
                        <c:v>0.57789770657550121</c:v>
                      </c:pt>
                      <c:pt idx="522">
                        <c:v>0.57889196067455106</c:v>
                      </c:pt>
                      <c:pt idx="523">
                        <c:v>0.57988623750911272</c:v>
                      </c:pt>
                      <c:pt idx="524">
                        <c:v>0.58088053694454977</c:v>
                      </c:pt>
                      <c:pt idx="525">
                        <c:v>0.58187485884728718</c:v>
                      </c:pt>
                      <c:pt idx="526">
                        <c:v>0.58286920308479961</c:v>
                      </c:pt>
                      <c:pt idx="527">
                        <c:v>0.58386356952560214</c:v>
                      </c:pt>
                      <c:pt idx="528">
                        <c:v>0.58485795803923912</c:v>
                      </c:pt>
                      <c:pt idx="529">
                        <c:v>0.58585236849627509</c:v>
                      </c:pt>
                      <c:pt idx="530">
                        <c:v>0.5868468007682841</c:v>
                      </c:pt>
                      <c:pt idx="531">
                        <c:v>0.58784125472784021</c:v>
                      </c:pt>
                      <c:pt idx="532">
                        <c:v>0.58883573024850766</c:v>
                      </c:pt>
                      <c:pt idx="533">
                        <c:v>0.58983022720483147</c:v>
                      </c:pt>
                      <c:pt idx="534">
                        <c:v>0.59082474547232766</c:v>
                      </c:pt>
                      <c:pt idx="535">
                        <c:v>0.59181928492747393</c:v>
                      </c:pt>
                      <c:pt idx="536">
                        <c:v>0.59281384544770088</c:v>
                      </c:pt>
                      <c:pt idx="537">
                        <c:v>0.59380842691138225</c:v>
                      </c:pt>
                      <c:pt idx="538">
                        <c:v>0.59480302919782579</c:v>
                      </c:pt>
                      <c:pt idx="539">
                        <c:v>0.59579765218726499</c:v>
                      </c:pt>
                      <c:pt idx="540">
                        <c:v>0.5967922957608498</c:v>
                      </c:pt>
                      <c:pt idx="541">
                        <c:v>0.59778695980063745</c:v>
                      </c:pt>
                      <c:pt idx="542">
                        <c:v>0.59878164418958491</c:v>
                      </c:pt>
                      <c:pt idx="543">
                        <c:v>0.59977634881153929</c:v>
                      </c:pt>
                      <c:pt idx="544">
                        <c:v>0.60077107355122983</c:v>
                      </c:pt>
                      <c:pt idx="545">
                        <c:v>0.60176581829425968</c:v>
                      </c:pt>
                      <c:pt idx="546">
                        <c:v>0.60276058292709711</c:v>
                      </c:pt>
                      <c:pt idx="547">
                        <c:v>0.60375536733706836</c:v>
                      </c:pt>
                      <c:pt idx="548">
                        <c:v>0.6047501714123481</c:v>
                      </c:pt>
                      <c:pt idx="549">
                        <c:v>0.60574499504195289</c:v>
                      </c:pt>
                      <c:pt idx="550">
                        <c:v>0.60673983811573229</c:v>
                      </c:pt>
                      <c:pt idx="551">
                        <c:v>0.60773470052436152</c:v>
                      </c:pt>
                      <c:pt idx="552">
                        <c:v>0.6087295821593337</c:v>
                      </c:pt>
                      <c:pt idx="553">
                        <c:v>0.609724482912952</c:v>
                      </c:pt>
                      <c:pt idx="554">
                        <c:v>0.61071940267832237</c:v>
                      </c:pt>
                      <c:pt idx="555">
                        <c:v>0.61171434134934588</c:v>
                      </c:pt>
                      <c:pt idx="556">
                        <c:v>0.61270929882071168</c:v>
                      </c:pt>
                      <c:pt idx="557">
                        <c:v>0.61370427498788893</c:v>
                      </c:pt>
                      <c:pt idx="558">
                        <c:v>0.61469926974712041</c:v>
                      </c:pt>
                      <c:pt idx="559">
                        <c:v>0.61569428299541518</c:v>
                      </c:pt>
                      <c:pt idx="560">
                        <c:v>0.616689314630541</c:v>
                      </c:pt>
                      <c:pt idx="561">
                        <c:v>0.61768436455101827</c:v>
                      </c:pt>
                      <c:pt idx="562">
                        <c:v>0.61867943265611236</c:v>
                      </c:pt>
                      <c:pt idx="563">
                        <c:v>0.6196745188458268</c:v>
                      </c:pt>
                      <c:pt idx="564">
                        <c:v>0.62066962302089734</c:v>
                      </c:pt>
                      <c:pt idx="565">
                        <c:v>0.62166474508278424</c:v>
                      </c:pt>
                      <c:pt idx="566">
                        <c:v>0.62265988493366609</c:v>
                      </c:pt>
                      <c:pt idx="567">
                        <c:v>0.62365504247643377</c:v>
                      </c:pt>
                      <c:pt idx="568">
                        <c:v>0.62465021761468309</c:v>
                      </c:pt>
                      <c:pt idx="569">
                        <c:v>0.62564541025270903</c:v>
                      </c:pt>
                      <c:pt idx="570">
                        <c:v>0.62664062029549916</c:v>
                      </c:pt>
                      <c:pt idx="571">
                        <c:v>0.6276358476487276</c:v>
                      </c:pt>
                      <c:pt idx="572">
                        <c:v>0.62863109221874836</c:v>
                      </c:pt>
                      <c:pt idx="573">
                        <c:v>0.62962635391258992</c:v>
                      </c:pt>
                      <c:pt idx="574">
                        <c:v>0.63062163263794879</c:v>
                      </c:pt>
                      <c:pt idx="575">
                        <c:v>0.63161692830318306</c:v>
                      </c:pt>
                      <c:pt idx="576">
                        <c:v>0.6326122408173076</c:v>
                      </c:pt>
                      <c:pt idx="577">
                        <c:v>0.63360757008998714</c:v>
                      </c:pt>
                      <c:pt idx="578">
                        <c:v>0.63460291603153096</c:v>
                      </c:pt>
                      <c:pt idx="579">
                        <c:v>0.6355982785528872</c:v>
                      </c:pt>
                      <c:pt idx="580">
                        <c:v>0.63659365756563668</c:v>
                      </c:pt>
                      <c:pt idx="581">
                        <c:v>0.63758905298198842</c:v>
                      </c:pt>
                      <c:pt idx="582">
                        <c:v>0.63858446471477281</c:v>
                      </c:pt>
                      <c:pt idx="583">
                        <c:v>0.63957989267743631</c:v>
                      </c:pt>
                      <c:pt idx="584">
                        <c:v>0.64057533678403711</c:v>
                      </c:pt>
                      <c:pt idx="585">
                        <c:v>0.64157079694923858</c:v>
                      </c:pt>
                      <c:pt idx="586">
                        <c:v>0.64256627308830438</c:v>
                      </c:pt>
                      <c:pt idx="587">
                        <c:v>0.64356176511709307</c:v>
                      </c:pt>
                      <c:pt idx="588">
                        <c:v>0.64455727295205323</c:v>
                      </c:pt>
                      <c:pt idx="589">
                        <c:v>0.64555279651021791</c:v>
                      </c:pt>
                      <c:pt idx="590">
                        <c:v>0.64654833570919967</c:v>
                      </c:pt>
                      <c:pt idx="591">
                        <c:v>0.6475438904671853</c:v>
                      </c:pt>
                      <c:pt idx="592">
                        <c:v>0.64853946070293189</c:v>
                      </c:pt>
                      <c:pt idx="593">
                        <c:v>0.64953504633575998</c:v>
                      </c:pt>
                      <c:pt idx="594">
                        <c:v>0.65053064728555055</c:v>
                      </c:pt>
                      <c:pt idx="595">
                        <c:v>0.65152626347273901</c:v>
                      </c:pt>
                      <c:pt idx="596">
                        <c:v>0.65252189481831069</c:v>
                      </c:pt>
                      <c:pt idx="597">
                        <c:v>0.65351754124379646</c:v>
                      </c:pt>
                      <c:pt idx="598">
                        <c:v>0.65451320267126767</c:v>
                      </c:pt>
                      <c:pt idx="599">
                        <c:v>0.65550887902333133</c:v>
                      </c:pt>
                      <c:pt idx="600">
                        <c:v>0.65650457022312625</c:v>
                      </c:pt>
                      <c:pt idx="601">
                        <c:v>0.65750027619431728</c:v>
                      </c:pt>
                      <c:pt idx="602">
                        <c:v>0.65849599686109228</c:v>
                      </c:pt>
                      <c:pt idx="603">
                        <c:v>0.6594917321481566</c:v>
                      </c:pt>
                      <c:pt idx="604">
                        <c:v>0.66048748198072893</c:v>
                      </c:pt>
                      <c:pt idx="605">
                        <c:v>0.66148324628453692</c:v>
                      </c:pt>
                      <c:pt idx="606">
                        <c:v>0.66247902498581313</c:v>
                      </c:pt>
                      <c:pt idx="607">
                        <c:v>0.66347481801129038</c:v>
                      </c:pt>
                      <c:pt idx="608">
                        <c:v>0.66447062528819778</c:v>
                      </c:pt>
                      <c:pt idx="609">
                        <c:v>0.66546644674425648</c:v>
                      </c:pt>
                      <c:pt idx="610">
                        <c:v>0.66646228230767512</c:v>
                      </c:pt>
                      <c:pt idx="611">
                        <c:v>0.66745813190714676</c:v>
                      </c:pt>
                      <c:pt idx="612">
                        <c:v>0.66845399547184337</c:v>
                      </c:pt>
                      <c:pt idx="613">
                        <c:v>0.669449872931413</c:v>
                      </c:pt>
                      <c:pt idx="614">
                        <c:v>0.67044576421597546</c:v>
                      </c:pt>
                      <c:pt idx="615">
                        <c:v>0.67144166925611781</c:v>
                      </c:pt>
                      <c:pt idx="616">
                        <c:v>0.67243758798289122</c:v>
                      </c:pt>
                      <c:pt idx="617">
                        <c:v>0.6734335203278069</c:v>
                      </c:pt>
                      <c:pt idx="618">
                        <c:v>0.67442946622283184</c:v>
                      </c:pt>
                      <c:pt idx="619">
                        <c:v>0.67542542560038588</c:v>
                      </c:pt>
                      <c:pt idx="620">
                        <c:v>0.67642139839333693</c:v>
                      </c:pt>
                      <c:pt idx="621">
                        <c:v>0.67741738453499778</c:v>
                      </c:pt>
                      <c:pt idx="622">
                        <c:v>0.67841338395912265</c:v>
                      </c:pt>
                      <c:pt idx="623">
                        <c:v>0.67940939659990329</c:v>
                      </c:pt>
                      <c:pt idx="624">
                        <c:v>0.68040542239196511</c:v>
                      </c:pt>
                      <c:pt idx="625">
                        <c:v>0.68140146127036427</c:v>
                      </c:pt>
                      <c:pt idx="626">
                        <c:v>0.68239751317058328</c:v>
                      </c:pt>
                      <c:pt idx="627">
                        <c:v>0.6833935780285284</c:v>
                      </c:pt>
                      <c:pt idx="628">
                        <c:v>0.68438965578052557</c:v>
                      </c:pt>
                      <c:pt idx="629">
                        <c:v>0.68538574636331728</c:v>
                      </c:pt>
                      <c:pt idx="630">
                        <c:v>0.68638184971405869</c:v>
                      </c:pt>
                      <c:pt idx="631">
                        <c:v>0.68737796577031507</c:v>
                      </c:pt>
                      <c:pt idx="632">
                        <c:v>0.68837409447005782</c:v>
                      </c:pt>
                      <c:pt idx="633">
                        <c:v>0.68937023575166123</c:v>
                      </c:pt>
                      <c:pt idx="634">
                        <c:v>0.69036638955389951</c:v>
                      </c:pt>
                      <c:pt idx="635">
                        <c:v>0.69136255581594364</c:v>
                      </c:pt>
                      <c:pt idx="636">
                        <c:v>0.69235873447735752</c:v>
                      </c:pt>
                      <c:pt idx="637">
                        <c:v>0.6933549254780953</c:v>
                      </c:pt>
                      <c:pt idx="638">
                        <c:v>0.69435112875849847</c:v>
                      </c:pt>
                      <c:pt idx="639">
                        <c:v>0.6953473442592919</c:v>
                      </c:pt>
                      <c:pt idx="640">
                        <c:v>0.69634357192158169</c:v>
                      </c:pt>
                      <c:pt idx="641">
                        <c:v>0.69733981168685133</c:v>
                      </c:pt>
                      <c:pt idx="642">
                        <c:v>0.69833606349695931</c:v>
                      </c:pt>
                      <c:pt idx="643">
                        <c:v>0.69933232729413619</c:v>
                      </c:pt>
                      <c:pt idx="644">
                        <c:v>0.70032860302098043</c:v>
                      </c:pt>
                      <c:pt idx="645">
                        <c:v>0.70132489062045722</c:v>
                      </c:pt>
                      <c:pt idx="646">
                        <c:v>0.70232119003589399</c:v>
                      </c:pt>
                      <c:pt idx="647">
                        <c:v>0.7033175012109788</c:v>
                      </c:pt>
                      <c:pt idx="648">
                        <c:v>0.7043138240897564</c:v>
                      </c:pt>
                      <c:pt idx="649">
                        <c:v>0.70531015861662616</c:v>
                      </c:pt>
                      <c:pt idx="650">
                        <c:v>0.70630650473633927</c:v>
                      </c:pt>
                      <c:pt idx="651">
                        <c:v>0.70730286239399509</c:v>
                      </c:pt>
                      <c:pt idx="652">
                        <c:v>0.70829923153503971</c:v>
                      </c:pt>
                      <c:pt idx="653">
                        <c:v>0.70929561210526182</c:v>
                      </c:pt>
                      <c:pt idx="654">
                        <c:v>0.71029200405079163</c:v>
                      </c:pt>
                      <c:pt idx="655">
                        <c:v>0.7112884073180965</c:v>
                      </c:pt>
                      <c:pt idx="656">
                        <c:v>0.71228482185397934</c:v>
                      </c:pt>
                      <c:pt idx="657">
                        <c:v>0.71328124760557587</c:v>
                      </c:pt>
                      <c:pt idx="658">
                        <c:v>0.71427768452035212</c:v>
                      </c:pt>
                      <c:pt idx="659">
                        <c:v>0.71527413254610128</c:v>
                      </c:pt>
                      <c:pt idx="660">
                        <c:v>0.71627059163094131</c:v>
                      </c:pt>
                      <c:pt idx="661">
                        <c:v>0.71726706172331334</c:v>
                      </c:pt>
                      <c:pt idx="662">
                        <c:v>0.71826354277197779</c:v>
                      </c:pt>
                      <c:pt idx="663">
                        <c:v>0.71926003472601296</c:v>
                      </c:pt>
                      <c:pt idx="664">
                        <c:v>0.72025653753481178</c:v>
                      </c:pt>
                      <c:pt idx="665">
                        <c:v>0.72125305114808036</c:v>
                      </c:pt>
                      <c:pt idx="666">
                        <c:v>0.72224957551583424</c:v>
                      </c:pt>
                      <c:pt idx="667">
                        <c:v>0.72324611058839738</c:v>
                      </c:pt>
                      <c:pt idx="668">
                        <c:v>0.72424265631639895</c:v>
                      </c:pt>
                      <c:pt idx="669">
                        <c:v>0.72523921265077096</c:v>
                      </c:pt>
                      <c:pt idx="670">
                        <c:v>0.72623577954274654</c:v>
                      </c:pt>
                      <c:pt idx="671">
                        <c:v>0.72723235694385713</c:v>
                      </c:pt>
                      <c:pt idx="672">
                        <c:v>0.72822894480593037</c:v>
                      </c:pt>
                      <c:pt idx="673">
                        <c:v>0.72922554308108767</c:v>
                      </c:pt>
                      <c:pt idx="674">
                        <c:v>0.73022215172174232</c:v>
                      </c:pt>
                      <c:pt idx="675">
                        <c:v>0.73121877068059715</c:v>
                      </c:pt>
                      <c:pt idx="676">
                        <c:v>0.73221539991064188</c:v>
                      </c:pt>
                      <c:pt idx="677">
                        <c:v>0.73321203936515167</c:v>
                      </c:pt>
                      <c:pt idx="678">
                        <c:v>0.73420868899768466</c:v>
                      </c:pt>
                      <c:pt idx="679">
                        <c:v>0.73520534876207955</c:v>
                      </c:pt>
                      <c:pt idx="680">
                        <c:v>0.7362020186124536</c:v>
                      </c:pt>
                      <c:pt idx="681">
                        <c:v>0.73719869850320108</c:v>
                      </c:pt>
                      <c:pt idx="682">
                        <c:v>0.73819538838899035</c:v>
                      </c:pt>
                      <c:pt idx="683">
                        <c:v>0.73919208822476257</c:v>
                      </c:pt>
                      <c:pt idx="684">
                        <c:v>0.74018879796572901</c:v>
                      </c:pt>
                      <c:pt idx="685">
                        <c:v>0.74118551756736928</c:v>
                      </c:pt>
                      <c:pt idx="686">
                        <c:v>0.74218224698542978</c:v>
                      </c:pt>
                      <c:pt idx="687">
                        <c:v>0.7431789861759206</c:v>
                      </c:pt>
                      <c:pt idx="688">
                        <c:v>0.74417573509511481</c:v>
                      </c:pt>
                      <c:pt idx="689">
                        <c:v>0.74517249369954575</c:v>
                      </c:pt>
                      <c:pt idx="690">
                        <c:v>0.74616926194600519</c:v>
                      </c:pt>
                      <c:pt idx="691">
                        <c:v>0.74716603979154139</c:v>
                      </c:pt>
                      <c:pt idx="692">
                        <c:v>0.74816282719345772</c:v>
                      </c:pt>
                      <c:pt idx="693">
                        <c:v>0.74915962410931014</c:v>
                      </c:pt>
                      <c:pt idx="694">
                        <c:v>0.75015643049690517</c:v>
                      </c:pt>
                      <c:pt idx="695">
                        <c:v>0.75115324631429892</c:v>
                      </c:pt>
                      <c:pt idx="696">
                        <c:v>0.75215007151979463</c:v>
                      </c:pt>
                      <c:pt idx="697">
                        <c:v>0.7531469060719409</c:v>
                      </c:pt>
                      <c:pt idx="698">
                        <c:v>0.75414374992953004</c:v>
                      </c:pt>
                      <c:pt idx="699">
                        <c:v>0.75514060305159603</c:v>
                      </c:pt>
                      <c:pt idx="700">
                        <c:v>0.756137465397413</c:v>
                      </c:pt>
                      <c:pt idx="701">
                        <c:v>0.75713433692649368</c:v>
                      </c:pt>
                      <c:pt idx="702">
                        <c:v>0.75813121759858693</c:v>
                      </c:pt>
                      <c:pt idx="703">
                        <c:v>0.75912810737367675</c:v>
                      </c:pt>
                      <c:pt idx="704">
                        <c:v>0.7601250062119802</c:v>
                      </c:pt>
                      <c:pt idx="705">
                        <c:v>0.76112191407394569</c:v>
                      </c:pt>
                      <c:pt idx="706">
                        <c:v>0.76211883092025157</c:v>
                      </c:pt>
                      <c:pt idx="707">
                        <c:v>0.76311575671180421</c:v>
                      </c:pt>
                      <c:pt idx="708">
                        <c:v>0.76411269140973648</c:v>
                      </c:pt>
                      <c:pt idx="709">
                        <c:v>0.76510963497540574</c:v>
                      </c:pt>
                      <c:pt idx="710">
                        <c:v>0.76610658737039317</c:v>
                      </c:pt>
                      <c:pt idx="711">
                        <c:v>0.76710354855650076</c:v>
                      </c:pt>
                      <c:pt idx="712">
                        <c:v>0.76810051849575134</c:v>
                      </c:pt>
                      <c:pt idx="713">
                        <c:v>0.76909749715038545</c:v>
                      </c:pt>
                      <c:pt idx="714">
                        <c:v>0.77009448448286055</c:v>
                      </c:pt>
                      <c:pt idx="715">
                        <c:v>0.77109148045584974</c:v>
                      </c:pt>
                      <c:pt idx="716">
                        <c:v>0.77208848503223959</c:v>
                      </c:pt>
                      <c:pt idx="717">
                        <c:v>0.77308549817512906</c:v>
                      </c:pt>
                      <c:pt idx="718">
                        <c:v>0.77408251984782772</c:v>
                      </c:pt>
                      <c:pt idx="719">
                        <c:v>0.77507955001385398</c:v>
                      </c:pt>
                      <c:pt idx="720">
                        <c:v>0.77607658863693463</c:v>
                      </c:pt>
                      <c:pt idx="721">
                        <c:v>0.77707363568100229</c:v>
                      </c:pt>
                      <c:pt idx="722">
                        <c:v>0.77807069111019445</c:v>
                      </c:pt>
                      <c:pt idx="723">
                        <c:v>0.77906775488885183</c:v>
                      </c:pt>
                      <c:pt idx="724">
                        <c:v>0.78006482698151713</c:v>
                      </c:pt>
                      <c:pt idx="725">
                        <c:v>0.78106190735293346</c:v>
                      </c:pt>
                      <c:pt idx="726">
                        <c:v>0.78205899596804285</c:v>
                      </c:pt>
                      <c:pt idx="727">
                        <c:v>0.78305609279198529</c:v>
                      </c:pt>
                      <c:pt idx="728">
                        <c:v>0.78405319779009663</c:v>
                      </c:pt>
                      <c:pt idx="729">
                        <c:v>0.78505031092790789</c:v>
                      </c:pt>
                      <c:pt idx="730">
                        <c:v>0.78604743217114337</c:v>
                      </c:pt>
                      <c:pt idx="731">
                        <c:v>0.78704456148572</c:v>
                      </c:pt>
                      <c:pt idx="732">
                        <c:v>0.78804169883774455</c:v>
                      </c:pt>
                      <c:pt idx="733">
                        <c:v>0.78903884419351411</c:v>
                      </c:pt>
                      <c:pt idx="734">
                        <c:v>0.79003599751951381</c:v>
                      </c:pt>
                      <c:pt idx="735">
                        <c:v>0.7910331587824152</c:v>
                      </c:pt>
                      <c:pt idx="736">
                        <c:v>0.7920303279490758</c:v>
                      </c:pt>
                      <c:pt idx="737">
                        <c:v>0.79302750498653707</c:v>
                      </c:pt>
                      <c:pt idx="738">
                        <c:v>0.79402468986202357</c:v>
                      </c:pt>
                      <c:pt idx="739">
                        <c:v>0.79502188254294148</c:v>
                      </c:pt>
                      <c:pt idx="740">
                        <c:v>0.79601908299687762</c:v>
                      </c:pt>
                      <c:pt idx="741">
                        <c:v>0.79701629119159778</c:v>
                      </c:pt>
                      <c:pt idx="742">
                        <c:v>0.79801350709504593</c:v>
                      </c:pt>
                      <c:pt idx="743">
                        <c:v>0.79901073067534245</c:v>
                      </c:pt>
                      <c:pt idx="744">
                        <c:v>0.80000796190078349</c:v>
                      </c:pt>
                      <c:pt idx="745">
                        <c:v>0.80100520073983961</c:v>
                      </c:pt>
                      <c:pt idx="746">
                        <c:v>0.8020024471611541</c:v>
                      </c:pt>
                      <c:pt idx="747">
                        <c:v>0.80299970113354258</c:v>
                      </c:pt>
                      <c:pt idx="748">
                        <c:v>0.80399696262599119</c:v>
                      </c:pt>
                      <c:pt idx="749">
                        <c:v>0.80499423160765571</c:v>
                      </c:pt>
                      <c:pt idx="750">
                        <c:v>0.80599150804786013</c:v>
                      </c:pt>
                      <c:pt idx="751">
                        <c:v>0.80698879191609629</c:v>
                      </c:pt>
                      <c:pt idx="752">
                        <c:v>0.8079860831820217</c:v>
                      </c:pt>
                      <c:pt idx="753">
                        <c:v>0.80898338181545892</c:v>
                      </c:pt>
                      <c:pt idx="754">
                        <c:v>0.80998068778639454</c:v>
                      </c:pt>
                      <c:pt idx="755">
                        <c:v>0.81097800106497764</c:v>
                      </c:pt>
                      <c:pt idx="756">
                        <c:v>0.81197532162151964</c:v>
                      </c:pt>
                      <c:pt idx="757">
                        <c:v>0.81297264942649183</c:v>
                      </c:pt>
                      <c:pt idx="758">
                        <c:v>0.81396998445052537</c:v>
                      </c:pt>
                      <c:pt idx="759">
                        <c:v>0.81496732666440963</c:v>
                      </c:pt>
                      <c:pt idx="760">
                        <c:v>0.81596467603909173</c:v>
                      </c:pt>
                      <c:pt idx="761">
                        <c:v>0.81696203254567457</c:v>
                      </c:pt>
                      <c:pt idx="762">
                        <c:v>0.81795939615541657</c:v>
                      </c:pt>
                      <c:pt idx="763">
                        <c:v>0.81895676683973051</c:v>
                      </c:pt>
                      <c:pt idx="764">
                        <c:v>0.81995414457018223</c:v>
                      </c:pt>
                      <c:pt idx="765">
                        <c:v>0.82095152931848969</c:v>
                      </c:pt>
                      <c:pt idx="766">
                        <c:v>0.82194892105652151</c:v>
                      </c:pt>
                      <c:pt idx="767">
                        <c:v>0.82294631975629762</c:v>
                      </c:pt>
                      <c:pt idx="768">
                        <c:v>0.82394372538998595</c:v>
                      </c:pt>
                      <c:pt idx="769">
                        <c:v>0.82494113792990298</c:v>
                      </c:pt>
                      <c:pt idx="770">
                        <c:v>0.8259385573485124</c:v>
                      </c:pt>
                      <c:pt idx="771">
                        <c:v>0.82693598361842424</c:v>
                      </c:pt>
                      <c:pt idx="772">
                        <c:v>0.82793341671239318</c:v>
                      </c:pt>
                      <c:pt idx="773">
                        <c:v>0.82893085660331867</c:v>
                      </c:pt>
                      <c:pt idx="774">
                        <c:v>0.82992830326424349</c:v>
                      </c:pt>
                      <c:pt idx="775">
                        <c:v>0.830925756668352</c:v>
                      </c:pt>
                      <c:pt idx="776">
                        <c:v>0.83192321678897108</c:v>
                      </c:pt>
                      <c:pt idx="777">
                        <c:v>0.83292068359956728</c:v>
                      </c:pt>
                      <c:pt idx="778">
                        <c:v>0.83391815707374684</c:v>
                      </c:pt>
                      <c:pt idx="779">
                        <c:v>0.83491563718525508</c:v>
                      </c:pt>
                      <c:pt idx="780">
                        <c:v>0.83591312390797456</c:v>
                      </c:pt>
                      <c:pt idx="781">
                        <c:v>0.83691061721592475</c:v>
                      </c:pt>
                      <c:pt idx="782">
                        <c:v>0.83790811708326107</c:v>
                      </c:pt>
                      <c:pt idx="783">
                        <c:v>0.83890562348427444</c:v>
                      </c:pt>
                      <c:pt idx="784">
                        <c:v>0.83990313639338909</c:v>
                      </c:pt>
                      <c:pt idx="785">
                        <c:v>0.84090065578516338</c:v>
                      </c:pt>
                      <c:pt idx="786">
                        <c:v>0.84189818163428753</c:v>
                      </c:pt>
                      <c:pt idx="787">
                        <c:v>0.84289571391558371</c:v>
                      </c:pt>
                      <c:pt idx="788">
                        <c:v>0.8438932526040045</c:v>
                      </c:pt>
                      <c:pt idx="789">
                        <c:v>0.84489079767463227</c:v>
                      </c:pt>
                      <c:pt idx="790">
                        <c:v>0.84588834910267874</c:v>
                      </c:pt>
                      <c:pt idx="791">
                        <c:v>0.84688590686348386</c:v>
                      </c:pt>
                      <c:pt idx="792">
                        <c:v>0.84788347093251459</c:v>
                      </c:pt>
                      <c:pt idx="793">
                        <c:v>0.84888104128536435</c:v>
                      </c:pt>
                      <c:pt idx="794">
                        <c:v>0.84987861789775299</c:v>
                      </c:pt>
                      <c:pt idx="795">
                        <c:v>0.8508762007455245</c:v>
                      </c:pt>
                      <c:pt idx="796">
                        <c:v>0.85187378980464767</c:v>
                      </c:pt>
                      <c:pt idx="797">
                        <c:v>0.85287138505121385</c:v>
                      </c:pt>
                      <c:pt idx="798">
                        <c:v>0.85386898646143716</c:v>
                      </c:pt>
                      <c:pt idx="799">
                        <c:v>0.85486659401165432</c:v>
                      </c:pt>
                      <c:pt idx="800">
                        <c:v>0.85586420767832172</c:v>
                      </c:pt>
                      <c:pt idx="801">
                        <c:v>0.85686182743801664</c:v>
                      </c:pt>
                      <c:pt idx="802">
                        <c:v>0.85785945326743596</c:v>
                      </c:pt>
                      <c:pt idx="803">
                        <c:v>0.85885708514339476</c:v>
                      </c:pt>
                      <c:pt idx="804">
                        <c:v>0.85985472304282606</c:v>
                      </c:pt>
                      <c:pt idx="805">
                        <c:v>0.86085236694278044</c:v>
                      </c:pt>
                      <c:pt idx="806">
                        <c:v>0.86185001682042472</c:v>
                      </c:pt>
                      <c:pt idx="807">
                        <c:v>0.86284767265304141</c:v>
                      </c:pt>
                      <c:pt idx="808">
                        <c:v>0.86384533441802769</c:v>
                      </c:pt>
                      <c:pt idx="809">
                        <c:v>0.86484300209289544</c:v>
                      </c:pt>
                      <c:pt idx="810">
                        <c:v>0.86584067565526968</c:v>
                      </c:pt>
                      <c:pt idx="811">
                        <c:v>0.86683835508288831</c:v>
                      </c:pt>
                      <c:pt idx="812">
                        <c:v>0.8678360403536014</c:v>
                      </c:pt>
                      <c:pt idx="813">
                        <c:v>0.86883373144537057</c:v>
                      </c:pt>
                      <c:pt idx="814">
                        <c:v>0.8698314283362677</c:v>
                      </c:pt>
                      <c:pt idx="815">
                        <c:v>0.87082913100447512</c:v>
                      </c:pt>
                      <c:pt idx="816">
                        <c:v>0.87182683942828376</c:v>
                      </c:pt>
                      <c:pt idx="817">
                        <c:v>0.87282455358609412</c:v>
                      </c:pt>
                      <c:pt idx="818">
                        <c:v>0.87382227345641372</c:v>
                      </c:pt>
                      <c:pt idx="819">
                        <c:v>0.87481999901785812</c:v>
                      </c:pt>
                      <c:pt idx="820">
                        <c:v>0.87581773024914866</c:v>
                      </c:pt>
                      <c:pt idx="821">
                        <c:v>0.8768154671291134</c:v>
                      </c:pt>
                      <c:pt idx="822">
                        <c:v>0.87781320963668519</c:v>
                      </c:pt>
                      <c:pt idx="823">
                        <c:v>0.87881095775090168</c:v>
                      </c:pt>
                      <c:pt idx="824">
                        <c:v>0.87980871145090433</c:v>
                      </c:pt>
                      <c:pt idx="825">
                        <c:v>0.88080647071593821</c:v>
                      </c:pt>
                      <c:pt idx="826">
                        <c:v>0.88180423552535081</c:v>
                      </c:pt>
                      <c:pt idx="827">
                        <c:v>0.8828020058585917</c:v>
                      </c:pt>
                      <c:pt idx="828">
                        <c:v>0.88379978169521201</c:v>
                      </c:pt>
                      <c:pt idx="829">
                        <c:v>0.88479756301486356</c:v>
                      </c:pt>
                      <c:pt idx="830">
                        <c:v>0.88579534979729846</c:v>
                      </c:pt>
                      <c:pt idx="831">
                        <c:v>0.88679314202236847</c:v>
                      </c:pt>
                      <c:pt idx="832">
                        <c:v>0.88779093967002376</c:v>
                      </c:pt>
                      <c:pt idx="833">
                        <c:v>0.88878874272031338</c:v>
                      </c:pt>
                      <c:pt idx="834">
                        <c:v>0.88978655115338412</c:v>
                      </c:pt>
                      <c:pt idx="835">
                        <c:v>0.89078436494947977</c:v>
                      </c:pt>
                      <c:pt idx="836">
                        <c:v>0.89178218408894039</c:v>
                      </c:pt>
                      <c:pt idx="837">
                        <c:v>0.89278000855220263</c:v>
                      </c:pt>
                      <c:pt idx="838">
                        <c:v>0.89377783831979785</c:v>
                      </c:pt>
                      <c:pt idx="839">
                        <c:v>0.89477567337235264</c:v>
                      </c:pt>
                      <c:pt idx="840">
                        <c:v>0.895773513690588</c:v>
                      </c:pt>
                      <c:pt idx="841">
                        <c:v>0.8967713592553177</c:v>
                      </c:pt>
                      <c:pt idx="842">
                        <c:v>0.89776921004744958</c:v>
                      </c:pt>
                      <c:pt idx="843">
                        <c:v>0.89876706604798362</c:v>
                      </c:pt>
                      <c:pt idx="844">
                        <c:v>0.89976492723801138</c:v>
                      </c:pt>
                      <c:pt idx="845">
                        <c:v>0.90076279359871647</c:v>
                      </c:pt>
                      <c:pt idx="846">
                        <c:v>0.90176066511137298</c:v>
                      </c:pt>
                      <c:pt idx="847">
                        <c:v>0.90275854175734549</c:v>
                      </c:pt>
                      <c:pt idx="848">
                        <c:v>0.90375642351808794</c:v>
                      </c:pt>
                      <c:pt idx="849">
                        <c:v>0.90475431037514398</c:v>
                      </c:pt>
                      <c:pt idx="850">
                        <c:v>0.90575220231014553</c:v>
                      </c:pt>
                      <c:pt idx="851">
                        <c:v>0.90675009930481298</c:v>
                      </c:pt>
                      <c:pt idx="852">
                        <c:v>0.90774800134095446</c:v>
                      </c:pt>
                      <c:pt idx="853">
                        <c:v>0.90874590840046454</c:v>
                      </c:pt>
                      <c:pt idx="854">
                        <c:v>0.9097438204653252</c:v>
                      </c:pt>
                      <c:pt idx="855">
                        <c:v>0.91074173751760379</c:v>
                      </c:pt>
                      <c:pt idx="856">
                        <c:v>0.91173965953945368</c:v>
                      </c:pt>
                      <c:pt idx="857">
                        <c:v>0.91273758651311299</c:v>
                      </c:pt>
                      <c:pt idx="858">
                        <c:v>0.9137355184209045</c:v>
                      </c:pt>
                      <c:pt idx="859">
                        <c:v>0.91473345524523497</c:v>
                      </c:pt>
                      <c:pt idx="860">
                        <c:v>0.91573139696859496</c:v>
                      </c:pt>
                      <c:pt idx="861">
                        <c:v>0.91672934357355751</c:v>
                      </c:pt>
                      <c:pt idx="862">
                        <c:v>0.91772729504277872</c:v>
                      </c:pt>
                      <c:pt idx="863">
                        <c:v>0.91872525135899663</c:v>
                      </c:pt>
                      <c:pt idx="864">
                        <c:v>0.91972321250503042</c:v>
                      </c:pt>
                      <c:pt idx="865">
                        <c:v>0.92072117846378132</c:v>
                      </c:pt>
                      <c:pt idx="866">
                        <c:v>0.92171914921822995</c:v>
                      </c:pt>
                      <c:pt idx="867">
                        <c:v>0.92271712475143808</c:v>
                      </c:pt>
                      <c:pt idx="868">
                        <c:v>0.92371510504654664</c:v>
                      </c:pt>
                      <c:pt idx="869">
                        <c:v>0.92471309008677594</c:v>
                      </c:pt>
                      <c:pt idx="870">
                        <c:v>0.925711079855425</c:v>
                      </c:pt>
                      <c:pt idx="871">
                        <c:v>0.92670907433587091</c:v>
                      </c:pt>
                      <c:pt idx="872">
                        <c:v>0.92770707351156889</c:v>
                      </c:pt>
                      <c:pt idx="873">
                        <c:v>0.92870507736605146</c:v>
                      </c:pt>
                      <c:pt idx="874">
                        <c:v>0.92970308588292783</c:v>
                      </c:pt>
                      <c:pt idx="875">
                        <c:v>0.93070109904588394</c:v>
                      </c:pt>
                      <c:pt idx="876">
                        <c:v>0.93169911683868156</c:v>
                      </c:pt>
                      <c:pt idx="877">
                        <c:v>0.93269713924515807</c:v>
                      </c:pt>
                      <c:pt idx="878">
                        <c:v>0.93369516624922611</c:v>
                      </c:pt>
                      <c:pt idx="879">
                        <c:v>0.93469319783487281</c:v>
                      </c:pt>
                      <c:pt idx="880">
                        <c:v>0.93569123398615983</c:v>
                      </c:pt>
                      <c:pt idx="881">
                        <c:v>0.93668927468722218</c:v>
                      </c:pt>
                      <c:pt idx="882">
                        <c:v>0.93768731992226917</c:v>
                      </c:pt>
                      <c:pt idx="883">
                        <c:v>0.93868536967558214</c:v>
                      </c:pt>
                      <c:pt idx="884">
                        <c:v>0.93968342393151549</c:v>
                      </c:pt>
                      <c:pt idx="885">
                        <c:v>0.94068148267449558</c:v>
                      </c:pt>
                      <c:pt idx="886">
                        <c:v>0.94167954588902081</c:v>
                      </c:pt>
                      <c:pt idx="887">
                        <c:v>0.94267761355966073</c:v>
                      </c:pt>
                      <c:pt idx="888">
                        <c:v>0.94367568567105542</c:v>
                      </c:pt>
                      <c:pt idx="889">
                        <c:v>0.94467376220791599</c:v>
                      </c:pt>
                      <c:pt idx="890">
                        <c:v>0.94567184315502351</c:v>
                      </c:pt>
                      <c:pt idx="891">
                        <c:v>0.94666992849722864</c:v>
                      </c:pt>
                      <c:pt idx="892">
                        <c:v>0.94766801821945124</c:v>
                      </c:pt>
                      <c:pt idx="893">
                        <c:v>0.94866611230668041</c:v>
                      </c:pt>
                      <c:pt idx="894">
                        <c:v>0.94966421074397345</c:v>
                      </c:pt>
                      <c:pt idx="895">
                        <c:v>0.95066231351645591</c:v>
                      </c:pt>
                      <c:pt idx="896">
                        <c:v>0.95166042060932099</c:v>
                      </c:pt>
                      <c:pt idx="897">
                        <c:v>0.95265853200782968</c:v>
                      </c:pt>
                      <c:pt idx="898">
                        <c:v>0.95365664769730918</c:v>
                      </c:pt>
                      <c:pt idx="899">
                        <c:v>0.9546547676631536</c:v>
                      </c:pt>
                      <c:pt idx="900">
                        <c:v>0.9556528918908237</c:v>
                      </c:pt>
                      <c:pt idx="901">
                        <c:v>0.95665102036584526</c:v>
                      </c:pt>
                      <c:pt idx="902">
                        <c:v>0.95764915307381027</c:v>
                      </c:pt>
                      <c:pt idx="903">
                        <c:v>0.9586472900003753</c:v>
                      </c:pt>
                      <c:pt idx="904">
                        <c:v>0.95964543113126177</c:v>
                      </c:pt>
                      <c:pt idx="905">
                        <c:v>0.96064357645225562</c:v>
                      </c:pt>
                      <c:pt idx="906">
                        <c:v>0.9616417259492066</c:v>
                      </c:pt>
                      <c:pt idx="907">
                        <c:v>0.96263987960802833</c:v>
                      </c:pt>
                      <c:pt idx="908">
                        <c:v>0.96363803741469756</c:v>
                      </c:pt>
                      <c:pt idx="909">
                        <c:v>0.96463619935525347</c:v>
                      </c:pt>
                      <c:pt idx="910">
                        <c:v>0.96563436541579906</c:v>
                      </c:pt>
                      <c:pt idx="911">
                        <c:v>0.9666325355824984</c:v>
                      </c:pt>
                      <c:pt idx="912">
                        <c:v>0.96763070984157751</c:v>
                      </c:pt>
                      <c:pt idx="913">
                        <c:v>0.96862888817932491</c:v>
                      </c:pt>
                      <c:pt idx="914">
                        <c:v>0.96962707058208941</c:v>
                      </c:pt>
                      <c:pt idx="915">
                        <c:v>0.97062525703628066</c:v>
                      </c:pt>
                      <c:pt idx="916">
                        <c:v>0.97162344752836904</c:v>
                      </c:pt>
                      <c:pt idx="917">
                        <c:v>0.97262164204488566</c:v>
                      </c:pt>
                      <c:pt idx="918">
                        <c:v>0.97361984057242035</c:v>
                      </c:pt>
                      <c:pt idx="919">
                        <c:v>0.97461804309762334</c:v>
                      </c:pt>
                      <c:pt idx="920">
                        <c:v>0.97561624960720339</c:v>
                      </c:pt>
                      <c:pt idx="921">
                        <c:v>0.97661446008792896</c:v>
                      </c:pt>
                      <c:pt idx="922">
                        <c:v>0.97761267452662615</c:v>
                      </c:pt>
                      <c:pt idx="923">
                        <c:v>0.97861089291017955</c:v>
                      </c:pt>
                      <c:pt idx="924">
                        <c:v>0.97960911522553173</c:v>
                      </c:pt>
                      <c:pt idx="925">
                        <c:v>0.98060734145968309</c:v>
                      </c:pt>
                      <c:pt idx="926">
                        <c:v>0.98160557159969064</c:v>
                      </c:pt>
                      <c:pt idx="927">
                        <c:v>0.98260380563266847</c:v>
                      </c:pt>
                      <c:pt idx="928">
                        <c:v>0.98360204354578784</c:v>
                      </c:pt>
                      <c:pt idx="929">
                        <c:v>0.98460028532627586</c:v>
                      </c:pt>
                      <c:pt idx="930">
                        <c:v>0.98559853096141548</c:v>
                      </c:pt>
                      <c:pt idx="931">
                        <c:v>0.98659678043854571</c:v>
                      </c:pt>
                      <c:pt idx="932">
                        <c:v>0.98759503374506075</c:v>
                      </c:pt>
                      <c:pt idx="933">
                        <c:v>0.98859329086840986</c:v>
                      </c:pt>
                      <c:pt idx="934">
                        <c:v>0.98959155179609726</c:v>
                      </c:pt>
                      <c:pt idx="935">
                        <c:v>0.99058981651568134</c:v>
                      </c:pt>
                      <c:pt idx="936">
                        <c:v>0.99158808501477513</c:v>
                      </c:pt>
                      <c:pt idx="937">
                        <c:v>0.99258635728104527</c:v>
                      </c:pt>
                      <c:pt idx="938">
                        <c:v>0.99358463330221181</c:v>
                      </c:pt>
                      <c:pt idx="939">
                        <c:v>0.99458291306604818</c:v>
                      </c:pt>
                      <c:pt idx="940">
                        <c:v>0.99558119656038147</c:v>
                      </c:pt>
                      <c:pt idx="941">
                        <c:v>0.99657948377309091</c:v>
                      </c:pt>
                      <c:pt idx="942">
                        <c:v>0.99757777469210795</c:v>
                      </c:pt>
                      <c:pt idx="943">
                        <c:v>0.99857606930541654</c:v>
                      </c:pt>
                      <c:pt idx="944">
                        <c:v>0.99957436760105278</c:v>
                      </c:pt>
                      <c:pt idx="945">
                        <c:v>1.0005726695671038</c:v>
                      </c:pt>
                      <c:pt idx="946">
                        <c:v>1.0015709751917086</c:v>
                      </c:pt>
                      <c:pt idx="947">
                        <c:v>1.0025692844630565</c:v>
                      </c:pt>
                      <c:pt idx="948">
                        <c:v>1.0035675973693887</c:v>
                      </c:pt>
                      <c:pt idx="949">
                        <c:v>1.0045659138989957</c:v>
                      </c:pt>
                      <c:pt idx="950">
                        <c:v>1.0055642340402196</c:v>
                      </c:pt>
                      <c:pt idx="951">
                        <c:v>1.0065625577814505</c:v>
                      </c:pt>
                      <c:pt idx="952">
                        <c:v>1.00756088511113</c:v>
                      </c:pt>
                      <c:pt idx="953">
                        <c:v>1.0085592160177488</c:v>
                      </c:pt>
                      <c:pt idx="954">
                        <c:v>1.0095575504898457</c:v>
                      </c:pt>
                      <c:pt idx="955">
                        <c:v>1.0105558885160095</c:v>
                      </c:pt>
                      <c:pt idx="956">
                        <c:v>1.0115542300848774</c:v>
                      </c:pt>
                      <c:pt idx="957">
                        <c:v>1.0125525751851348</c:v>
                      </c:pt>
                      <c:pt idx="958">
                        <c:v>1.0135509238055149</c:v>
                      </c:pt>
                      <c:pt idx="959">
                        <c:v>1.0145492759347998</c:v>
                      </c:pt>
                      <c:pt idx="960">
                        <c:v>1.0155476315618182</c:v>
                      </c:pt>
                      <c:pt idx="961">
                        <c:v>1.0165459906754466</c:v>
                      </c:pt>
                      <c:pt idx="962">
                        <c:v>1.0175443532646087</c:v>
                      </c:pt>
                      <c:pt idx="963">
                        <c:v>1.0185427193182746</c:v>
                      </c:pt>
                      <c:pt idx="964">
                        <c:v>1.0195410888254617</c:v>
                      </c:pt>
                      <c:pt idx="965">
                        <c:v>1.020539461775233</c:v>
                      </c:pt>
                      <c:pt idx="966">
                        <c:v>1.0215378381566986</c:v>
                      </c:pt>
                      <c:pt idx="967">
                        <c:v>1.0225362179590134</c:v>
                      </c:pt>
                      <c:pt idx="968">
                        <c:v>1.0235346011713786</c:v>
                      </c:pt>
                      <c:pt idx="969">
                        <c:v>1.0245329877830409</c:v>
                      </c:pt>
                      <c:pt idx="970">
                        <c:v>1.025531377783292</c:v>
                      </c:pt>
                      <c:pt idx="971">
                        <c:v>1.0265297711614678</c:v>
                      </c:pt>
                      <c:pt idx="972">
                        <c:v>1.0275281679069499</c:v>
                      </c:pt>
                      <c:pt idx="973">
                        <c:v>1.028526568009164</c:v>
                      </c:pt>
                      <c:pt idx="974">
                        <c:v>1.0295249714575803</c:v>
                      </c:pt>
                      <c:pt idx="975">
                        <c:v>1.0305233782417123</c:v>
                      </c:pt>
                      <c:pt idx="976">
                        <c:v>1.0315217883511179</c:v>
                      </c:pt>
                      <c:pt idx="977">
                        <c:v>1.0325202017753983</c:v>
                      </c:pt>
                      <c:pt idx="978">
                        <c:v>1.033518618504198</c:v>
                      </c:pt>
                      <c:pt idx="979">
                        <c:v>1.0345170385272044</c:v>
                      </c:pt>
                      <c:pt idx="980">
                        <c:v>1.0355154618341487</c:v>
                      </c:pt>
                      <c:pt idx="981">
                        <c:v>1.0365138884148031</c:v>
                      </c:pt>
                      <c:pt idx="982">
                        <c:v>1.0375123182589836</c:v>
                      </c:pt>
                      <c:pt idx="983">
                        <c:v>1.0385107513565481</c:v>
                      </c:pt>
                      <c:pt idx="984">
                        <c:v>1.0395091876973961</c:v>
                      </c:pt>
                      <c:pt idx="985">
                        <c:v>1.0405076272714691</c:v>
                      </c:pt>
                      <c:pt idx="986">
                        <c:v>1.0415060700687497</c:v>
                      </c:pt>
                      <c:pt idx="987">
                        <c:v>1.0425045160792628</c:v>
                      </c:pt>
                      <c:pt idx="988">
                        <c:v>1.0435029652930738</c:v>
                      </c:pt>
                      <c:pt idx="989">
                        <c:v>1.0445014177002889</c:v>
                      </c:pt>
                      <c:pt idx="990">
                        <c:v>1.0454998732910554</c:v>
                      </c:pt>
                      <c:pt idx="991">
                        <c:v>1.0464983320555608</c:v>
                      </c:pt>
                      <c:pt idx="992">
                        <c:v>1.0474967939840325</c:v>
                      </c:pt>
                      <c:pt idx="993">
                        <c:v>1.0484952590667389</c:v>
                      </c:pt>
                      <c:pt idx="994">
                        <c:v>1.0494937272939877</c:v>
                      </c:pt>
                      <c:pt idx="995">
                        <c:v>1.0504921986561266</c:v>
                      </c:pt>
                      <c:pt idx="996">
                        <c:v>1.0514906731435423</c:v>
                      </c:pt>
                      <c:pt idx="997">
                        <c:v>1.0524891507466605</c:v>
                      </c:pt>
                      <c:pt idx="998">
                        <c:v>1.0534876314559471</c:v>
                      </c:pt>
                      <c:pt idx="999">
                        <c:v>1.0544861152619061</c:v>
                      </c:pt>
                      <c:pt idx="1000">
                        <c:v>1.0554846021550801</c:v>
                      </c:pt>
                      <c:pt idx="1001">
                        <c:v>1.0564830921260502</c:v>
                      </c:pt>
                      <c:pt idx="1002">
                        <c:v>1.0574815851654364</c:v>
                      </c:pt>
                      <c:pt idx="1003">
                        <c:v>1.0584800812638957</c:v>
                      </c:pt>
                      <c:pt idx="1004">
                        <c:v>1.0594785804121241</c:v>
                      </c:pt>
                      <c:pt idx="1005">
                        <c:v>1.0604770826008543</c:v>
                      </c:pt>
                      <c:pt idx="1006">
                        <c:v>1.0614755878208575</c:v>
                      </c:pt>
                      <c:pt idx="1007">
                        <c:v>1.0624740960629409</c:v>
                      </c:pt>
                      <c:pt idx="1008">
                        <c:v>1.0634726073179503</c:v>
                      </c:pt>
                      <c:pt idx="1009">
                        <c:v>1.0644711215767677</c:v>
                      </c:pt>
                      <c:pt idx="1010">
                        <c:v>1.0654696388303113</c:v>
                      </c:pt>
                      <c:pt idx="1011">
                        <c:v>1.0664681590695371</c:v>
                      </c:pt>
                      <c:pt idx="1012">
                        <c:v>1.0674666822854366</c:v>
                      </c:pt>
                      <c:pt idx="1013">
                        <c:v>1.0684652084690378</c:v>
                      </c:pt>
                      <c:pt idx="1014">
                        <c:v>1.0694637376114045</c:v>
                      </c:pt>
                      <c:pt idx="1015">
                        <c:v>1.0704622697036366</c:v>
                      </c:pt>
                      <c:pt idx="1016">
                        <c:v>1.0714608047368699</c:v>
                      </c:pt>
                      <c:pt idx="1017">
                        <c:v>1.0724593427022744</c:v>
                      </c:pt>
                      <c:pt idx="1018">
                        <c:v>1.0734578835910573</c:v>
                      </c:pt>
                      <c:pt idx="1019">
                        <c:v>1.0744564273944597</c:v>
                      </c:pt>
                      <c:pt idx="1020">
                        <c:v>1.0754549741037576</c:v>
                      </c:pt>
                      <c:pt idx="1021">
                        <c:v>1.0764535237102624</c:v>
                      </c:pt>
                      <c:pt idx="1022">
                        <c:v>1.0774520762053197</c:v>
                      </c:pt>
                      <c:pt idx="1023">
                        <c:v>1.0784506315803093</c:v>
                      </c:pt>
                      <c:pt idx="1024">
                        <c:v>1.0794491898266465</c:v>
                      </c:pt>
                      <c:pt idx="1025">
                        <c:v>1.0804477509357788</c:v>
                      </c:pt>
                      <c:pt idx="1026">
                        <c:v>1.0814463148991893</c:v>
                      </c:pt>
                      <c:pt idx="1027">
                        <c:v>1.0824448817083936</c:v>
                      </c:pt>
                      <c:pt idx="1028">
                        <c:v>1.083443451354942</c:v>
                      </c:pt>
                      <c:pt idx="1029">
                        <c:v>1.0844420238304171</c:v>
                      </c:pt>
                      <c:pt idx="1030">
                        <c:v>1.0854405991264358</c:v>
                      </c:pt>
                      <c:pt idx="1031">
                        <c:v>1.0864391772346469</c:v>
                      </c:pt>
                      <c:pt idx="1032">
                        <c:v>1.087437758146734</c:v>
                      </c:pt>
                      <c:pt idx="1033">
                        <c:v>1.0884363418544112</c:v>
                      </c:pt>
                      <c:pt idx="1034">
                        <c:v>1.0894349283494267</c:v>
                      </c:pt>
                      <c:pt idx="1035">
                        <c:v>1.0904335176235611</c:v>
                      </c:pt>
                      <c:pt idx="1036">
                        <c:v>1.0914321096686266</c:v>
                      </c:pt>
                      <c:pt idx="1037">
                        <c:v>1.0924307044764676</c:v>
                      </c:pt>
                      <c:pt idx="1038">
                        <c:v>1.0934293020389612</c:v>
                      </c:pt>
                      <c:pt idx="1039">
                        <c:v>1.0944279023480157</c:v>
                      </c:pt>
                      <c:pt idx="1040">
                        <c:v>1.0954265053955714</c:v>
                      </c:pt>
                      <c:pt idx="1041">
                        <c:v>1.0964251111735994</c:v>
                      </c:pt>
                      <c:pt idx="1042">
                        <c:v>1.097423719674103</c:v>
                      </c:pt>
                      <c:pt idx="1043">
                        <c:v>1.0984223308891163</c:v>
                      </c:pt>
                      <c:pt idx="1044">
                        <c:v>1.0994209448107046</c:v>
                      </c:pt>
                      <c:pt idx="1045">
                        <c:v>1.100419561430964</c:v>
                      </c:pt>
                      <c:pt idx="1046">
                        <c:v>1.1014181807420214</c:v>
                      </c:pt>
                      <c:pt idx="1047">
                        <c:v>1.1024168027360337</c:v>
                      </c:pt>
                      <c:pt idx="1048">
                        <c:v>1.1034154274051893</c:v>
                      </c:pt>
                      <c:pt idx="1049">
                        <c:v>1.1044140547417061</c:v>
                      </c:pt>
                      <c:pt idx="1050">
                        <c:v>1.1054126847378327</c:v>
                      </c:pt>
                      <c:pt idx="1051">
                        <c:v>1.106411317385847</c:v>
                      </c:pt>
                      <c:pt idx="1052">
                        <c:v>1.1074099526780581</c:v>
                      </c:pt>
                      <c:pt idx="1053">
                        <c:v>1.1084085906068024</c:v>
                      </c:pt>
                      <c:pt idx="1054">
                        <c:v>1.1094072311644492</c:v>
                      </c:pt>
                      <c:pt idx="1055">
                        <c:v>1.1104058743433938</c:v>
                      </c:pt>
                      <c:pt idx="1056">
                        <c:v>1.1114045201360634</c:v>
                      </c:pt>
                      <c:pt idx="1057">
                        <c:v>1.1124031685349125</c:v>
                      </c:pt>
                      <c:pt idx="1058">
                        <c:v>1.1134018195324265</c:v>
                      </c:pt>
                      <c:pt idx="1059">
                        <c:v>1.1144004731211179</c:v>
                      </c:pt>
                      <c:pt idx="1060">
                        <c:v>1.1153991292935288</c:v>
                      </c:pt>
                      <c:pt idx="1061">
                        <c:v>1.1163977880422298</c:v>
                      </c:pt>
                      <c:pt idx="1062">
                        <c:v>1.1173964493598199</c:v>
                      </c:pt>
                      <c:pt idx="1063">
                        <c:v>1.1183951132389263</c:v>
                      </c:pt>
                      <c:pt idx="1064">
                        <c:v>1.1193937796722047</c:v>
                      </c:pt>
                      <c:pt idx="1065">
                        <c:v>1.1203924486523384</c:v>
                      </c:pt>
                      <c:pt idx="1066">
                        <c:v>1.121391120172039</c:v>
                      </c:pt>
                      <c:pt idx="1067">
                        <c:v>1.1223897942240457</c:v>
                      </c:pt>
                      <c:pt idx="1068">
                        <c:v>1.1233884708011257</c:v>
                      </c:pt>
                      <c:pt idx="1069">
                        <c:v>1.1243871498960729</c:v>
                      </c:pt>
                      <c:pt idx="1070">
                        <c:v>1.1253858315017096</c:v>
                      </c:pt>
                      <c:pt idx="1071">
                        <c:v>1.1263845156108845</c:v>
                      </c:pt>
                      <c:pt idx="1072">
                        <c:v>1.1273832022164738</c:v>
                      </c:pt>
                      <c:pt idx="1073">
                        <c:v>1.1283818913113808</c:v>
                      </c:pt>
                      <c:pt idx="1074">
                        <c:v>1.1293805828885359</c:v>
                      </c:pt>
                      <c:pt idx="1075">
                        <c:v>1.1303792769408954</c:v>
                      </c:pt>
                      <c:pt idx="1076">
                        <c:v>1.1313779734614429</c:v>
                      </c:pt>
                      <c:pt idx="1077">
                        <c:v>1.1323766724431883</c:v>
                      </c:pt>
                      <c:pt idx="1078">
                        <c:v>1.1333753738791679</c:v>
                      </c:pt>
                      <c:pt idx="1079">
                        <c:v>1.1343740777624443</c:v>
                      </c:pt>
                      <c:pt idx="1080">
                        <c:v>1.1353727840861061</c:v>
                      </c:pt>
                      <c:pt idx="1081">
                        <c:v>1.1363714928432678</c:v>
                      </c:pt>
                      <c:pt idx="1082">
                        <c:v>1.1373702040270703</c:v>
                      </c:pt>
                      <c:pt idx="1083">
                        <c:v>1.1383689176306795</c:v>
                      </c:pt>
                      <c:pt idx="1084">
                        <c:v>1.1393676336472878</c:v>
                      </c:pt>
                      <c:pt idx="1085">
                        <c:v>1.1403663520701119</c:v>
                      </c:pt>
                      <c:pt idx="1086">
                        <c:v>1.1413650728923954</c:v>
                      </c:pt>
                      <c:pt idx="1087">
                        <c:v>1.142363796107406</c:v>
                      </c:pt>
                      <c:pt idx="1088">
                        <c:v>1.1433625217084371</c:v>
                      </c:pt>
                      <c:pt idx="1089">
                        <c:v>1.1443612496888065</c:v>
                      </c:pt>
                      <c:pt idx="1090">
                        <c:v>1.1453599800418583</c:v>
                      </c:pt>
                      <c:pt idx="1091">
                        <c:v>1.1463587127609598</c:v>
                      </c:pt>
                      <c:pt idx="1092">
                        <c:v>1.1473574478395041</c:v>
                      </c:pt>
                      <c:pt idx="1093">
                        <c:v>1.1483561852709083</c:v>
                      </c:pt>
                      <c:pt idx="1094">
                        <c:v>1.1493549250486141</c:v>
                      </c:pt>
                      <c:pt idx="1095">
                        <c:v>1.1503536671660879</c:v>
                      </c:pt>
                      <c:pt idx="1096">
                        <c:v>1.1513524116168199</c:v>
                      </c:pt>
                      <c:pt idx="1097">
                        <c:v>1.1523511583943244</c:v>
                      </c:pt>
                      <c:pt idx="1098">
                        <c:v>1.1533499074921403</c:v>
                      </c:pt>
                      <c:pt idx="1099">
                        <c:v>1.1543486589038296</c:v>
                      </c:pt>
                      <c:pt idx="1100">
                        <c:v>1.1553474126229786</c:v>
                      </c:pt>
                      <c:pt idx="1101">
                        <c:v>1.1563461686431971</c:v>
                      </c:pt>
                      <c:pt idx="1102">
                        <c:v>1.1573449269581184</c:v>
                      </c:pt>
                      <c:pt idx="1103">
                        <c:v>1.1583436875613999</c:v>
                      </c:pt>
                      <c:pt idx="1104">
                        <c:v>1.1593424504467216</c:v>
                      </c:pt>
                      <c:pt idx="1105">
                        <c:v>1.1603412156077864</c:v>
                      </c:pt>
                      <c:pt idx="1106">
                        <c:v>1.161339983038322</c:v>
                      </c:pt>
                      <c:pt idx="1107">
                        <c:v>1.162338752732077</c:v>
                      </c:pt>
                      <c:pt idx="1108">
                        <c:v>1.1633375246828253</c:v>
                      </c:pt>
                      <c:pt idx="1109">
                        <c:v>1.1643362988843606</c:v>
                      </c:pt>
                      <c:pt idx="1110">
                        <c:v>1.1653350753305025</c:v>
                      </c:pt>
                      <c:pt idx="1111">
                        <c:v>1.1663338540150912</c:v>
                      </c:pt>
                      <c:pt idx="1112">
                        <c:v>1.1673326349319901</c:v>
                      </c:pt>
                      <c:pt idx="1113">
                        <c:v>1.1683314180750846</c:v>
                      </c:pt>
                      <c:pt idx="1114">
                        <c:v>1.1693302034382831</c:v>
                      </c:pt>
                      <c:pt idx="1115">
                        <c:v>1.1703289910155155</c:v>
                      </c:pt>
                      <c:pt idx="1116">
                        <c:v>1.1713277808007343</c:v>
                      </c:pt>
                      <c:pt idx="1117">
                        <c:v>1.1723265727879135</c:v>
                      </c:pt>
                      <c:pt idx="1118">
                        <c:v>1.1733253669710495</c:v>
                      </c:pt>
                      <c:pt idx="1119">
                        <c:v>1.1743241633441606</c:v>
                      </c:pt>
                      <c:pt idx="1120">
                        <c:v>1.1753229619012862</c:v>
                      </c:pt>
                      <c:pt idx="1121">
                        <c:v>1.1763217626364872</c:v>
                      </c:pt>
                      <c:pt idx="1122">
                        <c:v>1.1773205655438477</c:v>
                      </c:pt>
                      <c:pt idx="1123">
                        <c:v>1.1783193706174706</c:v>
                      </c:pt>
                      <c:pt idx="1124">
                        <c:v>1.1793181778514823</c:v>
                      </c:pt>
                      <c:pt idx="1125">
                        <c:v>1.1803169872400294</c:v>
                      </c:pt>
                      <c:pt idx="1126">
                        <c:v>1.1813157987772793</c:v>
                      </c:pt>
                      <c:pt idx="1127">
                        <c:v>1.1823146124574222</c:v>
                      </c:pt>
                      <c:pt idx="1128">
                        <c:v>1.1833134282746665</c:v>
                      </c:pt>
                      <c:pt idx="1129">
                        <c:v>1.184312246223244</c:v>
                      </c:pt>
                      <c:pt idx="1130">
                        <c:v>1.1853110662974053</c:v>
                      </c:pt>
                      <c:pt idx="1131">
                        <c:v>1.1863098884914234</c:v>
                      </c:pt>
                      <c:pt idx="1132">
                        <c:v>1.1873087127995903</c:v>
                      </c:pt>
                      <c:pt idx="1133">
                        <c:v>1.1883075392162197</c:v>
                      </c:pt>
                      <c:pt idx="1134">
                        <c:v>1.1893063677356441</c:v>
                      </c:pt>
                      <c:pt idx="1135">
                        <c:v>1.190305198352219</c:v>
                      </c:pt>
                      <c:pt idx="1136">
                        <c:v>1.1913040310603165</c:v>
                      </c:pt>
                      <c:pt idx="1137">
                        <c:v>1.1923028658543324</c:v>
                      </c:pt>
                      <c:pt idx="1138">
                        <c:v>1.1933017027286794</c:v>
                      </c:pt>
                      <c:pt idx="1139">
                        <c:v>1.1943005416777928</c:v>
                      </c:pt>
                      <c:pt idx="1140">
                        <c:v>1.1952993826961251</c:v>
                      </c:pt>
                      <c:pt idx="1141">
                        <c:v>1.1962982257781514</c:v>
                      </c:pt>
                      <c:pt idx="1142">
                        <c:v>1.1972970709183639</c:v>
                      </c:pt>
                      <c:pt idx="1143">
                        <c:v>1.198295918111276</c:v>
                      </c:pt>
                      <c:pt idx="1144">
                        <c:v>1.1992947673514198</c:v>
                      </c:pt>
                      <c:pt idx="1145">
                        <c:v>1.2002936186333473</c:v>
                      </c:pt>
                      <c:pt idx="1146">
                        <c:v>1.2012924719516294</c:v>
                      </c:pt>
                      <c:pt idx="1147">
                        <c:v>1.2022913273008564</c:v>
                      </c:pt>
                      <c:pt idx="1148">
                        <c:v>1.2032901846756376</c:v>
                      </c:pt>
                      <c:pt idx="1149">
                        <c:v>1.2042890440706022</c:v>
                      </c:pt>
                      <c:pt idx="1150">
                        <c:v>1.2052879054803964</c:v>
                      </c:pt>
                      <c:pt idx="1151">
                        <c:v>1.2062867688996877</c:v>
                      </c:pt>
                      <c:pt idx="1152">
                        <c:v>1.2072856343231608</c:v>
                      </c:pt>
                      <c:pt idx="1153">
                        <c:v>1.2082845017455199</c:v>
                      </c:pt>
                      <c:pt idx="1154">
                        <c:v>1.2092833711614868</c:v>
                      </c:pt>
                      <c:pt idx="1155">
                        <c:v>1.2102822425658035</c:v>
                      </c:pt>
                      <c:pt idx="1156">
                        <c:v>1.2112811159532288</c:v>
                      </c:pt>
                      <c:pt idx="1157">
                        <c:v>1.2122799913185414</c:v>
                      </c:pt>
                      <c:pt idx="1158">
                        <c:v>1.213278868656537</c:v>
                      </c:pt>
                      <c:pt idx="1159">
                        <c:v>1.2142777479620306</c:v>
                      </c:pt>
                      <c:pt idx="1160">
                        <c:v>1.2152766292298545</c:v>
                      </c:pt>
                      <c:pt idx="1161">
                        <c:v>1.2162755124548599</c:v>
                      </c:pt>
                      <c:pt idx="1162">
                        <c:v>1.2172743976319147</c:v>
                      </c:pt>
                      <c:pt idx="1163">
                        <c:v>1.2182732847559068</c:v>
                      </c:pt>
                      <c:pt idx="1164">
                        <c:v>1.2192721738217396</c:v>
                      </c:pt>
                      <c:pt idx="1165">
                        <c:v>1.2202710648243364</c:v>
                      </c:pt>
                      <c:pt idx="1166">
                        <c:v>1.2212699577586363</c:v>
                      </c:pt>
                      <c:pt idx="1167">
                        <c:v>1.2222688526195977</c:v>
                      </c:pt>
                      <c:pt idx="1168">
                        <c:v>1.2232677494021946</c:v>
                      </c:pt>
                      <c:pt idx="1169">
                        <c:v>1.2242666481014208</c:v>
                      </c:pt>
                      <c:pt idx="1170">
                        <c:v>1.2252655487122857</c:v>
                      </c:pt>
                      <c:pt idx="1171">
                        <c:v>1.2262644512298166</c:v>
                      </c:pt>
                      <c:pt idx="1172">
                        <c:v>1.2272633556490575</c:v>
                      </c:pt>
                      <c:pt idx="1173">
                        <c:v>1.2282622619650712</c:v>
                      </c:pt>
                      <c:pt idx="1174">
                        <c:v>1.2292611701729352</c:v>
                      </c:pt>
                      <c:pt idx="1175">
                        <c:v>1.2302600802677466</c:v>
                      </c:pt>
                      <c:pt idx="1176">
                        <c:v>1.2312589922446167</c:v>
                      </c:pt>
                      <c:pt idx="1177">
                        <c:v>1.232257906098676</c:v>
                      </c:pt>
                      <c:pt idx="1178">
                        <c:v>1.2332568218250703</c:v>
                      </c:pt>
                      <c:pt idx="1179">
                        <c:v>1.234255739418963</c:v>
                      </c:pt>
                      <c:pt idx="1180">
                        <c:v>1.2352546588755338</c:v>
                      </c:pt>
                      <c:pt idx="1181">
                        <c:v>1.2362535801899786</c:v>
                      </c:pt>
                      <c:pt idx="1182">
                        <c:v>1.2372525033575106</c:v>
                      </c:pt>
                      <c:pt idx="1183">
                        <c:v>1.2382514283733586</c:v>
                      </c:pt>
                      <c:pt idx="1184">
                        <c:v>1.2392503552327683</c:v>
                      </c:pt>
                      <c:pt idx="1185">
                        <c:v>1.240249283931002</c:v>
                      </c:pt>
                      <c:pt idx="1186">
                        <c:v>1.2412482144633372</c:v>
                      </c:pt>
                      <c:pt idx="1187">
                        <c:v>1.2422471468250684</c:v>
                      </c:pt>
                      <c:pt idx="1188">
                        <c:v>1.2432460810115058</c:v>
                      </c:pt>
                      <c:pt idx="1189">
                        <c:v>1.2442450170179762</c:v>
                      </c:pt>
                      <c:pt idx="1190">
                        <c:v>1.2452439548398213</c:v>
                      </c:pt>
                      <c:pt idx="1191">
                        <c:v>1.2462428944723993</c:v>
                      </c:pt>
                      <c:pt idx="1192">
                        <c:v>1.2472418359110844</c:v>
                      </c:pt>
                      <c:pt idx="1193">
                        <c:v>1.2482407791512664</c:v>
                      </c:pt>
                      <c:pt idx="1194">
                        <c:v>1.2492397241883504</c:v>
                      </c:pt>
                      <c:pt idx="1195">
                        <c:v>1.2502386710177578</c:v>
                      </c:pt>
                      <c:pt idx="1196">
                        <c:v>1.2512376196349244</c:v>
                      </c:pt>
                      <c:pt idx="1197">
                        <c:v>1.2522365700353033</c:v>
                      </c:pt>
                      <c:pt idx="1198">
                        <c:v>1.253235522214361</c:v>
                      </c:pt>
                      <c:pt idx="1199">
                        <c:v>1.2542344761675805</c:v>
                      </c:pt>
                      <c:pt idx="1200">
                        <c:v>1.2552334318904603</c:v>
                      </c:pt>
                      <c:pt idx="1201">
                        <c:v>1.2562323893785134</c:v>
                      </c:pt>
                      <c:pt idx="1202">
                        <c:v>1.2572313486272679</c:v>
                      </c:pt>
                      <c:pt idx="1203">
                        <c:v>1.2582303096322678</c:v>
                      </c:pt>
                      <c:pt idx="1204">
                        <c:v>1.2592292723890715</c:v>
                      </c:pt>
                      <c:pt idx="1205">
                        <c:v>1.2602282368932525</c:v>
                      </c:pt>
                      <c:pt idx="1206">
                        <c:v>1.261227203140399</c:v>
                      </c:pt>
                      <c:pt idx="1207">
                        <c:v>1.2622261711261149</c:v>
                      </c:pt>
                      <c:pt idx="1208">
                        <c:v>1.2632251408460176</c:v>
                      </c:pt>
                      <c:pt idx="1209">
                        <c:v>1.2642241122957403</c:v>
                      </c:pt>
                      <c:pt idx="1210">
                        <c:v>1.2652230854709297</c:v>
                      </c:pt>
                      <c:pt idx="1211">
                        <c:v>1.2662220603672485</c:v>
                      </c:pt>
                      <c:pt idx="1212">
                        <c:v>1.2672210369803727</c:v>
                      </c:pt>
                      <c:pt idx="1213">
                        <c:v>1.2682200153059935</c:v>
                      </c:pt>
                      <c:pt idx="1214">
                        <c:v>1.2692189953398163</c:v>
                      </c:pt>
                      <c:pt idx="1215">
                        <c:v>1.2702179770775612</c:v>
                      </c:pt>
                      <c:pt idx="1216">
                        <c:v>1.2712169605149612</c:v>
                      </c:pt>
                      <c:pt idx="1217">
                        <c:v>1.272215945647766</c:v>
                      </c:pt>
                      <c:pt idx="1218">
                        <c:v>1.2732149324717363</c:v>
                      </c:pt>
                      <c:pt idx="1219">
                        <c:v>1.2742139209826504</c:v>
                      </c:pt>
                      <c:pt idx="1220">
                        <c:v>1.2752129111762975</c:v>
                      </c:pt>
                      <c:pt idx="1221">
                        <c:v>1.2762119030484829</c:v>
                      </c:pt>
                      <c:pt idx="1222">
                        <c:v>1.2772108965950246</c:v>
                      </c:pt>
                      <c:pt idx="1223">
                        <c:v>1.2782098918117557</c:v>
                      </c:pt>
                      <c:pt idx="1224">
                        <c:v>1.2792088886945214</c:v>
                      </c:pt>
                      <c:pt idx="1225">
                        <c:v>1.2802078872391829</c:v>
                      </c:pt>
                      <c:pt idx="1226">
                        <c:v>1.2812068874416125</c:v>
                      </c:pt>
                      <c:pt idx="1227">
                        <c:v>1.2822058892976989</c:v>
                      </c:pt>
                      <c:pt idx="1228">
                        <c:v>1.2832048928033417</c:v>
                      </c:pt>
                      <c:pt idx="1229">
                        <c:v>1.2842038979544566</c:v>
                      </c:pt>
                      <c:pt idx="1230">
                        <c:v>1.2852029047469702</c:v>
                      </c:pt>
                      <c:pt idx="1231">
                        <c:v>1.2862019131768248</c:v>
                      </c:pt>
                      <c:pt idx="1232">
                        <c:v>1.2872009232399748</c:v>
                      </c:pt>
                      <c:pt idx="1233">
                        <c:v>1.2881999349323885</c:v>
                      </c:pt>
                      <c:pt idx="1234">
                        <c:v>1.289198948250047</c:v>
                      </c:pt>
                      <c:pt idx="1235">
                        <c:v>1.2901979631889449</c:v>
                      </c:pt>
                      <c:pt idx="1236">
                        <c:v>1.2911969797450895</c:v>
                      </c:pt>
                      <c:pt idx="1237">
                        <c:v>1.2921959979145019</c:v>
                      </c:pt>
                      <c:pt idx="1238">
                        <c:v>1.2931950176932154</c:v>
                      </c:pt>
                      <c:pt idx="1239">
                        <c:v>1.2941940390772775</c:v>
                      </c:pt>
                      <c:pt idx="1240">
                        <c:v>1.2951930620627472</c:v>
                      </c:pt>
                      <c:pt idx="1241">
                        <c:v>1.296192086645698</c:v>
                      </c:pt>
                      <c:pt idx="1242">
                        <c:v>1.2971911128222142</c:v>
                      </c:pt>
                      <c:pt idx="1243">
                        <c:v>1.2981901405883949</c:v>
                      </c:pt>
                      <c:pt idx="1244">
                        <c:v>1.2991891699403506</c:v>
                      </c:pt>
                      <c:pt idx="1245">
                        <c:v>1.3001882008742054</c:v>
                      </c:pt>
                      <c:pt idx="1246">
                        <c:v>1.3011872333860943</c:v>
                      </c:pt>
                      <c:pt idx="1247">
                        <c:v>1.302186267472168</c:v>
                      </c:pt>
                      <c:pt idx="1248">
                        <c:v>1.3031853031285863</c:v>
                      </c:pt>
                      <c:pt idx="1249">
                        <c:v>1.3041843403515234</c:v>
                      </c:pt>
                      <c:pt idx="1250">
                        <c:v>1.3051833791371659</c:v>
                      </c:pt>
                      <c:pt idx="1251">
                        <c:v>1.3061824194817118</c:v>
                      </c:pt>
                      <c:pt idx="1252">
                        <c:v>1.3071814613813726</c:v>
                      </c:pt>
                      <c:pt idx="1253">
                        <c:v>1.3081805048323707</c:v>
                      </c:pt>
                      <c:pt idx="1254">
                        <c:v>1.3091795498309424</c:v>
                      </c:pt>
                      <c:pt idx="1255">
                        <c:v>1.3101785963733348</c:v>
                      </c:pt>
                      <c:pt idx="1256">
                        <c:v>1.3111776444558076</c:v>
                      </c:pt>
                      <c:pt idx="1257">
                        <c:v>1.3121766940746324</c:v>
                      </c:pt>
                      <c:pt idx="1258">
                        <c:v>1.3131757452260935</c:v>
                      </c:pt>
                      <c:pt idx="1259">
                        <c:v>1.3141747979064859</c:v>
                      </c:pt>
                      <c:pt idx="1260">
                        <c:v>1.3151738521121183</c:v>
                      </c:pt>
                      <c:pt idx="1261">
                        <c:v>1.316172907839309</c:v>
                      </c:pt>
                      <c:pt idx="1262">
                        <c:v>1.3171719650843905</c:v>
                      </c:pt>
                      <c:pt idx="1263">
                        <c:v>1.3181710238437052</c:v>
                      </c:pt>
                      <c:pt idx="1264">
                        <c:v>1.3191700841136089</c:v>
                      </c:pt>
                      <c:pt idx="1265">
                        <c:v>1.3201691458904672</c:v>
                      </c:pt>
                      <c:pt idx="1266">
                        <c:v>1.3211682091706589</c:v>
                      </c:pt>
                      <c:pt idx="1267">
                        <c:v>1.3221672739505737</c:v>
                      </c:pt>
                      <c:pt idx="1268">
                        <c:v>1.3231663402266132</c:v>
                      </c:pt>
                      <c:pt idx="1269">
                        <c:v>1.3241654079951897</c:v>
                      </c:pt>
                      <c:pt idx="1270">
                        <c:v>1.3251644772527285</c:v>
                      </c:pt>
                      <c:pt idx="1271">
                        <c:v>1.3261635479956644</c:v>
                      </c:pt>
                      <c:pt idx="1272">
                        <c:v>1.3271626202204452</c:v>
                      </c:pt>
                      <c:pt idx="1273">
                        <c:v>1.3281616939235288</c:v>
                      </c:pt>
                      <c:pt idx="1274">
                        <c:v>1.3291607691013856</c:v>
                      </c:pt>
                      <c:pt idx="1275">
                        <c:v>1.330159845750496</c:v>
                      </c:pt>
                      <c:pt idx="1276">
                        <c:v>1.3311589238673527</c:v>
                      </c:pt>
                      <c:pt idx="1277">
                        <c:v>1.3321580034484581</c:v>
                      </c:pt>
                      <c:pt idx="1278">
                        <c:v>1.3331570844903275</c:v>
                      </c:pt>
                      <c:pt idx="1279">
                        <c:v>1.3341561669894857</c:v>
                      </c:pt>
                      <c:pt idx="1280">
                        <c:v>1.3351552509424696</c:v>
                      </c:pt>
                      <c:pt idx="1281">
                        <c:v>1.3361543363458261</c:v>
                      </c:pt>
                      <c:pt idx="1282">
                        <c:v>1.3371534231961142</c:v>
                      </c:pt>
                      <c:pt idx="1283">
                        <c:v>1.3381525114899027</c:v>
                      </c:pt>
                      <c:pt idx="1284">
                        <c:v>1.3391516012237716</c:v>
                      </c:pt>
                      <c:pt idx="1285">
                        <c:v>1.3401506923943121</c:v>
                      </c:pt>
                      <c:pt idx="1286">
                        <c:v>1.3411497849981255</c:v>
                      </c:pt>
                      <c:pt idx="1287">
                        <c:v>1.3421488790318241</c:v>
                      </c:pt>
                      <c:pt idx="1288">
                        <c:v>1.3431479744920309</c:v>
                      </c:pt>
                      <c:pt idx="1289">
                        <c:v>1.3441470713753798</c:v>
                      </c:pt>
                      <c:pt idx="1290">
                        <c:v>1.3451461696785147</c:v>
                      </c:pt>
                      <c:pt idx="1291">
                        <c:v>1.3461452693980904</c:v>
                      </c:pt>
                      <c:pt idx="1292">
                        <c:v>1.3471443705307722</c:v>
                      </c:pt>
                      <c:pt idx="1293">
                        <c:v>1.3481434730732353</c:v>
                      </c:pt>
                      <c:pt idx="1294">
                        <c:v>1.3491425770221666</c:v>
                      </c:pt>
                      <c:pt idx="1295">
                        <c:v>1.350141682374262</c:v>
                      </c:pt>
                      <c:pt idx="1296">
                        <c:v>1.3511407891262288</c:v>
                      </c:pt>
                      <c:pt idx="1297">
                        <c:v>1.3521398972747838</c:v>
                      </c:pt>
                      <c:pt idx="1298">
                        <c:v>1.3531390068166542</c:v>
                      </c:pt>
                      <c:pt idx="1299">
                        <c:v>1.3541381177485781</c:v>
                      </c:pt>
                      <c:pt idx="1300">
                        <c:v>1.3551372300673028</c:v>
                      </c:pt>
                      <c:pt idx="1301">
                        <c:v>1.3561363437695864</c:v>
                      </c:pt>
                      <c:pt idx="1302">
                        <c:v>1.3571354588521971</c:v>
                      </c:pt>
                      <c:pt idx="1303">
                        <c:v>1.3581345753119125</c:v>
                      </c:pt>
                      <c:pt idx="1304">
                        <c:v>1.3591336931455211</c:v>
                      </c:pt>
                      <c:pt idx="1305">
                        <c:v>1.3601328123498206</c:v>
                      </c:pt>
                      <c:pt idx="1306">
                        <c:v>1.3611319329216196</c:v>
                      </c:pt>
                      <c:pt idx="1307">
                        <c:v>1.3621310548577352</c:v>
                      </c:pt>
                      <c:pt idx="1308">
                        <c:v>1.363130178154996</c:v>
                      </c:pt>
                      <c:pt idx="1309">
                        <c:v>1.3641293028102386</c:v>
                      </c:pt>
                      <c:pt idx="1310">
                        <c:v>1.3651284288203116</c:v>
                      </c:pt>
                      <c:pt idx="1311">
                        <c:v>1.3661275561820712</c:v>
                      </c:pt>
                      <c:pt idx="1312">
                        <c:v>1.3671266848923849</c:v>
                      </c:pt>
                      <c:pt idx="1313">
                        <c:v>1.3681258149481281</c:v>
                      </c:pt>
                      <c:pt idx="1314">
                        <c:v>1.3691249463461885</c:v>
                      </c:pt>
                      <c:pt idx="1315">
                        <c:v>1.3701240790834608</c:v>
                      </c:pt>
                      <c:pt idx="1316">
                        <c:v>1.3711232131568509</c:v>
                      </c:pt>
                      <c:pt idx="1317">
                        <c:v>1.372122348563273</c:v>
                      </c:pt>
                      <c:pt idx="1318">
                        <c:v>1.3731214852996521</c:v>
                      </c:pt>
                      <c:pt idx="1319">
                        <c:v>1.3741206233629217</c:v>
                      </c:pt>
                      <c:pt idx="1320">
                        <c:v>1.3751197627500251</c:v>
                      </c:pt>
                      <c:pt idx="1321">
                        <c:v>1.3761189034579147</c:v>
                      </c:pt>
                      <c:pt idx="1322">
                        <c:v>1.3771180454835528</c:v>
                      </c:pt>
                      <c:pt idx="1323">
                        <c:v>1.3781171888239101</c:v>
                      </c:pt>
                      <c:pt idx="1324">
                        <c:v>1.3791163334759682</c:v>
                      </c:pt>
                      <c:pt idx="1325">
                        <c:v>1.3801154794367152</c:v>
                      </c:pt>
                      <c:pt idx="1326">
                        <c:v>1.3811146267031518</c:v>
                      </c:pt>
                      <c:pt idx="1327">
                        <c:v>1.382113775272285</c:v>
                      </c:pt>
                      <c:pt idx="1328">
                        <c:v>1.3831129251411327</c:v>
                      </c:pt>
                      <c:pt idx="1329">
                        <c:v>1.3841120763067207</c:v>
                      </c:pt>
                      <c:pt idx="1330">
                        <c:v>1.3851112287660847</c:v>
                      </c:pt>
                      <c:pt idx="1331">
                        <c:v>1.3861103825162695</c:v>
                      </c:pt>
                      <c:pt idx="1332">
                        <c:v>1.3871095375543283</c:v>
                      </c:pt>
                      <c:pt idx="1333">
                        <c:v>1.3881086938773233</c:v>
                      </c:pt>
                      <c:pt idx="1334">
                        <c:v>1.3891078514823261</c:v>
                      </c:pt>
                      <c:pt idx="1335">
                        <c:v>1.3901070103664168</c:v>
                      </c:pt>
                      <c:pt idx="1336">
                        <c:v>1.3911061705266847</c:v>
                      </c:pt>
                      <c:pt idx="1337">
                        <c:v>1.3921053319602275</c:v>
                      </c:pt>
                      <c:pt idx="1338">
                        <c:v>1.3931044946641522</c:v>
                      </c:pt>
                      <c:pt idx="1339">
                        <c:v>1.394103658635574</c:v>
                      </c:pt>
                      <c:pt idx="1340">
                        <c:v>1.3951028238716172</c:v>
                      </c:pt>
                      <c:pt idx="1341">
                        <c:v>1.3961019903694147</c:v>
                      </c:pt>
                      <c:pt idx="1342">
                        <c:v>1.3971011581261081</c:v>
                      </c:pt>
                      <c:pt idx="1343">
                        <c:v>1.3981003271388475</c:v>
                      </c:pt>
                      <c:pt idx="1344">
                        <c:v>1.3990994974047917</c:v>
                      </c:pt>
                      <c:pt idx="1345">
                        <c:v>1.4000986689211079</c:v>
                      </c:pt>
                      <c:pt idx="1346">
                        <c:v>1.4010978416849724</c:v>
                      </c:pt>
                      <c:pt idx="1347">
                        <c:v>1.402097015693569</c:v>
                      </c:pt>
                      <c:pt idx="1348">
                        <c:v>1.4030961909440913</c:v>
                      </c:pt>
                      <c:pt idx="1349">
                        <c:v>1.4040953674337395</c:v>
                      </c:pt>
                      <c:pt idx="1350">
                        <c:v>1.4050945451597241</c:v>
                      </c:pt>
                      <c:pt idx="1351">
                        <c:v>1.406093724119263</c:v>
                      </c:pt>
                      <c:pt idx="1352">
                        <c:v>1.4070929043095823</c:v>
                      </c:pt>
                      <c:pt idx="1353">
                        <c:v>1.4080920857279171</c:v>
                      </c:pt>
                      <c:pt idx="1354">
                        <c:v>1.40909126837151</c:v>
                      </c:pt>
                      <c:pt idx="1355">
                        <c:v>1.4100904522376125</c:v>
                      </c:pt>
                      <c:pt idx="1356">
                        <c:v>1.4110896373234838</c:v>
                      </c:pt>
                      <c:pt idx="1357">
                        <c:v>1.4120888236263913</c:v>
                      </c:pt>
                      <c:pt idx="1358">
                        <c:v>1.4130880111436117</c:v>
                      </c:pt>
                      <c:pt idx="1359">
                        <c:v>1.4140871998724278</c:v>
                      </c:pt>
                      <c:pt idx="1360">
                        <c:v>1.4150863898101325</c:v>
                      </c:pt>
                      <c:pt idx="1361">
                        <c:v>1.4160855809540249</c:v>
                      </c:pt>
                      <c:pt idx="1362">
                        <c:v>1.4170847733014138</c:v>
                      </c:pt>
                      <c:pt idx="1363">
                        <c:v>1.4180839668496152</c:v>
                      </c:pt>
                      <c:pt idx="1364">
                        <c:v>1.4190831615959532</c:v>
                      </c:pt>
                      <c:pt idx="1365">
                        <c:v>1.4200823575377592</c:v>
                      </c:pt>
                      <c:pt idx="1366">
                        <c:v>1.4210815546723741</c:v>
                      </c:pt>
                      <c:pt idx="1367">
                        <c:v>1.4220807529971449</c:v>
                      </c:pt>
                      <c:pt idx="1368">
                        <c:v>1.4230799525094278</c:v>
                      </c:pt>
                      <c:pt idx="1369">
                        <c:v>1.4240791532065855</c:v>
                      </c:pt>
                      <c:pt idx="1370">
                        <c:v>1.4250783550859902</c:v>
                      </c:pt>
                      <c:pt idx="1371">
                        <c:v>1.4260775581450207</c:v>
                      </c:pt>
                      <c:pt idx="1372">
                        <c:v>1.4270767623810638</c:v>
                      </c:pt>
                      <c:pt idx="1373">
                        <c:v>1.4280759677915138</c:v>
                      </c:pt>
                      <c:pt idx="1374">
                        <c:v>1.4290751743737731</c:v>
                      </c:pt>
                      <c:pt idx="1375">
                        <c:v>1.4300743821252513</c:v>
                      </c:pt>
                      <c:pt idx="1376">
                        <c:v>1.4310735910433661</c:v>
                      </c:pt>
                      <c:pt idx="1377">
                        <c:v>1.4320728011255428</c:v>
                      </c:pt>
                      <c:pt idx="1378">
                        <c:v>1.4330720123692138</c:v>
                      </c:pt>
                      <c:pt idx="1379">
                        <c:v>1.434071224771819</c:v>
                      </c:pt>
                      <c:pt idx="1380">
                        <c:v>1.4350704383308068</c:v>
                      </c:pt>
                      <c:pt idx="1381">
                        <c:v>1.4360696530436321</c:v>
                      </c:pt>
                      <c:pt idx="1382">
                        <c:v>1.4370688689077571</c:v>
                      </c:pt>
                      <c:pt idx="1383">
                        <c:v>1.4380680859206525</c:v>
                      </c:pt>
                      <c:pt idx="1384">
                        <c:v>1.4390673040797954</c:v>
                      </c:pt>
                      <c:pt idx="1385">
                        <c:v>1.4400665233826713</c:v>
                      </c:pt>
                      <c:pt idx="1386">
                        <c:v>1.441065743826772</c:v>
                      </c:pt>
                      <c:pt idx="1387">
                        <c:v>1.4420649654095969</c:v>
                      </c:pt>
                      <c:pt idx="1388">
                        <c:v>1.443064188128653</c:v>
                      </c:pt>
                      <c:pt idx="1389">
                        <c:v>1.4440634119814548</c:v>
                      </c:pt>
                      <c:pt idx="1390">
                        <c:v>1.4450626369655228</c:v>
                      </c:pt>
                      <c:pt idx="1391">
                        <c:v>1.446061863078387</c:v>
                      </c:pt>
                      <c:pt idx="1392">
                        <c:v>1.4470610903175816</c:v>
                      </c:pt>
                      <c:pt idx="1393">
                        <c:v>1.4480603186806507</c:v>
                      </c:pt>
                      <c:pt idx="1394">
                        <c:v>1.4490595481651438</c:v>
                      </c:pt>
                      <c:pt idx="1395">
                        <c:v>1.4500587787686188</c:v>
                      </c:pt>
                      <c:pt idx="1396">
                        <c:v>1.4510580104886392</c:v>
                      </c:pt>
                      <c:pt idx="1397">
                        <c:v>1.4520572433227767</c:v>
                      </c:pt>
                      <c:pt idx="1398">
                        <c:v>1.4530564772686101</c:v>
                      </c:pt>
                      <c:pt idx="1399">
                        <c:v>1.4540557123237243</c:v>
                      </c:pt>
                      <c:pt idx="1400">
                        <c:v>1.4550549484857116</c:v>
                      </c:pt>
                      <c:pt idx="1401">
                        <c:v>1.4560541857521716</c:v>
                      </c:pt>
                      <c:pt idx="1402">
                        <c:v>1.4570534241207109</c:v>
                      </c:pt>
                      <c:pt idx="1403">
                        <c:v>1.4580526635889424</c:v>
                      </c:pt>
                      <c:pt idx="1404">
                        <c:v>1.4590519041544863</c:v>
                      </c:pt>
                      <c:pt idx="1405">
                        <c:v>1.4600511458149696</c:v>
                      </c:pt>
                      <c:pt idx="1406">
                        <c:v>1.4610503885680257</c:v>
                      </c:pt>
                      <c:pt idx="1407">
                        <c:v>1.4620496324112959</c:v>
                      </c:pt>
                      <c:pt idx="1408">
                        <c:v>1.4630488773424271</c:v>
                      </c:pt>
                      <c:pt idx="1409">
                        <c:v>1.4640481233590736</c:v>
                      </c:pt>
                      <c:pt idx="1410">
                        <c:v>1.4650473704588964</c:v>
                      </c:pt>
                      <c:pt idx="1411">
                        <c:v>1.4660466186395631</c:v>
                      </c:pt>
                      <c:pt idx="1412">
                        <c:v>1.4670458678987479</c:v>
                      </c:pt>
                      <c:pt idx="1413">
                        <c:v>1.4680451182341321</c:v>
                      </c:pt>
                      <c:pt idx="1414">
                        <c:v>1.4690443696434028</c:v>
                      </c:pt>
                      <c:pt idx="1415">
                        <c:v>1.4700436221242548</c:v>
                      </c:pt>
                      <c:pt idx="1416">
                        <c:v>1.4710428756743881</c:v>
                      </c:pt>
                      <c:pt idx="1417">
                        <c:v>1.4720421302915112</c:v>
                      </c:pt>
                      <c:pt idx="1418">
                        <c:v>1.4730413859733373</c:v>
                      </c:pt>
                      <c:pt idx="1419">
                        <c:v>1.4740406427175876</c:v>
                      </c:pt>
                      <c:pt idx="1420">
                        <c:v>1.4750399005219881</c:v>
                      </c:pt>
                      <c:pt idx="1421">
                        <c:v>1.476039159384273</c:v>
                      </c:pt>
                      <c:pt idx="1422">
                        <c:v>1.4770384193021819</c:v>
                      </c:pt>
                      <c:pt idx="1423">
                        <c:v>1.4780376802734614</c:v>
                      </c:pt>
                      <c:pt idx="1424">
                        <c:v>1.4790369422958645</c:v>
                      </c:pt>
                      <c:pt idx="1425">
                        <c:v>1.4800362053671496</c:v>
                      </c:pt>
                      <c:pt idx="1426">
                        <c:v>1.4810354694850827</c:v>
                      </c:pt>
                      <c:pt idx="1427">
                        <c:v>1.4820347346474354</c:v>
                      </c:pt>
                      <c:pt idx="1428">
                        <c:v>1.4830340008519864</c:v>
                      </c:pt>
                      <c:pt idx="1429">
                        <c:v>1.4840332680965198</c:v>
                      </c:pt>
                      <c:pt idx="1430">
                        <c:v>1.4850325363788264</c:v>
                      </c:pt>
                      <c:pt idx="1431">
                        <c:v>1.4860318056967032</c:v>
                      </c:pt>
                      <c:pt idx="1432">
                        <c:v>1.4870310760479535</c:v>
                      </c:pt>
                      <c:pt idx="1433">
                        <c:v>1.4880303474303869</c:v>
                      </c:pt>
                      <c:pt idx="1434">
                        <c:v>1.4890296198418183</c:v>
                      </c:pt>
                      <c:pt idx="1435">
                        <c:v>1.4900288932800705</c:v>
                      </c:pt>
                      <c:pt idx="1436">
                        <c:v>1.4910281677429709</c:v>
                      </c:pt>
                      <c:pt idx="1437">
                        <c:v>1.4920274432283538</c:v>
                      </c:pt>
                      <c:pt idx="1438">
                        <c:v>1.493026719734059</c:v>
                      </c:pt>
                      <c:pt idx="1439">
                        <c:v>1.4940259972579331</c:v>
                      </c:pt>
                      <c:pt idx="1440">
                        <c:v>1.4950252757978282</c:v>
                      </c:pt>
                      <c:pt idx="1441">
                        <c:v>1.4960245553516027</c:v>
                      </c:pt>
                      <c:pt idx="1442">
                        <c:v>1.4970238359171206</c:v>
                      </c:pt>
                      <c:pt idx="1443">
                        <c:v>1.4980231174922531</c:v>
                      </c:pt>
                      <c:pt idx="1444">
                        <c:v>1.499022400074876</c:v>
                      </c:pt>
                      <c:pt idx="1445">
                        <c:v>1.5000216836628717</c:v>
                      </c:pt>
                      <c:pt idx="1446">
                        <c:v>1.5010209682541278</c:v>
                      </c:pt>
                      <c:pt idx="1447">
                        <c:v>1.5020202538465393</c:v>
                      </c:pt>
                      <c:pt idx="1448">
                        <c:v>1.5030195404380053</c:v>
                      </c:pt>
                      <c:pt idx="1449">
                        <c:v>1.5040188280264331</c:v>
                      </c:pt>
                      <c:pt idx="1450">
                        <c:v>1.5050181166097327</c:v>
                      </c:pt>
                      <c:pt idx="1451">
                        <c:v>1.5060174061858227</c:v>
                      </c:pt>
                      <c:pt idx="1452">
                        <c:v>1.507016696752626</c:v>
                      </c:pt>
                      <c:pt idx="1453">
                        <c:v>1.5080159883080722</c:v>
                      </c:pt>
                      <c:pt idx="1454">
                        <c:v>1.5090152808500954</c:v>
                      </c:pt>
                      <c:pt idx="1455">
                        <c:v>1.5100145743766373</c:v>
                      </c:pt>
                      <c:pt idx="1456">
                        <c:v>1.5110138688856436</c:v>
                      </c:pt>
                      <c:pt idx="1457">
                        <c:v>1.5120131643750667</c:v>
                      </c:pt>
                      <c:pt idx="1458">
                        <c:v>1.5130124608428641</c:v>
                      </c:pt>
                      <c:pt idx="1459">
                        <c:v>1.5140117582869996</c:v>
                      </c:pt>
                      <c:pt idx="1460">
                        <c:v>1.5150110567054416</c:v>
                      </c:pt>
                      <c:pt idx="1461">
                        <c:v>1.5160103560961657</c:v>
                      </c:pt>
                      <c:pt idx="1462">
                        <c:v>1.5170096564571516</c:v>
                      </c:pt>
                      <c:pt idx="1463">
                        <c:v>1.5180089577863856</c:v>
                      </c:pt>
                      <c:pt idx="1464">
                        <c:v>1.5190082600818586</c:v>
                      </c:pt>
                      <c:pt idx="1465">
                        <c:v>1.5200075633415688</c:v>
                      </c:pt>
                      <c:pt idx="1466">
                        <c:v>1.5210068675635176</c:v>
                      </c:pt>
                      <c:pt idx="1467">
                        <c:v>1.5220061727457135</c:v>
                      </c:pt>
                      <c:pt idx="1468">
                        <c:v>1.52300547888617</c:v>
                      </c:pt>
                      <c:pt idx="1469">
                        <c:v>1.5240047859829067</c:v>
                      </c:pt>
                      <c:pt idx="1470">
                        <c:v>1.5250040940339473</c:v>
                      </c:pt>
                      <c:pt idx="1471">
                        <c:v>1.5260034030373226</c:v>
                      </c:pt>
                      <c:pt idx="1472">
                        <c:v>1.5270027129910673</c:v>
                      </c:pt>
                      <c:pt idx="1473">
                        <c:v>1.5280020238932221</c:v>
                      </c:pt>
                      <c:pt idx="1474">
                        <c:v>1.5290013357418335</c:v>
                      </c:pt>
                      <c:pt idx="1475">
                        <c:v>1.5300006485349533</c:v>
                      </c:pt>
                      <c:pt idx="1476">
                        <c:v>1.5309999622706374</c:v>
                      </c:pt>
                      <c:pt idx="1477">
                        <c:v>1.531999276946949</c:v>
                      </c:pt>
                      <c:pt idx="1478">
                        <c:v>1.5329985925619549</c:v>
                      </c:pt>
                      <c:pt idx="1479">
                        <c:v>1.5339979091137286</c:v>
                      </c:pt>
                      <c:pt idx="1480">
                        <c:v>1.5349972266003471</c:v>
                      </c:pt>
                      <c:pt idx="1481">
                        <c:v>1.5359965450198947</c:v>
                      </c:pt>
                      <c:pt idx="1482">
                        <c:v>1.5369958643704595</c:v>
                      </c:pt>
                      <c:pt idx="1483">
                        <c:v>1.5379951846501354</c:v>
                      </c:pt>
                      <c:pt idx="1484">
                        <c:v>1.5389945058570209</c:v>
                      </c:pt>
                      <c:pt idx="1485">
                        <c:v>1.5399938279892211</c:v>
                      </c:pt>
                      <c:pt idx="1486">
                        <c:v>1.540993151044844</c:v>
                      </c:pt>
                      <c:pt idx="1487">
                        <c:v>1.5419924750220053</c:v>
                      </c:pt>
                      <c:pt idx="1488">
                        <c:v>1.5429917999188238</c:v>
                      </c:pt>
                      <c:pt idx="1489">
                        <c:v>1.5439911257334249</c:v>
                      </c:pt>
                      <c:pt idx="1490">
                        <c:v>1.5449904524639373</c:v>
                      </c:pt>
                      <c:pt idx="1491">
                        <c:v>1.5459897801084972</c:v>
                      </c:pt>
                      <c:pt idx="1492">
                        <c:v>1.5469891086652434</c:v>
                      </c:pt>
                      <c:pt idx="1493">
                        <c:v>1.5479884381323217</c:v>
                      </c:pt>
                      <c:pt idx="1494">
                        <c:v>1.548987768507881</c:v>
                      </c:pt>
                      <c:pt idx="1495">
                        <c:v>1.549987099790078</c:v>
                      </c:pt>
                      <c:pt idx="1496">
                        <c:v>1.550986431977071</c:v>
                      </c:pt>
                      <c:pt idx="1497">
                        <c:v>1.5519857650670261</c:v>
                      </c:pt>
                      <c:pt idx="1498">
                        <c:v>1.5529850990581127</c:v>
                      </c:pt>
                      <c:pt idx="1499">
                        <c:v>1.553984433948506</c:v>
                      </c:pt>
                      <c:pt idx="1500">
                        <c:v>1.5549837697363855</c:v>
                      </c:pt>
                      <c:pt idx="1501">
                        <c:v>1.5559831064199361</c:v>
                      </c:pt>
                      <c:pt idx="1502">
                        <c:v>1.5569824439973476</c:v>
                      </c:pt>
                      <c:pt idx="1503">
                        <c:v>1.5579817824668138</c:v>
                      </c:pt>
                      <c:pt idx="1504">
                        <c:v>1.5589811218265348</c:v>
                      </c:pt>
                      <c:pt idx="1505">
                        <c:v>1.5599804620747144</c:v>
                      </c:pt>
                      <c:pt idx="1506">
                        <c:v>1.5609798032095616</c:v>
                      </c:pt>
                      <c:pt idx="1507">
                        <c:v>1.5619791452292904</c:v>
                      </c:pt>
                      <c:pt idx="1508">
                        <c:v>1.5629784881321196</c:v>
                      </c:pt>
                      <c:pt idx="1509">
                        <c:v>1.5639778319162718</c:v>
                      </c:pt>
                      <c:pt idx="1510">
                        <c:v>1.564977176579976</c:v>
                      </c:pt>
                      <c:pt idx="1511">
                        <c:v>1.5659765221214643</c:v>
                      </c:pt>
                      <c:pt idx="1512">
                        <c:v>1.5669758685389752</c:v>
                      </c:pt>
                      <c:pt idx="1513">
                        <c:v>1.5679752158307501</c:v>
                      </c:pt>
                      <c:pt idx="1514">
                        <c:v>1.5689745639950372</c:v>
                      </c:pt>
                      <c:pt idx="1515">
                        <c:v>1.5699739130300872</c:v>
                      </c:pt>
                      <c:pt idx="1516">
                        <c:v>1.5709732629341573</c:v>
                      </c:pt>
                      <c:pt idx="1517">
                        <c:v>1.5719726137055079</c:v>
                      </c:pt>
                      <c:pt idx="1518">
                        <c:v>1.5729719653424048</c:v>
                      </c:pt>
                      <c:pt idx="1519">
                        <c:v>1.5739713178431187</c:v>
                      </c:pt>
                      <c:pt idx="1520">
                        <c:v>1.5749706712059242</c:v>
                      </c:pt>
                      <c:pt idx="1521">
                        <c:v>1.5759700254291003</c:v>
                      </c:pt>
                      <c:pt idx="1522">
                        <c:v>1.5769693805109322</c:v>
                      </c:pt>
                      <c:pt idx="1523">
                        <c:v>1.5779687364497075</c:v>
                      </c:pt>
                      <c:pt idx="1524">
                        <c:v>1.5789680932437202</c:v>
                      </c:pt>
                      <c:pt idx="1525">
                        <c:v>1.5799674508912676</c:v>
                      </c:pt>
                      <c:pt idx="1526">
                        <c:v>1.5809668093906519</c:v>
                      </c:pt>
                      <c:pt idx="1527">
                        <c:v>1.5819661687401796</c:v>
                      </c:pt>
                      <c:pt idx="1528">
                        <c:v>1.5829655289381626</c:v>
                      </c:pt>
                      <c:pt idx="1529">
                        <c:v>1.583964889982916</c:v>
                      </c:pt>
                      <c:pt idx="1530">
                        <c:v>1.5849642518727602</c:v>
                      </c:pt>
                      <c:pt idx="1531">
                        <c:v>1.5859636146060194</c:v>
                      </c:pt>
                      <c:pt idx="1532">
                        <c:v>1.5869629781810231</c:v>
                      </c:pt>
                      <c:pt idx="1533">
                        <c:v>1.5879623425961042</c:v>
                      </c:pt>
                      <c:pt idx="1534">
                        <c:v>1.588961707849601</c:v>
                      </c:pt>
                      <c:pt idx="1535">
                        <c:v>1.5899610739398553</c:v>
                      </c:pt>
                      <c:pt idx="1536">
                        <c:v>1.5909604408652143</c:v>
                      </c:pt>
                      <c:pt idx="1537">
                        <c:v>1.5919598086240279</c:v>
                      </c:pt>
                      <c:pt idx="1538">
                        <c:v>1.5929591772146521</c:v>
                      </c:pt>
                      <c:pt idx="1539">
                        <c:v>1.593958546635446</c:v>
                      </c:pt>
                      <c:pt idx="1540">
                        <c:v>1.5949579168847741</c:v>
                      </c:pt>
                      <c:pt idx="1541">
                        <c:v>1.595957287961004</c:v>
                      </c:pt>
                      <c:pt idx="1542">
                        <c:v>1.5969566598625087</c:v>
                      </c:pt>
                      <c:pt idx="1543">
                        <c:v>1.5979560325876643</c:v>
                      </c:pt>
                      <c:pt idx="1544">
                        <c:v>1.5989554061348523</c:v>
                      </c:pt>
                      <c:pt idx="1545">
                        <c:v>1.5999547805024577</c:v>
                      </c:pt>
                      <c:pt idx="1546">
                        <c:v>1.6009541556888698</c:v>
                      </c:pt>
                      <c:pt idx="1547">
                        <c:v>1.6019535316924822</c:v>
                      </c:pt>
                      <c:pt idx="1548">
                        <c:v>1.6029529085116936</c:v>
                      </c:pt>
                      <c:pt idx="1549">
                        <c:v>1.6039522861449051</c:v>
                      </c:pt>
                      <c:pt idx="1550">
                        <c:v>1.6049516645905235</c:v>
                      </c:pt>
                      <c:pt idx="1551">
                        <c:v>1.6059510438469584</c:v>
                      </c:pt>
                      <c:pt idx="1552">
                        <c:v>1.6069504239126253</c:v>
                      </c:pt>
                      <c:pt idx="1553">
                        <c:v>1.6079498047859422</c:v>
                      </c:pt>
                      <c:pt idx="1554">
                        <c:v>1.6089491864653325</c:v>
                      </c:pt>
                      <c:pt idx="1555">
                        <c:v>1.6099485689492221</c:v>
                      </c:pt>
                      <c:pt idx="1556">
                        <c:v>1.610947952236043</c:v>
                      </c:pt>
                      <c:pt idx="1557">
                        <c:v>1.6119473363242296</c:v>
                      </c:pt>
                      <c:pt idx="1558">
                        <c:v>1.6129467212122213</c:v>
                      </c:pt>
                      <c:pt idx="1559">
                        <c:v>1.6139461068984611</c:v>
                      </c:pt>
                      <c:pt idx="1560">
                        <c:v>1.614945493381396</c:v>
                      </c:pt>
                      <c:pt idx="1561">
                        <c:v>1.6159448806594774</c:v>
                      </c:pt>
                      <c:pt idx="1562">
                        <c:v>1.6169442687311608</c:v>
                      </c:pt>
                      <c:pt idx="1563">
                        <c:v>1.6179436575949051</c:v>
                      </c:pt>
                      <c:pt idx="1564">
                        <c:v>1.6189430472491739</c:v>
                      </c:pt>
                      <c:pt idx="1565">
                        <c:v>1.6199424376924338</c:v>
                      </c:pt>
                      <c:pt idx="1566">
                        <c:v>1.6209418289231565</c:v>
                      </c:pt>
                      <c:pt idx="1567">
                        <c:v>1.6219412209398167</c:v>
                      </c:pt>
                      <c:pt idx="1568">
                        <c:v>1.6229406137408937</c:v>
                      </c:pt>
                      <c:pt idx="1569">
                        <c:v>1.6239400073248702</c:v>
                      </c:pt>
                      <c:pt idx="1570">
                        <c:v>1.6249394016902332</c:v>
                      </c:pt>
                      <c:pt idx="1571">
                        <c:v>1.6259387968354735</c:v>
                      </c:pt>
                      <c:pt idx="1572">
                        <c:v>1.6269381927590858</c:v>
                      </c:pt>
                      <c:pt idx="1573">
                        <c:v>1.6279375894595687</c:v>
                      </c:pt>
                      <c:pt idx="1574">
                        <c:v>1.628936986935424</c:v>
                      </c:pt>
                      <c:pt idx="1575">
                        <c:v>1.6299363851851583</c:v>
                      </c:pt>
                      <c:pt idx="1576">
                        <c:v>1.6309357842072818</c:v>
                      </c:pt>
                      <c:pt idx="1577">
                        <c:v>1.6319351840003085</c:v>
                      </c:pt>
                      <c:pt idx="1578">
                        <c:v>1.6329345845627559</c:v>
                      </c:pt>
                      <c:pt idx="1579">
                        <c:v>1.6339339858931448</c:v>
                      </c:pt>
                      <c:pt idx="1580">
                        <c:v>1.6349333879900014</c:v>
                      </c:pt>
                      <c:pt idx="1581">
                        <c:v>1.6359327908518546</c:v>
                      </c:pt>
                      <c:pt idx="1582">
                        <c:v>1.636932194477237</c:v>
                      </c:pt>
                      <c:pt idx="1583">
                        <c:v>1.6379315988646852</c:v>
                      </c:pt>
                      <c:pt idx="1584">
                        <c:v>1.6389310040127396</c:v>
                      </c:pt>
                      <c:pt idx="1585">
                        <c:v>1.6399304099199437</c:v>
                      </c:pt>
                      <c:pt idx="1586">
                        <c:v>1.6409298165848458</c:v>
                      </c:pt>
                      <c:pt idx="1587">
                        <c:v>1.6419292240059973</c:v>
                      </c:pt>
                      <c:pt idx="1588">
                        <c:v>1.6429286321819532</c:v>
                      </c:pt>
                      <c:pt idx="1589">
                        <c:v>1.6439280411112722</c:v>
                      </c:pt>
                      <c:pt idx="1590">
                        <c:v>1.6449274507925171</c:v>
                      </c:pt>
                      <c:pt idx="1591">
                        <c:v>1.6459268612242535</c:v>
                      </c:pt>
                      <c:pt idx="1592">
                        <c:v>1.6469262724050515</c:v>
                      </c:pt>
                      <c:pt idx="1593">
                        <c:v>1.6479256843334846</c:v>
                      </c:pt>
                      <c:pt idx="1594">
                        <c:v>1.6489250970081295</c:v>
                      </c:pt>
                      <c:pt idx="1595">
                        <c:v>1.6499245104275668</c:v>
                      </c:pt>
                      <c:pt idx="1596">
                        <c:v>1.6509239245903815</c:v>
                      </c:pt>
                      <c:pt idx="1597">
                        <c:v>1.6519233394951605</c:v>
                      </c:pt>
                      <c:pt idx="1598">
                        <c:v>1.6529227551404957</c:v>
                      </c:pt>
                      <c:pt idx="1599">
                        <c:v>1.6539221715249817</c:v>
                      </c:pt>
                      <c:pt idx="1600">
                        <c:v>1.6549215886472173</c:v>
                      </c:pt>
                      <c:pt idx="1601">
                        <c:v>1.6559210065058041</c:v>
                      </c:pt>
                      <c:pt idx="1602">
                        <c:v>1.6569204250993486</c:v>
                      </c:pt>
                      <c:pt idx="1603">
                        <c:v>1.6579198444264587</c:v>
                      </c:pt>
                      <c:pt idx="1604">
                        <c:v>1.658919264485748</c:v>
                      </c:pt>
                      <c:pt idx="1605">
                        <c:v>1.6599186852758316</c:v>
                      </c:pt>
                      <c:pt idx="1606">
                        <c:v>1.6609181067953303</c:v>
                      </c:pt>
                      <c:pt idx="1607">
                        <c:v>1.661917529042866</c:v>
                      </c:pt>
                      <c:pt idx="1608">
                        <c:v>1.6629169520170659</c:v>
                      </c:pt>
                      <c:pt idx="1609">
                        <c:v>1.6639163757165598</c:v>
                      </c:pt>
                      <c:pt idx="1610">
                        <c:v>1.6649158001399811</c:v>
                      </c:pt>
                      <c:pt idx="1611">
                        <c:v>1.6659152252859666</c:v>
                      </c:pt>
                      <c:pt idx="1612">
                        <c:v>1.6669146511531567</c:v>
                      </c:pt>
                      <c:pt idx="1613">
                        <c:v>1.6679140777401946</c:v>
                      </c:pt>
                      <c:pt idx="1614">
                        <c:v>1.6689135050457282</c:v>
                      </c:pt>
                      <c:pt idx="1615">
                        <c:v>1.6699129330684073</c:v>
                      </c:pt>
                      <c:pt idx="1616">
                        <c:v>1.6709123618068857</c:v>
                      </c:pt>
                      <c:pt idx="1617">
                        <c:v>1.6719117912598211</c:v>
                      </c:pt>
                      <c:pt idx="1618">
                        <c:v>1.6729112214258739</c:v>
                      </c:pt>
                      <c:pt idx="1619">
                        <c:v>1.6739106523037075</c:v>
                      </c:pt>
                      <c:pt idx="1620">
                        <c:v>1.6749100838919901</c:v>
                      </c:pt>
                      <c:pt idx="1621">
                        <c:v>1.6759095161893913</c:v>
                      </c:pt>
                      <c:pt idx="1622">
                        <c:v>1.6769089491945857</c:v>
                      </c:pt>
                      <c:pt idx="1623">
                        <c:v>1.6779083829062498</c:v>
                      </c:pt>
                      <c:pt idx="1624">
                        <c:v>1.6789078173230647</c:v>
                      </c:pt>
                      <c:pt idx="1625">
                        <c:v>1.6799072524437137</c:v>
                      </c:pt>
                      <c:pt idx="1626">
                        <c:v>1.6809066882668842</c:v>
                      </c:pt>
                      <c:pt idx="1627">
                        <c:v>1.6819061247912668</c:v>
                      </c:pt>
                      <c:pt idx="1628">
                        <c:v>1.682905562015554</c:v>
                      </c:pt>
                      <c:pt idx="1629">
                        <c:v>1.6839049999384434</c:v>
                      </c:pt>
                      <c:pt idx="1630">
                        <c:v>1.6849044385586349</c:v>
                      </c:pt>
                      <c:pt idx="1631">
                        <c:v>1.6859038778748316</c:v>
                      </c:pt>
                      <c:pt idx="1632">
                        <c:v>1.68690331788574</c:v>
                      </c:pt>
                      <c:pt idx="1633">
                        <c:v>1.6879027585900703</c:v>
                      </c:pt>
                      <c:pt idx="1634">
                        <c:v>1.6889021999865341</c:v>
                      </c:pt>
                      <c:pt idx="1635">
                        <c:v>1.6899016420738489</c:v>
                      </c:pt>
                      <c:pt idx="1636">
                        <c:v>1.6909010848507331</c:v>
                      </c:pt>
                      <c:pt idx="1637">
                        <c:v>1.691900528315909</c:v>
                      </c:pt>
                      <c:pt idx="1638">
                        <c:v>1.6928999724681026</c:v>
                      </c:pt>
                      <c:pt idx="1639">
                        <c:v>1.6938994173060424</c:v>
                      </c:pt>
                      <c:pt idx="1640">
                        <c:v>1.6948988628284603</c:v>
                      </c:pt>
                      <c:pt idx="1641">
                        <c:v>1.6958983090340911</c:v>
                      </c:pt>
                      <c:pt idx="1642">
                        <c:v>1.6968977559216727</c:v>
                      </c:pt>
                      <c:pt idx="1643">
                        <c:v>1.6978972034899467</c:v>
                      </c:pt>
                      <c:pt idx="1644">
                        <c:v>1.6988966517376567</c:v>
                      </c:pt>
                      <c:pt idx="1645">
                        <c:v>1.6998961006635509</c:v>
                      </c:pt>
                      <c:pt idx="1646">
                        <c:v>1.700895550266379</c:v>
                      </c:pt>
                      <c:pt idx="1647">
                        <c:v>1.701895000544895</c:v>
                      </c:pt>
                      <c:pt idx="1648">
                        <c:v>1.702894451497855</c:v>
                      </c:pt>
                      <c:pt idx="1649">
                        <c:v>1.703893903124019</c:v>
                      </c:pt>
                      <c:pt idx="1650">
                        <c:v>1.7048933554221495</c:v>
                      </c:pt>
                      <c:pt idx="1651">
                        <c:v>1.7058928083910121</c:v>
                      </c:pt>
                      <c:pt idx="1652">
                        <c:v>1.7068922620293758</c:v>
                      </c:pt>
                      <c:pt idx="1653">
                        <c:v>1.7078917163360117</c:v>
                      </c:pt>
                      <c:pt idx="1654">
                        <c:v>1.7088911713096948</c:v>
                      </c:pt>
                      <c:pt idx="1655">
                        <c:v>1.7098906269492031</c:v>
                      </c:pt>
                      <c:pt idx="1656">
                        <c:v>1.7108900832533169</c:v>
                      </c:pt>
                      <c:pt idx="1657">
                        <c:v>1.7118895402208203</c:v>
                      </c:pt>
                      <c:pt idx="1658">
                        <c:v>1.7128889978504993</c:v>
                      </c:pt>
                      <c:pt idx="1659">
                        <c:v>1.7138884561411438</c:v>
                      </c:pt>
                      <c:pt idx="1660">
                        <c:v>1.7148879150915466</c:v>
                      </c:pt>
                      <c:pt idx="1661">
                        <c:v>1.7158873747005028</c:v>
                      </c:pt>
                      <c:pt idx="1662">
                        <c:v>1.7168868349668105</c:v>
                      </c:pt>
                      <c:pt idx="1663">
                        <c:v>1.7178862958892718</c:v>
                      </c:pt>
                      <c:pt idx="1664">
                        <c:v>1.7188857574666905</c:v>
                      </c:pt>
                      <c:pt idx="1665">
                        <c:v>1.7198852196978742</c:v>
                      </c:pt>
                      <c:pt idx="1666">
                        <c:v>1.7208846825816322</c:v>
                      </c:pt>
                      <c:pt idx="1667">
                        <c:v>1.7218841461167778</c:v>
                      </c:pt>
                      <c:pt idx="1668">
                        <c:v>1.7228836103021266</c:v>
                      </c:pt>
                      <c:pt idx="1669">
                        <c:v>1.7238830751364973</c:v>
                      </c:pt>
                      <c:pt idx="1670">
                        <c:v>1.7248825406187116</c:v>
                      </c:pt>
                      <c:pt idx="1671">
                        <c:v>1.7258820067475942</c:v>
                      </c:pt>
                      <c:pt idx="1672">
                        <c:v>1.726881473521972</c:v>
                      </c:pt>
                      <c:pt idx="1673">
                        <c:v>1.7278809409406746</c:v>
                      </c:pt>
                      <c:pt idx="1674">
                        <c:v>1.7288804090025354</c:v>
                      </c:pt>
                      <c:pt idx="1675">
                        <c:v>1.7298798777063902</c:v>
                      </c:pt>
                      <c:pt idx="1676">
                        <c:v>1.730879347051077</c:v>
                      </c:pt>
                      <c:pt idx="1677">
                        <c:v>1.7318788170354373</c:v>
                      </c:pt>
                      <c:pt idx="1678">
                        <c:v>1.7328782876583155</c:v>
                      </c:pt>
                      <c:pt idx="1679">
                        <c:v>1.7338777589185581</c:v>
                      </c:pt>
                      <c:pt idx="1680">
                        <c:v>1.7348772308150151</c:v>
                      </c:pt>
                      <c:pt idx="1681">
                        <c:v>1.7358767033465388</c:v>
                      </c:pt>
                      <c:pt idx="1682">
                        <c:v>1.736876176511984</c:v>
                      </c:pt>
                      <c:pt idx="1683">
                        <c:v>1.7378756503102095</c:v>
                      </c:pt>
                      <c:pt idx="1684">
                        <c:v>1.7388751247400747</c:v>
                      </c:pt>
                      <c:pt idx="1685">
                        <c:v>1.7398745998004441</c:v>
                      </c:pt>
                      <c:pt idx="1686">
                        <c:v>1.7408740754901835</c:v>
                      </c:pt>
                      <c:pt idx="1687">
                        <c:v>1.7418735518081616</c:v>
                      </c:pt>
                      <c:pt idx="1688">
                        <c:v>1.7428730287532499</c:v>
                      </c:pt>
                      <c:pt idx="1689">
                        <c:v>1.743872506324323</c:v>
                      </c:pt>
                      <c:pt idx="1690">
                        <c:v>1.7448719845202576</c:v>
                      </c:pt>
                      <c:pt idx="1691">
                        <c:v>1.7458714633399335</c:v>
                      </c:pt>
                      <c:pt idx="1692">
                        <c:v>1.7468709427822329</c:v>
                      </c:pt>
                      <c:pt idx="1693">
                        <c:v>1.7478704228460407</c:v>
                      </c:pt>
                      <c:pt idx="1694">
                        <c:v>1.7488699035302444</c:v>
                      </c:pt>
                      <c:pt idx="1695">
                        <c:v>1.749869384833735</c:v>
                      </c:pt>
                      <c:pt idx="1696">
                        <c:v>1.7508688667554044</c:v>
                      </c:pt>
                      <c:pt idx="1697">
                        <c:v>1.7518683492941491</c:v>
                      </c:pt>
                      <c:pt idx="1698">
                        <c:v>1.7528678324488669</c:v>
                      </c:pt>
                      <c:pt idx="1699">
                        <c:v>1.7538673162184586</c:v>
                      </c:pt>
                      <c:pt idx="1700">
                        <c:v>1.7548668006018275</c:v>
                      </c:pt>
                      <c:pt idx="1701">
                        <c:v>1.7558662855978802</c:v>
                      </c:pt>
                      <c:pt idx="1702">
                        <c:v>1.7568657712055247</c:v>
                      </c:pt>
                      <c:pt idx="1703">
                        <c:v>1.7578652574236728</c:v>
                      </c:pt>
                      <c:pt idx="1704">
                        <c:v>1.7588647442512377</c:v>
                      </c:pt>
                      <c:pt idx="1705">
                        <c:v>1.7598642316871365</c:v>
                      </c:pt>
                      <c:pt idx="1706">
                        <c:v>1.7608637197302879</c:v>
                      </c:pt>
                      <c:pt idx="1707">
                        <c:v>1.7618632083796129</c:v>
                      </c:pt>
                      <c:pt idx="1708">
                        <c:v>1.7628626976340362</c:v>
                      </c:pt>
                      <c:pt idx="1709">
                        <c:v>1.763862187492484</c:v>
                      </c:pt>
                      <c:pt idx="1710">
                        <c:v>1.7648616779538857</c:v>
                      </c:pt>
                      <c:pt idx="1711">
                        <c:v>1.765861169017173</c:v>
                      </c:pt>
                      <c:pt idx="1712">
                        <c:v>1.7668606606812798</c:v>
                      </c:pt>
                      <c:pt idx="1713">
                        <c:v>1.7678601529451436</c:v>
                      </c:pt>
                      <c:pt idx="1714">
                        <c:v>1.7688596458077024</c:v>
                      </c:pt>
                      <c:pt idx="1715">
                        <c:v>1.7698591392678993</c:v>
                      </c:pt>
                      <c:pt idx="1716">
                        <c:v>1.7708586333246774</c:v>
                      </c:pt>
                      <c:pt idx="1717">
                        <c:v>1.7718581279769841</c:v>
                      </c:pt>
                      <c:pt idx="1718">
                        <c:v>1.7728576232237681</c:v>
                      </c:pt>
                      <c:pt idx="1719">
                        <c:v>1.7738571190639811</c:v>
                      </c:pt>
                      <c:pt idx="1720">
                        <c:v>1.7748566154965775</c:v>
                      </c:pt>
                      <c:pt idx="1721">
                        <c:v>1.7758561125205139</c:v>
                      </c:pt>
                      <c:pt idx="1722">
                        <c:v>1.776855610134749</c:v>
                      </c:pt>
                      <c:pt idx="1723">
                        <c:v>1.7778551083382452</c:v>
                      </c:pt>
                      <c:pt idx="1724">
                        <c:v>1.7788546071299649</c:v>
                      </c:pt>
                      <c:pt idx="1725">
                        <c:v>1.7798541065088753</c:v>
                      </c:pt>
                      <c:pt idx="1726">
                        <c:v>1.7808536064739449</c:v>
                      </c:pt>
                      <c:pt idx="1727">
                        <c:v>1.7818531070241455</c:v>
                      </c:pt>
                      <c:pt idx="1728">
                        <c:v>1.7828526081584495</c:v>
                      </c:pt>
                      <c:pt idx="1729">
                        <c:v>1.783852109875834</c:v>
                      </c:pt>
                      <c:pt idx="1730">
                        <c:v>1.7848516121752764</c:v>
                      </c:pt>
                      <c:pt idx="1731">
                        <c:v>1.7858511150557583</c:v>
                      </c:pt>
                      <c:pt idx="1732">
                        <c:v>1.786850618516262</c:v>
                      </c:pt>
                      <c:pt idx="1733">
                        <c:v>1.7878501225557739</c:v>
                      </c:pt>
                      <c:pt idx="1734">
                        <c:v>1.7888496271732814</c:v>
                      </c:pt>
                      <c:pt idx="1735">
                        <c:v>1.7898491323677748</c:v>
                      </c:pt>
                      <c:pt idx="1736">
                        <c:v>1.7908486381382458</c:v>
                      </c:pt>
                      <c:pt idx="1737">
                        <c:v>1.7918481444836907</c:v>
                      </c:pt>
                      <c:pt idx="1738">
                        <c:v>1.792847651403106</c:v>
                      </c:pt>
                      <c:pt idx="1739">
                        <c:v>1.7938471588954916</c:v>
                      </c:pt>
                      <c:pt idx="1740">
                        <c:v>1.7948466669598491</c:v>
                      </c:pt>
                      <c:pt idx="1741">
                        <c:v>1.7958461755951827</c:v>
                      </c:pt>
                      <c:pt idx="1742">
                        <c:v>1.796845684800499</c:v>
                      </c:pt>
                      <c:pt idx="1743">
                        <c:v>1.7978451945748073</c:v>
                      </c:pt>
                      <c:pt idx="1744">
                        <c:v>1.7988447049171177</c:v>
                      </c:pt>
                      <c:pt idx="1745">
                        <c:v>1.7998442158264449</c:v>
                      </c:pt>
                      <c:pt idx="1746">
                        <c:v>1.8008437273018032</c:v>
                      </c:pt>
                      <c:pt idx="1747">
                        <c:v>1.8018432393422119</c:v>
                      </c:pt>
                      <c:pt idx="1748">
                        <c:v>1.8028427519466903</c:v>
                      </c:pt>
                      <c:pt idx="1749">
                        <c:v>1.8038422651142616</c:v>
                      </c:pt>
                      <c:pt idx="1750">
                        <c:v>1.8048417788439499</c:v>
                      </c:pt>
                      <c:pt idx="1751">
                        <c:v>1.8058412931347829</c:v>
                      </c:pt>
                      <c:pt idx="1752">
                        <c:v>1.8068408079857892</c:v>
                      </c:pt>
                      <c:pt idx="1753">
                        <c:v>1.807840323396001</c:v>
                      </c:pt>
                      <c:pt idx="1754">
                        <c:v>1.8088398393644516</c:v>
                      </c:pt>
                      <c:pt idx="1755">
                        <c:v>1.8098393558901769</c:v>
                      </c:pt>
                      <c:pt idx="1756">
                        <c:v>1.8108388729722149</c:v>
                      </c:pt>
                      <c:pt idx="1757">
                        <c:v>1.8118383906096067</c:v>
                      </c:pt>
                      <c:pt idx="1758">
                        <c:v>1.8128379088013942</c:v>
                      </c:pt>
                      <c:pt idx="1759">
                        <c:v>1.8138374275466225</c:v>
                      </c:pt>
                      <c:pt idx="1760">
                        <c:v>1.8148369468443393</c:v>
                      </c:pt>
                      <c:pt idx="1761">
                        <c:v>1.8158364666935918</c:v>
                      </c:pt>
                      <c:pt idx="1762">
                        <c:v>1.8168359870934334</c:v>
                      </c:pt>
                      <c:pt idx="1763">
                        <c:v>1.8178355080429169</c:v>
                      </c:pt>
                      <c:pt idx="1764">
                        <c:v>1.8188350295410978</c:v>
                      </c:pt>
                      <c:pt idx="1765">
                        <c:v>1.8198345515870338</c:v>
                      </c:pt>
                      <c:pt idx="1766">
                        <c:v>1.8208340741797855</c:v>
                      </c:pt>
                      <c:pt idx="1767">
                        <c:v>1.8218335973184143</c:v>
                      </c:pt>
                      <c:pt idx="1768">
                        <c:v>1.8228331210019852</c:v>
                      </c:pt>
                      <c:pt idx="1769">
                        <c:v>1.8238326452295643</c:v>
                      </c:pt>
                      <c:pt idx="1770">
                        <c:v>1.8248321700002208</c:v>
                      </c:pt>
                      <c:pt idx="1771">
                        <c:v>1.8258316953130242</c:v>
                      </c:pt>
                      <c:pt idx="1772">
                        <c:v>1.8268312211670485</c:v>
                      </c:pt>
                      <c:pt idx="1773">
                        <c:v>1.827830747561368</c:v>
                      </c:pt>
                      <c:pt idx="1774">
                        <c:v>1.82883027449506</c:v>
                      </c:pt>
                      <c:pt idx="1775">
                        <c:v>1.829829801967203</c:v>
                      </c:pt>
                      <c:pt idx="1776">
                        <c:v>1.8308293299768794</c:v>
                      </c:pt>
                      <c:pt idx="1777">
                        <c:v>1.8318288585231715</c:v>
                      </c:pt>
                      <c:pt idx="1778">
                        <c:v>1.832828387605165</c:v>
                      </c:pt>
                      <c:pt idx="1779">
                        <c:v>1.8338279172219476</c:v>
                      </c:pt>
                      <c:pt idx="1780">
                        <c:v>1.8348274473726087</c:v>
                      </c:pt>
                      <c:pt idx="1781">
                        <c:v>1.83582697805624</c:v>
                      </c:pt>
                      <c:pt idx="1782">
                        <c:v>1.8368265092719354</c:v>
                      </c:pt>
                      <c:pt idx="1783">
                        <c:v>1.8378260410187897</c:v>
                      </c:pt>
                      <c:pt idx="1784">
                        <c:v>1.8388255732959016</c:v>
                      </c:pt>
                      <c:pt idx="1785">
                        <c:v>1.8398251061023709</c:v>
                      </c:pt>
                      <c:pt idx="1786">
                        <c:v>1.8408246394372991</c:v>
                      </c:pt>
                      <c:pt idx="1787">
                        <c:v>1.84182417329979</c:v>
                      </c:pt>
                      <c:pt idx="1788">
                        <c:v>1.84282370768895</c:v>
                      </c:pt>
                      <c:pt idx="1789">
                        <c:v>1.8438232426038867</c:v>
                      </c:pt>
                      <c:pt idx="1790">
                        <c:v>1.8448227780437101</c:v>
                      </c:pt>
                      <c:pt idx="1791">
                        <c:v>1.8458223140075318</c:v>
                      </c:pt>
                      <c:pt idx="1792">
                        <c:v>1.8468218504944669</c:v>
                      </c:pt>
                      <c:pt idx="1793">
                        <c:v>1.8478213875036302</c:v>
                      </c:pt>
                      <c:pt idx="1794">
                        <c:v>1.8488209250341399</c:v>
                      </c:pt>
                      <c:pt idx="1795">
                        <c:v>1.8498204630851161</c:v>
                      </c:pt>
                      <c:pt idx="1796">
                        <c:v>1.8508200016556808</c:v>
                      </c:pt>
                      <c:pt idx="1797">
                        <c:v>1.8518195407449578</c:v>
                      </c:pt>
                      <c:pt idx="1798">
                        <c:v>1.8528190803520728</c:v>
                      </c:pt>
                      <c:pt idx="1799">
                        <c:v>1.8538186204761535</c:v>
                      </c:pt>
                      <c:pt idx="1800">
                        <c:v>1.8548181611163306</c:v>
                      </c:pt>
                      <c:pt idx="1801">
                        <c:v>1.8558177022717341</c:v>
                      </c:pt>
                      <c:pt idx="1802">
                        <c:v>1.8568172439414996</c:v>
                      </c:pt>
                      <c:pt idx="1803">
                        <c:v>1.8578167861247616</c:v>
                      </c:pt>
                      <c:pt idx="1804">
                        <c:v>1.8588163288206576</c:v>
                      </c:pt>
                      <c:pt idx="1805">
                        <c:v>1.8598158720283275</c:v>
                      </c:pt>
                      <c:pt idx="1806">
                        <c:v>1.8608154157469126</c:v>
                      </c:pt>
                      <c:pt idx="1807">
                        <c:v>1.861814959975556</c:v>
                      </c:pt>
                      <c:pt idx="1808">
                        <c:v>1.8628145047134035</c:v>
                      </c:pt>
                      <c:pt idx="1809">
                        <c:v>1.8638140499596014</c:v>
                      </c:pt>
                      <c:pt idx="1810">
                        <c:v>1.8648135957132996</c:v>
                      </c:pt>
                      <c:pt idx="1811">
                        <c:v>1.8658131419736486</c:v>
                      </c:pt>
                      <c:pt idx="1812">
                        <c:v>1.8668126887398011</c:v>
                      </c:pt>
                      <c:pt idx="1813">
                        <c:v>1.867812236010912</c:v>
                      </c:pt>
                      <c:pt idx="1814">
                        <c:v>1.8688117837861378</c:v>
                      </c:pt>
                      <c:pt idx="1815">
                        <c:v>1.8698113320646375</c:v>
                      </c:pt>
                      <c:pt idx="1816">
                        <c:v>1.870810880845571</c:v>
                      </c:pt>
                      <c:pt idx="1817">
                        <c:v>1.8718104301281004</c:v>
                      </c:pt>
                      <c:pt idx="1818">
                        <c:v>1.8728099799113904</c:v>
                      </c:pt>
                      <c:pt idx="1819">
                        <c:v>1.8738095301946063</c:v>
                      </c:pt>
                      <c:pt idx="1820">
                        <c:v>1.8748090809769162</c:v>
                      </c:pt>
                      <c:pt idx="1821">
                        <c:v>1.8758086322574894</c:v>
                      </c:pt>
                      <c:pt idx="1822">
                        <c:v>1.876808184035498</c:v>
                      </c:pt>
                      <c:pt idx="1823">
                        <c:v>1.8778077363101147</c:v>
                      </c:pt>
                      <c:pt idx="1824">
                        <c:v>1.8788072890805154</c:v>
                      </c:pt>
                      <c:pt idx="1825">
                        <c:v>1.8798068423458762</c:v>
                      </c:pt>
                      <c:pt idx="1826">
                        <c:v>1.8808063961053767</c:v>
                      </c:pt>
                      <c:pt idx="1827">
                        <c:v>1.8818059503581968</c:v>
                      </c:pt>
                      <c:pt idx="1828">
                        <c:v>1.8828055051035195</c:v>
                      </c:pt>
                      <c:pt idx="1829">
                        <c:v>1.8838050603405283</c:v>
                      </c:pt>
                      <c:pt idx="1830">
                        <c:v>1.88480461606841</c:v>
                      </c:pt>
                      <c:pt idx="1831">
                        <c:v>1.8858041722863521</c:v>
                      </c:pt>
                      <c:pt idx="1832">
                        <c:v>1.8868037289935444</c:v>
                      </c:pt>
                      <c:pt idx="1833">
                        <c:v>1.887803286189178</c:v>
                      </c:pt>
                      <c:pt idx="1834">
                        <c:v>1.8888028438724462</c:v>
                      </c:pt>
                      <c:pt idx="1835">
                        <c:v>1.8898024020425441</c:v>
                      </c:pt>
                      <c:pt idx="1836">
                        <c:v>1.8908019606986683</c:v>
                      </c:pt>
                      <c:pt idx="1837">
                        <c:v>1.8918015198400169</c:v>
                      </c:pt>
                      <c:pt idx="1838">
                        <c:v>1.8928010794657908</c:v>
                      </c:pt>
                      <c:pt idx="1839">
                        <c:v>1.8938006395751916</c:v>
                      </c:pt>
                      <c:pt idx="1840">
                        <c:v>1.8948002001674238</c:v>
                      </c:pt>
                      <c:pt idx="1841">
                        <c:v>1.8957997612416917</c:v>
                      </c:pt>
                      <c:pt idx="1842">
                        <c:v>1.8967993227972038</c:v>
                      </c:pt>
                      <c:pt idx="1843">
                        <c:v>1.8977988848331679</c:v>
                      </c:pt>
                      <c:pt idx="1844">
                        <c:v>1.8987984473487955</c:v>
                      </c:pt>
                      <c:pt idx="1845">
                        <c:v>1.899798010343299</c:v>
                      </c:pt>
                      <c:pt idx="1846">
                        <c:v>1.9007975738158922</c:v>
                      </c:pt>
                      <c:pt idx="1847">
                        <c:v>1.9017971377657914</c:v>
                      </c:pt>
                      <c:pt idx="1848">
                        <c:v>1.9027967021922143</c:v>
                      </c:pt>
                      <c:pt idx="1849">
                        <c:v>1.9037962670943795</c:v>
                      </c:pt>
                      <c:pt idx="1850">
                        <c:v>1.9047958324715084</c:v>
                      </c:pt>
                      <c:pt idx="1851">
                        <c:v>1.905795398322824</c:v>
                      </c:pt>
                      <c:pt idx="1852">
                        <c:v>1.9067949646475506</c:v>
                      </c:pt>
                      <c:pt idx="1853">
                        <c:v>1.9077945314449141</c:v>
                      </c:pt>
                      <c:pt idx="1854">
                        <c:v>1.9087940987141425</c:v>
                      </c:pt>
                      <c:pt idx="1855">
                        <c:v>1.9097936664544648</c:v>
                      </c:pt>
                      <c:pt idx="1856">
                        <c:v>1.9107932346651126</c:v>
                      </c:pt>
                      <c:pt idx="1857">
                        <c:v>1.9117928033453191</c:v>
                      </c:pt>
                      <c:pt idx="1858">
                        <c:v>1.9127923724943179</c:v>
                      </c:pt>
                      <c:pt idx="1859">
                        <c:v>1.9137919421113454</c:v>
                      </c:pt>
                      <c:pt idx="1860">
                        <c:v>1.91479151219564</c:v>
                      </c:pt>
                      <c:pt idx="1861">
                        <c:v>1.9157910827464402</c:v>
                      </c:pt>
                      <c:pt idx="1862">
                        <c:v>1.9167906537629884</c:v>
                      </c:pt>
                      <c:pt idx="1863">
                        <c:v>1.917790225244526</c:v>
                      </c:pt>
                      <c:pt idx="1864">
                        <c:v>1.9187897971902983</c:v>
                      </c:pt>
                      <c:pt idx="1865">
                        <c:v>1.9197893695995509</c:v>
                      </c:pt>
                      <c:pt idx="1866">
                        <c:v>1.9207889424715321</c:v>
                      </c:pt>
                      <c:pt idx="1867">
                        <c:v>1.9217885158054899</c:v>
                      </c:pt>
                      <c:pt idx="1868">
                        <c:v>1.9227880896006764</c:v>
                      </c:pt>
                      <c:pt idx="1869">
                        <c:v>1.9237876638563436</c:v>
                      </c:pt>
                      <c:pt idx="1870">
                        <c:v>1.9247872385717462</c:v>
                      </c:pt>
                      <c:pt idx="1871">
                        <c:v>1.9257868137461394</c:v>
                      </c:pt>
                      <c:pt idx="1872">
                        <c:v>1.9267863893787809</c:v>
                      </c:pt>
                      <c:pt idx="1873">
                        <c:v>1.9277859654689291</c:v>
                      </c:pt>
                      <c:pt idx="1874">
                        <c:v>1.9287855420158453</c:v>
                      </c:pt>
                      <c:pt idx="1875">
                        <c:v>1.9297851190187907</c:v>
                      </c:pt>
                      <c:pt idx="1876">
                        <c:v>1.9307846964770303</c:v>
                      </c:pt>
                      <c:pt idx="1877">
                        <c:v>1.9317842743898286</c:v>
                      </c:pt>
                      <c:pt idx="1878">
                        <c:v>1.9327838527564529</c:v>
                      </c:pt>
                      <c:pt idx="1879">
                        <c:v>1.9337834315761713</c:v>
                      </c:pt>
                      <c:pt idx="1880">
                        <c:v>1.9347830108482538</c:v>
                      </c:pt>
                      <c:pt idx="1881">
                        <c:v>1.9357825905719726</c:v>
                      </c:pt>
                      <c:pt idx="1882">
                        <c:v>1.9367821707466004</c:v>
                      </c:pt>
                      <c:pt idx="1883">
                        <c:v>1.9377817513714122</c:v>
                      </c:pt>
                      <c:pt idx="1884">
                        <c:v>1.9387813324456842</c:v>
                      </c:pt>
                      <c:pt idx="1885">
                        <c:v>1.9397809139686941</c:v>
                      </c:pt>
                      <c:pt idx="1886">
                        <c:v>1.9407804959397212</c:v>
                      </c:pt>
                      <c:pt idx="1887">
                        <c:v>1.9417800783580472</c:v>
                      </c:pt>
                      <c:pt idx="1888">
                        <c:v>1.9427796612229535</c:v>
                      </c:pt>
                      <c:pt idx="1889">
                        <c:v>1.9437792445337252</c:v>
                      </c:pt>
                      <c:pt idx="1890">
                        <c:v>1.9447788282896472</c:v>
                      </c:pt>
                      <c:pt idx="1891">
                        <c:v>1.9457784124900064</c:v>
                      </c:pt>
                      <c:pt idx="1892">
                        <c:v>1.9467779971340913</c:v>
                      </c:pt>
                      <c:pt idx="1893">
                        <c:v>1.9477775822211929</c:v>
                      </c:pt>
                      <c:pt idx="1894">
                        <c:v>1.9487771677506021</c:v>
                      </c:pt>
                      <c:pt idx="1895">
                        <c:v>1.9497767537216124</c:v>
                      </c:pt>
                      <c:pt idx="1896">
                        <c:v>1.9507763401335179</c:v>
                      </c:pt>
                      <c:pt idx="1897">
                        <c:v>1.951775926985615</c:v>
                      </c:pt>
                      <c:pt idx="1898">
                        <c:v>1.9527755142772016</c:v>
                      </c:pt>
                      <c:pt idx="1899">
                        <c:v>1.9537751020075764</c:v>
                      </c:pt>
                      <c:pt idx="1900">
                        <c:v>1.9547746901760403</c:v>
                      </c:pt>
                      <c:pt idx="1901">
                        <c:v>1.9557742787818955</c:v>
                      </c:pt>
                      <c:pt idx="1902">
                        <c:v>1.9567738678244448</c:v>
                      </c:pt>
                      <c:pt idx="1903">
                        <c:v>1.9577734573029943</c:v>
                      </c:pt>
                      <c:pt idx="1904">
                        <c:v>1.9587730472168496</c:v>
                      </c:pt>
                      <c:pt idx="1905">
                        <c:v>1.9597726375653202</c:v>
                      </c:pt>
                      <c:pt idx="1906">
                        <c:v>1.9607722283477134</c:v>
                      </c:pt>
                      <c:pt idx="1907">
                        <c:v>1.9617718195633418</c:v>
                      </c:pt>
                      <c:pt idx="1908">
                        <c:v>1.9627714112115171</c:v>
                      </c:pt>
                      <c:pt idx="1909">
                        <c:v>1.9637710032915536</c:v>
                      </c:pt>
                      <c:pt idx="1910">
                        <c:v>1.9647705958027659</c:v>
                      </c:pt>
                      <c:pt idx="1911">
                        <c:v>1.9657701887444714</c:v>
                      </c:pt>
                      <c:pt idx="1912">
                        <c:v>1.966769782115988</c:v>
                      </c:pt>
                      <c:pt idx="1913">
                        <c:v>1.9677693759166355</c:v>
                      </c:pt>
                      <c:pt idx="1914">
                        <c:v>1.9687689701457343</c:v>
                      </c:pt>
                      <c:pt idx="1915">
                        <c:v>1.969768564802608</c:v>
                      </c:pt>
                      <c:pt idx="1916">
                        <c:v>1.9707681598865789</c:v>
                      </c:pt>
                      <c:pt idx="1917">
                        <c:v>1.9717677553969741</c:v>
                      </c:pt>
                      <c:pt idx="1918">
                        <c:v>1.9727673513331196</c:v>
                      </c:pt>
                      <c:pt idx="1919">
                        <c:v>1.9737669476943434</c:v>
                      </c:pt>
                      <c:pt idx="1920">
                        <c:v>1.9747665444799753</c:v>
                      </c:pt>
                      <c:pt idx="1921">
                        <c:v>1.9757661416893464</c:v>
                      </c:pt>
                      <c:pt idx="1922">
                        <c:v>1.9767657393217886</c:v>
                      </c:pt>
                      <c:pt idx="1923">
                        <c:v>1.9777653373766362</c:v>
                      </c:pt>
                      <c:pt idx="1924">
                        <c:v>1.9787649358532242</c:v>
                      </c:pt>
                      <c:pt idx="1925">
                        <c:v>1.9797645347508892</c:v>
                      </c:pt>
                      <c:pt idx="1926">
                        <c:v>1.9807641340689695</c:v>
                      </c:pt>
                      <c:pt idx="1927">
                        <c:v>1.9817637338068039</c:v>
                      </c:pt>
                      <c:pt idx="1928">
                        <c:v>1.9827633339637336</c:v>
                      </c:pt>
                      <c:pt idx="1929">
                        <c:v>1.9837629345391008</c:v>
                      </c:pt>
                      <c:pt idx="1930">
                        <c:v>1.9847625355322482</c:v>
                      </c:pt>
                      <c:pt idx="1931">
                        <c:v>1.985762136942522</c:v>
                      </c:pt>
                      <c:pt idx="1932">
                        <c:v>1.9867617387692678</c:v>
                      </c:pt>
                      <c:pt idx="1933">
                        <c:v>1.9877613410118329</c:v>
                      </c:pt>
                      <c:pt idx="1934">
                        <c:v>1.9887609436695664</c:v>
                      </c:pt>
                      <c:pt idx="1935">
                        <c:v>1.9897605467418189</c:v>
                      </c:pt>
                      <c:pt idx="1936">
                        <c:v>1.9907601502279424</c:v>
                      </c:pt>
                      <c:pt idx="1937">
                        <c:v>1.9917597541272891</c:v>
                      </c:pt>
                      <c:pt idx="1938">
                        <c:v>1.9927593584392138</c:v>
                      </c:pt>
                      <c:pt idx="1939">
                        <c:v>1.9937589631630723</c:v>
                      </c:pt>
                      <c:pt idx="1940">
                        <c:v>1.9947585682982221</c:v>
                      </c:pt>
                      <c:pt idx="1941">
                        <c:v>1.9957581738440209</c:v>
                      </c:pt>
                      <c:pt idx="1942">
                        <c:v>1.9967577797998286</c:v>
                      </c:pt>
                      <c:pt idx="1943">
                        <c:v>1.9977573861650062</c:v>
                      </c:pt>
                      <c:pt idx="1944">
                        <c:v>1.9987569929389166</c:v>
                      </c:pt>
                      <c:pt idx="1945">
                        <c:v>1.9997566001209235</c:v>
                      </c:pt>
                      <c:pt idx="1946">
                        <c:v>2.0007562077103911</c:v>
                      </c:pt>
                      <c:pt idx="1947">
                        <c:v>2.0017558157066868</c:v>
                      </c:pt>
                      <c:pt idx="1948">
                        <c:v>2.0027554241091776</c:v>
                      </c:pt>
                      <c:pt idx="1949">
                        <c:v>2.0037550329172333</c:v>
                      </c:pt>
                      <c:pt idx="1950">
                        <c:v>2.0047546421302229</c:v>
                      </c:pt>
                      <c:pt idx="1951">
                        <c:v>2.0057542517475189</c:v>
                      </c:pt>
                      <c:pt idx="1952">
                        <c:v>2.0067538617684941</c:v>
                      </c:pt>
                      <c:pt idx="1953">
                        <c:v>2.0077534721925225</c:v>
                      </c:pt>
                      <c:pt idx="1954">
                        <c:v>2.0087530830189797</c:v>
                      </c:pt>
                      <c:pt idx="1955">
                        <c:v>2.0097526942472426</c:v>
                      </c:pt>
                      <c:pt idx="1956">
                        <c:v>2.0107523058766894</c:v>
                      </c:pt>
                      <c:pt idx="1957">
                        <c:v>2.0117519179066989</c:v>
                      </c:pt>
                      <c:pt idx="1958">
                        <c:v>2.0127515303366517</c:v>
                      </c:pt>
                      <c:pt idx="1959">
                        <c:v>2.0137511431659303</c:v>
                      </c:pt>
                      <c:pt idx="1960">
                        <c:v>2.0147507563939175</c:v>
                      </c:pt>
                      <c:pt idx="1961">
                        <c:v>2.0157503700199979</c:v>
                      </c:pt>
                      <c:pt idx="1962">
                        <c:v>2.0167499840435572</c:v>
                      </c:pt>
                      <c:pt idx="1963">
                        <c:v>2.0177495984639822</c:v>
                      </c:pt>
                      <c:pt idx="1964">
                        <c:v>2.0187492132806613</c:v>
                      </c:pt>
                      <c:pt idx="1965">
                        <c:v>2.0197488284929839</c:v>
                      </c:pt>
                      <c:pt idx="1966">
                        <c:v>2.0207484441003407</c:v>
                      </c:pt>
                      <c:pt idx="1967">
                        <c:v>2.0217480601021238</c:v>
                      </c:pt>
                      <c:pt idx="1968">
                        <c:v>2.0227476764977266</c:v>
                      </c:pt>
                      <c:pt idx="1969">
                        <c:v>2.0237472932865432</c:v>
                      </c:pt>
                      <c:pt idx="1970">
                        <c:v>2.0247469104679694</c:v>
                      </c:pt>
                      <c:pt idx="1971">
                        <c:v>2.0257465280414024</c:v>
                      </c:pt>
                      <c:pt idx="1972">
                        <c:v>2.0267461460062406</c:v>
                      </c:pt>
                      <c:pt idx="1973">
                        <c:v>2.0277457643618826</c:v>
                      </c:pt>
                      <c:pt idx="1974">
                        <c:v>2.0287453831077298</c:v>
                      </c:pt>
                      <c:pt idx="1975">
                        <c:v>2.029745002243184</c:v>
                      </c:pt>
                      <c:pt idx="1976">
                        <c:v>2.0307446217676479</c:v>
                      </c:pt>
                      <c:pt idx="1977">
                        <c:v>2.0317442416805265</c:v>
                      </c:pt>
                      <c:pt idx="1978">
                        <c:v>2.0327438619812241</c:v>
                      </c:pt>
                      <c:pt idx="1979">
                        <c:v>2.0337434826691494</c:v>
                      </c:pt>
                      <c:pt idx="1980">
                        <c:v>2.034743103743708</c:v>
                      </c:pt>
                      <c:pt idx="1981">
                        <c:v>2.0357427252043112</c:v>
                      </c:pt>
                      <c:pt idx="1982">
                        <c:v>2.0367423470503678</c:v>
                      </c:pt>
                      <c:pt idx="1983">
                        <c:v>2.0377419692812908</c:v>
                      </c:pt>
                      <c:pt idx="1984">
                        <c:v>2.0387415918964917</c:v>
                      </c:pt>
                      <c:pt idx="1985">
                        <c:v>2.0397412148953853</c:v>
                      </c:pt>
                      <c:pt idx="1986">
                        <c:v>2.0407408382773857</c:v>
                      </c:pt>
                      <c:pt idx="1987">
                        <c:v>2.0417404620419104</c:v>
                      </c:pt>
                      <c:pt idx="1988">
                        <c:v>2.0427400861883767</c:v>
                      </c:pt>
                      <c:pt idx="1989">
                        <c:v>2.0437397107162023</c:v>
                      </c:pt>
                      <c:pt idx="1990">
                        <c:v>2.0447393356248087</c:v>
                      </c:pt>
                      <c:pt idx="1991">
                        <c:v>2.0457389609136158</c:v>
                      </c:pt>
                      <c:pt idx="1992">
                        <c:v>2.046738586582046</c:v>
                      </c:pt>
                      <c:pt idx="1993">
                        <c:v>2.0477382126295236</c:v>
                      </c:pt>
                      <c:pt idx="1994">
                        <c:v>2.0487378390554714</c:v>
                      </c:pt>
                      <c:pt idx="1995">
                        <c:v>2.0497374658593164</c:v>
                      </c:pt>
                      <c:pt idx="1996">
                        <c:v>2.0507370930404853</c:v>
                      </c:pt>
                      <c:pt idx="1997">
                        <c:v>2.0517367205984063</c:v>
                      </c:pt>
                      <c:pt idx="1998">
                        <c:v>2.0527363485325085</c:v>
                      </c:pt>
                      <c:pt idx="1999">
                        <c:v>2.0537359768422223</c:v>
                      </c:pt>
                      <c:pt idx="2000">
                        <c:v>2.0547356055269788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16-603F-4D27-964A-70CBFFAC2B78}"/>
                  </c:ext>
                </c:extLst>
              </c15:ser>
            </c15:filteredScatterSeries>
            <c15:filteredScatterSeries>
              <c15:ser>
                <c:idx val="3"/>
                <c:order val="1"/>
                <c:spPr>
                  <a:ln w="19050" cap="rnd">
                    <a:solidFill>
                      <a:schemeClr val="bg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Air!$J$9:$J$2009</c15:sqref>
                        </c15:formulaRef>
                      </c:ext>
                    </c:extLst>
                    <c:numCache>
                      <c:formatCode>General</c:formatCode>
                      <c:ptCount val="2001"/>
                      <c:pt idx="0">
                        <c:v>0</c:v>
                      </c:pt>
                      <c:pt idx="1">
                        <c:v>1E-3</c:v>
                      </c:pt>
                      <c:pt idx="2">
                        <c:v>2E-3</c:v>
                      </c:pt>
                      <c:pt idx="3">
                        <c:v>3.0000000000000001E-3</c:v>
                      </c:pt>
                      <c:pt idx="4">
                        <c:v>4.0000000000000001E-3</c:v>
                      </c:pt>
                      <c:pt idx="5">
                        <c:v>5.0000000000000001E-3</c:v>
                      </c:pt>
                      <c:pt idx="6">
                        <c:v>6.0000000000000001E-3</c:v>
                      </c:pt>
                      <c:pt idx="7">
                        <c:v>7.0000000000000001E-3</c:v>
                      </c:pt>
                      <c:pt idx="8">
                        <c:v>8.0000000000000002E-3</c:v>
                      </c:pt>
                      <c:pt idx="9">
                        <c:v>8.9999999999999993E-3</c:v>
                      </c:pt>
                      <c:pt idx="10">
                        <c:v>0.01</c:v>
                      </c:pt>
                      <c:pt idx="11">
                        <c:v>1.0999999999999999E-2</c:v>
                      </c:pt>
                      <c:pt idx="12">
                        <c:v>1.2E-2</c:v>
                      </c:pt>
                      <c:pt idx="13">
                        <c:v>1.2999999999999999E-2</c:v>
                      </c:pt>
                      <c:pt idx="14">
                        <c:v>1.4E-2</c:v>
                      </c:pt>
                      <c:pt idx="15">
                        <c:v>1.4999999999999999E-2</c:v>
                      </c:pt>
                      <c:pt idx="16">
                        <c:v>1.6E-2</c:v>
                      </c:pt>
                      <c:pt idx="17">
                        <c:v>1.7000000000000001E-2</c:v>
                      </c:pt>
                      <c:pt idx="18">
                        <c:v>1.7999999999999999E-2</c:v>
                      </c:pt>
                      <c:pt idx="19">
                        <c:v>1.9E-2</c:v>
                      </c:pt>
                      <c:pt idx="20">
                        <c:v>0.02</c:v>
                      </c:pt>
                      <c:pt idx="21">
                        <c:v>2.1000000000000001E-2</c:v>
                      </c:pt>
                      <c:pt idx="22">
                        <c:v>2.1999999999999999E-2</c:v>
                      </c:pt>
                      <c:pt idx="23">
                        <c:v>2.3E-2</c:v>
                      </c:pt>
                      <c:pt idx="24">
                        <c:v>2.4E-2</c:v>
                      </c:pt>
                      <c:pt idx="25">
                        <c:v>2.5000000000000001E-2</c:v>
                      </c:pt>
                      <c:pt idx="26">
                        <c:v>2.5999999999999999E-2</c:v>
                      </c:pt>
                      <c:pt idx="27">
                        <c:v>2.7E-2</c:v>
                      </c:pt>
                      <c:pt idx="28">
                        <c:v>2.8000000000000001E-2</c:v>
                      </c:pt>
                      <c:pt idx="29">
                        <c:v>2.9000000000000001E-2</c:v>
                      </c:pt>
                      <c:pt idx="30">
                        <c:v>0.03</c:v>
                      </c:pt>
                      <c:pt idx="31">
                        <c:v>3.1E-2</c:v>
                      </c:pt>
                      <c:pt idx="32">
                        <c:v>3.2000000000000001E-2</c:v>
                      </c:pt>
                      <c:pt idx="33">
                        <c:v>3.3000000000000002E-2</c:v>
                      </c:pt>
                      <c:pt idx="34">
                        <c:v>3.4000000000000002E-2</c:v>
                      </c:pt>
                      <c:pt idx="35">
                        <c:v>3.5000000000000003E-2</c:v>
                      </c:pt>
                      <c:pt idx="36">
                        <c:v>3.5999999999999997E-2</c:v>
                      </c:pt>
                      <c:pt idx="37">
                        <c:v>3.6999999999999998E-2</c:v>
                      </c:pt>
                      <c:pt idx="38">
                        <c:v>3.7999999999999999E-2</c:v>
                      </c:pt>
                      <c:pt idx="39">
                        <c:v>3.9E-2</c:v>
                      </c:pt>
                      <c:pt idx="40">
                        <c:v>0.04</c:v>
                      </c:pt>
                      <c:pt idx="41">
                        <c:v>4.1000000000000002E-2</c:v>
                      </c:pt>
                      <c:pt idx="42">
                        <c:v>4.2000000000000003E-2</c:v>
                      </c:pt>
                      <c:pt idx="43">
                        <c:v>4.2999999999999997E-2</c:v>
                      </c:pt>
                      <c:pt idx="44">
                        <c:v>4.3999999999999997E-2</c:v>
                      </c:pt>
                      <c:pt idx="45">
                        <c:v>4.4999999999999998E-2</c:v>
                      </c:pt>
                      <c:pt idx="46">
                        <c:v>4.5999999999999999E-2</c:v>
                      </c:pt>
                      <c:pt idx="47">
                        <c:v>4.7E-2</c:v>
                      </c:pt>
                      <c:pt idx="48">
                        <c:v>4.8000000000000001E-2</c:v>
                      </c:pt>
                      <c:pt idx="49">
                        <c:v>4.9000000000000002E-2</c:v>
                      </c:pt>
                      <c:pt idx="50">
                        <c:v>0.05</c:v>
                      </c:pt>
                      <c:pt idx="51">
                        <c:v>5.0999999999999997E-2</c:v>
                      </c:pt>
                      <c:pt idx="52">
                        <c:v>5.1999999999999998E-2</c:v>
                      </c:pt>
                      <c:pt idx="53">
                        <c:v>5.2999999999999999E-2</c:v>
                      </c:pt>
                      <c:pt idx="54">
                        <c:v>5.3999999999999999E-2</c:v>
                      </c:pt>
                      <c:pt idx="55">
                        <c:v>5.5E-2</c:v>
                      </c:pt>
                      <c:pt idx="56">
                        <c:v>5.6000000000000001E-2</c:v>
                      </c:pt>
                      <c:pt idx="57">
                        <c:v>5.7000000000000002E-2</c:v>
                      </c:pt>
                      <c:pt idx="58">
                        <c:v>5.8000000000000003E-2</c:v>
                      </c:pt>
                      <c:pt idx="59">
                        <c:v>5.8999999999999997E-2</c:v>
                      </c:pt>
                      <c:pt idx="60">
                        <c:v>0.06</c:v>
                      </c:pt>
                      <c:pt idx="61">
                        <c:v>6.0999999999999999E-2</c:v>
                      </c:pt>
                      <c:pt idx="62">
                        <c:v>6.2E-2</c:v>
                      </c:pt>
                      <c:pt idx="63">
                        <c:v>6.3E-2</c:v>
                      </c:pt>
                      <c:pt idx="64">
                        <c:v>6.4000000000000001E-2</c:v>
                      </c:pt>
                      <c:pt idx="65">
                        <c:v>6.5000000000000002E-2</c:v>
                      </c:pt>
                      <c:pt idx="66">
                        <c:v>6.6000000000000003E-2</c:v>
                      </c:pt>
                      <c:pt idx="67">
                        <c:v>6.7000000000000004E-2</c:v>
                      </c:pt>
                      <c:pt idx="68">
                        <c:v>6.8000000000000005E-2</c:v>
                      </c:pt>
                      <c:pt idx="69">
                        <c:v>6.9000000000000006E-2</c:v>
                      </c:pt>
                      <c:pt idx="70">
                        <c:v>7.0000000000000007E-2</c:v>
                      </c:pt>
                      <c:pt idx="71">
                        <c:v>7.0999999999999994E-2</c:v>
                      </c:pt>
                      <c:pt idx="72">
                        <c:v>7.1999999999999995E-2</c:v>
                      </c:pt>
                      <c:pt idx="73">
                        <c:v>7.2999999999999995E-2</c:v>
                      </c:pt>
                      <c:pt idx="74">
                        <c:v>7.3999999999999996E-2</c:v>
                      </c:pt>
                      <c:pt idx="75">
                        <c:v>7.4999999999999997E-2</c:v>
                      </c:pt>
                      <c:pt idx="76">
                        <c:v>7.5999999999999998E-2</c:v>
                      </c:pt>
                      <c:pt idx="77">
                        <c:v>7.6999999999999999E-2</c:v>
                      </c:pt>
                      <c:pt idx="78">
                        <c:v>7.8E-2</c:v>
                      </c:pt>
                      <c:pt idx="79">
                        <c:v>7.9000000000000001E-2</c:v>
                      </c:pt>
                      <c:pt idx="80">
                        <c:v>0.08</c:v>
                      </c:pt>
                      <c:pt idx="81">
                        <c:v>8.1000000000000003E-2</c:v>
                      </c:pt>
                      <c:pt idx="82">
                        <c:v>8.2000000000000003E-2</c:v>
                      </c:pt>
                      <c:pt idx="83">
                        <c:v>8.3000000000000004E-2</c:v>
                      </c:pt>
                      <c:pt idx="84">
                        <c:v>8.4000000000000005E-2</c:v>
                      </c:pt>
                      <c:pt idx="85">
                        <c:v>8.5000000000000006E-2</c:v>
                      </c:pt>
                      <c:pt idx="86">
                        <c:v>8.5999999999999993E-2</c:v>
                      </c:pt>
                      <c:pt idx="87">
                        <c:v>8.6999999999999994E-2</c:v>
                      </c:pt>
                      <c:pt idx="88">
                        <c:v>8.7999999999999995E-2</c:v>
                      </c:pt>
                      <c:pt idx="89">
                        <c:v>8.8999999999999996E-2</c:v>
                      </c:pt>
                      <c:pt idx="90">
                        <c:v>0.09</c:v>
                      </c:pt>
                      <c:pt idx="91">
                        <c:v>9.0999999999999998E-2</c:v>
                      </c:pt>
                      <c:pt idx="92">
                        <c:v>9.1999999999999998E-2</c:v>
                      </c:pt>
                      <c:pt idx="93">
                        <c:v>9.2999999999999999E-2</c:v>
                      </c:pt>
                      <c:pt idx="94">
                        <c:v>9.4E-2</c:v>
                      </c:pt>
                      <c:pt idx="95">
                        <c:v>9.5000000000000001E-2</c:v>
                      </c:pt>
                      <c:pt idx="96">
                        <c:v>9.6000000000000002E-2</c:v>
                      </c:pt>
                      <c:pt idx="97">
                        <c:v>9.7000000000000003E-2</c:v>
                      </c:pt>
                      <c:pt idx="98">
                        <c:v>9.8000000000000004E-2</c:v>
                      </c:pt>
                      <c:pt idx="99">
                        <c:v>9.9000000000000005E-2</c:v>
                      </c:pt>
                      <c:pt idx="100">
                        <c:v>0.1</c:v>
                      </c:pt>
                      <c:pt idx="101">
                        <c:v>0.10100000000000001</c:v>
                      </c:pt>
                      <c:pt idx="102">
                        <c:v>0.10199999999999999</c:v>
                      </c:pt>
                      <c:pt idx="103">
                        <c:v>0.10299999999999999</c:v>
                      </c:pt>
                      <c:pt idx="104">
                        <c:v>0.104</c:v>
                      </c:pt>
                      <c:pt idx="105">
                        <c:v>0.105</c:v>
                      </c:pt>
                      <c:pt idx="106">
                        <c:v>0.106</c:v>
                      </c:pt>
                      <c:pt idx="107">
                        <c:v>0.107</c:v>
                      </c:pt>
                      <c:pt idx="108">
                        <c:v>0.108</c:v>
                      </c:pt>
                      <c:pt idx="109">
                        <c:v>0.109</c:v>
                      </c:pt>
                      <c:pt idx="110">
                        <c:v>0.11</c:v>
                      </c:pt>
                      <c:pt idx="111">
                        <c:v>0.111</c:v>
                      </c:pt>
                      <c:pt idx="112">
                        <c:v>0.112</c:v>
                      </c:pt>
                      <c:pt idx="113">
                        <c:v>0.113</c:v>
                      </c:pt>
                      <c:pt idx="114">
                        <c:v>0.114</c:v>
                      </c:pt>
                      <c:pt idx="115">
                        <c:v>0.115</c:v>
                      </c:pt>
                      <c:pt idx="116">
                        <c:v>0.11600000000000001</c:v>
                      </c:pt>
                      <c:pt idx="117">
                        <c:v>0.11700000000000001</c:v>
                      </c:pt>
                      <c:pt idx="118">
                        <c:v>0.11799999999999999</c:v>
                      </c:pt>
                      <c:pt idx="119">
                        <c:v>0.11899999999999999</c:v>
                      </c:pt>
                      <c:pt idx="120">
                        <c:v>0.12</c:v>
                      </c:pt>
                      <c:pt idx="121">
                        <c:v>0.121</c:v>
                      </c:pt>
                      <c:pt idx="122">
                        <c:v>0.122</c:v>
                      </c:pt>
                      <c:pt idx="123">
                        <c:v>0.123</c:v>
                      </c:pt>
                      <c:pt idx="124">
                        <c:v>0.124</c:v>
                      </c:pt>
                      <c:pt idx="125">
                        <c:v>0.125</c:v>
                      </c:pt>
                      <c:pt idx="126">
                        <c:v>0.126</c:v>
                      </c:pt>
                      <c:pt idx="127">
                        <c:v>0.127</c:v>
                      </c:pt>
                      <c:pt idx="128">
                        <c:v>0.128</c:v>
                      </c:pt>
                      <c:pt idx="129">
                        <c:v>0.129</c:v>
                      </c:pt>
                      <c:pt idx="130">
                        <c:v>0.13</c:v>
                      </c:pt>
                      <c:pt idx="131">
                        <c:v>0.13100000000000001</c:v>
                      </c:pt>
                      <c:pt idx="132">
                        <c:v>0.13200000000000001</c:v>
                      </c:pt>
                      <c:pt idx="133">
                        <c:v>0.13300000000000001</c:v>
                      </c:pt>
                      <c:pt idx="134">
                        <c:v>0.13400000000000001</c:v>
                      </c:pt>
                      <c:pt idx="135">
                        <c:v>0.13500000000000001</c:v>
                      </c:pt>
                      <c:pt idx="136">
                        <c:v>0.13600000000000001</c:v>
                      </c:pt>
                      <c:pt idx="137">
                        <c:v>0.13700000000000001</c:v>
                      </c:pt>
                      <c:pt idx="138">
                        <c:v>0.13800000000000001</c:v>
                      </c:pt>
                      <c:pt idx="139">
                        <c:v>0.13900000000000001</c:v>
                      </c:pt>
                      <c:pt idx="140">
                        <c:v>0.14000000000000001</c:v>
                      </c:pt>
                      <c:pt idx="141">
                        <c:v>0.14099999999999999</c:v>
                      </c:pt>
                      <c:pt idx="142">
                        <c:v>0.14199999999999999</c:v>
                      </c:pt>
                      <c:pt idx="143">
                        <c:v>0.14299999999999999</c:v>
                      </c:pt>
                      <c:pt idx="144">
                        <c:v>0.14399999999999999</c:v>
                      </c:pt>
                      <c:pt idx="145">
                        <c:v>0.14499999999999999</c:v>
                      </c:pt>
                      <c:pt idx="146">
                        <c:v>0.14599999999999999</c:v>
                      </c:pt>
                      <c:pt idx="147">
                        <c:v>0.14699999999999999</c:v>
                      </c:pt>
                      <c:pt idx="148">
                        <c:v>0.14799999999999999</c:v>
                      </c:pt>
                      <c:pt idx="149">
                        <c:v>0.14899999999999999</c:v>
                      </c:pt>
                      <c:pt idx="150">
                        <c:v>0.15</c:v>
                      </c:pt>
                      <c:pt idx="151">
                        <c:v>0.151</c:v>
                      </c:pt>
                      <c:pt idx="152">
                        <c:v>0.152</c:v>
                      </c:pt>
                      <c:pt idx="153">
                        <c:v>0.153</c:v>
                      </c:pt>
                      <c:pt idx="154">
                        <c:v>0.154</c:v>
                      </c:pt>
                      <c:pt idx="155">
                        <c:v>0.155</c:v>
                      </c:pt>
                      <c:pt idx="156">
                        <c:v>0.156</c:v>
                      </c:pt>
                      <c:pt idx="157">
                        <c:v>0.157</c:v>
                      </c:pt>
                      <c:pt idx="158">
                        <c:v>0.158</c:v>
                      </c:pt>
                      <c:pt idx="159">
                        <c:v>0.159</c:v>
                      </c:pt>
                      <c:pt idx="160">
                        <c:v>0.16</c:v>
                      </c:pt>
                      <c:pt idx="161">
                        <c:v>0.161</c:v>
                      </c:pt>
                      <c:pt idx="162">
                        <c:v>0.16200000000000001</c:v>
                      </c:pt>
                      <c:pt idx="163">
                        <c:v>0.16300000000000001</c:v>
                      </c:pt>
                      <c:pt idx="164">
                        <c:v>0.16400000000000001</c:v>
                      </c:pt>
                      <c:pt idx="165">
                        <c:v>0.16500000000000001</c:v>
                      </c:pt>
                      <c:pt idx="166">
                        <c:v>0.16600000000000001</c:v>
                      </c:pt>
                      <c:pt idx="167">
                        <c:v>0.16700000000000001</c:v>
                      </c:pt>
                      <c:pt idx="168">
                        <c:v>0.16800000000000001</c:v>
                      </c:pt>
                      <c:pt idx="169">
                        <c:v>0.16900000000000001</c:v>
                      </c:pt>
                      <c:pt idx="170">
                        <c:v>0.17</c:v>
                      </c:pt>
                      <c:pt idx="171">
                        <c:v>0.17100000000000001</c:v>
                      </c:pt>
                      <c:pt idx="172">
                        <c:v>0.17199999999999999</c:v>
                      </c:pt>
                      <c:pt idx="173">
                        <c:v>0.17299999999999999</c:v>
                      </c:pt>
                      <c:pt idx="174">
                        <c:v>0.17399999999999999</c:v>
                      </c:pt>
                      <c:pt idx="175">
                        <c:v>0.17499999999999999</c:v>
                      </c:pt>
                      <c:pt idx="176">
                        <c:v>0.17599999999999999</c:v>
                      </c:pt>
                      <c:pt idx="177">
                        <c:v>0.17699999999999999</c:v>
                      </c:pt>
                      <c:pt idx="178">
                        <c:v>0.17799999999999999</c:v>
                      </c:pt>
                      <c:pt idx="179">
                        <c:v>0.17899999999999999</c:v>
                      </c:pt>
                      <c:pt idx="180">
                        <c:v>0.18</c:v>
                      </c:pt>
                      <c:pt idx="181">
                        <c:v>0.18099999999999999</c:v>
                      </c:pt>
                      <c:pt idx="182">
                        <c:v>0.182</c:v>
                      </c:pt>
                      <c:pt idx="183">
                        <c:v>0.183</c:v>
                      </c:pt>
                      <c:pt idx="184">
                        <c:v>0.184</c:v>
                      </c:pt>
                      <c:pt idx="185">
                        <c:v>0.185</c:v>
                      </c:pt>
                      <c:pt idx="186">
                        <c:v>0.186</c:v>
                      </c:pt>
                      <c:pt idx="187">
                        <c:v>0.187</c:v>
                      </c:pt>
                      <c:pt idx="188">
                        <c:v>0.188</c:v>
                      </c:pt>
                      <c:pt idx="189">
                        <c:v>0.189</c:v>
                      </c:pt>
                      <c:pt idx="190">
                        <c:v>0.19</c:v>
                      </c:pt>
                      <c:pt idx="191">
                        <c:v>0.191</c:v>
                      </c:pt>
                      <c:pt idx="192">
                        <c:v>0.192</c:v>
                      </c:pt>
                      <c:pt idx="193">
                        <c:v>0.193</c:v>
                      </c:pt>
                      <c:pt idx="194">
                        <c:v>0.19400000000000001</c:v>
                      </c:pt>
                      <c:pt idx="195">
                        <c:v>0.19500000000000001</c:v>
                      </c:pt>
                      <c:pt idx="196">
                        <c:v>0.19600000000000001</c:v>
                      </c:pt>
                      <c:pt idx="197">
                        <c:v>0.19700000000000001</c:v>
                      </c:pt>
                      <c:pt idx="198">
                        <c:v>0.19800000000000001</c:v>
                      </c:pt>
                      <c:pt idx="199">
                        <c:v>0.19900000000000001</c:v>
                      </c:pt>
                      <c:pt idx="200">
                        <c:v>0.2</c:v>
                      </c:pt>
                      <c:pt idx="201">
                        <c:v>0.20100000000000001</c:v>
                      </c:pt>
                      <c:pt idx="202">
                        <c:v>0.20200000000000001</c:v>
                      </c:pt>
                      <c:pt idx="203">
                        <c:v>0.20300000000000001</c:v>
                      </c:pt>
                      <c:pt idx="204">
                        <c:v>0.20399999999999999</c:v>
                      </c:pt>
                      <c:pt idx="205">
                        <c:v>0.20499999999999999</c:v>
                      </c:pt>
                      <c:pt idx="206">
                        <c:v>0.20599999999999999</c:v>
                      </c:pt>
                      <c:pt idx="207">
                        <c:v>0.20699999999999999</c:v>
                      </c:pt>
                      <c:pt idx="208">
                        <c:v>0.20799999999999999</c:v>
                      </c:pt>
                      <c:pt idx="209">
                        <c:v>0.20899999999999999</c:v>
                      </c:pt>
                      <c:pt idx="210">
                        <c:v>0.21</c:v>
                      </c:pt>
                      <c:pt idx="211">
                        <c:v>0.21099999999999999</c:v>
                      </c:pt>
                      <c:pt idx="212">
                        <c:v>0.21199999999999999</c:v>
                      </c:pt>
                      <c:pt idx="213">
                        <c:v>0.21299999999999999</c:v>
                      </c:pt>
                      <c:pt idx="214">
                        <c:v>0.214</c:v>
                      </c:pt>
                      <c:pt idx="215">
                        <c:v>0.215</c:v>
                      </c:pt>
                      <c:pt idx="216">
                        <c:v>0.216</c:v>
                      </c:pt>
                      <c:pt idx="217">
                        <c:v>0.217</c:v>
                      </c:pt>
                      <c:pt idx="218">
                        <c:v>0.218</c:v>
                      </c:pt>
                      <c:pt idx="219">
                        <c:v>0.219</c:v>
                      </c:pt>
                      <c:pt idx="220">
                        <c:v>0.22</c:v>
                      </c:pt>
                      <c:pt idx="221">
                        <c:v>0.221</c:v>
                      </c:pt>
                      <c:pt idx="222">
                        <c:v>0.222</c:v>
                      </c:pt>
                      <c:pt idx="223">
                        <c:v>0.223</c:v>
                      </c:pt>
                      <c:pt idx="224">
                        <c:v>0.224</c:v>
                      </c:pt>
                      <c:pt idx="225">
                        <c:v>0.22500000000000001</c:v>
                      </c:pt>
                      <c:pt idx="226">
                        <c:v>0.22600000000000001</c:v>
                      </c:pt>
                      <c:pt idx="227">
                        <c:v>0.22700000000000001</c:v>
                      </c:pt>
                      <c:pt idx="228">
                        <c:v>0.22800000000000001</c:v>
                      </c:pt>
                      <c:pt idx="229">
                        <c:v>0.22900000000000001</c:v>
                      </c:pt>
                      <c:pt idx="230">
                        <c:v>0.23</c:v>
                      </c:pt>
                      <c:pt idx="231">
                        <c:v>0.23100000000000001</c:v>
                      </c:pt>
                      <c:pt idx="232">
                        <c:v>0.23200000000000001</c:v>
                      </c:pt>
                      <c:pt idx="233">
                        <c:v>0.23300000000000001</c:v>
                      </c:pt>
                      <c:pt idx="234">
                        <c:v>0.23400000000000001</c:v>
                      </c:pt>
                      <c:pt idx="235">
                        <c:v>0.23499999999999999</c:v>
                      </c:pt>
                      <c:pt idx="236">
                        <c:v>0.23599999999999999</c:v>
                      </c:pt>
                      <c:pt idx="237">
                        <c:v>0.23699999999999999</c:v>
                      </c:pt>
                      <c:pt idx="238">
                        <c:v>0.23799999999999999</c:v>
                      </c:pt>
                      <c:pt idx="239">
                        <c:v>0.23899999999999999</c:v>
                      </c:pt>
                      <c:pt idx="240">
                        <c:v>0.24</c:v>
                      </c:pt>
                      <c:pt idx="241">
                        <c:v>0.24099999999999999</c:v>
                      </c:pt>
                      <c:pt idx="242">
                        <c:v>0.24199999999999999</c:v>
                      </c:pt>
                      <c:pt idx="243">
                        <c:v>0.24299999999999999</c:v>
                      </c:pt>
                      <c:pt idx="244">
                        <c:v>0.24399999999999999</c:v>
                      </c:pt>
                      <c:pt idx="245">
                        <c:v>0.245</c:v>
                      </c:pt>
                      <c:pt idx="246">
                        <c:v>0.246</c:v>
                      </c:pt>
                      <c:pt idx="247">
                        <c:v>0.247</c:v>
                      </c:pt>
                      <c:pt idx="248">
                        <c:v>0.248</c:v>
                      </c:pt>
                      <c:pt idx="249">
                        <c:v>0.249</c:v>
                      </c:pt>
                      <c:pt idx="250">
                        <c:v>0.25</c:v>
                      </c:pt>
                      <c:pt idx="251">
                        <c:v>0.251</c:v>
                      </c:pt>
                      <c:pt idx="252">
                        <c:v>0.252</c:v>
                      </c:pt>
                      <c:pt idx="253">
                        <c:v>0.253</c:v>
                      </c:pt>
                      <c:pt idx="254">
                        <c:v>0.254</c:v>
                      </c:pt>
                      <c:pt idx="255">
                        <c:v>0.255</c:v>
                      </c:pt>
                      <c:pt idx="256">
                        <c:v>0.25600000000000001</c:v>
                      </c:pt>
                      <c:pt idx="257">
                        <c:v>0.25700000000000001</c:v>
                      </c:pt>
                      <c:pt idx="258">
                        <c:v>0.25800000000000001</c:v>
                      </c:pt>
                      <c:pt idx="259">
                        <c:v>0.25900000000000001</c:v>
                      </c:pt>
                      <c:pt idx="260">
                        <c:v>0.26</c:v>
                      </c:pt>
                      <c:pt idx="261">
                        <c:v>0.26100000000000001</c:v>
                      </c:pt>
                      <c:pt idx="262">
                        <c:v>0.26200000000000001</c:v>
                      </c:pt>
                      <c:pt idx="263">
                        <c:v>0.26300000000000001</c:v>
                      </c:pt>
                      <c:pt idx="264">
                        <c:v>0.26400000000000001</c:v>
                      </c:pt>
                      <c:pt idx="265">
                        <c:v>0.26500000000000001</c:v>
                      </c:pt>
                      <c:pt idx="266">
                        <c:v>0.26600000000000001</c:v>
                      </c:pt>
                      <c:pt idx="267">
                        <c:v>0.26700000000000002</c:v>
                      </c:pt>
                      <c:pt idx="268">
                        <c:v>0.26800000000000002</c:v>
                      </c:pt>
                      <c:pt idx="269">
                        <c:v>0.26900000000000002</c:v>
                      </c:pt>
                      <c:pt idx="270">
                        <c:v>0.27</c:v>
                      </c:pt>
                      <c:pt idx="271">
                        <c:v>0.27100000000000002</c:v>
                      </c:pt>
                      <c:pt idx="272">
                        <c:v>0.27200000000000002</c:v>
                      </c:pt>
                      <c:pt idx="273">
                        <c:v>0.27300000000000002</c:v>
                      </c:pt>
                      <c:pt idx="274">
                        <c:v>0.27400000000000002</c:v>
                      </c:pt>
                      <c:pt idx="275">
                        <c:v>0.27500000000000002</c:v>
                      </c:pt>
                      <c:pt idx="276">
                        <c:v>0.27600000000000002</c:v>
                      </c:pt>
                      <c:pt idx="277">
                        <c:v>0.27700000000000002</c:v>
                      </c:pt>
                      <c:pt idx="278">
                        <c:v>0.27800000000000002</c:v>
                      </c:pt>
                      <c:pt idx="279">
                        <c:v>0.27900000000000003</c:v>
                      </c:pt>
                      <c:pt idx="280">
                        <c:v>0.28000000000000003</c:v>
                      </c:pt>
                      <c:pt idx="281">
                        <c:v>0.28100000000000003</c:v>
                      </c:pt>
                      <c:pt idx="282">
                        <c:v>0.28199999999999997</c:v>
                      </c:pt>
                      <c:pt idx="283">
                        <c:v>0.28299999999999997</c:v>
                      </c:pt>
                      <c:pt idx="284">
                        <c:v>0.28399999999999997</c:v>
                      </c:pt>
                      <c:pt idx="285">
                        <c:v>0.28499999999999998</c:v>
                      </c:pt>
                      <c:pt idx="286">
                        <c:v>0.28599999999999998</c:v>
                      </c:pt>
                      <c:pt idx="287">
                        <c:v>0.28699999999999998</c:v>
                      </c:pt>
                      <c:pt idx="288">
                        <c:v>0.28799999999999998</c:v>
                      </c:pt>
                      <c:pt idx="289">
                        <c:v>0.28899999999999998</c:v>
                      </c:pt>
                      <c:pt idx="290">
                        <c:v>0.28999999999999998</c:v>
                      </c:pt>
                      <c:pt idx="291">
                        <c:v>0.29099999999999998</c:v>
                      </c:pt>
                      <c:pt idx="292">
                        <c:v>0.29199999999999998</c:v>
                      </c:pt>
                      <c:pt idx="293">
                        <c:v>0.29299999999999998</c:v>
                      </c:pt>
                      <c:pt idx="294">
                        <c:v>0.29399999999999998</c:v>
                      </c:pt>
                      <c:pt idx="295">
                        <c:v>0.29499999999999998</c:v>
                      </c:pt>
                      <c:pt idx="296">
                        <c:v>0.29599999999999999</c:v>
                      </c:pt>
                      <c:pt idx="297">
                        <c:v>0.29699999999999999</c:v>
                      </c:pt>
                      <c:pt idx="298">
                        <c:v>0.29799999999999999</c:v>
                      </c:pt>
                      <c:pt idx="299">
                        <c:v>0.29899999999999999</c:v>
                      </c:pt>
                      <c:pt idx="300">
                        <c:v>0.3</c:v>
                      </c:pt>
                      <c:pt idx="301">
                        <c:v>0.30099999999999999</c:v>
                      </c:pt>
                      <c:pt idx="302">
                        <c:v>0.30199999999999999</c:v>
                      </c:pt>
                      <c:pt idx="303">
                        <c:v>0.30299999999999999</c:v>
                      </c:pt>
                      <c:pt idx="304">
                        <c:v>0.30399999999999999</c:v>
                      </c:pt>
                      <c:pt idx="305">
                        <c:v>0.30499999999999999</c:v>
                      </c:pt>
                      <c:pt idx="306">
                        <c:v>0.30599999999999999</c:v>
                      </c:pt>
                      <c:pt idx="307">
                        <c:v>0.307</c:v>
                      </c:pt>
                      <c:pt idx="308">
                        <c:v>0.308</c:v>
                      </c:pt>
                      <c:pt idx="309">
                        <c:v>0.309</c:v>
                      </c:pt>
                      <c:pt idx="310">
                        <c:v>0.31</c:v>
                      </c:pt>
                      <c:pt idx="311">
                        <c:v>0.311</c:v>
                      </c:pt>
                      <c:pt idx="312">
                        <c:v>0.312</c:v>
                      </c:pt>
                      <c:pt idx="313">
                        <c:v>0.313</c:v>
                      </c:pt>
                      <c:pt idx="314">
                        <c:v>0.314</c:v>
                      </c:pt>
                      <c:pt idx="315">
                        <c:v>0.315</c:v>
                      </c:pt>
                      <c:pt idx="316">
                        <c:v>0.316</c:v>
                      </c:pt>
                      <c:pt idx="317">
                        <c:v>0.317</c:v>
                      </c:pt>
                      <c:pt idx="318">
                        <c:v>0.318</c:v>
                      </c:pt>
                      <c:pt idx="319">
                        <c:v>0.31900000000000001</c:v>
                      </c:pt>
                      <c:pt idx="320">
                        <c:v>0.32</c:v>
                      </c:pt>
                      <c:pt idx="321">
                        <c:v>0.32100000000000001</c:v>
                      </c:pt>
                      <c:pt idx="322">
                        <c:v>0.32200000000000001</c:v>
                      </c:pt>
                      <c:pt idx="323">
                        <c:v>0.32300000000000001</c:v>
                      </c:pt>
                      <c:pt idx="324">
                        <c:v>0.32400000000000001</c:v>
                      </c:pt>
                      <c:pt idx="325">
                        <c:v>0.32500000000000001</c:v>
                      </c:pt>
                      <c:pt idx="326">
                        <c:v>0.32600000000000001</c:v>
                      </c:pt>
                      <c:pt idx="327">
                        <c:v>0.32700000000000001</c:v>
                      </c:pt>
                      <c:pt idx="328">
                        <c:v>0.32800000000000001</c:v>
                      </c:pt>
                      <c:pt idx="329">
                        <c:v>0.32900000000000001</c:v>
                      </c:pt>
                      <c:pt idx="330">
                        <c:v>0.33</c:v>
                      </c:pt>
                      <c:pt idx="331">
                        <c:v>0.33100000000000002</c:v>
                      </c:pt>
                      <c:pt idx="332">
                        <c:v>0.33200000000000002</c:v>
                      </c:pt>
                      <c:pt idx="333">
                        <c:v>0.33300000000000002</c:v>
                      </c:pt>
                      <c:pt idx="334">
                        <c:v>0.33400000000000002</c:v>
                      </c:pt>
                      <c:pt idx="335">
                        <c:v>0.33500000000000002</c:v>
                      </c:pt>
                      <c:pt idx="336">
                        <c:v>0.33600000000000002</c:v>
                      </c:pt>
                      <c:pt idx="337">
                        <c:v>0.33700000000000002</c:v>
                      </c:pt>
                      <c:pt idx="338">
                        <c:v>0.33800000000000002</c:v>
                      </c:pt>
                      <c:pt idx="339">
                        <c:v>0.33900000000000002</c:v>
                      </c:pt>
                      <c:pt idx="340">
                        <c:v>0.34</c:v>
                      </c:pt>
                      <c:pt idx="341">
                        <c:v>0.34100000000000003</c:v>
                      </c:pt>
                      <c:pt idx="342">
                        <c:v>0.34200000000000003</c:v>
                      </c:pt>
                      <c:pt idx="343">
                        <c:v>0.34300000000000003</c:v>
                      </c:pt>
                      <c:pt idx="344">
                        <c:v>0.34399999999999997</c:v>
                      </c:pt>
                      <c:pt idx="345">
                        <c:v>0.34499999999999997</c:v>
                      </c:pt>
                      <c:pt idx="346">
                        <c:v>0.34599999999999997</c:v>
                      </c:pt>
                      <c:pt idx="347">
                        <c:v>0.34699999999999998</c:v>
                      </c:pt>
                      <c:pt idx="348">
                        <c:v>0.34799999999999998</c:v>
                      </c:pt>
                      <c:pt idx="349">
                        <c:v>0.34899999999999998</c:v>
                      </c:pt>
                      <c:pt idx="350">
                        <c:v>0.35</c:v>
                      </c:pt>
                      <c:pt idx="351">
                        <c:v>0.35099999999999998</c:v>
                      </c:pt>
                      <c:pt idx="352">
                        <c:v>0.35199999999999998</c:v>
                      </c:pt>
                      <c:pt idx="353">
                        <c:v>0.35299999999999998</c:v>
                      </c:pt>
                      <c:pt idx="354">
                        <c:v>0.35399999999999998</c:v>
                      </c:pt>
                      <c:pt idx="355">
                        <c:v>0.35499999999999998</c:v>
                      </c:pt>
                      <c:pt idx="356">
                        <c:v>0.35599999999999998</c:v>
                      </c:pt>
                      <c:pt idx="357">
                        <c:v>0.35699999999999998</c:v>
                      </c:pt>
                      <c:pt idx="358">
                        <c:v>0.35799999999999998</c:v>
                      </c:pt>
                      <c:pt idx="359">
                        <c:v>0.35899999999999999</c:v>
                      </c:pt>
                      <c:pt idx="360">
                        <c:v>0.36</c:v>
                      </c:pt>
                      <c:pt idx="361">
                        <c:v>0.36099999999999999</c:v>
                      </c:pt>
                      <c:pt idx="362">
                        <c:v>0.36199999999999999</c:v>
                      </c:pt>
                      <c:pt idx="363">
                        <c:v>0.36299999999999999</c:v>
                      </c:pt>
                      <c:pt idx="364">
                        <c:v>0.36399999999999999</c:v>
                      </c:pt>
                      <c:pt idx="365">
                        <c:v>0.36499999999999999</c:v>
                      </c:pt>
                      <c:pt idx="366">
                        <c:v>0.36599999999999999</c:v>
                      </c:pt>
                      <c:pt idx="367">
                        <c:v>0.36699999999999999</c:v>
                      </c:pt>
                      <c:pt idx="368">
                        <c:v>0.36799999999999999</c:v>
                      </c:pt>
                      <c:pt idx="369">
                        <c:v>0.36899999999999999</c:v>
                      </c:pt>
                      <c:pt idx="370">
                        <c:v>0.37</c:v>
                      </c:pt>
                      <c:pt idx="371">
                        <c:v>0.371</c:v>
                      </c:pt>
                      <c:pt idx="372">
                        <c:v>0.372</c:v>
                      </c:pt>
                      <c:pt idx="373">
                        <c:v>0.373</c:v>
                      </c:pt>
                      <c:pt idx="374">
                        <c:v>0.374</c:v>
                      </c:pt>
                      <c:pt idx="375">
                        <c:v>0.375</c:v>
                      </c:pt>
                      <c:pt idx="376">
                        <c:v>0.376</c:v>
                      </c:pt>
                      <c:pt idx="377">
                        <c:v>0.377</c:v>
                      </c:pt>
                      <c:pt idx="378">
                        <c:v>0.378</c:v>
                      </c:pt>
                      <c:pt idx="379">
                        <c:v>0.379</c:v>
                      </c:pt>
                      <c:pt idx="380">
                        <c:v>0.38</c:v>
                      </c:pt>
                      <c:pt idx="381">
                        <c:v>0.38100000000000001</c:v>
                      </c:pt>
                      <c:pt idx="382">
                        <c:v>0.38200000000000001</c:v>
                      </c:pt>
                      <c:pt idx="383">
                        <c:v>0.38300000000000001</c:v>
                      </c:pt>
                      <c:pt idx="384">
                        <c:v>0.38400000000000001</c:v>
                      </c:pt>
                      <c:pt idx="385">
                        <c:v>0.38500000000000001</c:v>
                      </c:pt>
                      <c:pt idx="386">
                        <c:v>0.38600000000000001</c:v>
                      </c:pt>
                      <c:pt idx="387">
                        <c:v>0.38700000000000001</c:v>
                      </c:pt>
                      <c:pt idx="388">
                        <c:v>0.38800000000000001</c:v>
                      </c:pt>
                      <c:pt idx="389">
                        <c:v>0.38900000000000001</c:v>
                      </c:pt>
                      <c:pt idx="390">
                        <c:v>0.39</c:v>
                      </c:pt>
                      <c:pt idx="391">
                        <c:v>0.39100000000000001</c:v>
                      </c:pt>
                      <c:pt idx="392">
                        <c:v>0.39200000000000002</c:v>
                      </c:pt>
                      <c:pt idx="393">
                        <c:v>0.39300000000000002</c:v>
                      </c:pt>
                      <c:pt idx="394">
                        <c:v>0.39400000000000002</c:v>
                      </c:pt>
                      <c:pt idx="395">
                        <c:v>0.39500000000000002</c:v>
                      </c:pt>
                      <c:pt idx="396">
                        <c:v>0.39600000000000002</c:v>
                      </c:pt>
                      <c:pt idx="397">
                        <c:v>0.39700000000000002</c:v>
                      </c:pt>
                      <c:pt idx="398">
                        <c:v>0.39800000000000002</c:v>
                      </c:pt>
                      <c:pt idx="399">
                        <c:v>0.39900000000000002</c:v>
                      </c:pt>
                      <c:pt idx="400">
                        <c:v>0.4</c:v>
                      </c:pt>
                      <c:pt idx="401">
                        <c:v>0.40100000000000002</c:v>
                      </c:pt>
                      <c:pt idx="402">
                        <c:v>0.40200000000000002</c:v>
                      </c:pt>
                      <c:pt idx="403">
                        <c:v>0.40300000000000002</c:v>
                      </c:pt>
                      <c:pt idx="404">
                        <c:v>0.40400000000000003</c:v>
                      </c:pt>
                      <c:pt idx="405">
                        <c:v>0.40500000000000003</c:v>
                      </c:pt>
                      <c:pt idx="406">
                        <c:v>0.40600000000000003</c:v>
                      </c:pt>
                      <c:pt idx="407">
                        <c:v>0.40699999999999997</c:v>
                      </c:pt>
                      <c:pt idx="408">
                        <c:v>0.40799999999999997</c:v>
                      </c:pt>
                      <c:pt idx="409">
                        <c:v>0.40899999999999997</c:v>
                      </c:pt>
                      <c:pt idx="410">
                        <c:v>0.41</c:v>
                      </c:pt>
                      <c:pt idx="411">
                        <c:v>0.41099999999999998</c:v>
                      </c:pt>
                      <c:pt idx="412">
                        <c:v>0.41199999999999998</c:v>
                      </c:pt>
                      <c:pt idx="413">
                        <c:v>0.41299999999999998</c:v>
                      </c:pt>
                      <c:pt idx="414">
                        <c:v>0.41399999999999998</c:v>
                      </c:pt>
                      <c:pt idx="415">
                        <c:v>0.41499999999999998</c:v>
                      </c:pt>
                      <c:pt idx="416">
                        <c:v>0.41599999999999998</c:v>
                      </c:pt>
                      <c:pt idx="417">
                        <c:v>0.41699999999999998</c:v>
                      </c:pt>
                      <c:pt idx="418">
                        <c:v>0.41799999999999998</c:v>
                      </c:pt>
                      <c:pt idx="419">
                        <c:v>0.41899999999999998</c:v>
                      </c:pt>
                      <c:pt idx="420">
                        <c:v>0.42</c:v>
                      </c:pt>
                      <c:pt idx="421">
                        <c:v>0.42099999999999999</c:v>
                      </c:pt>
                      <c:pt idx="422">
                        <c:v>0.42199999999999999</c:v>
                      </c:pt>
                      <c:pt idx="423">
                        <c:v>0.42299999999999999</c:v>
                      </c:pt>
                      <c:pt idx="424">
                        <c:v>0.42399999999999999</c:v>
                      </c:pt>
                      <c:pt idx="425">
                        <c:v>0.42499999999999999</c:v>
                      </c:pt>
                      <c:pt idx="426">
                        <c:v>0.42599999999999999</c:v>
                      </c:pt>
                      <c:pt idx="427">
                        <c:v>0.42699999999999999</c:v>
                      </c:pt>
                      <c:pt idx="428">
                        <c:v>0.42799999999999999</c:v>
                      </c:pt>
                      <c:pt idx="429">
                        <c:v>0.42899999999999999</c:v>
                      </c:pt>
                      <c:pt idx="430">
                        <c:v>0.43</c:v>
                      </c:pt>
                      <c:pt idx="431">
                        <c:v>0.43099999999999999</c:v>
                      </c:pt>
                      <c:pt idx="432">
                        <c:v>0.432</c:v>
                      </c:pt>
                      <c:pt idx="433">
                        <c:v>0.433</c:v>
                      </c:pt>
                      <c:pt idx="434">
                        <c:v>0.434</c:v>
                      </c:pt>
                      <c:pt idx="435">
                        <c:v>0.435</c:v>
                      </c:pt>
                      <c:pt idx="436">
                        <c:v>0.436</c:v>
                      </c:pt>
                      <c:pt idx="437">
                        <c:v>0.437</c:v>
                      </c:pt>
                      <c:pt idx="438">
                        <c:v>0.438</c:v>
                      </c:pt>
                      <c:pt idx="439">
                        <c:v>0.439</c:v>
                      </c:pt>
                      <c:pt idx="440">
                        <c:v>0.44</c:v>
                      </c:pt>
                      <c:pt idx="441">
                        <c:v>0.441</c:v>
                      </c:pt>
                      <c:pt idx="442">
                        <c:v>0.442</c:v>
                      </c:pt>
                      <c:pt idx="443">
                        <c:v>0.443</c:v>
                      </c:pt>
                      <c:pt idx="444">
                        <c:v>0.44400000000000001</c:v>
                      </c:pt>
                      <c:pt idx="445">
                        <c:v>0.44500000000000001</c:v>
                      </c:pt>
                      <c:pt idx="446">
                        <c:v>0.44600000000000001</c:v>
                      </c:pt>
                      <c:pt idx="447">
                        <c:v>0.44700000000000001</c:v>
                      </c:pt>
                      <c:pt idx="448">
                        <c:v>0.44800000000000001</c:v>
                      </c:pt>
                      <c:pt idx="449">
                        <c:v>0.44900000000000001</c:v>
                      </c:pt>
                      <c:pt idx="450">
                        <c:v>0.45</c:v>
                      </c:pt>
                      <c:pt idx="451">
                        <c:v>0.45100000000000001</c:v>
                      </c:pt>
                      <c:pt idx="452">
                        <c:v>0.45200000000000001</c:v>
                      </c:pt>
                      <c:pt idx="453">
                        <c:v>0.45300000000000001</c:v>
                      </c:pt>
                      <c:pt idx="454">
                        <c:v>0.45400000000000001</c:v>
                      </c:pt>
                      <c:pt idx="455">
                        <c:v>0.45500000000000002</c:v>
                      </c:pt>
                      <c:pt idx="456">
                        <c:v>0.45600000000000002</c:v>
                      </c:pt>
                      <c:pt idx="457">
                        <c:v>0.45700000000000002</c:v>
                      </c:pt>
                      <c:pt idx="458">
                        <c:v>0.45800000000000002</c:v>
                      </c:pt>
                      <c:pt idx="459">
                        <c:v>0.45900000000000002</c:v>
                      </c:pt>
                      <c:pt idx="460">
                        <c:v>0.46</c:v>
                      </c:pt>
                      <c:pt idx="461">
                        <c:v>0.46100000000000002</c:v>
                      </c:pt>
                      <c:pt idx="462">
                        <c:v>0.46200000000000002</c:v>
                      </c:pt>
                      <c:pt idx="463">
                        <c:v>0.46300000000000002</c:v>
                      </c:pt>
                      <c:pt idx="464">
                        <c:v>0.46400000000000002</c:v>
                      </c:pt>
                      <c:pt idx="465">
                        <c:v>0.46500000000000002</c:v>
                      </c:pt>
                      <c:pt idx="466">
                        <c:v>0.46600000000000003</c:v>
                      </c:pt>
                      <c:pt idx="467">
                        <c:v>0.46700000000000003</c:v>
                      </c:pt>
                      <c:pt idx="468">
                        <c:v>0.46800000000000003</c:v>
                      </c:pt>
                      <c:pt idx="469">
                        <c:v>0.46899999999999997</c:v>
                      </c:pt>
                      <c:pt idx="470">
                        <c:v>0.47</c:v>
                      </c:pt>
                      <c:pt idx="471">
                        <c:v>0.47099999999999997</c:v>
                      </c:pt>
                      <c:pt idx="472">
                        <c:v>0.47199999999999998</c:v>
                      </c:pt>
                      <c:pt idx="473">
                        <c:v>0.47299999999999998</c:v>
                      </c:pt>
                      <c:pt idx="474">
                        <c:v>0.47399999999999998</c:v>
                      </c:pt>
                      <c:pt idx="475">
                        <c:v>0.47499999999999998</c:v>
                      </c:pt>
                      <c:pt idx="476">
                        <c:v>0.47599999999999998</c:v>
                      </c:pt>
                      <c:pt idx="477">
                        <c:v>0.47699999999999998</c:v>
                      </c:pt>
                      <c:pt idx="478">
                        <c:v>0.47799999999999998</c:v>
                      </c:pt>
                      <c:pt idx="479">
                        <c:v>0.47899999999999998</c:v>
                      </c:pt>
                      <c:pt idx="480">
                        <c:v>0.48</c:v>
                      </c:pt>
                      <c:pt idx="481">
                        <c:v>0.48099999999999998</c:v>
                      </c:pt>
                      <c:pt idx="482">
                        <c:v>0.48199999999999998</c:v>
                      </c:pt>
                      <c:pt idx="483">
                        <c:v>0.48299999999999998</c:v>
                      </c:pt>
                      <c:pt idx="484">
                        <c:v>0.48399999999999999</c:v>
                      </c:pt>
                      <c:pt idx="485">
                        <c:v>0.48499999999999999</c:v>
                      </c:pt>
                      <c:pt idx="486">
                        <c:v>0.48599999999999999</c:v>
                      </c:pt>
                      <c:pt idx="487">
                        <c:v>0.48699999999999999</c:v>
                      </c:pt>
                      <c:pt idx="488">
                        <c:v>0.48799999999999999</c:v>
                      </c:pt>
                      <c:pt idx="489">
                        <c:v>0.48899999999999999</c:v>
                      </c:pt>
                      <c:pt idx="490">
                        <c:v>0.49</c:v>
                      </c:pt>
                      <c:pt idx="491">
                        <c:v>0.49099999999999999</c:v>
                      </c:pt>
                      <c:pt idx="492">
                        <c:v>0.49199999999999999</c:v>
                      </c:pt>
                      <c:pt idx="493">
                        <c:v>0.49299999999999999</c:v>
                      </c:pt>
                      <c:pt idx="494">
                        <c:v>0.49399999999999999</c:v>
                      </c:pt>
                      <c:pt idx="495">
                        <c:v>0.495</c:v>
                      </c:pt>
                      <c:pt idx="496">
                        <c:v>0.496</c:v>
                      </c:pt>
                      <c:pt idx="497">
                        <c:v>0.497</c:v>
                      </c:pt>
                      <c:pt idx="498">
                        <c:v>0.498</c:v>
                      </c:pt>
                      <c:pt idx="499">
                        <c:v>0.499</c:v>
                      </c:pt>
                      <c:pt idx="500">
                        <c:v>0.5</c:v>
                      </c:pt>
                      <c:pt idx="501">
                        <c:v>0.501</c:v>
                      </c:pt>
                      <c:pt idx="502">
                        <c:v>0.502</c:v>
                      </c:pt>
                      <c:pt idx="503">
                        <c:v>0.503</c:v>
                      </c:pt>
                      <c:pt idx="504">
                        <c:v>0.504</c:v>
                      </c:pt>
                      <c:pt idx="505">
                        <c:v>0.505</c:v>
                      </c:pt>
                      <c:pt idx="506">
                        <c:v>0.50600000000000001</c:v>
                      </c:pt>
                      <c:pt idx="507">
                        <c:v>0.50700000000000001</c:v>
                      </c:pt>
                      <c:pt idx="508">
                        <c:v>0.50800000000000001</c:v>
                      </c:pt>
                      <c:pt idx="509">
                        <c:v>0.50900000000000001</c:v>
                      </c:pt>
                      <c:pt idx="510">
                        <c:v>0.51</c:v>
                      </c:pt>
                      <c:pt idx="511">
                        <c:v>0.51100000000000001</c:v>
                      </c:pt>
                      <c:pt idx="512">
                        <c:v>0.51200000000000001</c:v>
                      </c:pt>
                      <c:pt idx="513">
                        <c:v>0.51300000000000001</c:v>
                      </c:pt>
                      <c:pt idx="514">
                        <c:v>0.51400000000000001</c:v>
                      </c:pt>
                      <c:pt idx="515">
                        <c:v>0.51500000000000001</c:v>
                      </c:pt>
                      <c:pt idx="516">
                        <c:v>0.51600000000000001</c:v>
                      </c:pt>
                      <c:pt idx="517">
                        <c:v>0.51700000000000002</c:v>
                      </c:pt>
                      <c:pt idx="518">
                        <c:v>0.51800000000000002</c:v>
                      </c:pt>
                      <c:pt idx="519">
                        <c:v>0.51900000000000002</c:v>
                      </c:pt>
                      <c:pt idx="520">
                        <c:v>0.52</c:v>
                      </c:pt>
                      <c:pt idx="521">
                        <c:v>0.52100000000000002</c:v>
                      </c:pt>
                      <c:pt idx="522">
                        <c:v>0.52200000000000002</c:v>
                      </c:pt>
                      <c:pt idx="523">
                        <c:v>0.52300000000000002</c:v>
                      </c:pt>
                      <c:pt idx="524">
                        <c:v>0.52400000000000002</c:v>
                      </c:pt>
                      <c:pt idx="525">
                        <c:v>0.52500000000000002</c:v>
                      </c:pt>
                      <c:pt idx="526">
                        <c:v>0.52600000000000002</c:v>
                      </c:pt>
                      <c:pt idx="527">
                        <c:v>0.52700000000000002</c:v>
                      </c:pt>
                      <c:pt idx="528">
                        <c:v>0.52800000000000002</c:v>
                      </c:pt>
                      <c:pt idx="529">
                        <c:v>0.52900000000000003</c:v>
                      </c:pt>
                      <c:pt idx="530">
                        <c:v>0.53</c:v>
                      </c:pt>
                      <c:pt idx="531">
                        <c:v>0.53100000000000003</c:v>
                      </c:pt>
                      <c:pt idx="532">
                        <c:v>0.53200000000000003</c:v>
                      </c:pt>
                      <c:pt idx="533">
                        <c:v>0.53300000000000003</c:v>
                      </c:pt>
                      <c:pt idx="534">
                        <c:v>0.53400000000000003</c:v>
                      </c:pt>
                      <c:pt idx="535">
                        <c:v>0.53500000000000003</c:v>
                      </c:pt>
                      <c:pt idx="536">
                        <c:v>0.53600000000000003</c:v>
                      </c:pt>
                      <c:pt idx="537">
                        <c:v>0.53700000000000003</c:v>
                      </c:pt>
                      <c:pt idx="538">
                        <c:v>0.53800000000000003</c:v>
                      </c:pt>
                      <c:pt idx="539">
                        <c:v>0.53900000000000003</c:v>
                      </c:pt>
                      <c:pt idx="540">
                        <c:v>0.54</c:v>
                      </c:pt>
                      <c:pt idx="541">
                        <c:v>0.54100000000000004</c:v>
                      </c:pt>
                      <c:pt idx="542">
                        <c:v>0.54200000000000004</c:v>
                      </c:pt>
                      <c:pt idx="543">
                        <c:v>0.54300000000000004</c:v>
                      </c:pt>
                      <c:pt idx="544">
                        <c:v>0.54400000000000004</c:v>
                      </c:pt>
                      <c:pt idx="545">
                        <c:v>0.54500000000000004</c:v>
                      </c:pt>
                      <c:pt idx="546">
                        <c:v>0.54600000000000004</c:v>
                      </c:pt>
                      <c:pt idx="547">
                        <c:v>0.54700000000000004</c:v>
                      </c:pt>
                      <c:pt idx="548">
                        <c:v>0.54800000000000004</c:v>
                      </c:pt>
                      <c:pt idx="549">
                        <c:v>0.54900000000000004</c:v>
                      </c:pt>
                      <c:pt idx="550">
                        <c:v>0.55000000000000004</c:v>
                      </c:pt>
                      <c:pt idx="551">
                        <c:v>0.55100000000000005</c:v>
                      </c:pt>
                      <c:pt idx="552">
                        <c:v>0.55200000000000005</c:v>
                      </c:pt>
                      <c:pt idx="553">
                        <c:v>0.55300000000000005</c:v>
                      </c:pt>
                      <c:pt idx="554">
                        <c:v>0.55400000000000005</c:v>
                      </c:pt>
                      <c:pt idx="555">
                        <c:v>0.55500000000000005</c:v>
                      </c:pt>
                      <c:pt idx="556">
                        <c:v>0.55600000000000005</c:v>
                      </c:pt>
                      <c:pt idx="557">
                        <c:v>0.55700000000000005</c:v>
                      </c:pt>
                      <c:pt idx="558">
                        <c:v>0.55800000000000005</c:v>
                      </c:pt>
                      <c:pt idx="559">
                        <c:v>0.55900000000000005</c:v>
                      </c:pt>
                      <c:pt idx="560">
                        <c:v>0.56000000000000005</c:v>
                      </c:pt>
                      <c:pt idx="561">
                        <c:v>0.56100000000000005</c:v>
                      </c:pt>
                      <c:pt idx="562">
                        <c:v>0.56200000000000006</c:v>
                      </c:pt>
                      <c:pt idx="563">
                        <c:v>0.56299999999999994</c:v>
                      </c:pt>
                      <c:pt idx="564">
                        <c:v>0.56399999999999995</c:v>
                      </c:pt>
                      <c:pt idx="565">
                        <c:v>0.56499999999999995</c:v>
                      </c:pt>
                      <c:pt idx="566">
                        <c:v>0.56599999999999995</c:v>
                      </c:pt>
                      <c:pt idx="567">
                        <c:v>0.56699999999999995</c:v>
                      </c:pt>
                      <c:pt idx="568">
                        <c:v>0.56799999999999995</c:v>
                      </c:pt>
                      <c:pt idx="569">
                        <c:v>0.56899999999999995</c:v>
                      </c:pt>
                      <c:pt idx="570">
                        <c:v>0.56999999999999995</c:v>
                      </c:pt>
                      <c:pt idx="571">
                        <c:v>0.57099999999999995</c:v>
                      </c:pt>
                      <c:pt idx="572">
                        <c:v>0.57199999999999995</c:v>
                      </c:pt>
                      <c:pt idx="573">
                        <c:v>0.57299999999999995</c:v>
                      </c:pt>
                      <c:pt idx="574">
                        <c:v>0.57399999999999995</c:v>
                      </c:pt>
                      <c:pt idx="575">
                        <c:v>0.57499999999999996</c:v>
                      </c:pt>
                      <c:pt idx="576">
                        <c:v>0.57599999999999996</c:v>
                      </c:pt>
                      <c:pt idx="577">
                        <c:v>0.57699999999999996</c:v>
                      </c:pt>
                      <c:pt idx="578">
                        <c:v>0.57799999999999996</c:v>
                      </c:pt>
                      <c:pt idx="579">
                        <c:v>0.57899999999999996</c:v>
                      </c:pt>
                      <c:pt idx="580">
                        <c:v>0.57999999999999996</c:v>
                      </c:pt>
                      <c:pt idx="581">
                        <c:v>0.58099999999999996</c:v>
                      </c:pt>
                      <c:pt idx="582">
                        <c:v>0.58199999999999996</c:v>
                      </c:pt>
                      <c:pt idx="583">
                        <c:v>0.58299999999999996</c:v>
                      </c:pt>
                      <c:pt idx="584">
                        <c:v>0.58399999999999996</c:v>
                      </c:pt>
                      <c:pt idx="585">
                        <c:v>0.58499999999999996</c:v>
                      </c:pt>
                      <c:pt idx="586">
                        <c:v>0.58599999999999997</c:v>
                      </c:pt>
                      <c:pt idx="587">
                        <c:v>0.58699999999999997</c:v>
                      </c:pt>
                      <c:pt idx="588">
                        <c:v>0.58799999999999997</c:v>
                      </c:pt>
                      <c:pt idx="589">
                        <c:v>0.58899999999999997</c:v>
                      </c:pt>
                      <c:pt idx="590">
                        <c:v>0.59</c:v>
                      </c:pt>
                      <c:pt idx="591">
                        <c:v>0.59099999999999997</c:v>
                      </c:pt>
                      <c:pt idx="592">
                        <c:v>0.59199999999999997</c:v>
                      </c:pt>
                      <c:pt idx="593">
                        <c:v>0.59299999999999997</c:v>
                      </c:pt>
                      <c:pt idx="594">
                        <c:v>0.59399999999999997</c:v>
                      </c:pt>
                      <c:pt idx="595">
                        <c:v>0.59499999999999997</c:v>
                      </c:pt>
                      <c:pt idx="596">
                        <c:v>0.59599999999999997</c:v>
                      </c:pt>
                      <c:pt idx="597">
                        <c:v>0.59699999999999998</c:v>
                      </c:pt>
                      <c:pt idx="598">
                        <c:v>0.59799999999999998</c:v>
                      </c:pt>
                      <c:pt idx="599">
                        <c:v>0.59899999999999998</c:v>
                      </c:pt>
                      <c:pt idx="600">
                        <c:v>0.6</c:v>
                      </c:pt>
                      <c:pt idx="601">
                        <c:v>0.60099999999999998</c:v>
                      </c:pt>
                      <c:pt idx="602">
                        <c:v>0.60199999999999998</c:v>
                      </c:pt>
                      <c:pt idx="603">
                        <c:v>0.60299999999999998</c:v>
                      </c:pt>
                      <c:pt idx="604">
                        <c:v>0.60399999999999998</c:v>
                      </c:pt>
                      <c:pt idx="605">
                        <c:v>0.60499999999999998</c:v>
                      </c:pt>
                      <c:pt idx="606">
                        <c:v>0.60599999999999998</c:v>
                      </c:pt>
                      <c:pt idx="607">
                        <c:v>0.60699999999999998</c:v>
                      </c:pt>
                      <c:pt idx="608">
                        <c:v>0.60799999999999998</c:v>
                      </c:pt>
                      <c:pt idx="609">
                        <c:v>0.60899999999999999</c:v>
                      </c:pt>
                      <c:pt idx="610">
                        <c:v>0.61</c:v>
                      </c:pt>
                      <c:pt idx="611">
                        <c:v>0.61099999999999999</c:v>
                      </c:pt>
                      <c:pt idx="612">
                        <c:v>0.61199999999999999</c:v>
                      </c:pt>
                      <c:pt idx="613">
                        <c:v>0.61299999999999999</c:v>
                      </c:pt>
                      <c:pt idx="614">
                        <c:v>0.61399999999999999</c:v>
                      </c:pt>
                      <c:pt idx="615">
                        <c:v>0.61499999999999999</c:v>
                      </c:pt>
                      <c:pt idx="616">
                        <c:v>0.61599999999999999</c:v>
                      </c:pt>
                      <c:pt idx="617">
                        <c:v>0.61699999999999999</c:v>
                      </c:pt>
                      <c:pt idx="618">
                        <c:v>0.61799999999999999</c:v>
                      </c:pt>
                      <c:pt idx="619">
                        <c:v>0.61899999999999999</c:v>
                      </c:pt>
                      <c:pt idx="620">
                        <c:v>0.62</c:v>
                      </c:pt>
                      <c:pt idx="621">
                        <c:v>0.621</c:v>
                      </c:pt>
                      <c:pt idx="622">
                        <c:v>0.622</c:v>
                      </c:pt>
                      <c:pt idx="623">
                        <c:v>0.623</c:v>
                      </c:pt>
                      <c:pt idx="624">
                        <c:v>0.624</c:v>
                      </c:pt>
                      <c:pt idx="625">
                        <c:v>0.625</c:v>
                      </c:pt>
                      <c:pt idx="626">
                        <c:v>0.626</c:v>
                      </c:pt>
                      <c:pt idx="627">
                        <c:v>0.627</c:v>
                      </c:pt>
                      <c:pt idx="628">
                        <c:v>0.628</c:v>
                      </c:pt>
                      <c:pt idx="629">
                        <c:v>0.629</c:v>
                      </c:pt>
                      <c:pt idx="630">
                        <c:v>0.63</c:v>
                      </c:pt>
                      <c:pt idx="631">
                        <c:v>0.63100000000000001</c:v>
                      </c:pt>
                      <c:pt idx="632">
                        <c:v>0.63200000000000001</c:v>
                      </c:pt>
                      <c:pt idx="633">
                        <c:v>0.63300000000000001</c:v>
                      </c:pt>
                      <c:pt idx="634">
                        <c:v>0.63400000000000001</c:v>
                      </c:pt>
                      <c:pt idx="635">
                        <c:v>0.63500000000000001</c:v>
                      </c:pt>
                      <c:pt idx="636">
                        <c:v>0.63600000000000001</c:v>
                      </c:pt>
                      <c:pt idx="637">
                        <c:v>0.63700000000000001</c:v>
                      </c:pt>
                      <c:pt idx="638">
                        <c:v>0.63800000000000001</c:v>
                      </c:pt>
                      <c:pt idx="639">
                        <c:v>0.63900000000000001</c:v>
                      </c:pt>
                      <c:pt idx="640">
                        <c:v>0.64</c:v>
                      </c:pt>
                      <c:pt idx="641">
                        <c:v>0.64100000000000001</c:v>
                      </c:pt>
                      <c:pt idx="642">
                        <c:v>0.64200000000000002</c:v>
                      </c:pt>
                      <c:pt idx="643">
                        <c:v>0.64300000000000002</c:v>
                      </c:pt>
                      <c:pt idx="644">
                        <c:v>0.64400000000000002</c:v>
                      </c:pt>
                      <c:pt idx="645">
                        <c:v>0.64500000000000002</c:v>
                      </c:pt>
                      <c:pt idx="646">
                        <c:v>0.64600000000000002</c:v>
                      </c:pt>
                      <c:pt idx="647">
                        <c:v>0.64700000000000002</c:v>
                      </c:pt>
                      <c:pt idx="648">
                        <c:v>0.64800000000000002</c:v>
                      </c:pt>
                      <c:pt idx="649">
                        <c:v>0.64900000000000002</c:v>
                      </c:pt>
                      <c:pt idx="650">
                        <c:v>0.65</c:v>
                      </c:pt>
                      <c:pt idx="651">
                        <c:v>0.65100000000000002</c:v>
                      </c:pt>
                      <c:pt idx="652">
                        <c:v>0.65200000000000002</c:v>
                      </c:pt>
                      <c:pt idx="653">
                        <c:v>0.65300000000000002</c:v>
                      </c:pt>
                      <c:pt idx="654">
                        <c:v>0.65400000000000003</c:v>
                      </c:pt>
                      <c:pt idx="655">
                        <c:v>0.65500000000000003</c:v>
                      </c:pt>
                      <c:pt idx="656">
                        <c:v>0.65600000000000003</c:v>
                      </c:pt>
                      <c:pt idx="657">
                        <c:v>0.65700000000000003</c:v>
                      </c:pt>
                      <c:pt idx="658">
                        <c:v>0.65800000000000003</c:v>
                      </c:pt>
                      <c:pt idx="659">
                        <c:v>0.65900000000000003</c:v>
                      </c:pt>
                      <c:pt idx="660">
                        <c:v>0.66</c:v>
                      </c:pt>
                      <c:pt idx="661">
                        <c:v>0.66100000000000003</c:v>
                      </c:pt>
                      <c:pt idx="662">
                        <c:v>0.66200000000000003</c:v>
                      </c:pt>
                      <c:pt idx="663">
                        <c:v>0.66300000000000003</c:v>
                      </c:pt>
                      <c:pt idx="664">
                        <c:v>0.66400000000000003</c:v>
                      </c:pt>
                      <c:pt idx="665">
                        <c:v>0.66500000000000004</c:v>
                      </c:pt>
                      <c:pt idx="666">
                        <c:v>0.66600000000000004</c:v>
                      </c:pt>
                      <c:pt idx="667">
                        <c:v>0.66700000000000004</c:v>
                      </c:pt>
                      <c:pt idx="668">
                        <c:v>0.66800000000000004</c:v>
                      </c:pt>
                      <c:pt idx="669">
                        <c:v>0.66900000000000004</c:v>
                      </c:pt>
                      <c:pt idx="670">
                        <c:v>0.67</c:v>
                      </c:pt>
                      <c:pt idx="671">
                        <c:v>0.67100000000000004</c:v>
                      </c:pt>
                      <c:pt idx="672">
                        <c:v>0.67200000000000004</c:v>
                      </c:pt>
                      <c:pt idx="673">
                        <c:v>0.67300000000000004</c:v>
                      </c:pt>
                      <c:pt idx="674">
                        <c:v>0.67400000000000004</c:v>
                      </c:pt>
                      <c:pt idx="675">
                        <c:v>0.67500000000000004</c:v>
                      </c:pt>
                      <c:pt idx="676">
                        <c:v>0.67600000000000005</c:v>
                      </c:pt>
                      <c:pt idx="677">
                        <c:v>0.67700000000000005</c:v>
                      </c:pt>
                      <c:pt idx="678">
                        <c:v>0.67800000000000005</c:v>
                      </c:pt>
                      <c:pt idx="679">
                        <c:v>0.67900000000000005</c:v>
                      </c:pt>
                      <c:pt idx="680">
                        <c:v>0.68</c:v>
                      </c:pt>
                      <c:pt idx="681">
                        <c:v>0.68100000000000005</c:v>
                      </c:pt>
                      <c:pt idx="682">
                        <c:v>0.68200000000000005</c:v>
                      </c:pt>
                      <c:pt idx="683">
                        <c:v>0.68300000000000005</c:v>
                      </c:pt>
                      <c:pt idx="684">
                        <c:v>0.68400000000000005</c:v>
                      </c:pt>
                      <c:pt idx="685">
                        <c:v>0.68500000000000005</c:v>
                      </c:pt>
                      <c:pt idx="686">
                        <c:v>0.68600000000000005</c:v>
                      </c:pt>
                      <c:pt idx="687">
                        <c:v>0.68700000000000006</c:v>
                      </c:pt>
                      <c:pt idx="688">
                        <c:v>0.68799999999999994</c:v>
                      </c:pt>
                      <c:pt idx="689">
                        <c:v>0.68899999999999995</c:v>
                      </c:pt>
                      <c:pt idx="690">
                        <c:v>0.69</c:v>
                      </c:pt>
                      <c:pt idx="691">
                        <c:v>0.69099999999999995</c:v>
                      </c:pt>
                      <c:pt idx="692">
                        <c:v>0.69199999999999995</c:v>
                      </c:pt>
                      <c:pt idx="693">
                        <c:v>0.69299999999999995</c:v>
                      </c:pt>
                      <c:pt idx="694">
                        <c:v>0.69399999999999995</c:v>
                      </c:pt>
                      <c:pt idx="695">
                        <c:v>0.69499999999999995</c:v>
                      </c:pt>
                      <c:pt idx="696">
                        <c:v>0.69599999999999995</c:v>
                      </c:pt>
                      <c:pt idx="697">
                        <c:v>0.69699999999999995</c:v>
                      </c:pt>
                      <c:pt idx="698">
                        <c:v>0.69799999999999995</c:v>
                      </c:pt>
                      <c:pt idx="699">
                        <c:v>0.69899999999999995</c:v>
                      </c:pt>
                      <c:pt idx="700">
                        <c:v>0.7</c:v>
                      </c:pt>
                      <c:pt idx="701">
                        <c:v>0.70099999999999996</c:v>
                      </c:pt>
                      <c:pt idx="702">
                        <c:v>0.70199999999999996</c:v>
                      </c:pt>
                      <c:pt idx="703">
                        <c:v>0.70299999999999996</c:v>
                      </c:pt>
                      <c:pt idx="704">
                        <c:v>0.70399999999999996</c:v>
                      </c:pt>
                      <c:pt idx="705">
                        <c:v>0.70499999999999996</c:v>
                      </c:pt>
                      <c:pt idx="706">
                        <c:v>0.70599999999999996</c:v>
                      </c:pt>
                      <c:pt idx="707">
                        <c:v>0.70699999999999996</c:v>
                      </c:pt>
                      <c:pt idx="708">
                        <c:v>0.70799999999999996</c:v>
                      </c:pt>
                      <c:pt idx="709">
                        <c:v>0.70899999999999996</c:v>
                      </c:pt>
                      <c:pt idx="710">
                        <c:v>0.71</c:v>
                      </c:pt>
                      <c:pt idx="711">
                        <c:v>0.71099999999999997</c:v>
                      </c:pt>
                      <c:pt idx="712">
                        <c:v>0.71199999999999997</c:v>
                      </c:pt>
                      <c:pt idx="713">
                        <c:v>0.71299999999999997</c:v>
                      </c:pt>
                      <c:pt idx="714">
                        <c:v>0.71399999999999997</c:v>
                      </c:pt>
                      <c:pt idx="715">
                        <c:v>0.71499999999999997</c:v>
                      </c:pt>
                      <c:pt idx="716">
                        <c:v>0.71599999999999997</c:v>
                      </c:pt>
                      <c:pt idx="717">
                        <c:v>0.71699999999999997</c:v>
                      </c:pt>
                      <c:pt idx="718">
                        <c:v>0.71799999999999997</c:v>
                      </c:pt>
                      <c:pt idx="719">
                        <c:v>0.71899999999999997</c:v>
                      </c:pt>
                      <c:pt idx="720">
                        <c:v>0.72</c:v>
                      </c:pt>
                      <c:pt idx="721">
                        <c:v>0.72099999999999997</c:v>
                      </c:pt>
                      <c:pt idx="722">
                        <c:v>0.72199999999999998</c:v>
                      </c:pt>
                      <c:pt idx="723">
                        <c:v>0.72299999999999998</c:v>
                      </c:pt>
                      <c:pt idx="724">
                        <c:v>0.72399999999999998</c:v>
                      </c:pt>
                      <c:pt idx="725">
                        <c:v>0.72499999999999998</c:v>
                      </c:pt>
                      <c:pt idx="726">
                        <c:v>0.72599999999999998</c:v>
                      </c:pt>
                      <c:pt idx="727">
                        <c:v>0.72699999999999998</c:v>
                      </c:pt>
                      <c:pt idx="728">
                        <c:v>0.72799999999999998</c:v>
                      </c:pt>
                      <c:pt idx="729">
                        <c:v>0.72899999999999998</c:v>
                      </c:pt>
                      <c:pt idx="730">
                        <c:v>0.73</c:v>
                      </c:pt>
                      <c:pt idx="731">
                        <c:v>0.73099999999999998</c:v>
                      </c:pt>
                      <c:pt idx="732">
                        <c:v>0.73199999999999998</c:v>
                      </c:pt>
                      <c:pt idx="733">
                        <c:v>0.73299999999999998</c:v>
                      </c:pt>
                      <c:pt idx="734">
                        <c:v>0.73399999999999999</c:v>
                      </c:pt>
                      <c:pt idx="735">
                        <c:v>0.73499999999999999</c:v>
                      </c:pt>
                      <c:pt idx="736">
                        <c:v>0.73599999999999999</c:v>
                      </c:pt>
                      <c:pt idx="737">
                        <c:v>0.73699999999999999</c:v>
                      </c:pt>
                      <c:pt idx="738">
                        <c:v>0.73799999999999999</c:v>
                      </c:pt>
                      <c:pt idx="739">
                        <c:v>0.73899999999999999</c:v>
                      </c:pt>
                      <c:pt idx="740">
                        <c:v>0.74</c:v>
                      </c:pt>
                      <c:pt idx="741">
                        <c:v>0.74099999999999999</c:v>
                      </c:pt>
                      <c:pt idx="742">
                        <c:v>0.74199999999999999</c:v>
                      </c:pt>
                      <c:pt idx="743">
                        <c:v>0.74299999999999999</c:v>
                      </c:pt>
                      <c:pt idx="744">
                        <c:v>0.74399999999999999</c:v>
                      </c:pt>
                      <c:pt idx="745">
                        <c:v>0.745</c:v>
                      </c:pt>
                      <c:pt idx="746">
                        <c:v>0.746</c:v>
                      </c:pt>
                      <c:pt idx="747">
                        <c:v>0.747</c:v>
                      </c:pt>
                      <c:pt idx="748">
                        <c:v>0.748</c:v>
                      </c:pt>
                      <c:pt idx="749">
                        <c:v>0.749</c:v>
                      </c:pt>
                      <c:pt idx="750">
                        <c:v>0.75</c:v>
                      </c:pt>
                      <c:pt idx="751">
                        <c:v>0.751</c:v>
                      </c:pt>
                      <c:pt idx="752">
                        <c:v>0.752</c:v>
                      </c:pt>
                      <c:pt idx="753">
                        <c:v>0.753</c:v>
                      </c:pt>
                      <c:pt idx="754">
                        <c:v>0.754</c:v>
                      </c:pt>
                      <c:pt idx="755">
                        <c:v>0.755</c:v>
                      </c:pt>
                      <c:pt idx="756">
                        <c:v>0.75600000000000001</c:v>
                      </c:pt>
                      <c:pt idx="757">
                        <c:v>0.75700000000000001</c:v>
                      </c:pt>
                      <c:pt idx="758">
                        <c:v>0.75800000000000001</c:v>
                      </c:pt>
                      <c:pt idx="759">
                        <c:v>0.75900000000000001</c:v>
                      </c:pt>
                      <c:pt idx="760">
                        <c:v>0.76</c:v>
                      </c:pt>
                      <c:pt idx="761">
                        <c:v>0.76100000000000001</c:v>
                      </c:pt>
                      <c:pt idx="762">
                        <c:v>0.76200000000000001</c:v>
                      </c:pt>
                      <c:pt idx="763">
                        <c:v>0.76300000000000001</c:v>
                      </c:pt>
                      <c:pt idx="764">
                        <c:v>0.76400000000000001</c:v>
                      </c:pt>
                      <c:pt idx="765">
                        <c:v>0.76500000000000001</c:v>
                      </c:pt>
                      <c:pt idx="766">
                        <c:v>0.76600000000000001</c:v>
                      </c:pt>
                      <c:pt idx="767">
                        <c:v>0.76700000000000002</c:v>
                      </c:pt>
                      <c:pt idx="768">
                        <c:v>0.76800000000000002</c:v>
                      </c:pt>
                      <c:pt idx="769">
                        <c:v>0.76900000000000002</c:v>
                      </c:pt>
                      <c:pt idx="770">
                        <c:v>0.77</c:v>
                      </c:pt>
                      <c:pt idx="771">
                        <c:v>0.77100000000000002</c:v>
                      </c:pt>
                      <c:pt idx="772">
                        <c:v>0.77200000000000002</c:v>
                      </c:pt>
                      <c:pt idx="773">
                        <c:v>0.77300000000000002</c:v>
                      </c:pt>
                      <c:pt idx="774">
                        <c:v>0.77400000000000002</c:v>
                      </c:pt>
                      <c:pt idx="775">
                        <c:v>0.77500000000000002</c:v>
                      </c:pt>
                      <c:pt idx="776">
                        <c:v>0.77600000000000002</c:v>
                      </c:pt>
                      <c:pt idx="777">
                        <c:v>0.77700000000000002</c:v>
                      </c:pt>
                      <c:pt idx="778">
                        <c:v>0.77800000000000002</c:v>
                      </c:pt>
                      <c:pt idx="779">
                        <c:v>0.77900000000000003</c:v>
                      </c:pt>
                      <c:pt idx="780">
                        <c:v>0.78</c:v>
                      </c:pt>
                      <c:pt idx="781">
                        <c:v>0.78100000000000003</c:v>
                      </c:pt>
                      <c:pt idx="782">
                        <c:v>0.78200000000000003</c:v>
                      </c:pt>
                      <c:pt idx="783">
                        <c:v>0.78300000000000003</c:v>
                      </c:pt>
                      <c:pt idx="784">
                        <c:v>0.78400000000000003</c:v>
                      </c:pt>
                      <c:pt idx="785">
                        <c:v>0.78500000000000003</c:v>
                      </c:pt>
                      <c:pt idx="786">
                        <c:v>0.78600000000000003</c:v>
                      </c:pt>
                      <c:pt idx="787">
                        <c:v>0.78700000000000003</c:v>
                      </c:pt>
                      <c:pt idx="788">
                        <c:v>0.78800000000000003</c:v>
                      </c:pt>
                      <c:pt idx="789">
                        <c:v>0.78900000000000003</c:v>
                      </c:pt>
                      <c:pt idx="790">
                        <c:v>0.79</c:v>
                      </c:pt>
                      <c:pt idx="791">
                        <c:v>0.79100000000000004</c:v>
                      </c:pt>
                      <c:pt idx="792">
                        <c:v>0.79200000000000004</c:v>
                      </c:pt>
                      <c:pt idx="793">
                        <c:v>0.79300000000000004</c:v>
                      </c:pt>
                      <c:pt idx="794">
                        <c:v>0.79400000000000004</c:v>
                      </c:pt>
                      <c:pt idx="795">
                        <c:v>0.79500000000000004</c:v>
                      </c:pt>
                      <c:pt idx="796">
                        <c:v>0.79600000000000004</c:v>
                      </c:pt>
                      <c:pt idx="797">
                        <c:v>0.79700000000000004</c:v>
                      </c:pt>
                      <c:pt idx="798">
                        <c:v>0.79800000000000004</c:v>
                      </c:pt>
                      <c:pt idx="799">
                        <c:v>0.79900000000000004</c:v>
                      </c:pt>
                      <c:pt idx="800">
                        <c:v>0.8</c:v>
                      </c:pt>
                      <c:pt idx="801">
                        <c:v>0.80100000000000005</c:v>
                      </c:pt>
                      <c:pt idx="802">
                        <c:v>0.80200000000000005</c:v>
                      </c:pt>
                      <c:pt idx="803">
                        <c:v>0.80300000000000005</c:v>
                      </c:pt>
                      <c:pt idx="804">
                        <c:v>0.80400000000000005</c:v>
                      </c:pt>
                      <c:pt idx="805">
                        <c:v>0.80500000000000005</c:v>
                      </c:pt>
                      <c:pt idx="806">
                        <c:v>0.80600000000000005</c:v>
                      </c:pt>
                      <c:pt idx="807">
                        <c:v>0.80700000000000005</c:v>
                      </c:pt>
                      <c:pt idx="808">
                        <c:v>0.80800000000000005</c:v>
                      </c:pt>
                      <c:pt idx="809">
                        <c:v>0.80900000000000005</c:v>
                      </c:pt>
                      <c:pt idx="810">
                        <c:v>0.81</c:v>
                      </c:pt>
                      <c:pt idx="811">
                        <c:v>0.81100000000000005</c:v>
                      </c:pt>
                      <c:pt idx="812">
                        <c:v>0.81200000000000006</c:v>
                      </c:pt>
                      <c:pt idx="813">
                        <c:v>0.81299999999999994</c:v>
                      </c:pt>
                      <c:pt idx="814">
                        <c:v>0.81399999999999995</c:v>
                      </c:pt>
                      <c:pt idx="815">
                        <c:v>0.81499999999999995</c:v>
                      </c:pt>
                      <c:pt idx="816">
                        <c:v>0.81599999999999995</c:v>
                      </c:pt>
                      <c:pt idx="817">
                        <c:v>0.81699999999999995</c:v>
                      </c:pt>
                      <c:pt idx="818">
                        <c:v>0.81799999999999995</c:v>
                      </c:pt>
                      <c:pt idx="819">
                        <c:v>0.81899999999999995</c:v>
                      </c:pt>
                      <c:pt idx="820">
                        <c:v>0.82</c:v>
                      </c:pt>
                      <c:pt idx="821">
                        <c:v>0.82099999999999995</c:v>
                      </c:pt>
                      <c:pt idx="822">
                        <c:v>0.82199999999999995</c:v>
                      </c:pt>
                      <c:pt idx="823">
                        <c:v>0.82299999999999995</c:v>
                      </c:pt>
                      <c:pt idx="824">
                        <c:v>0.82399999999999995</c:v>
                      </c:pt>
                      <c:pt idx="825">
                        <c:v>0.82499999999999996</c:v>
                      </c:pt>
                      <c:pt idx="826">
                        <c:v>0.82599999999999996</c:v>
                      </c:pt>
                      <c:pt idx="827">
                        <c:v>0.82699999999999996</c:v>
                      </c:pt>
                      <c:pt idx="828">
                        <c:v>0.82799999999999996</c:v>
                      </c:pt>
                      <c:pt idx="829">
                        <c:v>0.82899999999999996</c:v>
                      </c:pt>
                      <c:pt idx="830">
                        <c:v>0.83</c:v>
                      </c:pt>
                      <c:pt idx="831">
                        <c:v>0.83099999999999996</c:v>
                      </c:pt>
                      <c:pt idx="832">
                        <c:v>0.83199999999999996</c:v>
                      </c:pt>
                      <c:pt idx="833">
                        <c:v>0.83299999999999996</c:v>
                      </c:pt>
                      <c:pt idx="834">
                        <c:v>0.83399999999999996</c:v>
                      </c:pt>
                      <c:pt idx="835">
                        <c:v>0.83499999999999996</c:v>
                      </c:pt>
                      <c:pt idx="836">
                        <c:v>0.83599999999999997</c:v>
                      </c:pt>
                      <c:pt idx="837">
                        <c:v>0.83699999999999997</c:v>
                      </c:pt>
                      <c:pt idx="838">
                        <c:v>0.83799999999999997</c:v>
                      </c:pt>
                      <c:pt idx="839">
                        <c:v>0.83899999999999997</c:v>
                      </c:pt>
                      <c:pt idx="840">
                        <c:v>0.84</c:v>
                      </c:pt>
                      <c:pt idx="841">
                        <c:v>0.84099999999999997</c:v>
                      </c:pt>
                      <c:pt idx="842">
                        <c:v>0.84199999999999997</c:v>
                      </c:pt>
                      <c:pt idx="843">
                        <c:v>0.84299999999999997</c:v>
                      </c:pt>
                      <c:pt idx="844">
                        <c:v>0.84399999999999997</c:v>
                      </c:pt>
                      <c:pt idx="845">
                        <c:v>0.84499999999999997</c:v>
                      </c:pt>
                      <c:pt idx="846">
                        <c:v>0.84599999999999997</c:v>
                      </c:pt>
                      <c:pt idx="847">
                        <c:v>0.84699999999999998</c:v>
                      </c:pt>
                      <c:pt idx="848">
                        <c:v>0.84799999999999998</c:v>
                      </c:pt>
                      <c:pt idx="849">
                        <c:v>0.84899999999999998</c:v>
                      </c:pt>
                      <c:pt idx="850">
                        <c:v>0.85</c:v>
                      </c:pt>
                      <c:pt idx="851">
                        <c:v>0.85099999999999998</c:v>
                      </c:pt>
                      <c:pt idx="852">
                        <c:v>0.85199999999999998</c:v>
                      </c:pt>
                      <c:pt idx="853">
                        <c:v>0.85299999999999998</c:v>
                      </c:pt>
                      <c:pt idx="854">
                        <c:v>0.85399999999999998</c:v>
                      </c:pt>
                      <c:pt idx="855">
                        <c:v>0.85499999999999998</c:v>
                      </c:pt>
                      <c:pt idx="856">
                        <c:v>0.85599999999999998</c:v>
                      </c:pt>
                      <c:pt idx="857">
                        <c:v>0.85699999999999998</c:v>
                      </c:pt>
                      <c:pt idx="858">
                        <c:v>0.85799999999999998</c:v>
                      </c:pt>
                      <c:pt idx="859">
                        <c:v>0.85899999999999999</c:v>
                      </c:pt>
                      <c:pt idx="860">
                        <c:v>0.86</c:v>
                      </c:pt>
                      <c:pt idx="861">
                        <c:v>0.86099999999999999</c:v>
                      </c:pt>
                      <c:pt idx="862">
                        <c:v>0.86199999999999999</c:v>
                      </c:pt>
                      <c:pt idx="863">
                        <c:v>0.86299999999999999</c:v>
                      </c:pt>
                      <c:pt idx="864">
                        <c:v>0.86399999999999999</c:v>
                      </c:pt>
                      <c:pt idx="865">
                        <c:v>0.86499999999999999</c:v>
                      </c:pt>
                      <c:pt idx="866">
                        <c:v>0.86599999999999999</c:v>
                      </c:pt>
                      <c:pt idx="867">
                        <c:v>0.86699999999999999</c:v>
                      </c:pt>
                      <c:pt idx="868">
                        <c:v>0.86799999999999999</c:v>
                      </c:pt>
                      <c:pt idx="869">
                        <c:v>0.86899999999999999</c:v>
                      </c:pt>
                      <c:pt idx="870">
                        <c:v>0.87</c:v>
                      </c:pt>
                      <c:pt idx="871">
                        <c:v>0.871</c:v>
                      </c:pt>
                      <c:pt idx="872">
                        <c:v>0.872</c:v>
                      </c:pt>
                      <c:pt idx="873">
                        <c:v>0.873</c:v>
                      </c:pt>
                      <c:pt idx="874">
                        <c:v>0.874</c:v>
                      </c:pt>
                      <c:pt idx="875">
                        <c:v>0.875</c:v>
                      </c:pt>
                      <c:pt idx="876">
                        <c:v>0.876</c:v>
                      </c:pt>
                      <c:pt idx="877">
                        <c:v>0.877</c:v>
                      </c:pt>
                      <c:pt idx="878">
                        <c:v>0.878</c:v>
                      </c:pt>
                      <c:pt idx="879">
                        <c:v>0.879</c:v>
                      </c:pt>
                      <c:pt idx="880">
                        <c:v>0.88</c:v>
                      </c:pt>
                      <c:pt idx="881">
                        <c:v>0.88100000000000001</c:v>
                      </c:pt>
                      <c:pt idx="882">
                        <c:v>0.88200000000000001</c:v>
                      </c:pt>
                      <c:pt idx="883">
                        <c:v>0.88300000000000001</c:v>
                      </c:pt>
                      <c:pt idx="884">
                        <c:v>0.88400000000000001</c:v>
                      </c:pt>
                      <c:pt idx="885">
                        <c:v>0.88500000000000001</c:v>
                      </c:pt>
                      <c:pt idx="886">
                        <c:v>0.88600000000000001</c:v>
                      </c:pt>
                      <c:pt idx="887">
                        <c:v>0.88700000000000001</c:v>
                      </c:pt>
                      <c:pt idx="888">
                        <c:v>0.88800000000000001</c:v>
                      </c:pt>
                      <c:pt idx="889">
                        <c:v>0.88900000000000001</c:v>
                      </c:pt>
                      <c:pt idx="890">
                        <c:v>0.89</c:v>
                      </c:pt>
                      <c:pt idx="891">
                        <c:v>0.89100000000000001</c:v>
                      </c:pt>
                      <c:pt idx="892">
                        <c:v>0.89200000000000002</c:v>
                      </c:pt>
                      <c:pt idx="893">
                        <c:v>0.89300000000000002</c:v>
                      </c:pt>
                      <c:pt idx="894">
                        <c:v>0.89400000000000002</c:v>
                      </c:pt>
                      <c:pt idx="895">
                        <c:v>0.89500000000000002</c:v>
                      </c:pt>
                      <c:pt idx="896">
                        <c:v>0.89600000000000002</c:v>
                      </c:pt>
                      <c:pt idx="897">
                        <c:v>0.89700000000000002</c:v>
                      </c:pt>
                      <c:pt idx="898">
                        <c:v>0.89800000000000002</c:v>
                      </c:pt>
                      <c:pt idx="899">
                        <c:v>0.89900000000000002</c:v>
                      </c:pt>
                      <c:pt idx="900">
                        <c:v>0.9</c:v>
                      </c:pt>
                      <c:pt idx="901">
                        <c:v>0.90100000000000002</c:v>
                      </c:pt>
                      <c:pt idx="902">
                        <c:v>0.90200000000000002</c:v>
                      </c:pt>
                      <c:pt idx="903">
                        <c:v>0.90300000000000002</c:v>
                      </c:pt>
                      <c:pt idx="904">
                        <c:v>0.90400000000000003</c:v>
                      </c:pt>
                      <c:pt idx="905">
                        <c:v>0.90500000000000003</c:v>
                      </c:pt>
                      <c:pt idx="906">
                        <c:v>0.90600000000000003</c:v>
                      </c:pt>
                      <c:pt idx="907">
                        <c:v>0.90700000000000003</c:v>
                      </c:pt>
                      <c:pt idx="908">
                        <c:v>0.90800000000000003</c:v>
                      </c:pt>
                      <c:pt idx="909">
                        <c:v>0.90900000000000003</c:v>
                      </c:pt>
                      <c:pt idx="910">
                        <c:v>0.91</c:v>
                      </c:pt>
                      <c:pt idx="911">
                        <c:v>0.91100000000000003</c:v>
                      </c:pt>
                      <c:pt idx="912">
                        <c:v>0.91200000000000003</c:v>
                      </c:pt>
                      <c:pt idx="913">
                        <c:v>0.91300000000000003</c:v>
                      </c:pt>
                      <c:pt idx="914">
                        <c:v>0.91400000000000003</c:v>
                      </c:pt>
                      <c:pt idx="915">
                        <c:v>0.91500000000000004</c:v>
                      </c:pt>
                      <c:pt idx="916">
                        <c:v>0.91600000000000004</c:v>
                      </c:pt>
                      <c:pt idx="917">
                        <c:v>0.91700000000000004</c:v>
                      </c:pt>
                      <c:pt idx="918">
                        <c:v>0.91800000000000004</c:v>
                      </c:pt>
                      <c:pt idx="919">
                        <c:v>0.91900000000000004</c:v>
                      </c:pt>
                      <c:pt idx="920">
                        <c:v>0.92</c:v>
                      </c:pt>
                      <c:pt idx="921">
                        <c:v>0.92100000000000004</c:v>
                      </c:pt>
                      <c:pt idx="922">
                        <c:v>0.92200000000000004</c:v>
                      </c:pt>
                      <c:pt idx="923">
                        <c:v>0.92300000000000004</c:v>
                      </c:pt>
                      <c:pt idx="924">
                        <c:v>0.92400000000000004</c:v>
                      </c:pt>
                      <c:pt idx="925">
                        <c:v>0.92500000000000004</c:v>
                      </c:pt>
                      <c:pt idx="926">
                        <c:v>0.92600000000000005</c:v>
                      </c:pt>
                      <c:pt idx="927">
                        <c:v>0.92700000000000005</c:v>
                      </c:pt>
                      <c:pt idx="928">
                        <c:v>0.92800000000000005</c:v>
                      </c:pt>
                      <c:pt idx="929">
                        <c:v>0.92900000000000005</c:v>
                      </c:pt>
                      <c:pt idx="930">
                        <c:v>0.93</c:v>
                      </c:pt>
                      <c:pt idx="931">
                        <c:v>0.93100000000000005</c:v>
                      </c:pt>
                      <c:pt idx="932">
                        <c:v>0.93200000000000005</c:v>
                      </c:pt>
                      <c:pt idx="933">
                        <c:v>0.93300000000000005</c:v>
                      </c:pt>
                      <c:pt idx="934">
                        <c:v>0.93400000000000005</c:v>
                      </c:pt>
                      <c:pt idx="935">
                        <c:v>0.93500000000000005</c:v>
                      </c:pt>
                      <c:pt idx="936">
                        <c:v>0.93600000000000005</c:v>
                      </c:pt>
                      <c:pt idx="937">
                        <c:v>0.93700000000000006</c:v>
                      </c:pt>
                      <c:pt idx="938">
                        <c:v>0.93799999999999994</c:v>
                      </c:pt>
                      <c:pt idx="939">
                        <c:v>0.93899999999999995</c:v>
                      </c:pt>
                      <c:pt idx="940">
                        <c:v>0.94</c:v>
                      </c:pt>
                      <c:pt idx="941">
                        <c:v>0.94099999999999995</c:v>
                      </c:pt>
                      <c:pt idx="942">
                        <c:v>0.94199999999999995</c:v>
                      </c:pt>
                      <c:pt idx="943">
                        <c:v>0.94299999999999995</c:v>
                      </c:pt>
                      <c:pt idx="944">
                        <c:v>0.94399999999999995</c:v>
                      </c:pt>
                      <c:pt idx="945">
                        <c:v>0.94499999999999995</c:v>
                      </c:pt>
                      <c:pt idx="946">
                        <c:v>0.94599999999999995</c:v>
                      </c:pt>
                      <c:pt idx="947">
                        <c:v>0.94699999999999995</c:v>
                      </c:pt>
                      <c:pt idx="948">
                        <c:v>0.94799999999999995</c:v>
                      </c:pt>
                      <c:pt idx="949">
                        <c:v>0.94899999999999995</c:v>
                      </c:pt>
                      <c:pt idx="950">
                        <c:v>0.95</c:v>
                      </c:pt>
                      <c:pt idx="951">
                        <c:v>0.95099999999999996</c:v>
                      </c:pt>
                      <c:pt idx="952">
                        <c:v>0.95199999999999996</c:v>
                      </c:pt>
                      <c:pt idx="953">
                        <c:v>0.95299999999999996</c:v>
                      </c:pt>
                      <c:pt idx="954">
                        <c:v>0.95399999999999996</c:v>
                      </c:pt>
                      <c:pt idx="955">
                        <c:v>0.95499999999999996</c:v>
                      </c:pt>
                      <c:pt idx="956">
                        <c:v>0.95599999999999996</c:v>
                      </c:pt>
                      <c:pt idx="957">
                        <c:v>0.95699999999999996</c:v>
                      </c:pt>
                      <c:pt idx="958">
                        <c:v>0.95799999999999996</c:v>
                      </c:pt>
                      <c:pt idx="959">
                        <c:v>0.95899999999999996</c:v>
                      </c:pt>
                      <c:pt idx="960">
                        <c:v>0.96</c:v>
                      </c:pt>
                      <c:pt idx="961">
                        <c:v>0.96099999999999997</c:v>
                      </c:pt>
                      <c:pt idx="962">
                        <c:v>0.96199999999999997</c:v>
                      </c:pt>
                      <c:pt idx="963">
                        <c:v>0.96299999999999997</c:v>
                      </c:pt>
                      <c:pt idx="964">
                        <c:v>0.96399999999999997</c:v>
                      </c:pt>
                      <c:pt idx="965">
                        <c:v>0.96499999999999997</c:v>
                      </c:pt>
                      <c:pt idx="966">
                        <c:v>0.96599999999999997</c:v>
                      </c:pt>
                      <c:pt idx="967">
                        <c:v>0.96699999999999997</c:v>
                      </c:pt>
                      <c:pt idx="968">
                        <c:v>0.96799999999999997</c:v>
                      </c:pt>
                      <c:pt idx="969">
                        <c:v>0.96899999999999997</c:v>
                      </c:pt>
                      <c:pt idx="970">
                        <c:v>0.97</c:v>
                      </c:pt>
                      <c:pt idx="971">
                        <c:v>0.97099999999999997</c:v>
                      </c:pt>
                      <c:pt idx="972">
                        <c:v>0.97199999999999998</c:v>
                      </c:pt>
                      <c:pt idx="973">
                        <c:v>0.97299999999999998</c:v>
                      </c:pt>
                      <c:pt idx="974">
                        <c:v>0.97399999999999998</c:v>
                      </c:pt>
                      <c:pt idx="975">
                        <c:v>0.97499999999999998</c:v>
                      </c:pt>
                      <c:pt idx="976">
                        <c:v>0.97599999999999998</c:v>
                      </c:pt>
                      <c:pt idx="977">
                        <c:v>0.97699999999999998</c:v>
                      </c:pt>
                      <c:pt idx="978">
                        <c:v>0.97799999999999998</c:v>
                      </c:pt>
                      <c:pt idx="979">
                        <c:v>0.97899999999999998</c:v>
                      </c:pt>
                      <c:pt idx="980">
                        <c:v>0.98</c:v>
                      </c:pt>
                      <c:pt idx="981">
                        <c:v>0.98099999999999998</c:v>
                      </c:pt>
                      <c:pt idx="982">
                        <c:v>0.98199999999999998</c:v>
                      </c:pt>
                      <c:pt idx="983">
                        <c:v>0.98299999999999998</c:v>
                      </c:pt>
                      <c:pt idx="984">
                        <c:v>0.98399999999999999</c:v>
                      </c:pt>
                      <c:pt idx="985">
                        <c:v>0.98499999999999999</c:v>
                      </c:pt>
                      <c:pt idx="986">
                        <c:v>0.98599999999999999</c:v>
                      </c:pt>
                      <c:pt idx="987">
                        <c:v>0.98699999999999999</c:v>
                      </c:pt>
                      <c:pt idx="988">
                        <c:v>0.98799999999999999</c:v>
                      </c:pt>
                      <c:pt idx="989">
                        <c:v>0.98899999999999999</c:v>
                      </c:pt>
                      <c:pt idx="990">
                        <c:v>0.99</c:v>
                      </c:pt>
                      <c:pt idx="991">
                        <c:v>0.99099999999999999</c:v>
                      </c:pt>
                      <c:pt idx="992">
                        <c:v>0.99199999999999999</c:v>
                      </c:pt>
                      <c:pt idx="993">
                        <c:v>0.99299999999999999</c:v>
                      </c:pt>
                      <c:pt idx="994">
                        <c:v>0.99399999999999999</c:v>
                      </c:pt>
                      <c:pt idx="995">
                        <c:v>0.995</c:v>
                      </c:pt>
                      <c:pt idx="996">
                        <c:v>0.996</c:v>
                      </c:pt>
                      <c:pt idx="997">
                        <c:v>0.997</c:v>
                      </c:pt>
                      <c:pt idx="998">
                        <c:v>0.998</c:v>
                      </c:pt>
                      <c:pt idx="999">
                        <c:v>0.999</c:v>
                      </c:pt>
                      <c:pt idx="1000">
                        <c:v>1</c:v>
                      </c:pt>
                      <c:pt idx="1001">
                        <c:v>1.0009999999999999</c:v>
                      </c:pt>
                      <c:pt idx="1002">
                        <c:v>1.002</c:v>
                      </c:pt>
                      <c:pt idx="1003">
                        <c:v>1.0029999999999999</c:v>
                      </c:pt>
                      <c:pt idx="1004">
                        <c:v>1.004</c:v>
                      </c:pt>
                      <c:pt idx="1005">
                        <c:v>1.0049999999999999</c:v>
                      </c:pt>
                      <c:pt idx="1006">
                        <c:v>1.006</c:v>
                      </c:pt>
                      <c:pt idx="1007">
                        <c:v>1.0069999999999999</c:v>
                      </c:pt>
                      <c:pt idx="1008">
                        <c:v>1.008</c:v>
                      </c:pt>
                      <c:pt idx="1009">
                        <c:v>1.0089999999999999</c:v>
                      </c:pt>
                      <c:pt idx="1010">
                        <c:v>1.01</c:v>
                      </c:pt>
                      <c:pt idx="1011">
                        <c:v>1.0109999999999999</c:v>
                      </c:pt>
                      <c:pt idx="1012">
                        <c:v>1.012</c:v>
                      </c:pt>
                      <c:pt idx="1013">
                        <c:v>1.0129999999999999</c:v>
                      </c:pt>
                      <c:pt idx="1014">
                        <c:v>1.014</c:v>
                      </c:pt>
                      <c:pt idx="1015">
                        <c:v>1.0149999999999999</c:v>
                      </c:pt>
                      <c:pt idx="1016">
                        <c:v>1.016</c:v>
                      </c:pt>
                      <c:pt idx="1017">
                        <c:v>1.0169999999999999</c:v>
                      </c:pt>
                      <c:pt idx="1018">
                        <c:v>1.018</c:v>
                      </c:pt>
                      <c:pt idx="1019">
                        <c:v>1.0189999999999999</c:v>
                      </c:pt>
                      <c:pt idx="1020">
                        <c:v>1.02</c:v>
                      </c:pt>
                      <c:pt idx="1021">
                        <c:v>1.0209999999999999</c:v>
                      </c:pt>
                      <c:pt idx="1022">
                        <c:v>1.022</c:v>
                      </c:pt>
                      <c:pt idx="1023">
                        <c:v>1.0229999999999999</c:v>
                      </c:pt>
                      <c:pt idx="1024">
                        <c:v>1.024</c:v>
                      </c:pt>
                      <c:pt idx="1025">
                        <c:v>1.0249999999999999</c:v>
                      </c:pt>
                      <c:pt idx="1026">
                        <c:v>1.026</c:v>
                      </c:pt>
                      <c:pt idx="1027">
                        <c:v>1.0269999999999999</c:v>
                      </c:pt>
                      <c:pt idx="1028">
                        <c:v>1.028</c:v>
                      </c:pt>
                      <c:pt idx="1029">
                        <c:v>1.0289999999999999</c:v>
                      </c:pt>
                      <c:pt idx="1030">
                        <c:v>1.03</c:v>
                      </c:pt>
                      <c:pt idx="1031">
                        <c:v>1.0309999999999999</c:v>
                      </c:pt>
                      <c:pt idx="1032">
                        <c:v>1.032</c:v>
                      </c:pt>
                      <c:pt idx="1033">
                        <c:v>1.0329999999999999</c:v>
                      </c:pt>
                      <c:pt idx="1034">
                        <c:v>1.034</c:v>
                      </c:pt>
                      <c:pt idx="1035">
                        <c:v>1.0349999999999999</c:v>
                      </c:pt>
                      <c:pt idx="1036">
                        <c:v>1.036</c:v>
                      </c:pt>
                      <c:pt idx="1037">
                        <c:v>1.0369999999999999</c:v>
                      </c:pt>
                      <c:pt idx="1038">
                        <c:v>1.038</c:v>
                      </c:pt>
                      <c:pt idx="1039">
                        <c:v>1.0389999999999999</c:v>
                      </c:pt>
                      <c:pt idx="1040">
                        <c:v>1.04</c:v>
                      </c:pt>
                      <c:pt idx="1041">
                        <c:v>1.0409999999999999</c:v>
                      </c:pt>
                      <c:pt idx="1042">
                        <c:v>1.042</c:v>
                      </c:pt>
                      <c:pt idx="1043">
                        <c:v>1.0429999999999999</c:v>
                      </c:pt>
                      <c:pt idx="1044">
                        <c:v>1.044</c:v>
                      </c:pt>
                      <c:pt idx="1045">
                        <c:v>1.0449999999999999</c:v>
                      </c:pt>
                      <c:pt idx="1046">
                        <c:v>1.046</c:v>
                      </c:pt>
                      <c:pt idx="1047">
                        <c:v>1.0469999999999999</c:v>
                      </c:pt>
                      <c:pt idx="1048">
                        <c:v>1.048</c:v>
                      </c:pt>
                      <c:pt idx="1049">
                        <c:v>1.0489999999999999</c:v>
                      </c:pt>
                      <c:pt idx="1050">
                        <c:v>1.05</c:v>
                      </c:pt>
                      <c:pt idx="1051">
                        <c:v>1.0509999999999999</c:v>
                      </c:pt>
                      <c:pt idx="1052">
                        <c:v>1.052</c:v>
                      </c:pt>
                      <c:pt idx="1053">
                        <c:v>1.0529999999999999</c:v>
                      </c:pt>
                      <c:pt idx="1054">
                        <c:v>1.054</c:v>
                      </c:pt>
                      <c:pt idx="1055">
                        <c:v>1.0549999999999999</c:v>
                      </c:pt>
                      <c:pt idx="1056">
                        <c:v>1.056</c:v>
                      </c:pt>
                      <c:pt idx="1057">
                        <c:v>1.0569999999999999</c:v>
                      </c:pt>
                      <c:pt idx="1058">
                        <c:v>1.0580000000000001</c:v>
                      </c:pt>
                      <c:pt idx="1059">
                        <c:v>1.0589999999999999</c:v>
                      </c:pt>
                      <c:pt idx="1060">
                        <c:v>1.06</c:v>
                      </c:pt>
                      <c:pt idx="1061">
                        <c:v>1.0609999999999999</c:v>
                      </c:pt>
                      <c:pt idx="1062">
                        <c:v>1.0620000000000001</c:v>
                      </c:pt>
                      <c:pt idx="1063">
                        <c:v>1.0629999999999999</c:v>
                      </c:pt>
                      <c:pt idx="1064">
                        <c:v>1.0640000000000001</c:v>
                      </c:pt>
                      <c:pt idx="1065">
                        <c:v>1.0649999999999999</c:v>
                      </c:pt>
                      <c:pt idx="1066">
                        <c:v>1.0660000000000001</c:v>
                      </c:pt>
                      <c:pt idx="1067">
                        <c:v>1.0669999999999999</c:v>
                      </c:pt>
                      <c:pt idx="1068">
                        <c:v>1.0680000000000001</c:v>
                      </c:pt>
                      <c:pt idx="1069">
                        <c:v>1.069</c:v>
                      </c:pt>
                      <c:pt idx="1070">
                        <c:v>1.07</c:v>
                      </c:pt>
                      <c:pt idx="1071">
                        <c:v>1.071</c:v>
                      </c:pt>
                      <c:pt idx="1072">
                        <c:v>1.0720000000000001</c:v>
                      </c:pt>
                      <c:pt idx="1073">
                        <c:v>1.073</c:v>
                      </c:pt>
                      <c:pt idx="1074">
                        <c:v>1.0740000000000001</c:v>
                      </c:pt>
                      <c:pt idx="1075">
                        <c:v>1.075</c:v>
                      </c:pt>
                      <c:pt idx="1076">
                        <c:v>1.0760000000000001</c:v>
                      </c:pt>
                      <c:pt idx="1077">
                        <c:v>1.077</c:v>
                      </c:pt>
                      <c:pt idx="1078">
                        <c:v>1.0780000000000001</c:v>
                      </c:pt>
                      <c:pt idx="1079">
                        <c:v>1.079</c:v>
                      </c:pt>
                      <c:pt idx="1080">
                        <c:v>1.08</c:v>
                      </c:pt>
                      <c:pt idx="1081">
                        <c:v>1.081</c:v>
                      </c:pt>
                      <c:pt idx="1082">
                        <c:v>1.0820000000000001</c:v>
                      </c:pt>
                      <c:pt idx="1083">
                        <c:v>1.083</c:v>
                      </c:pt>
                      <c:pt idx="1084">
                        <c:v>1.0840000000000001</c:v>
                      </c:pt>
                      <c:pt idx="1085">
                        <c:v>1.085</c:v>
                      </c:pt>
                      <c:pt idx="1086">
                        <c:v>1.0860000000000001</c:v>
                      </c:pt>
                      <c:pt idx="1087">
                        <c:v>1.087</c:v>
                      </c:pt>
                      <c:pt idx="1088">
                        <c:v>1.0880000000000001</c:v>
                      </c:pt>
                      <c:pt idx="1089">
                        <c:v>1.089</c:v>
                      </c:pt>
                      <c:pt idx="1090">
                        <c:v>1.0900000000000001</c:v>
                      </c:pt>
                      <c:pt idx="1091">
                        <c:v>1.091</c:v>
                      </c:pt>
                      <c:pt idx="1092">
                        <c:v>1.0920000000000001</c:v>
                      </c:pt>
                      <c:pt idx="1093">
                        <c:v>1.093</c:v>
                      </c:pt>
                      <c:pt idx="1094">
                        <c:v>1.0940000000000001</c:v>
                      </c:pt>
                      <c:pt idx="1095">
                        <c:v>1.095</c:v>
                      </c:pt>
                      <c:pt idx="1096">
                        <c:v>1.0960000000000001</c:v>
                      </c:pt>
                      <c:pt idx="1097">
                        <c:v>1.097</c:v>
                      </c:pt>
                      <c:pt idx="1098">
                        <c:v>1.0980000000000001</c:v>
                      </c:pt>
                      <c:pt idx="1099">
                        <c:v>1.099</c:v>
                      </c:pt>
                      <c:pt idx="1100">
                        <c:v>1.1000000000000001</c:v>
                      </c:pt>
                      <c:pt idx="1101">
                        <c:v>1.101</c:v>
                      </c:pt>
                      <c:pt idx="1102">
                        <c:v>1.1020000000000001</c:v>
                      </c:pt>
                      <c:pt idx="1103">
                        <c:v>1.103</c:v>
                      </c:pt>
                      <c:pt idx="1104">
                        <c:v>1.1040000000000001</c:v>
                      </c:pt>
                      <c:pt idx="1105">
                        <c:v>1.105</c:v>
                      </c:pt>
                      <c:pt idx="1106">
                        <c:v>1.1060000000000001</c:v>
                      </c:pt>
                      <c:pt idx="1107">
                        <c:v>1.107</c:v>
                      </c:pt>
                      <c:pt idx="1108">
                        <c:v>1.1080000000000001</c:v>
                      </c:pt>
                      <c:pt idx="1109">
                        <c:v>1.109</c:v>
                      </c:pt>
                      <c:pt idx="1110">
                        <c:v>1.1100000000000001</c:v>
                      </c:pt>
                      <c:pt idx="1111">
                        <c:v>1.111</c:v>
                      </c:pt>
                      <c:pt idx="1112">
                        <c:v>1.1120000000000001</c:v>
                      </c:pt>
                      <c:pt idx="1113">
                        <c:v>1.113</c:v>
                      </c:pt>
                      <c:pt idx="1114">
                        <c:v>1.1140000000000001</c:v>
                      </c:pt>
                      <c:pt idx="1115">
                        <c:v>1.115</c:v>
                      </c:pt>
                      <c:pt idx="1116">
                        <c:v>1.1160000000000001</c:v>
                      </c:pt>
                      <c:pt idx="1117">
                        <c:v>1.117</c:v>
                      </c:pt>
                      <c:pt idx="1118">
                        <c:v>1.1180000000000001</c:v>
                      </c:pt>
                      <c:pt idx="1119">
                        <c:v>1.119</c:v>
                      </c:pt>
                      <c:pt idx="1120">
                        <c:v>1.1200000000000001</c:v>
                      </c:pt>
                      <c:pt idx="1121">
                        <c:v>1.121</c:v>
                      </c:pt>
                      <c:pt idx="1122">
                        <c:v>1.1220000000000001</c:v>
                      </c:pt>
                      <c:pt idx="1123">
                        <c:v>1.123</c:v>
                      </c:pt>
                      <c:pt idx="1124">
                        <c:v>1.1240000000000001</c:v>
                      </c:pt>
                      <c:pt idx="1125">
                        <c:v>1.125</c:v>
                      </c:pt>
                      <c:pt idx="1126">
                        <c:v>1.1259999999999999</c:v>
                      </c:pt>
                      <c:pt idx="1127">
                        <c:v>1.127</c:v>
                      </c:pt>
                      <c:pt idx="1128">
                        <c:v>1.1279999999999999</c:v>
                      </c:pt>
                      <c:pt idx="1129">
                        <c:v>1.129</c:v>
                      </c:pt>
                      <c:pt idx="1130">
                        <c:v>1.1299999999999999</c:v>
                      </c:pt>
                      <c:pt idx="1131">
                        <c:v>1.131</c:v>
                      </c:pt>
                      <c:pt idx="1132">
                        <c:v>1.1319999999999999</c:v>
                      </c:pt>
                      <c:pt idx="1133">
                        <c:v>1.133</c:v>
                      </c:pt>
                      <c:pt idx="1134">
                        <c:v>1.1339999999999999</c:v>
                      </c:pt>
                      <c:pt idx="1135">
                        <c:v>1.135</c:v>
                      </c:pt>
                      <c:pt idx="1136">
                        <c:v>1.1359999999999999</c:v>
                      </c:pt>
                      <c:pt idx="1137">
                        <c:v>1.137</c:v>
                      </c:pt>
                      <c:pt idx="1138">
                        <c:v>1.1379999999999999</c:v>
                      </c:pt>
                      <c:pt idx="1139">
                        <c:v>1.139</c:v>
                      </c:pt>
                      <c:pt idx="1140">
                        <c:v>1.1399999999999999</c:v>
                      </c:pt>
                      <c:pt idx="1141">
                        <c:v>1.141</c:v>
                      </c:pt>
                      <c:pt idx="1142">
                        <c:v>1.1419999999999999</c:v>
                      </c:pt>
                      <c:pt idx="1143">
                        <c:v>1.143</c:v>
                      </c:pt>
                      <c:pt idx="1144">
                        <c:v>1.1439999999999999</c:v>
                      </c:pt>
                      <c:pt idx="1145">
                        <c:v>1.145</c:v>
                      </c:pt>
                      <c:pt idx="1146">
                        <c:v>1.1459999999999999</c:v>
                      </c:pt>
                      <c:pt idx="1147">
                        <c:v>1.147</c:v>
                      </c:pt>
                      <c:pt idx="1148">
                        <c:v>1.1479999999999999</c:v>
                      </c:pt>
                      <c:pt idx="1149">
                        <c:v>1.149</c:v>
                      </c:pt>
                      <c:pt idx="1150">
                        <c:v>1.1499999999999999</c:v>
                      </c:pt>
                      <c:pt idx="1151">
                        <c:v>1.151</c:v>
                      </c:pt>
                      <c:pt idx="1152">
                        <c:v>1.1519999999999999</c:v>
                      </c:pt>
                      <c:pt idx="1153">
                        <c:v>1.153</c:v>
                      </c:pt>
                      <c:pt idx="1154">
                        <c:v>1.1539999999999999</c:v>
                      </c:pt>
                      <c:pt idx="1155">
                        <c:v>1.155</c:v>
                      </c:pt>
                      <c:pt idx="1156">
                        <c:v>1.1559999999999999</c:v>
                      </c:pt>
                      <c:pt idx="1157">
                        <c:v>1.157</c:v>
                      </c:pt>
                      <c:pt idx="1158">
                        <c:v>1.1579999999999999</c:v>
                      </c:pt>
                      <c:pt idx="1159">
                        <c:v>1.159</c:v>
                      </c:pt>
                      <c:pt idx="1160">
                        <c:v>1.1599999999999999</c:v>
                      </c:pt>
                      <c:pt idx="1161">
                        <c:v>1.161</c:v>
                      </c:pt>
                      <c:pt idx="1162">
                        <c:v>1.1619999999999999</c:v>
                      </c:pt>
                      <c:pt idx="1163">
                        <c:v>1.163</c:v>
                      </c:pt>
                      <c:pt idx="1164">
                        <c:v>1.1639999999999999</c:v>
                      </c:pt>
                      <c:pt idx="1165">
                        <c:v>1.165</c:v>
                      </c:pt>
                      <c:pt idx="1166">
                        <c:v>1.1659999999999999</c:v>
                      </c:pt>
                      <c:pt idx="1167">
                        <c:v>1.167</c:v>
                      </c:pt>
                      <c:pt idx="1168">
                        <c:v>1.1679999999999999</c:v>
                      </c:pt>
                      <c:pt idx="1169">
                        <c:v>1.169</c:v>
                      </c:pt>
                      <c:pt idx="1170">
                        <c:v>1.17</c:v>
                      </c:pt>
                      <c:pt idx="1171">
                        <c:v>1.171</c:v>
                      </c:pt>
                      <c:pt idx="1172">
                        <c:v>1.1719999999999999</c:v>
                      </c:pt>
                      <c:pt idx="1173">
                        <c:v>1.173</c:v>
                      </c:pt>
                      <c:pt idx="1174">
                        <c:v>1.1739999999999999</c:v>
                      </c:pt>
                      <c:pt idx="1175">
                        <c:v>1.175</c:v>
                      </c:pt>
                      <c:pt idx="1176">
                        <c:v>1.1759999999999999</c:v>
                      </c:pt>
                      <c:pt idx="1177">
                        <c:v>1.177</c:v>
                      </c:pt>
                      <c:pt idx="1178">
                        <c:v>1.1779999999999999</c:v>
                      </c:pt>
                      <c:pt idx="1179">
                        <c:v>1.179</c:v>
                      </c:pt>
                      <c:pt idx="1180">
                        <c:v>1.18</c:v>
                      </c:pt>
                      <c:pt idx="1181">
                        <c:v>1.181</c:v>
                      </c:pt>
                      <c:pt idx="1182">
                        <c:v>1.1819999999999999</c:v>
                      </c:pt>
                      <c:pt idx="1183">
                        <c:v>1.1830000000000001</c:v>
                      </c:pt>
                      <c:pt idx="1184">
                        <c:v>1.1839999999999999</c:v>
                      </c:pt>
                      <c:pt idx="1185">
                        <c:v>1.1850000000000001</c:v>
                      </c:pt>
                      <c:pt idx="1186">
                        <c:v>1.1859999999999999</c:v>
                      </c:pt>
                      <c:pt idx="1187">
                        <c:v>1.1870000000000001</c:v>
                      </c:pt>
                      <c:pt idx="1188">
                        <c:v>1.1879999999999999</c:v>
                      </c:pt>
                      <c:pt idx="1189">
                        <c:v>1.1890000000000001</c:v>
                      </c:pt>
                      <c:pt idx="1190">
                        <c:v>1.19</c:v>
                      </c:pt>
                      <c:pt idx="1191">
                        <c:v>1.1910000000000001</c:v>
                      </c:pt>
                      <c:pt idx="1192">
                        <c:v>1.1919999999999999</c:v>
                      </c:pt>
                      <c:pt idx="1193">
                        <c:v>1.1930000000000001</c:v>
                      </c:pt>
                      <c:pt idx="1194">
                        <c:v>1.194</c:v>
                      </c:pt>
                      <c:pt idx="1195">
                        <c:v>1.1950000000000001</c:v>
                      </c:pt>
                      <c:pt idx="1196">
                        <c:v>1.196</c:v>
                      </c:pt>
                      <c:pt idx="1197">
                        <c:v>1.1970000000000001</c:v>
                      </c:pt>
                      <c:pt idx="1198">
                        <c:v>1.198</c:v>
                      </c:pt>
                      <c:pt idx="1199">
                        <c:v>1.1990000000000001</c:v>
                      </c:pt>
                      <c:pt idx="1200">
                        <c:v>1.2</c:v>
                      </c:pt>
                      <c:pt idx="1201">
                        <c:v>1.2010000000000001</c:v>
                      </c:pt>
                      <c:pt idx="1202">
                        <c:v>1.202</c:v>
                      </c:pt>
                      <c:pt idx="1203">
                        <c:v>1.2030000000000001</c:v>
                      </c:pt>
                      <c:pt idx="1204">
                        <c:v>1.204</c:v>
                      </c:pt>
                      <c:pt idx="1205">
                        <c:v>1.2050000000000001</c:v>
                      </c:pt>
                      <c:pt idx="1206">
                        <c:v>1.206</c:v>
                      </c:pt>
                      <c:pt idx="1207">
                        <c:v>1.2070000000000001</c:v>
                      </c:pt>
                      <c:pt idx="1208">
                        <c:v>1.208</c:v>
                      </c:pt>
                      <c:pt idx="1209">
                        <c:v>1.2090000000000001</c:v>
                      </c:pt>
                      <c:pt idx="1210">
                        <c:v>1.21</c:v>
                      </c:pt>
                      <c:pt idx="1211">
                        <c:v>1.2110000000000001</c:v>
                      </c:pt>
                      <c:pt idx="1212">
                        <c:v>1.212</c:v>
                      </c:pt>
                      <c:pt idx="1213">
                        <c:v>1.2130000000000001</c:v>
                      </c:pt>
                      <c:pt idx="1214">
                        <c:v>1.214</c:v>
                      </c:pt>
                      <c:pt idx="1215">
                        <c:v>1.2150000000000001</c:v>
                      </c:pt>
                      <c:pt idx="1216">
                        <c:v>1.216</c:v>
                      </c:pt>
                      <c:pt idx="1217">
                        <c:v>1.2170000000000001</c:v>
                      </c:pt>
                      <c:pt idx="1218">
                        <c:v>1.218</c:v>
                      </c:pt>
                      <c:pt idx="1219">
                        <c:v>1.2190000000000001</c:v>
                      </c:pt>
                      <c:pt idx="1220">
                        <c:v>1.22</c:v>
                      </c:pt>
                      <c:pt idx="1221">
                        <c:v>1.2210000000000001</c:v>
                      </c:pt>
                      <c:pt idx="1222">
                        <c:v>1.222</c:v>
                      </c:pt>
                      <c:pt idx="1223">
                        <c:v>1.2230000000000001</c:v>
                      </c:pt>
                      <c:pt idx="1224">
                        <c:v>1.224</c:v>
                      </c:pt>
                      <c:pt idx="1225">
                        <c:v>1.2250000000000001</c:v>
                      </c:pt>
                      <c:pt idx="1226">
                        <c:v>1.226</c:v>
                      </c:pt>
                      <c:pt idx="1227">
                        <c:v>1.2270000000000001</c:v>
                      </c:pt>
                      <c:pt idx="1228">
                        <c:v>1.228</c:v>
                      </c:pt>
                      <c:pt idx="1229">
                        <c:v>1.2290000000000001</c:v>
                      </c:pt>
                      <c:pt idx="1230">
                        <c:v>1.23</c:v>
                      </c:pt>
                      <c:pt idx="1231">
                        <c:v>1.2310000000000001</c:v>
                      </c:pt>
                      <c:pt idx="1232">
                        <c:v>1.232</c:v>
                      </c:pt>
                      <c:pt idx="1233">
                        <c:v>1.2330000000000001</c:v>
                      </c:pt>
                      <c:pt idx="1234">
                        <c:v>1.234</c:v>
                      </c:pt>
                      <c:pt idx="1235">
                        <c:v>1.2350000000000001</c:v>
                      </c:pt>
                      <c:pt idx="1236">
                        <c:v>1.236</c:v>
                      </c:pt>
                      <c:pt idx="1237">
                        <c:v>1.2370000000000001</c:v>
                      </c:pt>
                      <c:pt idx="1238">
                        <c:v>1.238</c:v>
                      </c:pt>
                      <c:pt idx="1239">
                        <c:v>1.2390000000000001</c:v>
                      </c:pt>
                      <c:pt idx="1240">
                        <c:v>1.24</c:v>
                      </c:pt>
                      <c:pt idx="1241">
                        <c:v>1.2410000000000001</c:v>
                      </c:pt>
                      <c:pt idx="1242">
                        <c:v>1.242</c:v>
                      </c:pt>
                      <c:pt idx="1243">
                        <c:v>1.2430000000000001</c:v>
                      </c:pt>
                      <c:pt idx="1244">
                        <c:v>1.244</c:v>
                      </c:pt>
                      <c:pt idx="1245">
                        <c:v>1.2450000000000001</c:v>
                      </c:pt>
                      <c:pt idx="1246">
                        <c:v>1.246</c:v>
                      </c:pt>
                      <c:pt idx="1247">
                        <c:v>1.2470000000000001</c:v>
                      </c:pt>
                      <c:pt idx="1248">
                        <c:v>1.248</c:v>
                      </c:pt>
                      <c:pt idx="1249">
                        <c:v>1.2490000000000001</c:v>
                      </c:pt>
                      <c:pt idx="1250">
                        <c:v>1.25</c:v>
                      </c:pt>
                      <c:pt idx="1251">
                        <c:v>1.2509999999999999</c:v>
                      </c:pt>
                      <c:pt idx="1252">
                        <c:v>1.252</c:v>
                      </c:pt>
                      <c:pt idx="1253">
                        <c:v>1.2529999999999999</c:v>
                      </c:pt>
                      <c:pt idx="1254">
                        <c:v>1.254</c:v>
                      </c:pt>
                      <c:pt idx="1255">
                        <c:v>1.2549999999999999</c:v>
                      </c:pt>
                      <c:pt idx="1256">
                        <c:v>1.256</c:v>
                      </c:pt>
                      <c:pt idx="1257">
                        <c:v>1.2569999999999999</c:v>
                      </c:pt>
                      <c:pt idx="1258">
                        <c:v>1.258</c:v>
                      </c:pt>
                      <c:pt idx="1259">
                        <c:v>1.2589999999999999</c:v>
                      </c:pt>
                      <c:pt idx="1260">
                        <c:v>1.26</c:v>
                      </c:pt>
                      <c:pt idx="1261">
                        <c:v>1.2609999999999999</c:v>
                      </c:pt>
                      <c:pt idx="1262">
                        <c:v>1.262</c:v>
                      </c:pt>
                      <c:pt idx="1263">
                        <c:v>1.2629999999999999</c:v>
                      </c:pt>
                      <c:pt idx="1264">
                        <c:v>1.264</c:v>
                      </c:pt>
                      <c:pt idx="1265">
                        <c:v>1.2649999999999999</c:v>
                      </c:pt>
                      <c:pt idx="1266">
                        <c:v>1.266</c:v>
                      </c:pt>
                      <c:pt idx="1267">
                        <c:v>1.2669999999999999</c:v>
                      </c:pt>
                      <c:pt idx="1268">
                        <c:v>1.268</c:v>
                      </c:pt>
                      <c:pt idx="1269">
                        <c:v>1.2689999999999999</c:v>
                      </c:pt>
                      <c:pt idx="1270">
                        <c:v>1.27</c:v>
                      </c:pt>
                      <c:pt idx="1271">
                        <c:v>1.2709999999999999</c:v>
                      </c:pt>
                      <c:pt idx="1272">
                        <c:v>1.272</c:v>
                      </c:pt>
                      <c:pt idx="1273">
                        <c:v>1.2729999999999999</c:v>
                      </c:pt>
                      <c:pt idx="1274">
                        <c:v>1.274</c:v>
                      </c:pt>
                      <c:pt idx="1275">
                        <c:v>1.2749999999999999</c:v>
                      </c:pt>
                      <c:pt idx="1276">
                        <c:v>1.276</c:v>
                      </c:pt>
                      <c:pt idx="1277">
                        <c:v>1.2769999999999999</c:v>
                      </c:pt>
                      <c:pt idx="1278">
                        <c:v>1.278</c:v>
                      </c:pt>
                      <c:pt idx="1279">
                        <c:v>1.2789999999999999</c:v>
                      </c:pt>
                      <c:pt idx="1280">
                        <c:v>1.28</c:v>
                      </c:pt>
                      <c:pt idx="1281">
                        <c:v>1.2809999999999999</c:v>
                      </c:pt>
                      <c:pt idx="1282">
                        <c:v>1.282</c:v>
                      </c:pt>
                      <c:pt idx="1283">
                        <c:v>1.2829999999999999</c:v>
                      </c:pt>
                      <c:pt idx="1284">
                        <c:v>1.284</c:v>
                      </c:pt>
                      <c:pt idx="1285">
                        <c:v>1.2849999999999999</c:v>
                      </c:pt>
                      <c:pt idx="1286">
                        <c:v>1.286</c:v>
                      </c:pt>
                      <c:pt idx="1287">
                        <c:v>1.2869999999999999</c:v>
                      </c:pt>
                      <c:pt idx="1288">
                        <c:v>1.288</c:v>
                      </c:pt>
                      <c:pt idx="1289">
                        <c:v>1.2889999999999999</c:v>
                      </c:pt>
                      <c:pt idx="1290">
                        <c:v>1.29</c:v>
                      </c:pt>
                      <c:pt idx="1291">
                        <c:v>1.2909999999999999</c:v>
                      </c:pt>
                      <c:pt idx="1292">
                        <c:v>1.292</c:v>
                      </c:pt>
                      <c:pt idx="1293">
                        <c:v>1.2929999999999999</c:v>
                      </c:pt>
                      <c:pt idx="1294">
                        <c:v>1.294</c:v>
                      </c:pt>
                      <c:pt idx="1295">
                        <c:v>1.2949999999999999</c:v>
                      </c:pt>
                      <c:pt idx="1296">
                        <c:v>1.296</c:v>
                      </c:pt>
                      <c:pt idx="1297">
                        <c:v>1.2969999999999999</c:v>
                      </c:pt>
                      <c:pt idx="1298">
                        <c:v>1.298</c:v>
                      </c:pt>
                      <c:pt idx="1299">
                        <c:v>1.2989999999999999</c:v>
                      </c:pt>
                      <c:pt idx="1300">
                        <c:v>1.3</c:v>
                      </c:pt>
                      <c:pt idx="1301">
                        <c:v>1.3009999999999999</c:v>
                      </c:pt>
                      <c:pt idx="1302">
                        <c:v>1.302</c:v>
                      </c:pt>
                      <c:pt idx="1303">
                        <c:v>1.3029999999999999</c:v>
                      </c:pt>
                      <c:pt idx="1304">
                        <c:v>1.304</c:v>
                      </c:pt>
                      <c:pt idx="1305">
                        <c:v>1.3049999999999999</c:v>
                      </c:pt>
                      <c:pt idx="1306">
                        <c:v>1.306</c:v>
                      </c:pt>
                      <c:pt idx="1307">
                        <c:v>1.3069999999999999</c:v>
                      </c:pt>
                      <c:pt idx="1308">
                        <c:v>1.3080000000000001</c:v>
                      </c:pt>
                      <c:pt idx="1309">
                        <c:v>1.3089999999999999</c:v>
                      </c:pt>
                      <c:pt idx="1310">
                        <c:v>1.31</c:v>
                      </c:pt>
                      <c:pt idx="1311">
                        <c:v>1.3109999999999999</c:v>
                      </c:pt>
                      <c:pt idx="1312">
                        <c:v>1.3120000000000001</c:v>
                      </c:pt>
                      <c:pt idx="1313">
                        <c:v>1.3129999999999999</c:v>
                      </c:pt>
                      <c:pt idx="1314">
                        <c:v>1.3140000000000001</c:v>
                      </c:pt>
                      <c:pt idx="1315">
                        <c:v>1.3149999999999999</c:v>
                      </c:pt>
                      <c:pt idx="1316">
                        <c:v>1.3160000000000001</c:v>
                      </c:pt>
                      <c:pt idx="1317">
                        <c:v>1.3169999999999999</c:v>
                      </c:pt>
                      <c:pt idx="1318">
                        <c:v>1.3180000000000001</c:v>
                      </c:pt>
                      <c:pt idx="1319">
                        <c:v>1.319</c:v>
                      </c:pt>
                      <c:pt idx="1320">
                        <c:v>1.32</c:v>
                      </c:pt>
                      <c:pt idx="1321">
                        <c:v>1.321</c:v>
                      </c:pt>
                      <c:pt idx="1322">
                        <c:v>1.3220000000000001</c:v>
                      </c:pt>
                      <c:pt idx="1323">
                        <c:v>1.323</c:v>
                      </c:pt>
                      <c:pt idx="1324">
                        <c:v>1.3240000000000001</c:v>
                      </c:pt>
                      <c:pt idx="1325">
                        <c:v>1.325</c:v>
                      </c:pt>
                      <c:pt idx="1326">
                        <c:v>1.3260000000000001</c:v>
                      </c:pt>
                      <c:pt idx="1327">
                        <c:v>1.327</c:v>
                      </c:pt>
                      <c:pt idx="1328">
                        <c:v>1.3280000000000001</c:v>
                      </c:pt>
                      <c:pt idx="1329">
                        <c:v>1.329</c:v>
                      </c:pt>
                      <c:pt idx="1330">
                        <c:v>1.33</c:v>
                      </c:pt>
                      <c:pt idx="1331">
                        <c:v>1.331</c:v>
                      </c:pt>
                      <c:pt idx="1332">
                        <c:v>1.3320000000000001</c:v>
                      </c:pt>
                      <c:pt idx="1333">
                        <c:v>1.333</c:v>
                      </c:pt>
                      <c:pt idx="1334">
                        <c:v>1.3340000000000001</c:v>
                      </c:pt>
                      <c:pt idx="1335">
                        <c:v>1.335</c:v>
                      </c:pt>
                      <c:pt idx="1336">
                        <c:v>1.3360000000000001</c:v>
                      </c:pt>
                      <c:pt idx="1337">
                        <c:v>1.337</c:v>
                      </c:pt>
                      <c:pt idx="1338">
                        <c:v>1.3380000000000001</c:v>
                      </c:pt>
                      <c:pt idx="1339">
                        <c:v>1.339</c:v>
                      </c:pt>
                      <c:pt idx="1340">
                        <c:v>1.34</c:v>
                      </c:pt>
                      <c:pt idx="1341">
                        <c:v>1.341</c:v>
                      </c:pt>
                      <c:pt idx="1342">
                        <c:v>1.3420000000000001</c:v>
                      </c:pt>
                      <c:pt idx="1343">
                        <c:v>1.343</c:v>
                      </c:pt>
                      <c:pt idx="1344">
                        <c:v>1.3440000000000001</c:v>
                      </c:pt>
                      <c:pt idx="1345">
                        <c:v>1.345</c:v>
                      </c:pt>
                      <c:pt idx="1346">
                        <c:v>1.3460000000000001</c:v>
                      </c:pt>
                      <c:pt idx="1347">
                        <c:v>1.347</c:v>
                      </c:pt>
                      <c:pt idx="1348">
                        <c:v>1.3480000000000001</c:v>
                      </c:pt>
                      <c:pt idx="1349">
                        <c:v>1.349</c:v>
                      </c:pt>
                      <c:pt idx="1350">
                        <c:v>1.35</c:v>
                      </c:pt>
                      <c:pt idx="1351">
                        <c:v>1.351</c:v>
                      </c:pt>
                      <c:pt idx="1352">
                        <c:v>1.3520000000000001</c:v>
                      </c:pt>
                      <c:pt idx="1353">
                        <c:v>1.353</c:v>
                      </c:pt>
                      <c:pt idx="1354">
                        <c:v>1.3540000000000001</c:v>
                      </c:pt>
                      <c:pt idx="1355">
                        <c:v>1.355</c:v>
                      </c:pt>
                      <c:pt idx="1356">
                        <c:v>1.3560000000000001</c:v>
                      </c:pt>
                      <c:pt idx="1357">
                        <c:v>1.357</c:v>
                      </c:pt>
                      <c:pt idx="1358">
                        <c:v>1.3580000000000001</c:v>
                      </c:pt>
                      <c:pt idx="1359">
                        <c:v>1.359</c:v>
                      </c:pt>
                      <c:pt idx="1360">
                        <c:v>1.36</c:v>
                      </c:pt>
                      <c:pt idx="1361">
                        <c:v>1.361</c:v>
                      </c:pt>
                      <c:pt idx="1362">
                        <c:v>1.3620000000000001</c:v>
                      </c:pt>
                      <c:pt idx="1363">
                        <c:v>1.363</c:v>
                      </c:pt>
                      <c:pt idx="1364">
                        <c:v>1.3640000000000001</c:v>
                      </c:pt>
                      <c:pt idx="1365">
                        <c:v>1.365</c:v>
                      </c:pt>
                      <c:pt idx="1366">
                        <c:v>1.3660000000000001</c:v>
                      </c:pt>
                      <c:pt idx="1367">
                        <c:v>1.367</c:v>
                      </c:pt>
                      <c:pt idx="1368">
                        <c:v>1.3680000000000001</c:v>
                      </c:pt>
                      <c:pt idx="1369">
                        <c:v>1.369</c:v>
                      </c:pt>
                      <c:pt idx="1370">
                        <c:v>1.37</c:v>
                      </c:pt>
                      <c:pt idx="1371">
                        <c:v>1.371</c:v>
                      </c:pt>
                      <c:pt idx="1372">
                        <c:v>1.3720000000000001</c:v>
                      </c:pt>
                      <c:pt idx="1373">
                        <c:v>1.373</c:v>
                      </c:pt>
                      <c:pt idx="1374">
                        <c:v>1.3740000000000001</c:v>
                      </c:pt>
                      <c:pt idx="1375">
                        <c:v>1.375</c:v>
                      </c:pt>
                      <c:pt idx="1376">
                        <c:v>1.3759999999999999</c:v>
                      </c:pt>
                      <c:pt idx="1377">
                        <c:v>1.377</c:v>
                      </c:pt>
                      <c:pt idx="1378">
                        <c:v>1.3779999999999999</c:v>
                      </c:pt>
                      <c:pt idx="1379">
                        <c:v>1.379</c:v>
                      </c:pt>
                      <c:pt idx="1380">
                        <c:v>1.38</c:v>
                      </c:pt>
                      <c:pt idx="1381">
                        <c:v>1.381</c:v>
                      </c:pt>
                      <c:pt idx="1382">
                        <c:v>1.3819999999999999</c:v>
                      </c:pt>
                      <c:pt idx="1383">
                        <c:v>1.383</c:v>
                      </c:pt>
                      <c:pt idx="1384">
                        <c:v>1.3839999999999999</c:v>
                      </c:pt>
                      <c:pt idx="1385">
                        <c:v>1.385</c:v>
                      </c:pt>
                      <c:pt idx="1386">
                        <c:v>1.3859999999999999</c:v>
                      </c:pt>
                      <c:pt idx="1387">
                        <c:v>1.387</c:v>
                      </c:pt>
                      <c:pt idx="1388">
                        <c:v>1.3879999999999999</c:v>
                      </c:pt>
                      <c:pt idx="1389">
                        <c:v>1.389</c:v>
                      </c:pt>
                      <c:pt idx="1390">
                        <c:v>1.39</c:v>
                      </c:pt>
                      <c:pt idx="1391">
                        <c:v>1.391</c:v>
                      </c:pt>
                      <c:pt idx="1392">
                        <c:v>1.3919999999999999</c:v>
                      </c:pt>
                      <c:pt idx="1393">
                        <c:v>1.393</c:v>
                      </c:pt>
                      <c:pt idx="1394">
                        <c:v>1.3939999999999999</c:v>
                      </c:pt>
                      <c:pt idx="1395">
                        <c:v>1.395</c:v>
                      </c:pt>
                      <c:pt idx="1396">
                        <c:v>1.3959999999999999</c:v>
                      </c:pt>
                      <c:pt idx="1397">
                        <c:v>1.397</c:v>
                      </c:pt>
                      <c:pt idx="1398">
                        <c:v>1.3979999999999999</c:v>
                      </c:pt>
                      <c:pt idx="1399">
                        <c:v>1.399</c:v>
                      </c:pt>
                      <c:pt idx="1400">
                        <c:v>1.4</c:v>
                      </c:pt>
                      <c:pt idx="1401">
                        <c:v>1.401</c:v>
                      </c:pt>
                      <c:pt idx="1402">
                        <c:v>1.4019999999999999</c:v>
                      </c:pt>
                      <c:pt idx="1403">
                        <c:v>1.403</c:v>
                      </c:pt>
                      <c:pt idx="1404">
                        <c:v>1.4039999999999999</c:v>
                      </c:pt>
                      <c:pt idx="1405">
                        <c:v>1.405</c:v>
                      </c:pt>
                      <c:pt idx="1406">
                        <c:v>1.4059999999999999</c:v>
                      </c:pt>
                      <c:pt idx="1407">
                        <c:v>1.407</c:v>
                      </c:pt>
                      <c:pt idx="1408">
                        <c:v>1.4079999999999999</c:v>
                      </c:pt>
                      <c:pt idx="1409">
                        <c:v>1.409</c:v>
                      </c:pt>
                      <c:pt idx="1410">
                        <c:v>1.41</c:v>
                      </c:pt>
                      <c:pt idx="1411">
                        <c:v>1.411</c:v>
                      </c:pt>
                      <c:pt idx="1412">
                        <c:v>1.4119999999999999</c:v>
                      </c:pt>
                      <c:pt idx="1413">
                        <c:v>1.413</c:v>
                      </c:pt>
                      <c:pt idx="1414">
                        <c:v>1.4139999999999999</c:v>
                      </c:pt>
                      <c:pt idx="1415">
                        <c:v>1.415</c:v>
                      </c:pt>
                      <c:pt idx="1416">
                        <c:v>1.4159999999999999</c:v>
                      </c:pt>
                      <c:pt idx="1417">
                        <c:v>1.417</c:v>
                      </c:pt>
                      <c:pt idx="1418">
                        <c:v>1.4179999999999999</c:v>
                      </c:pt>
                      <c:pt idx="1419">
                        <c:v>1.419</c:v>
                      </c:pt>
                      <c:pt idx="1420">
                        <c:v>1.42</c:v>
                      </c:pt>
                      <c:pt idx="1421">
                        <c:v>1.421</c:v>
                      </c:pt>
                      <c:pt idx="1422">
                        <c:v>1.4219999999999999</c:v>
                      </c:pt>
                      <c:pt idx="1423">
                        <c:v>1.423</c:v>
                      </c:pt>
                      <c:pt idx="1424">
                        <c:v>1.4239999999999999</c:v>
                      </c:pt>
                      <c:pt idx="1425">
                        <c:v>1.425</c:v>
                      </c:pt>
                      <c:pt idx="1426">
                        <c:v>1.4259999999999999</c:v>
                      </c:pt>
                      <c:pt idx="1427">
                        <c:v>1.427</c:v>
                      </c:pt>
                      <c:pt idx="1428">
                        <c:v>1.4279999999999999</c:v>
                      </c:pt>
                      <c:pt idx="1429">
                        <c:v>1.429</c:v>
                      </c:pt>
                      <c:pt idx="1430">
                        <c:v>1.43</c:v>
                      </c:pt>
                      <c:pt idx="1431">
                        <c:v>1.431</c:v>
                      </c:pt>
                      <c:pt idx="1432">
                        <c:v>1.4319999999999999</c:v>
                      </c:pt>
                      <c:pt idx="1433">
                        <c:v>1.4330000000000001</c:v>
                      </c:pt>
                      <c:pt idx="1434">
                        <c:v>1.4339999999999999</c:v>
                      </c:pt>
                      <c:pt idx="1435">
                        <c:v>1.4350000000000001</c:v>
                      </c:pt>
                      <c:pt idx="1436">
                        <c:v>1.4359999999999999</c:v>
                      </c:pt>
                      <c:pt idx="1437">
                        <c:v>1.4370000000000001</c:v>
                      </c:pt>
                      <c:pt idx="1438">
                        <c:v>1.4379999999999999</c:v>
                      </c:pt>
                      <c:pt idx="1439">
                        <c:v>1.4390000000000001</c:v>
                      </c:pt>
                      <c:pt idx="1440">
                        <c:v>1.44</c:v>
                      </c:pt>
                      <c:pt idx="1441">
                        <c:v>1.4410000000000001</c:v>
                      </c:pt>
                      <c:pt idx="1442">
                        <c:v>1.4419999999999999</c:v>
                      </c:pt>
                      <c:pt idx="1443">
                        <c:v>1.4430000000000001</c:v>
                      </c:pt>
                      <c:pt idx="1444">
                        <c:v>1.444</c:v>
                      </c:pt>
                      <c:pt idx="1445">
                        <c:v>1.4450000000000001</c:v>
                      </c:pt>
                      <c:pt idx="1446">
                        <c:v>1.446</c:v>
                      </c:pt>
                      <c:pt idx="1447">
                        <c:v>1.4470000000000001</c:v>
                      </c:pt>
                      <c:pt idx="1448">
                        <c:v>1.448</c:v>
                      </c:pt>
                      <c:pt idx="1449">
                        <c:v>1.4490000000000001</c:v>
                      </c:pt>
                      <c:pt idx="1450">
                        <c:v>1.45</c:v>
                      </c:pt>
                      <c:pt idx="1451">
                        <c:v>1.4510000000000001</c:v>
                      </c:pt>
                      <c:pt idx="1452">
                        <c:v>1.452</c:v>
                      </c:pt>
                      <c:pt idx="1453">
                        <c:v>1.4530000000000001</c:v>
                      </c:pt>
                      <c:pt idx="1454">
                        <c:v>1.454</c:v>
                      </c:pt>
                      <c:pt idx="1455">
                        <c:v>1.4550000000000001</c:v>
                      </c:pt>
                      <c:pt idx="1456">
                        <c:v>1.456</c:v>
                      </c:pt>
                      <c:pt idx="1457">
                        <c:v>1.4570000000000001</c:v>
                      </c:pt>
                      <c:pt idx="1458">
                        <c:v>1.458</c:v>
                      </c:pt>
                      <c:pt idx="1459">
                        <c:v>1.4590000000000001</c:v>
                      </c:pt>
                      <c:pt idx="1460">
                        <c:v>1.46</c:v>
                      </c:pt>
                      <c:pt idx="1461">
                        <c:v>1.4610000000000001</c:v>
                      </c:pt>
                      <c:pt idx="1462">
                        <c:v>1.462</c:v>
                      </c:pt>
                      <c:pt idx="1463">
                        <c:v>1.4630000000000001</c:v>
                      </c:pt>
                      <c:pt idx="1464">
                        <c:v>1.464</c:v>
                      </c:pt>
                      <c:pt idx="1465">
                        <c:v>1.4650000000000001</c:v>
                      </c:pt>
                      <c:pt idx="1466">
                        <c:v>1.466</c:v>
                      </c:pt>
                      <c:pt idx="1467">
                        <c:v>1.4670000000000001</c:v>
                      </c:pt>
                      <c:pt idx="1468">
                        <c:v>1.468</c:v>
                      </c:pt>
                      <c:pt idx="1469">
                        <c:v>1.4690000000000001</c:v>
                      </c:pt>
                      <c:pt idx="1470">
                        <c:v>1.47</c:v>
                      </c:pt>
                      <c:pt idx="1471">
                        <c:v>1.4710000000000001</c:v>
                      </c:pt>
                      <c:pt idx="1472">
                        <c:v>1.472</c:v>
                      </c:pt>
                      <c:pt idx="1473">
                        <c:v>1.4730000000000001</c:v>
                      </c:pt>
                      <c:pt idx="1474">
                        <c:v>1.474</c:v>
                      </c:pt>
                      <c:pt idx="1475">
                        <c:v>1.4750000000000001</c:v>
                      </c:pt>
                      <c:pt idx="1476">
                        <c:v>1.476</c:v>
                      </c:pt>
                      <c:pt idx="1477">
                        <c:v>1.4770000000000001</c:v>
                      </c:pt>
                      <c:pt idx="1478">
                        <c:v>1.478</c:v>
                      </c:pt>
                      <c:pt idx="1479">
                        <c:v>1.4790000000000001</c:v>
                      </c:pt>
                      <c:pt idx="1480">
                        <c:v>1.48</c:v>
                      </c:pt>
                      <c:pt idx="1481">
                        <c:v>1.4810000000000001</c:v>
                      </c:pt>
                      <c:pt idx="1482">
                        <c:v>1.482</c:v>
                      </c:pt>
                      <c:pt idx="1483">
                        <c:v>1.4830000000000001</c:v>
                      </c:pt>
                      <c:pt idx="1484">
                        <c:v>1.484</c:v>
                      </c:pt>
                      <c:pt idx="1485">
                        <c:v>1.4850000000000001</c:v>
                      </c:pt>
                      <c:pt idx="1486">
                        <c:v>1.486</c:v>
                      </c:pt>
                      <c:pt idx="1487">
                        <c:v>1.4870000000000001</c:v>
                      </c:pt>
                      <c:pt idx="1488">
                        <c:v>1.488</c:v>
                      </c:pt>
                      <c:pt idx="1489">
                        <c:v>1.4890000000000001</c:v>
                      </c:pt>
                      <c:pt idx="1490">
                        <c:v>1.49</c:v>
                      </c:pt>
                      <c:pt idx="1491">
                        <c:v>1.4910000000000001</c:v>
                      </c:pt>
                      <c:pt idx="1492">
                        <c:v>1.492</c:v>
                      </c:pt>
                      <c:pt idx="1493">
                        <c:v>1.4930000000000001</c:v>
                      </c:pt>
                      <c:pt idx="1494">
                        <c:v>1.494</c:v>
                      </c:pt>
                      <c:pt idx="1495">
                        <c:v>1.4950000000000001</c:v>
                      </c:pt>
                      <c:pt idx="1496">
                        <c:v>1.496</c:v>
                      </c:pt>
                      <c:pt idx="1497">
                        <c:v>1.4970000000000001</c:v>
                      </c:pt>
                      <c:pt idx="1498">
                        <c:v>1.498</c:v>
                      </c:pt>
                      <c:pt idx="1499">
                        <c:v>1.4990000000000001</c:v>
                      </c:pt>
                      <c:pt idx="1500">
                        <c:v>1.5</c:v>
                      </c:pt>
                      <c:pt idx="1501">
                        <c:v>1.5009999999999999</c:v>
                      </c:pt>
                      <c:pt idx="1502">
                        <c:v>1.502</c:v>
                      </c:pt>
                      <c:pt idx="1503">
                        <c:v>1.5029999999999999</c:v>
                      </c:pt>
                      <c:pt idx="1504">
                        <c:v>1.504</c:v>
                      </c:pt>
                      <c:pt idx="1505">
                        <c:v>1.5049999999999999</c:v>
                      </c:pt>
                      <c:pt idx="1506">
                        <c:v>1.506</c:v>
                      </c:pt>
                      <c:pt idx="1507">
                        <c:v>1.5069999999999999</c:v>
                      </c:pt>
                      <c:pt idx="1508">
                        <c:v>1.508</c:v>
                      </c:pt>
                      <c:pt idx="1509">
                        <c:v>1.5089999999999999</c:v>
                      </c:pt>
                      <c:pt idx="1510">
                        <c:v>1.51</c:v>
                      </c:pt>
                      <c:pt idx="1511">
                        <c:v>1.5109999999999999</c:v>
                      </c:pt>
                      <c:pt idx="1512">
                        <c:v>1.512</c:v>
                      </c:pt>
                      <c:pt idx="1513">
                        <c:v>1.5129999999999999</c:v>
                      </c:pt>
                      <c:pt idx="1514">
                        <c:v>1.514</c:v>
                      </c:pt>
                      <c:pt idx="1515">
                        <c:v>1.5149999999999999</c:v>
                      </c:pt>
                      <c:pt idx="1516">
                        <c:v>1.516</c:v>
                      </c:pt>
                      <c:pt idx="1517">
                        <c:v>1.5169999999999999</c:v>
                      </c:pt>
                      <c:pt idx="1518">
                        <c:v>1.518</c:v>
                      </c:pt>
                      <c:pt idx="1519">
                        <c:v>1.5189999999999999</c:v>
                      </c:pt>
                      <c:pt idx="1520">
                        <c:v>1.52</c:v>
                      </c:pt>
                      <c:pt idx="1521">
                        <c:v>1.5209999999999999</c:v>
                      </c:pt>
                      <c:pt idx="1522">
                        <c:v>1.522</c:v>
                      </c:pt>
                      <c:pt idx="1523">
                        <c:v>1.5229999999999999</c:v>
                      </c:pt>
                      <c:pt idx="1524">
                        <c:v>1.524</c:v>
                      </c:pt>
                      <c:pt idx="1525">
                        <c:v>1.5249999999999999</c:v>
                      </c:pt>
                      <c:pt idx="1526">
                        <c:v>1.526</c:v>
                      </c:pt>
                      <c:pt idx="1527">
                        <c:v>1.5269999999999999</c:v>
                      </c:pt>
                      <c:pt idx="1528">
                        <c:v>1.528</c:v>
                      </c:pt>
                      <c:pt idx="1529">
                        <c:v>1.5289999999999999</c:v>
                      </c:pt>
                      <c:pt idx="1530">
                        <c:v>1.53</c:v>
                      </c:pt>
                      <c:pt idx="1531">
                        <c:v>1.5309999999999999</c:v>
                      </c:pt>
                      <c:pt idx="1532">
                        <c:v>1.532</c:v>
                      </c:pt>
                      <c:pt idx="1533">
                        <c:v>1.5329999999999999</c:v>
                      </c:pt>
                      <c:pt idx="1534">
                        <c:v>1.534</c:v>
                      </c:pt>
                      <c:pt idx="1535">
                        <c:v>1.5349999999999999</c:v>
                      </c:pt>
                      <c:pt idx="1536">
                        <c:v>1.536</c:v>
                      </c:pt>
                      <c:pt idx="1537">
                        <c:v>1.5369999999999999</c:v>
                      </c:pt>
                      <c:pt idx="1538">
                        <c:v>1.538</c:v>
                      </c:pt>
                      <c:pt idx="1539">
                        <c:v>1.5389999999999999</c:v>
                      </c:pt>
                      <c:pt idx="1540">
                        <c:v>1.54</c:v>
                      </c:pt>
                      <c:pt idx="1541">
                        <c:v>1.5409999999999999</c:v>
                      </c:pt>
                      <c:pt idx="1542">
                        <c:v>1.542</c:v>
                      </c:pt>
                      <c:pt idx="1543">
                        <c:v>1.5429999999999999</c:v>
                      </c:pt>
                      <c:pt idx="1544">
                        <c:v>1.544</c:v>
                      </c:pt>
                      <c:pt idx="1545">
                        <c:v>1.5449999999999999</c:v>
                      </c:pt>
                      <c:pt idx="1546">
                        <c:v>1.546</c:v>
                      </c:pt>
                      <c:pt idx="1547">
                        <c:v>1.5469999999999999</c:v>
                      </c:pt>
                      <c:pt idx="1548">
                        <c:v>1.548</c:v>
                      </c:pt>
                      <c:pt idx="1549">
                        <c:v>1.5489999999999999</c:v>
                      </c:pt>
                      <c:pt idx="1550">
                        <c:v>1.55</c:v>
                      </c:pt>
                      <c:pt idx="1551">
                        <c:v>1.5509999999999999</c:v>
                      </c:pt>
                      <c:pt idx="1552">
                        <c:v>1.552</c:v>
                      </c:pt>
                      <c:pt idx="1553">
                        <c:v>1.5529999999999999</c:v>
                      </c:pt>
                      <c:pt idx="1554">
                        <c:v>1.554</c:v>
                      </c:pt>
                      <c:pt idx="1555">
                        <c:v>1.5549999999999999</c:v>
                      </c:pt>
                      <c:pt idx="1556">
                        <c:v>1.556</c:v>
                      </c:pt>
                      <c:pt idx="1557">
                        <c:v>1.5569999999999999</c:v>
                      </c:pt>
                      <c:pt idx="1558">
                        <c:v>1.5580000000000001</c:v>
                      </c:pt>
                      <c:pt idx="1559">
                        <c:v>1.5589999999999999</c:v>
                      </c:pt>
                      <c:pt idx="1560">
                        <c:v>1.56</c:v>
                      </c:pt>
                      <c:pt idx="1561">
                        <c:v>1.5609999999999999</c:v>
                      </c:pt>
                      <c:pt idx="1562">
                        <c:v>1.5620000000000001</c:v>
                      </c:pt>
                      <c:pt idx="1563">
                        <c:v>1.5629999999999999</c:v>
                      </c:pt>
                      <c:pt idx="1564">
                        <c:v>1.5640000000000001</c:v>
                      </c:pt>
                      <c:pt idx="1565">
                        <c:v>1.5649999999999999</c:v>
                      </c:pt>
                      <c:pt idx="1566">
                        <c:v>1.5660000000000001</c:v>
                      </c:pt>
                      <c:pt idx="1567">
                        <c:v>1.5669999999999999</c:v>
                      </c:pt>
                      <c:pt idx="1568">
                        <c:v>1.5680000000000001</c:v>
                      </c:pt>
                      <c:pt idx="1569">
                        <c:v>1.569</c:v>
                      </c:pt>
                      <c:pt idx="1570">
                        <c:v>1.57</c:v>
                      </c:pt>
                      <c:pt idx="1571">
                        <c:v>1.571</c:v>
                      </c:pt>
                      <c:pt idx="1572">
                        <c:v>1.5720000000000001</c:v>
                      </c:pt>
                      <c:pt idx="1573">
                        <c:v>1.573</c:v>
                      </c:pt>
                      <c:pt idx="1574">
                        <c:v>1.5740000000000001</c:v>
                      </c:pt>
                      <c:pt idx="1575">
                        <c:v>1.575</c:v>
                      </c:pt>
                      <c:pt idx="1576">
                        <c:v>1.5760000000000001</c:v>
                      </c:pt>
                      <c:pt idx="1577">
                        <c:v>1.577</c:v>
                      </c:pt>
                      <c:pt idx="1578">
                        <c:v>1.5780000000000001</c:v>
                      </c:pt>
                      <c:pt idx="1579">
                        <c:v>1.579</c:v>
                      </c:pt>
                      <c:pt idx="1580">
                        <c:v>1.58</c:v>
                      </c:pt>
                      <c:pt idx="1581">
                        <c:v>1.581</c:v>
                      </c:pt>
                      <c:pt idx="1582">
                        <c:v>1.5820000000000001</c:v>
                      </c:pt>
                      <c:pt idx="1583">
                        <c:v>1.583</c:v>
                      </c:pt>
                      <c:pt idx="1584">
                        <c:v>1.5840000000000001</c:v>
                      </c:pt>
                      <c:pt idx="1585">
                        <c:v>1.585</c:v>
                      </c:pt>
                      <c:pt idx="1586">
                        <c:v>1.5860000000000001</c:v>
                      </c:pt>
                      <c:pt idx="1587">
                        <c:v>1.587</c:v>
                      </c:pt>
                      <c:pt idx="1588">
                        <c:v>1.5880000000000001</c:v>
                      </c:pt>
                      <c:pt idx="1589">
                        <c:v>1.589</c:v>
                      </c:pt>
                      <c:pt idx="1590">
                        <c:v>1.59</c:v>
                      </c:pt>
                      <c:pt idx="1591">
                        <c:v>1.591</c:v>
                      </c:pt>
                      <c:pt idx="1592">
                        <c:v>1.5920000000000001</c:v>
                      </c:pt>
                      <c:pt idx="1593">
                        <c:v>1.593</c:v>
                      </c:pt>
                      <c:pt idx="1594">
                        <c:v>1.5940000000000001</c:v>
                      </c:pt>
                      <c:pt idx="1595">
                        <c:v>1.595</c:v>
                      </c:pt>
                      <c:pt idx="1596">
                        <c:v>1.5960000000000001</c:v>
                      </c:pt>
                      <c:pt idx="1597">
                        <c:v>1.597</c:v>
                      </c:pt>
                      <c:pt idx="1598">
                        <c:v>1.5980000000000001</c:v>
                      </c:pt>
                      <c:pt idx="1599">
                        <c:v>1.599</c:v>
                      </c:pt>
                      <c:pt idx="1600">
                        <c:v>1.6</c:v>
                      </c:pt>
                      <c:pt idx="1601">
                        <c:v>1.601</c:v>
                      </c:pt>
                      <c:pt idx="1602">
                        <c:v>1.6020000000000001</c:v>
                      </c:pt>
                      <c:pt idx="1603">
                        <c:v>1.603</c:v>
                      </c:pt>
                      <c:pt idx="1604">
                        <c:v>1.6040000000000001</c:v>
                      </c:pt>
                      <c:pt idx="1605">
                        <c:v>1.605</c:v>
                      </c:pt>
                      <c:pt idx="1606">
                        <c:v>1.6060000000000001</c:v>
                      </c:pt>
                      <c:pt idx="1607">
                        <c:v>1.607</c:v>
                      </c:pt>
                      <c:pt idx="1608">
                        <c:v>1.6080000000000001</c:v>
                      </c:pt>
                      <c:pt idx="1609">
                        <c:v>1.609</c:v>
                      </c:pt>
                      <c:pt idx="1610">
                        <c:v>1.61</c:v>
                      </c:pt>
                      <c:pt idx="1611">
                        <c:v>1.611</c:v>
                      </c:pt>
                      <c:pt idx="1612">
                        <c:v>1.6120000000000001</c:v>
                      </c:pt>
                      <c:pt idx="1613">
                        <c:v>1.613</c:v>
                      </c:pt>
                      <c:pt idx="1614">
                        <c:v>1.6140000000000001</c:v>
                      </c:pt>
                      <c:pt idx="1615">
                        <c:v>1.615</c:v>
                      </c:pt>
                      <c:pt idx="1616">
                        <c:v>1.6160000000000001</c:v>
                      </c:pt>
                      <c:pt idx="1617">
                        <c:v>1.617</c:v>
                      </c:pt>
                      <c:pt idx="1618">
                        <c:v>1.6180000000000001</c:v>
                      </c:pt>
                      <c:pt idx="1619">
                        <c:v>1.619</c:v>
                      </c:pt>
                      <c:pt idx="1620">
                        <c:v>1.62</c:v>
                      </c:pt>
                      <c:pt idx="1621">
                        <c:v>1.621</c:v>
                      </c:pt>
                      <c:pt idx="1622">
                        <c:v>1.6220000000000001</c:v>
                      </c:pt>
                      <c:pt idx="1623">
                        <c:v>1.623</c:v>
                      </c:pt>
                      <c:pt idx="1624">
                        <c:v>1.6240000000000001</c:v>
                      </c:pt>
                      <c:pt idx="1625">
                        <c:v>1.625</c:v>
                      </c:pt>
                      <c:pt idx="1626">
                        <c:v>1.6259999999999999</c:v>
                      </c:pt>
                      <c:pt idx="1627">
                        <c:v>1.627</c:v>
                      </c:pt>
                      <c:pt idx="1628">
                        <c:v>1.6279999999999999</c:v>
                      </c:pt>
                      <c:pt idx="1629">
                        <c:v>1.629</c:v>
                      </c:pt>
                      <c:pt idx="1630">
                        <c:v>1.63</c:v>
                      </c:pt>
                      <c:pt idx="1631">
                        <c:v>1.631</c:v>
                      </c:pt>
                      <c:pt idx="1632">
                        <c:v>1.6319999999999999</c:v>
                      </c:pt>
                      <c:pt idx="1633">
                        <c:v>1.633</c:v>
                      </c:pt>
                      <c:pt idx="1634">
                        <c:v>1.6339999999999999</c:v>
                      </c:pt>
                      <c:pt idx="1635">
                        <c:v>1.635</c:v>
                      </c:pt>
                      <c:pt idx="1636">
                        <c:v>1.6359999999999999</c:v>
                      </c:pt>
                      <c:pt idx="1637">
                        <c:v>1.637</c:v>
                      </c:pt>
                      <c:pt idx="1638">
                        <c:v>1.6379999999999999</c:v>
                      </c:pt>
                      <c:pt idx="1639">
                        <c:v>1.639</c:v>
                      </c:pt>
                      <c:pt idx="1640">
                        <c:v>1.64</c:v>
                      </c:pt>
                      <c:pt idx="1641">
                        <c:v>1.641</c:v>
                      </c:pt>
                      <c:pt idx="1642">
                        <c:v>1.6419999999999999</c:v>
                      </c:pt>
                      <c:pt idx="1643">
                        <c:v>1.643</c:v>
                      </c:pt>
                      <c:pt idx="1644">
                        <c:v>1.6439999999999999</c:v>
                      </c:pt>
                      <c:pt idx="1645">
                        <c:v>1.645</c:v>
                      </c:pt>
                      <c:pt idx="1646">
                        <c:v>1.6459999999999999</c:v>
                      </c:pt>
                      <c:pt idx="1647">
                        <c:v>1.647</c:v>
                      </c:pt>
                      <c:pt idx="1648">
                        <c:v>1.6479999999999999</c:v>
                      </c:pt>
                      <c:pt idx="1649">
                        <c:v>1.649</c:v>
                      </c:pt>
                      <c:pt idx="1650">
                        <c:v>1.65</c:v>
                      </c:pt>
                      <c:pt idx="1651">
                        <c:v>1.651</c:v>
                      </c:pt>
                      <c:pt idx="1652">
                        <c:v>1.6519999999999999</c:v>
                      </c:pt>
                      <c:pt idx="1653">
                        <c:v>1.653</c:v>
                      </c:pt>
                      <c:pt idx="1654">
                        <c:v>1.6539999999999999</c:v>
                      </c:pt>
                      <c:pt idx="1655">
                        <c:v>1.655</c:v>
                      </c:pt>
                      <c:pt idx="1656">
                        <c:v>1.6559999999999999</c:v>
                      </c:pt>
                      <c:pt idx="1657">
                        <c:v>1.657</c:v>
                      </c:pt>
                      <c:pt idx="1658">
                        <c:v>1.6579999999999999</c:v>
                      </c:pt>
                      <c:pt idx="1659">
                        <c:v>1.659</c:v>
                      </c:pt>
                      <c:pt idx="1660">
                        <c:v>1.66</c:v>
                      </c:pt>
                      <c:pt idx="1661">
                        <c:v>1.661</c:v>
                      </c:pt>
                      <c:pt idx="1662">
                        <c:v>1.6619999999999999</c:v>
                      </c:pt>
                      <c:pt idx="1663">
                        <c:v>1.663</c:v>
                      </c:pt>
                      <c:pt idx="1664">
                        <c:v>1.6639999999999999</c:v>
                      </c:pt>
                      <c:pt idx="1665">
                        <c:v>1.665</c:v>
                      </c:pt>
                      <c:pt idx="1666">
                        <c:v>1.6659999999999999</c:v>
                      </c:pt>
                      <c:pt idx="1667">
                        <c:v>1.667</c:v>
                      </c:pt>
                      <c:pt idx="1668">
                        <c:v>1.6679999999999999</c:v>
                      </c:pt>
                      <c:pt idx="1669">
                        <c:v>1.669</c:v>
                      </c:pt>
                      <c:pt idx="1670">
                        <c:v>1.67</c:v>
                      </c:pt>
                      <c:pt idx="1671">
                        <c:v>1.671</c:v>
                      </c:pt>
                      <c:pt idx="1672">
                        <c:v>1.6719999999999999</c:v>
                      </c:pt>
                      <c:pt idx="1673">
                        <c:v>1.673</c:v>
                      </c:pt>
                      <c:pt idx="1674">
                        <c:v>1.6739999999999999</c:v>
                      </c:pt>
                      <c:pt idx="1675">
                        <c:v>1.675</c:v>
                      </c:pt>
                      <c:pt idx="1676">
                        <c:v>1.6759999999999999</c:v>
                      </c:pt>
                      <c:pt idx="1677">
                        <c:v>1.677</c:v>
                      </c:pt>
                      <c:pt idx="1678">
                        <c:v>1.6779999999999999</c:v>
                      </c:pt>
                      <c:pt idx="1679">
                        <c:v>1.679</c:v>
                      </c:pt>
                      <c:pt idx="1680">
                        <c:v>1.68</c:v>
                      </c:pt>
                      <c:pt idx="1681">
                        <c:v>1.681</c:v>
                      </c:pt>
                      <c:pt idx="1682">
                        <c:v>1.6819999999999999</c:v>
                      </c:pt>
                      <c:pt idx="1683">
                        <c:v>1.6830000000000001</c:v>
                      </c:pt>
                      <c:pt idx="1684">
                        <c:v>1.6839999999999999</c:v>
                      </c:pt>
                      <c:pt idx="1685">
                        <c:v>1.6850000000000001</c:v>
                      </c:pt>
                      <c:pt idx="1686">
                        <c:v>1.6859999999999999</c:v>
                      </c:pt>
                      <c:pt idx="1687">
                        <c:v>1.6870000000000001</c:v>
                      </c:pt>
                      <c:pt idx="1688">
                        <c:v>1.6879999999999999</c:v>
                      </c:pt>
                      <c:pt idx="1689">
                        <c:v>1.6890000000000001</c:v>
                      </c:pt>
                      <c:pt idx="1690">
                        <c:v>1.69</c:v>
                      </c:pt>
                      <c:pt idx="1691">
                        <c:v>1.6910000000000001</c:v>
                      </c:pt>
                      <c:pt idx="1692">
                        <c:v>1.6919999999999999</c:v>
                      </c:pt>
                      <c:pt idx="1693">
                        <c:v>1.6930000000000001</c:v>
                      </c:pt>
                      <c:pt idx="1694">
                        <c:v>1.694</c:v>
                      </c:pt>
                      <c:pt idx="1695">
                        <c:v>1.6950000000000001</c:v>
                      </c:pt>
                      <c:pt idx="1696">
                        <c:v>1.696</c:v>
                      </c:pt>
                      <c:pt idx="1697">
                        <c:v>1.6970000000000001</c:v>
                      </c:pt>
                      <c:pt idx="1698">
                        <c:v>1.698</c:v>
                      </c:pt>
                      <c:pt idx="1699">
                        <c:v>1.6990000000000001</c:v>
                      </c:pt>
                      <c:pt idx="1700">
                        <c:v>1.7</c:v>
                      </c:pt>
                      <c:pt idx="1701">
                        <c:v>1.7010000000000001</c:v>
                      </c:pt>
                      <c:pt idx="1702">
                        <c:v>1.702</c:v>
                      </c:pt>
                      <c:pt idx="1703">
                        <c:v>1.7030000000000001</c:v>
                      </c:pt>
                      <c:pt idx="1704">
                        <c:v>1.704</c:v>
                      </c:pt>
                      <c:pt idx="1705">
                        <c:v>1.7050000000000001</c:v>
                      </c:pt>
                      <c:pt idx="1706">
                        <c:v>1.706</c:v>
                      </c:pt>
                      <c:pt idx="1707">
                        <c:v>1.7070000000000001</c:v>
                      </c:pt>
                      <c:pt idx="1708">
                        <c:v>1.708</c:v>
                      </c:pt>
                      <c:pt idx="1709">
                        <c:v>1.7090000000000001</c:v>
                      </c:pt>
                      <c:pt idx="1710">
                        <c:v>1.71</c:v>
                      </c:pt>
                      <c:pt idx="1711">
                        <c:v>1.7110000000000001</c:v>
                      </c:pt>
                      <c:pt idx="1712">
                        <c:v>1.712</c:v>
                      </c:pt>
                      <c:pt idx="1713">
                        <c:v>1.7130000000000001</c:v>
                      </c:pt>
                      <c:pt idx="1714">
                        <c:v>1.714</c:v>
                      </c:pt>
                      <c:pt idx="1715">
                        <c:v>1.7150000000000001</c:v>
                      </c:pt>
                      <c:pt idx="1716">
                        <c:v>1.716</c:v>
                      </c:pt>
                      <c:pt idx="1717">
                        <c:v>1.7170000000000001</c:v>
                      </c:pt>
                      <c:pt idx="1718">
                        <c:v>1.718</c:v>
                      </c:pt>
                      <c:pt idx="1719">
                        <c:v>1.7190000000000001</c:v>
                      </c:pt>
                      <c:pt idx="1720">
                        <c:v>1.72</c:v>
                      </c:pt>
                      <c:pt idx="1721">
                        <c:v>1.7210000000000001</c:v>
                      </c:pt>
                      <c:pt idx="1722">
                        <c:v>1.722</c:v>
                      </c:pt>
                      <c:pt idx="1723">
                        <c:v>1.7230000000000001</c:v>
                      </c:pt>
                      <c:pt idx="1724">
                        <c:v>1.724</c:v>
                      </c:pt>
                      <c:pt idx="1725">
                        <c:v>1.7250000000000001</c:v>
                      </c:pt>
                      <c:pt idx="1726">
                        <c:v>1.726</c:v>
                      </c:pt>
                      <c:pt idx="1727">
                        <c:v>1.7270000000000001</c:v>
                      </c:pt>
                      <c:pt idx="1728">
                        <c:v>1.728</c:v>
                      </c:pt>
                      <c:pt idx="1729">
                        <c:v>1.7290000000000001</c:v>
                      </c:pt>
                      <c:pt idx="1730">
                        <c:v>1.73</c:v>
                      </c:pt>
                      <c:pt idx="1731">
                        <c:v>1.7310000000000001</c:v>
                      </c:pt>
                      <c:pt idx="1732">
                        <c:v>1.732</c:v>
                      </c:pt>
                      <c:pt idx="1733">
                        <c:v>1.7330000000000001</c:v>
                      </c:pt>
                      <c:pt idx="1734">
                        <c:v>1.734</c:v>
                      </c:pt>
                      <c:pt idx="1735">
                        <c:v>1.7350000000000001</c:v>
                      </c:pt>
                      <c:pt idx="1736">
                        <c:v>1.736</c:v>
                      </c:pt>
                      <c:pt idx="1737">
                        <c:v>1.7370000000000001</c:v>
                      </c:pt>
                      <c:pt idx="1738">
                        <c:v>1.738</c:v>
                      </c:pt>
                      <c:pt idx="1739">
                        <c:v>1.7390000000000001</c:v>
                      </c:pt>
                      <c:pt idx="1740">
                        <c:v>1.74</c:v>
                      </c:pt>
                      <c:pt idx="1741">
                        <c:v>1.7410000000000001</c:v>
                      </c:pt>
                      <c:pt idx="1742">
                        <c:v>1.742</c:v>
                      </c:pt>
                      <c:pt idx="1743">
                        <c:v>1.7430000000000001</c:v>
                      </c:pt>
                      <c:pt idx="1744">
                        <c:v>1.744</c:v>
                      </c:pt>
                      <c:pt idx="1745">
                        <c:v>1.7450000000000001</c:v>
                      </c:pt>
                      <c:pt idx="1746">
                        <c:v>1.746</c:v>
                      </c:pt>
                      <c:pt idx="1747">
                        <c:v>1.7470000000000001</c:v>
                      </c:pt>
                      <c:pt idx="1748">
                        <c:v>1.748</c:v>
                      </c:pt>
                      <c:pt idx="1749">
                        <c:v>1.7490000000000001</c:v>
                      </c:pt>
                      <c:pt idx="1750">
                        <c:v>1.75</c:v>
                      </c:pt>
                      <c:pt idx="1751">
                        <c:v>1.7509999999999999</c:v>
                      </c:pt>
                      <c:pt idx="1752">
                        <c:v>1.752</c:v>
                      </c:pt>
                      <c:pt idx="1753">
                        <c:v>1.7529999999999999</c:v>
                      </c:pt>
                      <c:pt idx="1754">
                        <c:v>1.754</c:v>
                      </c:pt>
                      <c:pt idx="1755">
                        <c:v>1.7549999999999999</c:v>
                      </c:pt>
                      <c:pt idx="1756">
                        <c:v>1.756</c:v>
                      </c:pt>
                      <c:pt idx="1757">
                        <c:v>1.7569999999999999</c:v>
                      </c:pt>
                      <c:pt idx="1758">
                        <c:v>1.758</c:v>
                      </c:pt>
                      <c:pt idx="1759">
                        <c:v>1.7589999999999999</c:v>
                      </c:pt>
                      <c:pt idx="1760">
                        <c:v>1.76</c:v>
                      </c:pt>
                      <c:pt idx="1761">
                        <c:v>1.7609999999999999</c:v>
                      </c:pt>
                      <c:pt idx="1762">
                        <c:v>1.762</c:v>
                      </c:pt>
                      <c:pt idx="1763">
                        <c:v>1.7629999999999999</c:v>
                      </c:pt>
                      <c:pt idx="1764">
                        <c:v>1.764</c:v>
                      </c:pt>
                      <c:pt idx="1765">
                        <c:v>1.7649999999999999</c:v>
                      </c:pt>
                      <c:pt idx="1766">
                        <c:v>1.766</c:v>
                      </c:pt>
                      <c:pt idx="1767">
                        <c:v>1.7669999999999999</c:v>
                      </c:pt>
                      <c:pt idx="1768">
                        <c:v>1.768</c:v>
                      </c:pt>
                      <c:pt idx="1769">
                        <c:v>1.7689999999999999</c:v>
                      </c:pt>
                      <c:pt idx="1770">
                        <c:v>1.77</c:v>
                      </c:pt>
                      <c:pt idx="1771">
                        <c:v>1.7709999999999999</c:v>
                      </c:pt>
                      <c:pt idx="1772">
                        <c:v>1.772</c:v>
                      </c:pt>
                      <c:pt idx="1773">
                        <c:v>1.7729999999999999</c:v>
                      </c:pt>
                      <c:pt idx="1774">
                        <c:v>1.774</c:v>
                      </c:pt>
                      <c:pt idx="1775">
                        <c:v>1.7749999999999999</c:v>
                      </c:pt>
                      <c:pt idx="1776">
                        <c:v>1.776</c:v>
                      </c:pt>
                      <c:pt idx="1777">
                        <c:v>1.7769999999999999</c:v>
                      </c:pt>
                      <c:pt idx="1778">
                        <c:v>1.778</c:v>
                      </c:pt>
                      <c:pt idx="1779">
                        <c:v>1.7789999999999999</c:v>
                      </c:pt>
                      <c:pt idx="1780">
                        <c:v>1.78</c:v>
                      </c:pt>
                      <c:pt idx="1781">
                        <c:v>1.7809999999999999</c:v>
                      </c:pt>
                      <c:pt idx="1782">
                        <c:v>1.782</c:v>
                      </c:pt>
                      <c:pt idx="1783">
                        <c:v>1.7829999999999999</c:v>
                      </c:pt>
                      <c:pt idx="1784">
                        <c:v>1.784</c:v>
                      </c:pt>
                      <c:pt idx="1785">
                        <c:v>1.7849999999999999</c:v>
                      </c:pt>
                      <c:pt idx="1786">
                        <c:v>1.786</c:v>
                      </c:pt>
                      <c:pt idx="1787">
                        <c:v>1.7869999999999999</c:v>
                      </c:pt>
                      <c:pt idx="1788">
                        <c:v>1.788</c:v>
                      </c:pt>
                      <c:pt idx="1789">
                        <c:v>1.7889999999999999</c:v>
                      </c:pt>
                      <c:pt idx="1790">
                        <c:v>1.79</c:v>
                      </c:pt>
                      <c:pt idx="1791">
                        <c:v>1.7909999999999999</c:v>
                      </c:pt>
                      <c:pt idx="1792">
                        <c:v>1.792</c:v>
                      </c:pt>
                      <c:pt idx="1793">
                        <c:v>1.7929999999999999</c:v>
                      </c:pt>
                      <c:pt idx="1794">
                        <c:v>1.794</c:v>
                      </c:pt>
                      <c:pt idx="1795">
                        <c:v>1.7949999999999999</c:v>
                      </c:pt>
                      <c:pt idx="1796">
                        <c:v>1.796</c:v>
                      </c:pt>
                      <c:pt idx="1797">
                        <c:v>1.7969999999999999</c:v>
                      </c:pt>
                      <c:pt idx="1798">
                        <c:v>1.798</c:v>
                      </c:pt>
                      <c:pt idx="1799">
                        <c:v>1.7989999999999999</c:v>
                      </c:pt>
                      <c:pt idx="1800">
                        <c:v>1.8</c:v>
                      </c:pt>
                      <c:pt idx="1801">
                        <c:v>1.8009999999999999</c:v>
                      </c:pt>
                      <c:pt idx="1802">
                        <c:v>1.802</c:v>
                      </c:pt>
                      <c:pt idx="1803">
                        <c:v>1.8029999999999999</c:v>
                      </c:pt>
                      <c:pt idx="1804">
                        <c:v>1.804</c:v>
                      </c:pt>
                      <c:pt idx="1805">
                        <c:v>1.8049999999999999</c:v>
                      </c:pt>
                      <c:pt idx="1806">
                        <c:v>1.806</c:v>
                      </c:pt>
                      <c:pt idx="1807">
                        <c:v>1.8069999999999999</c:v>
                      </c:pt>
                      <c:pt idx="1808">
                        <c:v>1.8080000000000001</c:v>
                      </c:pt>
                      <c:pt idx="1809">
                        <c:v>1.8089999999999999</c:v>
                      </c:pt>
                      <c:pt idx="1810">
                        <c:v>1.81</c:v>
                      </c:pt>
                      <c:pt idx="1811">
                        <c:v>1.8109999999999999</c:v>
                      </c:pt>
                      <c:pt idx="1812">
                        <c:v>1.8120000000000001</c:v>
                      </c:pt>
                      <c:pt idx="1813">
                        <c:v>1.8129999999999999</c:v>
                      </c:pt>
                      <c:pt idx="1814">
                        <c:v>1.8140000000000001</c:v>
                      </c:pt>
                      <c:pt idx="1815">
                        <c:v>1.8149999999999999</c:v>
                      </c:pt>
                      <c:pt idx="1816">
                        <c:v>1.8160000000000001</c:v>
                      </c:pt>
                      <c:pt idx="1817">
                        <c:v>1.8169999999999999</c:v>
                      </c:pt>
                      <c:pt idx="1818">
                        <c:v>1.8180000000000001</c:v>
                      </c:pt>
                      <c:pt idx="1819">
                        <c:v>1.819</c:v>
                      </c:pt>
                      <c:pt idx="1820">
                        <c:v>1.82</c:v>
                      </c:pt>
                      <c:pt idx="1821">
                        <c:v>1.821</c:v>
                      </c:pt>
                      <c:pt idx="1822">
                        <c:v>1.8220000000000001</c:v>
                      </c:pt>
                      <c:pt idx="1823">
                        <c:v>1.823</c:v>
                      </c:pt>
                      <c:pt idx="1824">
                        <c:v>1.8240000000000001</c:v>
                      </c:pt>
                      <c:pt idx="1825">
                        <c:v>1.825</c:v>
                      </c:pt>
                      <c:pt idx="1826">
                        <c:v>1.8260000000000001</c:v>
                      </c:pt>
                      <c:pt idx="1827">
                        <c:v>1.827</c:v>
                      </c:pt>
                      <c:pt idx="1828">
                        <c:v>1.8280000000000001</c:v>
                      </c:pt>
                      <c:pt idx="1829">
                        <c:v>1.829</c:v>
                      </c:pt>
                      <c:pt idx="1830">
                        <c:v>1.83</c:v>
                      </c:pt>
                      <c:pt idx="1831">
                        <c:v>1.831</c:v>
                      </c:pt>
                      <c:pt idx="1832">
                        <c:v>1.8320000000000001</c:v>
                      </c:pt>
                      <c:pt idx="1833">
                        <c:v>1.833</c:v>
                      </c:pt>
                      <c:pt idx="1834">
                        <c:v>1.8340000000000001</c:v>
                      </c:pt>
                      <c:pt idx="1835">
                        <c:v>1.835</c:v>
                      </c:pt>
                      <c:pt idx="1836">
                        <c:v>1.8360000000000001</c:v>
                      </c:pt>
                      <c:pt idx="1837">
                        <c:v>1.837</c:v>
                      </c:pt>
                      <c:pt idx="1838">
                        <c:v>1.8380000000000001</c:v>
                      </c:pt>
                      <c:pt idx="1839">
                        <c:v>1.839</c:v>
                      </c:pt>
                      <c:pt idx="1840">
                        <c:v>1.84</c:v>
                      </c:pt>
                      <c:pt idx="1841">
                        <c:v>1.841</c:v>
                      </c:pt>
                      <c:pt idx="1842">
                        <c:v>1.8420000000000001</c:v>
                      </c:pt>
                      <c:pt idx="1843">
                        <c:v>1.843</c:v>
                      </c:pt>
                      <c:pt idx="1844">
                        <c:v>1.8440000000000001</c:v>
                      </c:pt>
                      <c:pt idx="1845">
                        <c:v>1.845</c:v>
                      </c:pt>
                      <c:pt idx="1846">
                        <c:v>1.8460000000000001</c:v>
                      </c:pt>
                      <c:pt idx="1847">
                        <c:v>1.847</c:v>
                      </c:pt>
                      <c:pt idx="1848">
                        <c:v>1.8480000000000001</c:v>
                      </c:pt>
                      <c:pt idx="1849">
                        <c:v>1.849</c:v>
                      </c:pt>
                      <c:pt idx="1850">
                        <c:v>1.85</c:v>
                      </c:pt>
                      <c:pt idx="1851">
                        <c:v>1.851</c:v>
                      </c:pt>
                      <c:pt idx="1852">
                        <c:v>1.8520000000000001</c:v>
                      </c:pt>
                      <c:pt idx="1853">
                        <c:v>1.853</c:v>
                      </c:pt>
                      <c:pt idx="1854">
                        <c:v>1.8540000000000001</c:v>
                      </c:pt>
                      <c:pt idx="1855">
                        <c:v>1.855</c:v>
                      </c:pt>
                      <c:pt idx="1856">
                        <c:v>1.8560000000000001</c:v>
                      </c:pt>
                      <c:pt idx="1857">
                        <c:v>1.857</c:v>
                      </c:pt>
                      <c:pt idx="1858">
                        <c:v>1.8580000000000001</c:v>
                      </c:pt>
                      <c:pt idx="1859">
                        <c:v>1.859</c:v>
                      </c:pt>
                      <c:pt idx="1860">
                        <c:v>1.86</c:v>
                      </c:pt>
                      <c:pt idx="1861">
                        <c:v>1.861</c:v>
                      </c:pt>
                      <c:pt idx="1862">
                        <c:v>1.8620000000000001</c:v>
                      </c:pt>
                      <c:pt idx="1863">
                        <c:v>1.863</c:v>
                      </c:pt>
                      <c:pt idx="1864">
                        <c:v>1.8640000000000001</c:v>
                      </c:pt>
                      <c:pt idx="1865">
                        <c:v>1.865</c:v>
                      </c:pt>
                      <c:pt idx="1866">
                        <c:v>1.8660000000000001</c:v>
                      </c:pt>
                      <c:pt idx="1867">
                        <c:v>1.867</c:v>
                      </c:pt>
                      <c:pt idx="1868">
                        <c:v>1.8680000000000001</c:v>
                      </c:pt>
                      <c:pt idx="1869">
                        <c:v>1.869</c:v>
                      </c:pt>
                      <c:pt idx="1870">
                        <c:v>1.87</c:v>
                      </c:pt>
                      <c:pt idx="1871">
                        <c:v>1.871</c:v>
                      </c:pt>
                      <c:pt idx="1872">
                        <c:v>1.8720000000000001</c:v>
                      </c:pt>
                      <c:pt idx="1873">
                        <c:v>1.873</c:v>
                      </c:pt>
                      <c:pt idx="1874">
                        <c:v>1.8740000000000001</c:v>
                      </c:pt>
                      <c:pt idx="1875">
                        <c:v>1.875</c:v>
                      </c:pt>
                      <c:pt idx="1876">
                        <c:v>1.8759999999999999</c:v>
                      </c:pt>
                      <c:pt idx="1877">
                        <c:v>1.877</c:v>
                      </c:pt>
                      <c:pt idx="1878">
                        <c:v>1.8779999999999999</c:v>
                      </c:pt>
                      <c:pt idx="1879">
                        <c:v>1.879</c:v>
                      </c:pt>
                      <c:pt idx="1880">
                        <c:v>1.88</c:v>
                      </c:pt>
                      <c:pt idx="1881">
                        <c:v>1.881</c:v>
                      </c:pt>
                      <c:pt idx="1882">
                        <c:v>1.8819999999999999</c:v>
                      </c:pt>
                      <c:pt idx="1883">
                        <c:v>1.883</c:v>
                      </c:pt>
                      <c:pt idx="1884">
                        <c:v>1.8839999999999999</c:v>
                      </c:pt>
                      <c:pt idx="1885">
                        <c:v>1.885</c:v>
                      </c:pt>
                      <c:pt idx="1886">
                        <c:v>1.8859999999999999</c:v>
                      </c:pt>
                      <c:pt idx="1887">
                        <c:v>1.887</c:v>
                      </c:pt>
                      <c:pt idx="1888">
                        <c:v>1.8879999999999999</c:v>
                      </c:pt>
                      <c:pt idx="1889">
                        <c:v>1.889</c:v>
                      </c:pt>
                      <c:pt idx="1890">
                        <c:v>1.89</c:v>
                      </c:pt>
                      <c:pt idx="1891">
                        <c:v>1.891</c:v>
                      </c:pt>
                      <c:pt idx="1892">
                        <c:v>1.8919999999999999</c:v>
                      </c:pt>
                      <c:pt idx="1893">
                        <c:v>1.893</c:v>
                      </c:pt>
                      <c:pt idx="1894">
                        <c:v>1.8939999999999999</c:v>
                      </c:pt>
                      <c:pt idx="1895">
                        <c:v>1.895</c:v>
                      </c:pt>
                      <c:pt idx="1896">
                        <c:v>1.8959999999999999</c:v>
                      </c:pt>
                      <c:pt idx="1897">
                        <c:v>1.897</c:v>
                      </c:pt>
                      <c:pt idx="1898">
                        <c:v>1.8979999999999999</c:v>
                      </c:pt>
                      <c:pt idx="1899">
                        <c:v>1.899</c:v>
                      </c:pt>
                      <c:pt idx="1900">
                        <c:v>1.9</c:v>
                      </c:pt>
                      <c:pt idx="1901">
                        <c:v>1.901</c:v>
                      </c:pt>
                      <c:pt idx="1902">
                        <c:v>1.9019999999999999</c:v>
                      </c:pt>
                      <c:pt idx="1903">
                        <c:v>1.903</c:v>
                      </c:pt>
                      <c:pt idx="1904">
                        <c:v>1.9039999999999999</c:v>
                      </c:pt>
                      <c:pt idx="1905">
                        <c:v>1.905</c:v>
                      </c:pt>
                      <c:pt idx="1906">
                        <c:v>1.9059999999999999</c:v>
                      </c:pt>
                      <c:pt idx="1907">
                        <c:v>1.907</c:v>
                      </c:pt>
                      <c:pt idx="1908">
                        <c:v>1.9079999999999999</c:v>
                      </c:pt>
                      <c:pt idx="1909">
                        <c:v>1.909</c:v>
                      </c:pt>
                      <c:pt idx="1910">
                        <c:v>1.91</c:v>
                      </c:pt>
                      <c:pt idx="1911">
                        <c:v>1.911</c:v>
                      </c:pt>
                      <c:pt idx="1912">
                        <c:v>1.9119999999999999</c:v>
                      </c:pt>
                      <c:pt idx="1913">
                        <c:v>1.913</c:v>
                      </c:pt>
                      <c:pt idx="1914">
                        <c:v>1.9139999999999999</c:v>
                      </c:pt>
                      <c:pt idx="1915">
                        <c:v>1.915</c:v>
                      </c:pt>
                      <c:pt idx="1916">
                        <c:v>1.9159999999999999</c:v>
                      </c:pt>
                      <c:pt idx="1917">
                        <c:v>1.917</c:v>
                      </c:pt>
                      <c:pt idx="1918">
                        <c:v>1.9179999999999999</c:v>
                      </c:pt>
                      <c:pt idx="1919">
                        <c:v>1.919</c:v>
                      </c:pt>
                      <c:pt idx="1920">
                        <c:v>1.92</c:v>
                      </c:pt>
                      <c:pt idx="1921">
                        <c:v>1.921</c:v>
                      </c:pt>
                      <c:pt idx="1922">
                        <c:v>1.9219999999999999</c:v>
                      </c:pt>
                      <c:pt idx="1923">
                        <c:v>1.923</c:v>
                      </c:pt>
                      <c:pt idx="1924">
                        <c:v>1.9239999999999999</c:v>
                      </c:pt>
                      <c:pt idx="1925">
                        <c:v>1.925</c:v>
                      </c:pt>
                      <c:pt idx="1926">
                        <c:v>1.9259999999999999</c:v>
                      </c:pt>
                      <c:pt idx="1927">
                        <c:v>1.927</c:v>
                      </c:pt>
                      <c:pt idx="1928">
                        <c:v>1.9279999999999999</c:v>
                      </c:pt>
                      <c:pt idx="1929">
                        <c:v>1.929</c:v>
                      </c:pt>
                      <c:pt idx="1930">
                        <c:v>1.93</c:v>
                      </c:pt>
                      <c:pt idx="1931">
                        <c:v>1.931</c:v>
                      </c:pt>
                      <c:pt idx="1932">
                        <c:v>1.9319999999999999</c:v>
                      </c:pt>
                      <c:pt idx="1933">
                        <c:v>1.9330000000000001</c:v>
                      </c:pt>
                      <c:pt idx="1934">
                        <c:v>1.9339999999999999</c:v>
                      </c:pt>
                      <c:pt idx="1935">
                        <c:v>1.9350000000000001</c:v>
                      </c:pt>
                      <c:pt idx="1936">
                        <c:v>1.9359999999999999</c:v>
                      </c:pt>
                      <c:pt idx="1937">
                        <c:v>1.9370000000000001</c:v>
                      </c:pt>
                      <c:pt idx="1938">
                        <c:v>1.9379999999999999</c:v>
                      </c:pt>
                      <c:pt idx="1939">
                        <c:v>1.9390000000000001</c:v>
                      </c:pt>
                      <c:pt idx="1940">
                        <c:v>1.94</c:v>
                      </c:pt>
                      <c:pt idx="1941">
                        <c:v>1.9410000000000001</c:v>
                      </c:pt>
                      <c:pt idx="1942">
                        <c:v>1.9419999999999999</c:v>
                      </c:pt>
                      <c:pt idx="1943">
                        <c:v>1.9430000000000001</c:v>
                      </c:pt>
                      <c:pt idx="1944">
                        <c:v>1.944</c:v>
                      </c:pt>
                      <c:pt idx="1945">
                        <c:v>1.9450000000000001</c:v>
                      </c:pt>
                      <c:pt idx="1946">
                        <c:v>1.946</c:v>
                      </c:pt>
                      <c:pt idx="1947">
                        <c:v>1.9470000000000001</c:v>
                      </c:pt>
                      <c:pt idx="1948">
                        <c:v>1.948</c:v>
                      </c:pt>
                      <c:pt idx="1949">
                        <c:v>1.9490000000000001</c:v>
                      </c:pt>
                      <c:pt idx="1950">
                        <c:v>1.95</c:v>
                      </c:pt>
                      <c:pt idx="1951">
                        <c:v>1.9510000000000001</c:v>
                      </c:pt>
                      <c:pt idx="1952">
                        <c:v>1.952</c:v>
                      </c:pt>
                      <c:pt idx="1953">
                        <c:v>1.9530000000000001</c:v>
                      </c:pt>
                      <c:pt idx="1954">
                        <c:v>1.954</c:v>
                      </c:pt>
                      <c:pt idx="1955">
                        <c:v>1.9550000000000001</c:v>
                      </c:pt>
                      <c:pt idx="1956">
                        <c:v>1.956</c:v>
                      </c:pt>
                      <c:pt idx="1957">
                        <c:v>1.9570000000000001</c:v>
                      </c:pt>
                      <c:pt idx="1958">
                        <c:v>1.958</c:v>
                      </c:pt>
                      <c:pt idx="1959">
                        <c:v>1.9590000000000001</c:v>
                      </c:pt>
                      <c:pt idx="1960">
                        <c:v>1.96</c:v>
                      </c:pt>
                      <c:pt idx="1961">
                        <c:v>1.9610000000000001</c:v>
                      </c:pt>
                      <c:pt idx="1962">
                        <c:v>1.962</c:v>
                      </c:pt>
                      <c:pt idx="1963">
                        <c:v>1.9630000000000001</c:v>
                      </c:pt>
                      <c:pt idx="1964">
                        <c:v>1.964</c:v>
                      </c:pt>
                      <c:pt idx="1965">
                        <c:v>1.9650000000000001</c:v>
                      </c:pt>
                      <c:pt idx="1966">
                        <c:v>1.966</c:v>
                      </c:pt>
                      <c:pt idx="1967">
                        <c:v>1.9670000000000001</c:v>
                      </c:pt>
                      <c:pt idx="1968">
                        <c:v>1.968</c:v>
                      </c:pt>
                      <c:pt idx="1969">
                        <c:v>1.9690000000000001</c:v>
                      </c:pt>
                      <c:pt idx="1970">
                        <c:v>1.97</c:v>
                      </c:pt>
                      <c:pt idx="1971">
                        <c:v>1.9710000000000001</c:v>
                      </c:pt>
                      <c:pt idx="1972">
                        <c:v>1.972</c:v>
                      </c:pt>
                      <c:pt idx="1973">
                        <c:v>1.9730000000000001</c:v>
                      </c:pt>
                      <c:pt idx="1974">
                        <c:v>1.974</c:v>
                      </c:pt>
                      <c:pt idx="1975">
                        <c:v>1.9750000000000001</c:v>
                      </c:pt>
                      <c:pt idx="1976">
                        <c:v>1.976</c:v>
                      </c:pt>
                      <c:pt idx="1977">
                        <c:v>1.9770000000000001</c:v>
                      </c:pt>
                      <c:pt idx="1978">
                        <c:v>1.978</c:v>
                      </c:pt>
                      <c:pt idx="1979">
                        <c:v>1.9790000000000001</c:v>
                      </c:pt>
                      <c:pt idx="1980">
                        <c:v>1.98</c:v>
                      </c:pt>
                      <c:pt idx="1981">
                        <c:v>1.9810000000000001</c:v>
                      </c:pt>
                      <c:pt idx="1982">
                        <c:v>1.982</c:v>
                      </c:pt>
                      <c:pt idx="1983">
                        <c:v>1.9830000000000001</c:v>
                      </c:pt>
                      <c:pt idx="1984">
                        <c:v>1.984</c:v>
                      </c:pt>
                      <c:pt idx="1985">
                        <c:v>1.9850000000000001</c:v>
                      </c:pt>
                      <c:pt idx="1986">
                        <c:v>1.986</c:v>
                      </c:pt>
                      <c:pt idx="1987">
                        <c:v>1.9870000000000001</c:v>
                      </c:pt>
                      <c:pt idx="1988">
                        <c:v>1.988</c:v>
                      </c:pt>
                      <c:pt idx="1989">
                        <c:v>1.9890000000000001</c:v>
                      </c:pt>
                      <c:pt idx="1990">
                        <c:v>1.99</c:v>
                      </c:pt>
                      <c:pt idx="1991">
                        <c:v>1.9910000000000001</c:v>
                      </c:pt>
                      <c:pt idx="1992">
                        <c:v>1.992</c:v>
                      </c:pt>
                      <c:pt idx="1993">
                        <c:v>1.9930000000000001</c:v>
                      </c:pt>
                      <c:pt idx="1994">
                        <c:v>1.994</c:v>
                      </c:pt>
                      <c:pt idx="1995">
                        <c:v>1.9950000000000001</c:v>
                      </c:pt>
                      <c:pt idx="1996">
                        <c:v>1.996</c:v>
                      </c:pt>
                      <c:pt idx="1997">
                        <c:v>1.9970000000000001</c:v>
                      </c:pt>
                      <c:pt idx="1998">
                        <c:v>1.998</c:v>
                      </c:pt>
                      <c:pt idx="1999">
                        <c:v>1.9990000000000001</c:v>
                      </c:pt>
                      <c:pt idx="2000">
                        <c:v>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Air!$N$9:$N$2009</c15:sqref>
                        </c15:formulaRef>
                      </c:ext>
                    </c:extLst>
                    <c:numCache>
                      <c:formatCode>0.000</c:formatCode>
                      <c:ptCount val="2001"/>
                      <c:pt idx="1">
                        <c:v>1.2204032943178409E+36</c:v>
                      </c:pt>
                      <c:pt idx="2">
                        <c:v>6.9868542114970192E+16</c:v>
                      </c:pt>
                      <c:pt idx="3">
                        <c:v>32059423744.573391</c:v>
                      </c:pt>
                      <c:pt idx="4">
                        <c:v>23642088.252093162</c:v>
                      </c:pt>
                      <c:pt idx="5">
                        <c:v>328299.84568665258</c:v>
                      </c:pt>
                      <c:pt idx="6">
                        <c:v>19614.104234832663</c:v>
                      </c:pt>
                      <c:pt idx="7">
                        <c:v>2684.6287446023289</c:v>
                      </c:pt>
                      <c:pt idx="8">
                        <c:v>615.03935811742213</c:v>
                      </c:pt>
                      <c:pt idx="9">
                        <c:v>198.23819215326046</c:v>
                      </c:pt>
                      <c:pt idx="10">
                        <c:v>81.030839275753848</c:v>
                      </c:pt>
                      <c:pt idx="11">
                        <c:v>39.328843289880083</c:v>
                      </c:pt>
                      <c:pt idx="12">
                        <c:v>21.69650897347276</c:v>
                      </c:pt>
                      <c:pt idx="13">
                        <c:v>13.200715089293491</c:v>
                      </c:pt>
                      <c:pt idx="14">
                        <c:v>8.6700406486281949</c:v>
                      </c:pt>
                      <c:pt idx="15">
                        <c:v>6.0514319023910268</c:v>
                      </c:pt>
                      <c:pt idx="16">
                        <c:v>4.4363565523701434</c:v>
                      </c:pt>
                      <c:pt idx="17">
                        <c:v>3.3857508958003595</c:v>
                      </c:pt>
                      <c:pt idx="18">
                        <c:v>2.6714368638463788</c:v>
                      </c:pt>
                      <c:pt idx="19">
                        <c:v>2.1673946095543832</c:v>
                      </c:pt>
                      <c:pt idx="20">
                        <c:v>1.8003426260104363</c:v>
                      </c:pt>
                      <c:pt idx="21">
                        <c:v>1.5257429083504748</c:v>
                      </c:pt>
                      <c:pt idx="22">
                        <c:v>1.3154729585798119</c:v>
                      </c:pt>
                      <c:pt idx="23">
                        <c:v>1.1511741427461266</c:v>
                      </c:pt>
                      <c:pt idx="24">
                        <c:v>1.0205059680015067</c:v>
                      </c:pt>
                      <c:pt idx="25">
                        <c:v>0.91495586109194971</c:v>
                      </c:pt>
                      <c:pt idx="26">
                        <c:v>0.82851504792807573</c:v>
                      </c:pt>
                      <c:pt idx="27">
                        <c:v>0.75685387215220579</c:v>
                      </c:pt>
                      <c:pt idx="28">
                        <c:v>0.69679428551271783</c:v>
                      </c:pt>
                      <c:pt idx="29">
                        <c:v>0.64596421392584447</c:v>
                      </c:pt>
                      <c:pt idx="30">
                        <c:v>0.60256610769563002</c:v>
                      </c:pt>
                      <c:pt idx="31">
                        <c:v>0.56521885545794226</c:v>
                      </c:pt>
                      <c:pt idx="32">
                        <c:v>0.53284783883552467</c:v>
                      </c:pt>
                      <c:pt idx="33">
                        <c:v>0.50460719187902447</c:v>
                      </c:pt>
                      <c:pt idx="34">
                        <c:v>0.47982398951534766</c:v>
                      </c:pt>
                      <c:pt idx="35">
                        <c:v>0.45795761351363085</c:v>
                      </c:pt>
                      <c:pt idx="36">
                        <c:v>0.43856978258532503</c:v>
                      </c:pt>
                      <c:pt idx="37">
                        <c:v>0.42130218069307107</c:v>
                      </c:pt>
                      <c:pt idx="38">
                        <c:v>0.40585956971116632</c:v>
                      </c:pt>
                      <c:pt idx="39">
                        <c:v>0.39199690871253351</c:v>
                      </c:pt>
                      <c:pt idx="40">
                        <c:v>0.37950943345434107</c:v>
                      </c:pt>
                      <c:pt idx="41">
                        <c:v>0.36822494607279488</c:v>
                      </c:pt>
                      <c:pt idx="42">
                        <c:v>0.35799777136378924</c:v>
                      </c:pt>
                      <c:pt idx="43">
                        <c:v>0.34870398141862458</c:v>
                      </c:pt>
                      <c:pt idx="44">
                        <c:v>0.34023759397665548</c:v>
                      </c:pt>
                      <c:pt idx="45">
                        <c:v>0.33250752445187925</c:v>
                      </c:pt>
                      <c:pt idx="46">
                        <c:v>0.3254351258432987</c:v>
                      </c:pt>
                      <c:pt idx="47">
                        <c:v>0.31895219056995566</c:v>
                      </c:pt>
                      <c:pt idx="48">
                        <c:v>0.31299931777584539</c:v>
                      </c:pt>
                      <c:pt idx="49">
                        <c:v>0.3075245716897278</c:v>
                      </c:pt>
                      <c:pt idx="50">
                        <c:v>0.30248237322064736</c:v>
                      </c:pt>
                      <c:pt idx="51">
                        <c:v>0.29783257956157255</c:v>
                      </c:pt>
                      <c:pt idx="52">
                        <c:v>0.2935397161961561</c:v>
                      </c:pt>
                      <c:pt idx="53">
                        <c:v>0.28957233310786706</c:v>
                      </c:pt>
                      <c:pt idx="54">
                        <c:v>0.28590246272538161</c:v>
                      </c:pt>
                      <c:pt idx="55">
                        <c:v>0.28250516160736905</c:v>
                      </c:pt>
                      <c:pt idx="56">
                        <c:v>0.27935812137366689</c:v>
                      </c:pt>
                      <c:pt idx="57">
                        <c:v>0.27644133715247315</c:v>
                      </c:pt>
                      <c:pt idx="58">
                        <c:v>0.27373682400327132</c:v>
                      </c:pt>
                      <c:pt idx="59">
                        <c:v>0.27122837352044943</c:v>
                      </c:pt>
                      <c:pt idx="60">
                        <c:v>0.26890134422028389</c:v>
                      </c:pt>
                      <c:pt idx="61">
                        <c:v>0.26674248043869919</c:v>
                      </c:pt>
                      <c:pt idx="62">
                        <c:v>0.26473975537645422</c:v>
                      </c:pt>
                      <c:pt idx="63">
                        <c:v>0.26288223466668004</c:v>
                      </c:pt>
                      <c:pt idx="64">
                        <c:v>0.26115995744169346</c:v>
                      </c:pt>
                      <c:pt idx="65">
                        <c:v>0.25956383236889241</c:v>
                      </c:pt>
                      <c:pt idx="66">
                        <c:v>0.2580855465306634</c:v>
                      </c:pt>
                      <c:pt idx="67">
                        <c:v>0.25671748535748745</c:v>
                      </c:pt>
                      <c:pt idx="68">
                        <c:v>0.25545266210021628</c:v>
                      </c:pt>
                      <c:pt idx="69">
                        <c:v>0.2542846555574968</c:v>
                      </c:pt>
                      <c:pt idx="70">
                        <c:v>0.25320755496609559</c:v>
                      </c:pt>
                      <c:pt idx="71">
                        <c:v>0.25221591112230723</c:v>
                      </c:pt>
                      <c:pt idx="72">
                        <c:v>0.25130469293725255</c:v>
                      </c:pt>
                      <c:pt idx="73">
                        <c:v>0.25046924874219501</c:v>
                      </c:pt>
                      <c:pt idx="74">
                        <c:v>0.249705271755673</c:v>
                      </c:pt>
                      <c:pt idx="75">
                        <c:v>0.24900876920524104</c:v>
                      </c:pt>
                      <c:pt idx="76">
                        <c:v>0.24837603466537847</c:v>
                      </c:pt>
                      <c:pt idx="77">
                        <c:v>0.24780362323166349</c:v>
                      </c:pt>
                      <c:pt idx="78">
                        <c:v>0.24728832920126909</c:v>
                      </c:pt>
                      <c:pt idx="79">
                        <c:v>0.24682716597258592</c:v>
                      </c:pt>
                      <c:pt idx="80">
                        <c:v>0.2464173479134425</c:v>
                      </c:pt>
                      <c:pt idx="81">
                        <c:v>0.24605627397891611</c:v>
                      </c:pt>
                      <c:pt idx="82">
                        <c:v>0.24574151288689169</c:v>
                      </c:pt>
                      <c:pt idx="83">
                        <c:v>0.24547078968298786</c:v>
                      </c:pt>
                      <c:pt idx="84">
                        <c:v>0.24524197354677396</c:v>
                      </c:pt>
                      <c:pt idx="85">
                        <c:v>0.24505306670881508</c:v>
                      </c:pt>
                      <c:pt idx="86">
                        <c:v>0.2449021943633895</c:v>
                      </c:pt>
                      <c:pt idx="87">
                        <c:v>0.2447875954750548</c:v>
                      </c:pt>
                      <c:pt idx="88">
                        <c:v>0.24470761438886887</c:v>
                      </c:pt>
                      <c:pt idx="89">
                        <c:v>0.24466069316424388</c:v>
                      </c:pt>
                      <c:pt idx="90">
                        <c:v>0.24464536456131405</c:v>
                      </c:pt>
                      <c:pt idx="91">
                        <c:v>0.24466024561651603</c:v>
                      </c:pt>
                      <c:pt idx="92">
                        <c:v>0.24470403175094388</c:v>
                      </c:pt>
                      <c:pt idx="93">
                        <c:v>0.24477549136109186</c:v>
                      </c:pt>
                      <c:pt idx="94">
                        <c:v>0.24487346084692732</c:v>
                      </c:pt>
                      <c:pt idx="95">
                        <c:v>0.24499684003694761</c:v>
                      </c:pt>
                      <c:pt idx="96">
                        <c:v>0.24514458797404098</c:v>
                      </c:pt>
                      <c:pt idx="97">
                        <c:v>0.24531571902966451</c:v>
                      </c:pt>
                      <c:pt idx="98">
                        <c:v>0.24550929931712698</c:v>
                      </c:pt>
                      <c:pt idx="99">
                        <c:v>0.24572444337767821</c:v>
                      </c:pt>
                      <c:pt idx="100">
                        <c:v>0.245960311115695</c:v>
                      </c:pt>
                      <c:pt idx="101">
                        <c:v>0.24621610496156568</c:v>
                      </c:pt>
                      <c:pt idx="102">
                        <c:v>0.24649106724293438</c:v>
                      </c:pt>
                      <c:pt idx="103">
                        <c:v>0.24678447774680826</c:v>
                      </c:pt>
                      <c:pt idx="104">
                        <c:v>0.24709565145667875</c:v>
                      </c:pt>
                      <c:pt idx="105">
                        <c:v>0.24742393645028435</c:v>
                      </c:pt>
                      <c:pt idx="106">
                        <c:v>0.24776871194496655</c:v>
                      </c:pt>
                      <c:pt idx="107">
                        <c:v>0.24812938647875957</c:v>
                      </c:pt>
                      <c:pt idx="108">
                        <c:v>0.24850539621642512</c:v>
                      </c:pt>
                      <c:pt idx="109">
                        <c:v>0.24889620337060461</c:v>
                      </c:pt>
                      <c:pt idx="110">
                        <c:v>0.24930129472913132</c:v>
                      </c:pt>
                      <c:pt idx="111">
                        <c:v>0.24972018028032519</c:v>
                      </c:pt>
                      <c:pt idx="112">
                        <c:v>0.25015239192880284</c:v>
                      </c:pt>
                      <c:pt idx="113">
                        <c:v>0.25059748229497308</c:v>
                      </c:pt>
                      <c:pt idx="114">
                        <c:v>0.25105502359196852</c:v>
                      </c:pt>
                      <c:pt idx="115">
                        <c:v>0.25152460657428705</c:v>
                      </c:pt>
                      <c:pt idx="116">
                        <c:v>0.25200583955289396</c:v>
                      </c:pt>
                      <c:pt idx="117">
                        <c:v>0.2524983474719682</c:v>
                      </c:pt>
                      <c:pt idx="118">
                        <c:v>0.25300177104286453</c:v>
                      </c:pt>
                      <c:pt idx="119">
                        <c:v>0.25351576593122926</c:v>
                      </c:pt>
                      <c:pt idx="120">
                        <c:v>0.25404000199352095</c:v>
                      </c:pt>
                      <c:pt idx="121">
                        <c:v>0.25457416255949533</c:v>
                      </c:pt>
                      <c:pt idx="122">
                        <c:v>0.25511794375747582</c:v>
                      </c:pt>
                      <c:pt idx="123">
                        <c:v>0.25567105387948186</c:v>
                      </c:pt>
                      <c:pt idx="124">
                        <c:v>0.25623321278351224</c:v>
                      </c:pt>
                      <c:pt idx="125">
                        <c:v>0.25680415133048595</c:v>
                      </c:pt>
                      <c:pt idx="126">
                        <c:v>0.2573836108535339</c:v>
                      </c:pt>
                      <c:pt idx="127">
                        <c:v>0.25797134265750521</c:v>
                      </c:pt>
                      <c:pt idx="128">
                        <c:v>0.25856710754671314</c:v>
                      </c:pt>
                      <c:pt idx="129">
                        <c:v>0.25917067537908961</c:v>
                      </c:pt>
                      <c:pt idx="130">
                        <c:v>0.25978182464505101</c:v>
                      </c:pt>
                      <c:pt idx="131">
                        <c:v>0.26040034206950174</c:v>
                      </c:pt>
                      <c:pt idx="132">
                        <c:v>0.26102602223551419</c:v>
                      </c:pt>
                      <c:pt idx="133">
                        <c:v>0.26165866722832803</c:v>
                      </c:pt>
                      <c:pt idx="134">
                        <c:v>0.26229808629840717</c:v>
                      </c:pt>
                      <c:pt idx="135">
                        <c:v>0.26294409554238124</c:v>
                      </c:pt>
                      <c:pt idx="136">
                        <c:v>0.26359651760078096</c:v>
                      </c:pt>
                      <c:pt idx="137">
                        <c:v>0.26425518137154885</c:v>
                      </c:pt>
                      <c:pt idx="138">
                        <c:v>0.26491992173837953</c:v>
                      </c:pt>
                      <c:pt idx="139">
                        <c:v>0.2655905793130065</c:v>
                      </c:pt>
                      <c:pt idx="140">
                        <c:v>0.26626700019061089</c:v>
                      </c:pt>
                      <c:pt idx="141">
                        <c:v>0.26694903571758338</c:v>
                      </c:pt>
                      <c:pt idx="142">
                        <c:v>0.26763654227092248</c:v>
                      </c:pt>
                      <c:pt idx="143">
                        <c:v>0.26832938104859583</c:v>
                      </c:pt>
                      <c:pt idx="144">
                        <c:v>0.26902741787023998</c:v>
                      </c:pt>
                      <c:pt idx="145">
                        <c:v>0.26973052298760958</c:v>
                      </c:pt>
                      <c:pt idx="146">
                        <c:v>0.27043857090422757</c:v>
                      </c:pt>
                      <c:pt idx="147">
                        <c:v>0.27115144020372284</c:v>
                      </c:pt>
                      <c:pt idx="148">
                        <c:v>0.27186901338637182</c:v>
                      </c:pt>
                      <c:pt idx="149">
                        <c:v>0.27259117671339395</c:v>
                      </c:pt>
                      <c:pt idx="150">
                        <c:v>0.2733178200585763</c:v>
                      </c:pt>
                      <c:pt idx="151">
                        <c:v>0.27404883676683078</c:v>
                      </c:pt>
                      <c:pt idx="152">
                        <c:v>0.27478412351930931</c:v>
                      </c:pt>
                      <c:pt idx="153">
                        <c:v>0.27552358020472884</c:v>
                      </c:pt>
                      <c:pt idx="154">
                        <c:v>0.27626710979657415</c:v>
                      </c:pt>
                      <c:pt idx="155">
                        <c:v>0.27701461823587148</c:v>
                      </c:pt>
                      <c:pt idx="156">
                        <c:v>0.27776601431923947</c:v>
                      </c:pt>
                      <c:pt idx="157">
                        <c:v>0.27852120959194576</c:v>
                      </c:pt>
                      <c:pt idx="158">
                        <c:v>0.27928011824570892</c:v>
                      </c:pt>
                      <c:pt idx="159">
                        <c:v>0.28004265702100478</c:v>
                      </c:pt>
                      <c:pt idx="160">
                        <c:v>0.28080874511364778</c:v>
                      </c:pt>
                      <c:pt idx="161">
                        <c:v>0.2815783040854305</c:v>
                      </c:pt>
                      <c:pt idx="162">
                        <c:v>0.28235125777862019</c:v>
                      </c:pt>
                      <c:pt idx="163">
                        <c:v>0.2831275322341178</c:v>
                      </c:pt>
                      <c:pt idx="164">
                        <c:v>0.28390705561310109</c:v>
                      </c:pt>
                      <c:pt idx="165">
                        <c:v>0.28468975812197844</c:v>
                      </c:pt>
                      <c:pt idx="166">
                        <c:v>0.28547557194049367</c:v>
                      </c:pt>
                      <c:pt idx="167">
                        <c:v>0.28626443115282829</c:v>
                      </c:pt>
                      <c:pt idx="168">
                        <c:v>0.28705627168155734</c:v>
                      </c:pt>
                      <c:pt idx="169">
                        <c:v>0.28785103122432243</c:v>
                      </c:pt>
                      <c:pt idx="170">
                        <c:v>0.2886486491930928</c:v>
                      </c:pt>
                      <c:pt idx="171">
                        <c:v>0.28944906665589243</c:v>
                      </c:pt>
                      <c:pt idx="172">
                        <c:v>0.29025222628087793</c:v>
                      </c:pt>
                      <c:pt idx="173">
                        <c:v>0.29105807228265729</c:v>
                      </c:pt>
                      <c:pt idx="174">
                        <c:v>0.29186655037074571</c:v>
                      </c:pt>
                      <c:pt idx="175">
                        <c:v>0.29267760770006113</c:v>
                      </c:pt>
                      <c:pt idx="176">
                        <c:v>0.29349119282336539</c:v>
                      </c:pt>
                      <c:pt idx="177">
                        <c:v>0.2943072556455632</c:v>
                      </c:pt>
                      <c:pt idx="178">
                        <c:v>0.29512574737977509</c:v>
                      </c:pt>
                      <c:pt idx="179">
                        <c:v>0.29594662050510423</c:v>
                      </c:pt>
                      <c:pt idx="180">
                        <c:v>0.29676982872602309</c:v>
                      </c:pt>
                      <c:pt idx="181">
                        <c:v>0.29759532693330615</c:v>
                      </c:pt>
                      <c:pt idx="182">
                        <c:v>0.2984230711664429</c:v>
                      </c:pt>
                      <c:pt idx="183">
                        <c:v>0.29925301857746428</c:v>
                      </c:pt>
                      <c:pt idx="184">
                        <c:v>0.30008512739612297</c:v>
                      </c:pt>
                      <c:pt idx="185">
                        <c:v>0.30091935689636734</c:v>
                      </c:pt>
                      <c:pt idx="186">
                        <c:v>0.30175566736405496</c:v>
                      </c:pt>
                      <c:pt idx="187">
                        <c:v>0.30259402006585184</c:v>
                      </c:pt>
                      <c:pt idx="188">
                        <c:v>0.30343437721926741</c:v>
                      </c:pt>
                      <c:pt idx="189">
                        <c:v>0.30427670196377693</c:v>
                      </c:pt>
                      <c:pt idx="190">
                        <c:v>0.30512095833298647</c:v>
                      </c:pt>
                      <c:pt idx="191">
                        <c:v>0.30596711122779641</c:v>
                      </c:pt>
                      <c:pt idx="192">
                        <c:v>0.30681512639052161</c:v>
                      </c:pt>
                      <c:pt idx="193">
                        <c:v>0.3076649703799304</c:v>
                      </c:pt>
                      <c:pt idx="194">
                        <c:v>0.30851661054716295</c:v>
                      </c:pt>
                      <c:pt idx="195">
                        <c:v>0.30937001501249384</c:v>
                      </c:pt>
                      <c:pt idx="196">
                        <c:v>0.31022515264290512</c:v>
                      </c:pt>
                      <c:pt idx="197">
                        <c:v>0.31108199303043677</c:v>
                      </c:pt>
                      <c:pt idx="198">
                        <c:v>0.31194050647128302</c:v>
                      </c:pt>
                      <c:pt idx="199">
                        <c:v>0.31280066394560535</c:v>
                      </c:pt>
                      <c:pt idx="200">
                        <c:v>0.31366243709803382</c:v>
                      </c:pt>
                      <c:pt idx="201">
                        <c:v>0.31452579821882887</c:v>
                      </c:pt>
                      <c:pt idx="202">
                        <c:v>0.31539072022567904</c:v>
                      </c:pt>
                      <c:pt idx="203">
                        <c:v>0.31625717664610786</c:v>
                      </c:pt>
                      <c:pt idx="204">
                        <c:v>0.31712514160046851</c:v>
                      </c:pt>
                      <c:pt idx="205">
                        <c:v>0.31799458978550171</c:v>
                      </c:pt>
                      <c:pt idx="206">
                        <c:v>0.3188654964584362</c:v>
                      </c:pt>
                      <c:pt idx="207">
                        <c:v>0.31973783742161116</c:v>
                      </c:pt>
                      <c:pt idx="208">
                        <c:v>0.32061158900760023</c:v>
                      </c:pt>
                      <c:pt idx="209">
                        <c:v>0.32148672806481837</c:v>
                      </c:pt>
                      <c:pt idx="210">
                        <c:v>0.32236323194359406</c:v>
                      </c:pt>
                      <c:pt idx="211">
                        <c:v>0.32324107848268818</c:v>
                      </c:pt>
                      <c:pt idx="212">
                        <c:v>0.32412024599624412</c:v>
                      </c:pt>
                      <c:pt idx="213">
                        <c:v>0.32500071326115298</c:v>
                      </c:pt>
                      <c:pt idx="214">
                        <c:v>0.32588245950481765</c:v>
                      </c:pt>
                      <c:pt idx="215">
                        <c:v>0.32676546439330256</c:v>
                      </c:pt>
                      <c:pt idx="216">
                        <c:v>0.3276497080198541</c:v>
                      </c:pt>
                      <c:pt idx="217">
                        <c:v>0.32853517089377854</c:v>
                      </c:pt>
                      <c:pt idx="218">
                        <c:v>0.32942183392966473</c:v>
                      </c:pt>
                      <c:pt idx="219">
                        <c:v>0.33030967843693876</c:v>
                      </c:pt>
                      <c:pt idx="220">
                        <c:v>0.33119868610973952</c:v>
                      </c:pt>
                      <c:pt idx="221">
                        <c:v>0.3320888390171029</c:v>
                      </c:pt>
                      <c:pt idx="222">
                        <c:v>0.3329801195934442</c:v>
                      </c:pt>
                      <c:pt idx="223">
                        <c:v>0.33387251062932821</c:v>
                      </c:pt>
                      <c:pt idx="224">
                        <c:v>0.33476599526251716</c:v>
                      </c:pt>
                      <c:pt idx="225">
                        <c:v>0.33566055696928582</c:v>
                      </c:pt>
                      <c:pt idx="226">
                        <c:v>0.33655617955599604</c:v>
                      </c:pt>
                      <c:pt idx="227">
                        <c:v>0.3374528471509205</c:v>
                      </c:pt>
                      <c:pt idx="228">
                        <c:v>0.33835054419630783</c:v>
                      </c:pt>
                      <c:pt idx="229">
                        <c:v>0.33924925544068052</c:v>
                      </c:pt>
                      <c:pt idx="230">
                        <c:v>0.34014896593135785</c:v>
                      </c:pt>
                      <c:pt idx="231">
                        <c:v>0.34104966100719619</c:v>
                      </c:pt>
                      <c:pt idx="232">
                        <c:v>0.3419513262915394</c:v>
                      </c:pt>
                      <c:pt idx="233">
                        <c:v>0.3428539476853722</c:v>
                      </c:pt>
                      <c:pt idx="234">
                        <c:v>0.3437575113606699</c:v>
                      </c:pt>
                      <c:pt idx="235">
                        <c:v>0.34466200375393752</c:v>
                      </c:pt>
                      <c:pt idx="236">
                        <c:v>0.34556741155993292</c:v>
                      </c:pt>
                      <c:pt idx="237">
                        <c:v>0.3464737217255669</c:v>
                      </c:pt>
                      <c:pt idx="238">
                        <c:v>0.34738092144397498</c:v>
                      </c:pt>
                      <c:pt idx="239">
                        <c:v>0.34828899814875558</c:v>
                      </c:pt>
                      <c:pt idx="240">
                        <c:v>0.3491979395083683</c:v>
                      </c:pt>
                      <c:pt idx="241">
                        <c:v>0.35010773342068807</c:v>
                      </c:pt>
                      <c:pt idx="242">
                        <c:v>0.35101836800770941</c:v>
                      </c:pt>
                      <c:pt idx="243">
                        <c:v>0.35192983161039693</c:v>
                      </c:pt>
                      <c:pt idx="244">
                        <c:v>0.35284211278367583</c:v>
                      </c:pt>
                      <c:pt idx="245">
                        <c:v>0.35375520029155988</c:v>
                      </c:pt>
                      <c:pt idx="246">
                        <c:v>0.35466908310241124</c:v>
                      </c:pt>
                      <c:pt idx="247">
                        <c:v>0.3555837503843281</c:v>
                      </c:pt>
                      <c:pt idx="248">
                        <c:v>0.35649919150065695</c:v>
                      </c:pt>
                      <c:pt idx="249">
                        <c:v>0.35741539600562416</c:v>
                      </c:pt>
                      <c:pt idx="250">
                        <c:v>0.35833235364008503</c:v>
                      </c:pt>
                      <c:pt idx="251">
                        <c:v>0.35925005432738505</c:v>
                      </c:pt>
                      <c:pt idx="252">
                        <c:v>0.36016848816933039</c:v>
                      </c:pt>
                      <c:pt idx="253">
                        <c:v>0.36108764544226513</c:v>
                      </c:pt>
                      <c:pt idx="254">
                        <c:v>0.36200751659325064</c:v>
                      </c:pt>
                      <c:pt idx="255">
                        <c:v>0.36292809223634492</c:v>
                      </c:pt>
                      <c:pt idx="256">
                        <c:v>0.36384936314897837</c:v>
                      </c:pt>
                      <c:pt idx="257">
                        <c:v>0.3647713202684239</c:v>
                      </c:pt>
                      <c:pt idx="258">
                        <c:v>0.36569395468835719</c:v>
                      </c:pt>
                      <c:pt idx="259">
                        <c:v>0.36661725765550568</c:v>
                      </c:pt>
                      <c:pt idx="260">
                        <c:v>0.36754122056638289</c:v>
                      </c:pt>
                      <c:pt idx="261">
                        <c:v>0.36846583496410629</c:v>
                      </c:pt>
                      <c:pt idx="262">
                        <c:v>0.36939109253529506</c:v>
                      </c:pt>
                      <c:pt idx="263">
                        <c:v>0.37031698510704658</c:v>
                      </c:pt>
                      <c:pt idx="264">
                        <c:v>0.37124350464398898</c:v>
                      </c:pt>
                      <c:pt idx="265">
                        <c:v>0.37217064324540705</c:v>
                      </c:pt>
                      <c:pt idx="266">
                        <c:v>0.3730983931424397</c:v>
                      </c:pt>
                      <c:pt idx="267">
                        <c:v>0.37402674669534791</c:v>
                      </c:pt>
                      <c:pt idx="268">
                        <c:v>0.37495569639084858</c:v>
                      </c:pt>
                      <c:pt idx="269">
                        <c:v>0.37588523483951575</c:v>
                      </c:pt>
                      <c:pt idx="270">
                        <c:v>0.37681535477324418</c:v>
                      </c:pt>
                      <c:pt idx="271">
                        <c:v>0.37774604904277559</c:v>
                      </c:pt>
                      <c:pt idx="272">
                        <c:v>0.37867731061528481</c:v>
                      </c:pt>
                      <c:pt idx="273">
                        <c:v>0.37960913257202439</c:v>
                      </c:pt>
                      <c:pt idx="274">
                        <c:v>0.38054150810602616</c:v>
                      </c:pt>
                      <c:pt idx="275">
                        <c:v>0.38147443051985802</c:v>
                      </c:pt>
                      <c:pt idx="276">
                        <c:v>0.38240789322343427</c:v>
                      </c:pt>
                      <c:pt idx="277">
                        <c:v>0.38334188973187805</c:v>
                      </c:pt>
                      <c:pt idx="278">
                        <c:v>0.38427641366343523</c:v>
                      </c:pt>
                      <c:pt idx="279">
                        <c:v>0.38521145873743667</c:v>
                      </c:pt>
                      <c:pt idx="280">
                        <c:v>0.38614701877230923</c:v>
                      </c:pt>
                      <c:pt idx="281">
                        <c:v>0.38708308768363303</c:v>
                      </c:pt>
                      <c:pt idx="282">
                        <c:v>0.38801965948224454</c:v>
                      </c:pt>
                      <c:pt idx="283">
                        <c:v>0.38895672827238392</c:v>
                      </c:pt>
                      <c:pt idx="284">
                        <c:v>0.38989428824988437</c:v>
                      </c:pt>
                      <c:pt idx="285">
                        <c:v>0.3908323337004046</c:v>
                      </c:pt>
                      <c:pt idx="286">
                        <c:v>0.39177085899770137</c:v>
                      </c:pt>
                      <c:pt idx="287">
                        <c:v>0.39270985860194157</c:v>
                      </c:pt>
                      <c:pt idx="288">
                        <c:v>0.39364932705805333</c:v>
                      </c:pt>
                      <c:pt idx="289">
                        <c:v>0.39458925899411429</c:v>
                      </c:pt>
                      <c:pt idx="290">
                        <c:v>0.39552964911977651</c:v>
                      </c:pt>
                      <c:pt idx="291">
                        <c:v>0.39647049222472719</c:v>
                      </c:pt>
                      <c:pt idx="292">
                        <c:v>0.39741178317718373</c:v>
                      </c:pt>
                      <c:pt idx="293">
                        <c:v>0.39835351692242282</c:v>
                      </c:pt>
                      <c:pt idx="294">
                        <c:v>0.39929568848134217</c:v>
                      </c:pt>
                      <c:pt idx="295">
                        <c:v>0.40023829294905455</c:v>
                      </c:pt>
                      <c:pt idx="296">
                        <c:v>0.4011813254935131</c:v>
                      </c:pt>
                      <c:pt idx="297">
                        <c:v>0.40212478135416618</c:v>
                      </c:pt>
                      <c:pt idx="298">
                        <c:v>0.40306865584064311</c:v>
                      </c:pt>
                      <c:pt idx="299">
                        <c:v>0.40401294433146778</c:v>
                      </c:pt>
                      <c:pt idx="300">
                        <c:v>0.40495764227280096</c:v>
                      </c:pt>
                      <c:pt idx="301">
                        <c:v>0.40590274517720965</c:v>
                      </c:pt>
                      <c:pt idx="302">
                        <c:v>0.40684824862246338</c:v>
                      </c:pt>
                      <c:pt idx="303">
                        <c:v>0.40779414825035659</c:v>
                      </c:pt>
                      <c:pt idx="304">
                        <c:v>0.40874043976555591</c:v>
                      </c:pt>
                      <c:pt idx="305">
                        <c:v>0.40968711893447324</c:v>
                      </c:pt>
                      <c:pt idx="306">
                        <c:v>0.41063418158416137</c:v>
                      </c:pt>
                      <c:pt idx="307">
                        <c:v>0.41158162360123518</c:v>
                      </c:pt>
                      <c:pt idx="308">
                        <c:v>0.41252944093081367</c:v>
                      </c:pt>
                      <c:pt idx="309">
                        <c:v>0.41347762957548612</c:v>
                      </c:pt>
                      <c:pt idx="310">
                        <c:v>0.41442618559429895</c:v>
                      </c:pt>
                      <c:pt idx="311">
                        <c:v>0.41537510510176445</c:v>
                      </c:pt>
                      <c:pt idx="312">
                        <c:v>0.41632438426689045</c:v>
                      </c:pt>
                      <c:pt idx="313">
                        <c:v>0.41727401931222918</c:v>
                      </c:pt>
                      <c:pt idx="314">
                        <c:v>0.4182240065129475</c:v>
                      </c:pt>
                      <c:pt idx="315">
                        <c:v>0.41917434219591521</c:v>
                      </c:pt>
                      <c:pt idx="316">
                        <c:v>0.42012502273881286</c:v>
                      </c:pt>
                      <c:pt idx="317">
                        <c:v>0.42107604456925746</c:v>
                      </c:pt>
                      <c:pt idx="318">
                        <c:v>0.42202740416394652</c:v>
                      </c:pt>
                      <c:pt idx="319">
                        <c:v>0.42297909804781963</c:v>
                      </c:pt>
                      <c:pt idx="320">
                        <c:v>0.42393112279323697</c:v>
                      </c:pt>
                      <c:pt idx="321">
                        <c:v>0.42488347501917428</c:v>
                      </c:pt>
                      <c:pt idx="322">
                        <c:v>0.42583615139043474</c:v>
                      </c:pt>
                      <c:pt idx="323">
                        <c:v>0.42678914861687633</c:v>
                      </c:pt>
                      <c:pt idx="324">
                        <c:v>0.42774246345265499</c:v>
                      </c:pt>
                      <c:pt idx="325">
                        <c:v>0.42869609269548248</c:v>
                      </c:pt>
                      <c:pt idx="326">
                        <c:v>0.42965003318589984</c:v>
                      </c:pt>
                      <c:pt idx="327">
                        <c:v>0.43060428180656474</c:v>
                      </c:pt>
                      <c:pt idx="328">
                        <c:v>0.43155883548155322</c:v>
                      </c:pt>
                      <c:pt idx="329">
                        <c:v>0.43251369117567512</c:v>
                      </c:pt>
                      <c:pt idx="330">
                        <c:v>0.4334688458938033</c:v>
                      </c:pt>
                      <c:pt idx="331">
                        <c:v>0.43442429668021554</c:v>
                      </c:pt>
                      <c:pt idx="332">
                        <c:v>0.43538004061794999</c:v>
                      </c:pt>
                      <c:pt idx="333">
                        <c:v>0.43633607482817288</c:v>
                      </c:pt>
                      <c:pt idx="334">
                        <c:v>0.43729239646955825</c:v>
                      </c:pt>
                      <c:pt idx="335">
                        <c:v>0.4382490027376803</c:v>
                      </c:pt>
                      <c:pt idx="336">
                        <c:v>0.43920589086441741</c:v>
                      </c:pt>
                      <c:pt idx="337">
                        <c:v>0.440163058117367</c:v>
                      </c:pt>
                      <c:pt idx="338">
                        <c:v>0.44112050179927254</c:v>
                      </c:pt>
                      <c:pt idx="339">
                        <c:v>0.44207821924746094</c:v>
                      </c:pt>
                      <c:pt idx="340">
                        <c:v>0.44303620783329106</c:v>
                      </c:pt>
                      <c:pt idx="341">
                        <c:v>0.44399446496161254</c:v>
                      </c:pt>
                      <c:pt idx="342">
                        <c:v>0.4449529880702347</c:v>
                      </c:pt>
                      <c:pt idx="343">
                        <c:v>0.44591177462940601</c:v>
                      </c:pt>
                      <c:pt idx="344">
                        <c:v>0.44687082214130297</c:v>
                      </c:pt>
                      <c:pt idx="345">
                        <c:v>0.44783012813952877</c:v>
                      </c:pt>
                      <c:pt idx="346">
                        <c:v>0.44878969018862147</c:v>
                      </c:pt>
                      <c:pt idx="347">
                        <c:v>0.44974950588357088</c:v>
                      </c:pt>
                      <c:pt idx="348">
                        <c:v>0.45070957284934504</c:v>
                      </c:pt>
                      <c:pt idx="349">
                        <c:v>0.4516698887404253</c:v>
                      </c:pt>
                      <c:pt idx="350">
                        <c:v>0.4526304512403499</c:v>
                      </c:pt>
                      <c:pt idx="351">
                        <c:v>0.45359125806126616</c:v>
                      </c:pt>
                      <c:pt idx="352">
                        <c:v>0.45455230694349053</c:v>
                      </c:pt>
                      <c:pt idx="353">
                        <c:v>0.45551359565507726</c:v>
                      </c:pt>
                      <c:pt idx="354">
                        <c:v>0.45647512199139478</c:v>
                      </c:pt>
                      <c:pt idx="355">
                        <c:v>0.45743688377470937</c:v>
                      </c:pt>
                      <c:pt idx="356">
                        <c:v>0.45839887885377717</c:v>
                      </c:pt>
                      <c:pt idx="357">
                        <c:v>0.45936110510344286</c:v>
                      </c:pt>
                      <c:pt idx="358">
                        <c:v>0.46032356042424621</c:v>
                      </c:pt>
                      <c:pt idx="359">
                        <c:v>0.46128624274203528</c:v>
                      </c:pt>
                      <c:pt idx="360">
                        <c:v>0.46224915000758687</c:v>
                      </c:pt>
                      <c:pt idx="361">
                        <c:v>0.46321228019623351</c:v>
                      </c:pt>
                      <c:pt idx="362">
                        <c:v>0.46417563130749728</c:v>
                      </c:pt>
                      <c:pt idx="363">
                        <c:v>0.46513920136473008</c:v>
                      </c:pt>
                      <c:pt idx="364">
                        <c:v>0.46610298841476061</c:v>
                      </c:pt>
                      <c:pt idx="365">
                        <c:v>0.4670669905275468</c:v>
                      </c:pt>
                      <c:pt idx="366">
                        <c:v>0.46803120579583563</c:v>
                      </c:pt>
                      <c:pt idx="367">
                        <c:v>0.46899563233482766</c:v>
                      </c:pt>
                      <c:pt idx="368">
                        <c:v>0.46996026828184795</c:v>
                      </c:pt>
                      <c:pt idx="369">
                        <c:v>0.47092511179602342</c:v>
                      </c:pt>
                      <c:pt idx="370">
                        <c:v>0.47189016105796461</c:v>
                      </c:pt>
                      <c:pt idx="371">
                        <c:v>0.47285541426945399</c:v>
                      </c:pt>
                      <c:pt idx="372">
                        <c:v>0.47382086965313897</c:v>
                      </c:pt>
                      <c:pt idx="373">
                        <c:v>0.47478652545223071</c:v>
                      </c:pt>
                      <c:pt idx="374">
                        <c:v>0.47575237993020825</c:v>
                      </c:pt>
                      <c:pt idx="375">
                        <c:v>0.47671843137052677</c:v>
                      </c:pt>
                      <c:pt idx="376">
                        <c:v>0.47768467807633219</c:v>
                      </c:pt>
                      <c:pt idx="377">
                        <c:v>0.4786511183701796</c:v>
                      </c:pt>
                      <c:pt idx="378">
                        <c:v>0.47961775059375711</c:v>
                      </c:pt>
                      <c:pt idx="379">
                        <c:v>0.48058457310761393</c:v>
                      </c:pt>
                      <c:pt idx="380">
                        <c:v>0.48155158429089373</c:v>
                      </c:pt>
                      <c:pt idx="381">
                        <c:v>0.48251878254107161</c:v>
                      </c:pt>
                      <c:pt idx="382">
                        <c:v>0.48348616627369645</c:v>
                      </c:pt>
                      <c:pt idx="383">
                        <c:v>0.48445373392213664</c:v>
                      </c:pt>
                      <c:pt idx="384">
                        <c:v>0.48542148393733109</c:v>
                      </c:pt>
                      <c:pt idx="385">
                        <c:v>0.48638941478754361</c:v>
                      </c:pt>
                      <c:pt idx="386">
                        <c:v>0.48735752495812174</c:v>
                      </c:pt>
                      <c:pt idx="387">
                        <c:v>0.4883258129512596</c:v>
                      </c:pt>
                      <c:pt idx="388">
                        <c:v>0.48929427728576436</c:v>
                      </c:pt>
                      <c:pt idx="389">
                        <c:v>0.49026291649682713</c:v>
                      </c:pt>
                      <c:pt idx="390">
                        <c:v>0.49123172913579716</c:v>
                      </c:pt>
                      <c:pt idx="391">
                        <c:v>0.49220071376995994</c:v>
                      </c:pt>
                      <c:pt idx="392">
                        <c:v>0.49316986898231896</c:v>
                      </c:pt>
                      <c:pt idx="393">
                        <c:v>0.4941391933713809</c:v>
                      </c:pt>
                      <c:pt idx="394">
                        <c:v>0.49510868555094462</c:v>
                      </c:pt>
                      <c:pt idx="395">
                        <c:v>0.49607834414989332</c:v>
                      </c:pt>
                      <c:pt idx="396">
                        <c:v>0.49704816781198996</c:v>
                      </c:pt>
                      <c:pt idx="397">
                        <c:v>0.49801815519567655</c:v>
                      </c:pt>
                      <c:pt idx="398">
                        <c:v>0.49898830497387597</c:v>
                      </c:pt>
                      <c:pt idx="399">
                        <c:v>0.49995861583379764</c:v>
                      </c:pt>
                      <c:pt idx="400">
                        <c:v>0.50092908647674583</c:v>
                      </c:pt>
                      <c:pt idx="401">
                        <c:v>0.50189971561793112</c:v>
                      </c:pt>
                      <c:pt idx="402">
                        <c:v>0.50287050198628513</c:v>
                      </c:pt>
                      <c:pt idx="403">
                        <c:v>0.50384144432427835</c:v>
                      </c:pt>
                      <c:pt idx="404">
                        <c:v>0.50481254138774001</c:v>
                      </c:pt>
                      <c:pt idx="405">
                        <c:v>0.50578379194568135</c:v>
                      </c:pt>
                      <c:pt idx="406">
                        <c:v>0.50675519478012221</c:v>
                      </c:pt>
                      <c:pt idx="407">
                        <c:v>0.5077267486859196</c:v>
                      </c:pt>
                      <c:pt idx="408">
                        <c:v>0.50869845247059897</c:v>
                      </c:pt>
                      <c:pt idx="409">
                        <c:v>0.50967030495418886</c:v>
                      </c:pt>
                      <c:pt idx="410">
                        <c:v>0.51064230496905694</c:v>
                      </c:pt>
                      <c:pt idx="411">
                        <c:v>0.51161445135975014</c:v>
                      </c:pt>
                      <c:pt idx="412">
                        <c:v>0.51258674298283546</c:v>
                      </c:pt>
                      <c:pt idx="413">
                        <c:v>0.5135591787067455</c:v>
                      </c:pt>
                      <c:pt idx="414">
                        <c:v>0.51453175741162371</c:v>
                      </c:pt>
                      <c:pt idx="415">
                        <c:v>0.51550447798917476</c:v>
                      </c:pt>
                      <c:pt idx="416">
                        <c:v>0.51647733934251494</c:v>
                      </c:pt>
                      <c:pt idx="417">
                        <c:v>0.51745034038602611</c:v>
                      </c:pt>
                      <c:pt idx="418">
                        <c:v>0.51842348004521188</c:v>
                      </c:pt>
                      <c:pt idx="419">
                        <c:v>0.5193967572565551</c:v>
                      </c:pt>
                      <c:pt idx="420">
                        <c:v>0.5203701709673787</c:v>
                      </c:pt>
                      <c:pt idx="421">
                        <c:v>0.52134372013570807</c:v>
                      </c:pt>
                      <c:pt idx="422">
                        <c:v>0.52231740373013491</c:v>
                      </c:pt>
                      <c:pt idx="423">
                        <c:v>0.52329122072968459</c:v>
                      </c:pt>
                      <c:pt idx="424">
                        <c:v>0.52426517012368368</c:v>
                      </c:pt>
                      <c:pt idx="425">
                        <c:v>0.52523925091163182</c:v>
                      </c:pt>
                      <c:pt idx="426">
                        <c:v>0.52621346210307307</c:v>
                      </c:pt>
                      <c:pt idx="427">
                        <c:v>0.52718780271747068</c:v>
                      </c:pt>
                      <c:pt idx="428">
                        <c:v>0.52816227178408326</c:v>
                      </c:pt>
                      <c:pt idx="429">
                        <c:v>0.52913686834184337</c:v>
                      </c:pt>
                      <c:pt idx="430">
                        <c:v>0.5301115914392367</c:v>
                      </c:pt>
                      <c:pt idx="431">
                        <c:v>0.53108644013418416</c:v>
                      </c:pt>
                      <c:pt idx="432">
                        <c:v>0.53206141349392544</c:v>
                      </c:pt>
                      <c:pt idx="433">
                        <c:v>0.53303651059490409</c:v>
                      </c:pt>
                      <c:pt idx="434">
                        <c:v>0.53401173052265405</c:v>
                      </c:pt>
                      <c:pt idx="435">
                        <c:v>0.53498707237168908</c:v>
                      </c:pt>
                      <c:pt idx="436">
                        <c:v>0.53596253524539161</c:v>
                      </c:pt>
                      <c:pt idx="437">
                        <c:v>0.53693811825590576</c:v>
                      </c:pt>
                      <c:pt idx="438">
                        <c:v>0.53791382052403003</c:v>
                      </c:pt>
                      <c:pt idx="439">
                        <c:v>0.5388896411791122</c:v>
                      </c:pt>
                      <c:pt idx="440">
                        <c:v>0.5398655793589463</c:v>
                      </c:pt>
                      <c:pt idx="441">
                        <c:v>0.5408416342096698</c:v>
                      </c:pt>
                      <c:pt idx="442">
                        <c:v>0.54181780488566356</c:v>
                      </c:pt>
                      <c:pt idx="443">
                        <c:v>0.54279409054945227</c:v>
                      </c:pt>
                      <c:pt idx="444">
                        <c:v>0.54377049037160752</c:v>
                      </c:pt>
                      <c:pt idx="445">
                        <c:v>0.54474700353065009</c:v>
                      </c:pt>
                      <c:pt idx="446">
                        <c:v>0.54572362921295681</c:v>
                      </c:pt>
                      <c:pt idx="447">
                        <c:v>0.5467003666126653</c:v>
                      </c:pt>
                      <c:pt idx="448">
                        <c:v>0.54767721493158306</c:v>
                      </c:pt>
                      <c:pt idx="449">
                        <c:v>0.54865417337909528</c:v>
                      </c:pt>
                      <c:pt idx="450">
                        <c:v>0.5496312411720764</c:v>
                      </c:pt>
                      <c:pt idx="451">
                        <c:v>0.55060841753480116</c:v>
                      </c:pt>
                      <c:pt idx="452">
                        <c:v>0.55158570169885701</c:v>
                      </c:pt>
                      <c:pt idx="453">
                        <c:v>0.55256309290305927</c:v>
                      </c:pt>
                      <c:pt idx="454">
                        <c:v>0.55354059039336567</c:v>
                      </c:pt>
                      <c:pt idx="455">
                        <c:v>0.55451819342279296</c:v>
                      </c:pt>
                      <c:pt idx="456">
                        <c:v>0.55549590125133474</c:v>
                      </c:pt>
                      <c:pt idx="457">
                        <c:v>0.55647371314588034</c:v>
                      </c:pt>
                      <c:pt idx="458">
                        <c:v>0.55745162838013429</c:v>
                      </c:pt>
                      <c:pt idx="459">
                        <c:v>0.55842964623453784</c:v>
                      </c:pt>
                      <c:pt idx="460">
                        <c:v>0.55940776599619102</c:v>
                      </c:pt>
                      <c:pt idx="461">
                        <c:v>0.56038598695877562</c:v>
                      </c:pt>
                      <c:pt idx="462">
                        <c:v>0.56136430842248008</c:v>
                      </c:pt>
                      <c:pt idx="463">
                        <c:v>0.56234272969392363</c:v>
                      </c:pt>
                      <c:pt idx="464">
                        <c:v>0.56332125008608414</c:v>
                      </c:pt>
                      <c:pt idx="465">
                        <c:v>0.56429986891822437</c:v>
                      </c:pt>
                      <c:pt idx="466">
                        <c:v>0.56527858551582066</c:v>
                      </c:pt>
                      <c:pt idx="467">
                        <c:v>0.56625739921049234</c:v>
                      </c:pt>
                      <c:pt idx="468">
                        <c:v>0.56723630933993208</c:v>
                      </c:pt>
                      <c:pt idx="469">
                        <c:v>0.56821531524783664</c:v>
                      </c:pt>
                      <c:pt idx="470">
                        <c:v>0.56919441628383993</c:v>
                      </c:pt>
                      <c:pt idx="471">
                        <c:v>0.57017361180344517</c:v>
                      </c:pt>
                      <c:pt idx="472">
                        <c:v>0.57115290116795925</c:v>
                      </c:pt>
                      <c:pt idx="473">
                        <c:v>0.57213228374442804</c:v>
                      </c:pt>
                      <c:pt idx="474">
                        <c:v>0.57311175890557098</c:v>
                      </c:pt>
                      <c:pt idx="475">
                        <c:v>0.57409132602971935</c:v>
                      </c:pt>
                      <c:pt idx="476">
                        <c:v>0.575070984500752</c:v>
                      </c:pt>
                      <c:pt idx="477">
                        <c:v>0.57605073370803506</c:v>
                      </c:pt>
                      <c:pt idx="478">
                        <c:v>0.57703057304635974</c:v>
                      </c:pt>
                      <c:pt idx="479">
                        <c:v>0.57801050191588377</c:v>
                      </c:pt>
                      <c:pt idx="480">
                        <c:v>0.57899051972207072</c:v>
                      </c:pt>
                      <c:pt idx="481">
                        <c:v>0.57997062587563231</c:v>
                      </c:pt>
                      <c:pt idx="482">
                        <c:v>0.58095081979247032</c:v>
                      </c:pt>
                      <c:pt idx="483">
                        <c:v>0.58193110089361977</c:v>
                      </c:pt>
                      <c:pt idx="484">
                        <c:v>0.58291146860519283</c:v>
                      </c:pt>
                      <c:pt idx="485">
                        <c:v>0.5838919223583231</c:v>
                      </c:pt>
                      <c:pt idx="486">
                        <c:v>0.58487246158911077</c:v>
                      </c:pt>
                      <c:pt idx="487">
                        <c:v>0.58585308573856887</c:v>
                      </c:pt>
                      <c:pt idx="488">
                        <c:v>0.58683379425256998</c:v>
                      </c:pt>
                      <c:pt idx="489">
                        <c:v>0.58781458658179297</c:v>
                      </c:pt>
                      <c:pt idx="490">
                        <c:v>0.58879546218167189</c:v>
                      </c:pt>
                      <c:pt idx="491">
                        <c:v>0.58977642051234414</c:v>
                      </c:pt>
                      <c:pt idx="492">
                        <c:v>0.59075746103859972</c:v>
                      </c:pt>
                      <c:pt idx="493">
                        <c:v>0.59173858322983175</c:v>
                      </c:pt>
                      <c:pt idx="494">
                        <c:v>0.59271978655998669</c:v>
                      </c:pt>
                      <c:pt idx="495">
                        <c:v>0.59370107050751597</c:v>
                      </c:pt>
                      <c:pt idx="496">
                        <c:v>0.59468243455532777</c:v>
                      </c:pt>
                      <c:pt idx="497">
                        <c:v>0.59566387819073929</c:v>
                      </c:pt>
                      <c:pt idx="498">
                        <c:v>0.59664540090543028</c:v>
                      </c:pt>
                      <c:pt idx="499">
                        <c:v>0.59762700219539677</c:v>
                      </c:pt>
                      <c:pt idx="500">
                        <c:v>0.59860868156090508</c:v>
                      </c:pt>
                      <c:pt idx="501">
                        <c:v>0.599590438506447</c:v>
                      </c:pt>
                      <c:pt idx="502">
                        <c:v>0.60057227254069478</c:v>
                      </c:pt>
                      <c:pt idx="503">
                        <c:v>0.60155418317645815</c:v>
                      </c:pt>
                      <c:pt idx="504">
                        <c:v>0.60253616993063996</c:v>
                      </c:pt>
                      <c:pt idx="505">
                        <c:v>0.60351823232419355</c:v>
                      </c:pt>
                      <c:pt idx="506">
                        <c:v>0.60450036988208056</c:v>
                      </c:pt>
                      <c:pt idx="507">
                        <c:v>0.60548258213322936</c:v>
                      </c:pt>
                      <c:pt idx="508">
                        <c:v>0.60646486861049309</c:v>
                      </c:pt>
                      <c:pt idx="509">
                        <c:v>0.60744722885060942</c:v>
                      </c:pt>
                      <c:pt idx="510">
                        <c:v>0.60842966239416019</c:v>
                      </c:pt>
                      <c:pt idx="511">
                        <c:v>0.60941216878553173</c:v>
                      </c:pt>
                      <c:pt idx="512">
                        <c:v>0.61039474757287504</c:v>
                      </c:pt>
                      <c:pt idx="513">
                        <c:v>0.61137739830806803</c:v>
                      </c:pt>
                      <c:pt idx="514">
                        <c:v>0.61236012054667621</c:v>
                      </c:pt>
                      <c:pt idx="515">
                        <c:v>0.61334291384791539</c:v>
                      </c:pt>
                      <c:pt idx="516">
                        <c:v>0.61432577777461417</c:v>
                      </c:pt>
                      <c:pt idx="517">
                        <c:v>0.61530871189317715</c:v>
                      </c:pt>
                      <c:pt idx="518">
                        <c:v>0.61629171577354813</c:v>
                      </c:pt>
                      <c:pt idx="519">
                        <c:v>0.61727478898917465</c:v>
                      </c:pt>
                      <c:pt idx="520">
                        <c:v>0.6182579311169718</c:v>
                      </c:pt>
                      <c:pt idx="521">
                        <c:v>0.6192411417372875</c:v>
                      </c:pt>
                      <c:pt idx="522">
                        <c:v>0.62022442043386761</c:v>
                      </c:pt>
                      <c:pt idx="523">
                        <c:v>0.62120776679382173</c:v>
                      </c:pt>
                      <c:pt idx="524">
                        <c:v>0.62219118040758925</c:v>
                      </c:pt>
                      <c:pt idx="525">
                        <c:v>0.62317466086890572</c:v>
                      </c:pt>
                      <c:pt idx="526">
                        <c:v>0.62415820777477005</c:v>
                      </c:pt>
                      <c:pt idx="527">
                        <c:v>0.62514182072541191</c:v>
                      </c:pt>
                      <c:pt idx="528">
                        <c:v>0.62612549932425887</c:v>
                      </c:pt>
                      <c:pt idx="529">
                        <c:v>0.62710924317790506</c:v>
                      </c:pt>
                      <c:pt idx="530">
                        <c:v>0.62809305189607978</c:v>
                      </c:pt>
                      <c:pt idx="531">
                        <c:v>0.62907692509161539</c:v>
                      </c:pt>
                      <c:pt idx="532">
                        <c:v>0.63006086238041792</c:v>
                      </c:pt>
                      <c:pt idx="533">
                        <c:v>0.63104486338143539</c:v>
                      </c:pt>
                      <c:pt idx="534">
                        <c:v>0.63202892771662877</c:v>
                      </c:pt>
                      <c:pt idx="535">
                        <c:v>0.63301305501094152</c:v>
                      </c:pt>
                      <c:pt idx="536">
                        <c:v>0.63399724489227061</c:v>
                      </c:pt>
                      <c:pt idx="537">
                        <c:v>0.63498149699143758</c:v>
                      </c:pt>
                      <c:pt idx="538">
                        <c:v>0.63596581094215987</c:v>
                      </c:pt>
                      <c:pt idx="539">
                        <c:v>0.63695018638102208</c:v>
                      </c:pt>
                      <c:pt idx="540">
                        <c:v>0.63793462294744885</c:v>
                      </c:pt>
                      <c:pt idx="541">
                        <c:v>0.63891912028367626</c:v>
                      </c:pt>
                      <c:pt idx="542">
                        <c:v>0.63990367803472481</c:v>
                      </c:pt>
                      <c:pt idx="543">
                        <c:v>0.64088829584837292</c:v>
                      </c:pt>
                      <c:pt idx="544">
                        <c:v>0.64187297337512972</c:v>
                      </c:pt>
                      <c:pt idx="545">
                        <c:v>0.64285771026820815</c:v>
                      </c:pt>
                      <c:pt idx="546">
                        <c:v>0.64384250618350025</c:v>
                      </c:pt>
                      <c:pt idx="547">
                        <c:v>0.64482736077955016</c:v>
                      </c:pt>
                      <c:pt idx="548">
                        <c:v>0.64581227371752914</c:v>
                      </c:pt>
                      <c:pt idx="549">
                        <c:v>0.64679724466120991</c:v>
                      </c:pt>
                      <c:pt idx="550">
                        <c:v>0.64778227327694282</c:v>
                      </c:pt>
                      <c:pt idx="551">
                        <c:v>0.64876735923362994</c:v>
                      </c:pt>
                      <c:pt idx="552">
                        <c:v>0.64975250220270131</c:v>
                      </c:pt>
                      <c:pt idx="553">
                        <c:v>0.65073770185809121</c:v>
                      </c:pt>
                      <c:pt idx="554">
                        <c:v>0.65172295787621359</c:v>
                      </c:pt>
                      <c:pt idx="555">
                        <c:v>0.65270826993593933</c:v>
                      </c:pt>
                      <c:pt idx="556">
                        <c:v>0.65369363771857225</c:v>
                      </c:pt>
                      <c:pt idx="557">
                        <c:v>0.6546790609078269</c:v>
                      </c:pt>
                      <c:pt idx="558">
                        <c:v>0.65566453918980494</c:v>
                      </c:pt>
                      <c:pt idx="559">
                        <c:v>0.65665007225297378</c:v>
                      </c:pt>
                      <c:pt idx="560">
                        <c:v>0.65763565978814309</c:v>
                      </c:pt>
                      <c:pt idx="561">
                        <c:v>0.658621301488444</c:v>
                      </c:pt>
                      <c:pt idx="562">
                        <c:v>0.65960699704930625</c:v>
                      </c:pt>
                      <c:pt idx="563">
                        <c:v>0.66059274616843777</c:v>
                      </c:pt>
                      <c:pt idx="564">
                        <c:v>0.66157854854580334</c:v>
                      </c:pt>
                      <c:pt idx="565">
                        <c:v>0.66256440388360227</c:v>
                      </c:pt>
                      <c:pt idx="566">
                        <c:v>0.66355031188624924</c:v>
                      </c:pt>
                      <c:pt idx="567">
                        <c:v>0.66453627226035283</c:v>
                      </c:pt>
                      <c:pt idx="568">
                        <c:v>0.66552228471469577</c:v>
                      </c:pt>
                      <c:pt idx="569">
                        <c:v>0.66650834896021438</c:v>
                      </c:pt>
                      <c:pt idx="570">
                        <c:v>0.66749446470997886</c:v>
                      </c:pt>
                      <c:pt idx="571">
                        <c:v>0.66848063167917382</c:v>
                      </c:pt>
                      <c:pt idx="572">
                        <c:v>0.66946684958507874</c:v>
                      </c:pt>
                      <c:pt idx="573">
                        <c:v>0.67045311814704833</c:v>
                      </c:pt>
                      <c:pt idx="574">
                        <c:v>0.67143943708649467</c:v>
                      </c:pt>
                      <c:pt idx="575">
                        <c:v>0.67242580612686709</c:v>
                      </c:pt>
                      <c:pt idx="576">
                        <c:v>0.6734122249936344</c:v>
                      </c:pt>
                      <c:pt idx="577">
                        <c:v>0.67439869341426639</c:v>
                      </c:pt>
                      <c:pt idx="578">
                        <c:v>0.67538521111821515</c:v>
                      </c:pt>
                      <c:pt idx="579">
                        <c:v>0.67637177783689784</c:v>
                      </c:pt>
                      <c:pt idx="580">
                        <c:v>0.67735839330367842</c:v>
                      </c:pt>
                      <c:pt idx="581">
                        <c:v>0.67834505725385019</c:v>
                      </c:pt>
                      <c:pt idx="582">
                        <c:v>0.67933176942461804</c:v>
                      </c:pt>
                      <c:pt idx="583">
                        <c:v>0.68031852955508199</c:v>
                      </c:pt>
                      <c:pt idx="584">
                        <c:v>0.68130533738621968</c:v>
                      </c:pt>
                      <c:pt idx="585">
                        <c:v>0.68229219266086905</c:v>
                      </c:pt>
                      <c:pt idx="586">
                        <c:v>0.68327909512371254</c:v>
                      </c:pt>
                      <c:pt idx="587">
                        <c:v>0.68426604452126039</c:v>
                      </c:pt>
                      <c:pt idx="588">
                        <c:v>0.68525304060183367</c:v>
                      </c:pt>
                      <c:pt idx="589">
                        <c:v>0.68624008311554896</c:v>
                      </c:pt>
                      <c:pt idx="590">
                        <c:v>0.68722717181430215</c:v>
                      </c:pt>
                      <c:pt idx="591">
                        <c:v>0.68821430645175219</c:v>
                      </c:pt>
                      <c:pt idx="592">
                        <c:v>0.68920148678330606</c:v>
                      </c:pt>
                      <c:pt idx="593">
                        <c:v>0.69018871256610281</c:v>
                      </c:pt>
                      <c:pt idx="594">
                        <c:v>0.69117598355899879</c:v>
                      </c:pt>
                      <c:pt idx="595">
                        <c:v>0.69216329952255218</c:v>
                      </c:pt>
                      <c:pt idx="596">
                        <c:v>0.69315066021900784</c:v>
                      </c:pt>
                      <c:pt idx="597">
                        <c:v>0.69413806541228296</c:v>
                      </c:pt>
                      <c:pt idx="598">
                        <c:v>0.69512551486795204</c:v>
                      </c:pt>
                      <c:pt idx="599">
                        <c:v>0.69611300835323231</c:v>
                      </c:pt>
                      <c:pt idx="600">
                        <c:v>0.69710054563696977</c:v>
                      </c:pt>
                      <c:pt idx="601">
                        <c:v>0.69808812648962482</c:v>
                      </c:pt>
                      <c:pt idx="602">
                        <c:v>0.69907575068325778</c:v>
                      </c:pt>
                      <c:pt idx="603">
                        <c:v>0.70006341799151561</c:v>
                      </c:pt>
                      <c:pt idx="604">
                        <c:v>0.70105112818961768</c:v>
                      </c:pt>
                      <c:pt idx="605">
                        <c:v>0.70203888105434253</c:v>
                      </c:pt>
                      <c:pt idx="606">
                        <c:v>0.70302667636401406</c:v>
                      </c:pt>
                      <c:pt idx="607">
                        <c:v>0.70401451389848824</c:v>
                      </c:pt>
                      <c:pt idx="608">
                        <c:v>0.70500239343913995</c:v>
                      </c:pt>
                      <c:pt idx="609">
                        <c:v>0.70599031476885032</c:v>
                      </c:pt>
                      <c:pt idx="610">
                        <c:v>0.70697827767199273</c:v>
                      </c:pt>
                      <c:pt idx="611">
                        <c:v>0.70796628193442124</c:v>
                      </c:pt>
                      <c:pt idx="612">
                        <c:v>0.70895432734345698</c:v>
                      </c:pt>
                      <c:pt idx="613">
                        <c:v>0.70994241368787625</c:v>
                      </c:pt>
                      <c:pt idx="614">
                        <c:v>0.71093054075789763</c:v>
                      </c:pt>
                      <c:pt idx="615">
                        <c:v>0.71191870834517024</c:v>
                      </c:pt>
                      <c:pt idx="616">
                        <c:v>0.71290691624276048</c:v>
                      </c:pt>
                      <c:pt idx="617">
                        <c:v>0.71389516424514188</c:v>
                      </c:pt>
                      <c:pt idx="618">
                        <c:v>0.71488345214818105</c:v>
                      </c:pt>
                      <c:pt idx="619">
                        <c:v>0.71587177974912752</c:v>
                      </c:pt>
                      <c:pt idx="620">
                        <c:v>0.71686014684660115</c:v>
                      </c:pt>
                      <c:pt idx="621">
                        <c:v>0.71784855324058094</c:v>
                      </c:pt>
                      <c:pt idx="622">
                        <c:v>0.71883699873239337</c:v>
                      </c:pt>
                      <c:pt idx="623">
                        <c:v>0.71982548312470174</c:v>
                      </c:pt>
                      <c:pt idx="624">
                        <c:v>0.7208140062214935</c:v>
                      </c:pt>
                      <c:pt idx="625">
                        <c:v>0.72180256782807095</c:v>
                      </c:pt>
                      <c:pt idx="626">
                        <c:v>0.72279116775103913</c:v>
                      </c:pt>
                      <c:pt idx="627">
                        <c:v>0.72377980579829526</c:v>
                      </c:pt>
                      <c:pt idx="628">
                        <c:v>0.72476848177901743</c:v>
                      </c:pt>
                      <c:pt idx="629">
                        <c:v>0.72575719550365536</c:v>
                      </c:pt>
                      <c:pt idx="630">
                        <c:v>0.7267459467839178</c:v>
                      </c:pt>
                      <c:pt idx="631">
                        <c:v>0.72773473543276435</c:v>
                      </c:pt>
                      <c:pt idx="632">
                        <c:v>0.72872356126439297</c:v>
                      </c:pt>
                      <c:pt idx="633">
                        <c:v>0.7297124240942312</c:v>
                      </c:pt>
                      <c:pt idx="634">
                        <c:v>0.73070132373892582</c:v>
                      </c:pt>
                      <c:pt idx="635">
                        <c:v>0.73169026001633186</c:v>
                      </c:pt>
                      <c:pt idx="636">
                        <c:v>0.73267923274550373</c:v>
                      </c:pt>
                      <c:pt idx="637">
                        <c:v>0.73366824174668488</c:v>
                      </c:pt>
                      <c:pt idx="638">
                        <c:v>0.7346572868412985</c:v>
                      </c:pt>
                      <c:pt idx="639">
                        <c:v>0.73564636785193693</c:v>
                      </c:pt>
                      <c:pt idx="640">
                        <c:v>0.73663548460235295</c:v>
                      </c:pt>
                      <c:pt idx="641">
                        <c:v>0.73762463691745017</c:v>
                      </c:pt>
                      <c:pt idx="642">
                        <c:v>0.73861382462327352</c:v>
                      </c:pt>
                      <c:pt idx="643">
                        <c:v>0.73960304754699979</c:v>
                      </c:pt>
                      <c:pt idx="644">
                        <c:v>0.74059230551692878</c:v>
                      </c:pt>
                      <c:pt idx="645">
                        <c:v>0.74158159836247417</c:v>
                      </c:pt>
                      <c:pt idx="646">
                        <c:v>0.74257092591415419</c:v>
                      </c:pt>
                      <c:pt idx="647">
                        <c:v>0.7435602880035832</c:v>
                      </c:pt>
                      <c:pt idx="648">
                        <c:v>0.74454968446346192</c:v>
                      </c:pt>
                      <c:pt idx="649">
                        <c:v>0.74553911512757043</c:v>
                      </c:pt>
                      <c:pt idx="650">
                        <c:v>0.74652857983075727</c:v>
                      </c:pt>
                      <c:pt idx="651">
                        <c:v>0.74751807840893247</c:v>
                      </c:pt>
                      <c:pt idx="652">
                        <c:v>0.74850761069905858</c:v>
                      </c:pt>
                      <c:pt idx="653">
                        <c:v>0.74949717653914205</c:v>
                      </c:pt>
                      <c:pt idx="654">
                        <c:v>0.75048677576822542</c:v>
                      </c:pt>
                      <c:pt idx="655">
                        <c:v>0.75147640822637818</c:v>
                      </c:pt>
                      <c:pt idx="656">
                        <c:v>0.75246607375468955</c:v>
                      </c:pt>
                      <c:pt idx="657">
                        <c:v>0.7534557721952595</c:v>
                      </c:pt>
                      <c:pt idx="658">
                        <c:v>0.75444550339119154</c:v>
                      </c:pt>
                      <c:pt idx="659">
                        <c:v>0.75543526718658438</c:v>
                      </c:pt>
                      <c:pt idx="660">
                        <c:v>0.75642506342652371</c:v>
                      </c:pt>
                      <c:pt idx="661">
                        <c:v>0.7574148919570749</c:v>
                      </c:pt>
                      <c:pt idx="662">
                        <c:v>0.75840475262527551</c:v>
                      </c:pt>
                      <c:pt idx="663">
                        <c:v>0.7593946452791267</c:v>
                      </c:pt>
                      <c:pt idx="664">
                        <c:v>0.76038456976758662</c:v>
                      </c:pt>
                      <c:pt idx="665">
                        <c:v>0.76137452594056199</c:v>
                      </c:pt>
                      <c:pt idx="666">
                        <c:v>0.76236451364890168</c:v>
                      </c:pt>
                      <c:pt idx="667">
                        <c:v>0.76335453274438847</c:v>
                      </c:pt>
                      <c:pt idx="668">
                        <c:v>0.7643445830797323</c:v>
                      </c:pt>
                      <c:pt idx="669">
                        <c:v>0.7653346645085628</c:v>
                      </c:pt>
                      <c:pt idx="670">
                        <c:v>0.76632477688542189</c:v>
                      </c:pt>
                      <c:pt idx="671">
                        <c:v>0.76731492006575741</c:v>
                      </c:pt>
                      <c:pt idx="672">
                        <c:v>0.76830509390591517</c:v>
                      </c:pt>
                      <c:pt idx="673">
                        <c:v>0.76929529826313259</c:v>
                      </c:pt>
                      <c:pt idx="674">
                        <c:v>0.77028553299553193</c:v>
                      </c:pt>
                      <c:pt idx="675">
                        <c:v>0.77127579796211287</c:v>
                      </c:pt>
                      <c:pt idx="676">
                        <c:v>0.77226609302274596</c:v>
                      </c:pt>
                      <c:pt idx="677">
                        <c:v>0.77325641803816614</c:v>
                      </c:pt>
                      <c:pt idx="678">
                        <c:v>0.77424677286996624</c:v>
                      </c:pt>
                      <c:pt idx="679">
                        <c:v>0.77523715738058951</c:v>
                      </c:pt>
                      <c:pt idx="680">
                        <c:v>0.77622757143332377</c:v>
                      </c:pt>
                      <c:pt idx="681">
                        <c:v>0.77721801489229547</c:v>
                      </c:pt>
                      <c:pt idx="682">
                        <c:v>0.77820848762246198</c:v>
                      </c:pt>
                      <c:pt idx="683">
                        <c:v>0.77919898948960609</c:v>
                      </c:pt>
                      <c:pt idx="684">
                        <c:v>0.78018952036032962</c:v>
                      </c:pt>
                      <c:pt idx="685">
                        <c:v>0.78118008010204698</c:v>
                      </c:pt>
                      <c:pt idx="686">
                        <c:v>0.78217066858297946</c:v>
                      </c:pt>
                      <c:pt idx="687">
                        <c:v>0.78316128567214838</c:v>
                      </c:pt>
                      <c:pt idx="688">
                        <c:v>0.78415193123936944</c:v>
                      </c:pt>
                      <c:pt idx="689">
                        <c:v>0.78514260515524714</c:v>
                      </c:pt>
                      <c:pt idx="690">
                        <c:v>0.78613330729116793</c:v>
                      </c:pt>
                      <c:pt idx="691">
                        <c:v>0.78712403751929461</c:v>
                      </c:pt>
                      <c:pt idx="692">
                        <c:v>0.78811479571256116</c:v>
                      </c:pt>
                      <c:pt idx="693">
                        <c:v>0.78910558174466605</c:v>
                      </c:pt>
                      <c:pt idx="694">
                        <c:v>0.79009639549006694</c:v>
                      </c:pt>
                      <c:pt idx="695">
                        <c:v>0.79108723682397486</c:v>
                      </c:pt>
                      <c:pt idx="696">
                        <c:v>0.79207810562234837</c:v>
                      </c:pt>
                      <c:pt idx="697">
                        <c:v>0.79306900176188888</c:v>
                      </c:pt>
                      <c:pt idx="698">
                        <c:v>0.79405992512003365</c:v>
                      </c:pt>
                      <c:pt idx="699">
                        <c:v>0.7950508755749518</c:v>
                      </c:pt>
                      <c:pt idx="700">
                        <c:v>0.79604185300553754</c:v>
                      </c:pt>
                      <c:pt idx="701">
                        <c:v>0.79703285729140572</c:v>
                      </c:pt>
                      <c:pt idx="702">
                        <c:v>0.79802388831288606</c:v>
                      </c:pt>
                      <c:pt idx="703">
                        <c:v>0.79901494595101796</c:v>
                      </c:pt>
                      <c:pt idx="704">
                        <c:v>0.80000603008754534</c:v>
                      </c:pt>
                      <c:pt idx="705">
                        <c:v>0.80099714060491123</c:v>
                      </c:pt>
                      <c:pt idx="706">
                        <c:v>0.80198827738625278</c:v>
                      </c:pt>
                      <c:pt idx="707">
                        <c:v>0.80297944031539581</c:v>
                      </c:pt>
                      <c:pt idx="708">
                        <c:v>0.80397062927685048</c:v>
                      </c:pt>
                      <c:pt idx="709">
                        <c:v>0.80496184415580541</c:v>
                      </c:pt>
                      <c:pt idx="710">
                        <c:v>0.80595308483812345</c:v>
                      </c:pt>
                      <c:pt idx="711">
                        <c:v>0.80694435121033581</c:v>
                      </c:pt>
                      <c:pt idx="712">
                        <c:v>0.80793564315963839</c:v>
                      </c:pt>
                      <c:pt idx="713">
                        <c:v>0.80892696057388602</c:v>
                      </c:pt>
                      <c:pt idx="714">
                        <c:v>0.80991830334158776</c:v>
                      </c:pt>
                      <c:pt idx="715">
                        <c:v>0.81090967135190273</c:v>
                      </c:pt>
                      <c:pt idx="716">
                        <c:v>0.81190106449463451</c:v>
                      </c:pt>
                      <c:pt idx="717">
                        <c:v>0.81289248266022684</c:v>
                      </c:pt>
                      <c:pt idx="718">
                        <c:v>0.81388392573975976</c:v>
                      </c:pt>
                      <c:pt idx="719">
                        <c:v>0.81487539362494332</c:v>
                      </c:pt>
                      <c:pt idx="720">
                        <c:v>0.81586688620811487</c:v>
                      </c:pt>
                      <c:pt idx="721">
                        <c:v>0.81685840338223314</c:v>
                      </c:pt>
                      <c:pt idx="722">
                        <c:v>0.81784994504087438</c:v>
                      </c:pt>
                      <c:pt idx="723">
                        <c:v>0.81884151107822778</c:v>
                      </c:pt>
                      <c:pt idx="724">
                        <c:v>0.81983310138909127</c:v>
                      </c:pt>
                      <c:pt idx="725">
                        <c:v>0.82082471586886685</c:v>
                      </c:pt>
                      <c:pt idx="726">
                        <c:v>0.82181635441355627</c:v>
                      </c:pt>
                      <c:pt idx="727">
                        <c:v>0.82280801691975725</c:v>
                      </c:pt>
                      <c:pt idx="728">
                        <c:v>0.82379970328465846</c:v>
                      </c:pt>
                      <c:pt idx="729">
                        <c:v>0.82479141340603579</c:v>
                      </c:pt>
                      <c:pt idx="730">
                        <c:v>0.82578314718224799</c:v>
                      </c:pt>
                      <c:pt idx="731">
                        <c:v>0.8267749045122329</c:v>
                      </c:pt>
                      <c:pt idx="732">
                        <c:v>0.82776668529550246</c:v>
                      </c:pt>
                      <c:pt idx="733">
                        <c:v>0.8287584894321397</c:v>
                      </c:pt>
                      <c:pt idx="734">
                        <c:v>0.82975031682279388</c:v>
                      </c:pt>
                      <c:pt idx="735">
                        <c:v>0.83074216736867712</c:v>
                      </c:pt>
                      <c:pt idx="736">
                        <c:v>0.83173404097155978</c:v>
                      </c:pt>
                      <c:pt idx="737">
                        <c:v>0.83272593753376678</c:v>
                      </c:pt>
                      <c:pt idx="738">
                        <c:v>0.83371785695817424</c:v>
                      </c:pt>
                      <c:pt idx="739">
                        <c:v>0.83470979914820453</c:v>
                      </c:pt>
                      <c:pt idx="740">
                        <c:v>0.83570176400782337</c:v>
                      </c:pt>
                      <c:pt idx="741">
                        <c:v>0.83669375144153557</c:v>
                      </c:pt>
                      <c:pt idx="742">
                        <c:v>0.83768576135438144</c:v>
                      </c:pt>
                      <c:pt idx="743">
                        <c:v>0.83867779365193273</c:v>
                      </c:pt>
                      <c:pt idx="744">
                        <c:v>0.83966984824028956</c:v>
                      </c:pt>
                      <c:pt idx="745">
                        <c:v>0.84066192502607551</c:v>
                      </c:pt>
                      <c:pt idx="746">
                        <c:v>0.84165402391643573</c:v>
                      </c:pt>
                      <c:pt idx="747">
                        <c:v>0.84264614481903188</c:v>
                      </c:pt>
                      <c:pt idx="748">
                        <c:v>0.84363828764203896</c:v>
                      </c:pt>
                      <c:pt idx="749">
                        <c:v>0.8446304522941418</c:v>
                      </c:pt>
                      <c:pt idx="750">
                        <c:v>0.8456226386845318</c:v>
                      </c:pt>
                      <c:pt idx="751">
                        <c:v>0.84661484672290288</c:v>
                      </c:pt>
                      <c:pt idx="752">
                        <c:v>0.84760707631944854</c:v>
                      </c:pt>
                      <c:pt idx="753">
                        <c:v>0.8485993273848581</c:v>
                      </c:pt>
                      <c:pt idx="754">
                        <c:v>0.84959159983031296</c:v>
                      </c:pt>
                      <c:pt idx="755">
                        <c:v>0.85058389356748432</c:v>
                      </c:pt>
                      <c:pt idx="756">
                        <c:v>0.85157620850852833</c:v>
                      </c:pt>
                      <c:pt idx="757">
                        <c:v>0.85256854456608422</c:v>
                      </c:pt>
                      <c:pt idx="758">
                        <c:v>0.85356090165326981</c:v>
                      </c:pt>
                      <c:pt idx="759">
                        <c:v>0.85455327968367867</c:v>
                      </c:pt>
                      <c:pt idx="760">
                        <c:v>0.85554567857137742</c:v>
                      </c:pt>
                      <c:pt idx="761">
                        <c:v>0.85653809823090143</c:v>
                      </c:pt>
                      <c:pt idx="762">
                        <c:v>0.85753053857725281</c:v>
                      </c:pt>
                      <c:pt idx="763">
                        <c:v>0.85852299952589606</c:v>
                      </c:pt>
                      <c:pt idx="764">
                        <c:v>0.85951548099275576</c:v>
                      </c:pt>
                      <c:pt idx="765">
                        <c:v>0.86050798289421315</c:v>
                      </c:pt>
                      <c:pt idx="766">
                        <c:v>0.86150050514710275</c:v>
                      </c:pt>
                      <c:pt idx="767">
                        <c:v>0.86249304766871038</c:v>
                      </c:pt>
                      <c:pt idx="768">
                        <c:v>0.86348561037676852</c:v>
                      </c:pt>
                      <c:pt idx="769">
                        <c:v>0.86447819318945451</c:v>
                      </c:pt>
                      <c:pt idx="770">
                        <c:v>0.86547079602538701</c:v>
                      </c:pt>
                      <c:pt idx="771">
                        <c:v>0.86646341880362343</c:v>
                      </c:pt>
                      <c:pt idx="772">
                        <c:v>0.86745606144365606</c:v>
                      </c:pt>
                      <c:pt idx="773">
                        <c:v>0.86844872386541061</c:v>
                      </c:pt>
                      <c:pt idx="774">
                        <c:v>0.86944140598924191</c:v>
                      </c:pt>
                      <c:pt idx="775">
                        <c:v>0.87043410773593211</c:v>
                      </c:pt>
                      <c:pt idx="776">
                        <c:v>0.87142682902668667</c:v>
                      </c:pt>
                      <c:pt idx="777">
                        <c:v>0.87241956978313295</c:v>
                      </c:pt>
                      <c:pt idx="778">
                        <c:v>0.87341232992731621</c:v>
                      </c:pt>
                      <c:pt idx="779">
                        <c:v>0.87440510938169724</c:v>
                      </c:pt>
                      <c:pt idx="780">
                        <c:v>0.87539790806914974</c:v>
                      </c:pt>
                      <c:pt idx="781">
                        <c:v>0.87639072591295752</c:v>
                      </c:pt>
                      <c:pt idx="782">
                        <c:v>0.87738356283681163</c:v>
                      </c:pt>
                      <c:pt idx="783">
                        <c:v>0.87837641876480776</c:v>
                      </c:pt>
                      <c:pt idx="784">
                        <c:v>0.87936929362144323</c:v>
                      </c:pt>
                      <c:pt idx="785">
                        <c:v>0.88036218733161531</c:v>
                      </c:pt>
                      <c:pt idx="786">
                        <c:v>0.88135509982061755</c:v>
                      </c:pt>
                      <c:pt idx="787">
                        <c:v>0.8823480310141375</c:v>
                      </c:pt>
                      <c:pt idx="788">
                        <c:v>0.88334098083825408</c:v>
                      </c:pt>
                      <c:pt idx="789">
                        <c:v>0.88433394921943531</c:v>
                      </c:pt>
                      <c:pt idx="790">
                        <c:v>0.88532693608453561</c:v>
                      </c:pt>
                      <c:pt idx="791">
                        <c:v>0.88631994136079295</c:v>
                      </c:pt>
                      <c:pt idx="792">
                        <c:v>0.88731296497582646</c:v>
                      </c:pt>
                      <c:pt idx="793">
                        <c:v>0.88830600685763439</c:v>
                      </c:pt>
                      <c:pt idx="794">
                        <c:v>0.88929906693459115</c:v>
                      </c:pt>
                      <c:pt idx="795">
                        <c:v>0.89029214513544508</c:v>
                      </c:pt>
                      <c:pt idx="796">
                        <c:v>0.89128524138931575</c:v>
                      </c:pt>
                      <c:pt idx="797">
                        <c:v>0.8922783556256918</c:v>
                      </c:pt>
                      <c:pt idx="798">
                        <c:v>0.89327148777442855</c:v>
                      </c:pt>
                      <c:pt idx="799">
                        <c:v>0.89426463776574583</c:v>
                      </c:pt>
                      <c:pt idx="800">
                        <c:v>0.8952578055302246</c:v>
                      </c:pt>
                      <c:pt idx="801">
                        <c:v>0.8962509909988059</c:v>
                      </c:pt>
                      <c:pt idx="802">
                        <c:v>0.897244194102788</c:v>
                      </c:pt>
                      <c:pt idx="803">
                        <c:v>0.89823741477382368</c:v>
                      </c:pt>
                      <c:pt idx="804">
                        <c:v>0.8992306529439188</c:v>
                      </c:pt>
                      <c:pt idx="805">
                        <c:v>0.90022390854542922</c:v>
                      </c:pt>
                      <c:pt idx="806">
                        <c:v>0.9012171815110589</c:v>
                      </c:pt>
                      <c:pt idx="807">
                        <c:v>0.90221047177385771</c:v>
                      </c:pt>
                      <c:pt idx="808">
                        <c:v>0.90320377926721929</c:v>
                      </c:pt>
                      <c:pt idx="809">
                        <c:v>0.90419710392487851</c:v>
                      </c:pt>
                      <c:pt idx="810">
                        <c:v>0.90519044568090967</c:v>
                      </c:pt>
                      <c:pt idx="811">
                        <c:v>0.90618380446972369</c:v>
                      </c:pt>
                      <c:pt idx="812">
                        <c:v>0.9071771802260673</c:v>
                      </c:pt>
                      <c:pt idx="813">
                        <c:v>0.90817057288501901</c:v>
                      </c:pt>
                      <c:pt idx="814">
                        <c:v>0.9091639823819887</c:v>
                      </c:pt>
                      <c:pt idx="815">
                        <c:v>0.91015740865271455</c:v>
                      </c:pt>
                      <c:pt idx="816">
                        <c:v>0.91115085163326137</c:v>
                      </c:pt>
                      <c:pt idx="817">
                        <c:v>0.91214431126001827</c:v>
                      </c:pt>
                      <c:pt idx="818">
                        <c:v>0.91313778746969676</c:v>
                      </c:pt>
                      <c:pt idx="819">
                        <c:v>0.91413128019932843</c:v>
                      </c:pt>
                      <c:pt idx="820">
                        <c:v>0.91512478938626374</c:v>
                      </c:pt>
                      <c:pt idx="821">
                        <c:v>0.91611831496816876</c:v>
                      </c:pt>
                      <c:pt idx="822">
                        <c:v>0.91711185688302443</c:v>
                      </c:pt>
                      <c:pt idx="823">
                        <c:v>0.91810541506912358</c:v>
                      </c:pt>
                      <c:pt idx="824">
                        <c:v>0.91909898946506996</c:v>
                      </c:pt>
                      <c:pt idx="825">
                        <c:v>0.9200925800097749</c:v>
                      </c:pt>
                      <c:pt idx="826">
                        <c:v>0.92108618664245712</c:v>
                      </c:pt>
                      <c:pt idx="827">
                        <c:v>0.92207980930263922</c:v>
                      </c:pt>
                      <c:pt idx="828">
                        <c:v>0.92307344793014645</c:v>
                      </c:pt>
                      <c:pt idx="829">
                        <c:v>0.92406710246510548</c:v>
                      </c:pt>
                      <c:pt idx="830">
                        <c:v>0.92506077284794108</c:v>
                      </c:pt>
                      <c:pt idx="831">
                        <c:v>0.92605445901937566</c:v>
                      </c:pt>
                      <c:pt idx="832">
                        <c:v>0.92704816092042641</c:v>
                      </c:pt>
                      <c:pt idx="833">
                        <c:v>0.92804187849240405</c:v>
                      </c:pt>
                      <c:pt idx="834">
                        <c:v>0.92903561167691073</c:v>
                      </c:pt>
                      <c:pt idx="835">
                        <c:v>0.93002936041583828</c:v>
                      </c:pt>
                      <c:pt idx="836">
                        <c:v>0.93102312465136661</c:v>
                      </c:pt>
                      <c:pt idx="837">
                        <c:v>0.93201690432596163</c:v>
                      </c:pt>
                      <c:pt idx="838">
                        <c:v>0.9330106993823738</c:v>
                      </c:pt>
                      <c:pt idx="839">
                        <c:v>0.9340045097636358</c:v>
                      </c:pt>
                      <c:pt idx="840">
                        <c:v>0.93499833541306177</c:v>
                      </c:pt>
                      <c:pt idx="841">
                        <c:v>0.93599217627424436</c:v>
                      </c:pt>
                      <c:pt idx="842">
                        <c:v>0.93698603229105415</c:v>
                      </c:pt>
                      <c:pt idx="843">
                        <c:v>0.93797990340763726</c:v>
                      </c:pt>
                      <c:pt idx="844">
                        <c:v>0.93897378956841382</c:v>
                      </c:pt>
                      <c:pt idx="845">
                        <c:v>0.93996769071807629</c:v>
                      </c:pt>
                      <c:pt idx="846">
                        <c:v>0.94096160680158791</c:v>
                      </c:pt>
                      <c:pt idx="847">
                        <c:v>0.94195553776418106</c:v>
                      </c:pt>
                      <c:pt idx="848">
                        <c:v>0.94294948355135522</c:v>
                      </c:pt>
                      <c:pt idx="849">
                        <c:v>0.94394344410887598</c:v>
                      </c:pt>
                      <c:pt idx="850">
                        <c:v>0.94493741938277276</c:v>
                      </c:pt>
                      <c:pt idx="851">
                        <c:v>0.94593140931933772</c:v>
                      </c:pt>
                      <c:pt idx="852">
                        <c:v>0.94692541386512408</c:v>
                      </c:pt>
                      <c:pt idx="853">
                        <c:v>0.94791943296694414</c:v>
                      </c:pt>
                      <c:pt idx="854">
                        <c:v>0.94891346657186815</c:v>
                      </c:pt>
                      <c:pt idx="855">
                        <c:v>0.94990751462722256</c:v>
                      </c:pt>
                      <c:pt idx="856">
                        <c:v>0.95090157708058864</c:v>
                      </c:pt>
                      <c:pt idx="857">
                        <c:v>0.95189565387980057</c:v>
                      </c:pt>
                      <c:pt idx="858">
                        <c:v>0.95288974497294454</c:v>
                      </c:pt>
                      <c:pt idx="859">
                        <c:v>0.95388385030835632</c:v>
                      </c:pt>
                      <c:pt idx="860">
                        <c:v>0.95487796983462081</c:v>
                      </c:pt>
                      <c:pt idx="861">
                        <c:v>0.95587210350056961</c:v>
                      </c:pt>
                      <c:pt idx="862">
                        <c:v>0.95686625125528035</c:v>
                      </c:pt>
                      <c:pt idx="863">
                        <c:v>0.95786041304807457</c:v>
                      </c:pt>
                      <c:pt idx="864">
                        <c:v>0.95885458882851637</c:v>
                      </c:pt>
                      <c:pt idx="865">
                        <c:v>0.95984877854641149</c:v>
                      </c:pt>
                      <c:pt idx="866">
                        <c:v>0.96084298215180508</c:v>
                      </c:pt>
                      <c:pt idx="867">
                        <c:v>0.96183719959498082</c:v>
                      </c:pt>
                      <c:pt idx="868">
                        <c:v>0.96283143082645961</c:v>
                      </c:pt>
                      <c:pt idx="869">
                        <c:v>0.96382567579699763</c:v>
                      </c:pt>
                      <c:pt idx="870">
                        <c:v>0.96481993445758507</c:v>
                      </c:pt>
                      <c:pt idx="871">
                        <c:v>0.9658142067594454</c:v>
                      </c:pt>
                      <c:pt idx="872">
                        <c:v>0.96680849265403279</c:v>
                      </c:pt>
                      <c:pt idx="873">
                        <c:v>0.96780279209303188</c:v>
                      </c:pt>
                      <c:pt idx="874">
                        <c:v>0.96879710502835592</c:v>
                      </c:pt>
                      <c:pt idx="875">
                        <c:v>0.9697914314121453</c:v>
                      </c:pt>
                      <c:pt idx="876">
                        <c:v>0.97078577119676634</c:v>
                      </c:pt>
                      <c:pt idx="877">
                        <c:v>0.97178012433481042</c:v>
                      </c:pt>
                      <c:pt idx="878">
                        <c:v>0.97277449077909162</c:v>
                      </c:pt>
                      <c:pt idx="879">
                        <c:v>0.97376887048264649</c:v>
                      </c:pt>
                      <c:pt idx="880">
                        <c:v>0.97476326339873187</c:v>
                      </c:pt>
                      <c:pt idx="881">
                        <c:v>0.97575766948082432</c:v>
                      </c:pt>
                      <c:pt idx="882">
                        <c:v>0.97675208868261842</c:v>
                      </c:pt>
                      <c:pt idx="883">
                        <c:v>0.9777465209580255</c:v>
                      </c:pt>
                      <c:pt idx="884">
                        <c:v>0.97874096626117235</c:v>
                      </c:pt>
                      <c:pt idx="885">
                        <c:v>0.97973542454640039</c:v>
                      </c:pt>
                      <c:pt idx="886">
                        <c:v>0.98072989576826364</c:v>
                      </c:pt>
                      <c:pt idx="887">
                        <c:v>0.98172437988152883</c:v>
                      </c:pt>
                      <c:pt idx="888">
                        <c:v>0.9827188768411721</c:v>
                      </c:pt>
                      <c:pt idx="889">
                        <c:v>0.98371338660237972</c:v>
                      </c:pt>
                      <c:pt idx="890">
                        <c:v>0.98470790912054595</c:v>
                      </c:pt>
                      <c:pt idx="891">
                        <c:v>0.98570244435127174</c:v>
                      </c:pt>
                      <c:pt idx="892">
                        <c:v>0.986696992250364</c:v>
                      </c:pt>
                      <c:pt idx="893">
                        <c:v>0.98769155277383447</c:v>
                      </c:pt>
                      <c:pt idx="894">
                        <c:v>0.9886861258778975</c:v>
                      </c:pt>
                      <c:pt idx="895">
                        <c:v>0.9896807115189703</c:v>
                      </c:pt>
                      <c:pt idx="896">
                        <c:v>0.9906753096536709</c:v>
                      </c:pt>
                      <c:pt idx="897">
                        <c:v>0.99166992023881717</c:v>
                      </c:pt>
                      <c:pt idx="898">
                        <c:v>0.99266454323142572</c:v>
                      </c:pt>
                      <c:pt idx="899">
                        <c:v>0.99365917858871089</c:v>
                      </c:pt>
                      <c:pt idx="900">
                        <c:v>0.99465382626808296</c:v>
                      </c:pt>
                      <c:pt idx="901">
                        <c:v>0.99564848622714797</c:v>
                      </c:pt>
                      <c:pt idx="902">
                        <c:v>0.99664315842370632</c:v>
                      </c:pt>
                      <c:pt idx="903">
                        <c:v>0.99763784281575119</c:v>
                      </c:pt>
                      <c:pt idx="904">
                        <c:v>0.99863253936146779</c:v>
                      </c:pt>
                      <c:pt idx="905">
                        <c:v>0.99962724801923208</c:v>
                      </c:pt>
                      <c:pt idx="906">
                        <c:v>1.0006219687476103</c:v>
                      </c:pt>
                      <c:pt idx="907">
                        <c:v>1.0016167015053568</c:v>
                      </c:pt>
                      <c:pt idx="908">
                        <c:v>1.002611446251414</c:v>
                      </c:pt>
                      <c:pt idx="909">
                        <c:v>1.0036062029449109</c:v>
                      </c:pt>
                      <c:pt idx="910">
                        <c:v>1.0046009715451618</c:v>
                      </c:pt>
                      <c:pt idx="911">
                        <c:v>1.0055957520116658</c:v>
                      </c:pt>
                      <c:pt idx="912">
                        <c:v>1.0065905443041052</c:v>
                      </c:pt>
                      <c:pt idx="913">
                        <c:v>1.0075853483823445</c:v>
                      </c:pt>
                      <c:pt idx="914">
                        <c:v>1.00858016420643</c:v>
                      </c:pt>
                      <c:pt idx="915">
                        <c:v>1.0095749917365882</c:v>
                      </c:pt>
                      <c:pt idx="916">
                        <c:v>1.0105698309332245</c:v>
                      </c:pt>
                      <c:pt idx="917">
                        <c:v>1.0115646817569235</c:v>
                      </c:pt>
                      <c:pt idx="918">
                        <c:v>1.0125595441684461</c:v>
                      </c:pt>
                      <c:pt idx="919">
                        <c:v>1.0135544181287306</c:v>
                      </c:pt>
                      <c:pt idx="920">
                        <c:v>1.0145493035988895</c:v>
                      </c:pt>
                      <c:pt idx="921">
                        <c:v>1.0155442005402104</c:v>
                      </c:pt>
                      <c:pt idx="922">
                        <c:v>1.016539108914154</c:v>
                      </c:pt>
                      <c:pt idx="923">
                        <c:v>1.0175340286823538</c:v>
                      </c:pt>
                      <c:pt idx="924">
                        <c:v>1.0185289598066141</c:v>
                      </c:pt>
                      <c:pt idx="925">
                        <c:v>1.0195239022489098</c:v>
                      </c:pt>
                      <c:pt idx="926">
                        <c:v>1.020518855971386</c:v>
                      </c:pt>
                      <c:pt idx="927">
                        <c:v>1.0215138209363559</c:v>
                      </c:pt>
                      <c:pt idx="928">
                        <c:v>1.0225087971062998</c:v>
                      </c:pt>
                      <c:pt idx="929">
                        <c:v>1.0235037844438659</c:v>
                      </c:pt>
                      <c:pt idx="930">
                        <c:v>1.0244987829118672</c:v>
                      </c:pt>
                      <c:pt idx="931">
                        <c:v>1.0254937924732821</c:v>
                      </c:pt>
                      <c:pt idx="932">
                        <c:v>1.0264888130912531</c:v>
                      </c:pt>
                      <c:pt idx="933">
                        <c:v>1.0274838447290853</c:v>
                      </c:pt>
                      <c:pt idx="934">
                        <c:v>1.028478887350246</c:v>
                      </c:pt>
                      <c:pt idx="935">
                        <c:v>1.0294739409183638</c:v>
                      </c:pt>
                      <c:pt idx="936">
                        <c:v>1.0304690053972283</c:v>
                      </c:pt>
                      <c:pt idx="937">
                        <c:v>1.0314640807507878</c:v>
                      </c:pt>
                      <c:pt idx="938">
                        <c:v>1.0324591669431491</c:v>
                      </c:pt>
                      <c:pt idx="939">
                        <c:v>1.0334542639385778</c:v>
                      </c:pt>
                      <c:pt idx="940">
                        <c:v>1.0344493717014955</c:v>
                      </c:pt>
                      <c:pt idx="941">
                        <c:v>1.0354444901964801</c:v>
                      </c:pt>
                      <c:pt idx="942">
                        <c:v>1.0364396193882646</c:v>
                      </c:pt>
                      <c:pt idx="943">
                        <c:v>1.0374347592417359</c:v>
                      </c:pt>
                      <c:pt idx="944">
                        <c:v>1.0384299097219356</c:v>
                      </c:pt>
                      <c:pt idx="945">
                        <c:v>1.0394250707940564</c:v>
                      </c:pt>
                      <c:pt idx="946">
                        <c:v>1.0404202424234439</c:v>
                      </c:pt>
                      <c:pt idx="947">
                        <c:v>1.0414154245755942</c:v>
                      </c:pt>
                      <c:pt idx="948">
                        <c:v>1.0424106172161538</c:v>
                      </c:pt>
                      <c:pt idx="949">
                        <c:v>1.0434058203109182</c:v>
                      </c:pt>
                      <c:pt idx="950">
                        <c:v>1.044401033825832</c:v>
                      </c:pt>
                      <c:pt idx="951">
                        <c:v>1.0453962577269871</c:v>
                      </c:pt>
                      <c:pt idx="952">
                        <c:v>1.0463914919806216</c:v>
                      </c:pt>
                      <c:pt idx="953">
                        <c:v>1.047386736553122</c:v>
                      </c:pt>
                      <c:pt idx="954">
                        <c:v>1.0483819914110175</c:v>
                      </c:pt>
                      <c:pt idx="955">
                        <c:v>1.0493772565209833</c:v>
                      </c:pt>
                      <c:pt idx="956">
                        <c:v>1.0503725318498385</c:v>
                      </c:pt>
                      <c:pt idx="957">
                        <c:v>1.0513678173645442</c:v>
                      </c:pt>
                      <c:pt idx="958">
                        <c:v>1.0523631130322049</c:v>
                      </c:pt>
                      <c:pt idx="959">
                        <c:v>1.0533584188200658</c:v>
                      </c:pt>
                      <c:pt idx="960">
                        <c:v>1.0543537346955127</c:v>
                      </c:pt>
                      <c:pt idx="961">
                        <c:v>1.0553490606260723</c:v>
                      </c:pt>
                      <c:pt idx="962">
                        <c:v>1.0563443965794093</c:v>
                      </c:pt>
                      <c:pt idx="963">
                        <c:v>1.057339742523328</c:v>
                      </c:pt>
                      <c:pt idx="964">
                        <c:v>1.0583350984257691</c:v>
                      </c:pt>
                      <c:pt idx="965">
                        <c:v>1.059330464254812</c:v>
                      </c:pt>
                      <c:pt idx="966">
                        <c:v>1.0603258399786706</c:v>
                      </c:pt>
                      <c:pt idx="967">
                        <c:v>1.0613212255656956</c:v>
                      </c:pt>
                      <c:pt idx="968">
                        <c:v>1.0623166209843717</c:v>
                      </c:pt>
                      <c:pt idx="969">
                        <c:v>1.0633120262033184</c:v>
                      </c:pt>
                      <c:pt idx="970">
                        <c:v>1.0643074411912881</c:v>
                      </c:pt>
                      <c:pt idx="971">
                        <c:v>1.0653028659171655</c:v>
                      </c:pt>
                      <c:pt idx="972">
                        <c:v>1.0662983003499682</c:v>
                      </c:pt>
                      <c:pt idx="973">
                        <c:v>1.0672937444588448</c:v>
                      </c:pt>
                      <c:pt idx="974">
                        <c:v>1.068289198213074</c:v>
                      </c:pt>
                      <c:pt idx="975">
                        <c:v>1.0692846615820644</c:v>
                      </c:pt>
                      <c:pt idx="976">
                        <c:v>1.0702801345353545</c:v>
                      </c:pt>
                      <c:pt idx="977">
                        <c:v>1.0712756170426108</c:v>
                      </c:pt>
                      <c:pt idx="978">
                        <c:v>1.0722711090736274</c:v>
                      </c:pt>
                      <c:pt idx="979">
                        <c:v>1.0732666105983264</c:v>
                      </c:pt>
                      <c:pt idx="980">
                        <c:v>1.0742621215867554</c:v>
                      </c:pt>
                      <c:pt idx="981">
                        <c:v>1.0752576420090887</c:v>
                      </c:pt>
                      <c:pt idx="982">
                        <c:v>1.0762531718356254</c:v>
                      </c:pt>
                      <c:pt idx="983">
                        <c:v>1.0772487110367885</c:v>
                      </c:pt>
                      <c:pt idx="984">
                        <c:v>1.0782442595831261</c:v>
                      </c:pt>
                      <c:pt idx="985">
                        <c:v>1.0792398174453091</c:v>
                      </c:pt>
                      <c:pt idx="986">
                        <c:v>1.0802353845941299</c:v>
                      </c:pt>
                      <c:pt idx="987">
                        <c:v>1.0812309610005046</c:v>
                      </c:pt>
                      <c:pt idx="988">
                        <c:v>1.0822265466354695</c:v>
                      </c:pt>
                      <c:pt idx="989">
                        <c:v>1.0832221414701813</c:v>
                      </c:pt>
                      <c:pt idx="990">
                        <c:v>1.0842177454759176</c:v>
                      </c:pt>
                      <c:pt idx="991">
                        <c:v>1.0852133586240753</c:v>
                      </c:pt>
                      <c:pt idx="992">
                        <c:v>1.0862089808861692</c:v>
                      </c:pt>
                      <c:pt idx="993">
                        <c:v>1.0872046122338335</c:v>
                      </c:pt>
                      <c:pt idx="994">
                        <c:v>1.088200252638819</c:v>
                      </c:pt>
                      <c:pt idx="995">
                        <c:v>1.0891959020729942</c:v>
                      </c:pt>
                      <c:pt idx="996">
                        <c:v>1.0901915605083434</c:v>
                      </c:pt>
                      <c:pt idx="997">
                        <c:v>1.091187227916967</c:v>
                      </c:pt>
                      <c:pt idx="998">
                        <c:v>1.0921829042710804</c:v>
                      </c:pt>
                      <c:pt idx="999">
                        <c:v>1.0931785895430135</c:v>
                      </c:pt>
                      <c:pt idx="1000">
                        <c:v>1.0941742837052104</c:v>
                      </c:pt>
                      <c:pt idx="1001">
                        <c:v>1.0951699867302283</c:v>
                      </c:pt>
                      <c:pt idx="1002">
                        <c:v>1.0961656985907375</c:v>
                      </c:pt>
                      <c:pt idx="1003">
                        <c:v>1.0971614192595203</c:v>
                      </c:pt>
                      <c:pt idx="1004">
                        <c:v>1.098157148709471</c:v>
                      </c:pt>
                      <c:pt idx="1005">
                        <c:v>1.0991528869135943</c:v>
                      </c:pt>
                      <c:pt idx="1006">
                        <c:v>1.1001486338450064</c:v>
                      </c:pt>
                      <c:pt idx="1007">
                        <c:v>1.1011443894769324</c:v>
                      </c:pt>
                      <c:pt idx="1008">
                        <c:v>1.1021401537827076</c:v>
                      </c:pt>
                      <c:pt idx="1009">
                        <c:v>1.1031359267357754</c:v>
                      </c:pt>
                      <c:pt idx="1010">
                        <c:v>1.1041317083096887</c:v>
                      </c:pt>
                      <c:pt idx="1011">
                        <c:v>1.1051274984781061</c:v>
                      </c:pt>
                      <c:pt idx="1012">
                        <c:v>1.1061232972147956</c:v>
                      </c:pt>
                      <c:pt idx="1013">
                        <c:v>1.1071191044936304</c:v>
                      </c:pt>
                      <c:pt idx="1014">
                        <c:v>1.1081149202885905</c:v>
                      </c:pt>
                      <c:pt idx="1015">
                        <c:v>1.1091107445737607</c:v>
                      </c:pt>
                      <c:pt idx="1016">
                        <c:v>1.1101065773233316</c:v>
                      </c:pt>
                      <c:pt idx="1017">
                        <c:v>1.1111024185115976</c:v>
                      </c:pt>
                      <c:pt idx="1018">
                        <c:v>1.1120982681129581</c:v>
                      </c:pt>
                      <c:pt idx="1019">
                        <c:v>1.1130941261019145</c:v>
                      </c:pt>
                      <c:pt idx="1020">
                        <c:v>1.1140899924530723</c:v>
                      </c:pt>
                      <c:pt idx="1021">
                        <c:v>1.1150858671411388</c:v>
                      </c:pt>
                      <c:pt idx="1022">
                        <c:v>1.1160817501409235</c:v>
                      </c:pt>
                      <c:pt idx="1023">
                        <c:v>1.1170776414273367</c:v>
                      </c:pt>
                      <c:pt idx="1024">
                        <c:v>1.1180735409753904</c:v>
                      </c:pt>
                      <c:pt idx="1025">
                        <c:v>1.1190694487601962</c:v>
                      </c:pt>
                      <c:pt idx="1026">
                        <c:v>1.1200653647569661</c:v>
                      </c:pt>
                      <c:pt idx="1027">
                        <c:v>1.121061288941011</c:v>
                      </c:pt>
                      <c:pt idx="1028">
                        <c:v>1.1220572212877409</c:v>
                      </c:pt>
                      <c:pt idx="1029">
                        <c:v>1.123053161772664</c:v>
                      </c:pt>
                      <c:pt idx="1030">
                        <c:v>1.1240491103713866</c:v>
                      </c:pt>
                      <c:pt idx="1031">
                        <c:v>1.1250450670596122</c:v>
                      </c:pt>
                      <c:pt idx="1032">
                        <c:v>1.1260410318131411</c:v>
                      </c:pt>
                      <c:pt idx="1033">
                        <c:v>1.1270370046078704</c:v>
                      </c:pt>
                      <c:pt idx="1034">
                        <c:v>1.1280329854197928</c:v>
                      </c:pt>
                      <c:pt idx="1035">
                        <c:v>1.1290289742249962</c:v>
                      </c:pt>
                      <c:pt idx="1036">
                        <c:v>1.1300249709996641</c:v>
                      </c:pt>
                      <c:pt idx="1037">
                        <c:v>1.1310209757200742</c:v>
                      </c:pt>
                      <c:pt idx="1038">
                        <c:v>1.1320169883625981</c:v>
                      </c:pt>
                      <c:pt idx="1039">
                        <c:v>1.1330130089037009</c:v>
                      </c:pt>
                      <c:pt idx="1040">
                        <c:v>1.1340090373199418</c:v>
                      </c:pt>
                      <c:pt idx="1041">
                        <c:v>1.1350050735879711</c:v>
                      </c:pt>
                      <c:pt idx="1042">
                        <c:v>1.1360011176845326</c:v>
                      </c:pt>
                      <c:pt idx="1043">
                        <c:v>1.1369971695864607</c:v>
                      </c:pt>
                      <c:pt idx="1044">
                        <c:v>1.1379932292706822</c:v>
                      </c:pt>
                      <c:pt idx="1045">
                        <c:v>1.1389892967142139</c:v>
                      </c:pt>
                      <c:pt idx="1046">
                        <c:v>1.1399853718941637</c:v>
                      </c:pt>
                      <c:pt idx="1047">
                        <c:v>1.1409814547877288</c:v>
                      </c:pt>
                      <c:pt idx="1048">
                        <c:v>1.1419775453721965</c:v>
                      </c:pt>
                      <c:pt idx="1049">
                        <c:v>1.1429736436249422</c:v>
                      </c:pt>
                      <c:pt idx="1050">
                        <c:v>1.1439697495234313</c:v>
                      </c:pt>
                      <c:pt idx="1051">
                        <c:v>1.144965863045216</c:v>
                      </c:pt>
                      <c:pt idx="1052">
                        <c:v>1.1459619841679374</c:v>
                      </c:pt>
                      <c:pt idx="1053">
                        <c:v>1.1469581128693234</c:v>
                      </c:pt>
                      <c:pt idx="1054">
                        <c:v>1.147954249127189</c:v>
                      </c:pt>
                      <c:pt idx="1055">
                        <c:v>1.1489503929194353</c:v>
                      </c:pt>
                      <c:pt idx="1056">
                        <c:v>1.14994654422405</c:v>
                      </c:pt>
                      <c:pt idx="1057">
                        <c:v>1.1509427030191057</c:v>
                      </c:pt>
                      <c:pt idx="1058">
                        <c:v>1.1519388692827615</c:v>
                      </c:pt>
                      <c:pt idx="1059">
                        <c:v>1.1529350429932599</c:v>
                      </c:pt>
                      <c:pt idx="1060">
                        <c:v>1.1539312241289292</c:v>
                      </c:pt>
                      <c:pt idx="1061">
                        <c:v>1.1549274126681803</c:v>
                      </c:pt>
                      <c:pt idx="1062">
                        <c:v>1.1559236085895086</c:v>
                      </c:pt>
                      <c:pt idx="1063">
                        <c:v>1.1569198118714923</c:v>
                      </c:pt>
                      <c:pt idx="1064">
                        <c:v>1.1579160224927925</c:v>
                      </c:pt>
                      <c:pt idx="1065">
                        <c:v>1.158912240432153</c:v>
                      </c:pt>
                      <c:pt idx="1066">
                        <c:v>1.1599084656683993</c:v>
                      </c:pt>
                      <c:pt idx="1067">
                        <c:v>1.1609046981804383</c:v>
                      </c:pt>
                      <c:pt idx="1068">
                        <c:v>1.1619009379472587</c:v>
                      </c:pt>
                      <c:pt idx="1069">
                        <c:v>1.1628971849479288</c:v>
                      </c:pt>
                      <c:pt idx="1070">
                        <c:v>1.1638934391615989</c:v>
                      </c:pt>
                      <c:pt idx="1071">
                        <c:v>1.1648897005674985</c:v>
                      </c:pt>
                      <c:pt idx="1072">
                        <c:v>1.1658859691449368</c:v>
                      </c:pt>
                      <c:pt idx="1073">
                        <c:v>1.1668822448733016</c:v>
                      </c:pt>
                      <c:pt idx="1074">
                        <c:v>1.1678785277320618</c:v>
                      </c:pt>
                      <c:pt idx="1075">
                        <c:v>1.168874817700762</c:v>
                      </c:pt>
                      <c:pt idx="1076">
                        <c:v>1.1698711147590266</c:v>
                      </c:pt>
                      <c:pt idx="1077">
                        <c:v>1.170867418886558</c:v>
                      </c:pt>
                      <c:pt idx="1078">
                        <c:v>1.1718637300631349</c:v>
                      </c:pt>
                      <c:pt idx="1079">
                        <c:v>1.1728600482686136</c:v>
                      </c:pt>
                      <c:pt idx="1080">
                        <c:v>1.1738563734829275</c:v>
                      </c:pt>
                      <c:pt idx="1081">
                        <c:v>1.1748527056860849</c:v>
                      </c:pt>
                      <c:pt idx="1082">
                        <c:v>1.175849044858172</c:v>
                      </c:pt>
                      <c:pt idx="1083">
                        <c:v>1.176845390979349</c:v>
                      </c:pt>
                      <c:pt idx="1084">
                        <c:v>1.1778417440298521</c:v>
                      </c:pt>
                      <c:pt idx="1085">
                        <c:v>1.1788381039899918</c:v>
                      </c:pt>
                      <c:pt idx="1086">
                        <c:v>1.179834470840154</c:v>
                      </c:pt>
                      <c:pt idx="1087">
                        <c:v>1.1808308445607976</c:v>
                      </c:pt>
                      <c:pt idx="1088">
                        <c:v>1.1818272251324566</c:v>
                      </c:pt>
                      <c:pt idx="1089">
                        <c:v>1.182823612535737</c:v>
                      </c:pt>
                      <c:pt idx="1090">
                        <c:v>1.1838200067513194</c:v>
                      </c:pt>
                      <c:pt idx="1091">
                        <c:v>1.1848164077599559</c:v>
                      </c:pt>
                      <c:pt idx="1092">
                        <c:v>1.1858128155424721</c:v>
                      </c:pt>
                      <c:pt idx="1093">
                        <c:v>1.1868092300797646</c:v>
                      </c:pt>
                      <c:pt idx="1094">
                        <c:v>1.1878056513528026</c:v>
                      </c:pt>
                      <c:pt idx="1095">
                        <c:v>1.1888020793426264</c:v>
                      </c:pt>
                      <c:pt idx="1096">
                        <c:v>1.1897985140303478</c:v>
                      </c:pt>
                      <c:pt idx="1097">
                        <c:v>1.1907949553971482</c:v>
                      </c:pt>
                      <c:pt idx="1098">
                        <c:v>1.1917914034242809</c:v>
                      </c:pt>
                      <c:pt idx="1099">
                        <c:v>1.192787858093068</c:v>
                      </c:pt>
                      <c:pt idx="1100">
                        <c:v>1.1937843193849023</c:v>
                      </c:pt>
                      <c:pt idx="1101">
                        <c:v>1.1947807872812453</c:v>
                      </c:pt>
                      <c:pt idx="1102">
                        <c:v>1.195777261763628</c:v>
                      </c:pt>
                      <c:pt idx="1103">
                        <c:v>1.1967737428136502</c:v>
                      </c:pt>
                      <c:pt idx="1104">
                        <c:v>1.1977702304129805</c:v>
                      </c:pt>
                      <c:pt idx="1105">
                        <c:v>1.1987667245433549</c:v>
                      </c:pt>
                      <c:pt idx="1106">
                        <c:v>1.1997632251865775</c:v>
                      </c:pt>
                      <c:pt idx="1107">
                        <c:v>1.2007597323245196</c:v>
                      </c:pt>
                      <c:pt idx="1108">
                        <c:v>1.2017562459391211</c:v>
                      </c:pt>
                      <c:pt idx="1109">
                        <c:v>1.2027527660123871</c:v>
                      </c:pt>
                      <c:pt idx="1110">
                        <c:v>1.2037492925263904</c:v>
                      </c:pt>
                      <c:pt idx="1111">
                        <c:v>1.2047458254632692</c:v>
                      </c:pt>
                      <c:pt idx="1112">
                        <c:v>1.2057423648052286</c:v>
                      </c:pt>
                      <c:pt idx="1113">
                        <c:v>1.2067389105345385</c:v>
                      </c:pt>
                      <c:pt idx="1114">
                        <c:v>1.2077354626335348</c:v>
                      </c:pt>
                      <c:pt idx="1115">
                        <c:v>1.2087320210846182</c:v>
                      </c:pt>
                      <c:pt idx="1116">
                        <c:v>1.2097285858702542</c:v>
                      </c:pt>
                      <c:pt idx="1117">
                        <c:v>1.2107251569729724</c:v>
                      </c:pt>
                      <c:pt idx="1118">
                        <c:v>1.2117217343753679</c:v>
                      </c:pt>
                      <c:pt idx="1119">
                        <c:v>1.2127183180600978</c:v>
                      </c:pt>
                      <c:pt idx="1120">
                        <c:v>1.2137149080098839</c:v>
                      </c:pt>
                      <c:pt idx="1121">
                        <c:v>1.214711504207511</c:v>
                      </c:pt>
                      <c:pt idx="1122">
                        <c:v>1.2157081066358275</c:v>
                      </c:pt>
                      <c:pt idx="1123">
                        <c:v>1.2167047152777433</c:v>
                      </c:pt>
                      <c:pt idx="1124">
                        <c:v>1.2177013301162321</c:v>
                      </c:pt>
                      <c:pt idx="1125">
                        <c:v>1.2186979511343285</c:v>
                      </c:pt>
                      <c:pt idx="1126">
                        <c:v>1.2196945783151298</c:v>
                      </c:pt>
                      <c:pt idx="1127">
                        <c:v>1.2206912116417947</c:v>
                      </c:pt>
                      <c:pt idx="1128">
                        <c:v>1.2216878510975431</c:v>
                      </c:pt>
                      <c:pt idx="1129">
                        <c:v>1.2226844966656556</c:v>
                      </c:pt>
                      <c:pt idx="1130">
                        <c:v>1.2236811483294743</c:v>
                      </c:pt>
                      <c:pt idx="1131">
                        <c:v>1.2246778060724015</c:v>
                      </c:pt>
                      <c:pt idx="1132">
                        <c:v>1.2256744698778985</c:v>
                      </c:pt>
                      <c:pt idx="1133">
                        <c:v>1.2266711397294889</c:v>
                      </c:pt>
                      <c:pt idx="1134">
                        <c:v>1.2276678156107539</c:v>
                      </c:pt>
                      <c:pt idx="1135">
                        <c:v>1.2286644975053351</c:v>
                      </c:pt>
                      <c:pt idx="1136">
                        <c:v>1.2296611853969324</c:v>
                      </c:pt>
                      <c:pt idx="1137">
                        <c:v>1.2306578792693055</c:v>
                      </c:pt>
                      <c:pt idx="1138">
                        <c:v>1.2316545791062721</c:v>
                      </c:pt>
                      <c:pt idx="1139">
                        <c:v>1.2326512848917084</c:v>
                      </c:pt>
                      <c:pt idx="1140">
                        <c:v>1.2336479966095482</c:v>
                      </c:pt>
                      <c:pt idx="1141">
                        <c:v>1.234644714243784</c:v>
                      </c:pt>
                      <c:pt idx="1142">
                        <c:v>1.2356414377784652</c:v>
                      </c:pt>
                      <c:pt idx="1143">
                        <c:v>1.2366381671976989</c:v>
                      </c:pt>
                      <c:pt idx="1144">
                        <c:v>1.2376349024856481</c:v>
                      </c:pt>
                      <c:pt idx="1145">
                        <c:v>1.2386316436265343</c:v>
                      </c:pt>
                      <c:pt idx="1146">
                        <c:v>1.2396283906046339</c:v>
                      </c:pt>
                      <c:pt idx="1147">
                        <c:v>1.2406251434042808</c:v>
                      </c:pt>
                      <c:pt idx="1148">
                        <c:v>1.2416219020098638</c:v>
                      </c:pt>
                      <c:pt idx="1149">
                        <c:v>1.2426186664058285</c:v>
                      </c:pt>
                      <c:pt idx="1150">
                        <c:v>1.2436154365766752</c:v>
                      </c:pt>
                      <c:pt idx="1151">
                        <c:v>1.2446122125069601</c:v>
                      </c:pt>
                      <c:pt idx="1152">
                        <c:v>1.2456089941812936</c:v>
                      </c:pt>
                      <c:pt idx="1153">
                        <c:v>1.2466057815843419</c:v>
                      </c:pt>
                      <c:pt idx="1154">
                        <c:v>1.2476025747008246</c:v>
                      </c:pt>
                      <c:pt idx="1155">
                        <c:v>1.248599373515517</c:v>
                      </c:pt>
                      <c:pt idx="1156">
                        <c:v>1.2495961780132465</c:v>
                      </c:pt>
                      <c:pt idx="1157">
                        <c:v>1.2505929881788964</c:v>
                      </c:pt>
                      <c:pt idx="1158">
                        <c:v>1.2515898039974021</c:v>
                      </c:pt>
                      <c:pt idx="1159">
                        <c:v>1.252586625453753</c:v>
                      </c:pt>
                      <c:pt idx="1160">
                        <c:v>1.253583452532991</c:v>
                      </c:pt>
                      <c:pt idx="1161">
                        <c:v>1.2545802852202117</c:v>
                      </c:pt>
                      <c:pt idx="1162">
                        <c:v>1.2555771235005631</c:v>
                      </c:pt>
                      <c:pt idx="1163">
                        <c:v>1.2565739673592444</c:v>
                      </c:pt>
                      <c:pt idx="1164">
                        <c:v>1.2575708167815085</c:v>
                      </c:pt>
                      <c:pt idx="1165">
                        <c:v>1.2585676717526602</c:v>
                      </c:pt>
                      <c:pt idx="1166">
                        <c:v>1.2595645322580544</c:v>
                      </c:pt>
                      <c:pt idx="1167">
                        <c:v>1.2605613982830994</c:v>
                      </c:pt>
                      <c:pt idx="1168">
                        <c:v>1.2615582698132533</c:v>
                      </c:pt>
                      <c:pt idx="1169">
                        <c:v>1.2625551468340261</c:v>
                      </c:pt>
                      <c:pt idx="1170">
                        <c:v>1.2635520293309783</c:v>
                      </c:pt>
                      <c:pt idx="1171">
                        <c:v>1.2645489172897211</c:v>
                      </c:pt>
                      <c:pt idx="1172">
                        <c:v>1.2655458106959157</c:v>
                      </c:pt>
                      <c:pt idx="1173">
                        <c:v>1.2665427095352739</c:v>
                      </c:pt>
                      <c:pt idx="1174">
                        <c:v>1.2675396137935568</c:v>
                      </c:pt>
                      <c:pt idx="1175">
                        <c:v>1.2685365234565764</c:v>
                      </c:pt>
                      <c:pt idx="1176">
                        <c:v>1.2695334385101924</c:v>
                      </c:pt>
                      <c:pt idx="1177">
                        <c:v>1.2705303589403156</c:v>
                      </c:pt>
                      <c:pt idx="1178">
                        <c:v>1.2715272847329047</c:v>
                      </c:pt>
                      <c:pt idx="1179">
                        <c:v>1.2725242158739678</c:v>
                      </c:pt>
                      <c:pt idx="1180">
                        <c:v>1.2735211523495606</c:v>
                      </c:pt>
                      <c:pt idx="1181">
                        <c:v>1.274518094145789</c:v>
                      </c:pt>
                      <c:pt idx="1182">
                        <c:v>1.2755150412488057</c:v>
                      </c:pt>
                      <c:pt idx="1183">
                        <c:v>1.2765119936448115</c:v>
                      </c:pt>
                      <c:pt idx="1184">
                        <c:v>1.2775089513200557</c:v>
                      </c:pt>
                      <c:pt idx="1185">
                        <c:v>1.2785059142608348</c:v>
                      </c:pt>
                      <c:pt idx="1186">
                        <c:v>1.2795028824534924</c:v>
                      </c:pt>
                      <c:pt idx="1187">
                        <c:v>1.2804998558844201</c:v>
                      </c:pt>
                      <c:pt idx="1188">
                        <c:v>1.281496834540055</c:v>
                      </c:pt>
                      <c:pt idx="1189">
                        <c:v>1.2824938184068828</c:v>
                      </c:pt>
                      <c:pt idx="1190">
                        <c:v>1.2834908074714342</c:v>
                      </c:pt>
                      <c:pt idx="1191">
                        <c:v>1.2844878017202874</c:v>
                      </c:pt>
                      <c:pt idx="1192">
                        <c:v>1.2854848011400659</c:v>
                      </c:pt>
                      <c:pt idx="1193">
                        <c:v>1.2864818057174399</c:v>
                      </c:pt>
                      <c:pt idx="1194">
                        <c:v>1.2874788154391246</c:v>
                      </c:pt>
                      <c:pt idx="1195">
                        <c:v>1.288475830291882</c:v>
                      </c:pt>
                      <c:pt idx="1196">
                        <c:v>1.2894728502625177</c:v>
                      </c:pt>
                      <c:pt idx="1197">
                        <c:v>1.290469875337884</c:v>
                      </c:pt>
                      <c:pt idx="1198">
                        <c:v>1.2914669055048777</c:v>
                      </c:pt>
                      <c:pt idx="1199">
                        <c:v>1.2924639407504404</c:v>
                      </c:pt>
                      <c:pt idx="1200">
                        <c:v>1.2934609810615578</c:v>
                      </c:pt>
                      <c:pt idx="1201">
                        <c:v>1.2944580264252612</c:v>
                      </c:pt>
                      <c:pt idx="1202">
                        <c:v>1.2954550768286248</c:v>
                      </c:pt>
                      <c:pt idx="1203">
                        <c:v>1.2964521322587679</c:v>
                      </c:pt>
                      <c:pt idx="1204">
                        <c:v>1.2974491927028529</c:v>
                      </c:pt>
                      <c:pt idx="1205">
                        <c:v>1.2984462581480865</c:v>
                      </c:pt>
                      <c:pt idx="1206">
                        <c:v>1.2994433285817184</c:v>
                      </c:pt>
                      <c:pt idx="1207">
                        <c:v>1.3004404039910418</c:v>
                      </c:pt>
                      <c:pt idx="1208">
                        <c:v>1.3014374843633927</c:v>
                      </c:pt>
                      <c:pt idx="1209">
                        <c:v>1.302434569686151</c:v>
                      </c:pt>
                      <c:pt idx="1210">
                        <c:v>1.3034316599467379</c:v>
                      </c:pt>
                      <c:pt idx="1211">
                        <c:v>1.3044287551326186</c:v>
                      </c:pt>
                      <c:pt idx="1212">
                        <c:v>1.3054258552312996</c:v>
                      </c:pt>
                      <c:pt idx="1213">
                        <c:v>1.3064229602303303</c:v>
                      </c:pt>
                      <c:pt idx="1214">
                        <c:v>1.3074200701173013</c:v>
                      </c:pt>
                      <c:pt idx="1215">
                        <c:v>1.3084171848798465</c:v>
                      </c:pt>
                      <c:pt idx="1216">
                        <c:v>1.3094143045056399</c:v>
                      </c:pt>
                      <c:pt idx="1217">
                        <c:v>1.310411428982398</c:v>
                      </c:pt>
                      <c:pt idx="1218">
                        <c:v>1.3114085582978781</c:v>
                      </c:pt>
                      <c:pt idx="1219">
                        <c:v>1.3124056924398793</c:v>
                      </c:pt>
                      <c:pt idx="1220">
                        <c:v>1.3134028313962409</c:v>
                      </c:pt>
                      <c:pt idx="1221">
                        <c:v>1.3143999751548436</c:v>
                      </c:pt>
                      <c:pt idx="1222">
                        <c:v>1.3153971237036082</c:v>
                      </c:pt>
                      <c:pt idx="1223">
                        <c:v>1.3163942770304966</c:v>
                      </c:pt>
                      <c:pt idx="1224">
                        <c:v>1.3173914351235105</c:v>
                      </c:pt>
                      <c:pt idx="1225">
                        <c:v>1.3183885979706922</c:v>
                      </c:pt>
                      <c:pt idx="1226">
                        <c:v>1.3193857655601233</c:v>
                      </c:pt>
                      <c:pt idx="1227">
                        <c:v>1.3203829378799259</c:v>
                      </c:pt>
                      <c:pt idx="1228">
                        <c:v>1.3213801149182611</c:v>
                      </c:pt>
                      <c:pt idx="1229">
                        <c:v>1.32237729666333</c:v>
                      </c:pt>
                      <c:pt idx="1230">
                        <c:v>1.3233744831033725</c:v>
                      </c:pt>
                      <c:pt idx="1231">
                        <c:v>1.3243716742266687</c:v>
                      </c:pt>
                      <c:pt idx="1232">
                        <c:v>1.3253688700215354</c:v>
                      </c:pt>
                      <c:pt idx="1233">
                        <c:v>1.3263660704763314</c:v>
                      </c:pt>
                      <c:pt idx="1234">
                        <c:v>1.3273632755794513</c:v>
                      </c:pt>
                      <c:pt idx="1235">
                        <c:v>1.3283604853193298</c:v>
                      </c:pt>
                      <c:pt idx="1236">
                        <c:v>1.3293576996844392</c:v>
                      </c:pt>
                      <c:pt idx="1237">
                        <c:v>1.3303549186632908</c:v>
                      </c:pt>
                      <c:pt idx="1238">
                        <c:v>1.3313521422444325</c:v>
                      </c:pt>
                      <c:pt idx="1239">
                        <c:v>1.332349370416452</c:v>
                      </c:pt>
                      <c:pt idx="1240">
                        <c:v>1.3333466031679726</c:v>
                      </c:pt>
                      <c:pt idx="1241">
                        <c:v>1.3343438404876571</c:v>
                      </c:pt>
                      <c:pt idx="1242">
                        <c:v>1.3353410823642036</c:v>
                      </c:pt>
                      <c:pt idx="1243">
                        <c:v>1.3363383287863502</c:v>
                      </c:pt>
                      <c:pt idx="1244">
                        <c:v>1.3373355797428688</c:v>
                      </c:pt>
                      <c:pt idx="1245">
                        <c:v>1.3383328352225712</c:v>
                      </c:pt>
                      <c:pt idx="1246">
                        <c:v>1.3393300952143039</c:v>
                      </c:pt>
                      <c:pt idx="1247">
                        <c:v>1.3403273597069516</c:v>
                      </c:pt>
                      <c:pt idx="1248">
                        <c:v>1.3413246286894338</c:v>
                      </c:pt>
                      <c:pt idx="1249">
                        <c:v>1.3423219021507082</c:v>
                      </c:pt>
                      <c:pt idx="1250">
                        <c:v>1.343319180079767</c:v>
                      </c:pt>
                      <c:pt idx="1251">
                        <c:v>1.3443164624656394</c:v>
                      </c:pt>
                      <c:pt idx="1252">
                        <c:v>1.3453137492973906</c:v>
                      </c:pt>
                      <c:pt idx="1253">
                        <c:v>1.3463110405641205</c:v>
                      </c:pt>
                      <c:pt idx="1254">
                        <c:v>1.3473083362549658</c:v>
                      </c:pt>
                      <c:pt idx="1255">
                        <c:v>1.3483056363590982</c:v>
                      </c:pt>
                      <c:pt idx="1256">
                        <c:v>1.3493029408657242</c:v>
                      </c:pt>
                      <c:pt idx="1257">
                        <c:v>1.3503002497640861</c:v>
                      </c:pt>
                      <c:pt idx="1258">
                        <c:v>1.3512975630434609</c:v>
                      </c:pt>
                      <c:pt idx="1259">
                        <c:v>1.3522948806931612</c:v>
                      </c:pt>
                      <c:pt idx="1260">
                        <c:v>1.3532922027025327</c:v>
                      </c:pt>
                      <c:pt idx="1261">
                        <c:v>1.3542895290609573</c:v>
                      </c:pt>
                      <c:pt idx="1262">
                        <c:v>1.3552868597578511</c:v>
                      </c:pt>
                      <c:pt idx="1263">
                        <c:v>1.3562841947826634</c:v>
                      </c:pt>
                      <c:pt idx="1264">
                        <c:v>1.3572815341248792</c:v>
                      </c:pt>
                      <c:pt idx="1265">
                        <c:v>1.358278877774016</c:v>
                      </c:pt>
                      <c:pt idx="1266">
                        <c:v>1.3592762257196267</c:v>
                      </c:pt>
                      <c:pt idx="1267">
                        <c:v>1.3602735779512967</c:v>
                      </c:pt>
                      <c:pt idx="1268">
                        <c:v>1.3612709344586462</c:v>
                      </c:pt>
                      <c:pt idx="1269">
                        <c:v>1.3622682952313276</c:v>
                      </c:pt>
                      <c:pt idx="1270">
                        <c:v>1.3632656602590276</c:v>
                      </c:pt>
                      <c:pt idx="1271">
                        <c:v>1.3642630295314659</c:v>
                      </c:pt>
                      <c:pt idx="1272">
                        <c:v>1.3652604030383955</c:v>
                      </c:pt>
                      <c:pt idx="1273">
                        <c:v>1.3662577807696008</c:v>
                      </c:pt>
                      <c:pt idx="1274">
                        <c:v>1.3672551627149019</c:v>
                      </c:pt>
                      <c:pt idx="1275">
                        <c:v>1.3682525488641493</c:v>
                      </c:pt>
                      <c:pt idx="1276">
                        <c:v>1.3692499392072264</c:v>
                      </c:pt>
                      <c:pt idx="1277">
                        <c:v>1.3702473337340499</c:v>
                      </c:pt>
                      <c:pt idx="1278">
                        <c:v>1.3712447324345682</c:v>
                      </c:pt>
                      <c:pt idx="1279">
                        <c:v>1.3722421352987615</c:v>
                      </c:pt>
                      <c:pt idx="1280">
                        <c:v>1.3732395423166432</c:v>
                      </c:pt>
                      <c:pt idx="1281">
                        <c:v>1.374236953478257</c:v>
                      </c:pt>
                      <c:pt idx="1282">
                        <c:v>1.3752343687736801</c:v>
                      </c:pt>
                      <c:pt idx="1283">
                        <c:v>1.3762317881930199</c:v>
                      </c:pt>
                      <c:pt idx="1284">
                        <c:v>1.3772292117264162</c:v>
                      </c:pt>
                      <c:pt idx="1285">
                        <c:v>1.3782266393640403</c:v>
                      </c:pt>
                      <c:pt idx="1286">
                        <c:v>1.3792240710960939</c:v>
                      </c:pt>
                      <c:pt idx="1287">
                        <c:v>1.3802215069128108</c:v>
                      </c:pt>
                      <c:pt idx="1288">
                        <c:v>1.3812189468044551</c:v>
                      </c:pt>
                      <c:pt idx="1289">
                        <c:v>1.3822163907613225</c:v>
                      </c:pt>
                      <c:pt idx="1290">
                        <c:v>1.3832138387737392</c:v>
                      </c:pt>
                      <c:pt idx="1291">
                        <c:v>1.3842112908320612</c:v>
                      </c:pt>
                      <c:pt idx="1292">
                        <c:v>1.3852087469266769</c:v>
                      </c:pt>
                      <c:pt idx="1293">
                        <c:v>1.3862062070480035</c:v>
                      </c:pt>
                      <c:pt idx="1294">
                        <c:v>1.3872036711864892</c:v>
                      </c:pt>
                      <c:pt idx="1295">
                        <c:v>1.3882011393326121</c:v>
                      </c:pt>
                      <c:pt idx="1296">
                        <c:v>1.3891986114768808</c:v>
                      </c:pt>
                      <c:pt idx="1297">
                        <c:v>1.3901960876098334</c:v>
                      </c:pt>
                      <c:pt idx="1298">
                        <c:v>1.3911935677220379</c:v>
                      </c:pt>
                      <c:pt idx="1299">
                        <c:v>1.3921910518040925</c:v>
                      </c:pt>
                      <c:pt idx="1300">
                        <c:v>1.3931885398466242</c:v>
                      </c:pt>
                      <c:pt idx="1301">
                        <c:v>1.3941860318402899</c:v>
                      </c:pt>
                      <c:pt idx="1302">
                        <c:v>1.395183527775776</c:v>
                      </c:pt>
                      <c:pt idx="1303">
                        <c:v>1.396181027643798</c:v>
                      </c:pt>
                      <c:pt idx="1304">
                        <c:v>1.3971785314351006</c:v>
                      </c:pt>
                      <c:pt idx="1305">
                        <c:v>1.3981760391404572</c:v>
                      </c:pt>
                      <c:pt idx="1306">
                        <c:v>1.3991735507506706</c:v>
                      </c:pt>
                      <c:pt idx="1307">
                        <c:v>1.4001710662565716</c:v>
                      </c:pt>
                      <c:pt idx="1308">
                        <c:v>1.401168585649021</c:v>
                      </c:pt>
                      <c:pt idx="1309">
                        <c:v>1.4021661089189066</c:v>
                      </c:pt>
                      <c:pt idx="1310">
                        <c:v>1.403163636057146</c:v>
                      </c:pt>
                      <c:pt idx="1311">
                        <c:v>1.4041611670546843</c:v>
                      </c:pt>
                      <c:pt idx="1312">
                        <c:v>1.4051587019024954</c:v>
                      </c:pt>
                      <c:pt idx="1313">
                        <c:v>1.4061562405915804</c:v>
                      </c:pt>
                      <c:pt idx="1314">
                        <c:v>1.4071537831129695</c:v>
                      </c:pt>
                      <c:pt idx="1315">
                        <c:v>1.4081513294577204</c:v>
                      </c:pt>
                      <c:pt idx="1316">
                        <c:v>1.4091488796169183</c:v>
                      </c:pt>
                      <c:pt idx="1317">
                        <c:v>1.4101464335816765</c:v>
                      </c:pt>
                      <c:pt idx="1318">
                        <c:v>1.4111439913431358</c:v>
                      </c:pt>
                      <c:pt idx="1319">
                        <c:v>1.4121415528924643</c:v>
                      </c:pt>
                      <c:pt idx="1320">
                        <c:v>1.4131391182208575</c:v>
                      </c:pt>
                      <c:pt idx="1321">
                        <c:v>1.414136687319538</c:v>
                      </c:pt>
                      <c:pt idx="1322">
                        <c:v>1.4151342601797563</c:v>
                      </c:pt>
                      <c:pt idx="1323">
                        <c:v>1.4161318367927891</c:v>
                      </c:pt>
                      <c:pt idx="1324">
                        <c:v>1.4171294171499405</c:v>
                      </c:pt>
                      <c:pt idx="1325">
                        <c:v>1.4181270012425409</c:v>
                      </c:pt>
                      <c:pt idx="1326">
                        <c:v>1.4191245890619486</c:v>
                      </c:pt>
                      <c:pt idx="1327">
                        <c:v>1.420122180599547</c:v>
                      </c:pt>
                      <c:pt idx="1328">
                        <c:v>1.4211197758467473</c:v>
                      </c:pt>
                      <c:pt idx="1329">
                        <c:v>1.4221173747949869</c:v>
                      </c:pt>
                      <c:pt idx="1330">
                        <c:v>1.4231149774357286</c:v>
                      </c:pt>
                      <c:pt idx="1331">
                        <c:v>1.4241125837604627</c:v>
                      </c:pt>
                      <c:pt idx="1332">
                        <c:v>1.4251101937607049</c:v>
                      </c:pt>
                      <c:pt idx="1333">
                        <c:v>1.4261078074279969</c:v>
                      </c:pt>
                      <c:pt idx="1334">
                        <c:v>1.4271054247539068</c:v>
                      </c:pt>
                      <c:pt idx="1335">
                        <c:v>1.4281030457300277</c:v>
                      </c:pt>
                      <c:pt idx="1336">
                        <c:v>1.4291006703479796</c:v>
                      </c:pt>
                      <c:pt idx="1337">
                        <c:v>1.4300982985994073</c:v>
                      </c:pt>
                      <c:pt idx="1338">
                        <c:v>1.4310959304759809</c:v>
                      </c:pt>
                      <c:pt idx="1339">
                        <c:v>1.432093565969397</c:v>
                      </c:pt>
                      <c:pt idx="1340">
                        <c:v>1.4330912050713767</c:v>
                      </c:pt>
                      <c:pt idx="1341">
                        <c:v>1.4340888477736664</c:v>
                      </c:pt>
                      <c:pt idx="1342">
                        <c:v>1.4350864940680379</c:v>
                      </c:pt>
                      <c:pt idx="1343">
                        <c:v>1.4360841439462879</c:v>
                      </c:pt>
                      <c:pt idx="1344">
                        <c:v>1.4370817974002386</c:v>
                      </c:pt>
                      <c:pt idx="1345">
                        <c:v>1.4380794544217355</c:v>
                      </c:pt>
                      <c:pt idx="1346">
                        <c:v>1.4390771150026511</c:v>
                      </c:pt>
                      <c:pt idx="1347">
                        <c:v>1.4400747791348805</c:v>
                      </c:pt>
                      <c:pt idx="1348">
                        <c:v>1.4410724468103449</c:v>
                      </c:pt>
                      <c:pt idx="1349">
                        <c:v>1.4420701180209889</c:v>
                      </c:pt>
                      <c:pt idx="1350">
                        <c:v>1.4430677927587827</c:v>
                      </c:pt>
                      <c:pt idx="1351">
                        <c:v>1.4440654710157192</c:v>
                      </c:pt>
                      <c:pt idx="1352">
                        <c:v>1.4450631527838169</c:v>
                      </c:pt>
                      <c:pt idx="1353">
                        <c:v>1.4460608380551176</c:v>
                      </c:pt>
                      <c:pt idx="1354">
                        <c:v>1.447058526821688</c:v>
                      </c:pt>
                      <c:pt idx="1355">
                        <c:v>1.4480562190756177</c:v>
                      </c:pt>
                      <c:pt idx="1356">
                        <c:v>1.4490539148090207</c:v>
                      </c:pt>
                      <c:pt idx="1357">
                        <c:v>1.4500516140140345</c:v>
                      </c:pt>
                      <c:pt idx="1358">
                        <c:v>1.4510493166828207</c:v>
                      </c:pt>
                      <c:pt idx="1359">
                        <c:v>1.4520470228075641</c:v>
                      </c:pt>
                      <c:pt idx="1360">
                        <c:v>1.4530447323804732</c:v>
                      </c:pt>
                      <c:pt idx="1361">
                        <c:v>1.4540424453937795</c:v>
                      </c:pt>
                      <c:pt idx="1362">
                        <c:v>1.4550401618397388</c:v>
                      </c:pt>
                      <c:pt idx="1363">
                        <c:v>1.4560378817106288</c:v>
                      </c:pt>
                      <c:pt idx="1364">
                        <c:v>1.457035604998751</c:v>
                      </c:pt>
                      <c:pt idx="1365">
                        <c:v>1.4580333316964302</c:v>
                      </c:pt>
                      <c:pt idx="1366">
                        <c:v>1.4590310617960141</c:v>
                      </c:pt>
                      <c:pt idx="1367">
                        <c:v>1.4600287952898723</c:v>
                      </c:pt>
                      <c:pt idx="1368">
                        <c:v>1.4610265321703988</c:v>
                      </c:pt>
                      <c:pt idx="1369">
                        <c:v>1.4620242724300092</c:v>
                      </c:pt>
                      <c:pt idx="1370">
                        <c:v>1.4630220160611422</c:v>
                      </c:pt>
                      <c:pt idx="1371">
                        <c:v>1.4640197630562584</c:v>
                      </c:pt>
                      <c:pt idx="1372">
                        <c:v>1.4650175134078418</c:v>
                      </c:pt>
                      <c:pt idx="1373">
                        <c:v>1.4660152671083977</c:v>
                      </c:pt>
                      <c:pt idx="1374">
                        <c:v>1.4670130241504551</c:v>
                      </c:pt>
                      <c:pt idx="1375">
                        <c:v>1.4680107845265638</c:v>
                      </c:pt>
                      <c:pt idx="1376">
                        <c:v>1.4690085482292963</c:v>
                      </c:pt>
                      <c:pt idx="1377">
                        <c:v>1.4700063152512477</c:v>
                      </c:pt>
                      <c:pt idx="1378">
                        <c:v>1.4710040855850335</c:v>
                      </c:pt>
                      <c:pt idx="1379">
                        <c:v>1.4720018592232933</c:v>
                      </c:pt>
                      <c:pt idx="1380">
                        <c:v>1.4729996361586866</c:v>
                      </c:pt>
                      <c:pt idx="1381">
                        <c:v>1.4739974163838956</c:v>
                      </c:pt>
                      <c:pt idx="1382">
                        <c:v>1.4749951998916233</c:v>
                      </c:pt>
                      <c:pt idx="1383">
                        <c:v>1.4759929866745958</c:v>
                      </c:pt>
                      <c:pt idx="1384">
                        <c:v>1.4769907767255586</c:v>
                      </c:pt>
                      <c:pt idx="1385">
                        <c:v>1.4779885700372808</c:v>
                      </c:pt>
                      <c:pt idx="1386">
                        <c:v>1.4789863666025507</c:v>
                      </c:pt>
                      <c:pt idx="1387">
                        <c:v>1.4799841664141795</c:v>
                      </c:pt>
                      <c:pt idx="1388">
                        <c:v>1.4809819694649984</c:v>
                      </c:pt>
                      <c:pt idx="1389">
                        <c:v>1.4819797757478608</c:v>
                      </c:pt>
                      <c:pt idx="1390">
                        <c:v>1.4829775852556402</c:v>
                      </c:pt>
                      <c:pt idx="1391">
                        <c:v>1.4839753979812316</c:v>
                      </c:pt>
                      <c:pt idx="1392">
                        <c:v>1.4849732139175502</c:v>
                      </c:pt>
                      <c:pt idx="1393">
                        <c:v>1.4859710330575324</c:v>
                      </c:pt>
                      <c:pt idx="1394">
                        <c:v>1.4869688553941356</c:v>
                      </c:pt>
                      <c:pt idx="1395">
                        <c:v>1.4879666809203378</c:v>
                      </c:pt>
                      <c:pt idx="1396">
                        <c:v>1.4889645096291364</c:v>
                      </c:pt>
                      <c:pt idx="1397">
                        <c:v>1.4899623415135506</c:v>
                      </c:pt>
                      <c:pt idx="1398">
                        <c:v>1.4909601765666194</c:v>
                      </c:pt>
                      <c:pt idx="1399">
                        <c:v>1.4919580147814029</c:v>
                      </c:pt>
                      <c:pt idx="1400">
                        <c:v>1.4929558561509799</c:v>
                      </c:pt>
                      <c:pt idx="1401">
                        <c:v>1.4939537006684507</c:v>
                      </c:pt>
                      <c:pt idx="1402">
                        <c:v>1.4949515483269356</c:v>
                      </c:pt>
                      <c:pt idx="1403">
                        <c:v>1.4959493991195743</c:v>
                      </c:pt>
                      <c:pt idx="1404">
                        <c:v>1.4969472530395262</c:v>
                      </c:pt>
                      <c:pt idx="1405">
                        <c:v>1.4979451100799728</c:v>
                      </c:pt>
                      <c:pt idx="1406">
                        <c:v>1.4989429702341124</c:v>
                      </c:pt>
                      <c:pt idx="1407">
                        <c:v>1.4999408334951647</c:v>
                      </c:pt>
                      <c:pt idx="1408">
                        <c:v>1.5009386998563692</c:v>
                      </c:pt>
                      <c:pt idx="1409">
                        <c:v>1.5019365693109845</c:v>
                      </c:pt>
                      <c:pt idx="1410">
                        <c:v>1.5029344418522883</c:v>
                      </c:pt>
                      <c:pt idx="1411">
                        <c:v>1.5039323174735792</c:v>
                      </c:pt>
                      <c:pt idx="1412">
                        <c:v>1.5049301961681736</c:v>
                      </c:pt>
                      <c:pt idx="1413">
                        <c:v>1.5059280779294084</c:v>
                      </c:pt>
                      <c:pt idx="1414">
                        <c:v>1.5069259627506386</c:v>
                      </c:pt>
                      <c:pt idx="1415">
                        <c:v>1.5079238506252399</c:v>
                      </c:pt>
                      <c:pt idx="1416">
                        <c:v>1.5089217415466054</c:v>
                      </c:pt>
                      <c:pt idx="1417">
                        <c:v>1.5099196355081486</c:v>
                      </c:pt>
                      <c:pt idx="1418">
                        <c:v>1.5109175325033011</c:v>
                      </c:pt>
                      <c:pt idx="1419">
                        <c:v>1.5119154325255142</c:v>
                      </c:pt>
                      <c:pt idx="1420">
                        <c:v>1.5129133355682574</c:v>
                      </c:pt>
                      <c:pt idx="1421">
                        <c:v>1.5139112416250191</c:v>
                      </c:pt>
                      <c:pt idx="1422">
                        <c:v>1.5149091506893062</c:v>
                      </c:pt>
                      <c:pt idx="1423">
                        <c:v>1.5159070627546452</c:v>
                      </c:pt>
                      <c:pt idx="1424">
                        <c:v>1.5169049778145793</c:v>
                      </c:pt>
                      <c:pt idx="1425">
                        <c:v>1.517902895862673</c:v>
                      </c:pt>
                      <c:pt idx="1426">
                        <c:v>1.5189008168925062</c:v>
                      </c:pt>
                      <c:pt idx="1427">
                        <c:v>1.5198987408976794</c:v>
                      </c:pt>
                      <c:pt idx="1428">
                        <c:v>1.5208966678718101</c:v>
                      </c:pt>
                      <c:pt idx="1429">
                        <c:v>1.5218945978085345</c:v>
                      </c:pt>
                      <c:pt idx="1430">
                        <c:v>1.5228925307015075</c:v>
                      </c:pt>
                      <c:pt idx="1431">
                        <c:v>1.5238904665444011</c:v>
                      </c:pt>
                      <c:pt idx="1432">
                        <c:v>1.524888405330906</c:v>
                      </c:pt>
                      <c:pt idx="1433">
                        <c:v>1.5258863470547304</c:v>
                      </c:pt>
                      <c:pt idx="1434">
                        <c:v>1.526884291709601</c:v>
                      </c:pt>
                      <c:pt idx="1435">
                        <c:v>1.5278822392892626</c:v>
                      </c:pt>
                      <c:pt idx="1436">
                        <c:v>1.5288801897874762</c:v>
                      </c:pt>
                      <c:pt idx="1437">
                        <c:v>1.5298781431980226</c:v>
                      </c:pt>
                      <c:pt idx="1438">
                        <c:v>1.5308760995146986</c:v>
                      </c:pt>
                      <c:pt idx="1439">
                        <c:v>1.5318740587313193</c:v>
                      </c:pt>
                      <c:pt idx="1440">
                        <c:v>1.5328720208417175</c:v>
                      </c:pt>
                      <c:pt idx="1441">
                        <c:v>1.5338699858397433</c:v>
                      </c:pt>
                      <c:pt idx="1442">
                        <c:v>1.534867953719264</c:v>
                      </c:pt>
                      <c:pt idx="1443">
                        <c:v>1.5358659244741646</c:v>
                      </c:pt>
                      <c:pt idx="1444">
                        <c:v>1.5368638980983467</c:v>
                      </c:pt>
                      <c:pt idx="1445">
                        <c:v>1.5378618745857302</c:v>
                      </c:pt>
                      <c:pt idx="1446">
                        <c:v>1.5388598539302514</c:v>
                      </c:pt>
                      <c:pt idx="1447">
                        <c:v>1.5398578361258641</c:v>
                      </c:pt>
                      <c:pt idx="1448">
                        <c:v>1.5408558211665389</c:v>
                      </c:pt>
                      <c:pt idx="1449">
                        <c:v>1.5418538090462632</c:v>
                      </c:pt>
                      <c:pt idx="1450">
                        <c:v>1.5428517997590416</c:v>
                      </c:pt>
                      <c:pt idx="1451">
                        <c:v>1.5438497932988962</c:v>
                      </c:pt>
                      <c:pt idx="1452">
                        <c:v>1.544847789659864</c:v>
                      </c:pt>
                      <c:pt idx="1453">
                        <c:v>1.5458457888360013</c:v>
                      </c:pt>
                      <c:pt idx="1454">
                        <c:v>1.5468437908213788</c:v>
                      </c:pt>
                      <c:pt idx="1455">
                        <c:v>1.5478417956100858</c:v>
                      </c:pt>
                      <c:pt idx="1456">
                        <c:v>1.5488398031962265</c:v>
                      </c:pt>
                      <c:pt idx="1457">
                        <c:v>1.5498378135739224</c:v>
                      </c:pt>
                      <c:pt idx="1458">
                        <c:v>1.5508358267373117</c:v>
                      </c:pt>
                      <c:pt idx="1459">
                        <c:v>1.5518338426805482</c:v>
                      </c:pt>
                      <c:pt idx="1460">
                        <c:v>1.5528318613978025</c:v>
                      </c:pt>
                      <c:pt idx="1461">
                        <c:v>1.5538298828832622</c:v>
                      </c:pt>
                      <c:pt idx="1462">
                        <c:v>1.5548279071311297</c:v>
                      </c:pt>
                      <c:pt idx="1463">
                        <c:v>1.5558259341356249</c:v>
                      </c:pt>
                      <c:pt idx="1464">
                        <c:v>1.5568239638909824</c:v>
                      </c:pt>
                      <c:pt idx="1465">
                        <c:v>1.5578219963914548</c:v>
                      </c:pt>
                      <c:pt idx="1466">
                        <c:v>1.5588200316313086</c:v>
                      </c:pt>
                      <c:pt idx="1467">
                        <c:v>1.5598180696048278</c:v>
                      </c:pt>
                      <c:pt idx="1468">
                        <c:v>1.5608161103063112</c:v>
                      </c:pt>
                      <c:pt idx="1469">
                        <c:v>1.5618141537300747</c:v>
                      </c:pt>
                      <c:pt idx="1470">
                        <c:v>1.5628121998704487</c:v>
                      </c:pt>
                      <c:pt idx="1471">
                        <c:v>1.56381024872178</c:v>
                      </c:pt>
                      <c:pt idx="1472">
                        <c:v>1.564808300278431</c:v>
                      </c:pt>
                      <c:pt idx="1473">
                        <c:v>1.5658063545347796</c:v>
                      </c:pt>
                      <c:pt idx="1474">
                        <c:v>1.5668044114852193</c:v>
                      </c:pt>
                      <c:pt idx="1475">
                        <c:v>1.5678024711241594</c:v>
                      </c:pt>
                      <c:pt idx="1476">
                        <c:v>1.5688005334460242</c:v>
                      </c:pt>
                      <c:pt idx="1477">
                        <c:v>1.5697985984452538</c:v>
                      </c:pt>
                      <c:pt idx="1478">
                        <c:v>1.5707966661163031</c:v>
                      </c:pt>
                      <c:pt idx="1479">
                        <c:v>1.5717947364536429</c:v>
                      </c:pt>
                      <c:pt idx="1480">
                        <c:v>1.5727928094517589</c:v>
                      </c:pt>
                      <c:pt idx="1481">
                        <c:v>1.5737908851051523</c:v>
                      </c:pt>
                      <c:pt idx="1482">
                        <c:v>1.5747889634083392</c:v>
                      </c:pt>
                      <c:pt idx="1483">
                        <c:v>1.5757870443558506</c:v>
                      </c:pt>
                      <c:pt idx="1484">
                        <c:v>1.5767851279422331</c:v>
                      </c:pt>
                      <c:pt idx="1485">
                        <c:v>1.5777832141620478</c:v>
                      </c:pt>
                      <c:pt idx="1486">
                        <c:v>1.5787813030098703</c:v>
                      </c:pt>
                      <c:pt idx="1487">
                        <c:v>1.5797793944802929</c:v>
                      </c:pt>
                      <c:pt idx="1488">
                        <c:v>1.5807774885679202</c:v>
                      </c:pt>
                      <c:pt idx="1489">
                        <c:v>1.5817755852673741</c:v>
                      </c:pt>
                      <c:pt idx="1490">
                        <c:v>1.5827736845732889</c:v>
                      </c:pt>
                      <c:pt idx="1491">
                        <c:v>1.5837717864803156</c:v>
                      </c:pt>
                      <c:pt idx="1492">
                        <c:v>1.5847698909831183</c:v>
                      </c:pt>
                      <c:pt idx="1493">
                        <c:v>1.5857679980763766</c:v>
                      </c:pt>
                      <c:pt idx="1494">
                        <c:v>1.5867661077547841</c:v>
                      </c:pt>
                      <c:pt idx="1495">
                        <c:v>1.5877642200130495</c:v>
                      </c:pt>
                      <c:pt idx="1496">
                        <c:v>1.588762334845895</c:v>
                      </c:pt>
                      <c:pt idx="1497">
                        <c:v>1.5897604522480586</c:v>
                      </c:pt>
                      <c:pt idx="1498">
                        <c:v>1.5907585722142905</c:v>
                      </c:pt>
                      <c:pt idx="1499">
                        <c:v>1.5917566947393578</c:v>
                      </c:pt>
                      <c:pt idx="1500">
                        <c:v>1.5927548198180395</c:v>
                      </c:pt>
                      <c:pt idx="1501">
                        <c:v>1.59375294744513</c:v>
                      </c:pt>
                      <c:pt idx="1502">
                        <c:v>1.5947510776154379</c:v>
                      </c:pt>
                      <c:pt idx="1503">
                        <c:v>1.5957492103237851</c:v>
                      </c:pt>
                      <c:pt idx="1504">
                        <c:v>1.5967473455650087</c:v>
                      </c:pt>
                      <c:pt idx="1505">
                        <c:v>1.5977454833339586</c:v>
                      </c:pt>
                      <c:pt idx="1506">
                        <c:v>1.5987436236254995</c:v>
                      </c:pt>
                      <c:pt idx="1507">
                        <c:v>1.5997417664345093</c:v>
                      </c:pt>
                      <c:pt idx="1508">
                        <c:v>1.6007399117558805</c:v>
                      </c:pt>
                      <c:pt idx="1509">
                        <c:v>1.601738059584519</c:v>
                      </c:pt>
                      <c:pt idx="1510">
                        <c:v>1.6027362099153444</c:v>
                      </c:pt>
                      <c:pt idx="1511">
                        <c:v>1.6037343627432901</c:v>
                      </c:pt>
                      <c:pt idx="1512">
                        <c:v>1.6047325180633034</c:v>
                      </c:pt>
                      <c:pt idx="1513">
                        <c:v>1.6057306758703447</c:v>
                      </c:pt>
                      <c:pt idx="1514">
                        <c:v>1.6067288361593886</c:v>
                      </c:pt>
                      <c:pt idx="1515">
                        <c:v>1.6077269989254224</c:v>
                      </c:pt>
                      <c:pt idx="1516">
                        <c:v>1.6087251641634484</c:v>
                      </c:pt>
                      <c:pt idx="1517">
                        <c:v>1.6097233318684803</c:v>
                      </c:pt>
                      <c:pt idx="1518">
                        <c:v>1.610721502035547</c:v>
                      </c:pt>
                      <c:pt idx="1519">
                        <c:v>1.6117196746596893</c:v>
                      </c:pt>
                      <c:pt idx="1520">
                        <c:v>1.6127178497359627</c:v>
                      </c:pt>
                      <c:pt idx="1521">
                        <c:v>1.6137160272594346</c:v>
                      </c:pt>
                      <c:pt idx="1522">
                        <c:v>1.6147142072251868</c:v>
                      </c:pt>
                      <c:pt idx="1523">
                        <c:v>1.6157123896283136</c:v>
                      </c:pt>
                      <c:pt idx="1524">
                        <c:v>1.6167105744639225</c:v>
                      </c:pt>
                      <c:pt idx="1525">
                        <c:v>1.6177087617271342</c:v>
                      </c:pt>
                      <c:pt idx="1526">
                        <c:v>1.6187069514130823</c:v>
                      </c:pt>
                      <c:pt idx="1527">
                        <c:v>1.6197051435169134</c:v>
                      </c:pt>
                      <c:pt idx="1528">
                        <c:v>1.6207033380337876</c:v>
                      </c:pt>
                      <c:pt idx="1529">
                        <c:v>1.621701534958877</c:v>
                      </c:pt>
                      <c:pt idx="1530">
                        <c:v>1.6226997342873672</c:v>
                      </c:pt>
                      <c:pt idx="1531">
                        <c:v>1.6236979360144561</c:v>
                      </c:pt>
                      <c:pt idx="1532">
                        <c:v>1.6246961401353557</c:v>
                      </c:pt>
                      <c:pt idx="1533">
                        <c:v>1.6256943466452887</c:v>
                      </c:pt>
                      <c:pt idx="1534">
                        <c:v>1.6266925555394922</c:v>
                      </c:pt>
                      <c:pt idx="1535">
                        <c:v>1.6276907668132148</c:v>
                      </c:pt>
                      <c:pt idx="1536">
                        <c:v>1.6286889804617186</c:v>
                      </c:pt>
                      <c:pt idx="1537">
                        <c:v>1.6296871964802779</c:v>
                      </c:pt>
                      <c:pt idx="1538">
                        <c:v>1.6306854148641801</c:v>
                      </c:pt>
                      <c:pt idx="1539">
                        <c:v>1.631683635608723</c:v>
                      </c:pt>
                      <c:pt idx="1540">
                        <c:v>1.6326818587092196</c:v>
                      </c:pt>
                      <c:pt idx="1541">
                        <c:v>1.6336800841609935</c:v>
                      </c:pt>
                      <c:pt idx="1542">
                        <c:v>1.634678311959382</c:v>
                      </c:pt>
                      <c:pt idx="1543">
                        <c:v>1.6356765420997332</c:v>
                      </c:pt>
                      <c:pt idx="1544">
                        <c:v>1.6366747745774082</c:v>
                      </c:pt>
                      <c:pt idx="1545">
                        <c:v>1.6376730093877805</c:v>
                      </c:pt>
                      <c:pt idx="1546">
                        <c:v>1.6386712465262365</c:v>
                      </c:pt>
                      <c:pt idx="1547">
                        <c:v>1.6396694859881726</c:v>
                      </c:pt>
                      <c:pt idx="1548">
                        <c:v>1.6406677277689998</c:v>
                      </c:pt>
                      <c:pt idx="1549">
                        <c:v>1.6416659718641393</c:v>
                      </c:pt>
                      <c:pt idx="1550">
                        <c:v>1.6426642182690259</c:v>
                      </c:pt>
                      <c:pt idx="1551">
                        <c:v>1.6436624669791045</c:v>
                      </c:pt>
                      <c:pt idx="1552">
                        <c:v>1.6446607179898338</c:v>
                      </c:pt>
                      <c:pt idx="1553">
                        <c:v>1.6456589712966834</c:v>
                      </c:pt>
                      <c:pt idx="1554">
                        <c:v>1.6466572268951354</c:v>
                      </c:pt>
                      <c:pt idx="1555">
                        <c:v>1.647655484780683</c:v>
                      </c:pt>
                      <c:pt idx="1556">
                        <c:v>1.6486537449488319</c:v>
                      </c:pt>
                      <c:pt idx="1557">
                        <c:v>1.6496520073950991</c:v>
                      </c:pt>
                      <c:pt idx="1558">
                        <c:v>1.6506502721150138</c:v>
                      </c:pt>
                      <c:pt idx="1559">
                        <c:v>1.651648539104116</c:v>
                      </c:pt>
                      <c:pt idx="1560">
                        <c:v>1.6526468083579584</c:v>
                      </c:pt>
                      <c:pt idx="1561">
                        <c:v>1.653645079872105</c:v>
                      </c:pt>
                      <c:pt idx="1562">
                        <c:v>1.6546433536421312</c:v>
                      </c:pt>
                      <c:pt idx="1563">
                        <c:v>1.6556416296636238</c:v>
                      </c:pt>
                      <c:pt idx="1564">
                        <c:v>1.6566399079321816</c:v>
                      </c:pt>
                      <c:pt idx="1565">
                        <c:v>1.6576381884434137</c:v>
                      </c:pt>
                      <c:pt idx="1566">
                        <c:v>1.6586364711929427</c:v>
                      </c:pt>
                      <c:pt idx="1567">
                        <c:v>1.6596347561764004</c:v>
                      </c:pt>
                      <c:pt idx="1568">
                        <c:v>1.6606330433894316</c:v>
                      </c:pt>
                      <c:pt idx="1569">
                        <c:v>1.6616313328276913</c:v>
                      </c:pt>
                      <c:pt idx="1570">
                        <c:v>1.6626296244868466</c:v>
                      </c:pt>
                      <c:pt idx="1571">
                        <c:v>1.6636279183625751</c:v>
                      </c:pt>
                      <c:pt idx="1572">
                        <c:v>1.6646262144505659</c:v>
                      </c:pt>
                      <c:pt idx="1573">
                        <c:v>1.6656245127465199</c:v>
                      </c:pt>
                      <c:pt idx="1574">
                        <c:v>1.666622813246148</c:v>
                      </c:pt>
                      <c:pt idx="1575">
                        <c:v>1.6676211159451733</c:v>
                      </c:pt>
                      <c:pt idx="1576">
                        <c:v>1.6686194208393286</c:v>
                      </c:pt>
                      <c:pt idx="1577">
                        <c:v>1.6696177279243596</c:v>
                      </c:pt>
                      <c:pt idx="1578">
                        <c:v>1.6706160371960213</c:v>
                      </c:pt>
                      <c:pt idx="1579">
                        <c:v>1.6716143486500805</c:v>
                      </c:pt>
                      <c:pt idx="1580">
                        <c:v>1.6726126622823148</c:v>
                      </c:pt>
                      <c:pt idx="1581">
                        <c:v>1.6736109780885122</c:v>
                      </c:pt>
                      <c:pt idx="1582">
                        <c:v>1.6746092960644727</c:v>
                      </c:pt>
                      <c:pt idx="1583">
                        <c:v>1.6756076162060056</c:v>
                      </c:pt>
                      <c:pt idx="1584">
                        <c:v>1.6766059385089325</c:v>
                      </c:pt>
                      <c:pt idx="1585">
                        <c:v>1.6776042629690844</c:v>
                      </c:pt>
                      <c:pt idx="1586">
                        <c:v>1.678602589582304</c:v>
                      </c:pt>
                      <c:pt idx="1587">
                        <c:v>1.6796009183444438</c:v>
                      </c:pt>
                      <c:pt idx="1588">
                        <c:v>1.6805992492513679</c:v>
                      </c:pt>
                      <c:pt idx="1589">
                        <c:v>1.6815975822989504</c:v>
                      </c:pt>
                      <c:pt idx="1590">
                        <c:v>1.6825959174830762</c:v>
                      </c:pt>
                      <c:pt idx="1591">
                        <c:v>1.6835942547996405</c:v>
                      </c:pt>
                      <c:pt idx="1592">
                        <c:v>1.6845925942445494</c:v>
                      </c:pt>
                      <c:pt idx="1593">
                        <c:v>1.6855909358137191</c:v>
                      </c:pt>
                      <c:pt idx="1594">
                        <c:v>1.6865892795030761</c:v>
                      </c:pt>
                      <c:pt idx="1595">
                        <c:v>1.687587625308558</c:v>
                      </c:pt>
                      <c:pt idx="1596">
                        <c:v>1.6885859732261119</c:v>
                      </c:pt>
                      <c:pt idx="1597">
                        <c:v>1.6895843232516963</c:v>
                      </c:pt>
                      <c:pt idx="1598">
                        <c:v>1.6905826753812792</c:v>
                      </c:pt>
                      <c:pt idx="1599">
                        <c:v>1.6915810296108387</c:v>
                      </c:pt>
                      <c:pt idx="1600">
                        <c:v>1.6925793859363638</c:v>
                      </c:pt>
                      <c:pt idx="1601">
                        <c:v>1.6935777443538533</c:v>
                      </c:pt>
                      <c:pt idx="1602">
                        <c:v>1.6945761048593166</c:v>
                      </c:pt>
                      <c:pt idx="1603">
                        <c:v>1.6955744674487727</c:v>
                      </c:pt>
                      <c:pt idx="1604">
                        <c:v>1.6965728321182512</c:v>
                      </c:pt>
                      <c:pt idx="1605">
                        <c:v>1.6975711988637912</c:v>
                      </c:pt>
                      <c:pt idx="1606">
                        <c:v>1.6985695676814423</c:v>
                      </c:pt>
                      <c:pt idx="1607">
                        <c:v>1.699567938567264</c:v>
                      </c:pt>
                      <c:pt idx="1608">
                        <c:v>1.700566311517326</c:v>
                      </c:pt>
                      <c:pt idx="1609">
                        <c:v>1.7015646865277074</c:v>
                      </c:pt>
                      <c:pt idx="1610">
                        <c:v>1.7025630635944977</c:v>
                      </c:pt>
                      <c:pt idx="1611">
                        <c:v>1.7035614427137962</c:v>
                      </c:pt>
                      <c:pt idx="1612">
                        <c:v>1.7045598238817121</c:v>
                      </c:pt>
                      <c:pt idx="1613">
                        <c:v>1.7055582070943642</c:v>
                      </c:pt>
                      <c:pt idx="1614">
                        <c:v>1.7065565923478814</c:v>
                      </c:pt>
                      <c:pt idx="1615">
                        <c:v>1.7075549796384017</c:v>
                      </c:pt>
                      <c:pt idx="1616">
                        <c:v>1.7085533689620738</c:v>
                      </c:pt>
                      <c:pt idx="1617">
                        <c:v>1.7095517603150558</c:v>
                      </c:pt>
                      <c:pt idx="1618">
                        <c:v>1.710550153693515</c:v>
                      </c:pt>
                      <c:pt idx="1619">
                        <c:v>1.7115485490936282</c:v>
                      </c:pt>
                      <c:pt idx="1620">
                        <c:v>1.7125469465115832</c:v>
                      </c:pt>
                      <c:pt idx="1621">
                        <c:v>1.7135453459435757</c:v>
                      </c:pt>
                      <c:pt idx="1622">
                        <c:v>1.7145437473858123</c:v>
                      </c:pt>
                      <c:pt idx="1623">
                        <c:v>1.7155421508345079</c:v>
                      </c:pt>
                      <c:pt idx="1624">
                        <c:v>1.7165405562858882</c:v>
                      </c:pt>
                      <c:pt idx="1625">
                        <c:v>1.7175389637361871</c:v>
                      </c:pt>
                      <c:pt idx="1626">
                        <c:v>1.7185373731816487</c:v>
                      </c:pt>
                      <c:pt idx="1627">
                        <c:v>1.7195357846185266</c:v>
                      </c:pt>
                      <c:pt idx="1628">
                        <c:v>1.7205341980430833</c:v>
                      </c:pt>
                      <c:pt idx="1629">
                        <c:v>1.7215326134515903</c:v>
                      </c:pt>
                      <c:pt idx="1630">
                        <c:v>1.7225310308403301</c:v>
                      </c:pt>
                      <c:pt idx="1631">
                        <c:v>1.7235294502055922</c:v>
                      </c:pt>
                      <c:pt idx="1632">
                        <c:v>1.7245278715436771</c:v>
                      </c:pt>
                      <c:pt idx="1633">
                        <c:v>1.725526294850894</c:v>
                      </c:pt>
                      <c:pt idx="1634">
                        <c:v>1.7265247201235605</c:v>
                      </c:pt>
                      <c:pt idx="1635">
                        <c:v>1.7275231473580053</c:v>
                      </c:pt>
                      <c:pt idx="1636">
                        <c:v>1.7285215765505639</c:v>
                      </c:pt>
                      <c:pt idx="1637">
                        <c:v>1.7295200076975827</c:v>
                      </c:pt>
                      <c:pt idx="1638">
                        <c:v>1.7305184407954168</c:v>
                      </c:pt>
                      <c:pt idx="1639">
                        <c:v>1.7315168758404293</c:v>
                      </c:pt>
                      <c:pt idx="1640">
                        <c:v>1.7325153128289932</c:v>
                      </c:pt>
                      <c:pt idx="1641">
                        <c:v>1.7335137517574912</c:v>
                      </c:pt>
                      <c:pt idx="1642">
                        <c:v>1.7345121926223135</c:v>
                      </c:pt>
                      <c:pt idx="1643">
                        <c:v>1.7355106354198604</c:v>
                      </c:pt>
                      <c:pt idx="1644">
                        <c:v>1.7365090801465404</c:v>
                      </c:pt>
                      <c:pt idx="1645">
                        <c:v>1.7375075267987714</c:v>
                      </c:pt>
                      <c:pt idx="1646">
                        <c:v>1.7385059753729795</c:v>
                      </c:pt>
                      <c:pt idx="1647">
                        <c:v>1.7395044258656007</c:v>
                      </c:pt>
                      <c:pt idx="1648">
                        <c:v>1.7405028782730783</c:v>
                      </c:pt>
                      <c:pt idx="1649">
                        <c:v>1.741501332591866</c:v>
                      </c:pt>
                      <c:pt idx="1650">
                        <c:v>1.7424997888184255</c:v>
                      </c:pt>
                      <c:pt idx="1651">
                        <c:v>1.7434982469492268</c:v>
                      </c:pt>
                      <c:pt idx="1652">
                        <c:v>1.7444967069807493</c:v>
                      </c:pt>
                      <c:pt idx="1653">
                        <c:v>1.7454951689094806</c:v>
                      </c:pt>
                      <c:pt idx="1654">
                        <c:v>1.7464936327319176</c:v>
                      </c:pt>
                      <c:pt idx="1655">
                        <c:v>1.747492098444565</c:v>
                      </c:pt>
                      <c:pt idx="1656">
                        <c:v>1.7484905660439365</c:v>
                      </c:pt>
                      <c:pt idx="1657">
                        <c:v>1.7494890355265544</c:v>
                      </c:pt>
                      <c:pt idx="1658">
                        <c:v>1.7504875068889492</c:v>
                      </c:pt>
                      <c:pt idx="1659">
                        <c:v>1.751485980127661</c:v>
                      </c:pt>
                      <c:pt idx="1660">
                        <c:v>1.7524844552392369</c:v>
                      </c:pt>
                      <c:pt idx="1661">
                        <c:v>1.7534829322202334</c:v>
                      </c:pt>
                      <c:pt idx="1662">
                        <c:v>1.7544814110672147</c:v>
                      </c:pt>
                      <c:pt idx="1663">
                        <c:v>1.7554798917767547</c:v>
                      </c:pt>
                      <c:pt idx="1664">
                        <c:v>1.7564783743454344</c:v>
                      </c:pt>
                      <c:pt idx="1665">
                        <c:v>1.7574768587698435</c:v>
                      </c:pt>
                      <c:pt idx="1666">
                        <c:v>1.7584753450465804</c:v>
                      </c:pt>
                      <c:pt idx="1667">
                        <c:v>1.7594738331722517</c:v>
                      </c:pt>
                      <c:pt idx="1668">
                        <c:v>1.7604723231434722</c:v>
                      </c:pt>
                      <c:pt idx="1669">
                        <c:v>1.761470814956865</c:v>
                      </c:pt>
                      <c:pt idx="1670">
                        <c:v>1.7624693086090606</c:v>
                      </c:pt>
                      <c:pt idx="1671">
                        <c:v>1.7634678040966991</c:v>
                      </c:pt>
                      <c:pt idx="1672">
                        <c:v>1.7644663014164281</c:v>
                      </c:pt>
                      <c:pt idx="1673">
                        <c:v>1.7654648005649038</c:v>
                      </c:pt>
                      <c:pt idx="1674">
                        <c:v>1.7664633015387894</c:v>
                      </c:pt>
                      <c:pt idx="1675">
                        <c:v>1.7674618043347572</c:v>
                      </c:pt>
                      <c:pt idx="1676">
                        <c:v>1.7684603089494877</c:v>
                      </c:pt>
                      <c:pt idx="1677">
                        <c:v>1.7694588153796684</c:v>
                      </c:pt>
                      <c:pt idx="1678">
                        <c:v>1.770457323621996</c:v>
                      </c:pt>
                      <c:pt idx="1679">
                        <c:v>1.7714558336731749</c:v>
                      </c:pt>
                      <c:pt idx="1680">
                        <c:v>1.7724543455299171</c:v>
                      </c:pt>
                      <c:pt idx="1681">
                        <c:v>1.7734528591889431</c:v>
                      </c:pt>
                      <c:pt idx="1682">
                        <c:v>1.7744513746469801</c:v>
                      </c:pt>
                      <c:pt idx="1683">
                        <c:v>1.7754498919007653</c:v>
                      </c:pt>
                      <c:pt idx="1684">
                        <c:v>1.776448410947042</c:v>
                      </c:pt>
                      <c:pt idx="1685">
                        <c:v>1.7774469317825621</c:v>
                      </c:pt>
                      <c:pt idx="1686">
                        <c:v>1.7784454544040851</c:v>
                      </c:pt>
                      <c:pt idx="1687">
                        <c:v>1.7794439788083787</c:v>
                      </c:pt>
                      <c:pt idx="1688">
                        <c:v>1.7804425049922181</c:v>
                      </c:pt>
                      <c:pt idx="1689">
                        <c:v>1.7814410329523864</c:v>
                      </c:pt>
                      <c:pt idx="1690">
                        <c:v>1.7824395626856742</c:v>
                      </c:pt>
                      <c:pt idx="1691">
                        <c:v>1.7834380941888801</c:v>
                      </c:pt>
                      <c:pt idx="1692">
                        <c:v>1.7844366274588104</c:v>
                      </c:pt>
                      <c:pt idx="1693">
                        <c:v>1.7854351624922791</c:v>
                      </c:pt>
                      <c:pt idx="1694">
                        <c:v>1.7864336992861072</c:v>
                      </c:pt>
                      <c:pt idx="1695">
                        <c:v>1.7874322378371243</c:v>
                      </c:pt>
                      <c:pt idx="1696">
                        <c:v>1.7884307781421671</c:v>
                      </c:pt>
                      <c:pt idx="1697">
                        <c:v>1.78942932019808</c:v>
                      </c:pt>
                      <c:pt idx="1698">
                        <c:v>1.7904278640017146</c:v>
                      </c:pt>
                      <c:pt idx="1699">
                        <c:v>1.7914264095499313</c:v>
                      </c:pt>
                      <c:pt idx="1700">
                        <c:v>1.792424956839596</c:v>
                      </c:pt>
                      <c:pt idx="1701">
                        <c:v>1.793423505867584</c:v>
                      </c:pt>
                      <c:pt idx="1702">
                        <c:v>1.7944220566307767</c:v>
                      </c:pt>
                      <c:pt idx="1703">
                        <c:v>1.7954206091260638</c:v>
                      </c:pt>
                      <c:pt idx="1704">
                        <c:v>1.7964191633503419</c:v>
                      </c:pt>
                      <c:pt idx="1705">
                        <c:v>1.7974177193005159</c:v>
                      </c:pt>
                      <c:pt idx="1706">
                        <c:v>1.798416276973497</c:v>
                      </c:pt>
                      <c:pt idx="1707">
                        <c:v>1.7994148363662041</c:v>
                      </c:pt>
                      <c:pt idx="1708">
                        <c:v>1.8004133974755636</c:v>
                      </c:pt>
                      <c:pt idx="1709">
                        <c:v>1.8014119602985093</c:v>
                      </c:pt>
                      <c:pt idx="1710">
                        <c:v>1.8024105248319822</c:v>
                      </c:pt>
                      <c:pt idx="1711">
                        <c:v>1.8034090910729301</c:v>
                      </c:pt>
                      <c:pt idx="1712">
                        <c:v>1.8044076590183094</c:v>
                      </c:pt>
                      <c:pt idx="1713">
                        <c:v>1.8054062286650823</c:v>
                      </c:pt>
                      <c:pt idx="1714">
                        <c:v>1.806404800010218</c:v>
                      </c:pt>
                      <c:pt idx="1715">
                        <c:v>1.8074033730506953</c:v>
                      </c:pt>
                      <c:pt idx="1716">
                        <c:v>1.8084019477834972</c:v>
                      </c:pt>
                      <c:pt idx="1717">
                        <c:v>1.809400524205615</c:v>
                      </c:pt>
                      <c:pt idx="1718">
                        <c:v>1.8103991023140484</c:v>
                      </c:pt>
                      <c:pt idx="1719">
                        <c:v>1.8113976821058024</c:v>
                      </c:pt>
                      <c:pt idx="1720">
                        <c:v>1.8123962635778899</c:v>
                      </c:pt>
                      <c:pt idx="1721">
                        <c:v>1.8133948467273306</c:v>
                      </c:pt>
                      <c:pt idx="1722">
                        <c:v>1.814393431551151</c:v>
                      </c:pt>
                      <c:pt idx="1723">
                        <c:v>1.8153920180463863</c:v>
                      </c:pt>
                      <c:pt idx="1724">
                        <c:v>1.8163906062100756</c:v>
                      </c:pt>
                      <c:pt idx="1725">
                        <c:v>1.8173891960392687</c:v>
                      </c:pt>
                      <c:pt idx="1726">
                        <c:v>1.8183877875310188</c:v>
                      </c:pt>
                      <c:pt idx="1727">
                        <c:v>1.8193863806823887</c:v>
                      </c:pt>
                      <c:pt idx="1728">
                        <c:v>1.8203849754904462</c:v>
                      </c:pt>
                      <c:pt idx="1729">
                        <c:v>1.8213835719522677</c:v>
                      </c:pt>
                      <c:pt idx="1730">
                        <c:v>1.8223821700649354</c:v>
                      </c:pt>
                      <c:pt idx="1731">
                        <c:v>1.8233807698255389</c:v>
                      </c:pt>
                      <c:pt idx="1732">
                        <c:v>1.8243793712311736</c:v>
                      </c:pt>
                      <c:pt idx="1733">
                        <c:v>1.8253779742789431</c:v>
                      </c:pt>
                      <c:pt idx="1734">
                        <c:v>1.8263765789659574</c:v>
                      </c:pt>
                      <c:pt idx="1735">
                        <c:v>1.8273751852893323</c:v>
                      </c:pt>
                      <c:pt idx="1736">
                        <c:v>1.8283737932461916</c:v>
                      </c:pt>
                      <c:pt idx="1737">
                        <c:v>1.8293724028336655</c:v>
                      </c:pt>
                      <c:pt idx="1738">
                        <c:v>1.8303710140488907</c:v>
                      </c:pt>
                      <c:pt idx="1739">
                        <c:v>1.8313696268890103</c:v>
                      </c:pt>
                      <c:pt idx="1740">
                        <c:v>1.8323682413511744</c:v>
                      </c:pt>
                      <c:pt idx="1741">
                        <c:v>1.8333668574325408</c:v>
                      </c:pt>
                      <c:pt idx="1742">
                        <c:v>1.8343654751302718</c:v>
                      </c:pt>
                      <c:pt idx="1743">
                        <c:v>1.8353640944415381</c:v>
                      </c:pt>
                      <c:pt idx="1744">
                        <c:v>1.8363627153635163</c:v>
                      </c:pt>
                      <c:pt idx="1745">
                        <c:v>1.8373613378933895</c:v>
                      </c:pt>
                      <c:pt idx="1746">
                        <c:v>1.8383599620283475</c:v>
                      </c:pt>
                      <c:pt idx="1747">
                        <c:v>1.8393585877655871</c:v>
                      </c:pt>
                      <c:pt idx="1748">
                        <c:v>1.8403572151023104</c:v>
                      </c:pt>
                      <c:pt idx="1749">
                        <c:v>1.8413558440357278</c:v>
                      </c:pt>
                      <c:pt idx="1750">
                        <c:v>1.8423544745630545</c:v>
                      </c:pt>
                      <c:pt idx="1751">
                        <c:v>1.8433531066815128</c:v>
                      </c:pt>
                      <c:pt idx="1752">
                        <c:v>1.8443517403883321</c:v>
                      </c:pt>
                      <c:pt idx="1753">
                        <c:v>1.8453503756807468</c:v>
                      </c:pt>
                      <c:pt idx="1754">
                        <c:v>1.8463490125559998</c:v>
                      </c:pt>
                      <c:pt idx="1755">
                        <c:v>1.8473476510113376</c:v>
                      </c:pt>
                      <c:pt idx="1756">
                        <c:v>1.8483462910440158</c:v>
                      </c:pt>
                      <c:pt idx="1757">
                        <c:v>1.8493449326512947</c:v>
                      </c:pt>
                      <c:pt idx="1758">
                        <c:v>1.8503435758304416</c:v>
                      </c:pt>
                      <c:pt idx="1759">
                        <c:v>1.8513422205787293</c:v>
                      </c:pt>
                      <c:pt idx="1760">
                        <c:v>1.8523408668934387</c:v>
                      </c:pt>
                      <c:pt idx="1761">
                        <c:v>1.8533395147718548</c:v>
                      </c:pt>
                      <c:pt idx="1762">
                        <c:v>1.8543381642112706</c:v>
                      </c:pt>
                      <c:pt idx="1763">
                        <c:v>1.8553368152089837</c:v>
                      </c:pt>
                      <c:pt idx="1764">
                        <c:v>1.8563354677623003</c:v>
                      </c:pt>
                      <c:pt idx="1765">
                        <c:v>1.8573341218685298</c:v>
                      </c:pt>
                      <c:pt idx="1766">
                        <c:v>1.8583327775249905</c:v>
                      </c:pt>
                      <c:pt idx="1767">
                        <c:v>1.8593314347290049</c:v>
                      </c:pt>
                      <c:pt idx="1768">
                        <c:v>1.8603300934779035</c:v>
                      </c:pt>
                      <c:pt idx="1769">
                        <c:v>1.8613287537690208</c:v>
                      </c:pt>
                      <c:pt idx="1770">
                        <c:v>1.8623274155996998</c:v>
                      </c:pt>
                      <c:pt idx="1771">
                        <c:v>1.8633260789672874</c:v>
                      </c:pt>
                      <c:pt idx="1772">
                        <c:v>1.8643247438691379</c:v>
                      </c:pt>
                      <c:pt idx="1773">
                        <c:v>1.8653234103026113</c:v>
                      </c:pt>
                      <c:pt idx="1774">
                        <c:v>1.8663220782650738</c:v>
                      </c:pt>
                      <c:pt idx="1775">
                        <c:v>1.8673207477538973</c:v>
                      </c:pt>
                      <c:pt idx="1776">
                        <c:v>1.8683194187664602</c:v>
                      </c:pt>
                      <c:pt idx="1777">
                        <c:v>1.8693180913001461</c:v>
                      </c:pt>
                      <c:pt idx="1778">
                        <c:v>1.8703167653523458</c:v>
                      </c:pt>
                      <c:pt idx="1779">
                        <c:v>1.8713154409204553</c:v>
                      </c:pt>
                      <c:pt idx="1780">
                        <c:v>1.8723141180018761</c:v>
                      </c:pt>
                      <c:pt idx="1781">
                        <c:v>1.8733127965940168</c:v>
                      </c:pt>
                      <c:pt idx="1782">
                        <c:v>1.8743114766942908</c:v>
                      </c:pt>
                      <c:pt idx="1783">
                        <c:v>1.8753101583001179</c:v>
                      </c:pt>
                      <c:pt idx="1784">
                        <c:v>1.8763088414089242</c:v>
                      </c:pt>
                      <c:pt idx="1785">
                        <c:v>1.8773075260181407</c:v>
                      </c:pt>
                      <c:pt idx="1786">
                        <c:v>1.8783062121252052</c:v>
                      </c:pt>
                      <c:pt idx="1787">
                        <c:v>1.8793048997275605</c:v>
                      </c:pt>
                      <c:pt idx="1788">
                        <c:v>1.8803035888226565</c:v>
                      </c:pt>
                      <c:pt idx="1789">
                        <c:v>1.8813022794079468</c:v>
                      </c:pt>
                      <c:pt idx="1790">
                        <c:v>1.8823009714808931</c:v>
                      </c:pt>
                      <c:pt idx="1791">
                        <c:v>1.8832996650389611</c:v>
                      </c:pt>
                      <c:pt idx="1792">
                        <c:v>1.8842983600796228</c:v>
                      </c:pt>
                      <c:pt idx="1793">
                        <c:v>1.8852970566003568</c:v>
                      </c:pt>
                      <c:pt idx="1794">
                        <c:v>1.8862957545986463</c:v>
                      </c:pt>
                      <c:pt idx="1795">
                        <c:v>1.8872944540719803</c:v>
                      </c:pt>
                      <c:pt idx="1796">
                        <c:v>1.8882931550178539</c:v>
                      </c:pt>
                      <c:pt idx="1797">
                        <c:v>1.889291857433768</c:v>
                      </c:pt>
                      <c:pt idx="1798">
                        <c:v>1.8902905613172287</c:v>
                      </c:pt>
                      <c:pt idx="1799">
                        <c:v>1.8912892666657479</c:v>
                      </c:pt>
                      <c:pt idx="1800">
                        <c:v>1.8922879734768434</c:v>
                      </c:pt>
                      <c:pt idx="1801">
                        <c:v>1.8932866817480376</c:v>
                      </c:pt>
                      <c:pt idx="1802">
                        <c:v>1.8942853914768603</c:v>
                      </c:pt>
                      <c:pt idx="1803">
                        <c:v>1.8952841026608447</c:v>
                      </c:pt>
                      <c:pt idx="1804">
                        <c:v>1.8962828152975315</c:v>
                      </c:pt>
                      <c:pt idx="1805">
                        <c:v>1.8972815293844658</c:v>
                      </c:pt>
                      <c:pt idx="1806">
                        <c:v>1.8982802449191991</c:v>
                      </c:pt>
                      <c:pt idx="1807">
                        <c:v>1.8992789618992865</c:v>
                      </c:pt>
                      <c:pt idx="1808">
                        <c:v>1.9002776803222912</c:v>
                      </c:pt>
                      <c:pt idx="1809">
                        <c:v>1.9012764001857798</c:v>
                      </c:pt>
                      <c:pt idx="1810">
                        <c:v>1.9022751214873257</c:v>
                      </c:pt>
                      <c:pt idx="1811">
                        <c:v>1.9032738442245072</c:v>
                      </c:pt>
                      <c:pt idx="1812">
                        <c:v>1.9042725683949082</c:v>
                      </c:pt>
                      <c:pt idx="1813">
                        <c:v>1.9052712939961167</c:v>
                      </c:pt>
                      <c:pt idx="1814">
                        <c:v>1.9062700210257295</c:v>
                      </c:pt>
                      <c:pt idx="1815">
                        <c:v>1.9072687494813443</c:v>
                      </c:pt>
                      <c:pt idx="1816">
                        <c:v>1.9082674793605681</c:v>
                      </c:pt>
                      <c:pt idx="1817">
                        <c:v>1.9092662106610103</c:v>
                      </c:pt>
                      <c:pt idx="1818">
                        <c:v>1.9102649433802885</c:v>
                      </c:pt>
                      <c:pt idx="1819">
                        <c:v>1.9112636775160226</c:v>
                      </c:pt>
                      <c:pt idx="1820">
                        <c:v>1.9122624130658401</c:v>
                      </c:pt>
                      <c:pt idx="1821">
                        <c:v>1.9132611500273726</c:v>
                      </c:pt>
                      <c:pt idx="1822">
                        <c:v>1.9142598883982578</c:v>
                      </c:pt>
                      <c:pt idx="1823">
                        <c:v>1.9152586281761379</c:v>
                      </c:pt>
                      <c:pt idx="1824">
                        <c:v>1.9162573693586609</c:v>
                      </c:pt>
                      <c:pt idx="1825">
                        <c:v>1.9172561119434799</c:v>
                      </c:pt>
                      <c:pt idx="1826">
                        <c:v>1.9182548559282531</c:v>
                      </c:pt>
                      <c:pt idx="1827">
                        <c:v>1.9192536013106434</c:v>
                      </c:pt>
                      <c:pt idx="1828">
                        <c:v>1.9202523480883205</c:v>
                      </c:pt>
                      <c:pt idx="1829">
                        <c:v>1.9212510962589575</c:v>
                      </c:pt>
                      <c:pt idx="1830">
                        <c:v>1.9222498458202337</c:v>
                      </c:pt>
                      <c:pt idx="1831">
                        <c:v>1.9232485967698334</c:v>
                      </c:pt>
                      <c:pt idx="1832">
                        <c:v>1.9242473491054455</c:v>
                      </c:pt>
                      <c:pt idx="1833">
                        <c:v>1.9252461028247649</c:v>
                      </c:pt>
                      <c:pt idx="1834">
                        <c:v>1.9262448579254909</c:v>
                      </c:pt>
                      <c:pt idx="1835">
                        <c:v>1.9272436144053282</c:v>
                      </c:pt>
                      <c:pt idx="1836">
                        <c:v>1.9282423722619868</c:v>
                      </c:pt>
                      <c:pt idx="1837">
                        <c:v>1.9292411314931812</c:v>
                      </c:pt>
                      <c:pt idx="1838">
                        <c:v>1.9302398920966308</c:v>
                      </c:pt>
                      <c:pt idx="1839">
                        <c:v>1.9312386540700615</c:v>
                      </c:pt>
                      <c:pt idx="1840">
                        <c:v>1.9322374174112025</c:v>
                      </c:pt>
                      <c:pt idx="1841">
                        <c:v>1.9332361821177888</c:v>
                      </c:pt>
                      <c:pt idx="1842">
                        <c:v>1.9342349481875605</c:v>
                      </c:pt>
                      <c:pt idx="1843">
                        <c:v>1.9352337156182626</c:v>
                      </c:pt>
                      <c:pt idx="1844">
                        <c:v>1.9362324844076451</c:v>
                      </c:pt>
                      <c:pt idx="1845">
                        <c:v>1.9372312545534618</c:v>
                      </c:pt>
                      <c:pt idx="1846">
                        <c:v>1.9382300260534739</c:v>
                      </c:pt>
                      <c:pt idx="1847">
                        <c:v>1.9392287989054451</c:v>
                      </c:pt>
                      <c:pt idx="1848">
                        <c:v>1.9402275731071459</c:v>
                      </c:pt>
                      <c:pt idx="1849">
                        <c:v>1.9412263486563501</c:v>
                      </c:pt>
                      <c:pt idx="1850">
                        <c:v>1.9422251255508374</c:v>
                      </c:pt>
                      <c:pt idx="1851">
                        <c:v>1.9432239037883923</c:v>
                      </c:pt>
                      <c:pt idx="1852">
                        <c:v>1.9442226833668035</c:v>
                      </c:pt>
                      <c:pt idx="1853">
                        <c:v>1.9452214642838654</c:v>
                      </c:pt>
                      <c:pt idx="1854">
                        <c:v>1.9462202465373768</c:v>
                      </c:pt>
                      <c:pt idx="1855">
                        <c:v>1.9472190301251409</c:v>
                      </c:pt>
                      <c:pt idx="1856">
                        <c:v>1.9482178150449667</c:v>
                      </c:pt>
                      <c:pt idx="1857">
                        <c:v>1.9492166012946675</c:v>
                      </c:pt>
                      <c:pt idx="1858">
                        <c:v>1.9502153888720613</c:v>
                      </c:pt>
                      <c:pt idx="1859">
                        <c:v>1.9512141777749707</c:v>
                      </c:pt>
                      <c:pt idx="1860">
                        <c:v>1.9522129680012237</c:v>
                      </c:pt>
                      <c:pt idx="1861">
                        <c:v>1.953211759548652</c:v>
                      </c:pt>
                      <c:pt idx="1862">
                        <c:v>1.9542105524150932</c:v>
                      </c:pt>
                      <c:pt idx="1863">
                        <c:v>1.9552093465983886</c:v>
                      </c:pt>
                      <c:pt idx="1864">
                        <c:v>1.9562081420963853</c:v>
                      </c:pt>
                      <c:pt idx="1865">
                        <c:v>1.9572069389069344</c:v>
                      </c:pt>
                      <c:pt idx="1866">
                        <c:v>1.9582057370278911</c:v>
                      </c:pt>
                      <c:pt idx="1867">
                        <c:v>1.9592045364571162</c:v>
                      </c:pt>
                      <c:pt idx="1868">
                        <c:v>1.9602033371924756</c:v>
                      </c:pt>
                      <c:pt idx="1869">
                        <c:v>1.9612021392318384</c:v>
                      </c:pt>
                      <c:pt idx="1870">
                        <c:v>1.9622009425730795</c:v>
                      </c:pt>
                      <c:pt idx="1871">
                        <c:v>1.963199747214077</c:v>
                      </c:pt>
                      <c:pt idx="1872">
                        <c:v>1.964198553152716</c:v>
                      </c:pt>
                      <c:pt idx="1873">
                        <c:v>1.9651973603868833</c:v>
                      </c:pt>
                      <c:pt idx="1874">
                        <c:v>1.9661961689144731</c:v>
                      </c:pt>
                      <c:pt idx="1875">
                        <c:v>1.9671949787333824</c:v>
                      </c:pt>
                      <c:pt idx="1876">
                        <c:v>1.9681937898415123</c:v>
                      </c:pt>
                      <c:pt idx="1877">
                        <c:v>1.9691926022367705</c:v>
                      </c:pt>
                      <c:pt idx="1878">
                        <c:v>1.970191415917067</c:v>
                      </c:pt>
                      <c:pt idx="1879">
                        <c:v>1.9711902308803186</c:v>
                      </c:pt>
                      <c:pt idx="1880">
                        <c:v>1.9721890471244443</c:v>
                      </c:pt>
                      <c:pt idx="1881">
                        <c:v>1.9731878646473691</c:v>
                      </c:pt>
                      <c:pt idx="1882">
                        <c:v>1.9741866834470216</c:v>
                      </c:pt>
                      <c:pt idx="1883">
                        <c:v>1.9751855035213362</c:v>
                      </c:pt>
                      <c:pt idx="1884">
                        <c:v>1.97618432486825</c:v>
                      </c:pt>
                      <c:pt idx="1885">
                        <c:v>1.9771831474857056</c:v>
                      </c:pt>
                      <c:pt idx="1886">
                        <c:v>1.97818197137165</c:v>
                      </c:pt>
                      <c:pt idx="1887">
                        <c:v>1.9791807965240349</c:v>
                      </c:pt>
                      <c:pt idx="1888">
                        <c:v>1.9801796229408148</c:v>
                      </c:pt>
                      <c:pt idx="1889">
                        <c:v>1.981178450619951</c:v>
                      </c:pt>
                      <c:pt idx="1890">
                        <c:v>1.982177279559407</c:v>
                      </c:pt>
                      <c:pt idx="1891">
                        <c:v>1.9831761097571527</c:v>
                      </c:pt>
                      <c:pt idx="1892">
                        <c:v>1.9841749412111604</c:v>
                      </c:pt>
                      <c:pt idx="1893">
                        <c:v>1.985173773919408</c:v>
                      </c:pt>
                      <c:pt idx="1894">
                        <c:v>1.9861726078798769</c:v>
                      </c:pt>
                      <c:pt idx="1895">
                        <c:v>1.987171443090554</c:v>
                      </c:pt>
                      <c:pt idx="1896">
                        <c:v>1.9881702795494292</c:v>
                      </c:pt>
                      <c:pt idx="1897">
                        <c:v>1.9891691172544976</c:v>
                      </c:pt>
                      <c:pt idx="1898">
                        <c:v>1.9901679562037584</c:v>
                      </c:pt>
                      <c:pt idx="1899">
                        <c:v>1.9911667963952153</c:v>
                      </c:pt>
                      <c:pt idx="1900">
                        <c:v>1.9921656378268753</c:v>
                      </c:pt>
                      <c:pt idx="1901">
                        <c:v>1.993164480496751</c:v>
                      </c:pt>
                      <c:pt idx="1902">
                        <c:v>1.9941633244028578</c:v>
                      </c:pt>
                      <c:pt idx="1903">
                        <c:v>1.9951621695432169</c:v>
                      </c:pt>
                      <c:pt idx="1904">
                        <c:v>1.9961610159158525</c:v>
                      </c:pt>
                      <c:pt idx="1905">
                        <c:v>1.9971598635187935</c:v>
                      </c:pt>
                      <c:pt idx="1906">
                        <c:v>1.9981587123500726</c:v>
                      </c:pt>
                      <c:pt idx="1907">
                        <c:v>1.999157562407728</c:v>
                      </c:pt>
                      <c:pt idx="1908">
                        <c:v>2.0001564136897998</c:v>
                      </c:pt>
                      <c:pt idx="1909">
                        <c:v>2.0011552661943348</c:v>
                      </c:pt>
                      <c:pt idx="1910">
                        <c:v>2.0021541199193824</c:v>
                      </c:pt>
                      <c:pt idx="1911">
                        <c:v>2.0031529748629961</c:v>
                      </c:pt>
                      <c:pt idx="1912">
                        <c:v>2.0041518310232345</c:v>
                      </c:pt>
                      <c:pt idx="1913">
                        <c:v>2.0051506883981589</c:v>
                      </c:pt>
                      <c:pt idx="1914">
                        <c:v>2.0061495469858359</c:v>
                      </c:pt>
                      <c:pt idx="1915">
                        <c:v>2.0071484067843368</c:v>
                      </c:pt>
                      <c:pt idx="1916">
                        <c:v>2.0081472677917347</c:v>
                      </c:pt>
                      <c:pt idx="1917">
                        <c:v>2.0091461300061093</c:v>
                      </c:pt>
                      <c:pt idx="1918">
                        <c:v>2.0101449934255422</c:v>
                      </c:pt>
                      <c:pt idx="1919">
                        <c:v>2.0111438580481207</c:v>
                      </c:pt>
                      <c:pt idx="1920">
                        <c:v>2.0121427238719347</c:v>
                      </c:pt>
                      <c:pt idx="1921">
                        <c:v>2.01314159089508</c:v>
                      </c:pt>
                      <c:pt idx="1922">
                        <c:v>2.0141404591156551</c:v>
                      </c:pt>
                      <c:pt idx="1923">
                        <c:v>2.0151393285317627</c:v>
                      </c:pt>
                      <c:pt idx="1924">
                        <c:v>2.0161381991415088</c:v>
                      </c:pt>
                      <c:pt idx="1925">
                        <c:v>2.0171370709430057</c:v>
                      </c:pt>
                      <c:pt idx="1926">
                        <c:v>2.0181359439343671</c:v>
                      </c:pt>
                      <c:pt idx="1927">
                        <c:v>2.0191348181137121</c:v>
                      </c:pt>
                      <c:pt idx="1928">
                        <c:v>2.0201336934791634</c:v>
                      </c:pt>
                      <c:pt idx="1929">
                        <c:v>2.0211325700288474</c:v>
                      </c:pt>
                      <c:pt idx="1930">
                        <c:v>2.0221314477608949</c:v>
                      </c:pt>
                      <c:pt idx="1931">
                        <c:v>2.0231303266734408</c:v>
                      </c:pt>
                      <c:pt idx="1932">
                        <c:v>2.0241292067646235</c:v>
                      </c:pt>
                      <c:pt idx="1933">
                        <c:v>2.0251280880325848</c:v>
                      </c:pt>
                      <c:pt idx="1934">
                        <c:v>2.0261269704754712</c:v>
                      </c:pt>
                      <c:pt idx="1935">
                        <c:v>2.027125854091433</c:v>
                      </c:pt>
                      <c:pt idx="1936">
                        <c:v>2.0281247388786241</c:v>
                      </c:pt>
                      <c:pt idx="1937">
                        <c:v>2.0291236248352029</c:v>
                      </c:pt>
                      <c:pt idx="1938">
                        <c:v>2.0301225119593305</c:v>
                      </c:pt>
                      <c:pt idx="1939">
                        <c:v>2.0311214002491731</c:v>
                      </c:pt>
                      <c:pt idx="1940">
                        <c:v>2.0321202897028994</c:v>
                      </c:pt>
                      <c:pt idx="1941">
                        <c:v>2.0331191803186841</c:v>
                      </c:pt>
                      <c:pt idx="1942">
                        <c:v>2.034118072094703</c:v>
                      </c:pt>
                      <c:pt idx="1943">
                        <c:v>2.0351169650291374</c:v>
                      </c:pt>
                      <c:pt idx="1944">
                        <c:v>2.036115859120172</c:v>
                      </c:pt>
                      <c:pt idx="1945">
                        <c:v>2.0371147543659962</c:v>
                      </c:pt>
                      <c:pt idx="1946">
                        <c:v>2.0381136507648008</c:v>
                      </c:pt>
                      <c:pt idx="1947">
                        <c:v>2.0391125483147827</c:v>
                      </c:pt>
                      <c:pt idx="1948">
                        <c:v>2.0401114470141417</c:v>
                      </c:pt>
                      <c:pt idx="1949">
                        <c:v>2.0411103468610818</c:v>
                      </c:pt>
                      <c:pt idx="1950">
                        <c:v>2.0421092478538094</c:v>
                      </c:pt>
                      <c:pt idx="1951">
                        <c:v>2.0431081499905366</c:v>
                      </c:pt>
                      <c:pt idx="1952">
                        <c:v>2.0441070532694767</c:v>
                      </c:pt>
                      <c:pt idx="1953">
                        <c:v>2.04510595768885</c:v>
                      </c:pt>
                      <c:pt idx="1954">
                        <c:v>2.0461048632468772</c:v>
                      </c:pt>
                      <c:pt idx="1955">
                        <c:v>2.0471037699417853</c:v>
                      </c:pt>
                      <c:pt idx="1956">
                        <c:v>2.0481026777718032</c:v>
                      </c:pt>
                      <c:pt idx="1957">
                        <c:v>2.0491015867351647</c:v>
                      </c:pt>
                      <c:pt idx="1958">
                        <c:v>2.0501004968301055</c:v>
                      </c:pt>
                      <c:pt idx="1959">
                        <c:v>2.0510994080548679</c:v>
                      </c:pt>
                      <c:pt idx="1960">
                        <c:v>2.0520983204076946</c:v>
                      </c:pt>
                      <c:pt idx="1961">
                        <c:v>2.0530972338868345</c:v>
                      </c:pt>
                      <c:pt idx="1962">
                        <c:v>2.0540961484905385</c:v>
                      </c:pt>
                      <c:pt idx="1963">
                        <c:v>2.055095064217062</c:v>
                      </c:pt>
                      <c:pt idx="1964">
                        <c:v>2.056093981064663</c:v>
                      </c:pt>
                      <c:pt idx="1965">
                        <c:v>2.0570928990316051</c:v>
                      </c:pt>
                      <c:pt idx="1966">
                        <c:v>2.0580918181161532</c:v>
                      </c:pt>
                      <c:pt idx="1967">
                        <c:v>2.0590907383165771</c:v>
                      </c:pt>
                      <c:pt idx="1968">
                        <c:v>2.0600896596311493</c:v>
                      </c:pt>
                      <c:pt idx="1969">
                        <c:v>2.0610885820581473</c:v>
                      </c:pt>
                      <c:pt idx="1970">
                        <c:v>2.062087505595851</c:v>
                      </c:pt>
                      <c:pt idx="1971">
                        <c:v>2.0630864302425436</c:v>
                      </c:pt>
                      <c:pt idx="1972">
                        <c:v>2.0640853559965122</c:v>
                      </c:pt>
                      <c:pt idx="1973">
                        <c:v>2.0650842828560485</c:v>
                      </c:pt>
                      <c:pt idx="1974">
                        <c:v>2.0660832108194462</c:v>
                      </c:pt>
                      <c:pt idx="1975">
                        <c:v>2.0670821398850032</c:v>
                      </c:pt>
                      <c:pt idx="1976">
                        <c:v>2.0680810700510208</c:v>
                      </c:pt>
                      <c:pt idx="1977">
                        <c:v>2.0690800013158035</c:v>
                      </c:pt>
                      <c:pt idx="1978">
                        <c:v>2.0700789336776597</c:v>
                      </c:pt>
                      <c:pt idx="1979">
                        <c:v>2.0710778671349015</c:v>
                      </c:pt>
                      <c:pt idx="1980">
                        <c:v>2.0720768016858431</c:v>
                      </c:pt>
                      <c:pt idx="1981">
                        <c:v>2.0730757373288045</c:v>
                      </c:pt>
                      <c:pt idx="1982">
                        <c:v>2.0740746740621065</c:v>
                      </c:pt>
                      <c:pt idx="1983">
                        <c:v>2.0750736118840756</c:v>
                      </c:pt>
                      <c:pt idx="1984">
                        <c:v>2.07607255079304</c:v>
                      </c:pt>
                      <c:pt idx="1985">
                        <c:v>2.0770714907873322</c:v>
                      </c:pt>
                      <c:pt idx="1986">
                        <c:v>2.0780704318652883</c:v>
                      </c:pt>
                      <c:pt idx="1987">
                        <c:v>2.0790693740252477</c:v>
                      </c:pt>
                      <c:pt idx="1988">
                        <c:v>2.0800683172655519</c:v>
                      </c:pt>
                      <c:pt idx="1989">
                        <c:v>2.0810672615845478</c:v>
                      </c:pt>
                      <c:pt idx="1990">
                        <c:v>2.082066206980584</c:v>
                      </c:pt>
                      <c:pt idx="1991">
                        <c:v>2.0830651534520142</c:v>
                      </c:pt>
                      <c:pt idx="1992">
                        <c:v>2.0840641009971934</c:v>
                      </c:pt>
                      <c:pt idx="1993">
                        <c:v>2.0850630496144817</c:v>
                      </c:pt>
                      <c:pt idx="1994">
                        <c:v>2.0860619993022413</c:v>
                      </c:pt>
                      <c:pt idx="1995">
                        <c:v>2.0870609500588388</c:v>
                      </c:pt>
                      <c:pt idx="1996">
                        <c:v>2.0880599018826431</c:v>
                      </c:pt>
                      <c:pt idx="1997">
                        <c:v>2.0890588547720275</c:v>
                      </c:pt>
                      <c:pt idx="1998">
                        <c:v>2.090057808725367</c:v>
                      </c:pt>
                      <c:pt idx="1999">
                        <c:v>2.0910567637410415</c:v>
                      </c:pt>
                      <c:pt idx="2000">
                        <c:v>2.0920557198174339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7-603F-4D27-964A-70CBFFAC2B78}"/>
                  </c:ext>
                </c:extLst>
              </c15:ser>
            </c15:filteredScatterSeries>
            <c15:filteredScatterSeries>
              <c15:ser>
                <c:idx val="13"/>
                <c:order val="3"/>
                <c:spPr>
                  <a:ln w="19050" cap="rnd">
                    <a:solidFill>
                      <a:schemeClr val="bg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Air!$J$10:$J$2009</c15:sqref>
                        </c15:formulaRef>
                      </c:ext>
                    </c:extLst>
                    <c:numCache>
                      <c:formatCode>General</c:formatCode>
                      <c:ptCount val="2000"/>
                      <c:pt idx="0">
                        <c:v>1E-3</c:v>
                      </c:pt>
                      <c:pt idx="1">
                        <c:v>2E-3</c:v>
                      </c:pt>
                      <c:pt idx="2">
                        <c:v>3.0000000000000001E-3</c:v>
                      </c:pt>
                      <c:pt idx="3">
                        <c:v>4.0000000000000001E-3</c:v>
                      </c:pt>
                      <c:pt idx="4">
                        <c:v>5.0000000000000001E-3</c:v>
                      </c:pt>
                      <c:pt idx="5">
                        <c:v>6.0000000000000001E-3</c:v>
                      </c:pt>
                      <c:pt idx="6">
                        <c:v>7.0000000000000001E-3</c:v>
                      </c:pt>
                      <c:pt idx="7">
                        <c:v>8.0000000000000002E-3</c:v>
                      </c:pt>
                      <c:pt idx="8">
                        <c:v>8.9999999999999993E-3</c:v>
                      </c:pt>
                      <c:pt idx="9">
                        <c:v>0.01</c:v>
                      </c:pt>
                      <c:pt idx="10">
                        <c:v>1.0999999999999999E-2</c:v>
                      </c:pt>
                      <c:pt idx="11">
                        <c:v>1.2E-2</c:v>
                      </c:pt>
                      <c:pt idx="12">
                        <c:v>1.2999999999999999E-2</c:v>
                      </c:pt>
                      <c:pt idx="13">
                        <c:v>1.4E-2</c:v>
                      </c:pt>
                      <c:pt idx="14">
                        <c:v>1.4999999999999999E-2</c:v>
                      </c:pt>
                      <c:pt idx="15">
                        <c:v>1.6E-2</c:v>
                      </c:pt>
                      <c:pt idx="16">
                        <c:v>1.7000000000000001E-2</c:v>
                      </c:pt>
                      <c:pt idx="17">
                        <c:v>1.7999999999999999E-2</c:v>
                      </c:pt>
                      <c:pt idx="18">
                        <c:v>1.9E-2</c:v>
                      </c:pt>
                      <c:pt idx="19">
                        <c:v>0.02</c:v>
                      </c:pt>
                      <c:pt idx="20">
                        <c:v>2.1000000000000001E-2</c:v>
                      </c:pt>
                      <c:pt idx="21">
                        <c:v>2.1999999999999999E-2</c:v>
                      </c:pt>
                      <c:pt idx="22">
                        <c:v>2.3E-2</c:v>
                      </c:pt>
                      <c:pt idx="23">
                        <c:v>2.4E-2</c:v>
                      </c:pt>
                      <c:pt idx="24">
                        <c:v>2.5000000000000001E-2</c:v>
                      </c:pt>
                      <c:pt idx="25">
                        <c:v>2.5999999999999999E-2</c:v>
                      </c:pt>
                      <c:pt idx="26">
                        <c:v>2.7E-2</c:v>
                      </c:pt>
                      <c:pt idx="27">
                        <c:v>2.8000000000000001E-2</c:v>
                      </c:pt>
                      <c:pt idx="28">
                        <c:v>2.9000000000000001E-2</c:v>
                      </c:pt>
                      <c:pt idx="29">
                        <c:v>0.03</c:v>
                      </c:pt>
                      <c:pt idx="30">
                        <c:v>3.1E-2</c:v>
                      </c:pt>
                      <c:pt idx="31">
                        <c:v>3.2000000000000001E-2</c:v>
                      </c:pt>
                      <c:pt idx="32">
                        <c:v>3.3000000000000002E-2</c:v>
                      </c:pt>
                      <c:pt idx="33">
                        <c:v>3.4000000000000002E-2</c:v>
                      </c:pt>
                      <c:pt idx="34">
                        <c:v>3.5000000000000003E-2</c:v>
                      </c:pt>
                      <c:pt idx="35">
                        <c:v>3.5999999999999997E-2</c:v>
                      </c:pt>
                      <c:pt idx="36">
                        <c:v>3.6999999999999998E-2</c:v>
                      </c:pt>
                      <c:pt idx="37">
                        <c:v>3.7999999999999999E-2</c:v>
                      </c:pt>
                      <c:pt idx="38">
                        <c:v>3.9E-2</c:v>
                      </c:pt>
                      <c:pt idx="39">
                        <c:v>0.04</c:v>
                      </c:pt>
                      <c:pt idx="40">
                        <c:v>4.1000000000000002E-2</c:v>
                      </c:pt>
                      <c:pt idx="41">
                        <c:v>4.2000000000000003E-2</c:v>
                      </c:pt>
                      <c:pt idx="42">
                        <c:v>4.2999999999999997E-2</c:v>
                      </c:pt>
                      <c:pt idx="43">
                        <c:v>4.3999999999999997E-2</c:v>
                      </c:pt>
                      <c:pt idx="44">
                        <c:v>4.4999999999999998E-2</c:v>
                      </c:pt>
                      <c:pt idx="45">
                        <c:v>4.5999999999999999E-2</c:v>
                      </c:pt>
                      <c:pt idx="46">
                        <c:v>4.7E-2</c:v>
                      </c:pt>
                      <c:pt idx="47">
                        <c:v>4.8000000000000001E-2</c:v>
                      </c:pt>
                      <c:pt idx="48">
                        <c:v>4.9000000000000002E-2</c:v>
                      </c:pt>
                      <c:pt idx="49">
                        <c:v>0.05</c:v>
                      </c:pt>
                      <c:pt idx="50">
                        <c:v>5.0999999999999997E-2</c:v>
                      </c:pt>
                      <c:pt idx="51">
                        <c:v>5.1999999999999998E-2</c:v>
                      </c:pt>
                      <c:pt idx="52">
                        <c:v>5.2999999999999999E-2</c:v>
                      </c:pt>
                      <c:pt idx="53">
                        <c:v>5.3999999999999999E-2</c:v>
                      </c:pt>
                      <c:pt idx="54">
                        <c:v>5.5E-2</c:v>
                      </c:pt>
                      <c:pt idx="55">
                        <c:v>5.6000000000000001E-2</c:v>
                      </c:pt>
                      <c:pt idx="56">
                        <c:v>5.7000000000000002E-2</c:v>
                      </c:pt>
                      <c:pt idx="57">
                        <c:v>5.8000000000000003E-2</c:v>
                      </c:pt>
                      <c:pt idx="58">
                        <c:v>5.8999999999999997E-2</c:v>
                      </c:pt>
                      <c:pt idx="59">
                        <c:v>0.06</c:v>
                      </c:pt>
                      <c:pt idx="60">
                        <c:v>6.0999999999999999E-2</c:v>
                      </c:pt>
                      <c:pt idx="61">
                        <c:v>6.2E-2</c:v>
                      </c:pt>
                      <c:pt idx="62">
                        <c:v>6.3E-2</c:v>
                      </c:pt>
                      <c:pt idx="63">
                        <c:v>6.4000000000000001E-2</c:v>
                      </c:pt>
                      <c:pt idx="64">
                        <c:v>6.5000000000000002E-2</c:v>
                      </c:pt>
                      <c:pt idx="65">
                        <c:v>6.6000000000000003E-2</c:v>
                      </c:pt>
                      <c:pt idx="66">
                        <c:v>6.7000000000000004E-2</c:v>
                      </c:pt>
                      <c:pt idx="67">
                        <c:v>6.8000000000000005E-2</c:v>
                      </c:pt>
                      <c:pt idx="68">
                        <c:v>6.9000000000000006E-2</c:v>
                      </c:pt>
                      <c:pt idx="69">
                        <c:v>7.0000000000000007E-2</c:v>
                      </c:pt>
                      <c:pt idx="70">
                        <c:v>7.0999999999999994E-2</c:v>
                      </c:pt>
                      <c:pt idx="71">
                        <c:v>7.1999999999999995E-2</c:v>
                      </c:pt>
                      <c:pt idx="72">
                        <c:v>7.2999999999999995E-2</c:v>
                      </c:pt>
                      <c:pt idx="73">
                        <c:v>7.3999999999999996E-2</c:v>
                      </c:pt>
                      <c:pt idx="74">
                        <c:v>7.4999999999999997E-2</c:v>
                      </c:pt>
                      <c:pt idx="75">
                        <c:v>7.5999999999999998E-2</c:v>
                      </c:pt>
                      <c:pt idx="76">
                        <c:v>7.6999999999999999E-2</c:v>
                      </c:pt>
                      <c:pt idx="77">
                        <c:v>7.8E-2</c:v>
                      </c:pt>
                      <c:pt idx="78">
                        <c:v>7.9000000000000001E-2</c:v>
                      </c:pt>
                      <c:pt idx="79">
                        <c:v>0.08</c:v>
                      </c:pt>
                      <c:pt idx="80">
                        <c:v>8.1000000000000003E-2</c:v>
                      </c:pt>
                      <c:pt idx="81">
                        <c:v>8.2000000000000003E-2</c:v>
                      </c:pt>
                      <c:pt idx="82">
                        <c:v>8.3000000000000004E-2</c:v>
                      </c:pt>
                      <c:pt idx="83">
                        <c:v>8.4000000000000005E-2</c:v>
                      </c:pt>
                      <c:pt idx="84">
                        <c:v>8.5000000000000006E-2</c:v>
                      </c:pt>
                      <c:pt idx="85">
                        <c:v>8.5999999999999993E-2</c:v>
                      </c:pt>
                      <c:pt idx="86">
                        <c:v>8.6999999999999994E-2</c:v>
                      </c:pt>
                      <c:pt idx="87">
                        <c:v>8.7999999999999995E-2</c:v>
                      </c:pt>
                      <c:pt idx="88">
                        <c:v>8.8999999999999996E-2</c:v>
                      </c:pt>
                      <c:pt idx="89">
                        <c:v>0.09</c:v>
                      </c:pt>
                      <c:pt idx="90">
                        <c:v>9.0999999999999998E-2</c:v>
                      </c:pt>
                      <c:pt idx="91">
                        <c:v>9.1999999999999998E-2</c:v>
                      </c:pt>
                      <c:pt idx="92">
                        <c:v>9.2999999999999999E-2</c:v>
                      </c:pt>
                      <c:pt idx="93">
                        <c:v>9.4E-2</c:v>
                      </c:pt>
                      <c:pt idx="94">
                        <c:v>9.5000000000000001E-2</c:v>
                      </c:pt>
                      <c:pt idx="95">
                        <c:v>9.6000000000000002E-2</c:v>
                      </c:pt>
                      <c:pt idx="96">
                        <c:v>9.7000000000000003E-2</c:v>
                      </c:pt>
                      <c:pt idx="97">
                        <c:v>9.8000000000000004E-2</c:v>
                      </c:pt>
                      <c:pt idx="98">
                        <c:v>9.9000000000000005E-2</c:v>
                      </c:pt>
                      <c:pt idx="99">
                        <c:v>0.1</c:v>
                      </c:pt>
                      <c:pt idx="100">
                        <c:v>0.10100000000000001</c:v>
                      </c:pt>
                      <c:pt idx="101">
                        <c:v>0.10199999999999999</c:v>
                      </c:pt>
                      <c:pt idx="102">
                        <c:v>0.10299999999999999</c:v>
                      </c:pt>
                      <c:pt idx="103">
                        <c:v>0.104</c:v>
                      </c:pt>
                      <c:pt idx="104">
                        <c:v>0.105</c:v>
                      </c:pt>
                      <c:pt idx="105">
                        <c:v>0.106</c:v>
                      </c:pt>
                      <c:pt idx="106">
                        <c:v>0.107</c:v>
                      </c:pt>
                      <c:pt idx="107">
                        <c:v>0.108</c:v>
                      </c:pt>
                      <c:pt idx="108">
                        <c:v>0.109</c:v>
                      </c:pt>
                      <c:pt idx="109">
                        <c:v>0.11</c:v>
                      </c:pt>
                      <c:pt idx="110">
                        <c:v>0.111</c:v>
                      </c:pt>
                      <c:pt idx="111">
                        <c:v>0.112</c:v>
                      </c:pt>
                      <c:pt idx="112">
                        <c:v>0.113</c:v>
                      </c:pt>
                      <c:pt idx="113">
                        <c:v>0.114</c:v>
                      </c:pt>
                      <c:pt idx="114">
                        <c:v>0.115</c:v>
                      </c:pt>
                      <c:pt idx="115">
                        <c:v>0.11600000000000001</c:v>
                      </c:pt>
                      <c:pt idx="116">
                        <c:v>0.11700000000000001</c:v>
                      </c:pt>
                      <c:pt idx="117">
                        <c:v>0.11799999999999999</c:v>
                      </c:pt>
                      <c:pt idx="118">
                        <c:v>0.11899999999999999</c:v>
                      </c:pt>
                      <c:pt idx="119">
                        <c:v>0.12</c:v>
                      </c:pt>
                      <c:pt idx="120">
                        <c:v>0.121</c:v>
                      </c:pt>
                      <c:pt idx="121">
                        <c:v>0.122</c:v>
                      </c:pt>
                      <c:pt idx="122">
                        <c:v>0.123</c:v>
                      </c:pt>
                      <c:pt idx="123">
                        <c:v>0.124</c:v>
                      </c:pt>
                      <c:pt idx="124">
                        <c:v>0.125</c:v>
                      </c:pt>
                      <c:pt idx="125">
                        <c:v>0.126</c:v>
                      </c:pt>
                      <c:pt idx="126">
                        <c:v>0.127</c:v>
                      </c:pt>
                      <c:pt idx="127">
                        <c:v>0.128</c:v>
                      </c:pt>
                      <c:pt idx="128">
                        <c:v>0.129</c:v>
                      </c:pt>
                      <c:pt idx="129">
                        <c:v>0.13</c:v>
                      </c:pt>
                      <c:pt idx="130">
                        <c:v>0.13100000000000001</c:v>
                      </c:pt>
                      <c:pt idx="131">
                        <c:v>0.13200000000000001</c:v>
                      </c:pt>
                      <c:pt idx="132">
                        <c:v>0.13300000000000001</c:v>
                      </c:pt>
                      <c:pt idx="133">
                        <c:v>0.13400000000000001</c:v>
                      </c:pt>
                      <c:pt idx="134">
                        <c:v>0.13500000000000001</c:v>
                      </c:pt>
                      <c:pt idx="135">
                        <c:v>0.13600000000000001</c:v>
                      </c:pt>
                      <c:pt idx="136">
                        <c:v>0.13700000000000001</c:v>
                      </c:pt>
                      <c:pt idx="137">
                        <c:v>0.13800000000000001</c:v>
                      </c:pt>
                      <c:pt idx="138">
                        <c:v>0.13900000000000001</c:v>
                      </c:pt>
                      <c:pt idx="139">
                        <c:v>0.14000000000000001</c:v>
                      </c:pt>
                      <c:pt idx="140">
                        <c:v>0.14099999999999999</c:v>
                      </c:pt>
                      <c:pt idx="141">
                        <c:v>0.14199999999999999</c:v>
                      </c:pt>
                      <c:pt idx="142">
                        <c:v>0.14299999999999999</c:v>
                      </c:pt>
                      <c:pt idx="143">
                        <c:v>0.14399999999999999</c:v>
                      </c:pt>
                      <c:pt idx="144">
                        <c:v>0.14499999999999999</c:v>
                      </c:pt>
                      <c:pt idx="145">
                        <c:v>0.14599999999999999</c:v>
                      </c:pt>
                      <c:pt idx="146">
                        <c:v>0.14699999999999999</c:v>
                      </c:pt>
                      <c:pt idx="147">
                        <c:v>0.14799999999999999</c:v>
                      </c:pt>
                      <c:pt idx="148">
                        <c:v>0.14899999999999999</c:v>
                      </c:pt>
                      <c:pt idx="149">
                        <c:v>0.15</c:v>
                      </c:pt>
                      <c:pt idx="150">
                        <c:v>0.151</c:v>
                      </c:pt>
                      <c:pt idx="151">
                        <c:v>0.152</c:v>
                      </c:pt>
                      <c:pt idx="152">
                        <c:v>0.153</c:v>
                      </c:pt>
                      <c:pt idx="153">
                        <c:v>0.154</c:v>
                      </c:pt>
                      <c:pt idx="154">
                        <c:v>0.155</c:v>
                      </c:pt>
                      <c:pt idx="155">
                        <c:v>0.156</c:v>
                      </c:pt>
                      <c:pt idx="156">
                        <c:v>0.157</c:v>
                      </c:pt>
                      <c:pt idx="157">
                        <c:v>0.158</c:v>
                      </c:pt>
                      <c:pt idx="158">
                        <c:v>0.159</c:v>
                      </c:pt>
                      <c:pt idx="159">
                        <c:v>0.16</c:v>
                      </c:pt>
                      <c:pt idx="160">
                        <c:v>0.161</c:v>
                      </c:pt>
                      <c:pt idx="161">
                        <c:v>0.16200000000000001</c:v>
                      </c:pt>
                      <c:pt idx="162">
                        <c:v>0.16300000000000001</c:v>
                      </c:pt>
                      <c:pt idx="163">
                        <c:v>0.16400000000000001</c:v>
                      </c:pt>
                      <c:pt idx="164">
                        <c:v>0.16500000000000001</c:v>
                      </c:pt>
                      <c:pt idx="165">
                        <c:v>0.16600000000000001</c:v>
                      </c:pt>
                      <c:pt idx="166">
                        <c:v>0.16700000000000001</c:v>
                      </c:pt>
                      <c:pt idx="167">
                        <c:v>0.16800000000000001</c:v>
                      </c:pt>
                      <c:pt idx="168">
                        <c:v>0.16900000000000001</c:v>
                      </c:pt>
                      <c:pt idx="169">
                        <c:v>0.17</c:v>
                      </c:pt>
                      <c:pt idx="170">
                        <c:v>0.17100000000000001</c:v>
                      </c:pt>
                      <c:pt idx="171">
                        <c:v>0.17199999999999999</c:v>
                      </c:pt>
                      <c:pt idx="172">
                        <c:v>0.17299999999999999</c:v>
                      </c:pt>
                      <c:pt idx="173">
                        <c:v>0.17399999999999999</c:v>
                      </c:pt>
                      <c:pt idx="174">
                        <c:v>0.17499999999999999</c:v>
                      </c:pt>
                      <c:pt idx="175">
                        <c:v>0.17599999999999999</c:v>
                      </c:pt>
                      <c:pt idx="176">
                        <c:v>0.17699999999999999</c:v>
                      </c:pt>
                      <c:pt idx="177">
                        <c:v>0.17799999999999999</c:v>
                      </c:pt>
                      <c:pt idx="178">
                        <c:v>0.17899999999999999</c:v>
                      </c:pt>
                      <c:pt idx="179">
                        <c:v>0.18</c:v>
                      </c:pt>
                      <c:pt idx="180">
                        <c:v>0.18099999999999999</c:v>
                      </c:pt>
                      <c:pt idx="181">
                        <c:v>0.182</c:v>
                      </c:pt>
                      <c:pt idx="182">
                        <c:v>0.183</c:v>
                      </c:pt>
                      <c:pt idx="183">
                        <c:v>0.184</c:v>
                      </c:pt>
                      <c:pt idx="184">
                        <c:v>0.185</c:v>
                      </c:pt>
                      <c:pt idx="185">
                        <c:v>0.186</c:v>
                      </c:pt>
                      <c:pt idx="186">
                        <c:v>0.187</c:v>
                      </c:pt>
                      <c:pt idx="187">
                        <c:v>0.188</c:v>
                      </c:pt>
                      <c:pt idx="188">
                        <c:v>0.189</c:v>
                      </c:pt>
                      <c:pt idx="189">
                        <c:v>0.19</c:v>
                      </c:pt>
                      <c:pt idx="190">
                        <c:v>0.191</c:v>
                      </c:pt>
                      <c:pt idx="191">
                        <c:v>0.192</c:v>
                      </c:pt>
                      <c:pt idx="192">
                        <c:v>0.193</c:v>
                      </c:pt>
                      <c:pt idx="193">
                        <c:v>0.19400000000000001</c:v>
                      </c:pt>
                      <c:pt idx="194">
                        <c:v>0.19500000000000001</c:v>
                      </c:pt>
                      <c:pt idx="195">
                        <c:v>0.19600000000000001</c:v>
                      </c:pt>
                      <c:pt idx="196">
                        <c:v>0.19700000000000001</c:v>
                      </c:pt>
                      <c:pt idx="197">
                        <c:v>0.19800000000000001</c:v>
                      </c:pt>
                      <c:pt idx="198">
                        <c:v>0.19900000000000001</c:v>
                      </c:pt>
                      <c:pt idx="199">
                        <c:v>0.2</c:v>
                      </c:pt>
                      <c:pt idx="200">
                        <c:v>0.20100000000000001</c:v>
                      </c:pt>
                      <c:pt idx="201">
                        <c:v>0.20200000000000001</c:v>
                      </c:pt>
                      <c:pt idx="202">
                        <c:v>0.20300000000000001</c:v>
                      </c:pt>
                      <c:pt idx="203">
                        <c:v>0.20399999999999999</c:v>
                      </c:pt>
                      <c:pt idx="204">
                        <c:v>0.20499999999999999</c:v>
                      </c:pt>
                      <c:pt idx="205">
                        <c:v>0.20599999999999999</c:v>
                      </c:pt>
                      <c:pt idx="206">
                        <c:v>0.20699999999999999</c:v>
                      </c:pt>
                      <c:pt idx="207">
                        <c:v>0.20799999999999999</c:v>
                      </c:pt>
                      <c:pt idx="208">
                        <c:v>0.20899999999999999</c:v>
                      </c:pt>
                      <c:pt idx="209">
                        <c:v>0.21</c:v>
                      </c:pt>
                      <c:pt idx="210">
                        <c:v>0.21099999999999999</c:v>
                      </c:pt>
                      <c:pt idx="211">
                        <c:v>0.21199999999999999</c:v>
                      </c:pt>
                      <c:pt idx="212">
                        <c:v>0.21299999999999999</c:v>
                      </c:pt>
                      <c:pt idx="213">
                        <c:v>0.214</c:v>
                      </c:pt>
                      <c:pt idx="214">
                        <c:v>0.215</c:v>
                      </c:pt>
                      <c:pt idx="215">
                        <c:v>0.216</c:v>
                      </c:pt>
                      <c:pt idx="216">
                        <c:v>0.217</c:v>
                      </c:pt>
                      <c:pt idx="217">
                        <c:v>0.218</c:v>
                      </c:pt>
                      <c:pt idx="218">
                        <c:v>0.219</c:v>
                      </c:pt>
                      <c:pt idx="219">
                        <c:v>0.22</c:v>
                      </c:pt>
                      <c:pt idx="220">
                        <c:v>0.221</c:v>
                      </c:pt>
                      <c:pt idx="221">
                        <c:v>0.222</c:v>
                      </c:pt>
                      <c:pt idx="222">
                        <c:v>0.223</c:v>
                      </c:pt>
                      <c:pt idx="223">
                        <c:v>0.224</c:v>
                      </c:pt>
                      <c:pt idx="224">
                        <c:v>0.22500000000000001</c:v>
                      </c:pt>
                      <c:pt idx="225">
                        <c:v>0.22600000000000001</c:v>
                      </c:pt>
                      <c:pt idx="226">
                        <c:v>0.22700000000000001</c:v>
                      </c:pt>
                      <c:pt idx="227">
                        <c:v>0.22800000000000001</c:v>
                      </c:pt>
                      <c:pt idx="228">
                        <c:v>0.22900000000000001</c:v>
                      </c:pt>
                      <c:pt idx="229">
                        <c:v>0.23</c:v>
                      </c:pt>
                      <c:pt idx="230">
                        <c:v>0.23100000000000001</c:v>
                      </c:pt>
                      <c:pt idx="231">
                        <c:v>0.23200000000000001</c:v>
                      </c:pt>
                      <c:pt idx="232">
                        <c:v>0.23300000000000001</c:v>
                      </c:pt>
                      <c:pt idx="233">
                        <c:v>0.23400000000000001</c:v>
                      </c:pt>
                      <c:pt idx="234">
                        <c:v>0.23499999999999999</c:v>
                      </c:pt>
                      <c:pt idx="235">
                        <c:v>0.23599999999999999</c:v>
                      </c:pt>
                      <c:pt idx="236">
                        <c:v>0.23699999999999999</c:v>
                      </c:pt>
                      <c:pt idx="237">
                        <c:v>0.23799999999999999</c:v>
                      </c:pt>
                      <c:pt idx="238">
                        <c:v>0.23899999999999999</c:v>
                      </c:pt>
                      <c:pt idx="239">
                        <c:v>0.24</c:v>
                      </c:pt>
                      <c:pt idx="240">
                        <c:v>0.24099999999999999</c:v>
                      </c:pt>
                      <c:pt idx="241">
                        <c:v>0.24199999999999999</c:v>
                      </c:pt>
                      <c:pt idx="242">
                        <c:v>0.24299999999999999</c:v>
                      </c:pt>
                      <c:pt idx="243">
                        <c:v>0.24399999999999999</c:v>
                      </c:pt>
                      <c:pt idx="244">
                        <c:v>0.245</c:v>
                      </c:pt>
                      <c:pt idx="245">
                        <c:v>0.246</c:v>
                      </c:pt>
                      <c:pt idx="246">
                        <c:v>0.247</c:v>
                      </c:pt>
                      <c:pt idx="247">
                        <c:v>0.248</c:v>
                      </c:pt>
                      <c:pt idx="248">
                        <c:v>0.249</c:v>
                      </c:pt>
                      <c:pt idx="249">
                        <c:v>0.25</c:v>
                      </c:pt>
                      <c:pt idx="250">
                        <c:v>0.251</c:v>
                      </c:pt>
                      <c:pt idx="251">
                        <c:v>0.252</c:v>
                      </c:pt>
                      <c:pt idx="252">
                        <c:v>0.253</c:v>
                      </c:pt>
                      <c:pt idx="253">
                        <c:v>0.254</c:v>
                      </c:pt>
                      <c:pt idx="254">
                        <c:v>0.255</c:v>
                      </c:pt>
                      <c:pt idx="255">
                        <c:v>0.25600000000000001</c:v>
                      </c:pt>
                      <c:pt idx="256">
                        <c:v>0.25700000000000001</c:v>
                      </c:pt>
                      <c:pt idx="257">
                        <c:v>0.25800000000000001</c:v>
                      </c:pt>
                      <c:pt idx="258">
                        <c:v>0.25900000000000001</c:v>
                      </c:pt>
                      <c:pt idx="259">
                        <c:v>0.26</c:v>
                      </c:pt>
                      <c:pt idx="260">
                        <c:v>0.26100000000000001</c:v>
                      </c:pt>
                      <c:pt idx="261">
                        <c:v>0.26200000000000001</c:v>
                      </c:pt>
                      <c:pt idx="262">
                        <c:v>0.26300000000000001</c:v>
                      </c:pt>
                      <c:pt idx="263">
                        <c:v>0.26400000000000001</c:v>
                      </c:pt>
                      <c:pt idx="264">
                        <c:v>0.26500000000000001</c:v>
                      </c:pt>
                      <c:pt idx="265">
                        <c:v>0.26600000000000001</c:v>
                      </c:pt>
                      <c:pt idx="266">
                        <c:v>0.26700000000000002</c:v>
                      </c:pt>
                      <c:pt idx="267">
                        <c:v>0.26800000000000002</c:v>
                      </c:pt>
                      <c:pt idx="268">
                        <c:v>0.26900000000000002</c:v>
                      </c:pt>
                      <c:pt idx="269">
                        <c:v>0.27</c:v>
                      </c:pt>
                      <c:pt idx="270">
                        <c:v>0.27100000000000002</c:v>
                      </c:pt>
                      <c:pt idx="271">
                        <c:v>0.27200000000000002</c:v>
                      </c:pt>
                      <c:pt idx="272">
                        <c:v>0.27300000000000002</c:v>
                      </c:pt>
                      <c:pt idx="273">
                        <c:v>0.27400000000000002</c:v>
                      </c:pt>
                      <c:pt idx="274">
                        <c:v>0.27500000000000002</c:v>
                      </c:pt>
                      <c:pt idx="275">
                        <c:v>0.27600000000000002</c:v>
                      </c:pt>
                      <c:pt idx="276">
                        <c:v>0.27700000000000002</c:v>
                      </c:pt>
                      <c:pt idx="277">
                        <c:v>0.27800000000000002</c:v>
                      </c:pt>
                      <c:pt idx="278">
                        <c:v>0.27900000000000003</c:v>
                      </c:pt>
                      <c:pt idx="279">
                        <c:v>0.28000000000000003</c:v>
                      </c:pt>
                      <c:pt idx="280">
                        <c:v>0.28100000000000003</c:v>
                      </c:pt>
                      <c:pt idx="281">
                        <c:v>0.28199999999999997</c:v>
                      </c:pt>
                      <c:pt idx="282">
                        <c:v>0.28299999999999997</c:v>
                      </c:pt>
                      <c:pt idx="283">
                        <c:v>0.28399999999999997</c:v>
                      </c:pt>
                      <c:pt idx="284">
                        <c:v>0.28499999999999998</c:v>
                      </c:pt>
                      <c:pt idx="285">
                        <c:v>0.28599999999999998</c:v>
                      </c:pt>
                      <c:pt idx="286">
                        <c:v>0.28699999999999998</c:v>
                      </c:pt>
                      <c:pt idx="287">
                        <c:v>0.28799999999999998</c:v>
                      </c:pt>
                      <c:pt idx="288">
                        <c:v>0.28899999999999998</c:v>
                      </c:pt>
                      <c:pt idx="289">
                        <c:v>0.28999999999999998</c:v>
                      </c:pt>
                      <c:pt idx="290">
                        <c:v>0.29099999999999998</c:v>
                      </c:pt>
                      <c:pt idx="291">
                        <c:v>0.29199999999999998</c:v>
                      </c:pt>
                      <c:pt idx="292">
                        <c:v>0.29299999999999998</c:v>
                      </c:pt>
                      <c:pt idx="293">
                        <c:v>0.29399999999999998</c:v>
                      </c:pt>
                      <c:pt idx="294">
                        <c:v>0.29499999999999998</c:v>
                      </c:pt>
                      <c:pt idx="295">
                        <c:v>0.29599999999999999</c:v>
                      </c:pt>
                      <c:pt idx="296">
                        <c:v>0.29699999999999999</c:v>
                      </c:pt>
                      <c:pt idx="297">
                        <c:v>0.29799999999999999</c:v>
                      </c:pt>
                      <c:pt idx="298">
                        <c:v>0.29899999999999999</c:v>
                      </c:pt>
                      <c:pt idx="299">
                        <c:v>0.3</c:v>
                      </c:pt>
                      <c:pt idx="300">
                        <c:v>0.30099999999999999</c:v>
                      </c:pt>
                      <c:pt idx="301">
                        <c:v>0.30199999999999999</c:v>
                      </c:pt>
                      <c:pt idx="302">
                        <c:v>0.30299999999999999</c:v>
                      </c:pt>
                      <c:pt idx="303">
                        <c:v>0.30399999999999999</c:v>
                      </c:pt>
                      <c:pt idx="304">
                        <c:v>0.30499999999999999</c:v>
                      </c:pt>
                      <c:pt idx="305">
                        <c:v>0.30599999999999999</c:v>
                      </c:pt>
                      <c:pt idx="306">
                        <c:v>0.307</c:v>
                      </c:pt>
                      <c:pt idx="307">
                        <c:v>0.308</c:v>
                      </c:pt>
                      <c:pt idx="308">
                        <c:v>0.309</c:v>
                      </c:pt>
                      <c:pt idx="309">
                        <c:v>0.31</c:v>
                      </c:pt>
                      <c:pt idx="310">
                        <c:v>0.311</c:v>
                      </c:pt>
                      <c:pt idx="311">
                        <c:v>0.312</c:v>
                      </c:pt>
                      <c:pt idx="312">
                        <c:v>0.313</c:v>
                      </c:pt>
                      <c:pt idx="313">
                        <c:v>0.314</c:v>
                      </c:pt>
                      <c:pt idx="314">
                        <c:v>0.315</c:v>
                      </c:pt>
                      <c:pt idx="315">
                        <c:v>0.316</c:v>
                      </c:pt>
                      <c:pt idx="316">
                        <c:v>0.317</c:v>
                      </c:pt>
                      <c:pt idx="317">
                        <c:v>0.318</c:v>
                      </c:pt>
                      <c:pt idx="318">
                        <c:v>0.31900000000000001</c:v>
                      </c:pt>
                      <c:pt idx="319">
                        <c:v>0.32</c:v>
                      </c:pt>
                      <c:pt idx="320">
                        <c:v>0.32100000000000001</c:v>
                      </c:pt>
                      <c:pt idx="321">
                        <c:v>0.32200000000000001</c:v>
                      </c:pt>
                      <c:pt idx="322">
                        <c:v>0.32300000000000001</c:v>
                      </c:pt>
                      <c:pt idx="323">
                        <c:v>0.32400000000000001</c:v>
                      </c:pt>
                      <c:pt idx="324">
                        <c:v>0.32500000000000001</c:v>
                      </c:pt>
                      <c:pt idx="325">
                        <c:v>0.32600000000000001</c:v>
                      </c:pt>
                      <c:pt idx="326">
                        <c:v>0.32700000000000001</c:v>
                      </c:pt>
                      <c:pt idx="327">
                        <c:v>0.32800000000000001</c:v>
                      </c:pt>
                      <c:pt idx="328">
                        <c:v>0.32900000000000001</c:v>
                      </c:pt>
                      <c:pt idx="329">
                        <c:v>0.33</c:v>
                      </c:pt>
                      <c:pt idx="330">
                        <c:v>0.33100000000000002</c:v>
                      </c:pt>
                      <c:pt idx="331">
                        <c:v>0.33200000000000002</c:v>
                      </c:pt>
                      <c:pt idx="332">
                        <c:v>0.33300000000000002</c:v>
                      </c:pt>
                      <c:pt idx="333">
                        <c:v>0.33400000000000002</c:v>
                      </c:pt>
                      <c:pt idx="334">
                        <c:v>0.33500000000000002</c:v>
                      </c:pt>
                      <c:pt idx="335">
                        <c:v>0.33600000000000002</c:v>
                      </c:pt>
                      <c:pt idx="336">
                        <c:v>0.33700000000000002</c:v>
                      </c:pt>
                      <c:pt idx="337">
                        <c:v>0.33800000000000002</c:v>
                      </c:pt>
                      <c:pt idx="338">
                        <c:v>0.33900000000000002</c:v>
                      </c:pt>
                      <c:pt idx="339">
                        <c:v>0.34</c:v>
                      </c:pt>
                      <c:pt idx="340">
                        <c:v>0.34100000000000003</c:v>
                      </c:pt>
                      <c:pt idx="341">
                        <c:v>0.34200000000000003</c:v>
                      </c:pt>
                      <c:pt idx="342">
                        <c:v>0.34300000000000003</c:v>
                      </c:pt>
                      <c:pt idx="343">
                        <c:v>0.34399999999999997</c:v>
                      </c:pt>
                      <c:pt idx="344">
                        <c:v>0.34499999999999997</c:v>
                      </c:pt>
                      <c:pt idx="345">
                        <c:v>0.34599999999999997</c:v>
                      </c:pt>
                      <c:pt idx="346">
                        <c:v>0.34699999999999998</c:v>
                      </c:pt>
                      <c:pt idx="347">
                        <c:v>0.34799999999999998</c:v>
                      </c:pt>
                      <c:pt idx="348">
                        <c:v>0.34899999999999998</c:v>
                      </c:pt>
                      <c:pt idx="349">
                        <c:v>0.35</c:v>
                      </c:pt>
                      <c:pt idx="350">
                        <c:v>0.35099999999999998</c:v>
                      </c:pt>
                      <c:pt idx="351">
                        <c:v>0.35199999999999998</c:v>
                      </c:pt>
                      <c:pt idx="352">
                        <c:v>0.35299999999999998</c:v>
                      </c:pt>
                      <c:pt idx="353">
                        <c:v>0.35399999999999998</c:v>
                      </c:pt>
                      <c:pt idx="354">
                        <c:v>0.35499999999999998</c:v>
                      </c:pt>
                      <c:pt idx="355">
                        <c:v>0.35599999999999998</c:v>
                      </c:pt>
                      <c:pt idx="356">
                        <c:v>0.35699999999999998</c:v>
                      </c:pt>
                      <c:pt idx="357">
                        <c:v>0.35799999999999998</c:v>
                      </c:pt>
                      <c:pt idx="358">
                        <c:v>0.35899999999999999</c:v>
                      </c:pt>
                      <c:pt idx="359">
                        <c:v>0.36</c:v>
                      </c:pt>
                      <c:pt idx="360">
                        <c:v>0.36099999999999999</c:v>
                      </c:pt>
                      <c:pt idx="361">
                        <c:v>0.36199999999999999</c:v>
                      </c:pt>
                      <c:pt idx="362">
                        <c:v>0.36299999999999999</c:v>
                      </c:pt>
                      <c:pt idx="363">
                        <c:v>0.36399999999999999</c:v>
                      </c:pt>
                      <c:pt idx="364">
                        <c:v>0.36499999999999999</c:v>
                      </c:pt>
                      <c:pt idx="365">
                        <c:v>0.36599999999999999</c:v>
                      </c:pt>
                      <c:pt idx="366">
                        <c:v>0.36699999999999999</c:v>
                      </c:pt>
                      <c:pt idx="367">
                        <c:v>0.36799999999999999</c:v>
                      </c:pt>
                      <c:pt idx="368">
                        <c:v>0.36899999999999999</c:v>
                      </c:pt>
                      <c:pt idx="369">
                        <c:v>0.37</c:v>
                      </c:pt>
                      <c:pt idx="370">
                        <c:v>0.371</c:v>
                      </c:pt>
                      <c:pt idx="371">
                        <c:v>0.372</c:v>
                      </c:pt>
                      <c:pt idx="372">
                        <c:v>0.373</c:v>
                      </c:pt>
                      <c:pt idx="373">
                        <c:v>0.374</c:v>
                      </c:pt>
                      <c:pt idx="374">
                        <c:v>0.375</c:v>
                      </c:pt>
                      <c:pt idx="375">
                        <c:v>0.376</c:v>
                      </c:pt>
                      <c:pt idx="376">
                        <c:v>0.377</c:v>
                      </c:pt>
                      <c:pt idx="377">
                        <c:v>0.378</c:v>
                      </c:pt>
                      <c:pt idx="378">
                        <c:v>0.379</c:v>
                      </c:pt>
                      <c:pt idx="379">
                        <c:v>0.38</c:v>
                      </c:pt>
                      <c:pt idx="380">
                        <c:v>0.38100000000000001</c:v>
                      </c:pt>
                      <c:pt idx="381">
                        <c:v>0.38200000000000001</c:v>
                      </c:pt>
                      <c:pt idx="382">
                        <c:v>0.38300000000000001</c:v>
                      </c:pt>
                      <c:pt idx="383">
                        <c:v>0.38400000000000001</c:v>
                      </c:pt>
                      <c:pt idx="384">
                        <c:v>0.38500000000000001</c:v>
                      </c:pt>
                      <c:pt idx="385">
                        <c:v>0.38600000000000001</c:v>
                      </c:pt>
                      <c:pt idx="386">
                        <c:v>0.38700000000000001</c:v>
                      </c:pt>
                      <c:pt idx="387">
                        <c:v>0.38800000000000001</c:v>
                      </c:pt>
                      <c:pt idx="388">
                        <c:v>0.38900000000000001</c:v>
                      </c:pt>
                      <c:pt idx="389">
                        <c:v>0.39</c:v>
                      </c:pt>
                      <c:pt idx="390">
                        <c:v>0.39100000000000001</c:v>
                      </c:pt>
                      <c:pt idx="391">
                        <c:v>0.39200000000000002</c:v>
                      </c:pt>
                      <c:pt idx="392">
                        <c:v>0.39300000000000002</c:v>
                      </c:pt>
                      <c:pt idx="393">
                        <c:v>0.39400000000000002</c:v>
                      </c:pt>
                      <c:pt idx="394">
                        <c:v>0.39500000000000002</c:v>
                      </c:pt>
                      <c:pt idx="395">
                        <c:v>0.39600000000000002</c:v>
                      </c:pt>
                      <c:pt idx="396">
                        <c:v>0.39700000000000002</c:v>
                      </c:pt>
                      <c:pt idx="397">
                        <c:v>0.39800000000000002</c:v>
                      </c:pt>
                      <c:pt idx="398">
                        <c:v>0.39900000000000002</c:v>
                      </c:pt>
                      <c:pt idx="399">
                        <c:v>0.4</c:v>
                      </c:pt>
                      <c:pt idx="400">
                        <c:v>0.40100000000000002</c:v>
                      </c:pt>
                      <c:pt idx="401">
                        <c:v>0.40200000000000002</c:v>
                      </c:pt>
                      <c:pt idx="402">
                        <c:v>0.40300000000000002</c:v>
                      </c:pt>
                      <c:pt idx="403">
                        <c:v>0.40400000000000003</c:v>
                      </c:pt>
                      <c:pt idx="404">
                        <c:v>0.40500000000000003</c:v>
                      </c:pt>
                      <c:pt idx="405">
                        <c:v>0.40600000000000003</c:v>
                      </c:pt>
                      <c:pt idx="406">
                        <c:v>0.40699999999999997</c:v>
                      </c:pt>
                      <c:pt idx="407">
                        <c:v>0.40799999999999997</c:v>
                      </c:pt>
                      <c:pt idx="408">
                        <c:v>0.40899999999999997</c:v>
                      </c:pt>
                      <c:pt idx="409">
                        <c:v>0.41</c:v>
                      </c:pt>
                      <c:pt idx="410">
                        <c:v>0.41099999999999998</c:v>
                      </c:pt>
                      <c:pt idx="411">
                        <c:v>0.41199999999999998</c:v>
                      </c:pt>
                      <c:pt idx="412">
                        <c:v>0.41299999999999998</c:v>
                      </c:pt>
                      <c:pt idx="413">
                        <c:v>0.41399999999999998</c:v>
                      </c:pt>
                      <c:pt idx="414">
                        <c:v>0.41499999999999998</c:v>
                      </c:pt>
                      <c:pt idx="415">
                        <c:v>0.41599999999999998</c:v>
                      </c:pt>
                      <c:pt idx="416">
                        <c:v>0.41699999999999998</c:v>
                      </c:pt>
                      <c:pt idx="417">
                        <c:v>0.41799999999999998</c:v>
                      </c:pt>
                      <c:pt idx="418">
                        <c:v>0.41899999999999998</c:v>
                      </c:pt>
                      <c:pt idx="419">
                        <c:v>0.42</c:v>
                      </c:pt>
                      <c:pt idx="420">
                        <c:v>0.42099999999999999</c:v>
                      </c:pt>
                      <c:pt idx="421">
                        <c:v>0.42199999999999999</c:v>
                      </c:pt>
                      <c:pt idx="422">
                        <c:v>0.42299999999999999</c:v>
                      </c:pt>
                      <c:pt idx="423">
                        <c:v>0.42399999999999999</c:v>
                      </c:pt>
                      <c:pt idx="424">
                        <c:v>0.42499999999999999</c:v>
                      </c:pt>
                      <c:pt idx="425">
                        <c:v>0.42599999999999999</c:v>
                      </c:pt>
                      <c:pt idx="426">
                        <c:v>0.42699999999999999</c:v>
                      </c:pt>
                      <c:pt idx="427">
                        <c:v>0.42799999999999999</c:v>
                      </c:pt>
                      <c:pt idx="428">
                        <c:v>0.42899999999999999</c:v>
                      </c:pt>
                      <c:pt idx="429">
                        <c:v>0.43</c:v>
                      </c:pt>
                      <c:pt idx="430">
                        <c:v>0.43099999999999999</c:v>
                      </c:pt>
                      <c:pt idx="431">
                        <c:v>0.432</c:v>
                      </c:pt>
                      <c:pt idx="432">
                        <c:v>0.433</c:v>
                      </c:pt>
                      <c:pt idx="433">
                        <c:v>0.434</c:v>
                      </c:pt>
                      <c:pt idx="434">
                        <c:v>0.435</c:v>
                      </c:pt>
                      <c:pt idx="435">
                        <c:v>0.436</c:v>
                      </c:pt>
                      <c:pt idx="436">
                        <c:v>0.437</c:v>
                      </c:pt>
                      <c:pt idx="437">
                        <c:v>0.438</c:v>
                      </c:pt>
                      <c:pt idx="438">
                        <c:v>0.439</c:v>
                      </c:pt>
                      <c:pt idx="439">
                        <c:v>0.44</c:v>
                      </c:pt>
                      <c:pt idx="440">
                        <c:v>0.441</c:v>
                      </c:pt>
                      <c:pt idx="441">
                        <c:v>0.442</c:v>
                      </c:pt>
                      <c:pt idx="442">
                        <c:v>0.443</c:v>
                      </c:pt>
                      <c:pt idx="443">
                        <c:v>0.44400000000000001</c:v>
                      </c:pt>
                      <c:pt idx="444">
                        <c:v>0.44500000000000001</c:v>
                      </c:pt>
                      <c:pt idx="445">
                        <c:v>0.44600000000000001</c:v>
                      </c:pt>
                      <c:pt idx="446">
                        <c:v>0.44700000000000001</c:v>
                      </c:pt>
                      <c:pt idx="447">
                        <c:v>0.44800000000000001</c:v>
                      </c:pt>
                      <c:pt idx="448">
                        <c:v>0.44900000000000001</c:v>
                      </c:pt>
                      <c:pt idx="449">
                        <c:v>0.45</c:v>
                      </c:pt>
                      <c:pt idx="450">
                        <c:v>0.45100000000000001</c:v>
                      </c:pt>
                      <c:pt idx="451">
                        <c:v>0.45200000000000001</c:v>
                      </c:pt>
                      <c:pt idx="452">
                        <c:v>0.45300000000000001</c:v>
                      </c:pt>
                      <c:pt idx="453">
                        <c:v>0.45400000000000001</c:v>
                      </c:pt>
                      <c:pt idx="454">
                        <c:v>0.45500000000000002</c:v>
                      </c:pt>
                      <c:pt idx="455">
                        <c:v>0.45600000000000002</c:v>
                      </c:pt>
                      <c:pt idx="456">
                        <c:v>0.45700000000000002</c:v>
                      </c:pt>
                      <c:pt idx="457">
                        <c:v>0.45800000000000002</c:v>
                      </c:pt>
                      <c:pt idx="458">
                        <c:v>0.45900000000000002</c:v>
                      </c:pt>
                      <c:pt idx="459">
                        <c:v>0.46</c:v>
                      </c:pt>
                      <c:pt idx="460">
                        <c:v>0.46100000000000002</c:v>
                      </c:pt>
                      <c:pt idx="461">
                        <c:v>0.46200000000000002</c:v>
                      </c:pt>
                      <c:pt idx="462">
                        <c:v>0.46300000000000002</c:v>
                      </c:pt>
                      <c:pt idx="463">
                        <c:v>0.46400000000000002</c:v>
                      </c:pt>
                      <c:pt idx="464">
                        <c:v>0.46500000000000002</c:v>
                      </c:pt>
                      <c:pt idx="465">
                        <c:v>0.46600000000000003</c:v>
                      </c:pt>
                      <c:pt idx="466">
                        <c:v>0.46700000000000003</c:v>
                      </c:pt>
                      <c:pt idx="467">
                        <c:v>0.46800000000000003</c:v>
                      </c:pt>
                      <c:pt idx="468">
                        <c:v>0.46899999999999997</c:v>
                      </c:pt>
                      <c:pt idx="469">
                        <c:v>0.47</c:v>
                      </c:pt>
                      <c:pt idx="470">
                        <c:v>0.47099999999999997</c:v>
                      </c:pt>
                      <c:pt idx="471">
                        <c:v>0.47199999999999998</c:v>
                      </c:pt>
                      <c:pt idx="472">
                        <c:v>0.47299999999999998</c:v>
                      </c:pt>
                      <c:pt idx="473">
                        <c:v>0.47399999999999998</c:v>
                      </c:pt>
                      <c:pt idx="474">
                        <c:v>0.47499999999999998</c:v>
                      </c:pt>
                      <c:pt idx="475">
                        <c:v>0.47599999999999998</c:v>
                      </c:pt>
                      <c:pt idx="476">
                        <c:v>0.47699999999999998</c:v>
                      </c:pt>
                      <c:pt idx="477">
                        <c:v>0.47799999999999998</c:v>
                      </c:pt>
                      <c:pt idx="478">
                        <c:v>0.47899999999999998</c:v>
                      </c:pt>
                      <c:pt idx="479">
                        <c:v>0.48</c:v>
                      </c:pt>
                      <c:pt idx="480">
                        <c:v>0.48099999999999998</c:v>
                      </c:pt>
                      <c:pt idx="481">
                        <c:v>0.48199999999999998</c:v>
                      </c:pt>
                      <c:pt idx="482">
                        <c:v>0.48299999999999998</c:v>
                      </c:pt>
                      <c:pt idx="483">
                        <c:v>0.48399999999999999</c:v>
                      </c:pt>
                      <c:pt idx="484">
                        <c:v>0.48499999999999999</c:v>
                      </c:pt>
                      <c:pt idx="485">
                        <c:v>0.48599999999999999</c:v>
                      </c:pt>
                      <c:pt idx="486">
                        <c:v>0.48699999999999999</c:v>
                      </c:pt>
                      <c:pt idx="487">
                        <c:v>0.48799999999999999</c:v>
                      </c:pt>
                      <c:pt idx="488">
                        <c:v>0.48899999999999999</c:v>
                      </c:pt>
                      <c:pt idx="489">
                        <c:v>0.49</c:v>
                      </c:pt>
                      <c:pt idx="490">
                        <c:v>0.49099999999999999</c:v>
                      </c:pt>
                      <c:pt idx="491">
                        <c:v>0.49199999999999999</c:v>
                      </c:pt>
                      <c:pt idx="492">
                        <c:v>0.49299999999999999</c:v>
                      </c:pt>
                      <c:pt idx="493">
                        <c:v>0.49399999999999999</c:v>
                      </c:pt>
                      <c:pt idx="494">
                        <c:v>0.495</c:v>
                      </c:pt>
                      <c:pt idx="495">
                        <c:v>0.496</c:v>
                      </c:pt>
                      <c:pt idx="496">
                        <c:v>0.497</c:v>
                      </c:pt>
                      <c:pt idx="497">
                        <c:v>0.498</c:v>
                      </c:pt>
                      <c:pt idx="498">
                        <c:v>0.499</c:v>
                      </c:pt>
                      <c:pt idx="499">
                        <c:v>0.5</c:v>
                      </c:pt>
                      <c:pt idx="500">
                        <c:v>0.501</c:v>
                      </c:pt>
                      <c:pt idx="501">
                        <c:v>0.502</c:v>
                      </c:pt>
                      <c:pt idx="502">
                        <c:v>0.503</c:v>
                      </c:pt>
                      <c:pt idx="503">
                        <c:v>0.504</c:v>
                      </c:pt>
                      <c:pt idx="504">
                        <c:v>0.505</c:v>
                      </c:pt>
                      <c:pt idx="505">
                        <c:v>0.50600000000000001</c:v>
                      </c:pt>
                      <c:pt idx="506">
                        <c:v>0.50700000000000001</c:v>
                      </c:pt>
                      <c:pt idx="507">
                        <c:v>0.50800000000000001</c:v>
                      </c:pt>
                      <c:pt idx="508">
                        <c:v>0.50900000000000001</c:v>
                      </c:pt>
                      <c:pt idx="509">
                        <c:v>0.51</c:v>
                      </c:pt>
                      <c:pt idx="510">
                        <c:v>0.51100000000000001</c:v>
                      </c:pt>
                      <c:pt idx="511">
                        <c:v>0.51200000000000001</c:v>
                      </c:pt>
                      <c:pt idx="512">
                        <c:v>0.51300000000000001</c:v>
                      </c:pt>
                      <c:pt idx="513">
                        <c:v>0.51400000000000001</c:v>
                      </c:pt>
                      <c:pt idx="514">
                        <c:v>0.51500000000000001</c:v>
                      </c:pt>
                      <c:pt idx="515">
                        <c:v>0.51600000000000001</c:v>
                      </c:pt>
                      <c:pt idx="516">
                        <c:v>0.51700000000000002</c:v>
                      </c:pt>
                      <c:pt idx="517">
                        <c:v>0.51800000000000002</c:v>
                      </c:pt>
                      <c:pt idx="518">
                        <c:v>0.51900000000000002</c:v>
                      </c:pt>
                      <c:pt idx="519">
                        <c:v>0.52</c:v>
                      </c:pt>
                      <c:pt idx="520">
                        <c:v>0.52100000000000002</c:v>
                      </c:pt>
                      <c:pt idx="521">
                        <c:v>0.52200000000000002</c:v>
                      </c:pt>
                      <c:pt idx="522">
                        <c:v>0.52300000000000002</c:v>
                      </c:pt>
                      <c:pt idx="523">
                        <c:v>0.52400000000000002</c:v>
                      </c:pt>
                      <c:pt idx="524">
                        <c:v>0.52500000000000002</c:v>
                      </c:pt>
                      <c:pt idx="525">
                        <c:v>0.52600000000000002</c:v>
                      </c:pt>
                      <c:pt idx="526">
                        <c:v>0.52700000000000002</c:v>
                      </c:pt>
                      <c:pt idx="527">
                        <c:v>0.52800000000000002</c:v>
                      </c:pt>
                      <c:pt idx="528">
                        <c:v>0.52900000000000003</c:v>
                      </c:pt>
                      <c:pt idx="529">
                        <c:v>0.53</c:v>
                      </c:pt>
                      <c:pt idx="530">
                        <c:v>0.53100000000000003</c:v>
                      </c:pt>
                      <c:pt idx="531">
                        <c:v>0.53200000000000003</c:v>
                      </c:pt>
                      <c:pt idx="532">
                        <c:v>0.53300000000000003</c:v>
                      </c:pt>
                      <c:pt idx="533">
                        <c:v>0.53400000000000003</c:v>
                      </c:pt>
                      <c:pt idx="534">
                        <c:v>0.53500000000000003</c:v>
                      </c:pt>
                      <c:pt idx="535">
                        <c:v>0.53600000000000003</c:v>
                      </c:pt>
                      <c:pt idx="536">
                        <c:v>0.53700000000000003</c:v>
                      </c:pt>
                      <c:pt idx="537">
                        <c:v>0.53800000000000003</c:v>
                      </c:pt>
                      <c:pt idx="538">
                        <c:v>0.53900000000000003</c:v>
                      </c:pt>
                      <c:pt idx="539">
                        <c:v>0.54</c:v>
                      </c:pt>
                      <c:pt idx="540">
                        <c:v>0.54100000000000004</c:v>
                      </c:pt>
                      <c:pt idx="541">
                        <c:v>0.54200000000000004</c:v>
                      </c:pt>
                      <c:pt idx="542">
                        <c:v>0.54300000000000004</c:v>
                      </c:pt>
                      <c:pt idx="543">
                        <c:v>0.54400000000000004</c:v>
                      </c:pt>
                      <c:pt idx="544">
                        <c:v>0.54500000000000004</c:v>
                      </c:pt>
                      <c:pt idx="545">
                        <c:v>0.54600000000000004</c:v>
                      </c:pt>
                      <c:pt idx="546">
                        <c:v>0.54700000000000004</c:v>
                      </c:pt>
                      <c:pt idx="547">
                        <c:v>0.54800000000000004</c:v>
                      </c:pt>
                      <c:pt idx="548">
                        <c:v>0.54900000000000004</c:v>
                      </c:pt>
                      <c:pt idx="549">
                        <c:v>0.55000000000000004</c:v>
                      </c:pt>
                      <c:pt idx="550">
                        <c:v>0.55100000000000005</c:v>
                      </c:pt>
                      <c:pt idx="551">
                        <c:v>0.55200000000000005</c:v>
                      </c:pt>
                      <c:pt idx="552">
                        <c:v>0.55300000000000005</c:v>
                      </c:pt>
                      <c:pt idx="553">
                        <c:v>0.55400000000000005</c:v>
                      </c:pt>
                      <c:pt idx="554">
                        <c:v>0.55500000000000005</c:v>
                      </c:pt>
                      <c:pt idx="555">
                        <c:v>0.55600000000000005</c:v>
                      </c:pt>
                      <c:pt idx="556">
                        <c:v>0.55700000000000005</c:v>
                      </c:pt>
                      <c:pt idx="557">
                        <c:v>0.55800000000000005</c:v>
                      </c:pt>
                      <c:pt idx="558">
                        <c:v>0.55900000000000005</c:v>
                      </c:pt>
                      <c:pt idx="559">
                        <c:v>0.56000000000000005</c:v>
                      </c:pt>
                      <c:pt idx="560">
                        <c:v>0.56100000000000005</c:v>
                      </c:pt>
                      <c:pt idx="561">
                        <c:v>0.56200000000000006</c:v>
                      </c:pt>
                      <c:pt idx="562">
                        <c:v>0.56299999999999994</c:v>
                      </c:pt>
                      <c:pt idx="563">
                        <c:v>0.56399999999999995</c:v>
                      </c:pt>
                      <c:pt idx="564">
                        <c:v>0.56499999999999995</c:v>
                      </c:pt>
                      <c:pt idx="565">
                        <c:v>0.56599999999999995</c:v>
                      </c:pt>
                      <c:pt idx="566">
                        <c:v>0.56699999999999995</c:v>
                      </c:pt>
                      <c:pt idx="567">
                        <c:v>0.56799999999999995</c:v>
                      </c:pt>
                      <c:pt idx="568">
                        <c:v>0.56899999999999995</c:v>
                      </c:pt>
                      <c:pt idx="569">
                        <c:v>0.56999999999999995</c:v>
                      </c:pt>
                      <c:pt idx="570">
                        <c:v>0.57099999999999995</c:v>
                      </c:pt>
                      <c:pt idx="571">
                        <c:v>0.57199999999999995</c:v>
                      </c:pt>
                      <c:pt idx="572">
                        <c:v>0.57299999999999995</c:v>
                      </c:pt>
                      <c:pt idx="573">
                        <c:v>0.57399999999999995</c:v>
                      </c:pt>
                      <c:pt idx="574">
                        <c:v>0.57499999999999996</c:v>
                      </c:pt>
                      <c:pt idx="575">
                        <c:v>0.57599999999999996</c:v>
                      </c:pt>
                      <c:pt idx="576">
                        <c:v>0.57699999999999996</c:v>
                      </c:pt>
                      <c:pt idx="577">
                        <c:v>0.57799999999999996</c:v>
                      </c:pt>
                      <c:pt idx="578">
                        <c:v>0.57899999999999996</c:v>
                      </c:pt>
                      <c:pt idx="579">
                        <c:v>0.57999999999999996</c:v>
                      </c:pt>
                      <c:pt idx="580">
                        <c:v>0.58099999999999996</c:v>
                      </c:pt>
                      <c:pt idx="581">
                        <c:v>0.58199999999999996</c:v>
                      </c:pt>
                      <c:pt idx="582">
                        <c:v>0.58299999999999996</c:v>
                      </c:pt>
                      <c:pt idx="583">
                        <c:v>0.58399999999999996</c:v>
                      </c:pt>
                      <c:pt idx="584">
                        <c:v>0.58499999999999996</c:v>
                      </c:pt>
                      <c:pt idx="585">
                        <c:v>0.58599999999999997</c:v>
                      </c:pt>
                      <c:pt idx="586">
                        <c:v>0.58699999999999997</c:v>
                      </c:pt>
                      <c:pt idx="587">
                        <c:v>0.58799999999999997</c:v>
                      </c:pt>
                      <c:pt idx="588">
                        <c:v>0.58899999999999997</c:v>
                      </c:pt>
                      <c:pt idx="589">
                        <c:v>0.59</c:v>
                      </c:pt>
                      <c:pt idx="590">
                        <c:v>0.59099999999999997</c:v>
                      </c:pt>
                      <c:pt idx="591">
                        <c:v>0.59199999999999997</c:v>
                      </c:pt>
                      <c:pt idx="592">
                        <c:v>0.59299999999999997</c:v>
                      </c:pt>
                      <c:pt idx="593">
                        <c:v>0.59399999999999997</c:v>
                      </c:pt>
                      <c:pt idx="594">
                        <c:v>0.59499999999999997</c:v>
                      </c:pt>
                      <c:pt idx="595">
                        <c:v>0.59599999999999997</c:v>
                      </c:pt>
                      <c:pt idx="596">
                        <c:v>0.59699999999999998</c:v>
                      </c:pt>
                      <c:pt idx="597">
                        <c:v>0.59799999999999998</c:v>
                      </c:pt>
                      <c:pt idx="598">
                        <c:v>0.59899999999999998</c:v>
                      </c:pt>
                      <c:pt idx="599">
                        <c:v>0.6</c:v>
                      </c:pt>
                      <c:pt idx="600">
                        <c:v>0.60099999999999998</c:v>
                      </c:pt>
                      <c:pt idx="601">
                        <c:v>0.60199999999999998</c:v>
                      </c:pt>
                      <c:pt idx="602">
                        <c:v>0.60299999999999998</c:v>
                      </c:pt>
                      <c:pt idx="603">
                        <c:v>0.60399999999999998</c:v>
                      </c:pt>
                      <c:pt idx="604">
                        <c:v>0.60499999999999998</c:v>
                      </c:pt>
                      <c:pt idx="605">
                        <c:v>0.60599999999999998</c:v>
                      </c:pt>
                      <c:pt idx="606">
                        <c:v>0.60699999999999998</c:v>
                      </c:pt>
                      <c:pt idx="607">
                        <c:v>0.60799999999999998</c:v>
                      </c:pt>
                      <c:pt idx="608">
                        <c:v>0.60899999999999999</c:v>
                      </c:pt>
                      <c:pt idx="609">
                        <c:v>0.61</c:v>
                      </c:pt>
                      <c:pt idx="610">
                        <c:v>0.61099999999999999</c:v>
                      </c:pt>
                      <c:pt idx="611">
                        <c:v>0.61199999999999999</c:v>
                      </c:pt>
                      <c:pt idx="612">
                        <c:v>0.61299999999999999</c:v>
                      </c:pt>
                      <c:pt idx="613">
                        <c:v>0.61399999999999999</c:v>
                      </c:pt>
                      <c:pt idx="614">
                        <c:v>0.61499999999999999</c:v>
                      </c:pt>
                      <c:pt idx="615">
                        <c:v>0.61599999999999999</c:v>
                      </c:pt>
                      <c:pt idx="616">
                        <c:v>0.61699999999999999</c:v>
                      </c:pt>
                      <c:pt idx="617">
                        <c:v>0.61799999999999999</c:v>
                      </c:pt>
                      <c:pt idx="618">
                        <c:v>0.61899999999999999</c:v>
                      </c:pt>
                      <c:pt idx="619">
                        <c:v>0.62</c:v>
                      </c:pt>
                      <c:pt idx="620">
                        <c:v>0.621</c:v>
                      </c:pt>
                      <c:pt idx="621">
                        <c:v>0.622</c:v>
                      </c:pt>
                      <c:pt idx="622">
                        <c:v>0.623</c:v>
                      </c:pt>
                      <c:pt idx="623">
                        <c:v>0.624</c:v>
                      </c:pt>
                      <c:pt idx="624">
                        <c:v>0.625</c:v>
                      </c:pt>
                      <c:pt idx="625">
                        <c:v>0.626</c:v>
                      </c:pt>
                      <c:pt idx="626">
                        <c:v>0.627</c:v>
                      </c:pt>
                      <c:pt idx="627">
                        <c:v>0.628</c:v>
                      </c:pt>
                      <c:pt idx="628">
                        <c:v>0.629</c:v>
                      </c:pt>
                      <c:pt idx="629">
                        <c:v>0.63</c:v>
                      </c:pt>
                      <c:pt idx="630">
                        <c:v>0.63100000000000001</c:v>
                      </c:pt>
                      <c:pt idx="631">
                        <c:v>0.63200000000000001</c:v>
                      </c:pt>
                      <c:pt idx="632">
                        <c:v>0.63300000000000001</c:v>
                      </c:pt>
                      <c:pt idx="633">
                        <c:v>0.63400000000000001</c:v>
                      </c:pt>
                      <c:pt idx="634">
                        <c:v>0.63500000000000001</c:v>
                      </c:pt>
                      <c:pt idx="635">
                        <c:v>0.63600000000000001</c:v>
                      </c:pt>
                      <c:pt idx="636">
                        <c:v>0.63700000000000001</c:v>
                      </c:pt>
                      <c:pt idx="637">
                        <c:v>0.63800000000000001</c:v>
                      </c:pt>
                      <c:pt idx="638">
                        <c:v>0.63900000000000001</c:v>
                      </c:pt>
                      <c:pt idx="639">
                        <c:v>0.64</c:v>
                      </c:pt>
                      <c:pt idx="640">
                        <c:v>0.64100000000000001</c:v>
                      </c:pt>
                      <c:pt idx="641">
                        <c:v>0.64200000000000002</c:v>
                      </c:pt>
                      <c:pt idx="642">
                        <c:v>0.64300000000000002</c:v>
                      </c:pt>
                      <c:pt idx="643">
                        <c:v>0.64400000000000002</c:v>
                      </c:pt>
                      <c:pt idx="644">
                        <c:v>0.64500000000000002</c:v>
                      </c:pt>
                      <c:pt idx="645">
                        <c:v>0.64600000000000002</c:v>
                      </c:pt>
                      <c:pt idx="646">
                        <c:v>0.64700000000000002</c:v>
                      </c:pt>
                      <c:pt idx="647">
                        <c:v>0.64800000000000002</c:v>
                      </c:pt>
                      <c:pt idx="648">
                        <c:v>0.64900000000000002</c:v>
                      </c:pt>
                      <c:pt idx="649">
                        <c:v>0.65</c:v>
                      </c:pt>
                      <c:pt idx="650">
                        <c:v>0.65100000000000002</c:v>
                      </c:pt>
                      <c:pt idx="651">
                        <c:v>0.65200000000000002</c:v>
                      </c:pt>
                      <c:pt idx="652">
                        <c:v>0.65300000000000002</c:v>
                      </c:pt>
                      <c:pt idx="653">
                        <c:v>0.65400000000000003</c:v>
                      </c:pt>
                      <c:pt idx="654">
                        <c:v>0.65500000000000003</c:v>
                      </c:pt>
                      <c:pt idx="655">
                        <c:v>0.65600000000000003</c:v>
                      </c:pt>
                      <c:pt idx="656">
                        <c:v>0.65700000000000003</c:v>
                      </c:pt>
                      <c:pt idx="657">
                        <c:v>0.65800000000000003</c:v>
                      </c:pt>
                      <c:pt idx="658">
                        <c:v>0.65900000000000003</c:v>
                      </c:pt>
                      <c:pt idx="659">
                        <c:v>0.66</c:v>
                      </c:pt>
                      <c:pt idx="660">
                        <c:v>0.66100000000000003</c:v>
                      </c:pt>
                      <c:pt idx="661">
                        <c:v>0.66200000000000003</c:v>
                      </c:pt>
                      <c:pt idx="662">
                        <c:v>0.66300000000000003</c:v>
                      </c:pt>
                      <c:pt idx="663">
                        <c:v>0.66400000000000003</c:v>
                      </c:pt>
                      <c:pt idx="664">
                        <c:v>0.66500000000000004</c:v>
                      </c:pt>
                      <c:pt idx="665">
                        <c:v>0.66600000000000004</c:v>
                      </c:pt>
                      <c:pt idx="666">
                        <c:v>0.66700000000000004</c:v>
                      </c:pt>
                      <c:pt idx="667">
                        <c:v>0.66800000000000004</c:v>
                      </c:pt>
                      <c:pt idx="668">
                        <c:v>0.66900000000000004</c:v>
                      </c:pt>
                      <c:pt idx="669">
                        <c:v>0.67</c:v>
                      </c:pt>
                      <c:pt idx="670">
                        <c:v>0.67100000000000004</c:v>
                      </c:pt>
                      <c:pt idx="671">
                        <c:v>0.67200000000000004</c:v>
                      </c:pt>
                      <c:pt idx="672">
                        <c:v>0.67300000000000004</c:v>
                      </c:pt>
                      <c:pt idx="673">
                        <c:v>0.67400000000000004</c:v>
                      </c:pt>
                      <c:pt idx="674">
                        <c:v>0.67500000000000004</c:v>
                      </c:pt>
                      <c:pt idx="675">
                        <c:v>0.67600000000000005</c:v>
                      </c:pt>
                      <c:pt idx="676">
                        <c:v>0.67700000000000005</c:v>
                      </c:pt>
                      <c:pt idx="677">
                        <c:v>0.67800000000000005</c:v>
                      </c:pt>
                      <c:pt idx="678">
                        <c:v>0.67900000000000005</c:v>
                      </c:pt>
                      <c:pt idx="679">
                        <c:v>0.68</c:v>
                      </c:pt>
                      <c:pt idx="680">
                        <c:v>0.68100000000000005</c:v>
                      </c:pt>
                      <c:pt idx="681">
                        <c:v>0.68200000000000005</c:v>
                      </c:pt>
                      <c:pt idx="682">
                        <c:v>0.68300000000000005</c:v>
                      </c:pt>
                      <c:pt idx="683">
                        <c:v>0.68400000000000005</c:v>
                      </c:pt>
                      <c:pt idx="684">
                        <c:v>0.68500000000000005</c:v>
                      </c:pt>
                      <c:pt idx="685">
                        <c:v>0.68600000000000005</c:v>
                      </c:pt>
                      <c:pt idx="686">
                        <c:v>0.68700000000000006</c:v>
                      </c:pt>
                      <c:pt idx="687">
                        <c:v>0.68799999999999994</c:v>
                      </c:pt>
                      <c:pt idx="688">
                        <c:v>0.68899999999999995</c:v>
                      </c:pt>
                      <c:pt idx="689">
                        <c:v>0.69</c:v>
                      </c:pt>
                      <c:pt idx="690">
                        <c:v>0.69099999999999995</c:v>
                      </c:pt>
                      <c:pt idx="691">
                        <c:v>0.69199999999999995</c:v>
                      </c:pt>
                      <c:pt idx="692">
                        <c:v>0.69299999999999995</c:v>
                      </c:pt>
                      <c:pt idx="693">
                        <c:v>0.69399999999999995</c:v>
                      </c:pt>
                      <c:pt idx="694">
                        <c:v>0.69499999999999995</c:v>
                      </c:pt>
                      <c:pt idx="695">
                        <c:v>0.69599999999999995</c:v>
                      </c:pt>
                      <c:pt idx="696">
                        <c:v>0.69699999999999995</c:v>
                      </c:pt>
                      <c:pt idx="697">
                        <c:v>0.69799999999999995</c:v>
                      </c:pt>
                      <c:pt idx="698">
                        <c:v>0.69899999999999995</c:v>
                      </c:pt>
                      <c:pt idx="699">
                        <c:v>0.7</c:v>
                      </c:pt>
                      <c:pt idx="700">
                        <c:v>0.70099999999999996</c:v>
                      </c:pt>
                      <c:pt idx="701">
                        <c:v>0.70199999999999996</c:v>
                      </c:pt>
                      <c:pt idx="702">
                        <c:v>0.70299999999999996</c:v>
                      </c:pt>
                      <c:pt idx="703">
                        <c:v>0.70399999999999996</c:v>
                      </c:pt>
                      <c:pt idx="704">
                        <c:v>0.70499999999999996</c:v>
                      </c:pt>
                      <c:pt idx="705">
                        <c:v>0.70599999999999996</c:v>
                      </c:pt>
                      <c:pt idx="706">
                        <c:v>0.70699999999999996</c:v>
                      </c:pt>
                      <c:pt idx="707">
                        <c:v>0.70799999999999996</c:v>
                      </c:pt>
                      <c:pt idx="708">
                        <c:v>0.70899999999999996</c:v>
                      </c:pt>
                      <c:pt idx="709">
                        <c:v>0.71</c:v>
                      </c:pt>
                      <c:pt idx="710">
                        <c:v>0.71099999999999997</c:v>
                      </c:pt>
                      <c:pt idx="711">
                        <c:v>0.71199999999999997</c:v>
                      </c:pt>
                      <c:pt idx="712">
                        <c:v>0.71299999999999997</c:v>
                      </c:pt>
                      <c:pt idx="713">
                        <c:v>0.71399999999999997</c:v>
                      </c:pt>
                      <c:pt idx="714">
                        <c:v>0.71499999999999997</c:v>
                      </c:pt>
                      <c:pt idx="715">
                        <c:v>0.71599999999999997</c:v>
                      </c:pt>
                      <c:pt idx="716">
                        <c:v>0.71699999999999997</c:v>
                      </c:pt>
                      <c:pt idx="717">
                        <c:v>0.71799999999999997</c:v>
                      </c:pt>
                      <c:pt idx="718">
                        <c:v>0.71899999999999997</c:v>
                      </c:pt>
                      <c:pt idx="719">
                        <c:v>0.72</c:v>
                      </c:pt>
                      <c:pt idx="720">
                        <c:v>0.72099999999999997</c:v>
                      </c:pt>
                      <c:pt idx="721">
                        <c:v>0.72199999999999998</c:v>
                      </c:pt>
                      <c:pt idx="722">
                        <c:v>0.72299999999999998</c:v>
                      </c:pt>
                      <c:pt idx="723">
                        <c:v>0.72399999999999998</c:v>
                      </c:pt>
                      <c:pt idx="724">
                        <c:v>0.72499999999999998</c:v>
                      </c:pt>
                      <c:pt idx="725">
                        <c:v>0.72599999999999998</c:v>
                      </c:pt>
                      <c:pt idx="726">
                        <c:v>0.72699999999999998</c:v>
                      </c:pt>
                      <c:pt idx="727">
                        <c:v>0.72799999999999998</c:v>
                      </c:pt>
                      <c:pt idx="728">
                        <c:v>0.72899999999999998</c:v>
                      </c:pt>
                      <c:pt idx="729">
                        <c:v>0.73</c:v>
                      </c:pt>
                      <c:pt idx="730">
                        <c:v>0.73099999999999998</c:v>
                      </c:pt>
                      <c:pt idx="731">
                        <c:v>0.73199999999999998</c:v>
                      </c:pt>
                      <c:pt idx="732">
                        <c:v>0.73299999999999998</c:v>
                      </c:pt>
                      <c:pt idx="733">
                        <c:v>0.73399999999999999</c:v>
                      </c:pt>
                      <c:pt idx="734">
                        <c:v>0.73499999999999999</c:v>
                      </c:pt>
                      <c:pt idx="735">
                        <c:v>0.73599999999999999</c:v>
                      </c:pt>
                      <c:pt idx="736">
                        <c:v>0.73699999999999999</c:v>
                      </c:pt>
                      <c:pt idx="737">
                        <c:v>0.73799999999999999</c:v>
                      </c:pt>
                      <c:pt idx="738">
                        <c:v>0.73899999999999999</c:v>
                      </c:pt>
                      <c:pt idx="739">
                        <c:v>0.74</c:v>
                      </c:pt>
                      <c:pt idx="740">
                        <c:v>0.74099999999999999</c:v>
                      </c:pt>
                      <c:pt idx="741">
                        <c:v>0.74199999999999999</c:v>
                      </c:pt>
                      <c:pt idx="742">
                        <c:v>0.74299999999999999</c:v>
                      </c:pt>
                      <c:pt idx="743">
                        <c:v>0.74399999999999999</c:v>
                      </c:pt>
                      <c:pt idx="744">
                        <c:v>0.745</c:v>
                      </c:pt>
                      <c:pt idx="745">
                        <c:v>0.746</c:v>
                      </c:pt>
                      <c:pt idx="746">
                        <c:v>0.747</c:v>
                      </c:pt>
                      <c:pt idx="747">
                        <c:v>0.748</c:v>
                      </c:pt>
                      <c:pt idx="748">
                        <c:v>0.749</c:v>
                      </c:pt>
                      <c:pt idx="749">
                        <c:v>0.75</c:v>
                      </c:pt>
                      <c:pt idx="750">
                        <c:v>0.751</c:v>
                      </c:pt>
                      <c:pt idx="751">
                        <c:v>0.752</c:v>
                      </c:pt>
                      <c:pt idx="752">
                        <c:v>0.753</c:v>
                      </c:pt>
                      <c:pt idx="753">
                        <c:v>0.754</c:v>
                      </c:pt>
                      <c:pt idx="754">
                        <c:v>0.755</c:v>
                      </c:pt>
                      <c:pt idx="755">
                        <c:v>0.75600000000000001</c:v>
                      </c:pt>
                      <c:pt idx="756">
                        <c:v>0.75700000000000001</c:v>
                      </c:pt>
                      <c:pt idx="757">
                        <c:v>0.75800000000000001</c:v>
                      </c:pt>
                      <c:pt idx="758">
                        <c:v>0.75900000000000001</c:v>
                      </c:pt>
                      <c:pt idx="759">
                        <c:v>0.76</c:v>
                      </c:pt>
                      <c:pt idx="760">
                        <c:v>0.76100000000000001</c:v>
                      </c:pt>
                      <c:pt idx="761">
                        <c:v>0.76200000000000001</c:v>
                      </c:pt>
                      <c:pt idx="762">
                        <c:v>0.76300000000000001</c:v>
                      </c:pt>
                      <c:pt idx="763">
                        <c:v>0.76400000000000001</c:v>
                      </c:pt>
                      <c:pt idx="764">
                        <c:v>0.76500000000000001</c:v>
                      </c:pt>
                      <c:pt idx="765">
                        <c:v>0.76600000000000001</c:v>
                      </c:pt>
                      <c:pt idx="766">
                        <c:v>0.76700000000000002</c:v>
                      </c:pt>
                      <c:pt idx="767">
                        <c:v>0.76800000000000002</c:v>
                      </c:pt>
                      <c:pt idx="768">
                        <c:v>0.76900000000000002</c:v>
                      </c:pt>
                      <c:pt idx="769">
                        <c:v>0.77</c:v>
                      </c:pt>
                      <c:pt idx="770">
                        <c:v>0.77100000000000002</c:v>
                      </c:pt>
                      <c:pt idx="771">
                        <c:v>0.77200000000000002</c:v>
                      </c:pt>
                      <c:pt idx="772">
                        <c:v>0.77300000000000002</c:v>
                      </c:pt>
                      <c:pt idx="773">
                        <c:v>0.77400000000000002</c:v>
                      </c:pt>
                      <c:pt idx="774">
                        <c:v>0.77500000000000002</c:v>
                      </c:pt>
                      <c:pt idx="775">
                        <c:v>0.77600000000000002</c:v>
                      </c:pt>
                      <c:pt idx="776">
                        <c:v>0.77700000000000002</c:v>
                      </c:pt>
                      <c:pt idx="777">
                        <c:v>0.77800000000000002</c:v>
                      </c:pt>
                      <c:pt idx="778">
                        <c:v>0.77900000000000003</c:v>
                      </c:pt>
                      <c:pt idx="779">
                        <c:v>0.78</c:v>
                      </c:pt>
                      <c:pt idx="780">
                        <c:v>0.78100000000000003</c:v>
                      </c:pt>
                      <c:pt idx="781">
                        <c:v>0.78200000000000003</c:v>
                      </c:pt>
                      <c:pt idx="782">
                        <c:v>0.78300000000000003</c:v>
                      </c:pt>
                      <c:pt idx="783">
                        <c:v>0.78400000000000003</c:v>
                      </c:pt>
                      <c:pt idx="784">
                        <c:v>0.78500000000000003</c:v>
                      </c:pt>
                      <c:pt idx="785">
                        <c:v>0.78600000000000003</c:v>
                      </c:pt>
                      <c:pt idx="786">
                        <c:v>0.78700000000000003</c:v>
                      </c:pt>
                      <c:pt idx="787">
                        <c:v>0.78800000000000003</c:v>
                      </c:pt>
                      <c:pt idx="788">
                        <c:v>0.78900000000000003</c:v>
                      </c:pt>
                      <c:pt idx="789">
                        <c:v>0.79</c:v>
                      </c:pt>
                      <c:pt idx="790">
                        <c:v>0.79100000000000004</c:v>
                      </c:pt>
                      <c:pt idx="791">
                        <c:v>0.79200000000000004</c:v>
                      </c:pt>
                      <c:pt idx="792">
                        <c:v>0.79300000000000004</c:v>
                      </c:pt>
                      <c:pt idx="793">
                        <c:v>0.79400000000000004</c:v>
                      </c:pt>
                      <c:pt idx="794">
                        <c:v>0.79500000000000004</c:v>
                      </c:pt>
                      <c:pt idx="795">
                        <c:v>0.79600000000000004</c:v>
                      </c:pt>
                      <c:pt idx="796">
                        <c:v>0.79700000000000004</c:v>
                      </c:pt>
                      <c:pt idx="797">
                        <c:v>0.79800000000000004</c:v>
                      </c:pt>
                      <c:pt idx="798">
                        <c:v>0.79900000000000004</c:v>
                      </c:pt>
                      <c:pt idx="799">
                        <c:v>0.8</c:v>
                      </c:pt>
                      <c:pt idx="800">
                        <c:v>0.80100000000000005</c:v>
                      </c:pt>
                      <c:pt idx="801">
                        <c:v>0.80200000000000005</c:v>
                      </c:pt>
                      <c:pt idx="802">
                        <c:v>0.80300000000000005</c:v>
                      </c:pt>
                      <c:pt idx="803">
                        <c:v>0.80400000000000005</c:v>
                      </c:pt>
                      <c:pt idx="804">
                        <c:v>0.80500000000000005</c:v>
                      </c:pt>
                      <c:pt idx="805">
                        <c:v>0.80600000000000005</c:v>
                      </c:pt>
                      <c:pt idx="806">
                        <c:v>0.80700000000000005</c:v>
                      </c:pt>
                      <c:pt idx="807">
                        <c:v>0.80800000000000005</c:v>
                      </c:pt>
                      <c:pt idx="808">
                        <c:v>0.80900000000000005</c:v>
                      </c:pt>
                      <c:pt idx="809">
                        <c:v>0.81</c:v>
                      </c:pt>
                      <c:pt idx="810">
                        <c:v>0.81100000000000005</c:v>
                      </c:pt>
                      <c:pt idx="811">
                        <c:v>0.81200000000000006</c:v>
                      </c:pt>
                      <c:pt idx="812">
                        <c:v>0.81299999999999994</c:v>
                      </c:pt>
                      <c:pt idx="813">
                        <c:v>0.81399999999999995</c:v>
                      </c:pt>
                      <c:pt idx="814">
                        <c:v>0.81499999999999995</c:v>
                      </c:pt>
                      <c:pt idx="815">
                        <c:v>0.81599999999999995</c:v>
                      </c:pt>
                      <c:pt idx="816">
                        <c:v>0.81699999999999995</c:v>
                      </c:pt>
                      <c:pt idx="817">
                        <c:v>0.81799999999999995</c:v>
                      </c:pt>
                      <c:pt idx="818">
                        <c:v>0.81899999999999995</c:v>
                      </c:pt>
                      <c:pt idx="819">
                        <c:v>0.82</c:v>
                      </c:pt>
                      <c:pt idx="820">
                        <c:v>0.82099999999999995</c:v>
                      </c:pt>
                      <c:pt idx="821">
                        <c:v>0.82199999999999995</c:v>
                      </c:pt>
                      <c:pt idx="822">
                        <c:v>0.82299999999999995</c:v>
                      </c:pt>
                      <c:pt idx="823">
                        <c:v>0.82399999999999995</c:v>
                      </c:pt>
                      <c:pt idx="824">
                        <c:v>0.82499999999999996</c:v>
                      </c:pt>
                      <c:pt idx="825">
                        <c:v>0.82599999999999996</c:v>
                      </c:pt>
                      <c:pt idx="826">
                        <c:v>0.82699999999999996</c:v>
                      </c:pt>
                      <c:pt idx="827">
                        <c:v>0.82799999999999996</c:v>
                      </c:pt>
                      <c:pt idx="828">
                        <c:v>0.82899999999999996</c:v>
                      </c:pt>
                      <c:pt idx="829">
                        <c:v>0.83</c:v>
                      </c:pt>
                      <c:pt idx="830">
                        <c:v>0.83099999999999996</c:v>
                      </c:pt>
                      <c:pt idx="831">
                        <c:v>0.83199999999999996</c:v>
                      </c:pt>
                      <c:pt idx="832">
                        <c:v>0.83299999999999996</c:v>
                      </c:pt>
                      <c:pt idx="833">
                        <c:v>0.83399999999999996</c:v>
                      </c:pt>
                      <c:pt idx="834">
                        <c:v>0.83499999999999996</c:v>
                      </c:pt>
                      <c:pt idx="835">
                        <c:v>0.83599999999999997</c:v>
                      </c:pt>
                      <c:pt idx="836">
                        <c:v>0.83699999999999997</c:v>
                      </c:pt>
                      <c:pt idx="837">
                        <c:v>0.83799999999999997</c:v>
                      </c:pt>
                      <c:pt idx="838">
                        <c:v>0.83899999999999997</c:v>
                      </c:pt>
                      <c:pt idx="839">
                        <c:v>0.84</c:v>
                      </c:pt>
                      <c:pt idx="840">
                        <c:v>0.84099999999999997</c:v>
                      </c:pt>
                      <c:pt idx="841">
                        <c:v>0.84199999999999997</c:v>
                      </c:pt>
                      <c:pt idx="842">
                        <c:v>0.84299999999999997</c:v>
                      </c:pt>
                      <c:pt idx="843">
                        <c:v>0.84399999999999997</c:v>
                      </c:pt>
                      <c:pt idx="844">
                        <c:v>0.84499999999999997</c:v>
                      </c:pt>
                      <c:pt idx="845">
                        <c:v>0.84599999999999997</c:v>
                      </c:pt>
                      <c:pt idx="846">
                        <c:v>0.84699999999999998</c:v>
                      </c:pt>
                      <c:pt idx="847">
                        <c:v>0.84799999999999998</c:v>
                      </c:pt>
                      <c:pt idx="848">
                        <c:v>0.84899999999999998</c:v>
                      </c:pt>
                      <c:pt idx="849">
                        <c:v>0.85</c:v>
                      </c:pt>
                      <c:pt idx="850">
                        <c:v>0.85099999999999998</c:v>
                      </c:pt>
                      <c:pt idx="851">
                        <c:v>0.85199999999999998</c:v>
                      </c:pt>
                      <c:pt idx="852">
                        <c:v>0.85299999999999998</c:v>
                      </c:pt>
                      <c:pt idx="853">
                        <c:v>0.85399999999999998</c:v>
                      </c:pt>
                      <c:pt idx="854">
                        <c:v>0.85499999999999998</c:v>
                      </c:pt>
                      <c:pt idx="855">
                        <c:v>0.85599999999999998</c:v>
                      </c:pt>
                      <c:pt idx="856">
                        <c:v>0.85699999999999998</c:v>
                      </c:pt>
                      <c:pt idx="857">
                        <c:v>0.85799999999999998</c:v>
                      </c:pt>
                      <c:pt idx="858">
                        <c:v>0.85899999999999999</c:v>
                      </c:pt>
                      <c:pt idx="859">
                        <c:v>0.86</c:v>
                      </c:pt>
                      <c:pt idx="860">
                        <c:v>0.86099999999999999</c:v>
                      </c:pt>
                      <c:pt idx="861">
                        <c:v>0.86199999999999999</c:v>
                      </c:pt>
                      <c:pt idx="862">
                        <c:v>0.86299999999999999</c:v>
                      </c:pt>
                      <c:pt idx="863">
                        <c:v>0.86399999999999999</c:v>
                      </c:pt>
                      <c:pt idx="864">
                        <c:v>0.86499999999999999</c:v>
                      </c:pt>
                      <c:pt idx="865">
                        <c:v>0.86599999999999999</c:v>
                      </c:pt>
                      <c:pt idx="866">
                        <c:v>0.86699999999999999</c:v>
                      </c:pt>
                      <c:pt idx="867">
                        <c:v>0.86799999999999999</c:v>
                      </c:pt>
                      <c:pt idx="868">
                        <c:v>0.86899999999999999</c:v>
                      </c:pt>
                      <c:pt idx="869">
                        <c:v>0.87</c:v>
                      </c:pt>
                      <c:pt idx="870">
                        <c:v>0.871</c:v>
                      </c:pt>
                      <c:pt idx="871">
                        <c:v>0.872</c:v>
                      </c:pt>
                      <c:pt idx="872">
                        <c:v>0.873</c:v>
                      </c:pt>
                      <c:pt idx="873">
                        <c:v>0.874</c:v>
                      </c:pt>
                      <c:pt idx="874">
                        <c:v>0.875</c:v>
                      </c:pt>
                      <c:pt idx="875">
                        <c:v>0.876</c:v>
                      </c:pt>
                      <c:pt idx="876">
                        <c:v>0.877</c:v>
                      </c:pt>
                      <c:pt idx="877">
                        <c:v>0.878</c:v>
                      </c:pt>
                      <c:pt idx="878">
                        <c:v>0.879</c:v>
                      </c:pt>
                      <c:pt idx="879">
                        <c:v>0.88</c:v>
                      </c:pt>
                      <c:pt idx="880">
                        <c:v>0.88100000000000001</c:v>
                      </c:pt>
                      <c:pt idx="881">
                        <c:v>0.88200000000000001</c:v>
                      </c:pt>
                      <c:pt idx="882">
                        <c:v>0.88300000000000001</c:v>
                      </c:pt>
                      <c:pt idx="883">
                        <c:v>0.88400000000000001</c:v>
                      </c:pt>
                      <c:pt idx="884">
                        <c:v>0.88500000000000001</c:v>
                      </c:pt>
                      <c:pt idx="885">
                        <c:v>0.88600000000000001</c:v>
                      </c:pt>
                      <c:pt idx="886">
                        <c:v>0.88700000000000001</c:v>
                      </c:pt>
                      <c:pt idx="887">
                        <c:v>0.88800000000000001</c:v>
                      </c:pt>
                      <c:pt idx="888">
                        <c:v>0.88900000000000001</c:v>
                      </c:pt>
                      <c:pt idx="889">
                        <c:v>0.89</c:v>
                      </c:pt>
                      <c:pt idx="890">
                        <c:v>0.89100000000000001</c:v>
                      </c:pt>
                      <c:pt idx="891">
                        <c:v>0.89200000000000002</c:v>
                      </c:pt>
                      <c:pt idx="892">
                        <c:v>0.89300000000000002</c:v>
                      </c:pt>
                      <c:pt idx="893">
                        <c:v>0.89400000000000002</c:v>
                      </c:pt>
                      <c:pt idx="894">
                        <c:v>0.89500000000000002</c:v>
                      </c:pt>
                      <c:pt idx="895">
                        <c:v>0.89600000000000002</c:v>
                      </c:pt>
                      <c:pt idx="896">
                        <c:v>0.89700000000000002</c:v>
                      </c:pt>
                      <c:pt idx="897">
                        <c:v>0.89800000000000002</c:v>
                      </c:pt>
                      <c:pt idx="898">
                        <c:v>0.89900000000000002</c:v>
                      </c:pt>
                      <c:pt idx="899">
                        <c:v>0.9</c:v>
                      </c:pt>
                      <c:pt idx="900">
                        <c:v>0.90100000000000002</c:v>
                      </c:pt>
                      <c:pt idx="901">
                        <c:v>0.90200000000000002</c:v>
                      </c:pt>
                      <c:pt idx="902">
                        <c:v>0.90300000000000002</c:v>
                      </c:pt>
                      <c:pt idx="903">
                        <c:v>0.90400000000000003</c:v>
                      </c:pt>
                      <c:pt idx="904">
                        <c:v>0.90500000000000003</c:v>
                      </c:pt>
                      <c:pt idx="905">
                        <c:v>0.90600000000000003</c:v>
                      </c:pt>
                      <c:pt idx="906">
                        <c:v>0.90700000000000003</c:v>
                      </c:pt>
                      <c:pt idx="907">
                        <c:v>0.90800000000000003</c:v>
                      </c:pt>
                      <c:pt idx="908">
                        <c:v>0.90900000000000003</c:v>
                      </c:pt>
                      <c:pt idx="909">
                        <c:v>0.91</c:v>
                      </c:pt>
                      <c:pt idx="910">
                        <c:v>0.91100000000000003</c:v>
                      </c:pt>
                      <c:pt idx="911">
                        <c:v>0.91200000000000003</c:v>
                      </c:pt>
                      <c:pt idx="912">
                        <c:v>0.91300000000000003</c:v>
                      </c:pt>
                      <c:pt idx="913">
                        <c:v>0.91400000000000003</c:v>
                      </c:pt>
                      <c:pt idx="914">
                        <c:v>0.91500000000000004</c:v>
                      </c:pt>
                      <c:pt idx="915">
                        <c:v>0.91600000000000004</c:v>
                      </c:pt>
                      <c:pt idx="916">
                        <c:v>0.91700000000000004</c:v>
                      </c:pt>
                      <c:pt idx="917">
                        <c:v>0.91800000000000004</c:v>
                      </c:pt>
                      <c:pt idx="918">
                        <c:v>0.91900000000000004</c:v>
                      </c:pt>
                      <c:pt idx="919">
                        <c:v>0.92</c:v>
                      </c:pt>
                      <c:pt idx="920">
                        <c:v>0.92100000000000004</c:v>
                      </c:pt>
                      <c:pt idx="921">
                        <c:v>0.92200000000000004</c:v>
                      </c:pt>
                      <c:pt idx="922">
                        <c:v>0.92300000000000004</c:v>
                      </c:pt>
                      <c:pt idx="923">
                        <c:v>0.92400000000000004</c:v>
                      </c:pt>
                      <c:pt idx="924">
                        <c:v>0.92500000000000004</c:v>
                      </c:pt>
                      <c:pt idx="925">
                        <c:v>0.92600000000000005</c:v>
                      </c:pt>
                      <c:pt idx="926">
                        <c:v>0.92700000000000005</c:v>
                      </c:pt>
                      <c:pt idx="927">
                        <c:v>0.92800000000000005</c:v>
                      </c:pt>
                      <c:pt idx="928">
                        <c:v>0.92900000000000005</c:v>
                      </c:pt>
                      <c:pt idx="929">
                        <c:v>0.93</c:v>
                      </c:pt>
                      <c:pt idx="930">
                        <c:v>0.93100000000000005</c:v>
                      </c:pt>
                      <c:pt idx="931">
                        <c:v>0.93200000000000005</c:v>
                      </c:pt>
                      <c:pt idx="932">
                        <c:v>0.93300000000000005</c:v>
                      </c:pt>
                      <c:pt idx="933">
                        <c:v>0.93400000000000005</c:v>
                      </c:pt>
                      <c:pt idx="934">
                        <c:v>0.93500000000000005</c:v>
                      </c:pt>
                      <c:pt idx="935">
                        <c:v>0.93600000000000005</c:v>
                      </c:pt>
                      <c:pt idx="936">
                        <c:v>0.93700000000000006</c:v>
                      </c:pt>
                      <c:pt idx="937">
                        <c:v>0.93799999999999994</c:v>
                      </c:pt>
                      <c:pt idx="938">
                        <c:v>0.93899999999999995</c:v>
                      </c:pt>
                      <c:pt idx="939">
                        <c:v>0.94</c:v>
                      </c:pt>
                      <c:pt idx="940">
                        <c:v>0.94099999999999995</c:v>
                      </c:pt>
                      <c:pt idx="941">
                        <c:v>0.94199999999999995</c:v>
                      </c:pt>
                      <c:pt idx="942">
                        <c:v>0.94299999999999995</c:v>
                      </c:pt>
                      <c:pt idx="943">
                        <c:v>0.94399999999999995</c:v>
                      </c:pt>
                      <c:pt idx="944">
                        <c:v>0.94499999999999995</c:v>
                      </c:pt>
                      <c:pt idx="945">
                        <c:v>0.94599999999999995</c:v>
                      </c:pt>
                      <c:pt idx="946">
                        <c:v>0.94699999999999995</c:v>
                      </c:pt>
                      <c:pt idx="947">
                        <c:v>0.94799999999999995</c:v>
                      </c:pt>
                      <c:pt idx="948">
                        <c:v>0.94899999999999995</c:v>
                      </c:pt>
                      <c:pt idx="949">
                        <c:v>0.95</c:v>
                      </c:pt>
                      <c:pt idx="950">
                        <c:v>0.95099999999999996</c:v>
                      </c:pt>
                      <c:pt idx="951">
                        <c:v>0.95199999999999996</c:v>
                      </c:pt>
                      <c:pt idx="952">
                        <c:v>0.95299999999999996</c:v>
                      </c:pt>
                      <c:pt idx="953">
                        <c:v>0.95399999999999996</c:v>
                      </c:pt>
                      <c:pt idx="954">
                        <c:v>0.95499999999999996</c:v>
                      </c:pt>
                      <c:pt idx="955">
                        <c:v>0.95599999999999996</c:v>
                      </c:pt>
                      <c:pt idx="956">
                        <c:v>0.95699999999999996</c:v>
                      </c:pt>
                      <c:pt idx="957">
                        <c:v>0.95799999999999996</c:v>
                      </c:pt>
                      <c:pt idx="958">
                        <c:v>0.95899999999999996</c:v>
                      </c:pt>
                      <c:pt idx="959">
                        <c:v>0.96</c:v>
                      </c:pt>
                      <c:pt idx="960">
                        <c:v>0.96099999999999997</c:v>
                      </c:pt>
                      <c:pt idx="961">
                        <c:v>0.96199999999999997</c:v>
                      </c:pt>
                      <c:pt idx="962">
                        <c:v>0.96299999999999997</c:v>
                      </c:pt>
                      <c:pt idx="963">
                        <c:v>0.96399999999999997</c:v>
                      </c:pt>
                      <c:pt idx="964">
                        <c:v>0.96499999999999997</c:v>
                      </c:pt>
                      <c:pt idx="965">
                        <c:v>0.96599999999999997</c:v>
                      </c:pt>
                      <c:pt idx="966">
                        <c:v>0.96699999999999997</c:v>
                      </c:pt>
                      <c:pt idx="967">
                        <c:v>0.96799999999999997</c:v>
                      </c:pt>
                      <c:pt idx="968">
                        <c:v>0.96899999999999997</c:v>
                      </c:pt>
                      <c:pt idx="969">
                        <c:v>0.97</c:v>
                      </c:pt>
                      <c:pt idx="970">
                        <c:v>0.97099999999999997</c:v>
                      </c:pt>
                      <c:pt idx="971">
                        <c:v>0.97199999999999998</c:v>
                      </c:pt>
                      <c:pt idx="972">
                        <c:v>0.97299999999999998</c:v>
                      </c:pt>
                      <c:pt idx="973">
                        <c:v>0.97399999999999998</c:v>
                      </c:pt>
                      <c:pt idx="974">
                        <c:v>0.97499999999999998</c:v>
                      </c:pt>
                      <c:pt idx="975">
                        <c:v>0.97599999999999998</c:v>
                      </c:pt>
                      <c:pt idx="976">
                        <c:v>0.97699999999999998</c:v>
                      </c:pt>
                      <c:pt idx="977">
                        <c:v>0.97799999999999998</c:v>
                      </c:pt>
                      <c:pt idx="978">
                        <c:v>0.97899999999999998</c:v>
                      </c:pt>
                      <c:pt idx="979">
                        <c:v>0.98</c:v>
                      </c:pt>
                      <c:pt idx="980">
                        <c:v>0.98099999999999998</c:v>
                      </c:pt>
                      <c:pt idx="981">
                        <c:v>0.98199999999999998</c:v>
                      </c:pt>
                      <c:pt idx="982">
                        <c:v>0.98299999999999998</c:v>
                      </c:pt>
                      <c:pt idx="983">
                        <c:v>0.98399999999999999</c:v>
                      </c:pt>
                      <c:pt idx="984">
                        <c:v>0.98499999999999999</c:v>
                      </c:pt>
                      <c:pt idx="985">
                        <c:v>0.98599999999999999</c:v>
                      </c:pt>
                      <c:pt idx="986">
                        <c:v>0.98699999999999999</c:v>
                      </c:pt>
                      <c:pt idx="987">
                        <c:v>0.98799999999999999</c:v>
                      </c:pt>
                      <c:pt idx="988">
                        <c:v>0.98899999999999999</c:v>
                      </c:pt>
                      <c:pt idx="989">
                        <c:v>0.99</c:v>
                      </c:pt>
                      <c:pt idx="990">
                        <c:v>0.99099999999999999</c:v>
                      </c:pt>
                      <c:pt idx="991">
                        <c:v>0.99199999999999999</c:v>
                      </c:pt>
                      <c:pt idx="992">
                        <c:v>0.99299999999999999</c:v>
                      </c:pt>
                      <c:pt idx="993">
                        <c:v>0.99399999999999999</c:v>
                      </c:pt>
                      <c:pt idx="994">
                        <c:v>0.995</c:v>
                      </c:pt>
                      <c:pt idx="995">
                        <c:v>0.996</c:v>
                      </c:pt>
                      <c:pt idx="996">
                        <c:v>0.997</c:v>
                      </c:pt>
                      <c:pt idx="997">
                        <c:v>0.998</c:v>
                      </c:pt>
                      <c:pt idx="998">
                        <c:v>0.999</c:v>
                      </c:pt>
                      <c:pt idx="999">
                        <c:v>1</c:v>
                      </c:pt>
                      <c:pt idx="1000">
                        <c:v>1.0009999999999999</c:v>
                      </c:pt>
                      <c:pt idx="1001">
                        <c:v>1.002</c:v>
                      </c:pt>
                      <c:pt idx="1002">
                        <c:v>1.0029999999999999</c:v>
                      </c:pt>
                      <c:pt idx="1003">
                        <c:v>1.004</c:v>
                      </c:pt>
                      <c:pt idx="1004">
                        <c:v>1.0049999999999999</c:v>
                      </c:pt>
                      <c:pt idx="1005">
                        <c:v>1.006</c:v>
                      </c:pt>
                      <c:pt idx="1006">
                        <c:v>1.0069999999999999</c:v>
                      </c:pt>
                      <c:pt idx="1007">
                        <c:v>1.008</c:v>
                      </c:pt>
                      <c:pt idx="1008">
                        <c:v>1.0089999999999999</c:v>
                      </c:pt>
                      <c:pt idx="1009">
                        <c:v>1.01</c:v>
                      </c:pt>
                      <c:pt idx="1010">
                        <c:v>1.0109999999999999</c:v>
                      </c:pt>
                      <c:pt idx="1011">
                        <c:v>1.012</c:v>
                      </c:pt>
                      <c:pt idx="1012">
                        <c:v>1.0129999999999999</c:v>
                      </c:pt>
                      <c:pt idx="1013">
                        <c:v>1.014</c:v>
                      </c:pt>
                      <c:pt idx="1014">
                        <c:v>1.0149999999999999</c:v>
                      </c:pt>
                      <c:pt idx="1015">
                        <c:v>1.016</c:v>
                      </c:pt>
                      <c:pt idx="1016">
                        <c:v>1.0169999999999999</c:v>
                      </c:pt>
                      <c:pt idx="1017">
                        <c:v>1.018</c:v>
                      </c:pt>
                      <c:pt idx="1018">
                        <c:v>1.0189999999999999</c:v>
                      </c:pt>
                      <c:pt idx="1019">
                        <c:v>1.02</c:v>
                      </c:pt>
                      <c:pt idx="1020">
                        <c:v>1.0209999999999999</c:v>
                      </c:pt>
                      <c:pt idx="1021">
                        <c:v>1.022</c:v>
                      </c:pt>
                      <c:pt idx="1022">
                        <c:v>1.0229999999999999</c:v>
                      </c:pt>
                      <c:pt idx="1023">
                        <c:v>1.024</c:v>
                      </c:pt>
                      <c:pt idx="1024">
                        <c:v>1.0249999999999999</c:v>
                      </c:pt>
                      <c:pt idx="1025">
                        <c:v>1.026</c:v>
                      </c:pt>
                      <c:pt idx="1026">
                        <c:v>1.0269999999999999</c:v>
                      </c:pt>
                      <c:pt idx="1027">
                        <c:v>1.028</c:v>
                      </c:pt>
                      <c:pt idx="1028">
                        <c:v>1.0289999999999999</c:v>
                      </c:pt>
                      <c:pt idx="1029">
                        <c:v>1.03</c:v>
                      </c:pt>
                      <c:pt idx="1030">
                        <c:v>1.0309999999999999</c:v>
                      </c:pt>
                      <c:pt idx="1031">
                        <c:v>1.032</c:v>
                      </c:pt>
                      <c:pt idx="1032">
                        <c:v>1.0329999999999999</c:v>
                      </c:pt>
                      <c:pt idx="1033">
                        <c:v>1.034</c:v>
                      </c:pt>
                      <c:pt idx="1034">
                        <c:v>1.0349999999999999</c:v>
                      </c:pt>
                      <c:pt idx="1035">
                        <c:v>1.036</c:v>
                      </c:pt>
                      <c:pt idx="1036">
                        <c:v>1.0369999999999999</c:v>
                      </c:pt>
                      <c:pt idx="1037">
                        <c:v>1.038</c:v>
                      </c:pt>
                      <c:pt idx="1038">
                        <c:v>1.0389999999999999</c:v>
                      </c:pt>
                      <c:pt idx="1039">
                        <c:v>1.04</c:v>
                      </c:pt>
                      <c:pt idx="1040">
                        <c:v>1.0409999999999999</c:v>
                      </c:pt>
                      <c:pt idx="1041">
                        <c:v>1.042</c:v>
                      </c:pt>
                      <c:pt idx="1042">
                        <c:v>1.0429999999999999</c:v>
                      </c:pt>
                      <c:pt idx="1043">
                        <c:v>1.044</c:v>
                      </c:pt>
                      <c:pt idx="1044">
                        <c:v>1.0449999999999999</c:v>
                      </c:pt>
                      <c:pt idx="1045">
                        <c:v>1.046</c:v>
                      </c:pt>
                      <c:pt idx="1046">
                        <c:v>1.0469999999999999</c:v>
                      </c:pt>
                      <c:pt idx="1047">
                        <c:v>1.048</c:v>
                      </c:pt>
                      <c:pt idx="1048">
                        <c:v>1.0489999999999999</c:v>
                      </c:pt>
                      <c:pt idx="1049">
                        <c:v>1.05</c:v>
                      </c:pt>
                      <c:pt idx="1050">
                        <c:v>1.0509999999999999</c:v>
                      </c:pt>
                      <c:pt idx="1051">
                        <c:v>1.052</c:v>
                      </c:pt>
                      <c:pt idx="1052">
                        <c:v>1.0529999999999999</c:v>
                      </c:pt>
                      <c:pt idx="1053">
                        <c:v>1.054</c:v>
                      </c:pt>
                      <c:pt idx="1054">
                        <c:v>1.0549999999999999</c:v>
                      </c:pt>
                      <c:pt idx="1055">
                        <c:v>1.056</c:v>
                      </c:pt>
                      <c:pt idx="1056">
                        <c:v>1.0569999999999999</c:v>
                      </c:pt>
                      <c:pt idx="1057">
                        <c:v>1.0580000000000001</c:v>
                      </c:pt>
                      <c:pt idx="1058">
                        <c:v>1.0589999999999999</c:v>
                      </c:pt>
                      <c:pt idx="1059">
                        <c:v>1.06</c:v>
                      </c:pt>
                      <c:pt idx="1060">
                        <c:v>1.0609999999999999</c:v>
                      </c:pt>
                      <c:pt idx="1061">
                        <c:v>1.0620000000000001</c:v>
                      </c:pt>
                      <c:pt idx="1062">
                        <c:v>1.0629999999999999</c:v>
                      </c:pt>
                      <c:pt idx="1063">
                        <c:v>1.0640000000000001</c:v>
                      </c:pt>
                      <c:pt idx="1064">
                        <c:v>1.0649999999999999</c:v>
                      </c:pt>
                      <c:pt idx="1065">
                        <c:v>1.0660000000000001</c:v>
                      </c:pt>
                      <c:pt idx="1066">
                        <c:v>1.0669999999999999</c:v>
                      </c:pt>
                      <c:pt idx="1067">
                        <c:v>1.0680000000000001</c:v>
                      </c:pt>
                      <c:pt idx="1068">
                        <c:v>1.069</c:v>
                      </c:pt>
                      <c:pt idx="1069">
                        <c:v>1.07</c:v>
                      </c:pt>
                      <c:pt idx="1070">
                        <c:v>1.071</c:v>
                      </c:pt>
                      <c:pt idx="1071">
                        <c:v>1.0720000000000001</c:v>
                      </c:pt>
                      <c:pt idx="1072">
                        <c:v>1.073</c:v>
                      </c:pt>
                      <c:pt idx="1073">
                        <c:v>1.0740000000000001</c:v>
                      </c:pt>
                      <c:pt idx="1074">
                        <c:v>1.075</c:v>
                      </c:pt>
                      <c:pt idx="1075">
                        <c:v>1.0760000000000001</c:v>
                      </c:pt>
                      <c:pt idx="1076">
                        <c:v>1.077</c:v>
                      </c:pt>
                      <c:pt idx="1077">
                        <c:v>1.0780000000000001</c:v>
                      </c:pt>
                      <c:pt idx="1078">
                        <c:v>1.079</c:v>
                      </c:pt>
                      <c:pt idx="1079">
                        <c:v>1.08</c:v>
                      </c:pt>
                      <c:pt idx="1080">
                        <c:v>1.081</c:v>
                      </c:pt>
                      <c:pt idx="1081">
                        <c:v>1.0820000000000001</c:v>
                      </c:pt>
                      <c:pt idx="1082">
                        <c:v>1.083</c:v>
                      </c:pt>
                      <c:pt idx="1083">
                        <c:v>1.0840000000000001</c:v>
                      </c:pt>
                      <c:pt idx="1084">
                        <c:v>1.085</c:v>
                      </c:pt>
                      <c:pt idx="1085">
                        <c:v>1.0860000000000001</c:v>
                      </c:pt>
                      <c:pt idx="1086">
                        <c:v>1.087</c:v>
                      </c:pt>
                      <c:pt idx="1087">
                        <c:v>1.0880000000000001</c:v>
                      </c:pt>
                      <c:pt idx="1088">
                        <c:v>1.089</c:v>
                      </c:pt>
                      <c:pt idx="1089">
                        <c:v>1.0900000000000001</c:v>
                      </c:pt>
                      <c:pt idx="1090">
                        <c:v>1.091</c:v>
                      </c:pt>
                      <c:pt idx="1091">
                        <c:v>1.0920000000000001</c:v>
                      </c:pt>
                      <c:pt idx="1092">
                        <c:v>1.093</c:v>
                      </c:pt>
                      <c:pt idx="1093">
                        <c:v>1.0940000000000001</c:v>
                      </c:pt>
                      <c:pt idx="1094">
                        <c:v>1.095</c:v>
                      </c:pt>
                      <c:pt idx="1095">
                        <c:v>1.0960000000000001</c:v>
                      </c:pt>
                      <c:pt idx="1096">
                        <c:v>1.097</c:v>
                      </c:pt>
                      <c:pt idx="1097">
                        <c:v>1.0980000000000001</c:v>
                      </c:pt>
                      <c:pt idx="1098">
                        <c:v>1.099</c:v>
                      </c:pt>
                      <c:pt idx="1099">
                        <c:v>1.1000000000000001</c:v>
                      </c:pt>
                      <c:pt idx="1100">
                        <c:v>1.101</c:v>
                      </c:pt>
                      <c:pt idx="1101">
                        <c:v>1.1020000000000001</c:v>
                      </c:pt>
                      <c:pt idx="1102">
                        <c:v>1.103</c:v>
                      </c:pt>
                      <c:pt idx="1103">
                        <c:v>1.1040000000000001</c:v>
                      </c:pt>
                      <c:pt idx="1104">
                        <c:v>1.105</c:v>
                      </c:pt>
                      <c:pt idx="1105">
                        <c:v>1.1060000000000001</c:v>
                      </c:pt>
                      <c:pt idx="1106">
                        <c:v>1.107</c:v>
                      </c:pt>
                      <c:pt idx="1107">
                        <c:v>1.1080000000000001</c:v>
                      </c:pt>
                      <c:pt idx="1108">
                        <c:v>1.109</c:v>
                      </c:pt>
                      <c:pt idx="1109">
                        <c:v>1.1100000000000001</c:v>
                      </c:pt>
                      <c:pt idx="1110">
                        <c:v>1.111</c:v>
                      </c:pt>
                      <c:pt idx="1111">
                        <c:v>1.1120000000000001</c:v>
                      </c:pt>
                      <c:pt idx="1112">
                        <c:v>1.113</c:v>
                      </c:pt>
                      <c:pt idx="1113">
                        <c:v>1.1140000000000001</c:v>
                      </c:pt>
                      <c:pt idx="1114">
                        <c:v>1.115</c:v>
                      </c:pt>
                      <c:pt idx="1115">
                        <c:v>1.1160000000000001</c:v>
                      </c:pt>
                      <c:pt idx="1116">
                        <c:v>1.117</c:v>
                      </c:pt>
                      <c:pt idx="1117">
                        <c:v>1.1180000000000001</c:v>
                      </c:pt>
                      <c:pt idx="1118">
                        <c:v>1.119</c:v>
                      </c:pt>
                      <c:pt idx="1119">
                        <c:v>1.1200000000000001</c:v>
                      </c:pt>
                      <c:pt idx="1120">
                        <c:v>1.121</c:v>
                      </c:pt>
                      <c:pt idx="1121">
                        <c:v>1.1220000000000001</c:v>
                      </c:pt>
                      <c:pt idx="1122">
                        <c:v>1.123</c:v>
                      </c:pt>
                      <c:pt idx="1123">
                        <c:v>1.1240000000000001</c:v>
                      </c:pt>
                      <c:pt idx="1124">
                        <c:v>1.125</c:v>
                      </c:pt>
                      <c:pt idx="1125">
                        <c:v>1.1259999999999999</c:v>
                      </c:pt>
                      <c:pt idx="1126">
                        <c:v>1.127</c:v>
                      </c:pt>
                      <c:pt idx="1127">
                        <c:v>1.1279999999999999</c:v>
                      </c:pt>
                      <c:pt idx="1128">
                        <c:v>1.129</c:v>
                      </c:pt>
                      <c:pt idx="1129">
                        <c:v>1.1299999999999999</c:v>
                      </c:pt>
                      <c:pt idx="1130">
                        <c:v>1.131</c:v>
                      </c:pt>
                      <c:pt idx="1131">
                        <c:v>1.1319999999999999</c:v>
                      </c:pt>
                      <c:pt idx="1132">
                        <c:v>1.133</c:v>
                      </c:pt>
                      <c:pt idx="1133">
                        <c:v>1.1339999999999999</c:v>
                      </c:pt>
                      <c:pt idx="1134">
                        <c:v>1.135</c:v>
                      </c:pt>
                      <c:pt idx="1135">
                        <c:v>1.1359999999999999</c:v>
                      </c:pt>
                      <c:pt idx="1136">
                        <c:v>1.137</c:v>
                      </c:pt>
                      <c:pt idx="1137">
                        <c:v>1.1379999999999999</c:v>
                      </c:pt>
                      <c:pt idx="1138">
                        <c:v>1.139</c:v>
                      </c:pt>
                      <c:pt idx="1139">
                        <c:v>1.1399999999999999</c:v>
                      </c:pt>
                      <c:pt idx="1140">
                        <c:v>1.141</c:v>
                      </c:pt>
                      <c:pt idx="1141">
                        <c:v>1.1419999999999999</c:v>
                      </c:pt>
                      <c:pt idx="1142">
                        <c:v>1.143</c:v>
                      </c:pt>
                      <c:pt idx="1143">
                        <c:v>1.1439999999999999</c:v>
                      </c:pt>
                      <c:pt idx="1144">
                        <c:v>1.145</c:v>
                      </c:pt>
                      <c:pt idx="1145">
                        <c:v>1.1459999999999999</c:v>
                      </c:pt>
                      <c:pt idx="1146">
                        <c:v>1.147</c:v>
                      </c:pt>
                      <c:pt idx="1147">
                        <c:v>1.1479999999999999</c:v>
                      </c:pt>
                      <c:pt idx="1148">
                        <c:v>1.149</c:v>
                      </c:pt>
                      <c:pt idx="1149">
                        <c:v>1.1499999999999999</c:v>
                      </c:pt>
                      <c:pt idx="1150">
                        <c:v>1.151</c:v>
                      </c:pt>
                      <c:pt idx="1151">
                        <c:v>1.1519999999999999</c:v>
                      </c:pt>
                      <c:pt idx="1152">
                        <c:v>1.153</c:v>
                      </c:pt>
                      <c:pt idx="1153">
                        <c:v>1.1539999999999999</c:v>
                      </c:pt>
                      <c:pt idx="1154">
                        <c:v>1.155</c:v>
                      </c:pt>
                      <c:pt idx="1155">
                        <c:v>1.1559999999999999</c:v>
                      </c:pt>
                      <c:pt idx="1156">
                        <c:v>1.157</c:v>
                      </c:pt>
                      <c:pt idx="1157">
                        <c:v>1.1579999999999999</c:v>
                      </c:pt>
                      <c:pt idx="1158">
                        <c:v>1.159</c:v>
                      </c:pt>
                      <c:pt idx="1159">
                        <c:v>1.1599999999999999</c:v>
                      </c:pt>
                      <c:pt idx="1160">
                        <c:v>1.161</c:v>
                      </c:pt>
                      <c:pt idx="1161">
                        <c:v>1.1619999999999999</c:v>
                      </c:pt>
                      <c:pt idx="1162">
                        <c:v>1.163</c:v>
                      </c:pt>
                      <c:pt idx="1163">
                        <c:v>1.1639999999999999</c:v>
                      </c:pt>
                      <c:pt idx="1164">
                        <c:v>1.165</c:v>
                      </c:pt>
                      <c:pt idx="1165">
                        <c:v>1.1659999999999999</c:v>
                      </c:pt>
                      <c:pt idx="1166">
                        <c:v>1.167</c:v>
                      </c:pt>
                      <c:pt idx="1167">
                        <c:v>1.1679999999999999</c:v>
                      </c:pt>
                      <c:pt idx="1168">
                        <c:v>1.169</c:v>
                      </c:pt>
                      <c:pt idx="1169">
                        <c:v>1.17</c:v>
                      </c:pt>
                      <c:pt idx="1170">
                        <c:v>1.171</c:v>
                      </c:pt>
                      <c:pt idx="1171">
                        <c:v>1.1719999999999999</c:v>
                      </c:pt>
                      <c:pt idx="1172">
                        <c:v>1.173</c:v>
                      </c:pt>
                      <c:pt idx="1173">
                        <c:v>1.1739999999999999</c:v>
                      </c:pt>
                      <c:pt idx="1174">
                        <c:v>1.175</c:v>
                      </c:pt>
                      <c:pt idx="1175">
                        <c:v>1.1759999999999999</c:v>
                      </c:pt>
                      <c:pt idx="1176">
                        <c:v>1.177</c:v>
                      </c:pt>
                      <c:pt idx="1177">
                        <c:v>1.1779999999999999</c:v>
                      </c:pt>
                      <c:pt idx="1178">
                        <c:v>1.179</c:v>
                      </c:pt>
                      <c:pt idx="1179">
                        <c:v>1.18</c:v>
                      </c:pt>
                      <c:pt idx="1180">
                        <c:v>1.181</c:v>
                      </c:pt>
                      <c:pt idx="1181">
                        <c:v>1.1819999999999999</c:v>
                      </c:pt>
                      <c:pt idx="1182">
                        <c:v>1.1830000000000001</c:v>
                      </c:pt>
                      <c:pt idx="1183">
                        <c:v>1.1839999999999999</c:v>
                      </c:pt>
                      <c:pt idx="1184">
                        <c:v>1.1850000000000001</c:v>
                      </c:pt>
                      <c:pt idx="1185">
                        <c:v>1.1859999999999999</c:v>
                      </c:pt>
                      <c:pt idx="1186">
                        <c:v>1.1870000000000001</c:v>
                      </c:pt>
                      <c:pt idx="1187">
                        <c:v>1.1879999999999999</c:v>
                      </c:pt>
                      <c:pt idx="1188">
                        <c:v>1.1890000000000001</c:v>
                      </c:pt>
                      <c:pt idx="1189">
                        <c:v>1.19</c:v>
                      </c:pt>
                      <c:pt idx="1190">
                        <c:v>1.1910000000000001</c:v>
                      </c:pt>
                      <c:pt idx="1191">
                        <c:v>1.1919999999999999</c:v>
                      </c:pt>
                      <c:pt idx="1192">
                        <c:v>1.1930000000000001</c:v>
                      </c:pt>
                      <c:pt idx="1193">
                        <c:v>1.194</c:v>
                      </c:pt>
                      <c:pt idx="1194">
                        <c:v>1.1950000000000001</c:v>
                      </c:pt>
                      <c:pt idx="1195">
                        <c:v>1.196</c:v>
                      </c:pt>
                      <c:pt idx="1196">
                        <c:v>1.1970000000000001</c:v>
                      </c:pt>
                      <c:pt idx="1197">
                        <c:v>1.198</c:v>
                      </c:pt>
                      <c:pt idx="1198">
                        <c:v>1.1990000000000001</c:v>
                      </c:pt>
                      <c:pt idx="1199">
                        <c:v>1.2</c:v>
                      </c:pt>
                      <c:pt idx="1200">
                        <c:v>1.2010000000000001</c:v>
                      </c:pt>
                      <c:pt idx="1201">
                        <c:v>1.202</c:v>
                      </c:pt>
                      <c:pt idx="1202">
                        <c:v>1.2030000000000001</c:v>
                      </c:pt>
                      <c:pt idx="1203">
                        <c:v>1.204</c:v>
                      </c:pt>
                      <c:pt idx="1204">
                        <c:v>1.2050000000000001</c:v>
                      </c:pt>
                      <c:pt idx="1205">
                        <c:v>1.206</c:v>
                      </c:pt>
                      <c:pt idx="1206">
                        <c:v>1.2070000000000001</c:v>
                      </c:pt>
                      <c:pt idx="1207">
                        <c:v>1.208</c:v>
                      </c:pt>
                      <c:pt idx="1208">
                        <c:v>1.2090000000000001</c:v>
                      </c:pt>
                      <c:pt idx="1209">
                        <c:v>1.21</c:v>
                      </c:pt>
                      <c:pt idx="1210">
                        <c:v>1.2110000000000001</c:v>
                      </c:pt>
                      <c:pt idx="1211">
                        <c:v>1.212</c:v>
                      </c:pt>
                      <c:pt idx="1212">
                        <c:v>1.2130000000000001</c:v>
                      </c:pt>
                      <c:pt idx="1213">
                        <c:v>1.214</c:v>
                      </c:pt>
                      <c:pt idx="1214">
                        <c:v>1.2150000000000001</c:v>
                      </c:pt>
                      <c:pt idx="1215">
                        <c:v>1.216</c:v>
                      </c:pt>
                      <c:pt idx="1216">
                        <c:v>1.2170000000000001</c:v>
                      </c:pt>
                      <c:pt idx="1217">
                        <c:v>1.218</c:v>
                      </c:pt>
                      <c:pt idx="1218">
                        <c:v>1.2190000000000001</c:v>
                      </c:pt>
                      <c:pt idx="1219">
                        <c:v>1.22</c:v>
                      </c:pt>
                      <c:pt idx="1220">
                        <c:v>1.2210000000000001</c:v>
                      </c:pt>
                      <c:pt idx="1221">
                        <c:v>1.222</c:v>
                      </c:pt>
                      <c:pt idx="1222">
                        <c:v>1.2230000000000001</c:v>
                      </c:pt>
                      <c:pt idx="1223">
                        <c:v>1.224</c:v>
                      </c:pt>
                      <c:pt idx="1224">
                        <c:v>1.2250000000000001</c:v>
                      </c:pt>
                      <c:pt idx="1225">
                        <c:v>1.226</c:v>
                      </c:pt>
                      <c:pt idx="1226">
                        <c:v>1.2270000000000001</c:v>
                      </c:pt>
                      <c:pt idx="1227">
                        <c:v>1.228</c:v>
                      </c:pt>
                      <c:pt idx="1228">
                        <c:v>1.2290000000000001</c:v>
                      </c:pt>
                      <c:pt idx="1229">
                        <c:v>1.23</c:v>
                      </c:pt>
                      <c:pt idx="1230">
                        <c:v>1.2310000000000001</c:v>
                      </c:pt>
                      <c:pt idx="1231">
                        <c:v>1.232</c:v>
                      </c:pt>
                      <c:pt idx="1232">
                        <c:v>1.2330000000000001</c:v>
                      </c:pt>
                      <c:pt idx="1233">
                        <c:v>1.234</c:v>
                      </c:pt>
                      <c:pt idx="1234">
                        <c:v>1.2350000000000001</c:v>
                      </c:pt>
                      <c:pt idx="1235">
                        <c:v>1.236</c:v>
                      </c:pt>
                      <c:pt idx="1236">
                        <c:v>1.2370000000000001</c:v>
                      </c:pt>
                      <c:pt idx="1237">
                        <c:v>1.238</c:v>
                      </c:pt>
                      <c:pt idx="1238">
                        <c:v>1.2390000000000001</c:v>
                      </c:pt>
                      <c:pt idx="1239">
                        <c:v>1.24</c:v>
                      </c:pt>
                      <c:pt idx="1240">
                        <c:v>1.2410000000000001</c:v>
                      </c:pt>
                      <c:pt idx="1241">
                        <c:v>1.242</c:v>
                      </c:pt>
                      <c:pt idx="1242">
                        <c:v>1.2430000000000001</c:v>
                      </c:pt>
                      <c:pt idx="1243">
                        <c:v>1.244</c:v>
                      </c:pt>
                      <c:pt idx="1244">
                        <c:v>1.2450000000000001</c:v>
                      </c:pt>
                      <c:pt idx="1245">
                        <c:v>1.246</c:v>
                      </c:pt>
                      <c:pt idx="1246">
                        <c:v>1.2470000000000001</c:v>
                      </c:pt>
                      <c:pt idx="1247">
                        <c:v>1.248</c:v>
                      </c:pt>
                      <c:pt idx="1248">
                        <c:v>1.2490000000000001</c:v>
                      </c:pt>
                      <c:pt idx="1249">
                        <c:v>1.25</c:v>
                      </c:pt>
                      <c:pt idx="1250">
                        <c:v>1.2509999999999999</c:v>
                      </c:pt>
                      <c:pt idx="1251">
                        <c:v>1.252</c:v>
                      </c:pt>
                      <c:pt idx="1252">
                        <c:v>1.2529999999999999</c:v>
                      </c:pt>
                      <c:pt idx="1253">
                        <c:v>1.254</c:v>
                      </c:pt>
                      <c:pt idx="1254">
                        <c:v>1.2549999999999999</c:v>
                      </c:pt>
                      <c:pt idx="1255">
                        <c:v>1.256</c:v>
                      </c:pt>
                      <c:pt idx="1256">
                        <c:v>1.2569999999999999</c:v>
                      </c:pt>
                      <c:pt idx="1257">
                        <c:v>1.258</c:v>
                      </c:pt>
                      <c:pt idx="1258">
                        <c:v>1.2589999999999999</c:v>
                      </c:pt>
                      <c:pt idx="1259">
                        <c:v>1.26</c:v>
                      </c:pt>
                      <c:pt idx="1260">
                        <c:v>1.2609999999999999</c:v>
                      </c:pt>
                      <c:pt idx="1261">
                        <c:v>1.262</c:v>
                      </c:pt>
                      <c:pt idx="1262">
                        <c:v>1.2629999999999999</c:v>
                      </c:pt>
                      <c:pt idx="1263">
                        <c:v>1.264</c:v>
                      </c:pt>
                      <c:pt idx="1264">
                        <c:v>1.2649999999999999</c:v>
                      </c:pt>
                      <c:pt idx="1265">
                        <c:v>1.266</c:v>
                      </c:pt>
                      <c:pt idx="1266">
                        <c:v>1.2669999999999999</c:v>
                      </c:pt>
                      <c:pt idx="1267">
                        <c:v>1.268</c:v>
                      </c:pt>
                      <c:pt idx="1268">
                        <c:v>1.2689999999999999</c:v>
                      </c:pt>
                      <c:pt idx="1269">
                        <c:v>1.27</c:v>
                      </c:pt>
                      <c:pt idx="1270">
                        <c:v>1.2709999999999999</c:v>
                      </c:pt>
                      <c:pt idx="1271">
                        <c:v>1.272</c:v>
                      </c:pt>
                      <c:pt idx="1272">
                        <c:v>1.2729999999999999</c:v>
                      </c:pt>
                      <c:pt idx="1273">
                        <c:v>1.274</c:v>
                      </c:pt>
                      <c:pt idx="1274">
                        <c:v>1.2749999999999999</c:v>
                      </c:pt>
                      <c:pt idx="1275">
                        <c:v>1.276</c:v>
                      </c:pt>
                      <c:pt idx="1276">
                        <c:v>1.2769999999999999</c:v>
                      </c:pt>
                      <c:pt idx="1277">
                        <c:v>1.278</c:v>
                      </c:pt>
                      <c:pt idx="1278">
                        <c:v>1.2789999999999999</c:v>
                      </c:pt>
                      <c:pt idx="1279">
                        <c:v>1.28</c:v>
                      </c:pt>
                      <c:pt idx="1280">
                        <c:v>1.2809999999999999</c:v>
                      </c:pt>
                      <c:pt idx="1281">
                        <c:v>1.282</c:v>
                      </c:pt>
                      <c:pt idx="1282">
                        <c:v>1.2829999999999999</c:v>
                      </c:pt>
                      <c:pt idx="1283">
                        <c:v>1.284</c:v>
                      </c:pt>
                      <c:pt idx="1284">
                        <c:v>1.2849999999999999</c:v>
                      </c:pt>
                      <c:pt idx="1285">
                        <c:v>1.286</c:v>
                      </c:pt>
                      <c:pt idx="1286">
                        <c:v>1.2869999999999999</c:v>
                      </c:pt>
                      <c:pt idx="1287">
                        <c:v>1.288</c:v>
                      </c:pt>
                      <c:pt idx="1288">
                        <c:v>1.2889999999999999</c:v>
                      </c:pt>
                      <c:pt idx="1289">
                        <c:v>1.29</c:v>
                      </c:pt>
                      <c:pt idx="1290">
                        <c:v>1.2909999999999999</c:v>
                      </c:pt>
                      <c:pt idx="1291">
                        <c:v>1.292</c:v>
                      </c:pt>
                      <c:pt idx="1292">
                        <c:v>1.2929999999999999</c:v>
                      </c:pt>
                      <c:pt idx="1293">
                        <c:v>1.294</c:v>
                      </c:pt>
                      <c:pt idx="1294">
                        <c:v>1.2949999999999999</c:v>
                      </c:pt>
                      <c:pt idx="1295">
                        <c:v>1.296</c:v>
                      </c:pt>
                      <c:pt idx="1296">
                        <c:v>1.2969999999999999</c:v>
                      </c:pt>
                      <c:pt idx="1297">
                        <c:v>1.298</c:v>
                      </c:pt>
                      <c:pt idx="1298">
                        <c:v>1.2989999999999999</c:v>
                      </c:pt>
                      <c:pt idx="1299">
                        <c:v>1.3</c:v>
                      </c:pt>
                      <c:pt idx="1300">
                        <c:v>1.3009999999999999</c:v>
                      </c:pt>
                      <c:pt idx="1301">
                        <c:v>1.302</c:v>
                      </c:pt>
                      <c:pt idx="1302">
                        <c:v>1.3029999999999999</c:v>
                      </c:pt>
                      <c:pt idx="1303">
                        <c:v>1.304</c:v>
                      </c:pt>
                      <c:pt idx="1304">
                        <c:v>1.3049999999999999</c:v>
                      </c:pt>
                      <c:pt idx="1305">
                        <c:v>1.306</c:v>
                      </c:pt>
                      <c:pt idx="1306">
                        <c:v>1.3069999999999999</c:v>
                      </c:pt>
                      <c:pt idx="1307">
                        <c:v>1.3080000000000001</c:v>
                      </c:pt>
                      <c:pt idx="1308">
                        <c:v>1.3089999999999999</c:v>
                      </c:pt>
                      <c:pt idx="1309">
                        <c:v>1.31</c:v>
                      </c:pt>
                      <c:pt idx="1310">
                        <c:v>1.3109999999999999</c:v>
                      </c:pt>
                      <c:pt idx="1311">
                        <c:v>1.3120000000000001</c:v>
                      </c:pt>
                      <c:pt idx="1312">
                        <c:v>1.3129999999999999</c:v>
                      </c:pt>
                      <c:pt idx="1313">
                        <c:v>1.3140000000000001</c:v>
                      </c:pt>
                      <c:pt idx="1314">
                        <c:v>1.3149999999999999</c:v>
                      </c:pt>
                      <c:pt idx="1315">
                        <c:v>1.3160000000000001</c:v>
                      </c:pt>
                      <c:pt idx="1316">
                        <c:v>1.3169999999999999</c:v>
                      </c:pt>
                      <c:pt idx="1317">
                        <c:v>1.3180000000000001</c:v>
                      </c:pt>
                      <c:pt idx="1318">
                        <c:v>1.319</c:v>
                      </c:pt>
                      <c:pt idx="1319">
                        <c:v>1.32</c:v>
                      </c:pt>
                      <c:pt idx="1320">
                        <c:v>1.321</c:v>
                      </c:pt>
                      <c:pt idx="1321">
                        <c:v>1.3220000000000001</c:v>
                      </c:pt>
                      <c:pt idx="1322">
                        <c:v>1.323</c:v>
                      </c:pt>
                      <c:pt idx="1323">
                        <c:v>1.3240000000000001</c:v>
                      </c:pt>
                      <c:pt idx="1324">
                        <c:v>1.325</c:v>
                      </c:pt>
                      <c:pt idx="1325">
                        <c:v>1.3260000000000001</c:v>
                      </c:pt>
                      <c:pt idx="1326">
                        <c:v>1.327</c:v>
                      </c:pt>
                      <c:pt idx="1327">
                        <c:v>1.3280000000000001</c:v>
                      </c:pt>
                      <c:pt idx="1328">
                        <c:v>1.329</c:v>
                      </c:pt>
                      <c:pt idx="1329">
                        <c:v>1.33</c:v>
                      </c:pt>
                      <c:pt idx="1330">
                        <c:v>1.331</c:v>
                      </c:pt>
                      <c:pt idx="1331">
                        <c:v>1.3320000000000001</c:v>
                      </c:pt>
                      <c:pt idx="1332">
                        <c:v>1.333</c:v>
                      </c:pt>
                      <c:pt idx="1333">
                        <c:v>1.3340000000000001</c:v>
                      </c:pt>
                      <c:pt idx="1334">
                        <c:v>1.335</c:v>
                      </c:pt>
                      <c:pt idx="1335">
                        <c:v>1.3360000000000001</c:v>
                      </c:pt>
                      <c:pt idx="1336">
                        <c:v>1.337</c:v>
                      </c:pt>
                      <c:pt idx="1337">
                        <c:v>1.3380000000000001</c:v>
                      </c:pt>
                      <c:pt idx="1338">
                        <c:v>1.339</c:v>
                      </c:pt>
                      <c:pt idx="1339">
                        <c:v>1.34</c:v>
                      </c:pt>
                      <c:pt idx="1340">
                        <c:v>1.341</c:v>
                      </c:pt>
                      <c:pt idx="1341">
                        <c:v>1.3420000000000001</c:v>
                      </c:pt>
                      <c:pt idx="1342">
                        <c:v>1.343</c:v>
                      </c:pt>
                      <c:pt idx="1343">
                        <c:v>1.3440000000000001</c:v>
                      </c:pt>
                      <c:pt idx="1344">
                        <c:v>1.345</c:v>
                      </c:pt>
                      <c:pt idx="1345">
                        <c:v>1.3460000000000001</c:v>
                      </c:pt>
                      <c:pt idx="1346">
                        <c:v>1.347</c:v>
                      </c:pt>
                      <c:pt idx="1347">
                        <c:v>1.3480000000000001</c:v>
                      </c:pt>
                      <c:pt idx="1348">
                        <c:v>1.349</c:v>
                      </c:pt>
                      <c:pt idx="1349">
                        <c:v>1.35</c:v>
                      </c:pt>
                      <c:pt idx="1350">
                        <c:v>1.351</c:v>
                      </c:pt>
                      <c:pt idx="1351">
                        <c:v>1.3520000000000001</c:v>
                      </c:pt>
                      <c:pt idx="1352">
                        <c:v>1.353</c:v>
                      </c:pt>
                      <c:pt idx="1353">
                        <c:v>1.3540000000000001</c:v>
                      </c:pt>
                      <c:pt idx="1354">
                        <c:v>1.355</c:v>
                      </c:pt>
                      <c:pt idx="1355">
                        <c:v>1.3560000000000001</c:v>
                      </c:pt>
                      <c:pt idx="1356">
                        <c:v>1.357</c:v>
                      </c:pt>
                      <c:pt idx="1357">
                        <c:v>1.3580000000000001</c:v>
                      </c:pt>
                      <c:pt idx="1358">
                        <c:v>1.359</c:v>
                      </c:pt>
                      <c:pt idx="1359">
                        <c:v>1.36</c:v>
                      </c:pt>
                      <c:pt idx="1360">
                        <c:v>1.361</c:v>
                      </c:pt>
                      <c:pt idx="1361">
                        <c:v>1.3620000000000001</c:v>
                      </c:pt>
                      <c:pt idx="1362">
                        <c:v>1.363</c:v>
                      </c:pt>
                      <c:pt idx="1363">
                        <c:v>1.3640000000000001</c:v>
                      </c:pt>
                      <c:pt idx="1364">
                        <c:v>1.365</c:v>
                      </c:pt>
                      <c:pt idx="1365">
                        <c:v>1.3660000000000001</c:v>
                      </c:pt>
                      <c:pt idx="1366">
                        <c:v>1.367</c:v>
                      </c:pt>
                      <c:pt idx="1367">
                        <c:v>1.3680000000000001</c:v>
                      </c:pt>
                      <c:pt idx="1368">
                        <c:v>1.369</c:v>
                      </c:pt>
                      <c:pt idx="1369">
                        <c:v>1.37</c:v>
                      </c:pt>
                      <c:pt idx="1370">
                        <c:v>1.371</c:v>
                      </c:pt>
                      <c:pt idx="1371">
                        <c:v>1.3720000000000001</c:v>
                      </c:pt>
                      <c:pt idx="1372">
                        <c:v>1.373</c:v>
                      </c:pt>
                      <c:pt idx="1373">
                        <c:v>1.3740000000000001</c:v>
                      </c:pt>
                      <c:pt idx="1374">
                        <c:v>1.375</c:v>
                      </c:pt>
                      <c:pt idx="1375">
                        <c:v>1.3759999999999999</c:v>
                      </c:pt>
                      <c:pt idx="1376">
                        <c:v>1.377</c:v>
                      </c:pt>
                      <c:pt idx="1377">
                        <c:v>1.3779999999999999</c:v>
                      </c:pt>
                      <c:pt idx="1378">
                        <c:v>1.379</c:v>
                      </c:pt>
                      <c:pt idx="1379">
                        <c:v>1.38</c:v>
                      </c:pt>
                      <c:pt idx="1380">
                        <c:v>1.381</c:v>
                      </c:pt>
                      <c:pt idx="1381">
                        <c:v>1.3819999999999999</c:v>
                      </c:pt>
                      <c:pt idx="1382">
                        <c:v>1.383</c:v>
                      </c:pt>
                      <c:pt idx="1383">
                        <c:v>1.3839999999999999</c:v>
                      </c:pt>
                      <c:pt idx="1384">
                        <c:v>1.385</c:v>
                      </c:pt>
                      <c:pt idx="1385">
                        <c:v>1.3859999999999999</c:v>
                      </c:pt>
                      <c:pt idx="1386">
                        <c:v>1.387</c:v>
                      </c:pt>
                      <c:pt idx="1387">
                        <c:v>1.3879999999999999</c:v>
                      </c:pt>
                      <c:pt idx="1388">
                        <c:v>1.389</c:v>
                      </c:pt>
                      <c:pt idx="1389">
                        <c:v>1.39</c:v>
                      </c:pt>
                      <c:pt idx="1390">
                        <c:v>1.391</c:v>
                      </c:pt>
                      <c:pt idx="1391">
                        <c:v>1.3919999999999999</c:v>
                      </c:pt>
                      <c:pt idx="1392">
                        <c:v>1.393</c:v>
                      </c:pt>
                      <c:pt idx="1393">
                        <c:v>1.3939999999999999</c:v>
                      </c:pt>
                      <c:pt idx="1394">
                        <c:v>1.395</c:v>
                      </c:pt>
                      <c:pt idx="1395">
                        <c:v>1.3959999999999999</c:v>
                      </c:pt>
                      <c:pt idx="1396">
                        <c:v>1.397</c:v>
                      </c:pt>
                      <c:pt idx="1397">
                        <c:v>1.3979999999999999</c:v>
                      </c:pt>
                      <c:pt idx="1398">
                        <c:v>1.399</c:v>
                      </c:pt>
                      <c:pt idx="1399">
                        <c:v>1.4</c:v>
                      </c:pt>
                      <c:pt idx="1400">
                        <c:v>1.401</c:v>
                      </c:pt>
                      <c:pt idx="1401">
                        <c:v>1.4019999999999999</c:v>
                      </c:pt>
                      <c:pt idx="1402">
                        <c:v>1.403</c:v>
                      </c:pt>
                      <c:pt idx="1403">
                        <c:v>1.4039999999999999</c:v>
                      </c:pt>
                      <c:pt idx="1404">
                        <c:v>1.405</c:v>
                      </c:pt>
                      <c:pt idx="1405">
                        <c:v>1.4059999999999999</c:v>
                      </c:pt>
                      <c:pt idx="1406">
                        <c:v>1.407</c:v>
                      </c:pt>
                      <c:pt idx="1407">
                        <c:v>1.4079999999999999</c:v>
                      </c:pt>
                      <c:pt idx="1408">
                        <c:v>1.409</c:v>
                      </c:pt>
                      <c:pt idx="1409">
                        <c:v>1.41</c:v>
                      </c:pt>
                      <c:pt idx="1410">
                        <c:v>1.411</c:v>
                      </c:pt>
                      <c:pt idx="1411">
                        <c:v>1.4119999999999999</c:v>
                      </c:pt>
                      <c:pt idx="1412">
                        <c:v>1.413</c:v>
                      </c:pt>
                      <c:pt idx="1413">
                        <c:v>1.4139999999999999</c:v>
                      </c:pt>
                      <c:pt idx="1414">
                        <c:v>1.415</c:v>
                      </c:pt>
                      <c:pt idx="1415">
                        <c:v>1.4159999999999999</c:v>
                      </c:pt>
                      <c:pt idx="1416">
                        <c:v>1.417</c:v>
                      </c:pt>
                      <c:pt idx="1417">
                        <c:v>1.4179999999999999</c:v>
                      </c:pt>
                      <c:pt idx="1418">
                        <c:v>1.419</c:v>
                      </c:pt>
                      <c:pt idx="1419">
                        <c:v>1.42</c:v>
                      </c:pt>
                      <c:pt idx="1420">
                        <c:v>1.421</c:v>
                      </c:pt>
                      <c:pt idx="1421">
                        <c:v>1.4219999999999999</c:v>
                      </c:pt>
                      <c:pt idx="1422">
                        <c:v>1.423</c:v>
                      </c:pt>
                      <c:pt idx="1423">
                        <c:v>1.4239999999999999</c:v>
                      </c:pt>
                      <c:pt idx="1424">
                        <c:v>1.425</c:v>
                      </c:pt>
                      <c:pt idx="1425">
                        <c:v>1.4259999999999999</c:v>
                      </c:pt>
                      <c:pt idx="1426">
                        <c:v>1.427</c:v>
                      </c:pt>
                      <c:pt idx="1427">
                        <c:v>1.4279999999999999</c:v>
                      </c:pt>
                      <c:pt idx="1428">
                        <c:v>1.429</c:v>
                      </c:pt>
                      <c:pt idx="1429">
                        <c:v>1.43</c:v>
                      </c:pt>
                      <c:pt idx="1430">
                        <c:v>1.431</c:v>
                      </c:pt>
                      <c:pt idx="1431">
                        <c:v>1.4319999999999999</c:v>
                      </c:pt>
                      <c:pt idx="1432">
                        <c:v>1.4330000000000001</c:v>
                      </c:pt>
                      <c:pt idx="1433">
                        <c:v>1.4339999999999999</c:v>
                      </c:pt>
                      <c:pt idx="1434">
                        <c:v>1.4350000000000001</c:v>
                      </c:pt>
                      <c:pt idx="1435">
                        <c:v>1.4359999999999999</c:v>
                      </c:pt>
                      <c:pt idx="1436">
                        <c:v>1.4370000000000001</c:v>
                      </c:pt>
                      <c:pt idx="1437">
                        <c:v>1.4379999999999999</c:v>
                      </c:pt>
                      <c:pt idx="1438">
                        <c:v>1.4390000000000001</c:v>
                      </c:pt>
                      <c:pt idx="1439">
                        <c:v>1.44</c:v>
                      </c:pt>
                      <c:pt idx="1440">
                        <c:v>1.4410000000000001</c:v>
                      </c:pt>
                      <c:pt idx="1441">
                        <c:v>1.4419999999999999</c:v>
                      </c:pt>
                      <c:pt idx="1442">
                        <c:v>1.4430000000000001</c:v>
                      </c:pt>
                      <c:pt idx="1443">
                        <c:v>1.444</c:v>
                      </c:pt>
                      <c:pt idx="1444">
                        <c:v>1.4450000000000001</c:v>
                      </c:pt>
                      <c:pt idx="1445">
                        <c:v>1.446</c:v>
                      </c:pt>
                      <c:pt idx="1446">
                        <c:v>1.4470000000000001</c:v>
                      </c:pt>
                      <c:pt idx="1447">
                        <c:v>1.448</c:v>
                      </c:pt>
                      <c:pt idx="1448">
                        <c:v>1.4490000000000001</c:v>
                      </c:pt>
                      <c:pt idx="1449">
                        <c:v>1.45</c:v>
                      </c:pt>
                      <c:pt idx="1450">
                        <c:v>1.4510000000000001</c:v>
                      </c:pt>
                      <c:pt idx="1451">
                        <c:v>1.452</c:v>
                      </c:pt>
                      <c:pt idx="1452">
                        <c:v>1.4530000000000001</c:v>
                      </c:pt>
                      <c:pt idx="1453">
                        <c:v>1.454</c:v>
                      </c:pt>
                      <c:pt idx="1454">
                        <c:v>1.4550000000000001</c:v>
                      </c:pt>
                      <c:pt idx="1455">
                        <c:v>1.456</c:v>
                      </c:pt>
                      <c:pt idx="1456">
                        <c:v>1.4570000000000001</c:v>
                      </c:pt>
                      <c:pt idx="1457">
                        <c:v>1.458</c:v>
                      </c:pt>
                      <c:pt idx="1458">
                        <c:v>1.4590000000000001</c:v>
                      </c:pt>
                      <c:pt idx="1459">
                        <c:v>1.46</c:v>
                      </c:pt>
                      <c:pt idx="1460">
                        <c:v>1.4610000000000001</c:v>
                      </c:pt>
                      <c:pt idx="1461">
                        <c:v>1.462</c:v>
                      </c:pt>
                      <c:pt idx="1462">
                        <c:v>1.4630000000000001</c:v>
                      </c:pt>
                      <c:pt idx="1463">
                        <c:v>1.464</c:v>
                      </c:pt>
                      <c:pt idx="1464">
                        <c:v>1.4650000000000001</c:v>
                      </c:pt>
                      <c:pt idx="1465">
                        <c:v>1.466</c:v>
                      </c:pt>
                      <c:pt idx="1466">
                        <c:v>1.4670000000000001</c:v>
                      </c:pt>
                      <c:pt idx="1467">
                        <c:v>1.468</c:v>
                      </c:pt>
                      <c:pt idx="1468">
                        <c:v>1.4690000000000001</c:v>
                      </c:pt>
                      <c:pt idx="1469">
                        <c:v>1.47</c:v>
                      </c:pt>
                      <c:pt idx="1470">
                        <c:v>1.4710000000000001</c:v>
                      </c:pt>
                      <c:pt idx="1471">
                        <c:v>1.472</c:v>
                      </c:pt>
                      <c:pt idx="1472">
                        <c:v>1.4730000000000001</c:v>
                      </c:pt>
                      <c:pt idx="1473">
                        <c:v>1.474</c:v>
                      </c:pt>
                      <c:pt idx="1474">
                        <c:v>1.4750000000000001</c:v>
                      </c:pt>
                      <c:pt idx="1475">
                        <c:v>1.476</c:v>
                      </c:pt>
                      <c:pt idx="1476">
                        <c:v>1.4770000000000001</c:v>
                      </c:pt>
                      <c:pt idx="1477">
                        <c:v>1.478</c:v>
                      </c:pt>
                      <c:pt idx="1478">
                        <c:v>1.4790000000000001</c:v>
                      </c:pt>
                      <c:pt idx="1479">
                        <c:v>1.48</c:v>
                      </c:pt>
                      <c:pt idx="1480">
                        <c:v>1.4810000000000001</c:v>
                      </c:pt>
                      <c:pt idx="1481">
                        <c:v>1.482</c:v>
                      </c:pt>
                      <c:pt idx="1482">
                        <c:v>1.4830000000000001</c:v>
                      </c:pt>
                      <c:pt idx="1483">
                        <c:v>1.484</c:v>
                      </c:pt>
                      <c:pt idx="1484">
                        <c:v>1.4850000000000001</c:v>
                      </c:pt>
                      <c:pt idx="1485">
                        <c:v>1.486</c:v>
                      </c:pt>
                      <c:pt idx="1486">
                        <c:v>1.4870000000000001</c:v>
                      </c:pt>
                      <c:pt idx="1487">
                        <c:v>1.488</c:v>
                      </c:pt>
                      <c:pt idx="1488">
                        <c:v>1.4890000000000001</c:v>
                      </c:pt>
                      <c:pt idx="1489">
                        <c:v>1.49</c:v>
                      </c:pt>
                      <c:pt idx="1490">
                        <c:v>1.4910000000000001</c:v>
                      </c:pt>
                      <c:pt idx="1491">
                        <c:v>1.492</c:v>
                      </c:pt>
                      <c:pt idx="1492">
                        <c:v>1.4930000000000001</c:v>
                      </c:pt>
                      <c:pt idx="1493">
                        <c:v>1.494</c:v>
                      </c:pt>
                      <c:pt idx="1494">
                        <c:v>1.4950000000000001</c:v>
                      </c:pt>
                      <c:pt idx="1495">
                        <c:v>1.496</c:v>
                      </c:pt>
                      <c:pt idx="1496">
                        <c:v>1.4970000000000001</c:v>
                      </c:pt>
                      <c:pt idx="1497">
                        <c:v>1.498</c:v>
                      </c:pt>
                      <c:pt idx="1498">
                        <c:v>1.4990000000000001</c:v>
                      </c:pt>
                      <c:pt idx="1499">
                        <c:v>1.5</c:v>
                      </c:pt>
                      <c:pt idx="1500">
                        <c:v>1.5009999999999999</c:v>
                      </c:pt>
                      <c:pt idx="1501">
                        <c:v>1.502</c:v>
                      </c:pt>
                      <c:pt idx="1502">
                        <c:v>1.5029999999999999</c:v>
                      </c:pt>
                      <c:pt idx="1503">
                        <c:v>1.504</c:v>
                      </c:pt>
                      <c:pt idx="1504">
                        <c:v>1.5049999999999999</c:v>
                      </c:pt>
                      <c:pt idx="1505">
                        <c:v>1.506</c:v>
                      </c:pt>
                      <c:pt idx="1506">
                        <c:v>1.5069999999999999</c:v>
                      </c:pt>
                      <c:pt idx="1507">
                        <c:v>1.508</c:v>
                      </c:pt>
                      <c:pt idx="1508">
                        <c:v>1.5089999999999999</c:v>
                      </c:pt>
                      <c:pt idx="1509">
                        <c:v>1.51</c:v>
                      </c:pt>
                      <c:pt idx="1510">
                        <c:v>1.5109999999999999</c:v>
                      </c:pt>
                      <c:pt idx="1511">
                        <c:v>1.512</c:v>
                      </c:pt>
                      <c:pt idx="1512">
                        <c:v>1.5129999999999999</c:v>
                      </c:pt>
                      <c:pt idx="1513">
                        <c:v>1.514</c:v>
                      </c:pt>
                      <c:pt idx="1514">
                        <c:v>1.5149999999999999</c:v>
                      </c:pt>
                      <c:pt idx="1515">
                        <c:v>1.516</c:v>
                      </c:pt>
                      <c:pt idx="1516">
                        <c:v>1.5169999999999999</c:v>
                      </c:pt>
                      <c:pt idx="1517">
                        <c:v>1.518</c:v>
                      </c:pt>
                      <c:pt idx="1518">
                        <c:v>1.5189999999999999</c:v>
                      </c:pt>
                      <c:pt idx="1519">
                        <c:v>1.52</c:v>
                      </c:pt>
                      <c:pt idx="1520">
                        <c:v>1.5209999999999999</c:v>
                      </c:pt>
                      <c:pt idx="1521">
                        <c:v>1.522</c:v>
                      </c:pt>
                      <c:pt idx="1522">
                        <c:v>1.5229999999999999</c:v>
                      </c:pt>
                      <c:pt idx="1523">
                        <c:v>1.524</c:v>
                      </c:pt>
                      <c:pt idx="1524">
                        <c:v>1.5249999999999999</c:v>
                      </c:pt>
                      <c:pt idx="1525">
                        <c:v>1.526</c:v>
                      </c:pt>
                      <c:pt idx="1526">
                        <c:v>1.5269999999999999</c:v>
                      </c:pt>
                      <c:pt idx="1527">
                        <c:v>1.528</c:v>
                      </c:pt>
                      <c:pt idx="1528">
                        <c:v>1.5289999999999999</c:v>
                      </c:pt>
                      <c:pt idx="1529">
                        <c:v>1.53</c:v>
                      </c:pt>
                      <c:pt idx="1530">
                        <c:v>1.5309999999999999</c:v>
                      </c:pt>
                      <c:pt idx="1531">
                        <c:v>1.532</c:v>
                      </c:pt>
                      <c:pt idx="1532">
                        <c:v>1.5329999999999999</c:v>
                      </c:pt>
                      <c:pt idx="1533">
                        <c:v>1.534</c:v>
                      </c:pt>
                      <c:pt idx="1534">
                        <c:v>1.5349999999999999</c:v>
                      </c:pt>
                      <c:pt idx="1535">
                        <c:v>1.536</c:v>
                      </c:pt>
                      <c:pt idx="1536">
                        <c:v>1.5369999999999999</c:v>
                      </c:pt>
                      <c:pt idx="1537">
                        <c:v>1.538</c:v>
                      </c:pt>
                      <c:pt idx="1538">
                        <c:v>1.5389999999999999</c:v>
                      </c:pt>
                      <c:pt idx="1539">
                        <c:v>1.54</c:v>
                      </c:pt>
                      <c:pt idx="1540">
                        <c:v>1.5409999999999999</c:v>
                      </c:pt>
                      <c:pt idx="1541">
                        <c:v>1.542</c:v>
                      </c:pt>
                      <c:pt idx="1542">
                        <c:v>1.5429999999999999</c:v>
                      </c:pt>
                      <c:pt idx="1543">
                        <c:v>1.544</c:v>
                      </c:pt>
                      <c:pt idx="1544">
                        <c:v>1.5449999999999999</c:v>
                      </c:pt>
                      <c:pt idx="1545">
                        <c:v>1.546</c:v>
                      </c:pt>
                      <c:pt idx="1546">
                        <c:v>1.5469999999999999</c:v>
                      </c:pt>
                      <c:pt idx="1547">
                        <c:v>1.548</c:v>
                      </c:pt>
                      <c:pt idx="1548">
                        <c:v>1.5489999999999999</c:v>
                      </c:pt>
                      <c:pt idx="1549">
                        <c:v>1.55</c:v>
                      </c:pt>
                      <c:pt idx="1550">
                        <c:v>1.5509999999999999</c:v>
                      </c:pt>
                      <c:pt idx="1551">
                        <c:v>1.552</c:v>
                      </c:pt>
                      <c:pt idx="1552">
                        <c:v>1.5529999999999999</c:v>
                      </c:pt>
                      <c:pt idx="1553">
                        <c:v>1.554</c:v>
                      </c:pt>
                      <c:pt idx="1554">
                        <c:v>1.5549999999999999</c:v>
                      </c:pt>
                      <c:pt idx="1555">
                        <c:v>1.556</c:v>
                      </c:pt>
                      <c:pt idx="1556">
                        <c:v>1.5569999999999999</c:v>
                      </c:pt>
                      <c:pt idx="1557">
                        <c:v>1.5580000000000001</c:v>
                      </c:pt>
                      <c:pt idx="1558">
                        <c:v>1.5589999999999999</c:v>
                      </c:pt>
                      <c:pt idx="1559">
                        <c:v>1.56</c:v>
                      </c:pt>
                      <c:pt idx="1560">
                        <c:v>1.5609999999999999</c:v>
                      </c:pt>
                      <c:pt idx="1561">
                        <c:v>1.5620000000000001</c:v>
                      </c:pt>
                      <c:pt idx="1562">
                        <c:v>1.5629999999999999</c:v>
                      </c:pt>
                      <c:pt idx="1563">
                        <c:v>1.5640000000000001</c:v>
                      </c:pt>
                      <c:pt idx="1564">
                        <c:v>1.5649999999999999</c:v>
                      </c:pt>
                      <c:pt idx="1565">
                        <c:v>1.5660000000000001</c:v>
                      </c:pt>
                      <c:pt idx="1566">
                        <c:v>1.5669999999999999</c:v>
                      </c:pt>
                      <c:pt idx="1567">
                        <c:v>1.5680000000000001</c:v>
                      </c:pt>
                      <c:pt idx="1568">
                        <c:v>1.569</c:v>
                      </c:pt>
                      <c:pt idx="1569">
                        <c:v>1.57</c:v>
                      </c:pt>
                      <c:pt idx="1570">
                        <c:v>1.571</c:v>
                      </c:pt>
                      <c:pt idx="1571">
                        <c:v>1.5720000000000001</c:v>
                      </c:pt>
                      <c:pt idx="1572">
                        <c:v>1.573</c:v>
                      </c:pt>
                      <c:pt idx="1573">
                        <c:v>1.5740000000000001</c:v>
                      </c:pt>
                      <c:pt idx="1574">
                        <c:v>1.575</c:v>
                      </c:pt>
                      <c:pt idx="1575">
                        <c:v>1.5760000000000001</c:v>
                      </c:pt>
                      <c:pt idx="1576">
                        <c:v>1.577</c:v>
                      </c:pt>
                      <c:pt idx="1577">
                        <c:v>1.5780000000000001</c:v>
                      </c:pt>
                      <c:pt idx="1578">
                        <c:v>1.579</c:v>
                      </c:pt>
                      <c:pt idx="1579">
                        <c:v>1.58</c:v>
                      </c:pt>
                      <c:pt idx="1580">
                        <c:v>1.581</c:v>
                      </c:pt>
                      <c:pt idx="1581">
                        <c:v>1.5820000000000001</c:v>
                      </c:pt>
                      <c:pt idx="1582">
                        <c:v>1.583</c:v>
                      </c:pt>
                      <c:pt idx="1583">
                        <c:v>1.5840000000000001</c:v>
                      </c:pt>
                      <c:pt idx="1584">
                        <c:v>1.585</c:v>
                      </c:pt>
                      <c:pt idx="1585">
                        <c:v>1.5860000000000001</c:v>
                      </c:pt>
                      <c:pt idx="1586">
                        <c:v>1.587</c:v>
                      </c:pt>
                      <c:pt idx="1587">
                        <c:v>1.5880000000000001</c:v>
                      </c:pt>
                      <c:pt idx="1588">
                        <c:v>1.589</c:v>
                      </c:pt>
                      <c:pt idx="1589">
                        <c:v>1.59</c:v>
                      </c:pt>
                      <c:pt idx="1590">
                        <c:v>1.591</c:v>
                      </c:pt>
                      <c:pt idx="1591">
                        <c:v>1.5920000000000001</c:v>
                      </c:pt>
                      <c:pt idx="1592">
                        <c:v>1.593</c:v>
                      </c:pt>
                      <c:pt idx="1593">
                        <c:v>1.5940000000000001</c:v>
                      </c:pt>
                      <c:pt idx="1594">
                        <c:v>1.595</c:v>
                      </c:pt>
                      <c:pt idx="1595">
                        <c:v>1.5960000000000001</c:v>
                      </c:pt>
                      <c:pt idx="1596">
                        <c:v>1.597</c:v>
                      </c:pt>
                      <c:pt idx="1597">
                        <c:v>1.5980000000000001</c:v>
                      </c:pt>
                      <c:pt idx="1598">
                        <c:v>1.599</c:v>
                      </c:pt>
                      <c:pt idx="1599">
                        <c:v>1.6</c:v>
                      </c:pt>
                      <c:pt idx="1600">
                        <c:v>1.601</c:v>
                      </c:pt>
                      <c:pt idx="1601">
                        <c:v>1.6020000000000001</c:v>
                      </c:pt>
                      <c:pt idx="1602">
                        <c:v>1.603</c:v>
                      </c:pt>
                      <c:pt idx="1603">
                        <c:v>1.6040000000000001</c:v>
                      </c:pt>
                      <c:pt idx="1604">
                        <c:v>1.605</c:v>
                      </c:pt>
                      <c:pt idx="1605">
                        <c:v>1.6060000000000001</c:v>
                      </c:pt>
                      <c:pt idx="1606">
                        <c:v>1.607</c:v>
                      </c:pt>
                      <c:pt idx="1607">
                        <c:v>1.6080000000000001</c:v>
                      </c:pt>
                      <c:pt idx="1608">
                        <c:v>1.609</c:v>
                      </c:pt>
                      <c:pt idx="1609">
                        <c:v>1.61</c:v>
                      </c:pt>
                      <c:pt idx="1610">
                        <c:v>1.611</c:v>
                      </c:pt>
                      <c:pt idx="1611">
                        <c:v>1.6120000000000001</c:v>
                      </c:pt>
                      <c:pt idx="1612">
                        <c:v>1.613</c:v>
                      </c:pt>
                      <c:pt idx="1613">
                        <c:v>1.6140000000000001</c:v>
                      </c:pt>
                      <c:pt idx="1614">
                        <c:v>1.615</c:v>
                      </c:pt>
                      <c:pt idx="1615">
                        <c:v>1.6160000000000001</c:v>
                      </c:pt>
                      <c:pt idx="1616">
                        <c:v>1.617</c:v>
                      </c:pt>
                      <c:pt idx="1617">
                        <c:v>1.6180000000000001</c:v>
                      </c:pt>
                      <c:pt idx="1618">
                        <c:v>1.619</c:v>
                      </c:pt>
                      <c:pt idx="1619">
                        <c:v>1.62</c:v>
                      </c:pt>
                      <c:pt idx="1620">
                        <c:v>1.621</c:v>
                      </c:pt>
                      <c:pt idx="1621">
                        <c:v>1.6220000000000001</c:v>
                      </c:pt>
                      <c:pt idx="1622">
                        <c:v>1.623</c:v>
                      </c:pt>
                      <c:pt idx="1623">
                        <c:v>1.6240000000000001</c:v>
                      </c:pt>
                      <c:pt idx="1624">
                        <c:v>1.625</c:v>
                      </c:pt>
                      <c:pt idx="1625">
                        <c:v>1.6259999999999999</c:v>
                      </c:pt>
                      <c:pt idx="1626">
                        <c:v>1.627</c:v>
                      </c:pt>
                      <c:pt idx="1627">
                        <c:v>1.6279999999999999</c:v>
                      </c:pt>
                      <c:pt idx="1628">
                        <c:v>1.629</c:v>
                      </c:pt>
                      <c:pt idx="1629">
                        <c:v>1.63</c:v>
                      </c:pt>
                      <c:pt idx="1630">
                        <c:v>1.631</c:v>
                      </c:pt>
                      <c:pt idx="1631">
                        <c:v>1.6319999999999999</c:v>
                      </c:pt>
                      <c:pt idx="1632">
                        <c:v>1.633</c:v>
                      </c:pt>
                      <c:pt idx="1633">
                        <c:v>1.6339999999999999</c:v>
                      </c:pt>
                      <c:pt idx="1634">
                        <c:v>1.635</c:v>
                      </c:pt>
                      <c:pt idx="1635">
                        <c:v>1.6359999999999999</c:v>
                      </c:pt>
                      <c:pt idx="1636">
                        <c:v>1.637</c:v>
                      </c:pt>
                      <c:pt idx="1637">
                        <c:v>1.6379999999999999</c:v>
                      </c:pt>
                      <c:pt idx="1638">
                        <c:v>1.639</c:v>
                      </c:pt>
                      <c:pt idx="1639">
                        <c:v>1.64</c:v>
                      </c:pt>
                      <c:pt idx="1640">
                        <c:v>1.641</c:v>
                      </c:pt>
                      <c:pt idx="1641">
                        <c:v>1.6419999999999999</c:v>
                      </c:pt>
                      <c:pt idx="1642">
                        <c:v>1.643</c:v>
                      </c:pt>
                      <c:pt idx="1643">
                        <c:v>1.6439999999999999</c:v>
                      </c:pt>
                      <c:pt idx="1644">
                        <c:v>1.645</c:v>
                      </c:pt>
                      <c:pt idx="1645">
                        <c:v>1.6459999999999999</c:v>
                      </c:pt>
                      <c:pt idx="1646">
                        <c:v>1.647</c:v>
                      </c:pt>
                      <c:pt idx="1647">
                        <c:v>1.6479999999999999</c:v>
                      </c:pt>
                      <c:pt idx="1648">
                        <c:v>1.649</c:v>
                      </c:pt>
                      <c:pt idx="1649">
                        <c:v>1.65</c:v>
                      </c:pt>
                      <c:pt idx="1650">
                        <c:v>1.651</c:v>
                      </c:pt>
                      <c:pt idx="1651">
                        <c:v>1.6519999999999999</c:v>
                      </c:pt>
                      <c:pt idx="1652">
                        <c:v>1.653</c:v>
                      </c:pt>
                      <c:pt idx="1653">
                        <c:v>1.6539999999999999</c:v>
                      </c:pt>
                      <c:pt idx="1654">
                        <c:v>1.655</c:v>
                      </c:pt>
                      <c:pt idx="1655">
                        <c:v>1.6559999999999999</c:v>
                      </c:pt>
                      <c:pt idx="1656">
                        <c:v>1.657</c:v>
                      </c:pt>
                      <c:pt idx="1657">
                        <c:v>1.6579999999999999</c:v>
                      </c:pt>
                      <c:pt idx="1658">
                        <c:v>1.659</c:v>
                      </c:pt>
                      <c:pt idx="1659">
                        <c:v>1.66</c:v>
                      </c:pt>
                      <c:pt idx="1660">
                        <c:v>1.661</c:v>
                      </c:pt>
                      <c:pt idx="1661">
                        <c:v>1.6619999999999999</c:v>
                      </c:pt>
                      <c:pt idx="1662">
                        <c:v>1.663</c:v>
                      </c:pt>
                      <c:pt idx="1663">
                        <c:v>1.6639999999999999</c:v>
                      </c:pt>
                      <c:pt idx="1664">
                        <c:v>1.665</c:v>
                      </c:pt>
                      <c:pt idx="1665">
                        <c:v>1.6659999999999999</c:v>
                      </c:pt>
                      <c:pt idx="1666">
                        <c:v>1.667</c:v>
                      </c:pt>
                      <c:pt idx="1667">
                        <c:v>1.6679999999999999</c:v>
                      </c:pt>
                      <c:pt idx="1668">
                        <c:v>1.669</c:v>
                      </c:pt>
                      <c:pt idx="1669">
                        <c:v>1.67</c:v>
                      </c:pt>
                      <c:pt idx="1670">
                        <c:v>1.671</c:v>
                      </c:pt>
                      <c:pt idx="1671">
                        <c:v>1.6719999999999999</c:v>
                      </c:pt>
                      <c:pt idx="1672">
                        <c:v>1.673</c:v>
                      </c:pt>
                      <c:pt idx="1673">
                        <c:v>1.6739999999999999</c:v>
                      </c:pt>
                      <c:pt idx="1674">
                        <c:v>1.675</c:v>
                      </c:pt>
                      <c:pt idx="1675">
                        <c:v>1.6759999999999999</c:v>
                      </c:pt>
                      <c:pt idx="1676">
                        <c:v>1.677</c:v>
                      </c:pt>
                      <c:pt idx="1677">
                        <c:v>1.6779999999999999</c:v>
                      </c:pt>
                      <c:pt idx="1678">
                        <c:v>1.679</c:v>
                      </c:pt>
                      <c:pt idx="1679">
                        <c:v>1.68</c:v>
                      </c:pt>
                      <c:pt idx="1680">
                        <c:v>1.681</c:v>
                      </c:pt>
                      <c:pt idx="1681">
                        <c:v>1.6819999999999999</c:v>
                      </c:pt>
                      <c:pt idx="1682">
                        <c:v>1.6830000000000001</c:v>
                      </c:pt>
                      <c:pt idx="1683">
                        <c:v>1.6839999999999999</c:v>
                      </c:pt>
                      <c:pt idx="1684">
                        <c:v>1.6850000000000001</c:v>
                      </c:pt>
                      <c:pt idx="1685">
                        <c:v>1.6859999999999999</c:v>
                      </c:pt>
                      <c:pt idx="1686">
                        <c:v>1.6870000000000001</c:v>
                      </c:pt>
                      <c:pt idx="1687">
                        <c:v>1.6879999999999999</c:v>
                      </c:pt>
                      <c:pt idx="1688">
                        <c:v>1.6890000000000001</c:v>
                      </c:pt>
                      <c:pt idx="1689">
                        <c:v>1.69</c:v>
                      </c:pt>
                      <c:pt idx="1690">
                        <c:v>1.6910000000000001</c:v>
                      </c:pt>
                      <c:pt idx="1691">
                        <c:v>1.6919999999999999</c:v>
                      </c:pt>
                      <c:pt idx="1692">
                        <c:v>1.6930000000000001</c:v>
                      </c:pt>
                      <c:pt idx="1693">
                        <c:v>1.694</c:v>
                      </c:pt>
                      <c:pt idx="1694">
                        <c:v>1.6950000000000001</c:v>
                      </c:pt>
                      <c:pt idx="1695">
                        <c:v>1.696</c:v>
                      </c:pt>
                      <c:pt idx="1696">
                        <c:v>1.6970000000000001</c:v>
                      </c:pt>
                      <c:pt idx="1697">
                        <c:v>1.698</c:v>
                      </c:pt>
                      <c:pt idx="1698">
                        <c:v>1.6990000000000001</c:v>
                      </c:pt>
                      <c:pt idx="1699">
                        <c:v>1.7</c:v>
                      </c:pt>
                      <c:pt idx="1700">
                        <c:v>1.7010000000000001</c:v>
                      </c:pt>
                      <c:pt idx="1701">
                        <c:v>1.702</c:v>
                      </c:pt>
                      <c:pt idx="1702">
                        <c:v>1.7030000000000001</c:v>
                      </c:pt>
                      <c:pt idx="1703">
                        <c:v>1.704</c:v>
                      </c:pt>
                      <c:pt idx="1704">
                        <c:v>1.7050000000000001</c:v>
                      </c:pt>
                      <c:pt idx="1705">
                        <c:v>1.706</c:v>
                      </c:pt>
                      <c:pt idx="1706">
                        <c:v>1.7070000000000001</c:v>
                      </c:pt>
                      <c:pt idx="1707">
                        <c:v>1.708</c:v>
                      </c:pt>
                      <c:pt idx="1708">
                        <c:v>1.7090000000000001</c:v>
                      </c:pt>
                      <c:pt idx="1709">
                        <c:v>1.71</c:v>
                      </c:pt>
                      <c:pt idx="1710">
                        <c:v>1.7110000000000001</c:v>
                      </c:pt>
                      <c:pt idx="1711">
                        <c:v>1.712</c:v>
                      </c:pt>
                      <c:pt idx="1712">
                        <c:v>1.7130000000000001</c:v>
                      </c:pt>
                      <c:pt idx="1713">
                        <c:v>1.714</c:v>
                      </c:pt>
                      <c:pt idx="1714">
                        <c:v>1.7150000000000001</c:v>
                      </c:pt>
                      <c:pt idx="1715">
                        <c:v>1.716</c:v>
                      </c:pt>
                      <c:pt idx="1716">
                        <c:v>1.7170000000000001</c:v>
                      </c:pt>
                      <c:pt idx="1717">
                        <c:v>1.718</c:v>
                      </c:pt>
                      <c:pt idx="1718">
                        <c:v>1.7190000000000001</c:v>
                      </c:pt>
                      <c:pt idx="1719">
                        <c:v>1.72</c:v>
                      </c:pt>
                      <c:pt idx="1720">
                        <c:v>1.7210000000000001</c:v>
                      </c:pt>
                      <c:pt idx="1721">
                        <c:v>1.722</c:v>
                      </c:pt>
                      <c:pt idx="1722">
                        <c:v>1.7230000000000001</c:v>
                      </c:pt>
                      <c:pt idx="1723">
                        <c:v>1.724</c:v>
                      </c:pt>
                      <c:pt idx="1724">
                        <c:v>1.7250000000000001</c:v>
                      </c:pt>
                      <c:pt idx="1725">
                        <c:v>1.726</c:v>
                      </c:pt>
                      <c:pt idx="1726">
                        <c:v>1.7270000000000001</c:v>
                      </c:pt>
                      <c:pt idx="1727">
                        <c:v>1.728</c:v>
                      </c:pt>
                      <c:pt idx="1728">
                        <c:v>1.7290000000000001</c:v>
                      </c:pt>
                      <c:pt idx="1729">
                        <c:v>1.73</c:v>
                      </c:pt>
                      <c:pt idx="1730">
                        <c:v>1.7310000000000001</c:v>
                      </c:pt>
                      <c:pt idx="1731">
                        <c:v>1.732</c:v>
                      </c:pt>
                      <c:pt idx="1732">
                        <c:v>1.7330000000000001</c:v>
                      </c:pt>
                      <c:pt idx="1733">
                        <c:v>1.734</c:v>
                      </c:pt>
                      <c:pt idx="1734">
                        <c:v>1.7350000000000001</c:v>
                      </c:pt>
                      <c:pt idx="1735">
                        <c:v>1.736</c:v>
                      </c:pt>
                      <c:pt idx="1736">
                        <c:v>1.7370000000000001</c:v>
                      </c:pt>
                      <c:pt idx="1737">
                        <c:v>1.738</c:v>
                      </c:pt>
                      <c:pt idx="1738">
                        <c:v>1.7390000000000001</c:v>
                      </c:pt>
                      <c:pt idx="1739">
                        <c:v>1.74</c:v>
                      </c:pt>
                      <c:pt idx="1740">
                        <c:v>1.7410000000000001</c:v>
                      </c:pt>
                      <c:pt idx="1741">
                        <c:v>1.742</c:v>
                      </c:pt>
                      <c:pt idx="1742">
                        <c:v>1.7430000000000001</c:v>
                      </c:pt>
                      <c:pt idx="1743">
                        <c:v>1.744</c:v>
                      </c:pt>
                      <c:pt idx="1744">
                        <c:v>1.7450000000000001</c:v>
                      </c:pt>
                      <c:pt idx="1745">
                        <c:v>1.746</c:v>
                      </c:pt>
                      <c:pt idx="1746">
                        <c:v>1.7470000000000001</c:v>
                      </c:pt>
                      <c:pt idx="1747">
                        <c:v>1.748</c:v>
                      </c:pt>
                      <c:pt idx="1748">
                        <c:v>1.7490000000000001</c:v>
                      </c:pt>
                      <c:pt idx="1749">
                        <c:v>1.75</c:v>
                      </c:pt>
                      <c:pt idx="1750">
                        <c:v>1.7509999999999999</c:v>
                      </c:pt>
                      <c:pt idx="1751">
                        <c:v>1.752</c:v>
                      </c:pt>
                      <c:pt idx="1752">
                        <c:v>1.7529999999999999</c:v>
                      </c:pt>
                      <c:pt idx="1753">
                        <c:v>1.754</c:v>
                      </c:pt>
                      <c:pt idx="1754">
                        <c:v>1.7549999999999999</c:v>
                      </c:pt>
                      <c:pt idx="1755">
                        <c:v>1.756</c:v>
                      </c:pt>
                      <c:pt idx="1756">
                        <c:v>1.7569999999999999</c:v>
                      </c:pt>
                      <c:pt idx="1757">
                        <c:v>1.758</c:v>
                      </c:pt>
                      <c:pt idx="1758">
                        <c:v>1.7589999999999999</c:v>
                      </c:pt>
                      <c:pt idx="1759">
                        <c:v>1.76</c:v>
                      </c:pt>
                      <c:pt idx="1760">
                        <c:v>1.7609999999999999</c:v>
                      </c:pt>
                      <c:pt idx="1761">
                        <c:v>1.762</c:v>
                      </c:pt>
                      <c:pt idx="1762">
                        <c:v>1.7629999999999999</c:v>
                      </c:pt>
                      <c:pt idx="1763">
                        <c:v>1.764</c:v>
                      </c:pt>
                      <c:pt idx="1764">
                        <c:v>1.7649999999999999</c:v>
                      </c:pt>
                      <c:pt idx="1765">
                        <c:v>1.766</c:v>
                      </c:pt>
                      <c:pt idx="1766">
                        <c:v>1.7669999999999999</c:v>
                      </c:pt>
                      <c:pt idx="1767">
                        <c:v>1.768</c:v>
                      </c:pt>
                      <c:pt idx="1768">
                        <c:v>1.7689999999999999</c:v>
                      </c:pt>
                      <c:pt idx="1769">
                        <c:v>1.77</c:v>
                      </c:pt>
                      <c:pt idx="1770">
                        <c:v>1.7709999999999999</c:v>
                      </c:pt>
                      <c:pt idx="1771">
                        <c:v>1.772</c:v>
                      </c:pt>
                      <c:pt idx="1772">
                        <c:v>1.7729999999999999</c:v>
                      </c:pt>
                      <c:pt idx="1773">
                        <c:v>1.774</c:v>
                      </c:pt>
                      <c:pt idx="1774">
                        <c:v>1.7749999999999999</c:v>
                      </c:pt>
                      <c:pt idx="1775">
                        <c:v>1.776</c:v>
                      </c:pt>
                      <c:pt idx="1776">
                        <c:v>1.7769999999999999</c:v>
                      </c:pt>
                      <c:pt idx="1777">
                        <c:v>1.778</c:v>
                      </c:pt>
                      <c:pt idx="1778">
                        <c:v>1.7789999999999999</c:v>
                      </c:pt>
                      <c:pt idx="1779">
                        <c:v>1.78</c:v>
                      </c:pt>
                      <c:pt idx="1780">
                        <c:v>1.7809999999999999</c:v>
                      </c:pt>
                      <c:pt idx="1781">
                        <c:v>1.782</c:v>
                      </c:pt>
                      <c:pt idx="1782">
                        <c:v>1.7829999999999999</c:v>
                      </c:pt>
                      <c:pt idx="1783">
                        <c:v>1.784</c:v>
                      </c:pt>
                      <c:pt idx="1784">
                        <c:v>1.7849999999999999</c:v>
                      </c:pt>
                      <c:pt idx="1785">
                        <c:v>1.786</c:v>
                      </c:pt>
                      <c:pt idx="1786">
                        <c:v>1.7869999999999999</c:v>
                      </c:pt>
                      <c:pt idx="1787">
                        <c:v>1.788</c:v>
                      </c:pt>
                      <c:pt idx="1788">
                        <c:v>1.7889999999999999</c:v>
                      </c:pt>
                      <c:pt idx="1789">
                        <c:v>1.79</c:v>
                      </c:pt>
                      <c:pt idx="1790">
                        <c:v>1.7909999999999999</c:v>
                      </c:pt>
                      <c:pt idx="1791">
                        <c:v>1.792</c:v>
                      </c:pt>
                      <c:pt idx="1792">
                        <c:v>1.7929999999999999</c:v>
                      </c:pt>
                      <c:pt idx="1793">
                        <c:v>1.794</c:v>
                      </c:pt>
                      <c:pt idx="1794">
                        <c:v>1.7949999999999999</c:v>
                      </c:pt>
                      <c:pt idx="1795">
                        <c:v>1.796</c:v>
                      </c:pt>
                      <c:pt idx="1796">
                        <c:v>1.7969999999999999</c:v>
                      </c:pt>
                      <c:pt idx="1797">
                        <c:v>1.798</c:v>
                      </c:pt>
                      <c:pt idx="1798">
                        <c:v>1.7989999999999999</c:v>
                      </c:pt>
                      <c:pt idx="1799">
                        <c:v>1.8</c:v>
                      </c:pt>
                      <c:pt idx="1800">
                        <c:v>1.8009999999999999</c:v>
                      </c:pt>
                      <c:pt idx="1801">
                        <c:v>1.802</c:v>
                      </c:pt>
                      <c:pt idx="1802">
                        <c:v>1.8029999999999999</c:v>
                      </c:pt>
                      <c:pt idx="1803">
                        <c:v>1.804</c:v>
                      </c:pt>
                      <c:pt idx="1804">
                        <c:v>1.8049999999999999</c:v>
                      </c:pt>
                      <c:pt idx="1805">
                        <c:v>1.806</c:v>
                      </c:pt>
                      <c:pt idx="1806">
                        <c:v>1.8069999999999999</c:v>
                      </c:pt>
                      <c:pt idx="1807">
                        <c:v>1.8080000000000001</c:v>
                      </c:pt>
                      <c:pt idx="1808">
                        <c:v>1.8089999999999999</c:v>
                      </c:pt>
                      <c:pt idx="1809">
                        <c:v>1.81</c:v>
                      </c:pt>
                      <c:pt idx="1810">
                        <c:v>1.8109999999999999</c:v>
                      </c:pt>
                      <c:pt idx="1811">
                        <c:v>1.8120000000000001</c:v>
                      </c:pt>
                      <c:pt idx="1812">
                        <c:v>1.8129999999999999</c:v>
                      </c:pt>
                      <c:pt idx="1813">
                        <c:v>1.8140000000000001</c:v>
                      </c:pt>
                      <c:pt idx="1814">
                        <c:v>1.8149999999999999</c:v>
                      </c:pt>
                      <c:pt idx="1815">
                        <c:v>1.8160000000000001</c:v>
                      </c:pt>
                      <c:pt idx="1816">
                        <c:v>1.8169999999999999</c:v>
                      </c:pt>
                      <c:pt idx="1817">
                        <c:v>1.8180000000000001</c:v>
                      </c:pt>
                      <c:pt idx="1818">
                        <c:v>1.819</c:v>
                      </c:pt>
                      <c:pt idx="1819">
                        <c:v>1.82</c:v>
                      </c:pt>
                      <c:pt idx="1820">
                        <c:v>1.821</c:v>
                      </c:pt>
                      <c:pt idx="1821">
                        <c:v>1.8220000000000001</c:v>
                      </c:pt>
                      <c:pt idx="1822">
                        <c:v>1.823</c:v>
                      </c:pt>
                      <c:pt idx="1823">
                        <c:v>1.8240000000000001</c:v>
                      </c:pt>
                      <c:pt idx="1824">
                        <c:v>1.825</c:v>
                      </c:pt>
                      <c:pt idx="1825">
                        <c:v>1.8260000000000001</c:v>
                      </c:pt>
                      <c:pt idx="1826">
                        <c:v>1.827</c:v>
                      </c:pt>
                      <c:pt idx="1827">
                        <c:v>1.8280000000000001</c:v>
                      </c:pt>
                      <c:pt idx="1828">
                        <c:v>1.829</c:v>
                      </c:pt>
                      <c:pt idx="1829">
                        <c:v>1.83</c:v>
                      </c:pt>
                      <c:pt idx="1830">
                        <c:v>1.831</c:v>
                      </c:pt>
                      <c:pt idx="1831">
                        <c:v>1.8320000000000001</c:v>
                      </c:pt>
                      <c:pt idx="1832">
                        <c:v>1.833</c:v>
                      </c:pt>
                      <c:pt idx="1833">
                        <c:v>1.8340000000000001</c:v>
                      </c:pt>
                      <c:pt idx="1834">
                        <c:v>1.835</c:v>
                      </c:pt>
                      <c:pt idx="1835">
                        <c:v>1.8360000000000001</c:v>
                      </c:pt>
                      <c:pt idx="1836">
                        <c:v>1.837</c:v>
                      </c:pt>
                      <c:pt idx="1837">
                        <c:v>1.8380000000000001</c:v>
                      </c:pt>
                      <c:pt idx="1838">
                        <c:v>1.839</c:v>
                      </c:pt>
                      <c:pt idx="1839">
                        <c:v>1.84</c:v>
                      </c:pt>
                      <c:pt idx="1840">
                        <c:v>1.841</c:v>
                      </c:pt>
                      <c:pt idx="1841">
                        <c:v>1.8420000000000001</c:v>
                      </c:pt>
                      <c:pt idx="1842">
                        <c:v>1.843</c:v>
                      </c:pt>
                      <c:pt idx="1843">
                        <c:v>1.8440000000000001</c:v>
                      </c:pt>
                      <c:pt idx="1844">
                        <c:v>1.845</c:v>
                      </c:pt>
                      <c:pt idx="1845">
                        <c:v>1.8460000000000001</c:v>
                      </c:pt>
                      <c:pt idx="1846">
                        <c:v>1.847</c:v>
                      </c:pt>
                      <c:pt idx="1847">
                        <c:v>1.8480000000000001</c:v>
                      </c:pt>
                      <c:pt idx="1848">
                        <c:v>1.849</c:v>
                      </c:pt>
                      <c:pt idx="1849">
                        <c:v>1.85</c:v>
                      </c:pt>
                      <c:pt idx="1850">
                        <c:v>1.851</c:v>
                      </c:pt>
                      <c:pt idx="1851">
                        <c:v>1.8520000000000001</c:v>
                      </c:pt>
                      <c:pt idx="1852">
                        <c:v>1.853</c:v>
                      </c:pt>
                      <c:pt idx="1853">
                        <c:v>1.8540000000000001</c:v>
                      </c:pt>
                      <c:pt idx="1854">
                        <c:v>1.855</c:v>
                      </c:pt>
                      <c:pt idx="1855">
                        <c:v>1.8560000000000001</c:v>
                      </c:pt>
                      <c:pt idx="1856">
                        <c:v>1.857</c:v>
                      </c:pt>
                      <c:pt idx="1857">
                        <c:v>1.8580000000000001</c:v>
                      </c:pt>
                      <c:pt idx="1858">
                        <c:v>1.859</c:v>
                      </c:pt>
                      <c:pt idx="1859">
                        <c:v>1.86</c:v>
                      </c:pt>
                      <c:pt idx="1860">
                        <c:v>1.861</c:v>
                      </c:pt>
                      <c:pt idx="1861">
                        <c:v>1.8620000000000001</c:v>
                      </c:pt>
                      <c:pt idx="1862">
                        <c:v>1.863</c:v>
                      </c:pt>
                      <c:pt idx="1863">
                        <c:v>1.8640000000000001</c:v>
                      </c:pt>
                      <c:pt idx="1864">
                        <c:v>1.865</c:v>
                      </c:pt>
                      <c:pt idx="1865">
                        <c:v>1.8660000000000001</c:v>
                      </c:pt>
                      <c:pt idx="1866">
                        <c:v>1.867</c:v>
                      </c:pt>
                      <c:pt idx="1867">
                        <c:v>1.8680000000000001</c:v>
                      </c:pt>
                      <c:pt idx="1868">
                        <c:v>1.869</c:v>
                      </c:pt>
                      <c:pt idx="1869">
                        <c:v>1.87</c:v>
                      </c:pt>
                      <c:pt idx="1870">
                        <c:v>1.871</c:v>
                      </c:pt>
                      <c:pt idx="1871">
                        <c:v>1.8720000000000001</c:v>
                      </c:pt>
                      <c:pt idx="1872">
                        <c:v>1.873</c:v>
                      </c:pt>
                      <c:pt idx="1873">
                        <c:v>1.8740000000000001</c:v>
                      </c:pt>
                      <c:pt idx="1874">
                        <c:v>1.875</c:v>
                      </c:pt>
                      <c:pt idx="1875">
                        <c:v>1.8759999999999999</c:v>
                      </c:pt>
                      <c:pt idx="1876">
                        <c:v>1.877</c:v>
                      </c:pt>
                      <c:pt idx="1877">
                        <c:v>1.8779999999999999</c:v>
                      </c:pt>
                      <c:pt idx="1878">
                        <c:v>1.879</c:v>
                      </c:pt>
                      <c:pt idx="1879">
                        <c:v>1.88</c:v>
                      </c:pt>
                      <c:pt idx="1880">
                        <c:v>1.881</c:v>
                      </c:pt>
                      <c:pt idx="1881">
                        <c:v>1.8819999999999999</c:v>
                      </c:pt>
                      <c:pt idx="1882">
                        <c:v>1.883</c:v>
                      </c:pt>
                      <c:pt idx="1883">
                        <c:v>1.8839999999999999</c:v>
                      </c:pt>
                      <c:pt idx="1884">
                        <c:v>1.885</c:v>
                      </c:pt>
                      <c:pt idx="1885">
                        <c:v>1.8859999999999999</c:v>
                      </c:pt>
                      <c:pt idx="1886">
                        <c:v>1.887</c:v>
                      </c:pt>
                      <c:pt idx="1887">
                        <c:v>1.8879999999999999</c:v>
                      </c:pt>
                      <c:pt idx="1888">
                        <c:v>1.889</c:v>
                      </c:pt>
                      <c:pt idx="1889">
                        <c:v>1.89</c:v>
                      </c:pt>
                      <c:pt idx="1890">
                        <c:v>1.891</c:v>
                      </c:pt>
                      <c:pt idx="1891">
                        <c:v>1.8919999999999999</c:v>
                      </c:pt>
                      <c:pt idx="1892">
                        <c:v>1.893</c:v>
                      </c:pt>
                      <c:pt idx="1893">
                        <c:v>1.8939999999999999</c:v>
                      </c:pt>
                      <c:pt idx="1894">
                        <c:v>1.895</c:v>
                      </c:pt>
                      <c:pt idx="1895">
                        <c:v>1.8959999999999999</c:v>
                      </c:pt>
                      <c:pt idx="1896">
                        <c:v>1.897</c:v>
                      </c:pt>
                      <c:pt idx="1897">
                        <c:v>1.8979999999999999</c:v>
                      </c:pt>
                      <c:pt idx="1898">
                        <c:v>1.899</c:v>
                      </c:pt>
                      <c:pt idx="1899">
                        <c:v>1.9</c:v>
                      </c:pt>
                      <c:pt idx="1900">
                        <c:v>1.901</c:v>
                      </c:pt>
                      <c:pt idx="1901">
                        <c:v>1.9019999999999999</c:v>
                      </c:pt>
                      <c:pt idx="1902">
                        <c:v>1.903</c:v>
                      </c:pt>
                      <c:pt idx="1903">
                        <c:v>1.9039999999999999</c:v>
                      </c:pt>
                      <c:pt idx="1904">
                        <c:v>1.905</c:v>
                      </c:pt>
                      <c:pt idx="1905">
                        <c:v>1.9059999999999999</c:v>
                      </c:pt>
                      <c:pt idx="1906">
                        <c:v>1.907</c:v>
                      </c:pt>
                      <c:pt idx="1907">
                        <c:v>1.9079999999999999</c:v>
                      </c:pt>
                      <c:pt idx="1908">
                        <c:v>1.909</c:v>
                      </c:pt>
                      <c:pt idx="1909">
                        <c:v>1.91</c:v>
                      </c:pt>
                      <c:pt idx="1910">
                        <c:v>1.911</c:v>
                      </c:pt>
                      <c:pt idx="1911">
                        <c:v>1.9119999999999999</c:v>
                      </c:pt>
                      <c:pt idx="1912">
                        <c:v>1.913</c:v>
                      </c:pt>
                      <c:pt idx="1913">
                        <c:v>1.9139999999999999</c:v>
                      </c:pt>
                      <c:pt idx="1914">
                        <c:v>1.915</c:v>
                      </c:pt>
                      <c:pt idx="1915">
                        <c:v>1.9159999999999999</c:v>
                      </c:pt>
                      <c:pt idx="1916">
                        <c:v>1.917</c:v>
                      </c:pt>
                      <c:pt idx="1917">
                        <c:v>1.9179999999999999</c:v>
                      </c:pt>
                      <c:pt idx="1918">
                        <c:v>1.919</c:v>
                      </c:pt>
                      <c:pt idx="1919">
                        <c:v>1.92</c:v>
                      </c:pt>
                      <c:pt idx="1920">
                        <c:v>1.921</c:v>
                      </c:pt>
                      <c:pt idx="1921">
                        <c:v>1.9219999999999999</c:v>
                      </c:pt>
                      <c:pt idx="1922">
                        <c:v>1.923</c:v>
                      </c:pt>
                      <c:pt idx="1923">
                        <c:v>1.9239999999999999</c:v>
                      </c:pt>
                      <c:pt idx="1924">
                        <c:v>1.925</c:v>
                      </c:pt>
                      <c:pt idx="1925">
                        <c:v>1.9259999999999999</c:v>
                      </c:pt>
                      <c:pt idx="1926">
                        <c:v>1.927</c:v>
                      </c:pt>
                      <c:pt idx="1927">
                        <c:v>1.9279999999999999</c:v>
                      </c:pt>
                      <c:pt idx="1928">
                        <c:v>1.929</c:v>
                      </c:pt>
                      <c:pt idx="1929">
                        <c:v>1.93</c:v>
                      </c:pt>
                      <c:pt idx="1930">
                        <c:v>1.931</c:v>
                      </c:pt>
                      <c:pt idx="1931">
                        <c:v>1.9319999999999999</c:v>
                      </c:pt>
                      <c:pt idx="1932">
                        <c:v>1.9330000000000001</c:v>
                      </c:pt>
                      <c:pt idx="1933">
                        <c:v>1.9339999999999999</c:v>
                      </c:pt>
                      <c:pt idx="1934">
                        <c:v>1.9350000000000001</c:v>
                      </c:pt>
                      <c:pt idx="1935">
                        <c:v>1.9359999999999999</c:v>
                      </c:pt>
                      <c:pt idx="1936">
                        <c:v>1.9370000000000001</c:v>
                      </c:pt>
                      <c:pt idx="1937">
                        <c:v>1.9379999999999999</c:v>
                      </c:pt>
                      <c:pt idx="1938">
                        <c:v>1.9390000000000001</c:v>
                      </c:pt>
                      <c:pt idx="1939">
                        <c:v>1.94</c:v>
                      </c:pt>
                      <c:pt idx="1940">
                        <c:v>1.9410000000000001</c:v>
                      </c:pt>
                      <c:pt idx="1941">
                        <c:v>1.9419999999999999</c:v>
                      </c:pt>
                      <c:pt idx="1942">
                        <c:v>1.9430000000000001</c:v>
                      </c:pt>
                      <c:pt idx="1943">
                        <c:v>1.944</c:v>
                      </c:pt>
                      <c:pt idx="1944">
                        <c:v>1.9450000000000001</c:v>
                      </c:pt>
                      <c:pt idx="1945">
                        <c:v>1.946</c:v>
                      </c:pt>
                      <c:pt idx="1946">
                        <c:v>1.9470000000000001</c:v>
                      </c:pt>
                      <c:pt idx="1947">
                        <c:v>1.948</c:v>
                      </c:pt>
                      <c:pt idx="1948">
                        <c:v>1.9490000000000001</c:v>
                      </c:pt>
                      <c:pt idx="1949">
                        <c:v>1.95</c:v>
                      </c:pt>
                      <c:pt idx="1950">
                        <c:v>1.9510000000000001</c:v>
                      </c:pt>
                      <c:pt idx="1951">
                        <c:v>1.952</c:v>
                      </c:pt>
                      <c:pt idx="1952">
                        <c:v>1.9530000000000001</c:v>
                      </c:pt>
                      <c:pt idx="1953">
                        <c:v>1.954</c:v>
                      </c:pt>
                      <c:pt idx="1954">
                        <c:v>1.9550000000000001</c:v>
                      </c:pt>
                      <c:pt idx="1955">
                        <c:v>1.956</c:v>
                      </c:pt>
                      <c:pt idx="1956">
                        <c:v>1.9570000000000001</c:v>
                      </c:pt>
                      <c:pt idx="1957">
                        <c:v>1.958</c:v>
                      </c:pt>
                      <c:pt idx="1958">
                        <c:v>1.9590000000000001</c:v>
                      </c:pt>
                      <c:pt idx="1959">
                        <c:v>1.96</c:v>
                      </c:pt>
                      <c:pt idx="1960">
                        <c:v>1.9610000000000001</c:v>
                      </c:pt>
                      <c:pt idx="1961">
                        <c:v>1.962</c:v>
                      </c:pt>
                      <c:pt idx="1962">
                        <c:v>1.9630000000000001</c:v>
                      </c:pt>
                      <c:pt idx="1963">
                        <c:v>1.964</c:v>
                      </c:pt>
                      <c:pt idx="1964">
                        <c:v>1.9650000000000001</c:v>
                      </c:pt>
                      <c:pt idx="1965">
                        <c:v>1.966</c:v>
                      </c:pt>
                      <c:pt idx="1966">
                        <c:v>1.9670000000000001</c:v>
                      </c:pt>
                      <c:pt idx="1967">
                        <c:v>1.968</c:v>
                      </c:pt>
                      <c:pt idx="1968">
                        <c:v>1.9690000000000001</c:v>
                      </c:pt>
                      <c:pt idx="1969">
                        <c:v>1.97</c:v>
                      </c:pt>
                      <c:pt idx="1970">
                        <c:v>1.9710000000000001</c:v>
                      </c:pt>
                      <c:pt idx="1971">
                        <c:v>1.972</c:v>
                      </c:pt>
                      <c:pt idx="1972">
                        <c:v>1.9730000000000001</c:v>
                      </c:pt>
                      <c:pt idx="1973">
                        <c:v>1.974</c:v>
                      </c:pt>
                      <c:pt idx="1974">
                        <c:v>1.9750000000000001</c:v>
                      </c:pt>
                      <c:pt idx="1975">
                        <c:v>1.976</c:v>
                      </c:pt>
                      <c:pt idx="1976">
                        <c:v>1.9770000000000001</c:v>
                      </c:pt>
                      <c:pt idx="1977">
                        <c:v>1.978</c:v>
                      </c:pt>
                      <c:pt idx="1978">
                        <c:v>1.9790000000000001</c:v>
                      </c:pt>
                      <c:pt idx="1979">
                        <c:v>1.98</c:v>
                      </c:pt>
                      <c:pt idx="1980">
                        <c:v>1.9810000000000001</c:v>
                      </c:pt>
                      <c:pt idx="1981">
                        <c:v>1.982</c:v>
                      </c:pt>
                      <c:pt idx="1982">
                        <c:v>1.9830000000000001</c:v>
                      </c:pt>
                      <c:pt idx="1983">
                        <c:v>1.984</c:v>
                      </c:pt>
                      <c:pt idx="1984">
                        <c:v>1.9850000000000001</c:v>
                      </c:pt>
                      <c:pt idx="1985">
                        <c:v>1.986</c:v>
                      </c:pt>
                      <c:pt idx="1986">
                        <c:v>1.9870000000000001</c:v>
                      </c:pt>
                      <c:pt idx="1987">
                        <c:v>1.988</c:v>
                      </c:pt>
                      <c:pt idx="1988">
                        <c:v>1.9890000000000001</c:v>
                      </c:pt>
                      <c:pt idx="1989">
                        <c:v>1.99</c:v>
                      </c:pt>
                      <c:pt idx="1990">
                        <c:v>1.9910000000000001</c:v>
                      </c:pt>
                      <c:pt idx="1991">
                        <c:v>1.992</c:v>
                      </c:pt>
                      <c:pt idx="1992">
                        <c:v>1.9930000000000001</c:v>
                      </c:pt>
                      <c:pt idx="1993">
                        <c:v>1.994</c:v>
                      </c:pt>
                      <c:pt idx="1994">
                        <c:v>1.9950000000000001</c:v>
                      </c:pt>
                      <c:pt idx="1995">
                        <c:v>1.996</c:v>
                      </c:pt>
                      <c:pt idx="1996">
                        <c:v>1.9970000000000001</c:v>
                      </c:pt>
                      <c:pt idx="1997">
                        <c:v>1.998</c:v>
                      </c:pt>
                      <c:pt idx="1998">
                        <c:v>1.9990000000000001</c:v>
                      </c:pt>
                      <c:pt idx="1999">
                        <c:v>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Air!$Y$10:$Y$2009</c15:sqref>
                        </c15:formulaRef>
                      </c:ext>
                    </c:extLst>
                    <c:numCache>
                      <c:formatCode>0.000000</c:formatCode>
                      <c:ptCount val="2000"/>
                      <c:pt idx="0">
                        <c:v>1.0402402064075961E-3</c:v>
                      </c:pt>
                      <c:pt idx="1">
                        <c:v>2.0804804128151922E-3</c:v>
                      </c:pt>
                      <c:pt idx="2">
                        <c:v>3.1207206192227885E-3</c:v>
                      </c:pt>
                      <c:pt idx="3">
                        <c:v>4.1609608256303844E-3</c:v>
                      </c:pt>
                      <c:pt idx="4">
                        <c:v>5.2012010320379807E-3</c:v>
                      </c:pt>
                      <c:pt idx="5">
                        <c:v>6.241441238445577E-3</c:v>
                      </c:pt>
                      <c:pt idx="6">
                        <c:v>7.2816814448531733E-3</c:v>
                      </c:pt>
                      <c:pt idx="7">
                        <c:v>8.3219216512607688E-3</c:v>
                      </c:pt>
                      <c:pt idx="8">
                        <c:v>9.3621618576683642E-3</c:v>
                      </c:pt>
                      <c:pt idx="9">
                        <c:v>1.0402402064075961E-2</c:v>
                      </c:pt>
                      <c:pt idx="10">
                        <c:v>1.1442642270483557E-2</c:v>
                      </c:pt>
                      <c:pt idx="11">
                        <c:v>1.2482882476891154E-2</c:v>
                      </c:pt>
                      <c:pt idx="12">
                        <c:v>1.3523122683298749E-2</c:v>
                      </c:pt>
                      <c:pt idx="13">
                        <c:v>1.4563362889706347E-2</c:v>
                      </c:pt>
                      <c:pt idx="14">
                        <c:v>1.5603603096113942E-2</c:v>
                      </c:pt>
                      <c:pt idx="15">
                        <c:v>1.6643843302521538E-2</c:v>
                      </c:pt>
                      <c:pt idx="16">
                        <c:v>1.7684083508929135E-2</c:v>
                      </c:pt>
                      <c:pt idx="17">
                        <c:v>1.8724323715336728E-2</c:v>
                      </c:pt>
                      <c:pt idx="18">
                        <c:v>1.9764563921744326E-2</c:v>
                      </c:pt>
                      <c:pt idx="19">
                        <c:v>2.0804804128151923E-2</c:v>
                      </c:pt>
                      <c:pt idx="20">
                        <c:v>2.184504433455952E-2</c:v>
                      </c:pt>
                      <c:pt idx="21">
                        <c:v>2.2885284540967114E-2</c:v>
                      </c:pt>
                      <c:pt idx="22">
                        <c:v>2.3925524747374711E-2</c:v>
                      </c:pt>
                      <c:pt idx="23">
                        <c:v>2.4965764953782308E-2</c:v>
                      </c:pt>
                      <c:pt idx="24">
                        <c:v>2.6006005160189905E-2</c:v>
                      </c:pt>
                      <c:pt idx="25">
                        <c:v>2.7046245366597499E-2</c:v>
                      </c:pt>
                      <c:pt idx="26">
                        <c:v>2.8086485573005096E-2</c:v>
                      </c:pt>
                      <c:pt idx="27">
                        <c:v>2.9126725779412693E-2</c:v>
                      </c:pt>
                      <c:pt idx="28">
                        <c:v>3.016696598582029E-2</c:v>
                      </c:pt>
                      <c:pt idx="29">
                        <c:v>3.1207206192227884E-2</c:v>
                      </c:pt>
                      <c:pt idx="30">
                        <c:v>3.2247446398635485E-2</c:v>
                      </c:pt>
                      <c:pt idx="31">
                        <c:v>3.3287686605043075E-2</c:v>
                      </c:pt>
                      <c:pt idx="32">
                        <c:v>3.4327926811450672E-2</c:v>
                      </c:pt>
                      <c:pt idx="33">
                        <c:v>3.5368167017858269E-2</c:v>
                      </c:pt>
                      <c:pt idx="34">
                        <c:v>3.6408407224265867E-2</c:v>
                      </c:pt>
                      <c:pt idx="35">
                        <c:v>3.7448647430673457E-2</c:v>
                      </c:pt>
                      <c:pt idx="36">
                        <c:v>3.8488887637081054E-2</c:v>
                      </c:pt>
                      <c:pt idx="37">
                        <c:v>3.9529127843488651E-2</c:v>
                      </c:pt>
                      <c:pt idx="38">
                        <c:v>4.0569368049896248E-2</c:v>
                      </c:pt>
                      <c:pt idx="39">
                        <c:v>4.1609608256303846E-2</c:v>
                      </c:pt>
                      <c:pt idx="40">
                        <c:v>4.2649848462711443E-2</c:v>
                      </c:pt>
                      <c:pt idx="41">
                        <c:v>4.369008866911904E-2</c:v>
                      </c:pt>
                      <c:pt idx="42">
                        <c:v>4.473032887552663E-2</c:v>
                      </c:pt>
                      <c:pt idx="43">
                        <c:v>4.5770569081934227E-2</c:v>
                      </c:pt>
                      <c:pt idx="44">
                        <c:v>4.6810809288341824E-2</c:v>
                      </c:pt>
                      <c:pt idx="45">
                        <c:v>4.7851049494749422E-2</c:v>
                      </c:pt>
                      <c:pt idx="46">
                        <c:v>4.8891289701157019E-2</c:v>
                      </c:pt>
                      <c:pt idx="47">
                        <c:v>4.9931529907564616E-2</c:v>
                      </c:pt>
                      <c:pt idx="48">
                        <c:v>5.0971770113972213E-2</c:v>
                      </c:pt>
                      <c:pt idx="49">
                        <c:v>5.201201032037981E-2</c:v>
                      </c:pt>
                      <c:pt idx="50">
                        <c:v>5.3052250526787401E-2</c:v>
                      </c:pt>
                      <c:pt idx="51">
                        <c:v>5.4092490733194998E-2</c:v>
                      </c:pt>
                      <c:pt idx="52">
                        <c:v>5.5132730939602595E-2</c:v>
                      </c:pt>
                      <c:pt idx="53">
                        <c:v>5.6172971146010192E-2</c:v>
                      </c:pt>
                      <c:pt idx="54">
                        <c:v>5.7213211352417789E-2</c:v>
                      </c:pt>
                      <c:pt idx="55">
                        <c:v>5.8253451558825387E-2</c:v>
                      </c:pt>
                      <c:pt idx="56">
                        <c:v>5.9293691765232984E-2</c:v>
                      </c:pt>
                      <c:pt idx="57">
                        <c:v>6.0333931971640581E-2</c:v>
                      </c:pt>
                      <c:pt idx="58">
                        <c:v>6.1374172178048171E-2</c:v>
                      </c:pt>
                      <c:pt idx="59">
                        <c:v>6.2414412384455768E-2</c:v>
                      </c:pt>
                      <c:pt idx="60">
                        <c:v>6.3454652590863372E-2</c:v>
                      </c:pt>
                      <c:pt idx="61">
                        <c:v>6.449489279727097E-2</c:v>
                      </c:pt>
                      <c:pt idx="62">
                        <c:v>6.5535133003678553E-2</c:v>
                      </c:pt>
                      <c:pt idx="63">
                        <c:v>6.657537321008615E-2</c:v>
                      </c:pt>
                      <c:pt idx="64">
                        <c:v>6.7615613416493747E-2</c:v>
                      </c:pt>
                      <c:pt idx="65">
                        <c:v>6.8655853622901344E-2</c:v>
                      </c:pt>
                      <c:pt idx="66">
                        <c:v>6.9696093829308942E-2</c:v>
                      </c:pt>
                      <c:pt idx="67">
                        <c:v>7.0736334035716539E-2</c:v>
                      </c:pt>
                      <c:pt idx="68">
                        <c:v>7.1776574242124136E-2</c:v>
                      </c:pt>
                      <c:pt idx="69">
                        <c:v>7.2816814448531733E-2</c:v>
                      </c:pt>
                      <c:pt idx="70">
                        <c:v>7.3857054654939316E-2</c:v>
                      </c:pt>
                      <c:pt idx="71">
                        <c:v>7.4897294861346914E-2</c:v>
                      </c:pt>
                      <c:pt idx="72">
                        <c:v>7.5937535067754511E-2</c:v>
                      </c:pt>
                      <c:pt idx="73">
                        <c:v>7.6977775274162108E-2</c:v>
                      </c:pt>
                      <c:pt idx="74">
                        <c:v>7.8018015480569705E-2</c:v>
                      </c:pt>
                      <c:pt idx="75">
                        <c:v>7.9058255686977302E-2</c:v>
                      </c:pt>
                      <c:pt idx="76">
                        <c:v>8.00984958933849E-2</c:v>
                      </c:pt>
                      <c:pt idx="77">
                        <c:v>8.1138736099792497E-2</c:v>
                      </c:pt>
                      <c:pt idx="78">
                        <c:v>8.2178976306200094E-2</c:v>
                      </c:pt>
                      <c:pt idx="79">
                        <c:v>8.3219216512607691E-2</c:v>
                      </c:pt>
                      <c:pt idx="80">
                        <c:v>8.4259456719015288E-2</c:v>
                      </c:pt>
                      <c:pt idx="81">
                        <c:v>8.5299696925422885E-2</c:v>
                      </c:pt>
                      <c:pt idx="82">
                        <c:v>8.6339937131830483E-2</c:v>
                      </c:pt>
                      <c:pt idx="83">
                        <c:v>8.738017733823808E-2</c:v>
                      </c:pt>
                      <c:pt idx="84">
                        <c:v>8.8420417544645677E-2</c:v>
                      </c:pt>
                      <c:pt idx="85">
                        <c:v>8.946065775105326E-2</c:v>
                      </c:pt>
                      <c:pt idx="86">
                        <c:v>9.0500897957460857E-2</c:v>
                      </c:pt>
                      <c:pt idx="87">
                        <c:v>9.1541138163868455E-2</c:v>
                      </c:pt>
                      <c:pt idx="88">
                        <c:v>9.2581378370276052E-2</c:v>
                      </c:pt>
                      <c:pt idx="89">
                        <c:v>9.3621618576683649E-2</c:v>
                      </c:pt>
                      <c:pt idx="90">
                        <c:v>9.4661858783091246E-2</c:v>
                      </c:pt>
                      <c:pt idx="91">
                        <c:v>9.5702098989498843E-2</c:v>
                      </c:pt>
                      <c:pt idx="92">
                        <c:v>9.674233919590644E-2</c:v>
                      </c:pt>
                      <c:pt idx="93">
                        <c:v>9.7782579402314038E-2</c:v>
                      </c:pt>
                      <c:pt idx="94">
                        <c:v>9.8822819608721635E-2</c:v>
                      </c:pt>
                      <c:pt idx="95">
                        <c:v>9.9863059815129232E-2</c:v>
                      </c:pt>
                      <c:pt idx="96">
                        <c:v>0.10090330002153683</c:v>
                      </c:pt>
                      <c:pt idx="97">
                        <c:v>0.10194354022794443</c:v>
                      </c:pt>
                      <c:pt idx="98">
                        <c:v>0.10298378043435202</c:v>
                      </c:pt>
                      <c:pt idx="99">
                        <c:v>0.10402402064075962</c:v>
                      </c:pt>
                      <c:pt idx="100">
                        <c:v>0.10506426084716722</c:v>
                      </c:pt>
                      <c:pt idx="101">
                        <c:v>0.1061045010535748</c:v>
                      </c:pt>
                      <c:pt idx="102">
                        <c:v>0.1071447412599824</c:v>
                      </c:pt>
                      <c:pt idx="103">
                        <c:v>0.10818498146639</c:v>
                      </c:pt>
                      <c:pt idx="104">
                        <c:v>0.10922522167279759</c:v>
                      </c:pt>
                      <c:pt idx="105">
                        <c:v>0.11026546187920519</c:v>
                      </c:pt>
                      <c:pt idx="106">
                        <c:v>0.11130570208561279</c:v>
                      </c:pt>
                      <c:pt idx="107">
                        <c:v>0.11234594229202038</c:v>
                      </c:pt>
                      <c:pt idx="108">
                        <c:v>0.11338618249842798</c:v>
                      </c:pt>
                      <c:pt idx="109">
                        <c:v>0.11442642270483558</c:v>
                      </c:pt>
                      <c:pt idx="110">
                        <c:v>0.11546666291124318</c:v>
                      </c:pt>
                      <c:pt idx="111">
                        <c:v>0.11650690311765077</c:v>
                      </c:pt>
                      <c:pt idx="112">
                        <c:v>0.11754714332405837</c:v>
                      </c:pt>
                      <c:pt idx="113">
                        <c:v>0.11858738353046597</c:v>
                      </c:pt>
                      <c:pt idx="114">
                        <c:v>0.11962762373687356</c:v>
                      </c:pt>
                      <c:pt idx="115">
                        <c:v>0.12066786394328116</c:v>
                      </c:pt>
                      <c:pt idx="116">
                        <c:v>0.12170810414968876</c:v>
                      </c:pt>
                      <c:pt idx="117">
                        <c:v>0.12274834435609634</c:v>
                      </c:pt>
                      <c:pt idx="118">
                        <c:v>0.12378858456250394</c:v>
                      </c:pt>
                      <c:pt idx="119">
                        <c:v>0.12482882476891154</c:v>
                      </c:pt>
                      <c:pt idx="120">
                        <c:v>0.12586906497531913</c:v>
                      </c:pt>
                      <c:pt idx="121">
                        <c:v>0.12690930518172674</c:v>
                      </c:pt>
                      <c:pt idx="122">
                        <c:v>0.12794954538813433</c:v>
                      </c:pt>
                      <c:pt idx="123">
                        <c:v>0.12898978559454194</c:v>
                      </c:pt>
                      <c:pt idx="124">
                        <c:v>0.13003002580094952</c:v>
                      </c:pt>
                      <c:pt idx="125">
                        <c:v>0.13107026600735711</c:v>
                      </c:pt>
                      <c:pt idx="126">
                        <c:v>0.13211050621376472</c:v>
                      </c:pt>
                      <c:pt idx="127">
                        <c:v>0.1331507464201723</c:v>
                      </c:pt>
                      <c:pt idx="128">
                        <c:v>0.13419098662657991</c:v>
                      </c:pt>
                      <c:pt idx="129">
                        <c:v>0.13523122683298749</c:v>
                      </c:pt>
                      <c:pt idx="130">
                        <c:v>0.13627146703939511</c:v>
                      </c:pt>
                      <c:pt idx="131">
                        <c:v>0.13731170724580269</c:v>
                      </c:pt>
                      <c:pt idx="132">
                        <c:v>0.1383519474522103</c:v>
                      </c:pt>
                      <c:pt idx="133">
                        <c:v>0.13939218765861788</c:v>
                      </c:pt>
                      <c:pt idx="134">
                        <c:v>0.14043242786502549</c:v>
                      </c:pt>
                      <c:pt idx="135">
                        <c:v>0.14147266807143308</c:v>
                      </c:pt>
                      <c:pt idx="136">
                        <c:v>0.14251290827784069</c:v>
                      </c:pt>
                      <c:pt idx="137">
                        <c:v>0.14355314848424827</c:v>
                      </c:pt>
                      <c:pt idx="138">
                        <c:v>0.14459338869065588</c:v>
                      </c:pt>
                      <c:pt idx="139">
                        <c:v>0.14563362889706347</c:v>
                      </c:pt>
                      <c:pt idx="140">
                        <c:v>0.14667386910347105</c:v>
                      </c:pt>
                      <c:pt idx="141">
                        <c:v>0.14771410930987863</c:v>
                      </c:pt>
                      <c:pt idx="142">
                        <c:v>0.14875434951628624</c:v>
                      </c:pt>
                      <c:pt idx="143">
                        <c:v>0.14979458972269383</c:v>
                      </c:pt>
                      <c:pt idx="144">
                        <c:v>0.15083482992910144</c:v>
                      </c:pt>
                      <c:pt idx="145">
                        <c:v>0.15187507013550902</c:v>
                      </c:pt>
                      <c:pt idx="146">
                        <c:v>0.15291531034191663</c:v>
                      </c:pt>
                      <c:pt idx="147">
                        <c:v>0.15395555054832422</c:v>
                      </c:pt>
                      <c:pt idx="148">
                        <c:v>0.15499579075473183</c:v>
                      </c:pt>
                      <c:pt idx="149">
                        <c:v>0.15603603096113941</c:v>
                      </c:pt>
                      <c:pt idx="150">
                        <c:v>0.15707627116754702</c:v>
                      </c:pt>
                      <c:pt idx="151">
                        <c:v>0.1581165113739546</c:v>
                      </c:pt>
                      <c:pt idx="152">
                        <c:v>0.15915675158036222</c:v>
                      </c:pt>
                      <c:pt idx="153">
                        <c:v>0.1601969917867698</c:v>
                      </c:pt>
                      <c:pt idx="154">
                        <c:v>0.16123723199317741</c:v>
                      </c:pt>
                      <c:pt idx="155">
                        <c:v>0.16227747219958499</c:v>
                      </c:pt>
                      <c:pt idx="156">
                        <c:v>0.1633177124059926</c:v>
                      </c:pt>
                      <c:pt idx="157">
                        <c:v>0.16435795261240019</c:v>
                      </c:pt>
                      <c:pt idx="158">
                        <c:v>0.1653981928188078</c:v>
                      </c:pt>
                      <c:pt idx="159">
                        <c:v>0.16643843302521538</c:v>
                      </c:pt>
                      <c:pt idx="160">
                        <c:v>0.16747867323162299</c:v>
                      </c:pt>
                      <c:pt idx="161">
                        <c:v>0.16851891343803058</c:v>
                      </c:pt>
                      <c:pt idx="162">
                        <c:v>0.16955915364443819</c:v>
                      </c:pt>
                      <c:pt idx="163">
                        <c:v>0.17059939385084577</c:v>
                      </c:pt>
                      <c:pt idx="164">
                        <c:v>0.17163963405725338</c:v>
                      </c:pt>
                      <c:pt idx="165">
                        <c:v>0.17267987426366097</c:v>
                      </c:pt>
                      <c:pt idx="166">
                        <c:v>0.17372011447006858</c:v>
                      </c:pt>
                      <c:pt idx="167">
                        <c:v>0.17476035467647616</c:v>
                      </c:pt>
                      <c:pt idx="168">
                        <c:v>0.17580059488288377</c:v>
                      </c:pt>
                      <c:pt idx="169">
                        <c:v>0.17684083508929135</c:v>
                      </c:pt>
                      <c:pt idx="170">
                        <c:v>0.17788107529569896</c:v>
                      </c:pt>
                      <c:pt idx="171">
                        <c:v>0.17892131550210652</c:v>
                      </c:pt>
                      <c:pt idx="172">
                        <c:v>0.17996155570851413</c:v>
                      </c:pt>
                      <c:pt idx="173">
                        <c:v>0.18100179591492171</c:v>
                      </c:pt>
                      <c:pt idx="174">
                        <c:v>0.18204203612132933</c:v>
                      </c:pt>
                      <c:pt idx="175">
                        <c:v>0.18308227632773691</c:v>
                      </c:pt>
                      <c:pt idx="176">
                        <c:v>0.18412251653414452</c:v>
                      </c:pt>
                      <c:pt idx="177">
                        <c:v>0.1851627567405521</c:v>
                      </c:pt>
                      <c:pt idx="178">
                        <c:v>0.18620299694695971</c:v>
                      </c:pt>
                      <c:pt idx="179">
                        <c:v>0.1872432371533673</c:v>
                      </c:pt>
                      <c:pt idx="180">
                        <c:v>0.18828347735977491</c:v>
                      </c:pt>
                      <c:pt idx="181">
                        <c:v>0.18932371756618249</c:v>
                      </c:pt>
                      <c:pt idx="182">
                        <c:v>0.1903639577725901</c:v>
                      </c:pt>
                      <c:pt idx="183">
                        <c:v>0.19140419797899769</c:v>
                      </c:pt>
                      <c:pt idx="184">
                        <c:v>0.1924444381854053</c:v>
                      </c:pt>
                      <c:pt idx="185">
                        <c:v>0.19348467839181288</c:v>
                      </c:pt>
                      <c:pt idx="186">
                        <c:v>0.19452491859822049</c:v>
                      </c:pt>
                      <c:pt idx="187">
                        <c:v>0.19556515880462808</c:v>
                      </c:pt>
                      <c:pt idx="188">
                        <c:v>0.19660539901103569</c:v>
                      </c:pt>
                      <c:pt idx="189">
                        <c:v>0.19764563921744327</c:v>
                      </c:pt>
                      <c:pt idx="190">
                        <c:v>0.19868587942385088</c:v>
                      </c:pt>
                      <c:pt idx="191">
                        <c:v>0.19972611963025846</c:v>
                      </c:pt>
                      <c:pt idx="192">
                        <c:v>0.20076635983666608</c:v>
                      </c:pt>
                      <c:pt idx="193">
                        <c:v>0.20180660004307366</c:v>
                      </c:pt>
                      <c:pt idx="194">
                        <c:v>0.20284684024948127</c:v>
                      </c:pt>
                      <c:pt idx="195">
                        <c:v>0.20388708045588885</c:v>
                      </c:pt>
                      <c:pt idx="196">
                        <c:v>0.20492732066229646</c:v>
                      </c:pt>
                      <c:pt idx="197">
                        <c:v>0.20596756086870405</c:v>
                      </c:pt>
                      <c:pt idx="198">
                        <c:v>0.20700780107511166</c:v>
                      </c:pt>
                      <c:pt idx="199">
                        <c:v>0.20804804128151924</c:v>
                      </c:pt>
                      <c:pt idx="200">
                        <c:v>0.20908828148792685</c:v>
                      </c:pt>
                      <c:pt idx="201">
                        <c:v>0.21012852169433444</c:v>
                      </c:pt>
                      <c:pt idx="202">
                        <c:v>0.21116876190074205</c:v>
                      </c:pt>
                      <c:pt idx="203">
                        <c:v>0.2122090021071496</c:v>
                      </c:pt>
                      <c:pt idx="204">
                        <c:v>0.21324924231355721</c:v>
                      </c:pt>
                      <c:pt idx="205">
                        <c:v>0.2142894825199648</c:v>
                      </c:pt>
                      <c:pt idx="206">
                        <c:v>0.21532972272637241</c:v>
                      </c:pt>
                      <c:pt idx="207">
                        <c:v>0.21636996293277999</c:v>
                      </c:pt>
                      <c:pt idx="208">
                        <c:v>0.2174102031391876</c:v>
                      </c:pt>
                      <c:pt idx="209">
                        <c:v>0.21845044334559519</c:v>
                      </c:pt>
                      <c:pt idx="210">
                        <c:v>0.2194906835520028</c:v>
                      </c:pt>
                      <c:pt idx="211">
                        <c:v>0.22053092375841038</c:v>
                      </c:pt>
                      <c:pt idx="212">
                        <c:v>0.22157116396481799</c:v>
                      </c:pt>
                      <c:pt idx="213">
                        <c:v>0.22261140417122557</c:v>
                      </c:pt>
                      <c:pt idx="214">
                        <c:v>0.22365164437763319</c:v>
                      </c:pt>
                      <c:pt idx="215">
                        <c:v>0.22469188458404077</c:v>
                      </c:pt>
                      <c:pt idx="216">
                        <c:v>0.22573212479044838</c:v>
                      </c:pt>
                      <c:pt idx="217">
                        <c:v>0.22677236499685596</c:v>
                      </c:pt>
                      <c:pt idx="218">
                        <c:v>0.22781260520326357</c:v>
                      </c:pt>
                      <c:pt idx="219">
                        <c:v>0.22885284540967116</c:v>
                      </c:pt>
                      <c:pt idx="220">
                        <c:v>0.22989308561607877</c:v>
                      </c:pt>
                      <c:pt idx="221">
                        <c:v>0.23093332582248635</c:v>
                      </c:pt>
                      <c:pt idx="222">
                        <c:v>0.23197356602889396</c:v>
                      </c:pt>
                      <c:pt idx="223">
                        <c:v>0.23301380623530155</c:v>
                      </c:pt>
                      <c:pt idx="224">
                        <c:v>0.23405404644170916</c:v>
                      </c:pt>
                      <c:pt idx="225">
                        <c:v>0.23509428664811674</c:v>
                      </c:pt>
                      <c:pt idx="226">
                        <c:v>0.23613452685452435</c:v>
                      </c:pt>
                      <c:pt idx="227">
                        <c:v>0.23717476706093193</c:v>
                      </c:pt>
                      <c:pt idx="228">
                        <c:v>0.23821500726733955</c:v>
                      </c:pt>
                      <c:pt idx="229">
                        <c:v>0.23925524747374713</c:v>
                      </c:pt>
                      <c:pt idx="230">
                        <c:v>0.24029548768015474</c:v>
                      </c:pt>
                      <c:pt idx="231">
                        <c:v>0.24133572788656232</c:v>
                      </c:pt>
                      <c:pt idx="232">
                        <c:v>0.24237596809296993</c:v>
                      </c:pt>
                      <c:pt idx="233">
                        <c:v>0.24341620829937752</c:v>
                      </c:pt>
                      <c:pt idx="234">
                        <c:v>0.2444564485057851</c:v>
                      </c:pt>
                      <c:pt idx="235">
                        <c:v>0.24549668871219268</c:v>
                      </c:pt>
                      <c:pt idx="236">
                        <c:v>0.2465369289186003</c:v>
                      </c:pt>
                      <c:pt idx="237">
                        <c:v>0.24757716912500788</c:v>
                      </c:pt>
                      <c:pt idx="238">
                        <c:v>0.24861740933141549</c:v>
                      </c:pt>
                      <c:pt idx="239">
                        <c:v>0.24965764953782307</c:v>
                      </c:pt>
                      <c:pt idx="240">
                        <c:v>0.25069788974423068</c:v>
                      </c:pt>
                      <c:pt idx="241">
                        <c:v>0.25173812995063827</c:v>
                      </c:pt>
                      <c:pt idx="242">
                        <c:v>0.25277837015704585</c:v>
                      </c:pt>
                      <c:pt idx="243">
                        <c:v>0.25381861036345349</c:v>
                      </c:pt>
                      <c:pt idx="244">
                        <c:v>0.25485885056986107</c:v>
                      </c:pt>
                      <c:pt idx="245">
                        <c:v>0.25589909077626866</c:v>
                      </c:pt>
                      <c:pt idx="246">
                        <c:v>0.25693933098267624</c:v>
                      </c:pt>
                      <c:pt idx="247">
                        <c:v>0.25797957118908388</c:v>
                      </c:pt>
                      <c:pt idx="248">
                        <c:v>0.25901981139549146</c:v>
                      </c:pt>
                      <c:pt idx="249">
                        <c:v>0.26006005160189904</c:v>
                      </c:pt>
                      <c:pt idx="250">
                        <c:v>0.26110029180830663</c:v>
                      </c:pt>
                      <c:pt idx="251">
                        <c:v>0.26214053201471421</c:v>
                      </c:pt>
                      <c:pt idx="252">
                        <c:v>0.26318077222112185</c:v>
                      </c:pt>
                      <c:pt idx="253">
                        <c:v>0.26422101242752943</c:v>
                      </c:pt>
                      <c:pt idx="254">
                        <c:v>0.26526125263393702</c:v>
                      </c:pt>
                      <c:pt idx="255">
                        <c:v>0.2663014928403446</c:v>
                      </c:pt>
                      <c:pt idx="256">
                        <c:v>0.26734173304675224</c:v>
                      </c:pt>
                      <c:pt idx="257">
                        <c:v>0.26838197325315982</c:v>
                      </c:pt>
                      <c:pt idx="258">
                        <c:v>0.26942221345956741</c:v>
                      </c:pt>
                      <c:pt idx="259">
                        <c:v>0.27046245366597499</c:v>
                      </c:pt>
                      <c:pt idx="260">
                        <c:v>0.27150269387238263</c:v>
                      </c:pt>
                      <c:pt idx="261">
                        <c:v>0.27254293407879021</c:v>
                      </c:pt>
                      <c:pt idx="262">
                        <c:v>0.27358317428519779</c:v>
                      </c:pt>
                      <c:pt idx="263">
                        <c:v>0.27462341449160538</c:v>
                      </c:pt>
                      <c:pt idx="264">
                        <c:v>0.27566365469801302</c:v>
                      </c:pt>
                      <c:pt idx="265">
                        <c:v>0.2767038949044206</c:v>
                      </c:pt>
                      <c:pt idx="266">
                        <c:v>0.27774413511082818</c:v>
                      </c:pt>
                      <c:pt idx="267">
                        <c:v>0.27878437531723577</c:v>
                      </c:pt>
                      <c:pt idx="268">
                        <c:v>0.27982461552364341</c:v>
                      </c:pt>
                      <c:pt idx="269">
                        <c:v>0.28086485573005099</c:v>
                      </c:pt>
                      <c:pt idx="270">
                        <c:v>0.28190509593645857</c:v>
                      </c:pt>
                      <c:pt idx="271">
                        <c:v>0.28294533614286616</c:v>
                      </c:pt>
                      <c:pt idx="272">
                        <c:v>0.28398557634927379</c:v>
                      </c:pt>
                      <c:pt idx="273">
                        <c:v>0.28502581655568138</c:v>
                      </c:pt>
                      <c:pt idx="274">
                        <c:v>0.28606605676208896</c:v>
                      </c:pt>
                      <c:pt idx="275">
                        <c:v>0.28710629696849654</c:v>
                      </c:pt>
                      <c:pt idx="276">
                        <c:v>0.28814653717490418</c:v>
                      </c:pt>
                      <c:pt idx="277">
                        <c:v>0.28918677738131177</c:v>
                      </c:pt>
                      <c:pt idx="278">
                        <c:v>0.29022701758771935</c:v>
                      </c:pt>
                      <c:pt idx="279">
                        <c:v>0.29126725779412693</c:v>
                      </c:pt>
                      <c:pt idx="280">
                        <c:v>0.29230749800053457</c:v>
                      </c:pt>
                      <c:pt idx="281">
                        <c:v>0.2933477382069421</c:v>
                      </c:pt>
                      <c:pt idx="282">
                        <c:v>0.29438797841334968</c:v>
                      </c:pt>
                      <c:pt idx="283">
                        <c:v>0.29542821861975727</c:v>
                      </c:pt>
                      <c:pt idx="284">
                        <c:v>0.2964684588261649</c:v>
                      </c:pt>
                      <c:pt idx="285">
                        <c:v>0.29750869903257249</c:v>
                      </c:pt>
                      <c:pt idx="286">
                        <c:v>0.29854893923898007</c:v>
                      </c:pt>
                      <c:pt idx="287">
                        <c:v>0.29958917944538765</c:v>
                      </c:pt>
                      <c:pt idx="288">
                        <c:v>0.30062941965179529</c:v>
                      </c:pt>
                      <c:pt idx="289">
                        <c:v>0.30166965985820288</c:v>
                      </c:pt>
                      <c:pt idx="290">
                        <c:v>0.30270990006461046</c:v>
                      </c:pt>
                      <c:pt idx="291">
                        <c:v>0.30375014027101804</c:v>
                      </c:pt>
                      <c:pt idx="292">
                        <c:v>0.30479038047742568</c:v>
                      </c:pt>
                      <c:pt idx="293">
                        <c:v>0.30583062068383327</c:v>
                      </c:pt>
                      <c:pt idx="294">
                        <c:v>0.30687086089024085</c:v>
                      </c:pt>
                      <c:pt idx="295">
                        <c:v>0.30791110109664843</c:v>
                      </c:pt>
                      <c:pt idx="296">
                        <c:v>0.30895134130305607</c:v>
                      </c:pt>
                      <c:pt idx="297">
                        <c:v>0.30999158150946365</c:v>
                      </c:pt>
                      <c:pt idx="298">
                        <c:v>0.31103182171587124</c:v>
                      </c:pt>
                      <c:pt idx="299">
                        <c:v>0.31207206192227882</c:v>
                      </c:pt>
                      <c:pt idx="300">
                        <c:v>0.31311230212868646</c:v>
                      </c:pt>
                      <c:pt idx="301">
                        <c:v>0.31415254233509404</c:v>
                      </c:pt>
                      <c:pt idx="302">
                        <c:v>0.31519278254150163</c:v>
                      </c:pt>
                      <c:pt idx="303">
                        <c:v>0.31623302274790921</c:v>
                      </c:pt>
                      <c:pt idx="304">
                        <c:v>0.31727326295431685</c:v>
                      </c:pt>
                      <c:pt idx="305">
                        <c:v>0.31831350316072443</c:v>
                      </c:pt>
                      <c:pt idx="306">
                        <c:v>0.31935374336713201</c:v>
                      </c:pt>
                      <c:pt idx="307">
                        <c:v>0.3203939835735396</c:v>
                      </c:pt>
                      <c:pt idx="308">
                        <c:v>0.32143422377994724</c:v>
                      </c:pt>
                      <c:pt idx="309">
                        <c:v>0.32247446398635482</c:v>
                      </c:pt>
                      <c:pt idx="310">
                        <c:v>0.3235147041927624</c:v>
                      </c:pt>
                      <c:pt idx="311">
                        <c:v>0.32455494439916999</c:v>
                      </c:pt>
                      <c:pt idx="312">
                        <c:v>0.32559518460557763</c:v>
                      </c:pt>
                      <c:pt idx="313">
                        <c:v>0.32663542481198521</c:v>
                      </c:pt>
                      <c:pt idx="314">
                        <c:v>0.32767566501839279</c:v>
                      </c:pt>
                      <c:pt idx="315">
                        <c:v>0.32871590522480038</c:v>
                      </c:pt>
                      <c:pt idx="316">
                        <c:v>0.32975614543120801</c:v>
                      </c:pt>
                      <c:pt idx="317">
                        <c:v>0.3307963856376156</c:v>
                      </c:pt>
                      <c:pt idx="318">
                        <c:v>0.33183662584402318</c:v>
                      </c:pt>
                      <c:pt idx="319">
                        <c:v>0.33287686605043076</c:v>
                      </c:pt>
                      <c:pt idx="320">
                        <c:v>0.3339171062568384</c:v>
                      </c:pt>
                      <c:pt idx="321">
                        <c:v>0.33495734646324599</c:v>
                      </c:pt>
                      <c:pt idx="322">
                        <c:v>0.33599758666965357</c:v>
                      </c:pt>
                      <c:pt idx="323">
                        <c:v>0.33703782687606115</c:v>
                      </c:pt>
                      <c:pt idx="324">
                        <c:v>0.33807806708246879</c:v>
                      </c:pt>
                      <c:pt idx="325">
                        <c:v>0.33911830728887637</c:v>
                      </c:pt>
                      <c:pt idx="326">
                        <c:v>0.34015854749528396</c:v>
                      </c:pt>
                      <c:pt idx="327">
                        <c:v>0.34119878770169154</c:v>
                      </c:pt>
                      <c:pt idx="328">
                        <c:v>0.34223902790809918</c:v>
                      </c:pt>
                      <c:pt idx="329">
                        <c:v>0.34327926811450676</c:v>
                      </c:pt>
                      <c:pt idx="330">
                        <c:v>0.34431950832091435</c:v>
                      </c:pt>
                      <c:pt idx="331">
                        <c:v>0.34535974852732193</c:v>
                      </c:pt>
                      <c:pt idx="332">
                        <c:v>0.34639998873372957</c:v>
                      </c:pt>
                      <c:pt idx="333">
                        <c:v>0.34744022894013715</c:v>
                      </c:pt>
                      <c:pt idx="334">
                        <c:v>0.34848046914654474</c:v>
                      </c:pt>
                      <c:pt idx="335">
                        <c:v>0.34952070935295232</c:v>
                      </c:pt>
                      <c:pt idx="336">
                        <c:v>0.35056094955935996</c:v>
                      </c:pt>
                      <c:pt idx="337">
                        <c:v>0.35160118976576754</c:v>
                      </c:pt>
                      <c:pt idx="338">
                        <c:v>0.35264142997217512</c:v>
                      </c:pt>
                      <c:pt idx="339">
                        <c:v>0.35368167017858271</c:v>
                      </c:pt>
                      <c:pt idx="340">
                        <c:v>0.35472191038499035</c:v>
                      </c:pt>
                      <c:pt idx="341">
                        <c:v>0.35576215059139793</c:v>
                      </c:pt>
                      <c:pt idx="342">
                        <c:v>0.35680239079780551</c:v>
                      </c:pt>
                      <c:pt idx="343">
                        <c:v>0.35784263100421304</c:v>
                      </c:pt>
                      <c:pt idx="344">
                        <c:v>0.35888287121062068</c:v>
                      </c:pt>
                      <c:pt idx="345">
                        <c:v>0.35992311141702826</c:v>
                      </c:pt>
                      <c:pt idx="346">
                        <c:v>0.36096335162343585</c:v>
                      </c:pt>
                      <c:pt idx="347">
                        <c:v>0.36200359182984343</c:v>
                      </c:pt>
                      <c:pt idx="348">
                        <c:v>0.36304383203625107</c:v>
                      </c:pt>
                      <c:pt idx="349">
                        <c:v>0.36408407224265865</c:v>
                      </c:pt>
                      <c:pt idx="350">
                        <c:v>0.36512431244906624</c:v>
                      </c:pt>
                      <c:pt idx="351">
                        <c:v>0.36616455265547382</c:v>
                      </c:pt>
                      <c:pt idx="352">
                        <c:v>0.36720479286188146</c:v>
                      </c:pt>
                      <c:pt idx="353">
                        <c:v>0.36824503306828904</c:v>
                      </c:pt>
                      <c:pt idx="354">
                        <c:v>0.36928527327469662</c:v>
                      </c:pt>
                      <c:pt idx="355">
                        <c:v>0.37032551348110421</c:v>
                      </c:pt>
                      <c:pt idx="356">
                        <c:v>0.37136575368751185</c:v>
                      </c:pt>
                      <c:pt idx="357">
                        <c:v>0.37240599389391943</c:v>
                      </c:pt>
                      <c:pt idx="358">
                        <c:v>0.37344623410032701</c:v>
                      </c:pt>
                      <c:pt idx="359">
                        <c:v>0.3744864743067346</c:v>
                      </c:pt>
                      <c:pt idx="360">
                        <c:v>0.37552671451314223</c:v>
                      </c:pt>
                      <c:pt idx="361">
                        <c:v>0.37656695471954982</c:v>
                      </c:pt>
                      <c:pt idx="362">
                        <c:v>0.3776071949259574</c:v>
                      </c:pt>
                      <c:pt idx="363">
                        <c:v>0.37864743513236498</c:v>
                      </c:pt>
                      <c:pt idx="364">
                        <c:v>0.37968767533877262</c:v>
                      </c:pt>
                      <c:pt idx="365">
                        <c:v>0.38072791554518021</c:v>
                      </c:pt>
                      <c:pt idx="366">
                        <c:v>0.38176815575158779</c:v>
                      </c:pt>
                      <c:pt idx="367">
                        <c:v>0.38280839595799537</c:v>
                      </c:pt>
                      <c:pt idx="368">
                        <c:v>0.38384863616440301</c:v>
                      </c:pt>
                      <c:pt idx="369">
                        <c:v>0.3848888763708106</c:v>
                      </c:pt>
                      <c:pt idx="370">
                        <c:v>0.38592911657721818</c:v>
                      </c:pt>
                      <c:pt idx="371">
                        <c:v>0.38696935678362576</c:v>
                      </c:pt>
                      <c:pt idx="372">
                        <c:v>0.3880095969900334</c:v>
                      </c:pt>
                      <c:pt idx="373">
                        <c:v>0.38904983719644098</c:v>
                      </c:pt>
                      <c:pt idx="374">
                        <c:v>0.39009007740284857</c:v>
                      </c:pt>
                      <c:pt idx="375">
                        <c:v>0.39113031760925615</c:v>
                      </c:pt>
                      <c:pt idx="376">
                        <c:v>0.39217055781566373</c:v>
                      </c:pt>
                      <c:pt idx="377">
                        <c:v>0.39321079802207137</c:v>
                      </c:pt>
                      <c:pt idx="378">
                        <c:v>0.39425103822847896</c:v>
                      </c:pt>
                      <c:pt idx="379">
                        <c:v>0.39529127843488654</c:v>
                      </c:pt>
                      <c:pt idx="380">
                        <c:v>0.39633151864129412</c:v>
                      </c:pt>
                      <c:pt idx="381">
                        <c:v>0.39737175884770176</c:v>
                      </c:pt>
                      <c:pt idx="382">
                        <c:v>0.39841199905410934</c:v>
                      </c:pt>
                      <c:pt idx="383">
                        <c:v>0.39945223926051693</c:v>
                      </c:pt>
                      <c:pt idx="384">
                        <c:v>0.40049247946692451</c:v>
                      </c:pt>
                      <c:pt idx="385">
                        <c:v>0.40153271967333215</c:v>
                      </c:pt>
                      <c:pt idx="386">
                        <c:v>0.40257295987973973</c:v>
                      </c:pt>
                      <c:pt idx="387">
                        <c:v>0.40361320008614732</c:v>
                      </c:pt>
                      <c:pt idx="388">
                        <c:v>0.4046534402925549</c:v>
                      </c:pt>
                      <c:pt idx="389">
                        <c:v>0.40569368049896254</c:v>
                      </c:pt>
                      <c:pt idx="390">
                        <c:v>0.40673392070537012</c:v>
                      </c:pt>
                      <c:pt idx="391">
                        <c:v>0.40777416091177771</c:v>
                      </c:pt>
                      <c:pt idx="392">
                        <c:v>0.40881440111818529</c:v>
                      </c:pt>
                      <c:pt idx="393">
                        <c:v>0.40985464132459293</c:v>
                      </c:pt>
                      <c:pt idx="394">
                        <c:v>0.41089488153100051</c:v>
                      </c:pt>
                      <c:pt idx="395">
                        <c:v>0.41193512173740809</c:v>
                      </c:pt>
                      <c:pt idx="396">
                        <c:v>0.41297536194381568</c:v>
                      </c:pt>
                      <c:pt idx="397">
                        <c:v>0.41401560215022332</c:v>
                      </c:pt>
                      <c:pt idx="398">
                        <c:v>0.4150558423566309</c:v>
                      </c:pt>
                      <c:pt idx="399">
                        <c:v>0.41609608256303848</c:v>
                      </c:pt>
                      <c:pt idx="400">
                        <c:v>0.41713632276944607</c:v>
                      </c:pt>
                      <c:pt idx="401">
                        <c:v>0.41817656297585371</c:v>
                      </c:pt>
                      <c:pt idx="402">
                        <c:v>0.41921680318226129</c:v>
                      </c:pt>
                      <c:pt idx="403">
                        <c:v>0.42025704338866887</c:v>
                      </c:pt>
                      <c:pt idx="404">
                        <c:v>0.42129728359507645</c:v>
                      </c:pt>
                      <c:pt idx="405">
                        <c:v>0.42233752380148409</c:v>
                      </c:pt>
                      <c:pt idx="406">
                        <c:v>0.42337776400789162</c:v>
                      </c:pt>
                      <c:pt idx="407">
                        <c:v>0.4244180042142992</c:v>
                      </c:pt>
                      <c:pt idx="408">
                        <c:v>0.42545824442070679</c:v>
                      </c:pt>
                      <c:pt idx="409">
                        <c:v>0.42649848462711443</c:v>
                      </c:pt>
                      <c:pt idx="410">
                        <c:v>0.42753872483352201</c:v>
                      </c:pt>
                      <c:pt idx="411">
                        <c:v>0.42857896503992959</c:v>
                      </c:pt>
                      <c:pt idx="412">
                        <c:v>0.42961920524633718</c:v>
                      </c:pt>
                      <c:pt idx="413">
                        <c:v>0.43065944545274482</c:v>
                      </c:pt>
                      <c:pt idx="414">
                        <c:v>0.4316996856591524</c:v>
                      </c:pt>
                      <c:pt idx="415">
                        <c:v>0.43273992586555998</c:v>
                      </c:pt>
                      <c:pt idx="416">
                        <c:v>0.43378016607196757</c:v>
                      </c:pt>
                      <c:pt idx="417">
                        <c:v>0.4348204062783752</c:v>
                      </c:pt>
                      <c:pt idx="418">
                        <c:v>0.43586064648478279</c:v>
                      </c:pt>
                      <c:pt idx="419">
                        <c:v>0.43690088669119037</c:v>
                      </c:pt>
                      <c:pt idx="420">
                        <c:v>0.43794112689759795</c:v>
                      </c:pt>
                      <c:pt idx="421">
                        <c:v>0.43898136710400559</c:v>
                      </c:pt>
                      <c:pt idx="422">
                        <c:v>0.44002160731041318</c:v>
                      </c:pt>
                      <c:pt idx="423">
                        <c:v>0.44106184751682076</c:v>
                      </c:pt>
                      <c:pt idx="424">
                        <c:v>0.44210208772322834</c:v>
                      </c:pt>
                      <c:pt idx="425">
                        <c:v>0.44314232792963598</c:v>
                      </c:pt>
                      <c:pt idx="426">
                        <c:v>0.44418256813604357</c:v>
                      </c:pt>
                      <c:pt idx="427">
                        <c:v>0.44522280834245115</c:v>
                      </c:pt>
                      <c:pt idx="428">
                        <c:v>0.44626304854885873</c:v>
                      </c:pt>
                      <c:pt idx="429">
                        <c:v>0.44730328875526637</c:v>
                      </c:pt>
                      <c:pt idx="430">
                        <c:v>0.44834352896167395</c:v>
                      </c:pt>
                      <c:pt idx="431">
                        <c:v>0.44938376916808154</c:v>
                      </c:pt>
                      <c:pt idx="432">
                        <c:v>0.45042400937448912</c:v>
                      </c:pt>
                      <c:pt idx="433">
                        <c:v>0.45146424958089676</c:v>
                      </c:pt>
                      <c:pt idx="434">
                        <c:v>0.45250448978730434</c:v>
                      </c:pt>
                      <c:pt idx="435">
                        <c:v>0.45354472999371193</c:v>
                      </c:pt>
                      <c:pt idx="436">
                        <c:v>0.45458497020011951</c:v>
                      </c:pt>
                      <c:pt idx="437">
                        <c:v>0.45562521040652715</c:v>
                      </c:pt>
                      <c:pt idx="438">
                        <c:v>0.45666545061293473</c:v>
                      </c:pt>
                      <c:pt idx="439">
                        <c:v>0.45770569081934231</c:v>
                      </c:pt>
                      <c:pt idx="440">
                        <c:v>0.4587459310257499</c:v>
                      </c:pt>
                      <c:pt idx="441">
                        <c:v>0.45978617123215754</c:v>
                      </c:pt>
                      <c:pt idx="442">
                        <c:v>0.46082641143856512</c:v>
                      </c:pt>
                      <c:pt idx="443">
                        <c:v>0.4618666516449727</c:v>
                      </c:pt>
                      <c:pt idx="444">
                        <c:v>0.46290689185138029</c:v>
                      </c:pt>
                      <c:pt idx="445">
                        <c:v>0.46394713205778793</c:v>
                      </c:pt>
                      <c:pt idx="446">
                        <c:v>0.46498737226419551</c:v>
                      </c:pt>
                      <c:pt idx="447">
                        <c:v>0.46602761247060309</c:v>
                      </c:pt>
                      <c:pt idx="448">
                        <c:v>0.46706785267701068</c:v>
                      </c:pt>
                      <c:pt idx="449">
                        <c:v>0.46810809288341831</c:v>
                      </c:pt>
                      <c:pt idx="450">
                        <c:v>0.4691483330898259</c:v>
                      </c:pt>
                      <c:pt idx="451">
                        <c:v>0.47018857329623348</c:v>
                      </c:pt>
                      <c:pt idx="452">
                        <c:v>0.47122881350264106</c:v>
                      </c:pt>
                      <c:pt idx="453">
                        <c:v>0.4722690537090487</c:v>
                      </c:pt>
                      <c:pt idx="454">
                        <c:v>0.47330929391545629</c:v>
                      </c:pt>
                      <c:pt idx="455">
                        <c:v>0.47434953412186387</c:v>
                      </c:pt>
                      <c:pt idx="456">
                        <c:v>0.47538977432827145</c:v>
                      </c:pt>
                      <c:pt idx="457">
                        <c:v>0.47643001453467909</c:v>
                      </c:pt>
                      <c:pt idx="458">
                        <c:v>0.47747025474108667</c:v>
                      </c:pt>
                      <c:pt idx="459">
                        <c:v>0.47851049494749426</c:v>
                      </c:pt>
                      <c:pt idx="460">
                        <c:v>0.47955073515390184</c:v>
                      </c:pt>
                      <c:pt idx="461">
                        <c:v>0.48059097536030948</c:v>
                      </c:pt>
                      <c:pt idx="462">
                        <c:v>0.48163121556671706</c:v>
                      </c:pt>
                      <c:pt idx="463">
                        <c:v>0.48267145577312465</c:v>
                      </c:pt>
                      <c:pt idx="464">
                        <c:v>0.48371169597953223</c:v>
                      </c:pt>
                      <c:pt idx="465">
                        <c:v>0.48475193618593987</c:v>
                      </c:pt>
                      <c:pt idx="466">
                        <c:v>0.48579217639234745</c:v>
                      </c:pt>
                      <c:pt idx="467">
                        <c:v>0.48683241659875504</c:v>
                      </c:pt>
                      <c:pt idx="468">
                        <c:v>0.48787265680516256</c:v>
                      </c:pt>
                      <c:pt idx="469">
                        <c:v>0.4889128970115702</c:v>
                      </c:pt>
                      <c:pt idx="470">
                        <c:v>0.48995313721797779</c:v>
                      </c:pt>
                      <c:pt idx="471">
                        <c:v>0.49099337742438537</c:v>
                      </c:pt>
                      <c:pt idx="472">
                        <c:v>0.49203361763079295</c:v>
                      </c:pt>
                      <c:pt idx="473">
                        <c:v>0.49307385783720059</c:v>
                      </c:pt>
                      <c:pt idx="474">
                        <c:v>0.49411409804360817</c:v>
                      </c:pt>
                      <c:pt idx="475">
                        <c:v>0.49515433825001576</c:v>
                      </c:pt>
                      <c:pt idx="476">
                        <c:v>0.49619457845642334</c:v>
                      </c:pt>
                      <c:pt idx="477">
                        <c:v>0.49723481866283098</c:v>
                      </c:pt>
                      <c:pt idx="478">
                        <c:v>0.49827505886923856</c:v>
                      </c:pt>
                      <c:pt idx="479">
                        <c:v>0.49931529907564615</c:v>
                      </c:pt>
                      <c:pt idx="480">
                        <c:v>0.50035553928205379</c:v>
                      </c:pt>
                      <c:pt idx="481">
                        <c:v>0.50139577948846137</c:v>
                      </c:pt>
                      <c:pt idx="482">
                        <c:v>0.50243601969486895</c:v>
                      </c:pt>
                      <c:pt idx="483">
                        <c:v>0.50347625990127653</c:v>
                      </c:pt>
                      <c:pt idx="484">
                        <c:v>0.50451650010768412</c:v>
                      </c:pt>
                      <c:pt idx="485">
                        <c:v>0.5055567403140917</c:v>
                      </c:pt>
                      <c:pt idx="486">
                        <c:v>0.50659698052049928</c:v>
                      </c:pt>
                      <c:pt idx="487">
                        <c:v>0.50763722072690698</c:v>
                      </c:pt>
                      <c:pt idx="488">
                        <c:v>0.50867746093331456</c:v>
                      </c:pt>
                      <c:pt idx="489">
                        <c:v>0.50971770113972215</c:v>
                      </c:pt>
                      <c:pt idx="490">
                        <c:v>0.51075794134612973</c:v>
                      </c:pt>
                      <c:pt idx="491">
                        <c:v>0.51179818155253731</c:v>
                      </c:pt>
                      <c:pt idx="492">
                        <c:v>0.5128384217589449</c:v>
                      </c:pt>
                      <c:pt idx="493">
                        <c:v>0.51387866196535248</c:v>
                      </c:pt>
                      <c:pt idx="494">
                        <c:v>0.51491890217176006</c:v>
                      </c:pt>
                      <c:pt idx="495">
                        <c:v>0.51595914237816776</c:v>
                      </c:pt>
                      <c:pt idx="496">
                        <c:v>0.51699938258457534</c:v>
                      </c:pt>
                      <c:pt idx="497">
                        <c:v>0.51803962279098292</c:v>
                      </c:pt>
                      <c:pt idx="498">
                        <c:v>0.51907986299739051</c:v>
                      </c:pt>
                      <c:pt idx="499">
                        <c:v>0.52012010320379809</c:v>
                      </c:pt>
                      <c:pt idx="500">
                        <c:v>0.52116034341020567</c:v>
                      </c:pt>
                      <c:pt idx="501">
                        <c:v>0.52220058361661326</c:v>
                      </c:pt>
                      <c:pt idx="502">
                        <c:v>0.52324082382302084</c:v>
                      </c:pt>
                      <c:pt idx="503">
                        <c:v>0.52428106402942842</c:v>
                      </c:pt>
                      <c:pt idx="504">
                        <c:v>0.52532130423583612</c:v>
                      </c:pt>
                      <c:pt idx="505">
                        <c:v>0.5263615444422437</c:v>
                      </c:pt>
                      <c:pt idx="506">
                        <c:v>0.52740178464865128</c:v>
                      </c:pt>
                      <c:pt idx="507">
                        <c:v>0.52844202485505887</c:v>
                      </c:pt>
                      <c:pt idx="508">
                        <c:v>0.52948226506146645</c:v>
                      </c:pt>
                      <c:pt idx="509">
                        <c:v>0.53052250526787403</c:v>
                      </c:pt>
                      <c:pt idx="510">
                        <c:v>0.53156274547428162</c:v>
                      </c:pt>
                      <c:pt idx="511">
                        <c:v>0.5326029856806892</c:v>
                      </c:pt>
                      <c:pt idx="512">
                        <c:v>0.53364322588709689</c:v>
                      </c:pt>
                      <c:pt idx="513">
                        <c:v>0.53468346609350448</c:v>
                      </c:pt>
                      <c:pt idx="514">
                        <c:v>0.53572370629991206</c:v>
                      </c:pt>
                      <c:pt idx="515">
                        <c:v>0.53676394650631964</c:v>
                      </c:pt>
                      <c:pt idx="516">
                        <c:v>0.53780418671272723</c:v>
                      </c:pt>
                      <c:pt idx="517">
                        <c:v>0.53884442691913481</c:v>
                      </c:pt>
                      <c:pt idx="518">
                        <c:v>0.53988466712554239</c:v>
                      </c:pt>
                      <c:pt idx="519">
                        <c:v>0.54092490733194998</c:v>
                      </c:pt>
                      <c:pt idx="520">
                        <c:v>0.54196514753835767</c:v>
                      </c:pt>
                      <c:pt idx="521">
                        <c:v>0.54300538774476526</c:v>
                      </c:pt>
                      <c:pt idx="522">
                        <c:v>0.54404562795117284</c:v>
                      </c:pt>
                      <c:pt idx="523">
                        <c:v>0.54508586815758042</c:v>
                      </c:pt>
                      <c:pt idx="524">
                        <c:v>0.54612610836398801</c:v>
                      </c:pt>
                      <c:pt idx="525">
                        <c:v>0.54716634857039559</c:v>
                      </c:pt>
                      <c:pt idx="526">
                        <c:v>0.54820658877680317</c:v>
                      </c:pt>
                      <c:pt idx="527">
                        <c:v>0.54924682898321076</c:v>
                      </c:pt>
                      <c:pt idx="528">
                        <c:v>0.55028706918961845</c:v>
                      </c:pt>
                      <c:pt idx="529">
                        <c:v>0.55132730939602603</c:v>
                      </c:pt>
                      <c:pt idx="530">
                        <c:v>0.55236754960243362</c:v>
                      </c:pt>
                      <c:pt idx="531">
                        <c:v>0.5534077898088412</c:v>
                      </c:pt>
                      <c:pt idx="532">
                        <c:v>0.55444803001524878</c:v>
                      </c:pt>
                      <c:pt idx="533">
                        <c:v>0.55548827022165637</c:v>
                      </c:pt>
                      <c:pt idx="534">
                        <c:v>0.55652851042806395</c:v>
                      </c:pt>
                      <c:pt idx="535">
                        <c:v>0.55756875063447153</c:v>
                      </c:pt>
                      <c:pt idx="536">
                        <c:v>0.55860899084087923</c:v>
                      </c:pt>
                      <c:pt idx="537">
                        <c:v>0.55964923104728681</c:v>
                      </c:pt>
                      <c:pt idx="538">
                        <c:v>0.56068947125369439</c:v>
                      </c:pt>
                      <c:pt idx="539">
                        <c:v>0.56172971146010198</c:v>
                      </c:pt>
                      <c:pt idx="540">
                        <c:v>0.56276995166650956</c:v>
                      </c:pt>
                      <c:pt idx="541">
                        <c:v>0.56381019187291714</c:v>
                      </c:pt>
                      <c:pt idx="542">
                        <c:v>0.56485043207932473</c:v>
                      </c:pt>
                      <c:pt idx="543">
                        <c:v>0.56589067228573231</c:v>
                      </c:pt>
                      <c:pt idx="544">
                        <c:v>0.56693091249214</c:v>
                      </c:pt>
                      <c:pt idx="545">
                        <c:v>0.56797115269854759</c:v>
                      </c:pt>
                      <c:pt idx="546">
                        <c:v>0.56901139290495517</c:v>
                      </c:pt>
                      <c:pt idx="547">
                        <c:v>0.57005163311136275</c:v>
                      </c:pt>
                      <c:pt idx="548">
                        <c:v>0.57109187331777034</c:v>
                      </c:pt>
                      <c:pt idx="549">
                        <c:v>0.57213211352417792</c:v>
                      </c:pt>
                      <c:pt idx="550">
                        <c:v>0.5731723537305855</c:v>
                      </c:pt>
                      <c:pt idx="551">
                        <c:v>0.57421259393699309</c:v>
                      </c:pt>
                      <c:pt idx="552">
                        <c:v>0.57525283414340078</c:v>
                      </c:pt>
                      <c:pt idx="553">
                        <c:v>0.57629307434980837</c:v>
                      </c:pt>
                      <c:pt idx="554">
                        <c:v>0.57733331455621595</c:v>
                      </c:pt>
                      <c:pt idx="555">
                        <c:v>0.57837355476262353</c:v>
                      </c:pt>
                      <c:pt idx="556">
                        <c:v>0.57941379496903112</c:v>
                      </c:pt>
                      <c:pt idx="557">
                        <c:v>0.5804540351754387</c:v>
                      </c:pt>
                      <c:pt idx="558">
                        <c:v>0.58149427538184628</c:v>
                      </c:pt>
                      <c:pt idx="559">
                        <c:v>0.58253451558825387</c:v>
                      </c:pt>
                      <c:pt idx="560">
                        <c:v>0.58357475579466156</c:v>
                      </c:pt>
                      <c:pt idx="561">
                        <c:v>0.58461499600106914</c:v>
                      </c:pt>
                      <c:pt idx="562">
                        <c:v>0.58565523620747661</c:v>
                      </c:pt>
                      <c:pt idx="563">
                        <c:v>0.5866954764138842</c:v>
                      </c:pt>
                      <c:pt idx="564">
                        <c:v>0.58773571662029178</c:v>
                      </c:pt>
                      <c:pt idx="565">
                        <c:v>0.58877595682669936</c:v>
                      </c:pt>
                      <c:pt idx="566">
                        <c:v>0.58981619703310695</c:v>
                      </c:pt>
                      <c:pt idx="567">
                        <c:v>0.59085643723951453</c:v>
                      </c:pt>
                      <c:pt idx="568">
                        <c:v>0.59189667744592223</c:v>
                      </c:pt>
                      <c:pt idx="569">
                        <c:v>0.59293691765232981</c:v>
                      </c:pt>
                      <c:pt idx="570">
                        <c:v>0.59397715785873739</c:v>
                      </c:pt>
                      <c:pt idx="571">
                        <c:v>0.59501739806514498</c:v>
                      </c:pt>
                      <c:pt idx="572">
                        <c:v>0.59605763827155256</c:v>
                      </c:pt>
                      <c:pt idx="573">
                        <c:v>0.59709787847796014</c:v>
                      </c:pt>
                      <c:pt idx="574">
                        <c:v>0.59813811868436773</c:v>
                      </c:pt>
                      <c:pt idx="575">
                        <c:v>0.59917835889077531</c:v>
                      </c:pt>
                      <c:pt idx="576">
                        <c:v>0.600218599097183</c:v>
                      </c:pt>
                      <c:pt idx="577">
                        <c:v>0.60125883930359059</c:v>
                      </c:pt>
                      <c:pt idx="578">
                        <c:v>0.60229907950999817</c:v>
                      </c:pt>
                      <c:pt idx="579">
                        <c:v>0.60333931971640575</c:v>
                      </c:pt>
                      <c:pt idx="580">
                        <c:v>0.60437955992281334</c:v>
                      </c:pt>
                      <c:pt idx="581">
                        <c:v>0.60541980012922092</c:v>
                      </c:pt>
                      <c:pt idx="582">
                        <c:v>0.6064600403356285</c:v>
                      </c:pt>
                      <c:pt idx="583">
                        <c:v>0.60750028054203609</c:v>
                      </c:pt>
                      <c:pt idx="584">
                        <c:v>0.60854052074844378</c:v>
                      </c:pt>
                      <c:pt idx="585">
                        <c:v>0.60958076095485136</c:v>
                      </c:pt>
                      <c:pt idx="586">
                        <c:v>0.61062100116125895</c:v>
                      </c:pt>
                      <c:pt idx="587">
                        <c:v>0.61166124136766653</c:v>
                      </c:pt>
                      <c:pt idx="588">
                        <c:v>0.61270148157407411</c:v>
                      </c:pt>
                      <c:pt idx="589">
                        <c:v>0.6137417217804817</c:v>
                      </c:pt>
                      <c:pt idx="590">
                        <c:v>0.61478196198688928</c:v>
                      </c:pt>
                      <c:pt idx="591">
                        <c:v>0.61582220219329686</c:v>
                      </c:pt>
                      <c:pt idx="592">
                        <c:v>0.61686244239970456</c:v>
                      </c:pt>
                      <c:pt idx="593">
                        <c:v>0.61790268260611214</c:v>
                      </c:pt>
                      <c:pt idx="594">
                        <c:v>0.61894292281251972</c:v>
                      </c:pt>
                      <c:pt idx="595">
                        <c:v>0.61998316301892731</c:v>
                      </c:pt>
                      <c:pt idx="596">
                        <c:v>0.62102340322533489</c:v>
                      </c:pt>
                      <c:pt idx="597">
                        <c:v>0.62206364343174247</c:v>
                      </c:pt>
                      <c:pt idx="598">
                        <c:v>0.62310388363815006</c:v>
                      </c:pt>
                      <c:pt idx="599">
                        <c:v>0.62414412384455764</c:v>
                      </c:pt>
                      <c:pt idx="600">
                        <c:v>0.62518436405096534</c:v>
                      </c:pt>
                      <c:pt idx="601">
                        <c:v>0.62622460425737292</c:v>
                      </c:pt>
                      <c:pt idx="602">
                        <c:v>0.6272648444637805</c:v>
                      </c:pt>
                      <c:pt idx="603">
                        <c:v>0.62830508467018809</c:v>
                      </c:pt>
                      <c:pt idx="604">
                        <c:v>0.62934532487659567</c:v>
                      </c:pt>
                      <c:pt idx="605">
                        <c:v>0.63038556508300325</c:v>
                      </c:pt>
                      <c:pt idx="606">
                        <c:v>0.63142580528941084</c:v>
                      </c:pt>
                      <c:pt idx="607">
                        <c:v>0.63246604549581842</c:v>
                      </c:pt>
                      <c:pt idx="608">
                        <c:v>0.63350628570222611</c:v>
                      </c:pt>
                      <c:pt idx="609">
                        <c:v>0.6345465259086337</c:v>
                      </c:pt>
                      <c:pt idx="610">
                        <c:v>0.63558676611504128</c:v>
                      </c:pt>
                      <c:pt idx="611">
                        <c:v>0.63662700632144886</c:v>
                      </c:pt>
                      <c:pt idx="612">
                        <c:v>0.63766724652785645</c:v>
                      </c:pt>
                      <c:pt idx="613">
                        <c:v>0.63870748673426403</c:v>
                      </c:pt>
                      <c:pt idx="614">
                        <c:v>0.63974772694067161</c:v>
                      </c:pt>
                      <c:pt idx="615">
                        <c:v>0.6407879671470792</c:v>
                      </c:pt>
                      <c:pt idx="616">
                        <c:v>0.64182820735348689</c:v>
                      </c:pt>
                      <c:pt idx="617">
                        <c:v>0.64286844755989447</c:v>
                      </c:pt>
                      <c:pt idx="618">
                        <c:v>0.64390868776630206</c:v>
                      </c:pt>
                      <c:pt idx="619">
                        <c:v>0.64494892797270964</c:v>
                      </c:pt>
                      <c:pt idx="620">
                        <c:v>0.64598916817911722</c:v>
                      </c:pt>
                      <c:pt idx="621">
                        <c:v>0.64702940838552481</c:v>
                      </c:pt>
                      <c:pt idx="622">
                        <c:v>0.64806964859193239</c:v>
                      </c:pt>
                      <c:pt idx="623">
                        <c:v>0.64910988879833997</c:v>
                      </c:pt>
                      <c:pt idx="624">
                        <c:v>0.65015012900474756</c:v>
                      </c:pt>
                      <c:pt idx="625">
                        <c:v>0.65119036921115525</c:v>
                      </c:pt>
                      <c:pt idx="626">
                        <c:v>0.65223060941756283</c:v>
                      </c:pt>
                      <c:pt idx="627">
                        <c:v>0.65327084962397042</c:v>
                      </c:pt>
                      <c:pt idx="628">
                        <c:v>0.654311089830378</c:v>
                      </c:pt>
                      <c:pt idx="629">
                        <c:v>0.65535133003678558</c:v>
                      </c:pt>
                      <c:pt idx="630">
                        <c:v>0.65639157024319317</c:v>
                      </c:pt>
                      <c:pt idx="631">
                        <c:v>0.65743181044960075</c:v>
                      </c:pt>
                      <c:pt idx="632">
                        <c:v>0.65847205065600833</c:v>
                      </c:pt>
                      <c:pt idx="633">
                        <c:v>0.65951229086241603</c:v>
                      </c:pt>
                      <c:pt idx="634">
                        <c:v>0.66055253106882361</c:v>
                      </c:pt>
                      <c:pt idx="635">
                        <c:v>0.6615927712752312</c:v>
                      </c:pt>
                      <c:pt idx="636">
                        <c:v>0.66263301148163878</c:v>
                      </c:pt>
                      <c:pt idx="637">
                        <c:v>0.66367325168804636</c:v>
                      </c:pt>
                      <c:pt idx="638">
                        <c:v>0.66471349189445395</c:v>
                      </c:pt>
                      <c:pt idx="639">
                        <c:v>0.66575373210086153</c:v>
                      </c:pt>
                      <c:pt idx="640">
                        <c:v>0.66679397230726911</c:v>
                      </c:pt>
                      <c:pt idx="641">
                        <c:v>0.66783421251367681</c:v>
                      </c:pt>
                      <c:pt idx="642">
                        <c:v>0.66887445272008439</c:v>
                      </c:pt>
                      <c:pt idx="643">
                        <c:v>0.66991469292649197</c:v>
                      </c:pt>
                      <c:pt idx="644">
                        <c:v>0.67095493313289956</c:v>
                      </c:pt>
                      <c:pt idx="645">
                        <c:v>0.67199517333930714</c:v>
                      </c:pt>
                      <c:pt idx="646">
                        <c:v>0.67303541354571472</c:v>
                      </c:pt>
                      <c:pt idx="647">
                        <c:v>0.67407565375212231</c:v>
                      </c:pt>
                      <c:pt idx="648">
                        <c:v>0.67511589395852989</c:v>
                      </c:pt>
                      <c:pt idx="649">
                        <c:v>0.67615613416493758</c:v>
                      </c:pt>
                      <c:pt idx="650">
                        <c:v>0.67719637437134517</c:v>
                      </c:pt>
                      <c:pt idx="651">
                        <c:v>0.67823661457775275</c:v>
                      </c:pt>
                      <c:pt idx="652">
                        <c:v>0.67927685478416033</c:v>
                      </c:pt>
                      <c:pt idx="653">
                        <c:v>0.68031709499056792</c:v>
                      </c:pt>
                      <c:pt idx="654">
                        <c:v>0.6813573351969755</c:v>
                      </c:pt>
                      <c:pt idx="655">
                        <c:v>0.68239757540338308</c:v>
                      </c:pt>
                      <c:pt idx="656">
                        <c:v>0.68343781560979067</c:v>
                      </c:pt>
                      <c:pt idx="657">
                        <c:v>0.68447805581619836</c:v>
                      </c:pt>
                      <c:pt idx="658">
                        <c:v>0.68551829602260594</c:v>
                      </c:pt>
                      <c:pt idx="659">
                        <c:v>0.68655853622901353</c:v>
                      </c:pt>
                      <c:pt idx="660">
                        <c:v>0.68759877643542111</c:v>
                      </c:pt>
                      <c:pt idx="661">
                        <c:v>0.68863901664182869</c:v>
                      </c:pt>
                      <c:pt idx="662">
                        <c:v>0.68967925684823628</c:v>
                      </c:pt>
                      <c:pt idx="663">
                        <c:v>0.69071949705464386</c:v>
                      </c:pt>
                      <c:pt idx="664">
                        <c:v>0.69175973726105144</c:v>
                      </c:pt>
                      <c:pt idx="665">
                        <c:v>0.69279997746745914</c:v>
                      </c:pt>
                      <c:pt idx="666">
                        <c:v>0.69384021767386672</c:v>
                      </c:pt>
                      <c:pt idx="667">
                        <c:v>0.6948804578802743</c:v>
                      </c:pt>
                      <c:pt idx="668">
                        <c:v>0.69592069808668189</c:v>
                      </c:pt>
                      <c:pt idx="669">
                        <c:v>0.69696093829308947</c:v>
                      </c:pt>
                      <c:pt idx="670">
                        <c:v>0.69800117849949705</c:v>
                      </c:pt>
                      <c:pt idx="671">
                        <c:v>0.69904141870590464</c:v>
                      </c:pt>
                      <c:pt idx="672">
                        <c:v>0.70008165891231222</c:v>
                      </c:pt>
                      <c:pt idx="673">
                        <c:v>0.70112189911871992</c:v>
                      </c:pt>
                      <c:pt idx="674">
                        <c:v>0.7021621393251275</c:v>
                      </c:pt>
                      <c:pt idx="675">
                        <c:v>0.70320237953153508</c:v>
                      </c:pt>
                      <c:pt idx="676">
                        <c:v>0.70424261973794267</c:v>
                      </c:pt>
                      <c:pt idx="677">
                        <c:v>0.70528285994435025</c:v>
                      </c:pt>
                      <c:pt idx="678">
                        <c:v>0.70632310015075783</c:v>
                      </c:pt>
                      <c:pt idx="679">
                        <c:v>0.70736334035716542</c:v>
                      </c:pt>
                      <c:pt idx="680">
                        <c:v>0.708403580563573</c:v>
                      </c:pt>
                      <c:pt idx="681">
                        <c:v>0.70944382076998069</c:v>
                      </c:pt>
                      <c:pt idx="682">
                        <c:v>0.71048406097638828</c:v>
                      </c:pt>
                      <c:pt idx="683">
                        <c:v>0.71152430118279586</c:v>
                      </c:pt>
                      <c:pt idx="684">
                        <c:v>0.71256454138920344</c:v>
                      </c:pt>
                      <c:pt idx="685">
                        <c:v>0.71360478159561103</c:v>
                      </c:pt>
                      <c:pt idx="686">
                        <c:v>0.71464502180201861</c:v>
                      </c:pt>
                      <c:pt idx="687">
                        <c:v>0.71568526200842608</c:v>
                      </c:pt>
                      <c:pt idx="688">
                        <c:v>0.71672550221483367</c:v>
                      </c:pt>
                      <c:pt idx="689">
                        <c:v>0.71776574242124136</c:v>
                      </c:pt>
                      <c:pt idx="690">
                        <c:v>0.71880598262764894</c:v>
                      </c:pt>
                      <c:pt idx="691">
                        <c:v>0.71984622283405653</c:v>
                      </c:pt>
                      <c:pt idx="692">
                        <c:v>0.72088646304046411</c:v>
                      </c:pt>
                      <c:pt idx="693">
                        <c:v>0.72192670324687169</c:v>
                      </c:pt>
                      <c:pt idx="694">
                        <c:v>0.72296694345327928</c:v>
                      </c:pt>
                      <c:pt idx="695">
                        <c:v>0.72400718365968686</c:v>
                      </c:pt>
                      <c:pt idx="696">
                        <c:v>0.72504742386609444</c:v>
                      </c:pt>
                      <c:pt idx="697">
                        <c:v>0.72608766407250214</c:v>
                      </c:pt>
                      <c:pt idx="698">
                        <c:v>0.72712790427890972</c:v>
                      </c:pt>
                      <c:pt idx="699">
                        <c:v>0.7281681444853173</c:v>
                      </c:pt>
                      <c:pt idx="700">
                        <c:v>0.72920838469172489</c:v>
                      </c:pt>
                      <c:pt idx="701">
                        <c:v>0.73024862489813247</c:v>
                      </c:pt>
                      <c:pt idx="702">
                        <c:v>0.73128886510454005</c:v>
                      </c:pt>
                      <c:pt idx="703">
                        <c:v>0.73232910531094764</c:v>
                      </c:pt>
                      <c:pt idx="704">
                        <c:v>0.73336934551735522</c:v>
                      </c:pt>
                      <c:pt idx="705">
                        <c:v>0.73440958572376291</c:v>
                      </c:pt>
                      <c:pt idx="706">
                        <c:v>0.7354498259301705</c:v>
                      </c:pt>
                      <c:pt idx="707">
                        <c:v>0.73649006613657808</c:v>
                      </c:pt>
                      <c:pt idx="708">
                        <c:v>0.73753030634298566</c:v>
                      </c:pt>
                      <c:pt idx="709">
                        <c:v>0.73857054654939325</c:v>
                      </c:pt>
                      <c:pt idx="710">
                        <c:v>0.73961078675580083</c:v>
                      </c:pt>
                      <c:pt idx="711">
                        <c:v>0.74065102696220841</c:v>
                      </c:pt>
                      <c:pt idx="712">
                        <c:v>0.741691267168616</c:v>
                      </c:pt>
                      <c:pt idx="713">
                        <c:v>0.74273150737502369</c:v>
                      </c:pt>
                      <c:pt idx="714">
                        <c:v>0.74377174758143128</c:v>
                      </c:pt>
                      <c:pt idx="715">
                        <c:v>0.74481198778783886</c:v>
                      </c:pt>
                      <c:pt idx="716">
                        <c:v>0.74585222799424644</c:v>
                      </c:pt>
                      <c:pt idx="717">
                        <c:v>0.74689246820065402</c:v>
                      </c:pt>
                      <c:pt idx="718">
                        <c:v>0.74793270840706161</c:v>
                      </c:pt>
                      <c:pt idx="719">
                        <c:v>0.74897294861346919</c:v>
                      </c:pt>
                      <c:pt idx="720">
                        <c:v>0.75001318881987677</c:v>
                      </c:pt>
                      <c:pt idx="721">
                        <c:v>0.75105342902628447</c:v>
                      </c:pt>
                      <c:pt idx="722">
                        <c:v>0.75209366923269205</c:v>
                      </c:pt>
                      <c:pt idx="723">
                        <c:v>0.75313390943909964</c:v>
                      </c:pt>
                      <c:pt idx="724">
                        <c:v>0.75417414964550722</c:v>
                      </c:pt>
                      <c:pt idx="725">
                        <c:v>0.7552143898519148</c:v>
                      </c:pt>
                      <c:pt idx="726">
                        <c:v>0.75625463005832239</c:v>
                      </c:pt>
                      <c:pt idx="727">
                        <c:v>0.75729487026472997</c:v>
                      </c:pt>
                      <c:pt idx="728">
                        <c:v>0.75833511047113755</c:v>
                      </c:pt>
                      <c:pt idx="729">
                        <c:v>0.75937535067754525</c:v>
                      </c:pt>
                      <c:pt idx="730">
                        <c:v>0.76041559088395283</c:v>
                      </c:pt>
                      <c:pt idx="731">
                        <c:v>0.76145583109036041</c:v>
                      </c:pt>
                      <c:pt idx="732">
                        <c:v>0.762496071296768</c:v>
                      </c:pt>
                      <c:pt idx="733">
                        <c:v>0.76353631150317558</c:v>
                      </c:pt>
                      <c:pt idx="734">
                        <c:v>0.76457655170958316</c:v>
                      </c:pt>
                      <c:pt idx="735">
                        <c:v>0.76561679191599075</c:v>
                      </c:pt>
                      <c:pt idx="736">
                        <c:v>0.76665703212239833</c:v>
                      </c:pt>
                      <c:pt idx="737">
                        <c:v>0.76769727232880602</c:v>
                      </c:pt>
                      <c:pt idx="738">
                        <c:v>0.76873751253521361</c:v>
                      </c:pt>
                      <c:pt idx="739">
                        <c:v>0.76977775274162119</c:v>
                      </c:pt>
                      <c:pt idx="740">
                        <c:v>0.77081799294802877</c:v>
                      </c:pt>
                      <c:pt idx="741">
                        <c:v>0.77185823315443636</c:v>
                      </c:pt>
                      <c:pt idx="742">
                        <c:v>0.77289847336084394</c:v>
                      </c:pt>
                      <c:pt idx="743">
                        <c:v>0.77393871356725152</c:v>
                      </c:pt>
                      <c:pt idx="744">
                        <c:v>0.77497895377365911</c:v>
                      </c:pt>
                      <c:pt idx="745">
                        <c:v>0.7760191939800668</c:v>
                      </c:pt>
                      <c:pt idx="746">
                        <c:v>0.77705943418647438</c:v>
                      </c:pt>
                      <c:pt idx="747">
                        <c:v>0.77809967439288197</c:v>
                      </c:pt>
                      <c:pt idx="748">
                        <c:v>0.77913991459928955</c:v>
                      </c:pt>
                      <c:pt idx="749">
                        <c:v>0.78018015480569713</c:v>
                      </c:pt>
                      <c:pt idx="750">
                        <c:v>0.78122039501210472</c:v>
                      </c:pt>
                      <c:pt idx="751">
                        <c:v>0.7822606352185123</c:v>
                      </c:pt>
                      <c:pt idx="752">
                        <c:v>0.78330087542491988</c:v>
                      </c:pt>
                      <c:pt idx="753">
                        <c:v>0.78434111563132747</c:v>
                      </c:pt>
                      <c:pt idx="754">
                        <c:v>0.78538135583773516</c:v>
                      </c:pt>
                      <c:pt idx="755">
                        <c:v>0.78642159604414275</c:v>
                      </c:pt>
                      <c:pt idx="756">
                        <c:v>0.78746183625055033</c:v>
                      </c:pt>
                      <c:pt idx="757">
                        <c:v>0.78850207645695791</c:v>
                      </c:pt>
                      <c:pt idx="758">
                        <c:v>0.7895423166633655</c:v>
                      </c:pt>
                      <c:pt idx="759">
                        <c:v>0.79058255686977308</c:v>
                      </c:pt>
                      <c:pt idx="760">
                        <c:v>0.79162279707618066</c:v>
                      </c:pt>
                      <c:pt idx="761">
                        <c:v>0.79266303728258825</c:v>
                      </c:pt>
                      <c:pt idx="762">
                        <c:v>0.79370327748899594</c:v>
                      </c:pt>
                      <c:pt idx="763">
                        <c:v>0.79474351769540352</c:v>
                      </c:pt>
                      <c:pt idx="764">
                        <c:v>0.79578375790181111</c:v>
                      </c:pt>
                      <c:pt idx="765">
                        <c:v>0.79682399810821869</c:v>
                      </c:pt>
                      <c:pt idx="766">
                        <c:v>0.79786423831462627</c:v>
                      </c:pt>
                      <c:pt idx="767">
                        <c:v>0.79890447852103386</c:v>
                      </c:pt>
                      <c:pt idx="768">
                        <c:v>0.79994471872744144</c:v>
                      </c:pt>
                      <c:pt idx="769">
                        <c:v>0.80098495893384902</c:v>
                      </c:pt>
                      <c:pt idx="770">
                        <c:v>0.80202519914025672</c:v>
                      </c:pt>
                      <c:pt idx="771">
                        <c:v>0.8030654393466643</c:v>
                      </c:pt>
                      <c:pt idx="772">
                        <c:v>0.80410567955307188</c:v>
                      </c:pt>
                      <c:pt idx="773">
                        <c:v>0.80514591975947947</c:v>
                      </c:pt>
                      <c:pt idx="774">
                        <c:v>0.80618615996588705</c:v>
                      </c:pt>
                      <c:pt idx="775">
                        <c:v>0.80722640017229463</c:v>
                      </c:pt>
                      <c:pt idx="776">
                        <c:v>0.80826664037870222</c:v>
                      </c:pt>
                      <c:pt idx="777">
                        <c:v>0.8093068805851098</c:v>
                      </c:pt>
                      <c:pt idx="778">
                        <c:v>0.81034712079151749</c:v>
                      </c:pt>
                      <c:pt idx="779">
                        <c:v>0.81138736099792508</c:v>
                      </c:pt>
                      <c:pt idx="780">
                        <c:v>0.81242760120433266</c:v>
                      </c:pt>
                      <c:pt idx="781">
                        <c:v>0.81346784141074024</c:v>
                      </c:pt>
                      <c:pt idx="782">
                        <c:v>0.81450808161714783</c:v>
                      </c:pt>
                      <c:pt idx="783">
                        <c:v>0.81554832182355541</c:v>
                      </c:pt>
                      <c:pt idx="784">
                        <c:v>0.81658856202996299</c:v>
                      </c:pt>
                      <c:pt idx="785">
                        <c:v>0.81762880223637058</c:v>
                      </c:pt>
                      <c:pt idx="786">
                        <c:v>0.81866904244277827</c:v>
                      </c:pt>
                      <c:pt idx="787">
                        <c:v>0.81970928264918586</c:v>
                      </c:pt>
                      <c:pt idx="788">
                        <c:v>0.82074952285559344</c:v>
                      </c:pt>
                      <c:pt idx="789">
                        <c:v>0.82178976306200102</c:v>
                      </c:pt>
                      <c:pt idx="790">
                        <c:v>0.82283000326840861</c:v>
                      </c:pt>
                      <c:pt idx="791">
                        <c:v>0.82387024347481619</c:v>
                      </c:pt>
                      <c:pt idx="792">
                        <c:v>0.82491048368122377</c:v>
                      </c:pt>
                      <c:pt idx="793">
                        <c:v>0.82595072388763136</c:v>
                      </c:pt>
                      <c:pt idx="794">
                        <c:v>0.82699096409403905</c:v>
                      </c:pt>
                      <c:pt idx="795">
                        <c:v>0.82803120430044663</c:v>
                      </c:pt>
                      <c:pt idx="796">
                        <c:v>0.82907144450685422</c:v>
                      </c:pt>
                      <c:pt idx="797">
                        <c:v>0.8301116847132618</c:v>
                      </c:pt>
                      <c:pt idx="798">
                        <c:v>0.83115192491966938</c:v>
                      </c:pt>
                      <c:pt idx="799">
                        <c:v>0.83219216512607697</c:v>
                      </c:pt>
                      <c:pt idx="800">
                        <c:v>0.83323240533248455</c:v>
                      </c:pt>
                      <c:pt idx="801">
                        <c:v>0.83427264553889213</c:v>
                      </c:pt>
                      <c:pt idx="802">
                        <c:v>0.83531288574529983</c:v>
                      </c:pt>
                      <c:pt idx="803">
                        <c:v>0.83635312595170741</c:v>
                      </c:pt>
                      <c:pt idx="804">
                        <c:v>0.83739336615811499</c:v>
                      </c:pt>
                      <c:pt idx="805">
                        <c:v>0.83843360636452258</c:v>
                      </c:pt>
                      <c:pt idx="806">
                        <c:v>0.83947384657093016</c:v>
                      </c:pt>
                      <c:pt idx="807">
                        <c:v>0.84051408677733774</c:v>
                      </c:pt>
                      <c:pt idx="808">
                        <c:v>0.84155432698374533</c:v>
                      </c:pt>
                      <c:pt idx="809">
                        <c:v>0.84259456719015291</c:v>
                      </c:pt>
                      <c:pt idx="810">
                        <c:v>0.8436348073965606</c:v>
                      </c:pt>
                      <c:pt idx="811">
                        <c:v>0.84467504760296819</c:v>
                      </c:pt>
                      <c:pt idx="812">
                        <c:v>0.84571528780937566</c:v>
                      </c:pt>
                      <c:pt idx="813">
                        <c:v>0.84675552801578324</c:v>
                      </c:pt>
                      <c:pt idx="814">
                        <c:v>0.84779576822219083</c:v>
                      </c:pt>
                      <c:pt idx="815">
                        <c:v>0.84883600842859841</c:v>
                      </c:pt>
                      <c:pt idx="816">
                        <c:v>0.84987624863500599</c:v>
                      </c:pt>
                      <c:pt idx="817">
                        <c:v>0.85091648884141358</c:v>
                      </c:pt>
                      <c:pt idx="818">
                        <c:v>0.85195672904782127</c:v>
                      </c:pt>
                      <c:pt idx="819">
                        <c:v>0.85299696925422885</c:v>
                      </c:pt>
                      <c:pt idx="820">
                        <c:v>0.85403720946063644</c:v>
                      </c:pt>
                      <c:pt idx="821">
                        <c:v>0.85507744966704402</c:v>
                      </c:pt>
                      <c:pt idx="822">
                        <c:v>0.8561176898734516</c:v>
                      </c:pt>
                      <c:pt idx="823">
                        <c:v>0.85715793007985919</c:v>
                      </c:pt>
                      <c:pt idx="824">
                        <c:v>0.85819817028626677</c:v>
                      </c:pt>
                      <c:pt idx="825">
                        <c:v>0.85923841049267435</c:v>
                      </c:pt>
                      <c:pt idx="826">
                        <c:v>0.86027865069908205</c:v>
                      </c:pt>
                      <c:pt idx="827">
                        <c:v>0.86131889090548963</c:v>
                      </c:pt>
                      <c:pt idx="828">
                        <c:v>0.86235913111189721</c:v>
                      </c:pt>
                      <c:pt idx="829">
                        <c:v>0.8633993713183048</c:v>
                      </c:pt>
                      <c:pt idx="830">
                        <c:v>0.86443961152471238</c:v>
                      </c:pt>
                      <c:pt idx="831">
                        <c:v>0.86547985173111996</c:v>
                      </c:pt>
                      <c:pt idx="832">
                        <c:v>0.86652009193752755</c:v>
                      </c:pt>
                      <c:pt idx="833">
                        <c:v>0.86756033214393513</c:v>
                      </c:pt>
                      <c:pt idx="834">
                        <c:v>0.86860057235034283</c:v>
                      </c:pt>
                      <c:pt idx="835">
                        <c:v>0.86964081255675041</c:v>
                      </c:pt>
                      <c:pt idx="836">
                        <c:v>0.87068105276315799</c:v>
                      </c:pt>
                      <c:pt idx="837">
                        <c:v>0.87172129296956558</c:v>
                      </c:pt>
                      <c:pt idx="838">
                        <c:v>0.87276153317597316</c:v>
                      </c:pt>
                      <c:pt idx="839">
                        <c:v>0.87380177338238074</c:v>
                      </c:pt>
                      <c:pt idx="840">
                        <c:v>0.87484201358878833</c:v>
                      </c:pt>
                      <c:pt idx="841">
                        <c:v>0.87588225379519591</c:v>
                      </c:pt>
                      <c:pt idx="842">
                        <c:v>0.8769224940016036</c:v>
                      </c:pt>
                      <c:pt idx="843">
                        <c:v>0.87796273420801119</c:v>
                      </c:pt>
                      <c:pt idx="844">
                        <c:v>0.87900297441441877</c:v>
                      </c:pt>
                      <c:pt idx="845">
                        <c:v>0.88004321462082635</c:v>
                      </c:pt>
                      <c:pt idx="846">
                        <c:v>0.88108345482723394</c:v>
                      </c:pt>
                      <c:pt idx="847">
                        <c:v>0.88212369503364152</c:v>
                      </c:pt>
                      <c:pt idx="848">
                        <c:v>0.8831639352400491</c:v>
                      </c:pt>
                      <c:pt idx="849">
                        <c:v>0.88420417544645669</c:v>
                      </c:pt>
                      <c:pt idx="850">
                        <c:v>0.88524441565286438</c:v>
                      </c:pt>
                      <c:pt idx="851">
                        <c:v>0.88628465585927196</c:v>
                      </c:pt>
                      <c:pt idx="852">
                        <c:v>0.88732489606567955</c:v>
                      </c:pt>
                      <c:pt idx="853">
                        <c:v>0.88836513627208713</c:v>
                      </c:pt>
                      <c:pt idx="854">
                        <c:v>0.88940537647849471</c:v>
                      </c:pt>
                      <c:pt idx="855">
                        <c:v>0.8904456166849023</c:v>
                      </c:pt>
                      <c:pt idx="856">
                        <c:v>0.89148585689130988</c:v>
                      </c:pt>
                      <c:pt idx="857">
                        <c:v>0.89252609709771746</c:v>
                      </c:pt>
                      <c:pt idx="858">
                        <c:v>0.89356633730412516</c:v>
                      </c:pt>
                      <c:pt idx="859">
                        <c:v>0.89460657751053274</c:v>
                      </c:pt>
                      <c:pt idx="860">
                        <c:v>0.89564681771694032</c:v>
                      </c:pt>
                      <c:pt idx="861">
                        <c:v>0.89668705792334791</c:v>
                      </c:pt>
                      <c:pt idx="862">
                        <c:v>0.89772729812975549</c:v>
                      </c:pt>
                      <c:pt idx="863">
                        <c:v>0.89876753833616307</c:v>
                      </c:pt>
                      <c:pt idx="864">
                        <c:v>0.89980777854257066</c:v>
                      </c:pt>
                      <c:pt idx="865">
                        <c:v>0.90084801874897824</c:v>
                      </c:pt>
                      <c:pt idx="866">
                        <c:v>0.90188825895538594</c:v>
                      </c:pt>
                      <c:pt idx="867">
                        <c:v>0.90292849916179352</c:v>
                      </c:pt>
                      <c:pt idx="868">
                        <c:v>0.9039687393682011</c:v>
                      </c:pt>
                      <c:pt idx="869">
                        <c:v>0.90500897957460869</c:v>
                      </c:pt>
                      <c:pt idx="870">
                        <c:v>0.90604921978101627</c:v>
                      </c:pt>
                      <c:pt idx="871">
                        <c:v>0.90708945998742385</c:v>
                      </c:pt>
                      <c:pt idx="872">
                        <c:v>0.90812970019383144</c:v>
                      </c:pt>
                      <c:pt idx="873">
                        <c:v>0.90916994040023902</c:v>
                      </c:pt>
                      <c:pt idx="874">
                        <c:v>0.91021018060664671</c:v>
                      </c:pt>
                      <c:pt idx="875">
                        <c:v>0.9112504208130543</c:v>
                      </c:pt>
                      <c:pt idx="876">
                        <c:v>0.91229066101946188</c:v>
                      </c:pt>
                      <c:pt idx="877">
                        <c:v>0.91333090122586946</c:v>
                      </c:pt>
                      <c:pt idx="878">
                        <c:v>0.91437114143227705</c:v>
                      </c:pt>
                      <c:pt idx="879">
                        <c:v>0.91541138163868463</c:v>
                      </c:pt>
                      <c:pt idx="880">
                        <c:v>0.91645162184509221</c:v>
                      </c:pt>
                      <c:pt idx="881">
                        <c:v>0.9174918620514998</c:v>
                      </c:pt>
                      <c:pt idx="882">
                        <c:v>0.91853210225790738</c:v>
                      </c:pt>
                      <c:pt idx="883">
                        <c:v>0.91957234246431507</c:v>
                      </c:pt>
                      <c:pt idx="884">
                        <c:v>0.92061258267072266</c:v>
                      </c:pt>
                      <c:pt idx="885">
                        <c:v>0.92165282287713024</c:v>
                      </c:pt>
                      <c:pt idx="886">
                        <c:v>0.92269306308353782</c:v>
                      </c:pt>
                      <c:pt idx="887">
                        <c:v>0.92373330328994541</c:v>
                      </c:pt>
                      <c:pt idx="888">
                        <c:v>0.92477354349635299</c:v>
                      </c:pt>
                      <c:pt idx="889">
                        <c:v>0.92581378370276057</c:v>
                      </c:pt>
                      <c:pt idx="890">
                        <c:v>0.92685402390916816</c:v>
                      </c:pt>
                      <c:pt idx="891">
                        <c:v>0.92789426411557585</c:v>
                      </c:pt>
                      <c:pt idx="892">
                        <c:v>0.92893450432198343</c:v>
                      </c:pt>
                      <c:pt idx="893">
                        <c:v>0.92997474452839102</c:v>
                      </c:pt>
                      <c:pt idx="894">
                        <c:v>0.9310149847347986</c:v>
                      </c:pt>
                      <c:pt idx="895">
                        <c:v>0.93205522494120618</c:v>
                      </c:pt>
                      <c:pt idx="896">
                        <c:v>0.93309546514761377</c:v>
                      </c:pt>
                      <c:pt idx="897">
                        <c:v>0.93413570535402135</c:v>
                      </c:pt>
                      <c:pt idx="898">
                        <c:v>0.93517594556042893</c:v>
                      </c:pt>
                      <c:pt idx="899">
                        <c:v>0.93621618576683663</c:v>
                      </c:pt>
                      <c:pt idx="900">
                        <c:v>0.93725642597324421</c:v>
                      </c:pt>
                      <c:pt idx="901">
                        <c:v>0.93829666617965179</c:v>
                      </c:pt>
                      <c:pt idx="902">
                        <c:v>0.93933690638605938</c:v>
                      </c:pt>
                      <c:pt idx="903">
                        <c:v>0.94037714659246696</c:v>
                      </c:pt>
                      <c:pt idx="904">
                        <c:v>0.94141738679887454</c:v>
                      </c:pt>
                      <c:pt idx="905">
                        <c:v>0.94245762700528213</c:v>
                      </c:pt>
                      <c:pt idx="906">
                        <c:v>0.94349786721168971</c:v>
                      </c:pt>
                      <c:pt idx="907">
                        <c:v>0.94453810741809741</c:v>
                      </c:pt>
                      <c:pt idx="908">
                        <c:v>0.94557834762450499</c:v>
                      </c:pt>
                      <c:pt idx="909">
                        <c:v>0.94661858783091257</c:v>
                      </c:pt>
                      <c:pt idx="910">
                        <c:v>0.94765882803732016</c:v>
                      </c:pt>
                      <c:pt idx="911">
                        <c:v>0.94869906824372774</c:v>
                      </c:pt>
                      <c:pt idx="912">
                        <c:v>0.94973930845013532</c:v>
                      </c:pt>
                      <c:pt idx="913">
                        <c:v>0.95077954865654291</c:v>
                      </c:pt>
                      <c:pt idx="914">
                        <c:v>0.95181978886295049</c:v>
                      </c:pt>
                      <c:pt idx="915">
                        <c:v>0.95286002906935818</c:v>
                      </c:pt>
                      <c:pt idx="916">
                        <c:v>0.95390026927576577</c:v>
                      </c:pt>
                      <c:pt idx="917">
                        <c:v>0.95494050948217335</c:v>
                      </c:pt>
                      <c:pt idx="918">
                        <c:v>0.95598074968858093</c:v>
                      </c:pt>
                      <c:pt idx="919">
                        <c:v>0.95702098989498852</c:v>
                      </c:pt>
                      <c:pt idx="920">
                        <c:v>0.9580612301013961</c:v>
                      </c:pt>
                      <c:pt idx="921">
                        <c:v>0.95910147030780368</c:v>
                      </c:pt>
                      <c:pt idx="922">
                        <c:v>0.96014171051421127</c:v>
                      </c:pt>
                      <c:pt idx="923">
                        <c:v>0.96118195072061896</c:v>
                      </c:pt>
                      <c:pt idx="924">
                        <c:v>0.96222219092702654</c:v>
                      </c:pt>
                      <c:pt idx="925">
                        <c:v>0.96326243113343413</c:v>
                      </c:pt>
                      <c:pt idx="926">
                        <c:v>0.96430267133984171</c:v>
                      </c:pt>
                      <c:pt idx="927">
                        <c:v>0.96534291154624929</c:v>
                      </c:pt>
                      <c:pt idx="928">
                        <c:v>0.96638315175265688</c:v>
                      </c:pt>
                      <c:pt idx="929">
                        <c:v>0.96742339195906446</c:v>
                      </c:pt>
                      <c:pt idx="930">
                        <c:v>0.96846363216547204</c:v>
                      </c:pt>
                      <c:pt idx="931">
                        <c:v>0.96950387237187974</c:v>
                      </c:pt>
                      <c:pt idx="932">
                        <c:v>0.97054411257828732</c:v>
                      </c:pt>
                      <c:pt idx="933">
                        <c:v>0.9715843527846949</c:v>
                      </c:pt>
                      <c:pt idx="934">
                        <c:v>0.97262459299110249</c:v>
                      </c:pt>
                      <c:pt idx="935">
                        <c:v>0.97366483319751007</c:v>
                      </c:pt>
                      <c:pt idx="936">
                        <c:v>0.97470507340391765</c:v>
                      </c:pt>
                      <c:pt idx="937">
                        <c:v>0.97574531361032513</c:v>
                      </c:pt>
                      <c:pt idx="938">
                        <c:v>0.97678555381673271</c:v>
                      </c:pt>
                      <c:pt idx="939">
                        <c:v>0.9778257940231404</c:v>
                      </c:pt>
                      <c:pt idx="940">
                        <c:v>0.97886603422954799</c:v>
                      </c:pt>
                      <c:pt idx="941">
                        <c:v>0.97990627443595557</c:v>
                      </c:pt>
                      <c:pt idx="942">
                        <c:v>0.98094651464236315</c:v>
                      </c:pt>
                      <c:pt idx="943">
                        <c:v>0.98198675484877074</c:v>
                      </c:pt>
                      <c:pt idx="944">
                        <c:v>0.98302699505517832</c:v>
                      </c:pt>
                      <c:pt idx="945">
                        <c:v>0.9840672352615859</c:v>
                      </c:pt>
                      <c:pt idx="946">
                        <c:v>0.98510747546799349</c:v>
                      </c:pt>
                      <c:pt idx="947">
                        <c:v>0.98614771567440118</c:v>
                      </c:pt>
                      <c:pt idx="948">
                        <c:v>0.98718795588080877</c:v>
                      </c:pt>
                      <c:pt idx="949">
                        <c:v>0.98822819608721635</c:v>
                      </c:pt>
                      <c:pt idx="950">
                        <c:v>0.98926843629362393</c:v>
                      </c:pt>
                      <c:pt idx="951">
                        <c:v>0.99030867650003152</c:v>
                      </c:pt>
                      <c:pt idx="952">
                        <c:v>0.9913489167064391</c:v>
                      </c:pt>
                      <c:pt idx="953">
                        <c:v>0.99238915691284668</c:v>
                      </c:pt>
                      <c:pt idx="954">
                        <c:v>0.99342939711925426</c:v>
                      </c:pt>
                      <c:pt idx="955">
                        <c:v>0.99446963732566196</c:v>
                      </c:pt>
                      <c:pt idx="956">
                        <c:v>0.99550987753206954</c:v>
                      </c:pt>
                      <c:pt idx="957">
                        <c:v>0.99655011773847713</c:v>
                      </c:pt>
                      <c:pt idx="958">
                        <c:v>0.99759035794488471</c:v>
                      </c:pt>
                      <c:pt idx="959">
                        <c:v>0.99863059815129229</c:v>
                      </c:pt>
                      <c:pt idx="960">
                        <c:v>0.99967083835769988</c:v>
                      </c:pt>
                      <c:pt idx="961">
                        <c:v>1.0007110785641076</c:v>
                      </c:pt>
                      <c:pt idx="962">
                        <c:v>1.0017513187705152</c:v>
                      </c:pt>
                      <c:pt idx="963">
                        <c:v>1.0027915589769227</c:v>
                      </c:pt>
                      <c:pt idx="964">
                        <c:v>1.0038317991833303</c:v>
                      </c:pt>
                      <c:pt idx="965">
                        <c:v>1.0048720393897379</c:v>
                      </c:pt>
                      <c:pt idx="966">
                        <c:v>1.0059122795961455</c:v>
                      </c:pt>
                      <c:pt idx="967">
                        <c:v>1.0069525198025531</c:v>
                      </c:pt>
                      <c:pt idx="968">
                        <c:v>1.0079927600089607</c:v>
                      </c:pt>
                      <c:pt idx="969">
                        <c:v>1.0090330002153682</c:v>
                      </c:pt>
                      <c:pt idx="970">
                        <c:v>1.0100732404217758</c:v>
                      </c:pt>
                      <c:pt idx="971">
                        <c:v>1.0111134806281834</c:v>
                      </c:pt>
                      <c:pt idx="972">
                        <c:v>1.012153720834591</c:v>
                      </c:pt>
                      <c:pt idx="973">
                        <c:v>1.0131939610409986</c:v>
                      </c:pt>
                      <c:pt idx="974">
                        <c:v>1.0142342012474062</c:v>
                      </c:pt>
                      <c:pt idx="975">
                        <c:v>1.015274441453814</c:v>
                      </c:pt>
                      <c:pt idx="976">
                        <c:v>1.0163146816602215</c:v>
                      </c:pt>
                      <c:pt idx="977">
                        <c:v>1.0173549218666291</c:v>
                      </c:pt>
                      <c:pt idx="978">
                        <c:v>1.0183951620730367</c:v>
                      </c:pt>
                      <c:pt idx="979">
                        <c:v>1.0194354022794443</c:v>
                      </c:pt>
                      <c:pt idx="980">
                        <c:v>1.0204756424858519</c:v>
                      </c:pt>
                      <c:pt idx="981">
                        <c:v>1.0215158826922595</c:v>
                      </c:pt>
                      <c:pt idx="982">
                        <c:v>1.022556122898667</c:v>
                      </c:pt>
                      <c:pt idx="983">
                        <c:v>1.0235963631050746</c:v>
                      </c:pt>
                      <c:pt idx="984">
                        <c:v>1.0246366033114822</c:v>
                      </c:pt>
                      <c:pt idx="985">
                        <c:v>1.0256768435178898</c:v>
                      </c:pt>
                      <c:pt idx="986">
                        <c:v>1.0267170837242974</c:v>
                      </c:pt>
                      <c:pt idx="987">
                        <c:v>1.027757323930705</c:v>
                      </c:pt>
                      <c:pt idx="988">
                        <c:v>1.0287975641371125</c:v>
                      </c:pt>
                      <c:pt idx="989">
                        <c:v>1.0298378043435201</c:v>
                      </c:pt>
                      <c:pt idx="990">
                        <c:v>1.0308780445499277</c:v>
                      </c:pt>
                      <c:pt idx="991">
                        <c:v>1.0319182847563355</c:v>
                      </c:pt>
                      <c:pt idx="992">
                        <c:v>1.0329585249627431</c:v>
                      </c:pt>
                      <c:pt idx="993">
                        <c:v>1.0339987651691507</c:v>
                      </c:pt>
                      <c:pt idx="994">
                        <c:v>1.0350390053755583</c:v>
                      </c:pt>
                      <c:pt idx="995">
                        <c:v>1.0360792455819658</c:v>
                      </c:pt>
                      <c:pt idx="996">
                        <c:v>1.0371194857883734</c:v>
                      </c:pt>
                      <c:pt idx="997">
                        <c:v>1.038159725994781</c:v>
                      </c:pt>
                      <c:pt idx="998">
                        <c:v>1.0391999662011886</c:v>
                      </c:pt>
                      <c:pt idx="999">
                        <c:v>1.0402402064075962</c:v>
                      </c:pt>
                      <c:pt idx="1000">
                        <c:v>1.0412804466140038</c:v>
                      </c:pt>
                      <c:pt idx="1001">
                        <c:v>1.0423206868204113</c:v>
                      </c:pt>
                      <c:pt idx="1002">
                        <c:v>1.0433609270268189</c:v>
                      </c:pt>
                      <c:pt idx="1003">
                        <c:v>1.0444011672332265</c:v>
                      </c:pt>
                      <c:pt idx="1004">
                        <c:v>1.0454414074396341</c:v>
                      </c:pt>
                      <c:pt idx="1005">
                        <c:v>1.0464816476460417</c:v>
                      </c:pt>
                      <c:pt idx="1006">
                        <c:v>1.0475218878524493</c:v>
                      </c:pt>
                      <c:pt idx="1007">
                        <c:v>1.0485621280588568</c:v>
                      </c:pt>
                      <c:pt idx="1008">
                        <c:v>1.0496023682652644</c:v>
                      </c:pt>
                      <c:pt idx="1009">
                        <c:v>1.0506426084716722</c:v>
                      </c:pt>
                      <c:pt idx="1010">
                        <c:v>1.0516828486780796</c:v>
                      </c:pt>
                      <c:pt idx="1011">
                        <c:v>1.0527230888844874</c:v>
                      </c:pt>
                      <c:pt idx="1012">
                        <c:v>1.0537633290908948</c:v>
                      </c:pt>
                      <c:pt idx="1013">
                        <c:v>1.0548035692973026</c:v>
                      </c:pt>
                      <c:pt idx="1014">
                        <c:v>1.0558438095037099</c:v>
                      </c:pt>
                      <c:pt idx="1015">
                        <c:v>1.0568840497101177</c:v>
                      </c:pt>
                      <c:pt idx="1016">
                        <c:v>1.0579242899165253</c:v>
                      </c:pt>
                      <c:pt idx="1017">
                        <c:v>1.0589645301229329</c:v>
                      </c:pt>
                      <c:pt idx="1018">
                        <c:v>1.0600047703293405</c:v>
                      </c:pt>
                      <c:pt idx="1019">
                        <c:v>1.0610450105357481</c:v>
                      </c:pt>
                      <c:pt idx="1020">
                        <c:v>1.0620852507421557</c:v>
                      </c:pt>
                      <c:pt idx="1021">
                        <c:v>1.0631254909485632</c:v>
                      </c:pt>
                      <c:pt idx="1022">
                        <c:v>1.0641657311549708</c:v>
                      </c:pt>
                      <c:pt idx="1023">
                        <c:v>1.0652059713613784</c:v>
                      </c:pt>
                      <c:pt idx="1024">
                        <c:v>1.066246211567786</c:v>
                      </c:pt>
                      <c:pt idx="1025">
                        <c:v>1.0672864517741938</c:v>
                      </c:pt>
                      <c:pt idx="1026">
                        <c:v>1.0683266919806012</c:v>
                      </c:pt>
                      <c:pt idx="1027">
                        <c:v>1.069366932187009</c:v>
                      </c:pt>
                      <c:pt idx="1028">
                        <c:v>1.0704071723934163</c:v>
                      </c:pt>
                      <c:pt idx="1029">
                        <c:v>1.0714474125998241</c:v>
                      </c:pt>
                      <c:pt idx="1030">
                        <c:v>1.0724876528062315</c:v>
                      </c:pt>
                      <c:pt idx="1031">
                        <c:v>1.0735278930126393</c:v>
                      </c:pt>
                      <c:pt idx="1032">
                        <c:v>1.0745681332190469</c:v>
                      </c:pt>
                      <c:pt idx="1033">
                        <c:v>1.0756083734254545</c:v>
                      </c:pt>
                      <c:pt idx="1034">
                        <c:v>1.076648613631862</c:v>
                      </c:pt>
                      <c:pt idx="1035">
                        <c:v>1.0776888538382696</c:v>
                      </c:pt>
                      <c:pt idx="1036">
                        <c:v>1.0787290940446772</c:v>
                      </c:pt>
                      <c:pt idx="1037">
                        <c:v>1.0797693342510848</c:v>
                      </c:pt>
                      <c:pt idx="1038">
                        <c:v>1.0808095744574924</c:v>
                      </c:pt>
                      <c:pt idx="1039">
                        <c:v>1.0818498146639</c:v>
                      </c:pt>
                      <c:pt idx="1040">
                        <c:v>1.0828900548703075</c:v>
                      </c:pt>
                      <c:pt idx="1041">
                        <c:v>1.0839302950767153</c:v>
                      </c:pt>
                      <c:pt idx="1042">
                        <c:v>1.0849705352831227</c:v>
                      </c:pt>
                      <c:pt idx="1043">
                        <c:v>1.0860107754895305</c:v>
                      </c:pt>
                      <c:pt idx="1044">
                        <c:v>1.0870510156959379</c:v>
                      </c:pt>
                      <c:pt idx="1045">
                        <c:v>1.0880912559023457</c:v>
                      </c:pt>
                      <c:pt idx="1046">
                        <c:v>1.089131496108753</c:v>
                      </c:pt>
                      <c:pt idx="1047">
                        <c:v>1.0901717363151608</c:v>
                      </c:pt>
                      <c:pt idx="1048">
                        <c:v>1.0912119765215684</c:v>
                      </c:pt>
                      <c:pt idx="1049">
                        <c:v>1.092252216727976</c:v>
                      </c:pt>
                      <c:pt idx="1050">
                        <c:v>1.0932924569343836</c:v>
                      </c:pt>
                      <c:pt idx="1051">
                        <c:v>1.0943326971407912</c:v>
                      </c:pt>
                      <c:pt idx="1052">
                        <c:v>1.0953729373471988</c:v>
                      </c:pt>
                      <c:pt idx="1053">
                        <c:v>1.0964131775536063</c:v>
                      </c:pt>
                      <c:pt idx="1054">
                        <c:v>1.0974534177600139</c:v>
                      </c:pt>
                      <c:pt idx="1055">
                        <c:v>1.0984936579664215</c:v>
                      </c:pt>
                      <c:pt idx="1056">
                        <c:v>1.0995338981728291</c:v>
                      </c:pt>
                      <c:pt idx="1057">
                        <c:v>1.1005741383792369</c:v>
                      </c:pt>
                      <c:pt idx="1058">
                        <c:v>1.1016143785856443</c:v>
                      </c:pt>
                      <c:pt idx="1059">
                        <c:v>1.1026546187920521</c:v>
                      </c:pt>
                      <c:pt idx="1060">
                        <c:v>1.1036948589984594</c:v>
                      </c:pt>
                      <c:pt idx="1061">
                        <c:v>1.1047350992048672</c:v>
                      </c:pt>
                      <c:pt idx="1062">
                        <c:v>1.1057753394112746</c:v>
                      </c:pt>
                      <c:pt idx="1063">
                        <c:v>1.1068155796176824</c:v>
                      </c:pt>
                      <c:pt idx="1064">
                        <c:v>1.10785581982409</c:v>
                      </c:pt>
                      <c:pt idx="1065">
                        <c:v>1.1088960600304976</c:v>
                      </c:pt>
                      <c:pt idx="1066">
                        <c:v>1.1099363002369051</c:v>
                      </c:pt>
                      <c:pt idx="1067">
                        <c:v>1.1109765404433127</c:v>
                      </c:pt>
                      <c:pt idx="1068">
                        <c:v>1.1120167806497203</c:v>
                      </c:pt>
                      <c:pt idx="1069">
                        <c:v>1.1130570208561279</c:v>
                      </c:pt>
                      <c:pt idx="1070">
                        <c:v>1.1140972610625355</c:v>
                      </c:pt>
                      <c:pt idx="1071">
                        <c:v>1.1151375012689431</c:v>
                      </c:pt>
                      <c:pt idx="1072">
                        <c:v>1.1161777414753506</c:v>
                      </c:pt>
                      <c:pt idx="1073">
                        <c:v>1.1172179816817585</c:v>
                      </c:pt>
                      <c:pt idx="1074">
                        <c:v>1.1182582218881658</c:v>
                      </c:pt>
                      <c:pt idx="1075">
                        <c:v>1.1192984620945736</c:v>
                      </c:pt>
                      <c:pt idx="1076">
                        <c:v>1.120338702300981</c:v>
                      </c:pt>
                      <c:pt idx="1077">
                        <c:v>1.1213789425073888</c:v>
                      </c:pt>
                      <c:pt idx="1078">
                        <c:v>1.1224191827137961</c:v>
                      </c:pt>
                      <c:pt idx="1079">
                        <c:v>1.123459422920204</c:v>
                      </c:pt>
                      <c:pt idx="1080">
                        <c:v>1.1244996631266115</c:v>
                      </c:pt>
                      <c:pt idx="1081">
                        <c:v>1.1255399033330191</c:v>
                      </c:pt>
                      <c:pt idx="1082">
                        <c:v>1.1265801435394267</c:v>
                      </c:pt>
                      <c:pt idx="1083">
                        <c:v>1.1276203837458343</c:v>
                      </c:pt>
                      <c:pt idx="1084">
                        <c:v>1.1286606239522419</c:v>
                      </c:pt>
                      <c:pt idx="1085">
                        <c:v>1.1297008641586495</c:v>
                      </c:pt>
                      <c:pt idx="1086">
                        <c:v>1.130741104365057</c:v>
                      </c:pt>
                      <c:pt idx="1087">
                        <c:v>1.1317813445714646</c:v>
                      </c:pt>
                      <c:pt idx="1088">
                        <c:v>1.1328215847778722</c:v>
                      </c:pt>
                      <c:pt idx="1089">
                        <c:v>1.13386182498428</c:v>
                      </c:pt>
                      <c:pt idx="1090">
                        <c:v>1.1349020651906874</c:v>
                      </c:pt>
                      <c:pt idx="1091">
                        <c:v>1.1359423053970952</c:v>
                      </c:pt>
                      <c:pt idx="1092">
                        <c:v>1.1369825456035025</c:v>
                      </c:pt>
                      <c:pt idx="1093">
                        <c:v>1.1380227858099103</c:v>
                      </c:pt>
                      <c:pt idx="1094">
                        <c:v>1.1390630260163177</c:v>
                      </c:pt>
                      <c:pt idx="1095">
                        <c:v>1.1401032662227255</c:v>
                      </c:pt>
                      <c:pt idx="1096">
                        <c:v>1.1411435064291331</c:v>
                      </c:pt>
                      <c:pt idx="1097">
                        <c:v>1.1421837466355407</c:v>
                      </c:pt>
                      <c:pt idx="1098">
                        <c:v>1.1432239868419483</c:v>
                      </c:pt>
                      <c:pt idx="1099">
                        <c:v>1.1442642270483558</c:v>
                      </c:pt>
                      <c:pt idx="1100">
                        <c:v>1.1453044672547634</c:v>
                      </c:pt>
                      <c:pt idx="1101">
                        <c:v>1.146344707461171</c:v>
                      </c:pt>
                      <c:pt idx="1102">
                        <c:v>1.1473849476675786</c:v>
                      </c:pt>
                      <c:pt idx="1103">
                        <c:v>1.1484251878739862</c:v>
                      </c:pt>
                      <c:pt idx="1104">
                        <c:v>1.1494654280803938</c:v>
                      </c:pt>
                      <c:pt idx="1105">
                        <c:v>1.1505056682868016</c:v>
                      </c:pt>
                      <c:pt idx="1106">
                        <c:v>1.1515459084932089</c:v>
                      </c:pt>
                      <c:pt idx="1107">
                        <c:v>1.1525861486996167</c:v>
                      </c:pt>
                      <c:pt idx="1108">
                        <c:v>1.1536263889060241</c:v>
                      </c:pt>
                      <c:pt idx="1109">
                        <c:v>1.1546666291124319</c:v>
                      </c:pt>
                      <c:pt idx="1110">
                        <c:v>1.1557068693188393</c:v>
                      </c:pt>
                      <c:pt idx="1111">
                        <c:v>1.1567471095252471</c:v>
                      </c:pt>
                      <c:pt idx="1112">
                        <c:v>1.1577873497316546</c:v>
                      </c:pt>
                      <c:pt idx="1113">
                        <c:v>1.1588275899380622</c:v>
                      </c:pt>
                      <c:pt idx="1114">
                        <c:v>1.1598678301444698</c:v>
                      </c:pt>
                      <c:pt idx="1115">
                        <c:v>1.1609080703508774</c:v>
                      </c:pt>
                      <c:pt idx="1116">
                        <c:v>1.161948310557285</c:v>
                      </c:pt>
                      <c:pt idx="1117">
                        <c:v>1.1629885507636926</c:v>
                      </c:pt>
                      <c:pt idx="1118">
                        <c:v>1.1640287909701001</c:v>
                      </c:pt>
                      <c:pt idx="1119">
                        <c:v>1.1650690311765077</c:v>
                      </c:pt>
                      <c:pt idx="1120">
                        <c:v>1.1661092713829153</c:v>
                      </c:pt>
                      <c:pt idx="1121">
                        <c:v>1.1671495115893231</c:v>
                      </c:pt>
                      <c:pt idx="1122">
                        <c:v>1.1681897517957305</c:v>
                      </c:pt>
                      <c:pt idx="1123">
                        <c:v>1.1692299920021383</c:v>
                      </c:pt>
                      <c:pt idx="1124">
                        <c:v>1.1702702322085456</c:v>
                      </c:pt>
                      <c:pt idx="1125">
                        <c:v>1.1713104724149532</c:v>
                      </c:pt>
                      <c:pt idx="1126">
                        <c:v>1.1723507126213608</c:v>
                      </c:pt>
                      <c:pt idx="1127">
                        <c:v>1.1733909528277684</c:v>
                      </c:pt>
                      <c:pt idx="1128">
                        <c:v>1.174431193034176</c:v>
                      </c:pt>
                      <c:pt idx="1129">
                        <c:v>1.1754714332405836</c:v>
                      </c:pt>
                      <c:pt idx="1130">
                        <c:v>1.1765116734469914</c:v>
                      </c:pt>
                      <c:pt idx="1131">
                        <c:v>1.1775519136533987</c:v>
                      </c:pt>
                      <c:pt idx="1132">
                        <c:v>1.1785921538598065</c:v>
                      </c:pt>
                      <c:pt idx="1133">
                        <c:v>1.1796323940662139</c:v>
                      </c:pt>
                      <c:pt idx="1134">
                        <c:v>1.1806726342726217</c:v>
                      </c:pt>
                      <c:pt idx="1135">
                        <c:v>1.1817128744790291</c:v>
                      </c:pt>
                      <c:pt idx="1136">
                        <c:v>1.1827531146854369</c:v>
                      </c:pt>
                      <c:pt idx="1137">
                        <c:v>1.1837933548918445</c:v>
                      </c:pt>
                      <c:pt idx="1138">
                        <c:v>1.184833595098252</c:v>
                      </c:pt>
                      <c:pt idx="1139">
                        <c:v>1.1858738353046596</c:v>
                      </c:pt>
                      <c:pt idx="1140">
                        <c:v>1.1869140755110672</c:v>
                      </c:pt>
                      <c:pt idx="1141">
                        <c:v>1.1879543157174748</c:v>
                      </c:pt>
                      <c:pt idx="1142">
                        <c:v>1.1889945559238824</c:v>
                      </c:pt>
                      <c:pt idx="1143">
                        <c:v>1.19003479613029</c:v>
                      </c:pt>
                      <c:pt idx="1144">
                        <c:v>1.1910750363366975</c:v>
                      </c:pt>
                      <c:pt idx="1145">
                        <c:v>1.1921152765431051</c:v>
                      </c:pt>
                      <c:pt idx="1146">
                        <c:v>1.1931555167495129</c:v>
                      </c:pt>
                      <c:pt idx="1147">
                        <c:v>1.1941957569559203</c:v>
                      </c:pt>
                      <c:pt idx="1148">
                        <c:v>1.1952359971623281</c:v>
                      </c:pt>
                      <c:pt idx="1149">
                        <c:v>1.1962762373687355</c:v>
                      </c:pt>
                      <c:pt idx="1150">
                        <c:v>1.1973164775751433</c:v>
                      </c:pt>
                      <c:pt idx="1151">
                        <c:v>1.1983567177815506</c:v>
                      </c:pt>
                      <c:pt idx="1152">
                        <c:v>1.1993969579879584</c:v>
                      </c:pt>
                      <c:pt idx="1153">
                        <c:v>1.200437198194366</c:v>
                      </c:pt>
                      <c:pt idx="1154">
                        <c:v>1.2014774384007736</c:v>
                      </c:pt>
                      <c:pt idx="1155">
                        <c:v>1.2025176786071812</c:v>
                      </c:pt>
                      <c:pt idx="1156">
                        <c:v>1.2035579188135888</c:v>
                      </c:pt>
                      <c:pt idx="1157">
                        <c:v>1.2045981590199963</c:v>
                      </c:pt>
                      <c:pt idx="1158">
                        <c:v>1.2056383992264039</c:v>
                      </c:pt>
                      <c:pt idx="1159">
                        <c:v>1.2066786394328115</c:v>
                      </c:pt>
                      <c:pt idx="1160">
                        <c:v>1.2077188796392191</c:v>
                      </c:pt>
                      <c:pt idx="1161">
                        <c:v>1.2087591198456267</c:v>
                      </c:pt>
                      <c:pt idx="1162">
                        <c:v>1.2097993600520345</c:v>
                      </c:pt>
                      <c:pt idx="1163">
                        <c:v>1.2108396002584418</c:v>
                      </c:pt>
                      <c:pt idx="1164">
                        <c:v>1.2118798404648496</c:v>
                      </c:pt>
                      <c:pt idx="1165">
                        <c:v>1.212920080671257</c:v>
                      </c:pt>
                      <c:pt idx="1166">
                        <c:v>1.2139603208776648</c:v>
                      </c:pt>
                      <c:pt idx="1167">
                        <c:v>1.2150005610840722</c:v>
                      </c:pt>
                      <c:pt idx="1168">
                        <c:v>1.21604080129048</c:v>
                      </c:pt>
                      <c:pt idx="1169">
                        <c:v>1.2170810414968876</c:v>
                      </c:pt>
                      <c:pt idx="1170">
                        <c:v>1.2181212817032951</c:v>
                      </c:pt>
                      <c:pt idx="1171">
                        <c:v>1.2191615219097027</c:v>
                      </c:pt>
                      <c:pt idx="1172">
                        <c:v>1.2202017621161103</c:v>
                      </c:pt>
                      <c:pt idx="1173">
                        <c:v>1.2212420023225179</c:v>
                      </c:pt>
                      <c:pt idx="1174">
                        <c:v>1.2222822425289255</c:v>
                      </c:pt>
                      <c:pt idx="1175">
                        <c:v>1.2233224827353331</c:v>
                      </c:pt>
                      <c:pt idx="1176">
                        <c:v>1.2243627229417406</c:v>
                      </c:pt>
                      <c:pt idx="1177">
                        <c:v>1.2254029631481482</c:v>
                      </c:pt>
                      <c:pt idx="1178">
                        <c:v>1.226443203354556</c:v>
                      </c:pt>
                      <c:pt idx="1179">
                        <c:v>1.2274834435609634</c:v>
                      </c:pt>
                      <c:pt idx="1180">
                        <c:v>1.2285236837673712</c:v>
                      </c:pt>
                      <c:pt idx="1181">
                        <c:v>1.2295639239737786</c:v>
                      </c:pt>
                      <c:pt idx="1182">
                        <c:v>1.2306041641801864</c:v>
                      </c:pt>
                      <c:pt idx="1183">
                        <c:v>1.2316444043865937</c:v>
                      </c:pt>
                      <c:pt idx="1184">
                        <c:v>1.2326846445930015</c:v>
                      </c:pt>
                      <c:pt idx="1185">
                        <c:v>1.2337248847994091</c:v>
                      </c:pt>
                      <c:pt idx="1186">
                        <c:v>1.2347651250058167</c:v>
                      </c:pt>
                      <c:pt idx="1187">
                        <c:v>1.2358053652122243</c:v>
                      </c:pt>
                      <c:pt idx="1188">
                        <c:v>1.2368456054186319</c:v>
                      </c:pt>
                      <c:pt idx="1189">
                        <c:v>1.2378858456250394</c:v>
                      </c:pt>
                      <c:pt idx="1190">
                        <c:v>1.238926085831447</c:v>
                      </c:pt>
                      <c:pt idx="1191">
                        <c:v>1.2399663260378546</c:v>
                      </c:pt>
                      <c:pt idx="1192">
                        <c:v>1.2410065662442622</c:v>
                      </c:pt>
                      <c:pt idx="1193">
                        <c:v>1.2420468064506698</c:v>
                      </c:pt>
                      <c:pt idx="1194">
                        <c:v>1.2430870466570776</c:v>
                      </c:pt>
                      <c:pt idx="1195">
                        <c:v>1.2441272868634849</c:v>
                      </c:pt>
                      <c:pt idx="1196">
                        <c:v>1.2451675270698928</c:v>
                      </c:pt>
                      <c:pt idx="1197">
                        <c:v>1.2462077672763001</c:v>
                      </c:pt>
                      <c:pt idx="1198">
                        <c:v>1.2472480074827079</c:v>
                      </c:pt>
                      <c:pt idx="1199">
                        <c:v>1.2482882476891153</c:v>
                      </c:pt>
                      <c:pt idx="1200">
                        <c:v>1.2493284878955231</c:v>
                      </c:pt>
                      <c:pt idx="1201">
                        <c:v>1.2503687281019307</c:v>
                      </c:pt>
                      <c:pt idx="1202">
                        <c:v>1.2514089683083383</c:v>
                      </c:pt>
                      <c:pt idx="1203">
                        <c:v>1.2524492085147458</c:v>
                      </c:pt>
                      <c:pt idx="1204">
                        <c:v>1.2534894487211534</c:v>
                      </c:pt>
                      <c:pt idx="1205">
                        <c:v>1.254529688927561</c:v>
                      </c:pt>
                      <c:pt idx="1206">
                        <c:v>1.2555699291339686</c:v>
                      </c:pt>
                      <c:pt idx="1207">
                        <c:v>1.2566101693403762</c:v>
                      </c:pt>
                      <c:pt idx="1208">
                        <c:v>1.2576504095467838</c:v>
                      </c:pt>
                      <c:pt idx="1209">
                        <c:v>1.2586906497531913</c:v>
                      </c:pt>
                      <c:pt idx="1210">
                        <c:v>1.2597308899595991</c:v>
                      </c:pt>
                      <c:pt idx="1211">
                        <c:v>1.2607711301660065</c:v>
                      </c:pt>
                      <c:pt idx="1212">
                        <c:v>1.2618113703724143</c:v>
                      </c:pt>
                      <c:pt idx="1213">
                        <c:v>1.2628516105788217</c:v>
                      </c:pt>
                      <c:pt idx="1214">
                        <c:v>1.2638918507852295</c:v>
                      </c:pt>
                      <c:pt idx="1215">
                        <c:v>1.2649320909916368</c:v>
                      </c:pt>
                      <c:pt idx="1216">
                        <c:v>1.2659723311980446</c:v>
                      </c:pt>
                      <c:pt idx="1217">
                        <c:v>1.2670125714044522</c:v>
                      </c:pt>
                      <c:pt idx="1218">
                        <c:v>1.2680528116108598</c:v>
                      </c:pt>
                      <c:pt idx="1219">
                        <c:v>1.2690930518172674</c:v>
                      </c:pt>
                      <c:pt idx="1220">
                        <c:v>1.270133292023675</c:v>
                      </c:pt>
                      <c:pt idx="1221">
                        <c:v>1.2711735322300826</c:v>
                      </c:pt>
                      <c:pt idx="1222">
                        <c:v>1.2722137724364901</c:v>
                      </c:pt>
                      <c:pt idx="1223">
                        <c:v>1.2732540126428977</c:v>
                      </c:pt>
                      <c:pt idx="1224">
                        <c:v>1.2742942528493053</c:v>
                      </c:pt>
                      <c:pt idx="1225">
                        <c:v>1.2753344930557129</c:v>
                      </c:pt>
                      <c:pt idx="1226">
                        <c:v>1.2763747332621207</c:v>
                      </c:pt>
                      <c:pt idx="1227">
                        <c:v>1.2774149734685281</c:v>
                      </c:pt>
                      <c:pt idx="1228">
                        <c:v>1.2784552136749359</c:v>
                      </c:pt>
                      <c:pt idx="1229">
                        <c:v>1.2794954538813432</c:v>
                      </c:pt>
                      <c:pt idx="1230">
                        <c:v>1.280535694087751</c:v>
                      </c:pt>
                      <c:pt idx="1231">
                        <c:v>1.2815759342941584</c:v>
                      </c:pt>
                      <c:pt idx="1232">
                        <c:v>1.2826161745005662</c:v>
                      </c:pt>
                      <c:pt idx="1233">
                        <c:v>1.2836564147069738</c:v>
                      </c:pt>
                      <c:pt idx="1234">
                        <c:v>1.2846966549133814</c:v>
                      </c:pt>
                      <c:pt idx="1235">
                        <c:v>1.2857368951197889</c:v>
                      </c:pt>
                      <c:pt idx="1236">
                        <c:v>1.2867771353261965</c:v>
                      </c:pt>
                      <c:pt idx="1237">
                        <c:v>1.2878173755326041</c:v>
                      </c:pt>
                      <c:pt idx="1238">
                        <c:v>1.2888576157390117</c:v>
                      </c:pt>
                      <c:pt idx="1239">
                        <c:v>1.2898978559454193</c:v>
                      </c:pt>
                      <c:pt idx="1240">
                        <c:v>1.2909380961518269</c:v>
                      </c:pt>
                      <c:pt idx="1241">
                        <c:v>1.2919783363582344</c:v>
                      </c:pt>
                      <c:pt idx="1242">
                        <c:v>1.2930185765646423</c:v>
                      </c:pt>
                      <c:pt idx="1243">
                        <c:v>1.2940588167710496</c:v>
                      </c:pt>
                      <c:pt idx="1244">
                        <c:v>1.2950990569774574</c:v>
                      </c:pt>
                      <c:pt idx="1245">
                        <c:v>1.2961392971838648</c:v>
                      </c:pt>
                      <c:pt idx="1246">
                        <c:v>1.2971795373902726</c:v>
                      </c:pt>
                      <c:pt idx="1247">
                        <c:v>1.2982197775966799</c:v>
                      </c:pt>
                      <c:pt idx="1248">
                        <c:v>1.2992600178030878</c:v>
                      </c:pt>
                      <c:pt idx="1249">
                        <c:v>1.3003002580094951</c:v>
                      </c:pt>
                      <c:pt idx="1250">
                        <c:v>1.3013404982159027</c:v>
                      </c:pt>
                      <c:pt idx="1251">
                        <c:v>1.3023807384223105</c:v>
                      </c:pt>
                      <c:pt idx="1252">
                        <c:v>1.3034209786287179</c:v>
                      </c:pt>
                      <c:pt idx="1253">
                        <c:v>1.3044612188351257</c:v>
                      </c:pt>
                      <c:pt idx="1254">
                        <c:v>1.305501459041533</c:v>
                      </c:pt>
                      <c:pt idx="1255">
                        <c:v>1.3065416992479408</c:v>
                      </c:pt>
                      <c:pt idx="1256">
                        <c:v>1.3075819394543482</c:v>
                      </c:pt>
                      <c:pt idx="1257">
                        <c:v>1.308622179660756</c:v>
                      </c:pt>
                      <c:pt idx="1258">
                        <c:v>1.3096624198671636</c:v>
                      </c:pt>
                      <c:pt idx="1259">
                        <c:v>1.3107026600735712</c:v>
                      </c:pt>
                      <c:pt idx="1260">
                        <c:v>1.3117429002799788</c:v>
                      </c:pt>
                      <c:pt idx="1261">
                        <c:v>1.3127831404863863</c:v>
                      </c:pt>
                      <c:pt idx="1262">
                        <c:v>1.3138233806927939</c:v>
                      </c:pt>
                      <c:pt idx="1263">
                        <c:v>1.3148636208992015</c:v>
                      </c:pt>
                      <c:pt idx="1264">
                        <c:v>1.3159038611056091</c:v>
                      </c:pt>
                      <c:pt idx="1265">
                        <c:v>1.3169441013120167</c:v>
                      </c:pt>
                      <c:pt idx="1266">
                        <c:v>1.3179843415184243</c:v>
                      </c:pt>
                      <c:pt idx="1267">
                        <c:v>1.3190245817248321</c:v>
                      </c:pt>
                      <c:pt idx="1268">
                        <c:v>1.3200648219312394</c:v>
                      </c:pt>
                      <c:pt idx="1269">
                        <c:v>1.3211050621376472</c:v>
                      </c:pt>
                      <c:pt idx="1270">
                        <c:v>1.3221453023440546</c:v>
                      </c:pt>
                      <c:pt idx="1271">
                        <c:v>1.3231855425504624</c:v>
                      </c:pt>
                      <c:pt idx="1272">
                        <c:v>1.3242257827568698</c:v>
                      </c:pt>
                      <c:pt idx="1273">
                        <c:v>1.3252660229632776</c:v>
                      </c:pt>
                      <c:pt idx="1274">
                        <c:v>1.3263062631696851</c:v>
                      </c:pt>
                      <c:pt idx="1275">
                        <c:v>1.3273465033760927</c:v>
                      </c:pt>
                      <c:pt idx="1276">
                        <c:v>1.3283867435825003</c:v>
                      </c:pt>
                      <c:pt idx="1277">
                        <c:v>1.3294269837889079</c:v>
                      </c:pt>
                      <c:pt idx="1278">
                        <c:v>1.3304672239953155</c:v>
                      </c:pt>
                      <c:pt idx="1279">
                        <c:v>1.3315074642017231</c:v>
                      </c:pt>
                      <c:pt idx="1280">
                        <c:v>1.3325477044081306</c:v>
                      </c:pt>
                      <c:pt idx="1281">
                        <c:v>1.3335879446145382</c:v>
                      </c:pt>
                      <c:pt idx="1282">
                        <c:v>1.3346281848209458</c:v>
                      </c:pt>
                      <c:pt idx="1283">
                        <c:v>1.3356684250273536</c:v>
                      </c:pt>
                      <c:pt idx="1284">
                        <c:v>1.336708665233761</c:v>
                      </c:pt>
                      <c:pt idx="1285">
                        <c:v>1.3377489054401688</c:v>
                      </c:pt>
                      <c:pt idx="1286">
                        <c:v>1.3387891456465761</c:v>
                      </c:pt>
                      <c:pt idx="1287">
                        <c:v>1.3398293858529839</c:v>
                      </c:pt>
                      <c:pt idx="1288">
                        <c:v>1.3408696260593913</c:v>
                      </c:pt>
                      <c:pt idx="1289">
                        <c:v>1.3419098662657991</c:v>
                      </c:pt>
                      <c:pt idx="1290">
                        <c:v>1.3429501064722067</c:v>
                      </c:pt>
                      <c:pt idx="1291">
                        <c:v>1.3439903466786143</c:v>
                      </c:pt>
                      <c:pt idx="1292">
                        <c:v>1.3450305868850219</c:v>
                      </c:pt>
                      <c:pt idx="1293">
                        <c:v>1.3460708270914294</c:v>
                      </c:pt>
                      <c:pt idx="1294">
                        <c:v>1.347111067297837</c:v>
                      </c:pt>
                      <c:pt idx="1295">
                        <c:v>1.3481513075042446</c:v>
                      </c:pt>
                      <c:pt idx="1296">
                        <c:v>1.3491915477106522</c:v>
                      </c:pt>
                      <c:pt idx="1297">
                        <c:v>1.3502317879170598</c:v>
                      </c:pt>
                      <c:pt idx="1298">
                        <c:v>1.3512720281234674</c:v>
                      </c:pt>
                      <c:pt idx="1299">
                        <c:v>1.3523122683298752</c:v>
                      </c:pt>
                      <c:pt idx="1300">
                        <c:v>1.3533525085362825</c:v>
                      </c:pt>
                      <c:pt idx="1301">
                        <c:v>1.3543927487426903</c:v>
                      </c:pt>
                      <c:pt idx="1302">
                        <c:v>1.3554329889490977</c:v>
                      </c:pt>
                      <c:pt idx="1303">
                        <c:v>1.3564732291555055</c:v>
                      </c:pt>
                      <c:pt idx="1304">
                        <c:v>1.3575134693619129</c:v>
                      </c:pt>
                      <c:pt idx="1305">
                        <c:v>1.3585537095683207</c:v>
                      </c:pt>
                      <c:pt idx="1306">
                        <c:v>1.3595939497747282</c:v>
                      </c:pt>
                      <c:pt idx="1307">
                        <c:v>1.3606341899811358</c:v>
                      </c:pt>
                      <c:pt idx="1308">
                        <c:v>1.3616744301875434</c:v>
                      </c:pt>
                      <c:pt idx="1309">
                        <c:v>1.362714670393951</c:v>
                      </c:pt>
                      <c:pt idx="1310">
                        <c:v>1.3637549106003586</c:v>
                      </c:pt>
                      <c:pt idx="1311">
                        <c:v>1.3647951508067662</c:v>
                      </c:pt>
                      <c:pt idx="1312">
                        <c:v>1.3658353910131737</c:v>
                      </c:pt>
                      <c:pt idx="1313">
                        <c:v>1.3668756312195813</c:v>
                      </c:pt>
                      <c:pt idx="1314">
                        <c:v>1.3679158714259889</c:v>
                      </c:pt>
                      <c:pt idx="1315">
                        <c:v>1.3689561116323967</c:v>
                      </c:pt>
                      <c:pt idx="1316">
                        <c:v>1.3699963518388041</c:v>
                      </c:pt>
                      <c:pt idx="1317">
                        <c:v>1.3710365920452119</c:v>
                      </c:pt>
                      <c:pt idx="1318">
                        <c:v>1.3720768322516192</c:v>
                      </c:pt>
                      <c:pt idx="1319">
                        <c:v>1.3731170724580271</c:v>
                      </c:pt>
                      <c:pt idx="1320">
                        <c:v>1.3741573126644344</c:v>
                      </c:pt>
                      <c:pt idx="1321">
                        <c:v>1.3751975528708422</c:v>
                      </c:pt>
                      <c:pt idx="1322">
                        <c:v>1.3762377930772498</c:v>
                      </c:pt>
                      <c:pt idx="1323">
                        <c:v>1.3772780332836574</c:v>
                      </c:pt>
                      <c:pt idx="1324">
                        <c:v>1.378318273490065</c:v>
                      </c:pt>
                      <c:pt idx="1325">
                        <c:v>1.3793585136964726</c:v>
                      </c:pt>
                      <c:pt idx="1326">
                        <c:v>1.3803987539028801</c:v>
                      </c:pt>
                      <c:pt idx="1327">
                        <c:v>1.3814389941092877</c:v>
                      </c:pt>
                      <c:pt idx="1328">
                        <c:v>1.3824792343156953</c:v>
                      </c:pt>
                      <c:pt idx="1329">
                        <c:v>1.3835194745221029</c:v>
                      </c:pt>
                      <c:pt idx="1330">
                        <c:v>1.3845597147285105</c:v>
                      </c:pt>
                      <c:pt idx="1331">
                        <c:v>1.3855999549349183</c:v>
                      </c:pt>
                      <c:pt idx="1332">
                        <c:v>1.3866401951413256</c:v>
                      </c:pt>
                      <c:pt idx="1333">
                        <c:v>1.3876804353477334</c:v>
                      </c:pt>
                      <c:pt idx="1334">
                        <c:v>1.3887206755541408</c:v>
                      </c:pt>
                      <c:pt idx="1335">
                        <c:v>1.3897609157605486</c:v>
                      </c:pt>
                      <c:pt idx="1336">
                        <c:v>1.390801155966956</c:v>
                      </c:pt>
                      <c:pt idx="1337">
                        <c:v>1.3918413961733638</c:v>
                      </c:pt>
                      <c:pt idx="1338">
                        <c:v>1.3928816363797714</c:v>
                      </c:pt>
                      <c:pt idx="1339">
                        <c:v>1.3939218765861789</c:v>
                      </c:pt>
                      <c:pt idx="1340">
                        <c:v>1.3949621167925865</c:v>
                      </c:pt>
                      <c:pt idx="1341">
                        <c:v>1.3960023569989941</c:v>
                      </c:pt>
                      <c:pt idx="1342">
                        <c:v>1.3970425972054017</c:v>
                      </c:pt>
                      <c:pt idx="1343">
                        <c:v>1.3980828374118093</c:v>
                      </c:pt>
                      <c:pt idx="1344">
                        <c:v>1.3991230776182169</c:v>
                      </c:pt>
                      <c:pt idx="1345">
                        <c:v>1.4001633178246244</c:v>
                      </c:pt>
                      <c:pt idx="1346">
                        <c:v>1.401203558031032</c:v>
                      </c:pt>
                      <c:pt idx="1347">
                        <c:v>1.4022437982374398</c:v>
                      </c:pt>
                      <c:pt idx="1348">
                        <c:v>1.4032840384438472</c:v>
                      </c:pt>
                      <c:pt idx="1349">
                        <c:v>1.404324278650255</c:v>
                      </c:pt>
                      <c:pt idx="1350">
                        <c:v>1.4053645188566624</c:v>
                      </c:pt>
                      <c:pt idx="1351">
                        <c:v>1.4064047590630702</c:v>
                      </c:pt>
                      <c:pt idx="1352">
                        <c:v>1.4074449992694775</c:v>
                      </c:pt>
                      <c:pt idx="1353">
                        <c:v>1.4084852394758853</c:v>
                      </c:pt>
                      <c:pt idx="1354">
                        <c:v>1.4095254796822929</c:v>
                      </c:pt>
                      <c:pt idx="1355">
                        <c:v>1.4105657198887005</c:v>
                      </c:pt>
                      <c:pt idx="1356">
                        <c:v>1.4116059600951081</c:v>
                      </c:pt>
                      <c:pt idx="1357">
                        <c:v>1.4126462003015157</c:v>
                      </c:pt>
                      <c:pt idx="1358">
                        <c:v>1.4136864405079232</c:v>
                      </c:pt>
                      <c:pt idx="1359">
                        <c:v>1.4147266807143308</c:v>
                      </c:pt>
                      <c:pt idx="1360">
                        <c:v>1.4157669209207384</c:v>
                      </c:pt>
                      <c:pt idx="1361">
                        <c:v>1.416807161127146</c:v>
                      </c:pt>
                      <c:pt idx="1362">
                        <c:v>1.4178474013335536</c:v>
                      </c:pt>
                      <c:pt idx="1363">
                        <c:v>1.4188876415399614</c:v>
                      </c:pt>
                      <c:pt idx="1364">
                        <c:v>1.4199278817463687</c:v>
                      </c:pt>
                      <c:pt idx="1365">
                        <c:v>1.4209681219527766</c:v>
                      </c:pt>
                      <c:pt idx="1366">
                        <c:v>1.4220083621591839</c:v>
                      </c:pt>
                      <c:pt idx="1367">
                        <c:v>1.4230486023655917</c:v>
                      </c:pt>
                      <c:pt idx="1368">
                        <c:v>1.4240888425719991</c:v>
                      </c:pt>
                      <c:pt idx="1369">
                        <c:v>1.4251290827784069</c:v>
                      </c:pt>
                      <c:pt idx="1370">
                        <c:v>1.4261693229848145</c:v>
                      </c:pt>
                      <c:pt idx="1371">
                        <c:v>1.4272095631912221</c:v>
                      </c:pt>
                      <c:pt idx="1372">
                        <c:v>1.4282498033976296</c:v>
                      </c:pt>
                      <c:pt idx="1373">
                        <c:v>1.4292900436040372</c:v>
                      </c:pt>
                      <c:pt idx="1374">
                        <c:v>1.4303302838104448</c:v>
                      </c:pt>
                      <c:pt idx="1375">
                        <c:v>1.4313705240168522</c:v>
                      </c:pt>
                      <c:pt idx="1376">
                        <c:v>1.43241076422326</c:v>
                      </c:pt>
                      <c:pt idx="1377">
                        <c:v>1.4334510044296673</c:v>
                      </c:pt>
                      <c:pt idx="1378">
                        <c:v>1.4344912446360751</c:v>
                      </c:pt>
                      <c:pt idx="1379">
                        <c:v>1.4355314848424827</c:v>
                      </c:pt>
                      <c:pt idx="1380">
                        <c:v>1.4365717250488903</c:v>
                      </c:pt>
                      <c:pt idx="1381">
                        <c:v>1.4376119652552979</c:v>
                      </c:pt>
                      <c:pt idx="1382">
                        <c:v>1.4386522054617055</c:v>
                      </c:pt>
                      <c:pt idx="1383">
                        <c:v>1.4396924456681131</c:v>
                      </c:pt>
                      <c:pt idx="1384">
                        <c:v>1.4407326858745206</c:v>
                      </c:pt>
                      <c:pt idx="1385">
                        <c:v>1.4417729260809282</c:v>
                      </c:pt>
                      <c:pt idx="1386">
                        <c:v>1.4428131662873358</c:v>
                      </c:pt>
                      <c:pt idx="1387">
                        <c:v>1.4438534064937434</c:v>
                      </c:pt>
                      <c:pt idx="1388">
                        <c:v>1.4448936467001512</c:v>
                      </c:pt>
                      <c:pt idx="1389">
                        <c:v>1.4459338869065586</c:v>
                      </c:pt>
                      <c:pt idx="1390">
                        <c:v>1.4469741271129664</c:v>
                      </c:pt>
                      <c:pt idx="1391">
                        <c:v>1.4480143673193737</c:v>
                      </c:pt>
                      <c:pt idx="1392">
                        <c:v>1.4490546075257815</c:v>
                      </c:pt>
                      <c:pt idx="1393">
                        <c:v>1.4500948477321889</c:v>
                      </c:pt>
                      <c:pt idx="1394">
                        <c:v>1.4511350879385967</c:v>
                      </c:pt>
                      <c:pt idx="1395">
                        <c:v>1.4521753281450043</c:v>
                      </c:pt>
                      <c:pt idx="1396">
                        <c:v>1.4532155683514119</c:v>
                      </c:pt>
                      <c:pt idx="1397">
                        <c:v>1.4542558085578194</c:v>
                      </c:pt>
                      <c:pt idx="1398">
                        <c:v>1.455296048764227</c:v>
                      </c:pt>
                      <c:pt idx="1399">
                        <c:v>1.4563362889706346</c:v>
                      </c:pt>
                      <c:pt idx="1400">
                        <c:v>1.4573765291770422</c:v>
                      </c:pt>
                      <c:pt idx="1401">
                        <c:v>1.4584167693834498</c:v>
                      </c:pt>
                      <c:pt idx="1402">
                        <c:v>1.4594570095898574</c:v>
                      </c:pt>
                      <c:pt idx="1403">
                        <c:v>1.4604972497962649</c:v>
                      </c:pt>
                      <c:pt idx="1404">
                        <c:v>1.4615374900026727</c:v>
                      </c:pt>
                      <c:pt idx="1405">
                        <c:v>1.4625777302090801</c:v>
                      </c:pt>
                      <c:pt idx="1406">
                        <c:v>1.4636179704154879</c:v>
                      </c:pt>
                      <c:pt idx="1407">
                        <c:v>1.4646582106218953</c:v>
                      </c:pt>
                      <c:pt idx="1408">
                        <c:v>1.4656984508283031</c:v>
                      </c:pt>
                      <c:pt idx="1409">
                        <c:v>1.4667386910347104</c:v>
                      </c:pt>
                      <c:pt idx="1410">
                        <c:v>1.4677789312411182</c:v>
                      </c:pt>
                      <c:pt idx="1411">
                        <c:v>1.4688191714475258</c:v>
                      </c:pt>
                      <c:pt idx="1412">
                        <c:v>1.4698594116539334</c:v>
                      </c:pt>
                      <c:pt idx="1413">
                        <c:v>1.470899651860341</c:v>
                      </c:pt>
                      <c:pt idx="1414">
                        <c:v>1.4719398920667486</c:v>
                      </c:pt>
                      <c:pt idx="1415">
                        <c:v>1.4729801322731562</c:v>
                      </c:pt>
                      <c:pt idx="1416">
                        <c:v>1.4740203724795637</c:v>
                      </c:pt>
                      <c:pt idx="1417">
                        <c:v>1.4750606126859713</c:v>
                      </c:pt>
                      <c:pt idx="1418">
                        <c:v>1.4761008528923789</c:v>
                      </c:pt>
                      <c:pt idx="1419">
                        <c:v>1.4771410930987865</c:v>
                      </c:pt>
                      <c:pt idx="1420">
                        <c:v>1.4781813333051943</c:v>
                      </c:pt>
                      <c:pt idx="1421">
                        <c:v>1.4792215735116017</c:v>
                      </c:pt>
                      <c:pt idx="1422">
                        <c:v>1.4802618137180095</c:v>
                      </c:pt>
                      <c:pt idx="1423">
                        <c:v>1.4813020539244168</c:v>
                      </c:pt>
                      <c:pt idx="1424">
                        <c:v>1.4823422941308246</c:v>
                      </c:pt>
                      <c:pt idx="1425">
                        <c:v>1.483382534337232</c:v>
                      </c:pt>
                      <c:pt idx="1426">
                        <c:v>1.4844227745436398</c:v>
                      </c:pt>
                      <c:pt idx="1427">
                        <c:v>1.4854630147500474</c:v>
                      </c:pt>
                      <c:pt idx="1428">
                        <c:v>1.486503254956455</c:v>
                      </c:pt>
                      <c:pt idx="1429">
                        <c:v>1.4875434951628626</c:v>
                      </c:pt>
                      <c:pt idx="1430">
                        <c:v>1.4885837353692701</c:v>
                      </c:pt>
                      <c:pt idx="1431">
                        <c:v>1.4896239755756777</c:v>
                      </c:pt>
                      <c:pt idx="1432">
                        <c:v>1.4906642157820853</c:v>
                      </c:pt>
                      <c:pt idx="1433">
                        <c:v>1.4917044559884929</c:v>
                      </c:pt>
                      <c:pt idx="1434">
                        <c:v>1.4927446961949005</c:v>
                      </c:pt>
                      <c:pt idx="1435">
                        <c:v>1.493784936401308</c:v>
                      </c:pt>
                      <c:pt idx="1436">
                        <c:v>1.4948251766077159</c:v>
                      </c:pt>
                      <c:pt idx="1437">
                        <c:v>1.4958654168141232</c:v>
                      </c:pt>
                      <c:pt idx="1438">
                        <c:v>1.496905657020531</c:v>
                      </c:pt>
                      <c:pt idx="1439">
                        <c:v>1.4979458972269384</c:v>
                      </c:pt>
                      <c:pt idx="1440">
                        <c:v>1.4989861374333462</c:v>
                      </c:pt>
                      <c:pt idx="1441">
                        <c:v>1.5000263776397535</c:v>
                      </c:pt>
                      <c:pt idx="1442">
                        <c:v>1.5010666178461614</c:v>
                      </c:pt>
                      <c:pt idx="1443">
                        <c:v>1.5021068580525689</c:v>
                      </c:pt>
                      <c:pt idx="1444">
                        <c:v>1.5031470982589765</c:v>
                      </c:pt>
                      <c:pt idx="1445">
                        <c:v>1.5041873384653841</c:v>
                      </c:pt>
                      <c:pt idx="1446">
                        <c:v>1.5052275786717917</c:v>
                      </c:pt>
                      <c:pt idx="1447">
                        <c:v>1.5062678188781993</c:v>
                      </c:pt>
                      <c:pt idx="1448">
                        <c:v>1.5073080590846069</c:v>
                      </c:pt>
                      <c:pt idx="1449">
                        <c:v>1.5083482992910144</c:v>
                      </c:pt>
                      <c:pt idx="1450">
                        <c:v>1.509388539497422</c:v>
                      </c:pt>
                      <c:pt idx="1451">
                        <c:v>1.5104287797038296</c:v>
                      </c:pt>
                      <c:pt idx="1452">
                        <c:v>1.5114690199102374</c:v>
                      </c:pt>
                      <c:pt idx="1453">
                        <c:v>1.5125092601166448</c:v>
                      </c:pt>
                      <c:pt idx="1454">
                        <c:v>1.5135495003230526</c:v>
                      </c:pt>
                      <c:pt idx="1455">
                        <c:v>1.5145897405294599</c:v>
                      </c:pt>
                      <c:pt idx="1456">
                        <c:v>1.5156299807358677</c:v>
                      </c:pt>
                      <c:pt idx="1457">
                        <c:v>1.5166702209422751</c:v>
                      </c:pt>
                      <c:pt idx="1458">
                        <c:v>1.5177104611486829</c:v>
                      </c:pt>
                      <c:pt idx="1459">
                        <c:v>1.5187507013550905</c:v>
                      </c:pt>
                      <c:pt idx="1460">
                        <c:v>1.5197909415614981</c:v>
                      </c:pt>
                      <c:pt idx="1461">
                        <c:v>1.5208311817679057</c:v>
                      </c:pt>
                      <c:pt idx="1462">
                        <c:v>1.5218714219743132</c:v>
                      </c:pt>
                      <c:pt idx="1463">
                        <c:v>1.5229116621807208</c:v>
                      </c:pt>
                      <c:pt idx="1464">
                        <c:v>1.5239519023871284</c:v>
                      </c:pt>
                      <c:pt idx="1465">
                        <c:v>1.524992142593536</c:v>
                      </c:pt>
                      <c:pt idx="1466">
                        <c:v>1.5260323827999436</c:v>
                      </c:pt>
                      <c:pt idx="1467">
                        <c:v>1.5270726230063512</c:v>
                      </c:pt>
                      <c:pt idx="1468">
                        <c:v>1.528112863212759</c:v>
                      </c:pt>
                      <c:pt idx="1469">
                        <c:v>1.5291531034191663</c:v>
                      </c:pt>
                      <c:pt idx="1470">
                        <c:v>1.5301933436255741</c:v>
                      </c:pt>
                      <c:pt idx="1471">
                        <c:v>1.5312335838319815</c:v>
                      </c:pt>
                      <c:pt idx="1472">
                        <c:v>1.5322738240383893</c:v>
                      </c:pt>
                      <c:pt idx="1473">
                        <c:v>1.5333140642447967</c:v>
                      </c:pt>
                      <c:pt idx="1474">
                        <c:v>1.5343543044512045</c:v>
                      </c:pt>
                      <c:pt idx="1475">
                        <c:v>1.535394544657612</c:v>
                      </c:pt>
                      <c:pt idx="1476">
                        <c:v>1.5364347848640196</c:v>
                      </c:pt>
                      <c:pt idx="1477">
                        <c:v>1.5374750250704272</c:v>
                      </c:pt>
                      <c:pt idx="1478">
                        <c:v>1.5385152652768348</c:v>
                      </c:pt>
                      <c:pt idx="1479">
                        <c:v>1.5395555054832424</c:v>
                      </c:pt>
                      <c:pt idx="1480">
                        <c:v>1.54059574568965</c:v>
                      </c:pt>
                      <c:pt idx="1481">
                        <c:v>1.5416359858960575</c:v>
                      </c:pt>
                      <c:pt idx="1482">
                        <c:v>1.5426762261024651</c:v>
                      </c:pt>
                      <c:pt idx="1483">
                        <c:v>1.5437164663088727</c:v>
                      </c:pt>
                      <c:pt idx="1484">
                        <c:v>1.5447567065152805</c:v>
                      </c:pt>
                      <c:pt idx="1485">
                        <c:v>1.5457969467216879</c:v>
                      </c:pt>
                      <c:pt idx="1486">
                        <c:v>1.5468371869280957</c:v>
                      </c:pt>
                      <c:pt idx="1487">
                        <c:v>1.547877427134503</c:v>
                      </c:pt>
                      <c:pt idx="1488">
                        <c:v>1.5489176673409109</c:v>
                      </c:pt>
                      <c:pt idx="1489">
                        <c:v>1.5499579075473182</c:v>
                      </c:pt>
                      <c:pt idx="1490">
                        <c:v>1.550998147753726</c:v>
                      </c:pt>
                      <c:pt idx="1491">
                        <c:v>1.5520383879601336</c:v>
                      </c:pt>
                      <c:pt idx="1492">
                        <c:v>1.5530786281665412</c:v>
                      </c:pt>
                      <c:pt idx="1493">
                        <c:v>1.5541188683729488</c:v>
                      </c:pt>
                      <c:pt idx="1494">
                        <c:v>1.5551591085793564</c:v>
                      </c:pt>
                      <c:pt idx="1495">
                        <c:v>1.5561993487857639</c:v>
                      </c:pt>
                      <c:pt idx="1496">
                        <c:v>1.5572395889921715</c:v>
                      </c:pt>
                      <c:pt idx="1497">
                        <c:v>1.5582798291985791</c:v>
                      </c:pt>
                      <c:pt idx="1498">
                        <c:v>1.5593200694049867</c:v>
                      </c:pt>
                      <c:pt idx="1499">
                        <c:v>1.5603603096113943</c:v>
                      </c:pt>
                      <c:pt idx="1500">
                        <c:v>1.5614005498178019</c:v>
                      </c:pt>
                      <c:pt idx="1501">
                        <c:v>1.5624407900242094</c:v>
                      </c:pt>
                      <c:pt idx="1502">
                        <c:v>1.563481030230617</c:v>
                      </c:pt>
                      <c:pt idx="1503">
                        <c:v>1.5645212704370246</c:v>
                      </c:pt>
                      <c:pt idx="1504">
                        <c:v>1.5655615106434322</c:v>
                      </c:pt>
                      <c:pt idx="1505">
                        <c:v>1.5666017508498398</c:v>
                      </c:pt>
                      <c:pt idx="1506">
                        <c:v>1.5676419910562474</c:v>
                      </c:pt>
                      <c:pt idx="1507">
                        <c:v>1.5686822312626549</c:v>
                      </c:pt>
                      <c:pt idx="1508">
                        <c:v>1.5697224714690625</c:v>
                      </c:pt>
                      <c:pt idx="1509">
                        <c:v>1.5707627116754703</c:v>
                      </c:pt>
                      <c:pt idx="1510">
                        <c:v>1.5718029518818777</c:v>
                      </c:pt>
                      <c:pt idx="1511">
                        <c:v>1.5728431920882855</c:v>
                      </c:pt>
                      <c:pt idx="1512">
                        <c:v>1.5738834322946929</c:v>
                      </c:pt>
                      <c:pt idx="1513">
                        <c:v>1.5749236725011007</c:v>
                      </c:pt>
                      <c:pt idx="1514">
                        <c:v>1.575963912707508</c:v>
                      </c:pt>
                      <c:pt idx="1515">
                        <c:v>1.5770041529139158</c:v>
                      </c:pt>
                      <c:pt idx="1516">
                        <c:v>1.5780443931203234</c:v>
                      </c:pt>
                      <c:pt idx="1517">
                        <c:v>1.579084633326731</c:v>
                      </c:pt>
                      <c:pt idx="1518">
                        <c:v>1.5801248735331386</c:v>
                      </c:pt>
                      <c:pt idx="1519">
                        <c:v>1.5811651137395462</c:v>
                      </c:pt>
                      <c:pt idx="1520">
                        <c:v>1.5822053539459537</c:v>
                      </c:pt>
                      <c:pt idx="1521">
                        <c:v>1.5832455941523613</c:v>
                      </c:pt>
                      <c:pt idx="1522">
                        <c:v>1.5842858343587689</c:v>
                      </c:pt>
                      <c:pt idx="1523">
                        <c:v>1.5853260745651765</c:v>
                      </c:pt>
                      <c:pt idx="1524">
                        <c:v>1.5863663147715841</c:v>
                      </c:pt>
                      <c:pt idx="1525">
                        <c:v>1.5874065549779919</c:v>
                      </c:pt>
                      <c:pt idx="1526">
                        <c:v>1.5884467951843992</c:v>
                      </c:pt>
                      <c:pt idx="1527">
                        <c:v>1.589487035390807</c:v>
                      </c:pt>
                      <c:pt idx="1528">
                        <c:v>1.5905272755972144</c:v>
                      </c:pt>
                      <c:pt idx="1529">
                        <c:v>1.5915675158036222</c:v>
                      </c:pt>
                      <c:pt idx="1530">
                        <c:v>1.5926077560100296</c:v>
                      </c:pt>
                      <c:pt idx="1531">
                        <c:v>1.5936479962164374</c:v>
                      </c:pt>
                      <c:pt idx="1532">
                        <c:v>1.594688236422845</c:v>
                      </c:pt>
                      <c:pt idx="1533">
                        <c:v>1.5957284766292525</c:v>
                      </c:pt>
                      <c:pt idx="1534">
                        <c:v>1.5967687168356601</c:v>
                      </c:pt>
                      <c:pt idx="1535">
                        <c:v>1.5978089570420677</c:v>
                      </c:pt>
                      <c:pt idx="1536">
                        <c:v>1.5988491972484753</c:v>
                      </c:pt>
                      <c:pt idx="1537">
                        <c:v>1.5998894374548829</c:v>
                      </c:pt>
                      <c:pt idx="1538">
                        <c:v>1.6009296776612905</c:v>
                      </c:pt>
                      <c:pt idx="1539">
                        <c:v>1.601969917867698</c:v>
                      </c:pt>
                      <c:pt idx="1540">
                        <c:v>1.6030101580741056</c:v>
                      </c:pt>
                      <c:pt idx="1541">
                        <c:v>1.6040503982805134</c:v>
                      </c:pt>
                      <c:pt idx="1542">
                        <c:v>1.6050906384869208</c:v>
                      </c:pt>
                      <c:pt idx="1543">
                        <c:v>1.6061308786933286</c:v>
                      </c:pt>
                      <c:pt idx="1544">
                        <c:v>1.607171118899736</c:v>
                      </c:pt>
                      <c:pt idx="1545">
                        <c:v>1.6082113591061438</c:v>
                      </c:pt>
                      <c:pt idx="1546">
                        <c:v>1.6092515993125511</c:v>
                      </c:pt>
                      <c:pt idx="1547">
                        <c:v>1.6102918395189589</c:v>
                      </c:pt>
                      <c:pt idx="1548">
                        <c:v>1.6113320797253665</c:v>
                      </c:pt>
                      <c:pt idx="1549">
                        <c:v>1.6123723199317741</c:v>
                      </c:pt>
                      <c:pt idx="1550">
                        <c:v>1.6134125601381817</c:v>
                      </c:pt>
                      <c:pt idx="1551">
                        <c:v>1.6144528003445893</c:v>
                      </c:pt>
                      <c:pt idx="1552">
                        <c:v>1.6154930405509969</c:v>
                      </c:pt>
                      <c:pt idx="1553">
                        <c:v>1.6165332807574044</c:v>
                      </c:pt>
                      <c:pt idx="1554">
                        <c:v>1.617573520963812</c:v>
                      </c:pt>
                      <c:pt idx="1555">
                        <c:v>1.6186137611702196</c:v>
                      </c:pt>
                      <c:pt idx="1556">
                        <c:v>1.6196540013766272</c:v>
                      </c:pt>
                      <c:pt idx="1557">
                        <c:v>1.620694241583035</c:v>
                      </c:pt>
                      <c:pt idx="1558">
                        <c:v>1.6217344817894424</c:v>
                      </c:pt>
                      <c:pt idx="1559">
                        <c:v>1.6227747219958502</c:v>
                      </c:pt>
                      <c:pt idx="1560">
                        <c:v>1.6238149622022575</c:v>
                      </c:pt>
                      <c:pt idx="1561">
                        <c:v>1.6248552024086653</c:v>
                      </c:pt>
                      <c:pt idx="1562">
                        <c:v>1.6258954426150727</c:v>
                      </c:pt>
                      <c:pt idx="1563">
                        <c:v>1.6269356828214805</c:v>
                      </c:pt>
                      <c:pt idx="1564">
                        <c:v>1.6279759230278881</c:v>
                      </c:pt>
                      <c:pt idx="1565">
                        <c:v>1.6290161632342957</c:v>
                      </c:pt>
                      <c:pt idx="1566">
                        <c:v>1.6300564034407032</c:v>
                      </c:pt>
                      <c:pt idx="1567">
                        <c:v>1.6310966436471108</c:v>
                      </c:pt>
                      <c:pt idx="1568">
                        <c:v>1.6321368838535184</c:v>
                      </c:pt>
                      <c:pt idx="1569">
                        <c:v>1.633177124059926</c:v>
                      </c:pt>
                      <c:pt idx="1570">
                        <c:v>1.6342173642663336</c:v>
                      </c:pt>
                      <c:pt idx="1571">
                        <c:v>1.6352576044727412</c:v>
                      </c:pt>
                      <c:pt idx="1572">
                        <c:v>1.6362978446791487</c:v>
                      </c:pt>
                      <c:pt idx="1573">
                        <c:v>1.6373380848855565</c:v>
                      </c:pt>
                      <c:pt idx="1574">
                        <c:v>1.6383783250919639</c:v>
                      </c:pt>
                      <c:pt idx="1575">
                        <c:v>1.6394185652983717</c:v>
                      </c:pt>
                      <c:pt idx="1576">
                        <c:v>1.6404588055047791</c:v>
                      </c:pt>
                      <c:pt idx="1577">
                        <c:v>1.6414990457111869</c:v>
                      </c:pt>
                      <c:pt idx="1578">
                        <c:v>1.6425392859175942</c:v>
                      </c:pt>
                      <c:pt idx="1579">
                        <c:v>1.643579526124002</c:v>
                      </c:pt>
                      <c:pt idx="1580">
                        <c:v>1.6446197663304096</c:v>
                      </c:pt>
                      <c:pt idx="1581">
                        <c:v>1.6456600065368172</c:v>
                      </c:pt>
                      <c:pt idx="1582">
                        <c:v>1.6467002467432248</c:v>
                      </c:pt>
                      <c:pt idx="1583">
                        <c:v>1.6477404869496324</c:v>
                      </c:pt>
                      <c:pt idx="1584">
                        <c:v>1.64878072715604</c:v>
                      </c:pt>
                      <c:pt idx="1585">
                        <c:v>1.6498209673624475</c:v>
                      </c:pt>
                      <c:pt idx="1586">
                        <c:v>1.6508612075688551</c:v>
                      </c:pt>
                      <c:pt idx="1587">
                        <c:v>1.6519014477752627</c:v>
                      </c:pt>
                      <c:pt idx="1588">
                        <c:v>1.6529416879816703</c:v>
                      </c:pt>
                      <c:pt idx="1589">
                        <c:v>1.6539819281880781</c:v>
                      </c:pt>
                      <c:pt idx="1590">
                        <c:v>1.6550221683944855</c:v>
                      </c:pt>
                      <c:pt idx="1591">
                        <c:v>1.6560624086008933</c:v>
                      </c:pt>
                      <c:pt idx="1592">
                        <c:v>1.6571026488073006</c:v>
                      </c:pt>
                      <c:pt idx="1593">
                        <c:v>1.6581428890137084</c:v>
                      </c:pt>
                      <c:pt idx="1594">
                        <c:v>1.6591831292201158</c:v>
                      </c:pt>
                      <c:pt idx="1595">
                        <c:v>1.6602233694265236</c:v>
                      </c:pt>
                      <c:pt idx="1596">
                        <c:v>1.6612636096329312</c:v>
                      </c:pt>
                      <c:pt idx="1597">
                        <c:v>1.6623038498393388</c:v>
                      </c:pt>
                      <c:pt idx="1598">
                        <c:v>1.6633440900457463</c:v>
                      </c:pt>
                      <c:pt idx="1599">
                        <c:v>1.6643843302521539</c:v>
                      </c:pt>
                      <c:pt idx="1600">
                        <c:v>1.6654245704585615</c:v>
                      </c:pt>
                      <c:pt idx="1601">
                        <c:v>1.6664648106649691</c:v>
                      </c:pt>
                      <c:pt idx="1602">
                        <c:v>1.6675050508713767</c:v>
                      </c:pt>
                      <c:pt idx="1603">
                        <c:v>1.6685452910777843</c:v>
                      </c:pt>
                      <c:pt idx="1604">
                        <c:v>1.6695855312841918</c:v>
                      </c:pt>
                      <c:pt idx="1605">
                        <c:v>1.6706257714905997</c:v>
                      </c:pt>
                      <c:pt idx="1606">
                        <c:v>1.671666011697007</c:v>
                      </c:pt>
                      <c:pt idx="1607">
                        <c:v>1.6727062519034148</c:v>
                      </c:pt>
                      <c:pt idx="1608">
                        <c:v>1.6737464921098222</c:v>
                      </c:pt>
                      <c:pt idx="1609">
                        <c:v>1.67478673231623</c:v>
                      </c:pt>
                      <c:pt idx="1610">
                        <c:v>1.6758269725226373</c:v>
                      </c:pt>
                      <c:pt idx="1611">
                        <c:v>1.6768672127290452</c:v>
                      </c:pt>
                      <c:pt idx="1612">
                        <c:v>1.6779074529354527</c:v>
                      </c:pt>
                      <c:pt idx="1613">
                        <c:v>1.6789476931418603</c:v>
                      </c:pt>
                      <c:pt idx="1614">
                        <c:v>1.6799879333482679</c:v>
                      </c:pt>
                      <c:pt idx="1615">
                        <c:v>1.6810281735546755</c:v>
                      </c:pt>
                      <c:pt idx="1616">
                        <c:v>1.6820684137610831</c:v>
                      </c:pt>
                      <c:pt idx="1617">
                        <c:v>1.6831086539674907</c:v>
                      </c:pt>
                      <c:pt idx="1618">
                        <c:v>1.6841488941738982</c:v>
                      </c:pt>
                      <c:pt idx="1619">
                        <c:v>1.6851891343803058</c:v>
                      </c:pt>
                      <c:pt idx="1620">
                        <c:v>1.6862293745867134</c:v>
                      </c:pt>
                      <c:pt idx="1621">
                        <c:v>1.6872696147931212</c:v>
                      </c:pt>
                      <c:pt idx="1622">
                        <c:v>1.6883098549995286</c:v>
                      </c:pt>
                      <c:pt idx="1623">
                        <c:v>1.6893500952059364</c:v>
                      </c:pt>
                      <c:pt idx="1624">
                        <c:v>1.6903903354123437</c:v>
                      </c:pt>
                      <c:pt idx="1625">
                        <c:v>1.6914305756187513</c:v>
                      </c:pt>
                      <c:pt idx="1626">
                        <c:v>1.6924708158251589</c:v>
                      </c:pt>
                      <c:pt idx="1627">
                        <c:v>1.6935110560315665</c:v>
                      </c:pt>
                      <c:pt idx="1628">
                        <c:v>1.6945512962379741</c:v>
                      </c:pt>
                      <c:pt idx="1629">
                        <c:v>1.6955915364443817</c:v>
                      </c:pt>
                      <c:pt idx="1630">
                        <c:v>1.6966317766507895</c:v>
                      </c:pt>
                      <c:pt idx="1631">
                        <c:v>1.6976720168571968</c:v>
                      </c:pt>
                      <c:pt idx="1632">
                        <c:v>1.6987122570636046</c:v>
                      </c:pt>
                      <c:pt idx="1633">
                        <c:v>1.699752497270012</c:v>
                      </c:pt>
                      <c:pt idx="1634">
                        <c:v>1.7007927374764198</c:v>
                      </c:pt>
                      <c:pt idx="1635">
                        <c:v>1.7018329776828272</c:v>
                      </c:pt>
                      <c:pt idx="1636">
                        <c:v>1.702873217889235</c:v>
                      </c:pt>
                      <c:pt idx="1637">
                        <c:v>1.7039134580956425</c:v>
                      </c:pt>
                      <c:pt idx="1638">
                        <c:v>1.7049536983020501</c:v>
                      </c:pt>
                      <c:pt idx="1639">
                        <c:v>1.7059939385084577</c:v>
                      </c:pt>
                      <c:pt idx="1640">
                        <c:v>1.7070341787148653</c:v>
                      </c:pt>
                      <c:pt idx="1641">
                        <c:v>1.7080744189212729</c:v>
                      </c:pt>
                      <c:pt idx="1642">
                        <c:v>1.7091146591276805</c:v>
                      </c:pt>
                      <c:pt idx="1643">
                        <c:v>1.710154899334088</c:v>
                      </c:pt>
                      <c:pt idx="1644">
                        <c:v>1.7111951395404956</c:v>
                      </c:pt>
                      <c:pt idx="1645">
                        <c:v>1.7122353797469032</c:v>
                      </c:pt>
                      <c:pt idx="1646">
                        <c:v>1.713275619953311</c:v>
                      </c:pt>
                      <c:pt idx="1647">
                        <c:v>1.7143158601597184</c:v>
                      </c:pt>
                      <c:pt idx="1648">
                        <c:v>1.7153561003661262</c:v>
                      </c:pt>
                      <c:pt idx="1649">
                        <c:v>1.7163963405725335</c:v>
                      </c:pt>
                      <c:pt idx="1650">
                        <c:v>1.7174365807789413</c:v>
                      </c:pt>
                      <c:pt idx="1651">
                        <c:v>1.7184768209853487</c:v>
                      </c:pt>
                      <c:pt idx="1652">
                        <c:v>1.7195170611917565</c:v>
                      </c:pt>
                      <c:pt idx="1653">
                        <c:v>1.7205573013981641</c:v>
                      </c:pt>
                      <c:pt idx="1654">
                        <c:v>1.7215975416045717</c:v>
                      </c:pt>
                      <c:pt idx="1655">
                        <c:v>1.7226377818109793</c:v>
                      </c:pt>
                      <c:pt idx="1656">
                        <c:v>1.7236780220173868</c:v>
                      </c:pt>
                      <c:pt idx="1657">
                        <c:v>1.7247182622237944</c:v>
                      </c:pt>
                      <c:pt idx="1658">
                        <c:v>1.725758502430202</c:v>
                      </c:pt>
                      <c:pt idx="1659">
                        <c:v>1.7267987426366096</c:v>
                      </c:pt>
                      <c:pt idx="1660">
                        <c:v>1.7278389828430172</c:v>
                      </c:pt>
                      <c:pt idx="1661">
                        <c:v>1.7288792230494248</c:v>
                      </c:pt>
                      <c:pt idx="1662">
                        <c:v>1.7299194632558326</c:v>
                      </c:pt>
                      <c:pt idx="1663">
                        <c:v>1.7309597034622399</c:v>
                      </c:pt>
                      <c:pt idx="1664">
                        <c:v>1.7319999436686477</c:v>
                      </c:pt>
                      <c:pt idx="1665">
                        <c:v>1.7330401838750551</c:v>
                      </c:pt>
                      <c:pt idx="1666">
                        <c:v>1.7340804240814629</c:v>
                      </c:pt>
                      <c:pt idx="1667">
                        <c:v>1.7351206642878703</c:v>
                      </c:pt>
                      <c:pt idx="1668">
                        <c:v>1.7361609044942781</c:v>
                      </c:pt>
                      <c:pt idx="1669">
                        <c:v>1.7372011447006857</c:v>
                      </c:pt>
                      <c:pt idx="1670">
                        <c:v>1.7382413849070932</c:v>
                      </c:pt>
                      <c:pt idx="1671">
                        <c:v>1.7392816251135008</c:v>
                      </c:pt>
                      <c:pt idx="1672">
                        <c:v>1.7403218653199084</c:v>
                      </c:pt>
                      <c:pt idx="1673">
                        <c:v>1.741362105526316</c:v>
                      </c:pt>
                      <c:pt idx="1674">
                        <c:v>1.7424023457327236</c:v>
                      </c:pt>
                      <c:pt idx="1675">
                        <c:v>1.7434425859391312</c:v>
                      </c:pt>
                      <c:pt idx="1676">
                        <c:v>1.7444828261455387</c:v>
                      </c:pt>
                      <c:pt idx="1677">
                        <c:v>1.7455230663519463</c:v>
                      </c:pt>
                      <c:pt idx="1678">
                        <c:v>1.7465633065583541</c:v>
                      </c:pt>
                      <c:pt idx="1679">
                        <c:v>1.7476035467647615</c:v>
                      </c:pt>
                      <c:pt idx="1680">
                        <c:v>1.7486437869711693</c:v>
                      </c:pt>
                      <c:pt idx="1681">
                        <c:v>1.7496840271775767</c:v>
                      </c:pt>
                      <c:pt idx="1682">
                        <c:v>1.7507242673839845</c:v>
                      </c:pt>
                      <c:pt idx="1683">
                        <c:v>1.7517645075903918</c:v>
                      </c:pt>
                      <c:pt idx="1684">
                        <c:v>1.7528047477967996</c:v>
                      </c:pt>
                      <c:pt idx="1685">
                        <c:v>1.7538449880032072</c:v>
                      </c:pt>
                      <c:pt idx="1686">
                        <c:v>1.7548852282096148</c:v>
                      </c:pt>
                      <c:pt idx="1687">
                        <c:v>1.7559254684160224</c:v>
                      </c:pt>
                      <c:pt idx="1688">
                        <c:v>1.75696570862243</c:v>
                      </c:pt>
                      <c:pt idx="1689">
                        <c:v>1.7580059488288375</c:v>
                      </c:pt>
                      <c:pt idx="1690">
                        <c:v>1.7590461890352451</c:v>
                      </c:pt>
                      <c:pt idx="1691">
                        <c:v>1.7600864292416527</c:v>
                      </c:pt>
                      <c:pt idx="1692">
                        <c:v>1.7611266694480603</c:v>
                      </c:pt>
                      <c:pt idx="1693">
                        <c:v>1.7621669096544679</c:v>
                      </c:pt>
                      <c:pt idx="1694">
                        <c:v>1.7632071498608757</c:v>
                      </c:pt>
                      <c:pt idx="1695">
                        <c:v>1.764247390067283</c:v>
                      </c:pt>
                      <c:pt idx="1696">
                        <c:v>1.7652876302736908</c:v>
                      </c:pt>
                      <c:pt idx="1697">
                        <c:v>1.7663278704800982</c:v>
                      </c:pt>
                      <c:pt idx="1698">
                        <c:v>1.767368110686506</c:v>
                      </c:pt>
                      <c:pt idx="1699">
                        <c:v>1.7684083508929134</c:v>
                      </c:pt>
                      <c:pt idx="1700">
                        <c:v>1.7694485910993212</c:v>
                      </c:pt>
                      <c:pt idx="1701">
                        <c:v>1.7704888313057288</c:v>
                      </c:pt>
                      <c:pt idx="1702">
                        <c:v>1.7715290715121363</c:v>
                      </c:pt>
                      <c:pt idx="1703">
                        <c:v>1.7725693117185439</c:v>
                      </c:pt>
                      <c:pt idx="1704">
                        <c:v>1.7736095519249515</c:v>
                      </c:pt>
                      <c:pt idx="1705">
                        <c:v>1.7746497921313591</c:v>
                      </c:pt>
                      <c:pt idx="1706">
                        <c:v>1.7756900323377667</c:v>
                      </c:pt>
                      <c:pt idx="1707">
                        <c:v>1.7767302725441743</c:v>
                      </c:pt>
                      <c:pt idx="1708">
                        <c:v>1.7777705127505818</c:v>
                      </c:pt>
                      <c:pt idx="1709">
                        <c:v>1.7788107529569894</c:v>
                      </c:pt>
                      <c:pt idx="1710">
                        <c:v>1.7798509931633972</c:v>
                      </c:pt>
                      <c:pt idx="1711">
                        <c:v>1.7808912333698046</c:v>
                      </c:pt>
                      <c:pt idx="1712">
                        <c:v>1.7819314735762124</c:v>
                      </c:pt>
                      <c:pt idx="1713">
                        <c:v>1.7829717137826198</c:v>
                      </c:pt>
                      <c:pt idx="1714">
                        <c:v>1.7840119539890276</c:v>
                      </c:pt>
                      <c:pt idx="1715">
                        <c:v>1.7850521941954349</c:v>
                      </c:pt>
                      <c:pt idx="1716">
                        <c:v>1.7860924344018427</c:v>
                      </c:pt>
                      <c:pt idx="1717">
                        <c:v>1.7871326746082503</c:v>
                      </c:pt>
                      <c:pt idx="1718">
                        <c:v>1.7881729148146579</c:v>
                      </c:pt>
                      <c:pt idx="1719">
                        <c:v>1.7892131550210655</c:v>
                      </c:pt>
                      <c:pt idx="1720">
                        <c:v>1.7902533952274731</c:v>
                      </c:pt>
                      <c:pt idx="1721">
                        <c:v>1.7912936354338806</c:v>
                      </c:pt>
                      <c:pt idx="1722">
                        <c:v>1.7923338756402882</c:v>
                      </c:pt>
                      <c:pt idx="1723">
                        <c:v>1.7933741158466958</c:v>
                      </c:pt>
                      <c:pt idx="1724">
                        <c:v>1.7944143560531034</c:v>
                      </c:pt>
                      <c:pt idx="1725">
                        <c:v>1.795454596259511</c:v>
                      </c:pt>
                      <c:pt idx="1726">
                        <c:v>1.7964948364659188</c:v>
                      </c:pt>
                      <c:pt idx="1727">
                        <c:v>1.7975350766723261</c:v>
                      </c:pt>
                      <c:pt idx="1728">
                        <c:v>1.798575316878734</c:v>
                      </c:pt>
                      <c:pt idx="1729">
                        <c:v>1.7996155570851413</c:v>
                      </c:pt>
                      <c:pt idx="1730">
                        <c:v>1.8006557972915491</c:v>
                      </c:pt>
                      <c:pt idx="1731">
                        <c:v>1.8016960374979565</c:v>
                      </c:pt>
                      <c:pt idx="1732">
                        <c:v>1.8027362777043643</c:v>
                      </c:pt>
                      <c:pt idx="1733">
                        <c:v>1.8037765179107719</c:v>
                      </c:pt>
                      <c:pt idx="1734">
                        <c:v>1.8048167581171795</c:v>
                      </c:pt>
                      <c:pt idx="1735">
                        <c:v>1.805856998323587</c:v>
                      </c:pt>
                      <c:pt idx="1736">
                        <c:v>1.8068972385299946</c:v>
                      </c:pt>
                      <c:pt idx="1737">
                        <c:v>1.8079374787364022</c:v>
                      </c:pt>
                      <c:pt idx="1738">
                        <c:v>1.8089777189428098</c:v>
                      </c:pt>
                      <c:pt idx="1739">
                        <c:v>1.8100179591492174</c:v>
                      </c:pt>
                      <c:pt idx="1740">
                        <c:v>1.811058199355625</c:v>
                      </c:pt>
                      <c:pt idx="1741">
                        <c:v>1.8120984395620325</c:v>
                      </c:pt>
                      <c:pt idx="1742">
                        <c:v>1.8131386797684403</c:v>
                      </c:pt>
                      <c:pt idx="1743">
                        <c:v>1.8141789199748477</c:v>
                      </c:pt>
                      <c:pt idx="1744">
                        <c:v>1.8152191601812555</c:v>
                      </c:pt>
                      <c:pt idx="1745">
                        <c:v>1.8162594003876629</c:v>
                      </c:pt>
                      <c:pt idx="1746">
                        <c:v>1.8172996405940707</c:v>
                      </c:pt>
                      <c:pt idx="1747">
                        <c:v>1.818339880800478</c:v>
                      </c:pt>
                      <c:pt idx="1748">
                        <c:v>1.8193801210068858</c:v>
                      </c:pt>
                      <c:pt idx="1749">
                        <c:v>1.8204203612132934</c:v>
                      </c:pt>
                      <c:pt idx="1750">
                        <c:v>1.8214606014197008</c:v>
                      </c:pt>
                      <c:pt idx="1751">
                        <c:v>1.8225008416261086</c:v>
                      </c:pt>
                      <c:pt idx="1752">
                        <c:v>1.823541081832516</c:v>
                      </c:pt>
                      <c:pt idx="1753">
                        <c:v>1.8245813220389238</c:v>
                      </c:pt>
                      <c:pt idx="1754">
                        <c:v>1.8256215622453311</c:v>
                      </c:pt>
                      <c:pt idx="1755">
                        <c:v>1.8266618024517389</c:v>
                      </c:pt>
                      <c:pt idx="1756">
                        <c:v>1.8277020426581463</c:v>
                      </c:pt>
                      <c:pt idx="1757">
                        <c:v>1.8287422828645541</c:v>
                      </c:pt>
                      <c:pt idx="1758">
                        <c:v>1.8297825230709617</c:v>
                      </c:pt>
                      <c:pt idx="1759">
                        <c:v>1.8308227632773693</c:v>
                      </c:pt>
                      <c:pt idx="1760">
                        <c:v>1.8318630034837768</c:v>
                      </c:pt>
                      <c:pt idx="1761">
                        <c:v>1.8329032436901844</c:v>
                      </c:pt>
                      <c:pt idx="1762">
                        <c:v>1.833943483896592</c:v>
                      </c:pt>
                      <c:pt idx="1763">
                        <c:v>1.8349837241029996</c:v>
                      </c:pt>
                      <c:pt idx="1764">
                        <c:v>1.8360239643094072</c:v>
                      </c:pt>
                      <c:pt idx="1765">
                        <c:v>1.8370642045158148</c:v>
                      </c:pt>
                      <c:pt idx="1766">
                        <c:v>1.8381044447222223</c:v>
                      </c:pt>
                      <c:pt idx="1767">
                        <c:v>1.8391446849286301</c:v>
                      </c:pt>
                      <c:pt idx="1768">
                        <c:v>1.8401849251350375</c:v>
                      </c:pt>
                      <c:pt idx="1769">
                        <c:v>1.8412251653414453</c:v>
                      </c:pt>
                      <c:pt idx="1770">
                        <c:v>1.8422654055478527</c:v>
                      </c:pt>
                      <c:pt idx="1771">
                        <c:v>1.8433056457542605</c:v>
                      </c:pt>
                      <c:pt idx="1772">
                        <c:v>1.8443458859606678</c:v>
                      </c:pt>
                      <c:pt idx="1773">
                        <c:v>1.8453861261670756</c:v>
                      </c:pt>
                      <c:pt idx="1774">
                        <c:v>1.8464263663734832</c:v>
                      </c:pt>
                      <c:pt idx="1775">
                        <c:v>1.8474666065798908</c:v>
                      </c:pt>
                      <c:pt idx="1776">
                        <c:v>1.8485068467862984</c:v>
                      </c:pt>
                      <c:pt idx="1777">
                        <c:v>1.849547086992706</c:v>
                      </c:pt>
                      <c:pt idx="1778">
                        <c:v>1.8505873271991136</c:v>
                      </c:pt>
                      <c:pt idx="1779">
                        <c:v>1.8516275674055211</c:v>
                      </c:pt>
                      <c:pt idx="1780">
                        <c:v>1.8526678076119287</c:v>
                      </c:pt>
                      <c:pt idx="1781">
                        <c:v>1.8537080478183363</c:v>
                      </c:pt>
                      <c:pt idx="1782">
                        <c:v>1.8547482880247439</c:v>
                      </c:pt>
                      <c:pt idx="1783">
                        <c:v>1.8557885282311517</c:v>
                      </c:pt>
                      <c:pt idx="1784">
                        <c:v>1.8568287684375591</c:v>
                      </c:pt>
                      <c:pt idx="1785">
                        <c:v>1.8578690086439669</c:v>
                      </c:pt>
                      <c:pt idx="1786">
                        <c:v>1.8589092488503742</c:v>
                      </c:pt>
                      <c:pt idx="1787">
                        <c:v>1.859949489056782</c:v>
                      </c:pt>
                      <c:pt idx="1788">
                        <c:v>1.8609897292631894</c:v>
                      </c:pt>
                      <c:pt idx="1789">
                        <c:v>1.8620299694695972</c:v>
                      </c:pt>
                      <c:pt idx="1790">
                        <c:v>1.8630702096760048</c:v>
                      </c:pt>
                      <c:pt idx="1791">
                        <c:v>1.8641104498824124</c:v>
                      </c:pt>
                      <c:pt idx="1792">
                        <c:v>1.86515069008882</c:v>
                      </c:pt>
                      <c:pt idx="1793">
                        <c:v>1.8661909302952275</c:v>
                      </c:pt>
                      <c:pt idx="1794">
                        <c:v>1.8672311705016351</c:v>
                      </c:pt>
                      <c:pt idx="1795">
                        <c:v>1.8682714107080427</c:v>
                      </c:pt>
                      <c:pt idx="1796">
                        <c:v>1.8693116509144503</c:v>
                      </c:pt>
                      <c:pt idx="1797">
                        <c:v>1.8703518911208579</c:v>
                      </c:pt>
                      <c:pt idx="1798">
                        <c:v>1.8713921313272655</c:v>
                      </c:pt>
                      <c:pt idx="1799">
                        <c:v>1.8724323715336733</c:v>
                      </c:pt>
                      <c:pt idx="1800">
                        <c:v>1.8734726117400806</c:v>
                      </c:pt>
                      <c:pt idx="1801">
                        <c:v>1.8745128519464884</c:v>
                      </c:pt>
                      <c:pt idx="1802">
                        <c:v>1.8755530921528958</c:v>
                      </c:pt>
                      <c:pt idx="1803">
                        <c:v>1.8765933323593036</c:v>
                      </c:pt>
                      <c:pt idx="1804">
                        <c:v>1.877633572565711</c:v>
                      </c:pt>
                      <c:pt idx="1805">
                        <c:v>1.8786738127721188</c:v>
                      </c:pt>
                      <c:pt idx="1806">
                        <c:v>1.8797140529785263</c:v>
                      </c:pt>
                      <c:pt idx="1807">
                        <c:v>1.8807542931849339</c:v>
                      </c:pt>
                      <c:pt idx="1808">
                        <c:v>1.8817945333913415</c:v>
                      </c:pt>
                      <c:pt idx="1809">
                        <c:v>1.8828347735977491</c:v>
                      </c:pt>
                      <c:pt idx="1810">
                        <c:v>1.8838750138041567</c:v>
                      </c:pt>
                      <c:pt idx="1811">
                        <c:v>1.8849152540105643</c:v>
                      </c:pt>
                      <c:pt idx="1812">
                        <c:v>1.8859554942169718</c:v>
                      </c:pt>
                      <c:pt idx="1813">
                        <c:v>1.8869957344233794</c:v>
                      </c:pt>
                      <c:pt idx="1814">
                        <c:v>1.888035974629787</c:v>
                      </c:pt>
                      <c:pt idx="1815">
                        <c:v>1.8890762148361948</c:v>
                      </c:pt>
                      <c:pt idx="1816">
                        <c:v>1.8901164550426022</c:v>
                      </c:pt>
                      <c:pt idx="1817">
                        <c:v>1.89115669524901</c:v>
                      </c:pt>
                      <c:pt idx="1818">
                        <c:v>1.8921969354554173</c:v>
                      </c:pt>
                      <c:pt idx="1819">
                        <c:v>1.8932371756618251</c:v>
                      </c:pt>
                      <c:pt idx="1820">
                        <c:v>1.8942774158682325</c:v>
                      </c:pt>
                      <c:pt idx="1821">
                        <c:v>1.8953176560746403</c:v>
                      </c:pt>
                      <c:pt idx="1822">
                        <c:v>1.8963578962810479</c:v>
                      </c:pt>
                      <c:pt idx="1823">
                        <c:v>1.8973981364874555</c:v>
                      </c:pt>
                      <c:pt idx="1824">
                        <c:v>1.8984383766938631</c:v>
                      </c:pt>
                      <c:pt idx="1825">
                        <c:v>1.8994786169002706</c:v>
                      </c:pt>
                      <c:pt idx="1826">
                        <c:v>1.9005188571066782</c:v>
                      </c:pt>
                      <c:pt idx="1827">
                        <c:v>1.9015590973130858</c:v>
                      </c:pt>
                      <c:pt idx="1828">
                        <c:v>1.9025993375194934</c:v>
                      </c:pt>
                      <c:pt idx="1829">
                        <c:v>1.903639577725901</c:v>
                      </c:pt>
                      <c:pt idx="1830">
                        <c:v>1.9046798179323086</c:v>
                      </c:pt>
                      <c:pt idx="1831">
                        <c:v>1.9057200581387164</c:v>
                      </c:pt>
                      <c:pt idx="1832">
                        <c:v>1.9067602983451237</c:v>
                      </c:pt>
                      <c:pt idx="1833">
                        <c:v>1.9078005385515315</c:v>
                      </c:pt>
                      <c:pt idx="1834">
                        <c:v>1.9088407787579389</c:v>
                      </c:pt>
                      <c:pt idx="1835">
                        <c:v>1.9098810189643467</c:v>
                      </c:pt>
                      <c:pt idx="1836">
                        <c:v>1.9109212591707541</c:v>
                      </c:pt>
                      <c:pt idx="1837">
                        <c:v>1.9119614993771619</c:v>
                      </c:pt>
                      <c:pt idx="1838">
                        <c:v>1.9130017395835694</c:v>
                      </c:pt>
                      <c:pt idx="1839">
                        <c:v>1.914041979789977</c:v>
                      </c:pt>
                      <c:pt idx="1840">
                        <c:v>1.9150822199963846</c:v>
                      </c:pt>
                      <c:pt idx="1841">
                        <c:v>1.9161224602027922</c:v>
                      </c:pt>
                      <c:pt idx="1842">
                        <c:v>1.9171627004091998</c:v>
                      </c:pt>
                      <c:pt idx="1843">
                        <c:v>1.9182029406156074</c:v>
                      </c:pt>
                      <c:pt idx="1844">
                        <c:v>1.9192431808220149</c:v>
                      </c:pt>
                      <c:pt idx="1845">
                        <c:v>1.9202834210284225</c:v>
                      </c:pt>
                      <c:pt idx="1846">
                        <c:v>1.9213236612348301</c:v>
                      </c:pt>
                      <c:pt idx="1847">
                        <c:v>1.9223639014412379</c:v>
                      </c:pt>
                      <c:pt idx="1848">
                        <c:v>1.9234041416476453</c:v>
                      </c:pt>
                      <c:pt idx="1849">
                        <c:v>1.9244443818540531</c:v>
                      </c:pt>
                      <c:pt idx="1850">
                        <c:v>1.9254846220604604</c:v>
                      </c:pt>
                      <c:pt idx="1851">
                        <c:v>1.9265248622668683</c:v>
                      </c:pt>
                      <c:pt idx="1852">
                        <c:v>1.9275651024732756</c:v>
                      </c:pt>
                      <c:pt idx="1853">
                        <c:v>1.9286053426796834</c:v>
                      </c:pt>
                      <c:pt idx="1854">
                        <c:v>1.929645582886091</c:v>
                      </c:pt>
                      <c:pt idx="1855">
                        <c:v>1.9306858230924986</c:v>
                      </c:pt>
                      <c:pt idx="1856">
                        <c:v>1.9317260632989062</c:v>
                      </c:pt>
                      <c:pt idx="1857">
                        <c:v>1.9327663035053138</c:v>
                      </c:pt>
                      <c:pt idx="1858">
                        <c:v>1.9338065437117213</c:v>
                      </c:pt>
                      <c:pt idx="1859">
                        <c:v>1.9348467839181289</c:v>
                      </c:pt>
                      <c:pt idx="1860">
                        <c:v>1.9358870241245365</c:v>
                      </c:pt>
                      <c:pt idx="1861">
                        <c:v>1.9369272643309441</c:v>
                      </c:pt>
                      <c:pt idx="1862">
                        <c:v>1.9379675045373517</c:v>
                      </c:pt>
                      <c:pt idx="1863">
                        <c:v>1.9390077447437595</c:v>
                      </c:pt>
                      <c:pt idx="1864">
                        <c:v>1.9400479849501668</c:v>
                      </c:pt>
                      <c:pt idx="1865">
                        <c:v>1.9410882251565746</c:v>
                      </c:pt>
                      <c:pt idx="1866">
                        <c:v>1.942128465362982</c:v>
                      </c:pt>
                      <c:pt idx="1867">
                        <c:v>1.9431687055693898</c:v>
                      </c:pt>
                      <c:pt idx="1868">
                        <c:v>1.9442089457757972</c:v>
                      </c:pt>
                      <c:pt idx="1869">
                        <c:v>1.945249185982205</c:v>
                      </c:pt>
                      <c:pt idx="1870">
                        <c:v>1.9462894261886126</c:v>
                      </c:pt>
                      <c:pt idx="1871">
                        <c:v>1.9473296663950201</c:v>
                      </c:pt>
                      <c:pt idx="1872">
                        <c:v>1.9483699066014277</c:v>
                      </c:pt>
                      <c:pt idx="1873">
                        <c:v>1.9494101468078353</c:v>
                      </c:pt>
                      <c:pt idx="1874">
                        <c:v>1.9504503870142429</c:v>
                      </c:pt>
                      <c:pt idx="1875">
                        <c:v>1.9514906272206503</c:v>
                      </c:pt>
                      <c:pt idx="1876">
                        <c:v>1.9525308674270581</c:v>
                      </c:pt>
                      <c:pt idx="1877">
                        <c:v>1.9535711076334654</c:v>
                      </c:pt>
                      <c:pt idx="1878">
                        <c:v>1.9546113478398732</c:v>
                      </c:pt>
                      <c:pt idx="1879">
                        <c:v>1.9556515880462808</c:v>
                      </c:pt>
                      <c:pt idx="1880">
                        <c:v>1.9566918282526884</c:v>
                      </c:pt>
                      <c:pt idx="1881">
                        <c:v>1.957732068459096</c:v>
                      </c:pt>
                      <c:pt idx="1882">
                        <c:v>1.9587723086655036</c:v>
                      </c:pt>
                      <c:pt idx="1883">
                        <c:v>1.9598125488719111</c:v>
                      </c:pt>
                      <c:pt idx="1884">
                        <c:v>1.9608527890783187</c:v>
                      </c:pt>
                      <c:pt idx="1885">
                        <c:v>1.9618930292847263</c:v>
                      </c:pt>
                      <c:pt idx="1886">
                        <c:v>1.9629332694911339</c:v>
                      </c:pt>
                      <c:pt idx="1887">
                        <c:v>1.9639735096975415</c:v>
                      </c:pt>
                      <c:pt idx="1888">
                        <c:v>1.9650137499039493</c:v>
                      </c:pt>
                      <c:pt idx="1889">
                        <c:v>1.9660539901103566</c:v>
                      </c:pt>
                      <c:pt idx="1890">
                        <c:v>1.9670942303167644</c:v>
                      </c:pt>
                      <c:pt idx="1891">
                        <c:v>1.9681344705231718</c:v>
                      </c:pt>
                      <c:pt idx="1892">
                        <c:v>1.9691747107295796</c:v>
                      </c:pt>
                      <c:pt idx="1893">
                        <c:v>1.970214950935987</c:v>
                      </c:pt>
                      <c:pt idx="1894">
                        <c:v>1.9712551911423948</c:v>
                      </c:pt>
                      <c:pt idx="1895">
                        <c:v>1.9722954313488024</c:v>
                      </c:pt>
                      <c:pt idx="1896">
                        <c:v>1.9733356715552099</c:v>
                      </c:pt>
                      <c:pt idx="1897">
                        <c:v>1.9743759117616175</c:v>
                      </c:pt>
                      <c:pt idx="1898">
                        <c:v>1.9754161519680251</c:v>
                      </c:pt>
                      <c:pt idx="1899">
                        <c:v>1.9764563921744327</c:v>
                      </c:pt>
                      <c:pt idx="1900">
                        <c:v>1.9774966323808403</c:v>
                      </c:pt>
                      <c:pt idx="1901">
                        <c:v>1.9785368725872479</c:v>
                      </c:pt>
                      <c:pt idx="1902">
                        <c:v>1.9795771127936554</c:v>
                      </c:pt>
                      <c:pt idx="1903">
                        <c:v>1.980617353000063</c:v>
                      </c:pt>
                      <c:pt idx="1904">
                        <c:v>1.9816575932064708</c:v>
                      </c:pt>
                      <c:pt idx="1905">
                        <c:v>1.9826978334128782</c:v>
                      </c:pt>
                      <c:pt idx="1906">
                        <c:v>1.983738073619286</c:v>
                      </c:pt>
                      <c:pt idx="1907">
                        <c:v>1.9847783138256934</c:v>
                      </c:pt>
                      <c:pt idx="1908">
                        <c:v>1.9858185540321012</c:v>
                      </c:pt>
                      <c:pt idx="1909">
                        <c:v>1.9868587942385085</c:v>
                      </c:pt>
                      <c:pt idx="1910">
                        <c:v>1.9878990344449163</c:v>
                      </c:pt>
                      <c:pt idx="1911">
                        <c:v>1.9889392746513239</c:v>
                      </c:pt>
                      <c:pt idx="1912">
                        <c:v>1.9899795148577315</c:v>
                      </c:pt>
                      <c:pt idx="1913">
                        <c:v>1.9910197550641391</c:v>
                      </c:pt>
                      <c:pt idx="1914">
                        <c:v>1.9920599952705467</c:v>
                      </c:pt>
                      <c:pt idx="1915">
                        <c:v>1.9931002354769543</c:v>
                      </c:pt>
                      <c:pt idx="1916">
                        <c:v>1.9941404756833618</c:v>
                      </c:pt>
                      <c:pt idx="1917">
                        <c:v>1.9951807158897694</c:v>
                      </c:pt>
                      <c:pt idx="1918">
                        <c:v>1.996220956096177</c:v>
                      </c:pt>
                      <c:pt idx="1919">
                        <c:v>1.9972611963025846</c:v>
                      </c:pt>
                      <c:pt idx="1920">
                        <c:v>1.9983014365089924</c:v>
                      </c:pt>
                      <c:pt idx="1921">
                        <c:v>1.9993416767153998</c:v>
                      </c:pt>
                      <c:pt idx="1922">
                        <c:v>2.0003819169218073</c:v>
                      </c:pt>
                      <c:pt idx="1923">
                        <c:v>2.0014221571282151</c:v>
                      </c:pt>
                      <c:pt idx="1924">
                        <c:v>2.0024623973346225</c:v>
                      </c:pt>
                      <c:pt idx="1925">
                        <c:v>2.0035026375410303</c:v>
                      </c:pt>
                      <c:pt idx="1926">
                        <c:v>2.0045428777474377</c:v>
                      </c:pt>
                      <c:pt idx="1927">
                        <c:v>2.0055831179538455</c:v>
                      </c:pt>
                      <c:pt idx="1928">
                        <c:v>2.0066233581602533</c:v>
                      </c:pt>
                      <c:pt idx="1929">
                        <c:v>2.0076635983666606</c:v>
                      </c:pt>
                      <c:pt idx="1930">
                        <c:v>2.0087038385730684</c:v>
                      </c:pt>
                      <c:pt idx="1931">
                        <c:v>2.0097440787794758</c:v>
                      </c:pt>
                      <c:pt idx="1932">
                        <c:v>2.0107843189858836</c:v>
                      </c:pt>
                      <c:pt idx="1933">
                        <c:v>2.011824559192291</c:v>
                      </c:pt>
                      <c:pt idx="1934">
                        <c:v>2.0128647993986988</c:v>
                      </c:pt>
                      <c:pt idx="1935">
                        <c:v>2.0139050396051061</c:v>
                      </c:pt>
                      <c:pt idx="1936">
                        <c:v>2.0149452798115139</c:v>
                      </c:pt>
                      <c:pt idx="1937">
                        <c:v>2.0159855200179213</c:v>
                      </c:pt>
                      <c:pt idx="1938">
                        <c:v>2.0170257602243291</c:v>
                      </c:pt>
                      <c:pt idx="1939">
                        <c:v>2.0180660004307365</c:v>
                      </c:pt>
                      <c:pt idx="1940">
                        <c:v>2.0191062406371443</c:v>
                      </c:pt>
                      <c:pt idx="1941">
                        <c:v>2.0201464808435516</c:v>
                      </c:pt>
                      <c:pt idx="1942">
                        <c:v>2.0211867210499594</c:v>
                      </c:pt>
                      <c:pt idx="1943">
                        <c:v>2.0222269612563668</c:v>
                      </c:pt>
                      <c:pt idx="1944">
                        <c:v>2.0232672014627746</c:v>
                      </c:pt>
                      <c:pt idx="1945">
                        <c:v>2.024307441669182</c:v>
                      </c:pt>
                      <c:pt idx="1946">
                        <c:v>2.0253476818755898</c:v>
                      </c:pt>
                      <c:pt idx="1947">
                        <c:v>2.0263879220819971</c:v>
                      </c:pt>
                      <c:pt idx="1948">
                        <c:v>2.0274281622884049</c:v>
                      </c:pt>
                      <c:pt idx="1949">
                        <c:v>2.0284684024948123</c:v>
                      </c:pt>
                      <c:pt idx="1950">
                        <c:v>2.0295086427012201</c:v>
                      </c:pt>
                      <c:pt idx="1951">
                        <c:v>2.0305488829076279</c:v>
                      </c:pt>
                      <c:pt idx="1952">
                        <c:v>2.0315891231140353</c:v>
                      </c:pt>
                      <c:pt idx="1953">
                        <c:v>2.0326293633204431</c:v>
                      </c:pt>
                      <c:pt idx="1954">
                        <c:v>2.0336696035268504</c:v>
                      </c:pt>
                      <c:pt idx="1955">
                        <c:v>2.0347098437332582</c:v>
                      </c:pt>
                      <c:pt idx="1956">
                        <c:v>2.0357500839396656</c:v>
                      </c:pt>
                      <c:pt idx="1957">
                        <c:v>2.0367903241460734</c:v>
                      </c:pt>
                      <c:pt idx="1958">
                        <c:v>2.0378305643524808</c:v>
                      </c:pt>
                      <c:pt idx="1959">
                        <c:v>2.0388708045588886</c:v>
                      </c:pt>
                      <c:pt idx="1960">
                        <c:v>2.0399110447652964</c:v>
                      </c:pt>
                      <c:pt idx="1961">
                        <c:v>2.0409512849717037</c:v>
                      </c:pt>
                      <c:pt idx="1962">
                        <c:v>2.0419915251781116</c:v>
                      </c:pt>
                      <c:pt idx="1963">
                        <c:v>2.0430317653845189</c:v>
                      </c:pt>
                      <c:pt idx="1964">
                        <c:v>2.0440720055909267</c:v>
                      </c:pt>
                      <c:pt idx="1965">
                        <c:v>2.0451122457973341</c:v>
                      </c:pt>
                      <c:pt idx="1966">
                        <c:v>2.0461524860037419</c:v>
                      </c:pt>
                      <c:pt idx="1967">
                        <c:v>2.0471927262101492</c:v>
                      </c:pt>
                      <c:pt idx="1968">
                        <c:v>2.0482329664165571</c:v>
                      </c:pt>
                      <c:pt idx="1969">
                        <c:v>2.0492732066229644</c:v>
                      </c:pt>
                      <c:pt idx="1970">
                        <c:v>2.0503134468293722</c:v>
                      </c:pt>
                      <c:pt idx="1971">
                        <c:v>2.0513536870357796</c:v>
                      </c:pt>
                      <c:pt idx="1972">
                        <c:v>2.0523939272421874</c:v>
                      </c:pt>
                      <c:pt idx="1973">
                        <c:v>2.0534341674485947</c:v>
                      </c:pt>
                      <c:pt idx="1974">
                        <c:v>2.0544744076550026</c:v>
                      </c:pt>
                      <c:pt idx="1975">
                        <c:v>2.0555146478614099</c:v>
                      </c:pt>
                      <c:pt idx="1976">
                        <c:v>2.0565548880678177</c:v>
                      </c:pt>
                      <c:pt idx="1977">
                        <c:v>2.0575951282742251</c:v>
                      </c:pt>
                      <c:pt idx="1978">
                        <c:v>2.0586353684806329</c:v>
                      </c:pt>
                      <c:pt idx="1979">
                        <c:v>2.0596756086870402</c:v>
                      </c:pt>
                      <c:pt idx="1980">
                        <c:v>2.0607158488934481</c:v>
                      </c:pt>
                      <c:pt idx="1981">
                        <c:v>2.0617560890998554</c:v>
                      </c:pt>
                      <c:pt idx="1982">
                        <c:v>2.0627963293062632</c:v>
                      </c:pt>
                      <c:pt idx="1983">
                        <c:v>2.063836569512671</c:v>
                      </c:pt>
                      <c:pt idx="1984">
                        <c:v>2.0648768097190784</c:v>
                      </c:pt>
                      <c:pt idx="1985">
                        <c:v>2.0659170499254862</c:v>
                      </c:pt>
                      <c:pt idx="1986">
                        <c:v>2.0669572901318936</c:v>
                      </c:pt>
                      <c:pt idx="1987">
                        <c:v>2.0679975303383014</c:v>
                      </c:pt>
                      <c:pt idx="1988">
                        <c:v>2.0690377705447087</c:v>
                      </c:pt>
                      <c:pt idx="1989">
                        <c:v>2.0700780107511165</c:v>
                      </c:pt>
                      <c:pt idx="1990">
                        <c:v>2.0711182509575239</c:v>
                      </c:pt>
                      <c:pt idx="1991">
                        <c:v>2.0721584911639317</c:v>
                      </c:pt>
                      <c:pt idx="1992">
                        <c:v>2.0731987313703395</c:v>
                      </c:pt>
                      <c:pt idx="1993">
                        <c:v>2.0742389715767469</c:v>
                      </c:pt>
                      <c:pt idx="1994">
                        <c:v>2.0752792117831547</c:v>
                      </c:pt>
                      <c:pt idx="1995">
                        <c:v>2.076319451989562</c:v>
                      </c:pt>
                      <c:pt idx="1996">
                        <c:v>2.0773596921959698</c:v>
                      </c:pt>
                      <c:pt idx="1997">
                        <c:v>2.0783999324023772</c:v>
                      </c:pt>
                      <c:pt idx="1998">
                        <c:v>2.079440172608785</c:v>
                      </c:pt>
                      <c:pt idx="1999">
                        <c:v>2.0804804128151924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8-603F-4D27-964A-70CBFFAC2B78}"/>
                  </c:ext>
                </c:extLst>
              </c15:ser>
            </c15:filteredScatterSeries>
            <c15:filteredScatterSeries>
              <c15:ser>
                <c:idx val="16"/>
                <c:order val="5"/>
                <c:spPr>
                  <a:ln w="19050" cap="rnd">
                    <a:solidFill>
                      <a:schemeClr val="bg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Air!$J$10:$J$2009</c15:sqref>
                        </c15:formulaRef>
                      </c:ext>
                    </c:extLst>
                    <c:numCache>
                      <c:formatCode>General</c:formatCode>
                      <c:ptCount val="2000"/>
                      <c:pt idx="0">
                        <c:v>1E-3</c:v>
                      </c:pt>
                      <c:pt idx="1">
                        <c:v>2E-3</c:v>
                      </c:pt>
                      <c:pt idx="2">
                        <c:v>3.0000000000000001E-3</c:v>
                      </c:pt>
                      <c:pt idx="3">
                        <c:v>4.0000000000000001E-3</c:v>
                      </c:pt>
                      <c:pt idx="4">
                        <c:v>5.0000000000000001E-3</c:v>
                      </c:pt>
                      <c:pt idx="5">
                        <c:v>6.0000000000000001E-3</c:v>
                      </c:pt>
                      <c:pt idx="6">
                        <c:v>7.0000000000000001E-3</c:v>
                      </c:pt>
                      <c:pt idx="7">
                        <c:v>8.0000000000000002E-3</c:v>
                      </c:pt>
                      <c:pt idx="8">
                        <c:v>8.9999999999999993E-3</c:v>
                      </c:pt>
                      <c:pt idx="9">
                        <c:v>0.01</c:v>
                      </c:pt>
                      <c:pt idx="10">
                        <c:v>1.0999999999999999E-2</c:v>
                      </c:pt>
                      <c:pt idx="11">
                        <c:v>1.2E-2</c:v>
                      </c:pt>
                      <c:pt idx="12">
                        <c:v>1.2999999999999999E-2</c:v>
                      </c:pt>
                      <c:pt idx="13">
                        <c:v>1.4E-2</c:v>
                      </c:pt>
                      <c:pt idx="14">
                        <c:v>1.4999999999999999E-2</c:v>
                      </c:pt>
                      <c:pt idx="15">
                        <c:v>1.6E-2</c:v>
                      </c:pt>
                      <c:pt idx="16">
                        <c:v>1.7000000000000001E-2</c:v>
                      </c:pt>
                      <c:pt idx="17">
                        <c:v>1.7999999999999999E-2</c:v>
                      </c:pt>
                      <c:pt idx="18">
                        <c:v>1.9E-2</c:v>
                      </c:pt>
                      <c:pt idx="19">
                        <c:v>0.02</c:v>
                      </c:pt>
                      <c:pt idx="20">
                        <c:v>2.1000000000000001E-2</c:v>
                      </c:pt>
                      <c:pt idx="21">
                        <c:v>2.1999999999999999E-2</c:v>
                      </c:pt>
                      <c:pt idx="22">
                        <c:v>2.3E-2</c:v>
                      </c:pt>
                      <c:pt idx="23">
                        <c:v>2.4E-2</c:v>
                      </c:pt>
                      <c:pt idx="24">
                        <c:v>2.5000000000000001E-2</c:v>
                      </c:pt>
                      <c:pt idx="25">
                        <c:v>2.5999999999999999E-2</c:v>
                      </c:pt>
                      <c:pt idx="26">
                        <c:v>2.7E-2</c:v>
                      </c:pt>
                      <c:pt idx="27">
                        <c:v>2.8000000000000001E-2</c:v>
                      </c:pt>
                      <c:pt idx="28">
                        <c:v>2.9000000000000001E-2</c:v>
                      </c:pt>
                      <c:pt idx="29">
                        <c:v>0.03</c:v>
                      </c:pt>
                      <c:pt idx="30">
                        <c:v>3.1E-2</c:v>
                      </c:pt>
                      <c:pt idx="31">
                        <c:v>3.2000000000000001E-2</c:v>
                      </c:pt>
                      <c:pt idx="32">
                        <c:v>3.3000000000000002E-2</c:v>
                      </c:pt>
                      <c:pt idx="33">
                        <c:v>3.4000000000000002E-2</c:v>
                      </c:pt>
                      <c:pt idx="34">
                        <c:v>3.5000000000000003E-2</c:v>
                      </c:pt>
                      <c:pt idx="35">
                        <c:v>3.5999999999999997E-2</c:v>
                      </c:pt>
                      <c:pt idx="36">
                        <c:v>3.6999999999999998E-2</c:v>
                      </c:pt>
                      <c:pt idx="37">
                        <c:v>3.7999999999999999E-2</c:v>
                      </c:pt>
                      <c:pt idx="38">
                        <c:v>3.9E-2</c:v>
                      </c:pt>
                      <c:pt idx="39">
                        <c:v>0.04</c:v>
                      </c:pt>
                      <c:pt idx="40">
                        <c:v>4.1000000000000002E-2</c:v>
                      </c:pt>
                      <c:pt idx="41">
                        <c:v>4.2000000000000003E-2</c:v>
                      </c:pt>
                      <c:pt idx="42">
                        <c:v>4.2999999999999997E-2</c:v>
                      </c:pt>
                      <c:pt idx="43">
                        <c:v>4.3999999999999997E-2</c:v>
                      </c:pt>
                      <c:pt idx="44">
                        <c:v>4.4999999999999998E-2</c:v>
                      </c:pt>
                      <c:pt idx="45">
                        <c:v>4.5999999999999999E-2</c:v>
                      </c:pt>
                      <c:pt idx="46">
                        <c:v>4.7E-2</c:v>
                      </c:pt>
                      <c:pt idx="47">
                        <c:v>4.8000000000000001E-2</c:v>
                      </c:pt>
                      <c:pt idx="48">
                        <c:v>4.9000000000000002E-2</c:v>
                      </c:pt>
                      <c:pt idx="49">
                        <c:v>0.05</c:v>
                      </c:pt>
                      <c:pt idx="50">
                        <c:v>5.0999999999999997E-2</c:v>
                      </c:pt>
                      <c:pt idx="51">
                        <c:v>5.1999999999999998E-2</c:v>
                      </c:pt>
                      <c:pt idx="52">
                        <c:v>5.2999999999999999E-2</c:v>
                      </c:pt>
                      <c:pt idx="53">
                        <c:v>5.3999999999999999E-2</c:v>
                      </c:pt>
                      <c:pt idx="54">
                        <c:v>5.5E-2</c:v>
                      </c:pt>
                      <c:pt idx="55">
                        <c:v>5.6000000000000001E-2</c:v>
                      </c:pt>
                      <c:pt idx="56">
                        <c:v>5.7000000000000002E-2</c:v>
                      </c:pt>
                      <c:pt idx="57">
                        <c:v>5.8000000000000003E-2</c:v>
                      </c:pt>
                      <c:pt idx="58">
                        <c:v>5.8999999999999997E-2</c:v>
                      </c:pt>
                      <c:pt idx="59">
                        <c:v>0.06</c:v>
                      </c:pt>
                      <c:pt idx="60">
                        <c:v>6.0999999999999999E-2</c:v>
                      </c:pt>
                      <c:pt idx="61">
                        <c:v>6.2E-2</c:v>
                      </c:pt>
                      <c:pt idx="62">
                        <c:v>6.3E-2</c:v>
                      </c:pt>
                      <c:pt idx="63">
                        <c:v>6.4000000000000001E-2</c:v>
                      </c:pt>
                      <c:pt idx="64">
                        <c:v>6.5000000000000002E-2</c:v>
                      </c:pt>
                      <c:pt idx="65">
                        <c:v>6.6000000000000003E-2</c:v>
                      </c:pt>
                      <c:pt idx="66">
                        <c:v>6.7000000000000004E-2</c:v>
                      </c:pt>
                      <c:pt idx="67">
                        <c:v>6.8000000000000005E-2</c:v>
                      </c:pt>
                      <c:pt idx="68">
                        <c:v>6.9000000000000006E-2</c:v>
                      </c:pt>
                      <c:pt idx="69">
                        <c:v>7.0000000000000007E-2</c:v>
                      </c:pt>
                      <c:pt idx="70">
                        <c:v>7.0999999999999994E-2</c:v>
                      </c:pt>
                      <c:pt idx="71">
                        <c:v>7.1999999999999995E-2</c:v>
                      </c:pt>
                      <c:pt idx="72">
                        <c:v>7.2999999999999995E-2</c:v>
                      </c:pt>
                      <c:pt idx="73">
                        <c:v>7.3999999999999996E-2</c:v>
                      </c:pt>
                      <c:pt idx="74">
                        <c:v>7.4999999999999997E-2</c:v>
                      </c:pt>
                      <c:pt idx="75">
                        <c:v>7.5999999999999998E-2</c:v>
                      </c:pt>
                      <c:pt idx="76">
                        <c:v>7.6999999999999999E-2</c:v>
                      </c:pt>
                      <c:pt idx="77">
                        <c:v>7.8E-2</c:v>
                      </c:pt>
                      <c:pt idx="78">
                        <c:v>7.9000000000000001E-2</c:v>
                      </c:pt>
                      <c:pt idx="79">
                        <c:v>0.08</c:v>
                      </c:pt>
                      <c:pt idx="80">
                        <c:v>8.1000000000000003E-2</c:v>
                      </c:pt>
                      <c:pt idx="81">
                        <c:v>8.2000000000000003E-2</c:v>
                      </c:pt>
                      <c:pt idx="82">
                        <c:v>8.3000000000000004E-2</c:v>
                      </c:pt>
                      <c:pt idx="83">
                        <c:v>8.4000000000000005E-2</c:v>
                      </c:pt>
                      <c:pt idx="84">
                        <c:v>8.5000000000000006E-2</c:v>
                      </c:pt>
                      <c:pt idx="85">
                        <c:v>8.5999999999999993E-2</c:v>
                      </c:pt>
                      <c:pt idx="86">
                        <c:v>8.6999999999999994E-2</c:v>
                      </c:pt>
                      <c:pt idx="87">
                        <c:v>8.7999999999999995E-2</c:v>
                      </c:pt>
                      <c:pt idx="88">
                        <c:v>8.8999999999999996E-2</c:v>
                      </c:pt>
                      <c:pt idx="89">
                        <c:v>0.09</c:v>
                      </c:pt>
                      <c:pt idx="90">
                        <c:v>9.0999999999999998E-2</c:v>
                      </c:pt>
                      <c:pt idx="91">
                        <c:v>9.1999999999999998E-2</c:v>
                      </c:pt>
                      <c:pt idx="92">
                        <c:v>9.2999999999999999E-2</c:v>
                      </c:pt>
                      <c:pt idx="93">
                        <c:v>9.4E-2</c:v>
                      </c:pt>
                      <c:pt idx="94">
                        <c:v>9.5000000000000001E-2</c:v>
                      </c:pt>
                      <c:pt idx="95">
                        <c:v>9.6000000000000002E-2</c:v>
                      </c:pt>
                      <c:pt idx="96">
                        <c:v>9.7000000000000003E-2</c:v>
                      </c:pt>
                      <c:pt idx="97">
                        <c:v>9.8000000000000004E-2</c:v>
                      </c:pt>
                      <c:pt idx="98">
                        <c:v>9.9000000000000005E-2</c:v>
                      </c:pt>
                      <c:pt idx="99">
                        <c:v>0.1</c:v>
                      </c:pt>
                      <c:pt idx="100">
                        <c:v>0.10100000000000001</c:v>
                      </c:pt>
                      <c:pt idx="101">
                        <c:v>0.10199999999999999</c:v>
                      </c:pt>
                      <c:pt idx="102">
                        <c:v>0.10299999999999999</c:v>
                      </c:pt>
                      <c:pt idx="103">
                        <c:v>0.104</c:v>
                      </c:pt>
                      <c:pt idx="104">
                        <c:v>0.105</c:v>
                      </c:pt>
                      <c:pt idx="105">
                        <c:v>0.106</c:v>
                      </c:pt>
                      <c:pt idx="106">
                        <c:v>0.107</c:v>
                      </c:pt>
                      <c:pt idx="107">
                        <c:v>0.108</c:v>
                      </c:pt>
                      <c:pt idx="108">
                        <c:v>0.109</c:v>
                      </c:pt>
                      <c:pt idx="109">
                        <c:v>0.11</c:v>
                      </c:pt>
                      <c:pt idx="110">
                        <c:v>0.111</c:v>
                      </c:pt>
                      <c:pt idx="111">
                        <c:v>0.112</c:v>
                      </c:pt>
                      <c:pt idx="112">
                        <c:v>0.113</c:v>
                      </c:pt>
                      <c:pt idx="113">
                        <c:v>0.114</c:v>
                      </c:pt>
                      <c:pt idx="114">
                        <c:v>0.115</c:v>
                      </c:pt>
                      <c:pt idx="115">
                        <c:v>0.11600000000000001</c:v>
                      </c:pt>
                      <c:pt idx="116">
                        <c:v>0.11700000000000001</c:v>
                      </c:pt>
                      <c:pt idx="117">
                        <c:v>0.11799999999999999</c:v>
                      </c:pt>
                      <c:pt idx="118">
                        <c:v>0.11899999999999999</c:v>
                      </c:pt>
                      <c:pt idx="119">
                        <c:v>0.12</c:v>
                      </c:pt>
                      <c:pt idx="120">
                        <c:v>0.121</c:v>
                      </c:pt>
                      <c:pt idx="121">
                        <c:v>0.122</c:v>
                      </c:pt>
                      <c:pt idx="122">
                        <c:v>0.123</c:v>
                      </c:pt>
                      <c:pt idx="123">
                        <c:v>0.124</c:v>
                      </c:pt>
                      <c:pt idx="124">
                        <c:v>0.125</c:v>
                      </c:pt>
                      <c:pt idx="125">
                        <c:v>0.126</c:v>
                      </c:pt>
                      <c:pt idx="126">
                        <c:v>0.127</c:v>
                      </c:pt>
                      <c:pt idx="127">
                        <c:v>0.128</c:v>
                      </c:pt>
                      <c:pt idx="128">
                        <c:v>0.129</c:v>
                      </c:pt>
                      <c:pt idx="129">
                        <c:v>0.13</c:v>
                      </c:pt>
                      <c:pt idx="130">
                        <c:v>0.13100000000000001</c:v>
                      </c:pt>
                      <c:pt idx="131">
                        <c:v>0.13200000000000001</c:v>
                      </c:pt>
                      <c:pt idx="132">
                        <c:v>0.13300000000000001</c:v>
                      </c:pt>
                      <c:pt idx="133">
                        <c:v>0.13400000000000001</c:v>
                      </c:pt>
                      <c:pt idx="134">
                        <c:v>0.13500000000000001</c:v>
                      </c:pt>
                      <c:pt idx="135">
                        <c:v>0.13600000000000001</c:v>
                      </c:pt>
                      <c:pt idx="136">
                        <c:v>0.13700000000000001</c:v>
                      </c:pt>
                      <c:pt idx="137">
                        <c:v>0.13800000000000001</c:v>
                      </c:pt>
                      <c:pt idx="138">
                        <c:v>0.13900000000000001</c:v>
                      </c:pt>
                      <c:pt idx="139">
                        <c:v>0.14000000000000001</c:v>
                      </c:pt>
                      <c:pt idx="140">
                        <c:v>0.14099999999999999</c:v>
                      </c:pt>
                      <c:pt idx="141">
                        <c:v>0.14199999999999999</c:v>
                      </c:pt>
                      <c:pt idx="142">
                        <c:v>0.14299999999999999</c:v>
                      </c:pt>
                      <c:pt idx="143">
                        <c:v>0.14399999999999999</c:v>
                      </c:pt>
                      <c:pt idx="144">
                        <c:v>0.14499999999999999</c:v>
                      </c:pt>
                      <c:pt idx="145">
                        <c:v>0.14599999999999999</c:v>
                      </c:pt>
                      <c:pt idx="146">
                        <c:v>0.14699999999999999</c:v>
                      </c:pt>
                      <c:pt idx="147">
                        <c:v>0.14799999999999999</c:v>
                      </c:pt>
                      <c:pt idx="148">
                        <c:v>0.14899999999999999</c:v>
                      </c:pt>
                      <c:pt idx="149">
                        <c:v>0.15</c:v>
                      </c:pt>
                      <c:pt idx="150">
                        <c:v>0.151</c:v>
                      </c:pt>
                      <c:pt idx="151">
                        <c:v>0.152</c:v>
                      </c:pt>
                      <c:pt idx="152">
                        <c:v>0.153</c:v>
                      </c:pt>
                      <c:pt idx="153">
                        <c:v>0.154</c:v>
                      </c:pt>
                      <c:pt idx="154">
                        <c:v>0.155</c:v>
                      </c:pt>
                      <c:pt idx="155">
                        <c:v>0.156</c:v>
                      </c:pt>
                      <c:pt idx="156">
                        <c:v>0.157</c:v>
                      </c:pt>
                      <c:pt idx="157">
                        <c:v>0.158</c:v>
                      </c:pt>
                      <c:pt idx="158">
                        <c:v>0.159</c:v>
                      </c:pt>
                      <c:pt idx="159">
                        <c:v>0.16</c:v>
                      </c:pt>
                      <c:pt idx="160">
                        <c:v>0.161</c:v>
                      </c:pt>
                      <c:pt idx="161">
                        <c:v>0.16200000000000001</c:v>
                      </c:pt>
                      <c:pt idx="162">
                        <c:v>0.16300000000000001</c:v>
                      </c:pt>
                      <c:pt idx="163">
                        <c:v>0.16400000000000001</c:v>
                      </c:pt>
                      <c:pt idx="164">
                        <c:v>0.16500000000000001</c:v>
                      </c:pt>
                      <c:pt idx="165">
                        <c:v>0.16600000000000001</c:v>
                      </c:pt>
                      <c:pt idx="166">
                        <c:v>0.16700000000000001</c:v>
                      </c:pt>
                      <c:pt idx="167">
                        <c:v>0.16800000000000001</c:v>
                      </c:pt>
                      <c:pt idx="168">
                        <c:v>0.16900000000000001</c:v>
                      </c:pt>
                      <c:pt idx="169">
                        <c:v>0.17</c:v>
                      </c:pt>
                      <c:pt idx="170">
                        <c:v>0.17100000000000001</c:v>
                      </c:pt>
                      <c:pt idx="171">
                        <c:v>0.17199999999999999</c:v>
                      </c:pt>
                      <c:pt idx="172">
                        <c:v>0.17299999999999999</c:v>
                      </c:pt>
                      <c:pt idx="173">
                        <c:v>0.17399999999999999</c:v>
                      </c:pt>
                      <c:pt idx="174">
                        <c:v>0.17499999999999999</c:v>
                      </c:pt>
                      <c:pt idx="175">
                        <c:v>0.17599999999999999</c:v>
                      </c:pt>
                      <c:pt idx="176">
                        <c:v>0.17699999999999999</c:v>
                      </c:pt>
                      <c:pt idx="177">
                        <c:v>0.17799999999999999</c:v>
                      </c:pt>
                      <c:pt idx="178">
                        <c:v>0.17899999999999999</c:v>
                      </c:pt>
                      <c:pt idx="179">
                        <c:v>0.18</c:v>
                      </c:pt>
                      <c:pt idx="180">
                        <c:v>0.18099999999999999</c:v>
                      </c:pt>
                      <c:pt idx="181">
                        <c:v>0.182</c:v>
                      </c:pt>
                      <c:pt idx="182">
                        <c:v>0.183</c:v>
                      </c:pt>
                      <c:pt idx="183">
                        <c:v>0.184</c:v>
                      </c:pt>
                      <c:pt idx="184">
                        <c:v>0.185</c:v>
                      </c:pt>
                      <c:pt idx="185">
                        <c:v>0.186</c:v>
                      </c:pt>
                      <c:pt idx="186">
                        <c:v>0.187</c:v>
                      </c:pt>
                      <c:pt idx="187">
                        <c:v>0.188</c:v>
                      </c:pt>
                      <c:pt idx="188">
                        <c:v>0.189</c:v>
                      </c:pt>
                      <c:pt idx="189">
                        <c:v>0.19</c:v>
                      </c:pt>
                      <c:pt idx="190">
                        <c:v>0.191</c:v>
                      </c:pt>
                      <c:pt idx="191">
                        <c:v>0.192</c:v>
                      </c:pt>
                      <c:pt idx="192">
                        <c:v>0.193</c:v>
                      </c:pt>
                      <c:pt idx="193">
                        <c:v>0.19400000000000001</c:v>
                      </c:pt>
                      <c:pt idx="194">
                        <c:v>0.19500000000000001</c:v>
                      </c:pt>
                      <c:pt idx="195">
                        <c:v>0.19600000000000001</c:v>
                      </c:pt>
                      <c:pt idx="196">
                        <c:v>0.19700000000000001</c:v>
                      </c:pt>
                      <c:pt idx="197">
                        <c:v>0.19800000000000001</c:v>
                      </c:pt>
                      <c:pt idx="198">
                        <c:v>0.19900000000000001</c:v>
                      </c:pt>
                      <c:pt idx="199">
                        <c:v>0.2</c:v>
                      </c:pt>
                      <c:pt idx="200">
                        <c:v>0.20100000000000001</c:v>
                      </c:pt>
                      <c:pt idx="201">
                        <c:v>0.20200000000000001</c:v>
                      </c:pt>
                      <c:pt idx="202">
                        <c:v>0.20300000000000001</c:v>
                      </c:pt>
                      <c:pt idx="203">
                        <c:v>0.20399999999999999</c:v>
                      </c:pt>
                      <c:pt idx="204">
                        <c:v>0.20499999999999999</c:v>
                      </c:pt>
                      <c:pt idx="205">
                        <c:v>0.20599999999999999</c:v>
                      </c:pt>
                      <c:pt idx="206">
                        <c:v>0.20699999999999999</c:v>
                      </c:pt>
                      <c:pt idx="207">
                        <c:v>0.20799999999999999</c:v>
                      </c:pt>
                      <c:pt idx="208">
                        <c:v>0.20899999999999999</c:v>
                      </c:pt>
                      <c:pt idx="209">
                        <c:v>0.21</c:v>
                      </c:pt>
                      <c:pt idx="210">
                        <c:v>0.21099999999999999</c:v>
                      </c:pt>
                      <c:pt idx="211">
                        <c:v>0.21199999999999999</c:v>
                      </c:pt>
                      <c:pt idx="212">
                        <c:v>0.21299999999999999</c:v>
                      </c:pt>
                      <c:pt idx="213">
                        <c:v>0.214</c:v>
                      </c:pt>
                      <c:pt idx="214">
                        <c:v>0.215</c:v>
                      </c:pt>
                      <c:pt idx="215">
                        <c:v>0.216</c:v>
                      </c:pt>
                      <c:pt idx="216">
                        <c:v>0.217</c:v>
                      </c:pt>
                      <c:pt idx="217">
                        <c:v>0.218</c:v>
                      </c:pt>
                      <c:pt idx="218">
                        <c:v>0.219</c:v>
                      </c:pt>
                      <c:pt idx="219">
                        <c:v>0.22</c:v>
                      </c:pt>
                      <c:pt idx="220">
                        <c:v>0.221</c:v>
                      </c:pt>
                      <c:pt idx="221">
                        <c:v>0.222</c:v>
                      </c:pt>
                      <c:pt idx="222">
                        <c:v>0.223</c:v>
                      </c:pt>
                      <c:pt idx="223">
                        <c:v>0.224</c:v>
                      </c:pt>
                      <c:pt idx="224">
                        <c:v>0.22500000000000001</c:v>
                      </c:pt>
                      <c:pt idx="225">
                        <c:v>0.22600000000000001</c:v>
                      </c:pt>
                      <c:pt idx="226">
                        <c:v>0.22700000000000001</c:v>
                      </c:pt>
                      <c:pt idx="227">
                        <c:v>0.22800000000000001</c:v>
                      </c:pt>
                      <c:pt idx="228">
                        <c:v>0.22900000000000001</c:v>
                      </c:pt>
                      <c:pt idx="229">
                        <c:v>0.23</c:v>
                      </c:pt>
                      <c:pt idx="230">
                        <c:v>0.23100000000000001</c:v>
                      </c:pt>
                      <c:pt idx="231">
                        <c:v>0.23200000000000001</c:v>
                      </c:pt>
                      <c:pt idx="232">
                        <c:v>0.23300000000000001</c:v>
                      </c:pt>
                      <c:pt idx="233">
                        <c:v>0.23400000000000001</c:v>
                      </c:pt>
                      <c:pt idx="234">
                        <c:v>0.23499999999999999</c:v>
                      </c:pt>
                      <c:pt idx="235">
                        <c:v>0.23599999999999999</c:v>
                      </c:pt>
                      <c:pt idx="236">
                        <c:v>0.23699999999999999</c:v>
                      </c:pt>
                      <c:pt idx="237">
                        <c:v>0.23799999999999999</c:v>
                      </c:pt>
                      <c:pt idx="238">
                        <c:v>0.23899999999999999</c:v>
                      </c:pt>
                      <c:pt idx="239">
                        <c:v>0.24</c:v>
                      </c:pt>
                      <c:pt idx="240">
                        <c:v>0.24099999999999999</c:v>
                      </c:pt>
                      <c:pt idx="241">
                        <c:v>0.24199999999999999</c:v>
                      </c:pt>
                      <c:pt idx="242">
                        <c:v>0.24299999999999999</c:v>
                      </c:pt>
                      <c:pt idx="243">
                        <c:v>0.24399999999999999</c:v>
                      </c:pt>
                      <c:pt idx="244">
                        <c:v>0.245</c:v>
                      </c:pt>
                      <c:pt idx="245">
                        <c:v>0.246</c:v>
                      </c:pt>
                      <c:pt idx="246">
                        <c:v>0.247</c:v>
                      </c:pt>
                      <c:pt idx="247">
                        <c:v>0.248</c:v>
                      </c:pt>
                      <c:pt idx="248">
                        <c:v>0.249</c:v>
                      </c:pt>
                      <c:pt idx="249">
                        <c:v>0.25</c:v>
                      </c:pt>
                      <c:pt idx="250">
                        <c:v>0.251</c:v>
                      </c:pt>
                      <c:pt idx="251">
                        <c:v>0.252</c:v>
                      </c:pt>
                      <c:pt idx="252">
                        <c:v>0.253</c:v>
                      </c:pt>
                      <c:pt idx="253">
                        <c:v>0.254</c:v>
                      </c:pt>
                      <c:pt idx="254">
                        <c:v>0.255</c:v>
                      </c:pt>
                      <c:pt idx="255">
                        <c:v>0.25600000000000001</c:v>
                      </c:pt>
                      <c:pt idx="256">
                        <c:v>0.25700000000000001</c:v>
                      </c:pt>
                      <c:pt idx="257">
                        <c:v>0.25800000000000001</c:v>
                      </c:pt>
                      <c:pt idx="258">
                        <c:v>0.25900000000000001</c:v>
                      </c:pt>
                      <c:pt idx="259">
                        <c:v>0.26</c:v>
                      </c:pt>
                      <c:pt idx="260">
                        <c:v>0.26100000000000001</c:v>
                      </c:pt>
                      <c:pt idx="261">
                        <c:v>0.26200000000000001</c:v>
                      </c:pt>
                      <c:pt idx="262">
                        <c:v>0.26300000000000001</c:v>
                      </c:pt>
                      <c:pt idx="263">
                        <c:v>0.26400000000000001</c:v>
                      </c:pt>
                      <c:pt idx="264">
                        <c:v>0.26500000000000001</c:v>
                      </c:pt>
                      <c:pt idx="265">
                        <c:v>0.26600000000000001</c:v>
                      </c:pt>
                      <c:pt idx="266">
                        <c:v>0.26700000000000002</c:v>
                      </c:pt>
                      <c:pt idx="267">
                        <c:v>0.26800000000000002</c:v>
                      </c:pt>
                      <c:pt idx="268">
                        <c:v>0.26900000000000002</c:v>
                      </c:pt>
                      <c:pt idx="269">
                        <c:v>0.27</c:v>
                      </c:pt>
                      <c:pt idx="270">
                        <c:v>0.27100000000000002</c:v>
                      </c:pt>
                      <c:pt idx="271">
                        <c:v>0.27200000000000002</c:v>
                      </c:pt>
                      <c:pt idx="272">
                        <c:v>0.27300000000000002</c:v>
                      </c:pt>
                      <c:pt idx="273">
                        <c:v>0.27400000000000002</c:v>
                      </c:pt>
                      <c:pt idx="274">
                        <c:v>0.27500000000000002</c:v>
                      </c:pt>
                      <c:pt idx="275">
                        <c:v>0.27600000000000002</c:v>
                      </c:pt>
                      <c:pt idx="276">
                        <c:v>0.27700000000000002</c:v>
                      </c:pt>
                      <c:pt idx="277">
                        <c:v>0.27800000000000002</c:v>
                      </c:pt>
                      <c:pt idx="278">
                        <c:v>0.27900000000000003</c:v>
                      </c:pt>
                      <c:pt idx="279">
                        <c:v>0.28000000000000003</c:v>
                      </c:pt>
                      <c:pt idx="280">
                        <c:v>0.28100000000000003</c:v>
                      </c:pt>
                      <c:pt idx="281">
                        <c:v>0.28199999999999997</c:v>
                      </c:pt>
                      <c:pt idx="282">
                        <c:v>0.28299999999999997</c:v>
                      </c:pt>
                      <c:pt idx="283">
                        <c:v>0.28399999999999997</c:v>
                      </c:pt>
                      <c:pt idx="284">
                        <c:v>0.28499999999999998</c:v>
                      </c:pt>
                      <c:pt idx="285">
                        <c:v>0.28599999999999998</c:v>
                      </c:pt>
                      <c:pt idx="286">
                        <c:v>0.28699999999999998</c:v>
                      </c:pt>
                      <c:pt idx="287">
                        <c:v>0.28799999999999998</c:v>
                      </c:pt>
                      <c:pt idx="288">
                        <c:v>0.28899999999999998</c:v>
                      </c:pt>
                      <c:pt idx="289">
                        <c:v>0.28999999999999998</c:v>
                      </c:pt>
                      <c:pt idx="290">
                        <c:v>0.29099999999999998</c:v>
                      </c:pt>
                      <c:pt idx="291">
                        <c:v>0.29199999999999998</c:v>
                      </c:pt>
                      <c:pt idx="292">
                        <c:v>0.29299999999999998</c:v>
                      </c:pt>
                      <c:pt idx="293">
                        <c:v>0.29399999999999998</c:v>
                      </c:pt>
                      <c:pt idx="294">
                        <c:v>0.29499999999999998</c:v>
                      </c:pt>
                      <c:pt idx="295">
                        <c:v>0.29599999999999999</c:v>
                      </c:pt>
                      <c:pt idx="296">
                        <c:v>0.29699999999999999</c:v>
                      </c:pt>
                      <c:pt idx="297">
                        <c:v>0.29799999999999999</c:v>
                      </c:pt>
                      <c:pt idx="298">
                        <c:v>0.29899999999999999</c:v>
                      </c:pt>
                      <c:pt idx="299">
                        <c:v>0.3</c:v>
                      </c:pt>
                      <c:pt idx="300">
                        <c:v>0.30099999999999999</c:v>
                      </c:pt>
                      <c:pt idx="301">
                        <c:v>0.30199999999999999</c:v>
                      </c:pt>
                      <c:pt idx="302">
                        <c:v>0.30299999999999999</c:v>
                      </c:pt>
                      <c:pt idx="303">
                        <c:v>0.30399999999999999</c:v>
                      </c:pt>
                      <c:pt idx="304">
                        <c:v>0.30499999999999999</c:v>
                      </c:pt>
                      <c:pt idx="305">
                        <c:v>0.30599999999999999</c:v>
                      </c:pt>
                      <c:pt idx="306">
                        <c:v>0.307</c:v>
                      </c:pt>
                      <c:pt idx="307">
                        <c:v>0.308</c:v>
                      </c:pt>
                      <c:pt idx="308">
                        <c:v>0.309</c:v>
                      </c:pt>
                      <c:pt idx="309">
                        <c:v>0.31</c:v>
                      </c:pt>
                      <c:pt idx="310">
                        <c:v>0.311</c:v>
                      </c:pt>
                      <c:pt idx="311">
                        <c:v>0.312</c:v>
                      </c:pt>
                      <c:pt idx="312">
                        <c:v>0.313</c:v>
                      </c:pt>
                      <c:pt idx="313">
                        <c:v>0.314</c:v>
                      </c:pt>
                      <c:pt idx="314">
                        <c:v>0.315</c:v>
                      </c:pt>
                      <c:pt idx="315">
                        <c:v>0.316</c:v>
                      </c:pt>
                      <c:pt idx="316">
                        <c:v>0.317</c:v>
                      </c:pt>
                      <c:pt idx="317">
                        <c:v>0.318</c:v>
                      </c:pt>
                      <c:pt idx="318">
                        <c:v>0.31900000000000001</c:v>
                      </c:pt>
                      <c:pt idx="319">
                        <c:v>0.32</c:v>
                      </c:pt>
                      <c:pt idx="320">
                        <c:v>0.32100000000000001</c:v>
                      </c:pt>
                      <c:pt idx="321">
                        <c:v>0.32200000000000001</c:v>
                      </c:pt>
                      <c:pt idx="322">
                        <c:v>0.32300000000000001</c:v>
                      </c:pt>
                      <c:pt idx="323">
                        <c:v>0.32400000000000001</c:v>
                      </c:pt>
                      <c:pt idx="324">
                        <c:v>0.32500000000000001</c:v>
                      </c:pt>
                      <c:pt idx="325">
                        <c:v>0.32600000000000001</c:v>
                      </c:pt>
                      <c:pt idx="326">
                        <c:v>0.32700000000000001</c:v>
                      </c:pt>
                      <c:pt idx="327">
                        <c:v>0.32800000000000001</c:v>
                      </c:pt>
                      <c:pt idx="328">
                        <c:v>0.32900000000000001</c:v>
                      </c:pt>
                      <c:pt idx="329">
                        <c:v>0.33</c:v>
                      </c:pt>
                      <c:pt idx="330">
                        <c:v>0.33100000000000002</c:v>
                      </c:pt>
                      <c:pt idx="331">
                        <c:v>0.33200000000000002</c:v>
                      </c:pt>
                      <c:pt idx="332">
                        <c:v>0.33300000000000002</c:v>
                      </c:pt>
                      <c:pt idx="333">
                        <c:v>0.33400000000000002</c:v>
                      </c:pt>
                      <c:pt idx="334">
                        <c:v>0.33500000000000002</c:v>
                      </c:pt>
                      <c:pt idx="335">
                        <c:v>0.33600000000000002</c:v>
                      </c:pt>
                      <c:pt idx="336">
                        <c:v>0.33700000000000002</c:v>
                      </c:pt>
                      <c:pt idx="337">
                        <c:v>0.33800000000000002</c:v>
                      </c:pt>
                      <c:pt idx="338">
                        <c:v>0.33900000000000002</c:v>
                      </c:pt>
                      <c:pt idx="339">
                        <c:v>0.34</c:v>
                      </c:pt>
                      <c:pt idx="340">
                        <c:v>0.34100000000000003</c:v>
                      </c:pt>
                      <c:pt idx="341">
                        <c:v>0.34200000000000003</c:v>
                      </c:pt>
                      <c:pt idx="342">
                        <c:v>0.34300000000000003</c:v>
                      </c:pt>
                      <c:pt idx="343">
                        <c:v>0.34399999999999997</c:v>
                      </c:pt>
                      <c:pt idx="344">
                        <c:v>0.34499999999999997</c:v>
                      </c:pt>
                      <c:pt idx="345">
                        <c:v>0.34599999999999997</c:v>
                      </c:pt>
                      <c:pt idx="346">
                        <c:v>0.34699999999999998</c:v>
                      </c:pt>
                      <c:pt idx="347">
                        <c:v>0.34799999999999998</c:v>
                      </c:pt>
                      <c:pt idx="348">
                        <c:v>0.34899999999999998</c:v>
                      </c:pt>
                      <c:pt idx="349">
                        <c:v>0.35</c:v>
                      </c:pt>
                      <c:pt idx="350">
                        <c:v>0.35099999999999998</c:v>
                      </c:pt>
                      <c:pt idx="351">
                        <c:v>0.35199999999999998</c:v>
                      </c:pt>
                      <c:pt idx="352">
                        <c:v>0.35299999999999998</c:v>
                      </c:pt>
                      <c:pt idx="353">
                        <c:v>0.35399999999999998</c:v>
                      </c:pt>
                      <c:pt idx="354">
                        <c:v>0.35499999999999998</c:v>
                      </c:pt>
                      <c:pt idx="355">
                        <c:v>0.35599999999999998</c:v>
                      </c:pt>
                      <c:pt idx="356">
                        <c:v>0.35699999999999998</c:v>
                      </c:pt>
                      <c:pt idx="357">
                        <c:v>0.35799999999999998</c:v>
                      </c:pt>
                      <c:pt idx="358">
                        <c:v>0.35899999999999999</c:v>
                      </c:pt>
                      <c:pt idx="359">
                        <c:v>0.36</c:v>
                      </c:pt>
                      <c:pt idx="360">
                        <c:v>0.36099999999999999</c:v>
                      </c:pt>
                      <c:pt idx="361">
                        <c:v>0.36199999999999999</c:v>
                      </c:pt>
                      <c:pt idx="362">
                        <c:v>0.36299999999999999</c:v>
                      </c:pt>
                      <c:pt idx="363">
                        <c:v>0.36399999999999999</c:v>
                      </c:pt>
                      <c:pt idx="364">
                        <c:v>0.36499999999999999</c:v>
                      </c:pt>
                      <c:pt idx="365">
                        <c:v>0.36599999999999999</c:v>
                      </c:pt>
                      <c:pt idx="366">
                        <c:v>0.36699999999999999</c:v>
                      </c:pt>
                      <c:pt idx="367">
                        <c:v>0.36799999999999999</c:v>
                      </c:pt>
                      <c:pt idx="368">
                        <c:v>0.36899999999999999</c:v>
                      </c:pt>
                      <c:pt idx="369">
                        <c:v>0.37</c:v>
                      </c:pt>
                      <c:pt idx="370">
                        <c:v>0.371</c:v>
                      </c:pt>
                      <c:pt idx="371">
                        <c:v>0.372</c:v>
                      </c:pt>
                      <c:pt idx="372">
                        <c:v>0.373</c:v>
                      </c:pt>
                      <c:pt idx="373">
                        <c:v>0.374</c:v>
                      </c:pt>
                      <c:pt idx="374">
                        <c:v>0.375</c:v>
                      </c:pt>
                      <c:pt idx="375">
                        <c:v>0.376</c:v>
                      </c:pt>
                      <c:pt idx="376">
                        <c:v>0.377</c:v>
                      </c:pt>
                      <c:pt idx="377">
                        <c:v>0.378</c:v>
                      </c:pt>
                      <c:pt idx="378">
                        <c:v>0.379</c:v>
                      </c:pt>
                      <c:pt idx="379">
                        <c:v>0.38</c:v>
                      </c:pt>
                      <c:pt idx="380">
                        <c:v>0.38100000000000001</c:v>
                      </c:pt>
                      <c:pt idx="381">
                        <c:v>0.38200000000000001</c:v>
                      </c:pt>
                      <c:pt idx="382">
                        <c:v>0.38300000000000001</c:v>
                      </c:pt>
                      <c:pt idx="383">
                        <c:v>0.38400000000000001</c:v>
                      </c:pt>
                      <c:pt idx="384">
                        <c:v>0.38500000000000001</c:v>
                      </c:pt>
                      <c:pt idx="385">
                        <c:v>0.38600000000000001</c:v>
                      </c:pt>
                      <c:pt idx="386">
                        <c:v>0.38700000000000001</c:v>
                      </c:pt>
                      <c:pt idx="387">
                        <c:v>0.38800000000000001</c:v>
                      </c:pt>
                      <c:pt idx="388">
                        <c:v>0.38900000000000001</c:v>
                      </c:pt>
                      <c:pt idx="389">
                        <c:v>0.39</c:v>
                      </c:pt>
                      <c:pt idx="390">
                        <c:v>0.39100000000000001</c:v>
                      </c:pt>
                      <c:pt idx="391">
                        <c:v>0.39200000000000002</c:v>
                      </c:pt>
                      <c:pt idx="392">
                        <c:v>0.39300000000000002</c:v>
                      </c:pt>
                      <c:pt idx="393">
                        <c:v>0.39400000000000002</c:v>
                      </c:pt>
                      <c:pt idx="394">
                        <c:v>0.39500000000000002</c:v>
                      </c:pt>
                      <c:pt idx="395">
                        <c:v>0.39600000000000002</c:v>
                      </c:pt>
                      <c:pt idx="396">
                        <c:v>0.39700000000000002</c:v>
                      </c:pt>
                      <c:pt idx="397">
                        <c:v>0.39800000000000002</c:v>
                      </c:pt>
                      <c:pt idx="398">
                        <c:v>0.39900000000000002</c:v>
                      </c:pt>
                      <c:pt idx="399">
                        <c:v>0.4</c:v>
                      </c:pt>
                      <c:pt idx="400">
                        <c:v>0.40100000000000002</c:v>
                      </c:pt>
                      <c:pt idx="401">
                        <c:v>0.40200000000000002</c:v>
                      </c:pt>
                      <c:pt idx="402">
                        <c:v>0.40300000000000002</c:v>
                      </c:pt>
                      <c:pt idx="403">
                        <c:v>0.40400000000000003</c:v>
                      </c:pt>
                      <c:pt idx="404">
                        <c:v>0.40500000000000003</c:v>
                      </c:pt>
                      <c:pt idx="405">
                        <c:v>0.40600000000000003</c:v>
                      </c:pt>
                      <c:pt idx="406">
                        <c:v>0.40699999999999997</c:v>
                      </c:pt>
                      <c:pt idx="407">
                        <c:v>0.40799999999999997</c:v>
                      </c:pt>
                      <c:pt idx="408">
                        <c:v>0.40899999999999997</c:v>
                      </c:pt>
                      <c:pt idx="409">
                        <c:v>0.41</c:v>
                      </c:pt>
                      <c:pt idx="410">
                        <c:v>0.41099999999999998</c:v>
                      </c:pt>
                      <c:pt idx="411">
                        <c:v>0.41199999999999998</c:v>
                      </c:pt>
                      <c:pt idx="412">
                        <c:v>0.41299999999999998</c:v>
                      </c:pt>
                      <c:pt idx="413">
                        <c:v>0.41399999999999998</c:v>
                      </c:pt>
                      <c:pt idx="414">
                        <c:v>0.41499999999999998</c:v>
                      </c:pt>
                      <c:pt idx="415">
                        <c:v>0.41599999999999998</c:v>
                      </c:pt>
                      <c:pt idx="416">
                        <c:v>0.41699999999999998</c:v>
                      </c:pt>
                      <c:pt idx="417">
                        <c:v>0.41799999999999998</c:v>
                      </c:pt>
                      <c:pt idx="418">
                        <c:v>0.41899999999999998</c:v>
                      </c:pt>
                      <c:pt idx="419">
                        <c:v>0.42</c:v>
                      </c:pt>
                      <c:pt idx="420">
                        <c:v>0.42099999999999999</c:v>
                      </c:pt>
                      <c:pt idx="421">
                        <c:v>0.42199999999999999</c:v>
                      </c:pt>
                      <c:pt idx="422">
                        <c:v>0.42299999999999999</c:v>
                      </c:pt>
                      <c:pt idx="423">
                        <c:v>0.42399999999999999</c:v>
                      </c:pt>
                      <c:pt idx="424">
                        <c:v>0.42499999999999999</c:v>
                      </c:pt>
                      <c:pt idx="425">
                        <c:v>0.42599999999999999</c:v>
                      </c:pt>
                      <c:pt idx="426">
                        <c:v>0.42699999999999999</c:v>
                      </c:pt>
                      <c:pt idx="427">
                        <c:v>0.42799999999999999</c:v>
                      </c:pt>
                      <c:pt idx="428">
                        <c:v>0.42899999999999999</c:v>
                      </c:pt>
                      <c:pt idx="429">
                        <c:v>0.43</c:v>
                      </c:pt>
                      <c:pt idx="430">
                        <c:v>0.43099999999999999</c:v>
                      </c:pt>
                      <c:pt idx="431">
                        <c:v>0.432</c:v>
                      </c:pt>
                      <c:pt idx="432">
                        <c:v>0.433</c:v>
                      </c:pt>
                      <c:pt idx="433">
                        <c:v>0.434</c:v>
                      </c:pt>
                      <c:pt idx="434">
                        <c:v>0.435</c:v>
                      </c:pt>
                      <c:pt idx="435">
                        <c:v>0.436</c:v>
                      </c:pt>
                      <c:pt idx="436">
                        <c:v>0.437</c:v>
                      </c:pt>
                      <c:pt idx="437">
                        <c:v>0.438</c:v>
                      </c:pt>
                      <c:pt idx="438">
                        <c:v>0.439</c:v>
                      </c:pt>
                      <c:pt idx="439">
                        <c:v>0.44</c:v>
                      </c:pt>
                      <c:pt idx="440">
                        <c:v>0.441</c:v>
                      </c:pt>
                      <c:pt idx="441">
                        <c:v>0.442</c:v>
                      </c:pt>
                      <c:pt idx="442">
                        <c:v>0.443</c:v>
                      </c:pt>
                      <c:pt idx="443">
                        <c:v>0.44400000000000001</c:v>
                      </c:pt>
                      <c:pt idx="444">
                        <c:v>0.44500000000000001</c:v>
                      </c:pt>
                      <c:pt idx="445">
                        <c:v>0.44600000000000001</c:v>
                      </c:pt>
                      <c:pt idx="446">
                        <c:v>0.44700000000000001</c:v>
                      </c:pt>
                      <c:pt idx="447">
                        <c:v>0.44800000000000001</c:v>
                      </c:pt>
                      <c:pt idx="448">
                        <c:v>0.44900000000000001</c:v>
                      </c:pt>
                      <c:pt idx="449">
                        <c:v>0.45</c:v>
                      </c:pt>
                      <c:pt idx="450">
                        <c:v>0.45100000000000001</c:v>
                      </c:pt>
                      <c:pt idx="451">
                        <c:v>0.45200000000000001</c:v>
                      </c:pt>
                      <c:pt idx="452">
                        <c:v>0.45300000000000001</c:v>
                      </c:pt>
                      <c:pt idx="453">
                        <c:v>0.45400000000000001</c:v>
                      </c:pt>
                      <c:pt idx="454">
                        <c:v>0.45500000000000002</c:v>
                      </c:pt>
                      <c:pt idx="455">
                        <c:v>0.45600000000000002</c:v>
                      </c:pt>
                      <c:pt idx="456">
                        <c:v>0.45700000000000002</c:v>
                      </c:pt>
                      <c:pt idx="457">
                        <c:v>0.45800000000000002</c:v>
                      </c:pt>
                      <c:pt idx="458">
                        <c:v>0.45900000000000002</c:v>
                      </c:pt>
                      <c:pt idx="459">
                        <c:v>0.46</c:v>
                      </c:pt>
                      <c:pt idx="460">
                        <c:v>0.46100000000000002</c:v>
                      </c:pt>
                      <c:pt idx="461">
                        <c:v>0.46200000000000002</c:v>
                      </c:pt>
                      <c:pt idx="462">
                        <c:v>0.46300000000000002</c:v>
                      </c:pt>
                      <c:pt idx="463">
                        <c:v>0.46400000000000002</c:v>
                      </c:pt>
                      <c:pt idx="464">
                        <c:v>0.46500000000000002</c:v>
                      </c:pt>
                      <c:pt idx="465">
                        <c:v>0.46600000000000003</c:v>
                      </c:pt>
                      <c:pt idx="466">
                        <c:v>0.46700000000000003</c:v>
                      </c:pt>
                      <c:pt idx="467">
                        <c:v>0.46800000000000003</c:v>
                      </c:pt>
                      <c:pt idx="468">
                        <c:v>0.46899999999999997</c:v>
                      </c:pt>
                      <c:pt idx="469">
                        <c:v>0.47</c:v>
                      </c:pt>
                      <c:pt idx="470">
                        <c:v>0.47099999999999997</c:v>
                      </c:pt>
                      <c:pt idx="471">
                        <c:v>0.47199999999999998</c:v>
                      </c:pt>
                      <c:pt idx="472">
                        <c:v>0.47299999999999998</c:v>
                      </c:pt>
                      <c:pt idx="473">
                        <c:v>0.47399999999999998</c:v>
                      </c:pt>
                      <c:pt idx="474">
                        <c:v>0.47499999999999998</c:v>
                      </c:pt>
                      <c:pt idx="475">
                        <c:v>0.47599999999999998</c:v>
                      </c:pt>
                      <c:pt idx="476">
                        <c:v>0.47699999999999998</c:v>
                      </c:pt>
                      <c:pt idx="477">
                        <c:v>0.47799999999999998</c:v>
                      </c:pt>
                      <c:pt idx="478">
                        <c:v>0.47899999999999998</c:v>
                      </c:pt>
                      <c:pt idx="479">
                        <c:v>0.48</c:v>
                      </c:pt>
                      <c:pt idx="480">
                        <c:v>0.48099999999999998</c:v>
                      </c:pt>
                      <c:pt idx="481">
                        <c:v>0.48199999999999998</c:v>
                      </c:pt>
                      <c:pt idx="482">
                        <c:v>0.48299999999999998</c:v>
                      </c:pt>
                      <c:pt idx="483">
                        <c:v>0.48399999999999999</c:v>
                      </c:pt>
                      <c:pt idx="484">
                        <c:v>0.48499999999999999</c:v>
                      </c:pt>
                      <c:pt idx="485">
                        <c:v>0.48599999999999999</c:v>
                      </c:pt>
                      <c:pt idx="486">
                        <c:v>0.48699999999999999</c:v>
                      </c:pt>
                      <c:pt idx="487">
                        <c:v>0.48799999999999999</c:v>
                      </c:pt>
                      <c:pt idx="488">
                        <c:v>0.48899999999999999</c:v>
                      </c:pt>
                      <c:pt idx="489">
                        <c:v>0.49</c:v>
                      </c:pt>
                      <c:pt idx="490">
                        <c:v>0.49099999999999999</c:v>
                      </c:pt>
                      <c:pt idx="491">
                        <c:v>0.49199999999999999</c:v>
                      </c:pt>
                      <c:pt idx="492">
                        <c:v>0.49299999999999999</c:v>
                      </c:pt>
                      <c:pt idx="493">
                        <c:v>0.49399999999999999</c:v>
                      </c:pt>
                      <c:pt idx="494">
                        <c:v>0.495</c:v>
                      </c:pt>
                      <c:pt idx="495">
                        <c:v>0.496</c:v>
                      </c:pt>
                      <c:pt idx="496">
                        <c:v>0.497</c:v>
                      </c:pt>
                      <c:pt idx="497">
                        <c:v>0.498</c:v>
                      </c:pt>
                      <c:pt idx="498">
                        <c:v>0.499</c:v>
                      </c:pt>
                      <c:pt idx="499">
                        <c:v>0.5</c:v>
                      </c:pt>
                      <c:pt idx="500">
                        <c:v>0.501</c:v>
                      </c:pt>
                      <c:pt idx="501">
                        <c:v>0.502</c:v>
                      </c:pt>
                      <c:pt idx="502">
                        <c:v>0.503</c:v>
                      </c:pt>
                      <c:pt idx="503">
                        <c:v>0.504</c:v>
                      </c:pt>
                      <c:pt idx="504">
                        <c:v>0.505</c:v>
                      </c:pt>
                      <c:pt idx="505">
                        <c:v>0.50600000000000001</c:v>
                      </c:pt>
                      <c:pt idx="506">
                        <c:v>0.50700000000000001</c:v>
                      </c:pt>
                      <c:pt idx="507">
                        <c:v>0.50800000000000001</c:v>
                      </c:pt>
                      <c:pt idx="508">
                        <c:v>0.50900000000000001</c:v>
                      </c:pt>
                      <c:pt idx="509">
                        <c:v>0.51</c:v>
                      </c:pt>
                      <c:pt idx="510">
                        <c:v>0.51100000000000001</c:v>
                      </c:pt>
                      <c:pt idx="511">
                        <c:v>0.51200000000000001</c:v>
                      </c:pt>
                      <c:pt idx="512">
                        <c:v>0.51300000000000001</c:v>
                      </c:pt>
                      <c:pt idx="513">
                        <c:v>0.51400000000000001</c:v>
                      </c:pt>
                      <c:pt idx="514">
                        <c:v>0.51500000000000001</c:v>
                      </c:pt>
                      <c:pt idx="515">
                        <c:v>0.51600000000000001</c:v>
                      </c:pt>
                      <c:pt idx="516">
                        <c:v>0.51700000000000002</c:v>
                      </c:pt>
                      <c:pt idx="517">
                        <c:v>0.51800000000000002</c:v>
                      </c:pt>
                      <c:pt idx="518">
                        <c:v>0.51900000000000002</c:v>
                      </c:pt>
                      <c:pt idx="519">
                        <c:v>0.52</c:v>
                      </c:pt>
                      <c:pt idx="520">
                        <c:v>0.52100000000000002</c:v>
                      </c:pt>
                      <c:pt idx="521">
                        <c:v>0.52200000000000002</c:v>
                      </c:pt>
                      <c:pt idx="522">
                        <c:v>0.52300000000000002</c:v>
                      </c:pt>
                      <c:pt idx="523">
                        <c:v>0.52400000000000002</c:v>
                      </c:pt>
                      <c:pt idx="524">
                        <c:v>0.52500000000000002</c:v>
                      </c:pt>
                      <c:pt idx="525">
                        <c:v>0.52600000000000002</c:v>
                      </c:pt>
                      <c:pt idx="526">
                        <c:v>0.52700000000000002</c:v>
                      </c:pt>
                      <c:pt idx="527">
                        <c:v>0.52800000000000002</c:v>
                      </c:pt>
                      <c:pt idx="528">
                        <c:v>0.52900000000000003</c:v>
                      </c:pt>
                      <c:pt idx="529">
                        <c:v>0.53</c:v>
                      </c:pt>
                      <c:pt idx="530">
                        <c:v>0.53100000000000003</c:v>
                      </c:pt>
                      <c:pt idx="531">
                        <c:v>0.53200000000000003</c:v>
                      </c:pt>
                      <c:pt idx="532">
                        <c:v>0.53300000000000003</c:v>
                      </c:pt>
                      <c:pt idx="533">
                        <c:v>0.53400000000000003</c:v>
                      </c:pt>
                      <c:pt idx="534">
                        <c:v>0.53500000000000003</c:v>
                      </c:pt>
                      <c:pt idx="535">
                        <c:v>0.53600000000000003</c:v>
                      </c:pt>
                      <c:pt idx="536">
                        <c:v>0.53700000000000003</c:v>
                      </c:pt>
                      <c:pt idx="537">
                        <c:v>0.53800000000000003</c:v>
                      </c:pt>
                      <c:pt idx="538">
                        <c:v>0.53900000000000003</c:v>
                      </c:pt>
                      <c:pt idx="539">
                        <c:v>0.54</c:v>
                      </c:pt>
                      <c:pt idx="540">
                        <c:v>0.54100000000000004</c:v>
                      </c:pt>
                      <c:pt idx="541">
                        <c:v>0.54200000000000004</c:v>
                      </c:pt>
                      <c:pt idx="542">
                        <c:v>0.54300000000000004</c:v>
                      </c:pt>
                      <c:pt idx="543">
                        <c:v>0.54400000000000004</c:v>
                      </c:pt>
                      <c:pt idx="544">
                        <c:v>0.54500000000000004</c:v>
                      </c:pt>
                      <c:pt idx="545">
                        <c:v>0.54600000000000004</c:v>
                      </c:pt>
                      <c:pt idx="546">
                        <c:v>0.54700000000000004</c:v>
                      </c:pt>
                      <c:pt idx="547">
                        <c:v>0.54800000000000004</c:v>
                      </c:pt>
                      <c:pt idx="548">
                        <c:v>0.54900000000000004</c:v>
                      </c:pt>
                      <c:pt idx="549">
                        <c:v>0.55000000000000004</c:v>
                      </c:pt>
                      <c:pt idx="550">
                        <c:v>0.55100000000000005</c:v>
                      </c:pt>
                      <c:pt idx="551">
                        <c:v>0.55200000000000005</c:v>
                      </c:pt>
                      <c:pt idx="552">
                        <c:v>0.55300000000000005</c:v>
                      </c:pt>
                      <c:pt idx="553">
                        <c:v>0.55400000000000005</c:v>
                      </c:pt>
                      <c:pt idx="554">
                        <c:v>0.55500000000000005</c:v>
                      </c:pt>
                      <c:pt idx="555">
                        <c:v>0.55600000000000005</c:v>
                      </c:pt>
                      <c:pt idx="556">
                        <c:v>0.55700000000000005</c:v>
                      </c:pt>
                      <c:pt idx="557">
                        <c:v>0.55800000000000005</c:v>
                      </c:pt>
                      <c:pt idx="558">
                        <c:v>0.55900000000000005</c:v>
                      </c:pt>
                      <c:pt idx="559">
                        <c:v>0.56000000000000005</c:v>
                      </c:pt>
                      <c:pt idx="560">
                        <c:v>0.56100000000000005</c:v>
                      </c:pt>
                      <c:pt idx="561">
                        <c:v>0.56200000000000006</c:v>
                      </c:pt>
                      <c:pt idx="562">
                        <c:v>0.56299999999999994</c:v>
                      </c:pt>
                      <c:pt idx="563">
                        <c:v>0.56399999999999995</c:v>
                      </c:pt>
                      <c:pt idx="564">
                        <c:v>0.56499999999999995</c:v>
                      </c:pt>
                      <c:pt idx="565">
                        <c:v>0.56599999999999995</c:v>
                      </c:pt>
                      <c:pt idx="566">
                        <c:v>0.56699999999999995</c:v>
                      </c:pt>
                      <c:pt idx="567">
                        <c:v>0.56799999999999995</c:v>
                      </c:pt>
                      <c:pt idx="568">
                        <c:v>0.56899999999999995</c:v>
                      </c:pt>
                      <c:pt idx="569">
                        <c:v>0.56999999999999995</c:v>
                      </c:pt>
                      <c:pt idx="570">
                        <c:v>0.57099999999999995</c:v>
                      </c:pt>
                      <c:pt idx="571">
                        <c:v>0.57199999999999995</c:v>
                      </c:pt>
                      <c:pt idx="572">
                        <c:v>0.57299999999999995</c:v>
                      </c:pt>
                      <c:pt idx="573">
                        <c:v>0.57399999999999995</c:v>
                      </c:pt>
                      <c:pt idx="574">
                        <c:v>0.57499999999999996</c:v>
                      </c:pt>
                      <c:pt idx="575">
                        <c:v>0.57599999999999996</c:v>
                      </c:pt>
                      <c:pt idx="576">
                        <c:v>0.57699999999999996</c:v>
                      </c:pt>
                      <c:pt idx="577">
                        <c:v>0.57799999999999996</c:v>
                      </c:pt>
                      <c:pt idx="578">
                        <c:v>0.57899999999999996</c:v>
                      </c:pt>
                      <c:pt idx="579">
                        <c:v>0.57999999999999996</c:v>
                      </c:pt>
                      <c:pt idx="580">
                        <c:v>0.58099999999999996</c:v>
                      </c:pt>
                      <c:pt idx="581">
                        <c:v>0.58199999999999996</c:v>
                      </c:pt>
                      <c:pt idx="582">
                        <c:v>0.58299999999999996</c:v>
                      </c:pt>
                      <c:pt idx="583">
                        <c:v>0.58399999999999996</c:v>
                      </c:pt>
                      <c:pt idx="584">
                        <c:v>0.58499999999999996</c:v>
                      </c:pt>
                      <c:pt idx="585">
                        <c:v>0.58599999999999997</c:v>
                      </c:pt>
                      <c:pt idx="586">
                        <c:v>0.58699999999999997</c:v>
                      </c:pt>
                      <c:pt idx="587">
                        <c:v>0.58799999999999997</c:v>
                      </c:pt>
                      <c:pt idx="588">
                        <c:v>0.58899999999999997</c:v>
                      </c:pt>
                      <c:pt idx="589">
                        <c:v>0.59</c:v>
                      </c:pt>
                      <c:pt idx="590">
                        <c:v>0.59099999999999997</c:v>
                      </c:pt>
                      <c:pt idx="591">
                        <c:v>0.59199999999999997</c:v>
                      </c:pt>
                      <c:pt idx="592">
                        <c:v>0.59299999999999997</c:v>
                      </c:pt>
                      <c:pt idx="593">
                        <c:v>0.59399999999999997</c:v>
                      </c:pt>
                      <c:pt idx="594">
                        <c:v>0.59499999999999997</c:v>
                      </c:pt>
                      <c:pt idx="595">
                        <c:v>0.59599999999999997</c:v>
                      </c:pt>
                      <c:pt idx="596">
                        <c:v>0.59699999999999998</c:v>
                      </c:pt>
                      <c:pt idx="597">
                        <c:v>0.59799999999999998</c:v>
                      </c:pt>
                      <c:pt idx="598">
                        <c:v>0.59899999999999998</c:v>
                      </c:pt>
                      <c:pt idx="599">
                        <c:v>0.6</c:v>
                      </c:pt>
                      <c:pt idx="600">
                        <c:v>0.60099999999999998</c:v>
                      </c:pt>
                      <c:pt idx="601">
                        <c:v>0.60199999999999998</c:v>
                      </c:pt>
                      <c:pt idx="602">
                        <c:v>0.60299999999999998</c:v>
                      </c:pt>
                      <c:pt idx="603">
                        <c:v>0.60399999999999998</c:v>
                      </c:pt>
                      <c:pt idx="604">
                        <c:v>0.60499999999999998</c:v>
                      </c:pt>
                      <c:pt idx="605">
                        <c:v>0.60599999999999998</c:v>
                      </c:pt>
                      <c:pt idx="606">
                        <c:v>0.60699999999999998</c:v>
                      </c:pt>
                      <c:pt idx="607">
                        <c:v>0.60799999999999998</c:v>
                      </c:pt>
                      <c:pt idx="608">
                        <c:v>0.60899999999999999</c:v>
                      </c:pt>
                      <c:pt idx="609">
                        <c:v>0.61</c:v>
                      </c:pt>
                      <c:pt idx="610">
                        <c:v>0.61099999999999999</c:v>
                      </c:pt>
                      <c:pt idx="611">
                        <c:v>0.61199999999999999</c:v>
                      </c:pt>
                      <c:pt idx="612">
                        <c:v>0.61299999999999999</c:v>
                      </c:pt>
                      <c:pt idx="613">
                        <c:v>0.61399999999999999</c:v>
                      </c:pt>
                      <c:pt idx="614">
                        <c:v>0.61499999999999999</c:v>
                      </c:pt>
                      <c:pt idx="615">
                        <c:v>0.61599999999999999</c:v>
                      </c:pt>
                      <c:pt idx="616">
                        <c:v>0.61699999999999999</c:v>
                      </c:pt>
                      <c:pt idx="617">
                        <c:v>0.61799999999999999</c:v>
                      </c:pt>
                      <c:pt idx="618">
                        <c:v>0.61899999999999999</c:v>
                      </c:pt>
                      <c:pt idx="619">
                        <c:v>0.62</c:v>
                      </c:pt>
                      <c:pt idx="620">
                        <c:v>0.621</c:v>
                      </c:pt>
                      <c:pt idx="621">
                        <c:v>0.622</c:v>
                      </c:pt>
                      <c:pt idx="622">
                        <c:v>0.623</c:v>
                      </c:pt>
                      <c:pt idx="623">
                        <c:v>0.624</c:v>
                      </c:pt>
                      <c:pt idx="624">
                        <c:v>0.625</c:v>
                      </c:pt>
                      <c:pt idx="625">
                        <c:v>0.626</c:v>
                      </c:pt>
                      <c:pt idx="626">
                        <c:v>0.627</c:v>
                      </c:pt>
                      <c:pt idx="627">
                        <c:v>0.628</c:v>
                      </c:pt>
                      <c:pt idx="628">
                        <c:v>0.629</c:v>
                      </c:pt>
                      <c:pt idx="629">
                        <c:v>0.63</c:v>
                      </c:pt>
                      <c:pt idx="630">
                        <c:v>0.63100000000000001</c:v>
                      </c:pt>
                      <c:pt idx="631">
                        <c:v>0.63200000000000001</c:v>
                      </c:pt>
                      <c:pt idx="632">
                        <c:v>0.63300000000000001</c:v>
                      </c:pt>
                      <c:pt idx="633">
                        <c:v>0.63400000000000001</c:v>
                      </c:pt>
                      <c:pt idx="634">
                        <c:v>0.63500000000000001</c:v>
                      </c:pt>
                      <c:pt idx="635">
                        <c:v>0.63600000000000001</c:v>
                      </c:pt>
                      <c:pt idx="636">
                        <c:v>0.63700000000000001</c:v>
                      </c:pt>
                      <c:pt idx="637">
                        <c:v>0.63800000000000001</c:v>
                      </c:pt>
                      <c:pt idx="638">
                        <c:v>0.63900000000000001</c:v>
                      </c:pt>
                      <c:pt idx="639">
                        <c:v>0.64</c:v>
                      </c:pt>
                      <c:pt idx="640">
                        <c:v>0.64100000000000001</c:v>
                      </c:pt>
                      <c:pt idx="641">
                        <c:v>0.64200000000000002</c:v>
                      </c:pt>
                      <c:pt idx="642">
                        <c:v>0.64300000000000002</c:v>
                      </c:pt>
                      <c:pt idx="643">
                        <c:v>0.64400000000000002</c:v>
                      </c:pt>
                      <c:pt idx="644">
                        <c:v>0.64500000000000002</c:v>
                      </c:pt>
                      <c:pt idx="645">
                        <c:v>0.64600000000000002</c:v>
                      </c:pt>
                      <c:pt idx="646">
                        <c:v>0.64700000000000002</c:v>
                      </c:pt>
                      <c:pt idx="647">
                        <c:v>0.64800000000000002</c:v>
                      </c:pt>
                      <c:pt idx="648">
                        <c:v>0.64900000000000002</c:v>
                      </c:pt>
                      <c:pt idx="649">
                        <c:v>0.65</c:v>
                      </c:pt>
                      <c:pt idx="650">
                        <c:v>0.65100000000000002</c:v>
                      </c:pt>
                      <c:pt idx="651">
                        <c:v>0.65200000000000002</c:v>
                      </c:pt>
                      <c:pt idx="652">
                        <c:v>0.65300000000000002</c:v>
                      </c:pt>
                      <c:pt idx="653">
                        <c:v>0.65400000000000003</c:v>
                      </c:pt>
                      <c:pt idx="654">
                        <c:v>0.65500000000000003</c:v>
                      </c:pt>
                      <c:pt idx="655">
                        <c:v>0.65600000000000003</c:v>
                      </c:pt>
                      <c:pt idx="656">
                        <c:v>0.65700000000000003</c:v>
                      </c:pt>
                      <c:pt idx="657">
                        <c:v>0.65800000000000003</c:v>
                      </c:pt>
                      <c:pt idx="658">
                        <c:v>0.65900000000000003</c:v>
                      </c:pt>
                      <c:pt idx="659">
                        <c:v>0.66</c:v>
                      </c:pt>
                      <c:pt idx="660">
                        <c:v>0.66100000000000003</c:v>
                      </c:pt>
                      <c:pt idx="661">
                        <c:v>0.66200000000000003</c:v>
                      </c:pt>
                      <c:pt idx="662">
                        <c:v>0.66300000000000003</c:v>
                      </c:pt>
                      <c:pt idx="663">
                        <c:v>0.66400000000000003</c:v>
                      </c:pt>
                      <c:pt idx="664">
                        <c:v>0.66500000000000004</c:v>
                      </c:pt>
                      <c:pt idx="665">
                        <c:v>0.66600000000000004</c:v>
                      </c:pt>
                      <c:pt idx="666">
                        <c:v>0.66700000000000004</c:v>
                      </c:pt>
                      <c:pt idx="667">
                        <c:v>0.66800000000000004</c:v>
                      </c:pt>
                      <c:pt idx="668">
                        <c:v>0.66900000000000004</c:v>
                      </c:pt>
                      <c:pt idx="669">
                        <c:v>0.67</c:v>
                      </c:pt>
                      <c:pt idx="670">
                        <c:v>0.67100000000000004</c:v>
                      </c:pt>
                      <c:pt idx="671">
                        <c:v>0.67200000000000004</c:v>
                      </c:pt>
                      <c:pt idx="672">
                        <c:v>0.67300000000000004</c:v>
                      </c:pt>
                      <c:pt idx="673">
                        <c:v>0.67400000000000004</c:v>
                      </c:pt>
                      <c:pt idx="674">
                        <c:v>0.67500000000000004</c:v>
                      </c:pt>
                      <c:pt idx="675">
                        <c:v>0.67600000000000005</c:v>
                      </c:pt>
                      <c:pt idx="676">
                        <c:v>0.67700000000000005</c:v>
                      </c:pt>
                      <c:pt idx="677">
                        <c:v>0.67800000000000005</c:v>
                      </c:pt>
                      <c:pt idx="678">
                        <c:v>0.67900000000000005</c:v>
                      </c:pt>
                      <c:pt idx="679">
                        <c:v>0.68</c:v>
                      </c:pt>
                      <c:pt idx="680">
                        <c:v>0.68100000000000005</c:v>
                      </c:pt>
                      <c:pt idx="681">
                        <c:v>0.68200000000000005</c:v>
                      </c:pt>
                      <c:pt idx="682">
                        <c:v>0.68300000000000005</c:v>
                      </c:pt>
                      <c:pt idx="683">
                        <c:v>0.68400000000000005</c:v>
                      </c:pt>
                      <c:pt idx="684">
                        <c:v>0.68500000000000005</c:v>
                      </c:pt>
                      <c:pt idx="685">
                        <c:v>0.68600000000000005</c:v>
                      </c:pt>
                      <c:pt idx="686">
                        <c:v>0.68700000000000006</c:v>
                      </c:pt>
                      <c:pt idx="687">
                        <c:v>0.68799999999999994</c:v>
                      </c:pt>
                      <c:pt idx="688">
                        <c:v>0.68899999999999995</c:v>
                      </c:pt>
                      <c:pt idx="689">
                        <c:v>0.69</c:v>
                      </c:pt>
                      <c:pt idx="690">
                        <c:v>0.69099999999999995</c:v>
                      </c:pt>
                      <c:pt idx="691">
                        <c:v>0.69199999999999995</c:v>
                      </c:pt>
                      <c:pt idx="692">
                        <c:v>0.69299999999999995</c:v>
                      </c:pt>
                      <c:pt idx="693">
                        <c:v>0.69399999999999995</c:v>
                      </c:pt>
                      <c:pt idx="694">
                        <c:v>0.69499999999999995</c:v>
                      </c:pt>
                      <c:pt idx="695">
                        <c:v>0.69599999999999995</c:v>
                      </c:pt>
                      <c:pt idx="696">
                        <c:v>0.69699999999999995</c:v>
                      </c:pt>
                      <c:pt idx="697">
                        <c:v>0.69799999999999995</c:v>
                      </c:pt>
                      <c:pt idx="698">
                        <c:v>0.69899999999999995</c:v>
                      </c:pt>
                      <c:pt idx="699">
                        <c:v>0.7</c:v>
                      </c:pt>
                      <c:pt idx="700">
                        <c:v>0.70099999999999996</c:v>
                      </c:pt>
                      <c:pt idx="701">
                        <c:v>0.70199999999999996</c:v>
                      </c:pt>
                      <c:pt idx="702">
                        <c:v>0.70299999999999996</c:v>
                      </c:pt>
                      <c:pt idx="703">
                        <c:v>0.70399999999999996</c:v>
                      </c:pt>
                      <c:pt idx="704">
                        <c:v>0.70499999999999996</c:v>
                      </c:pt>
                      <c:pt idx="705">
                        <c:v>0.70599999999999996</c:v>
                      </c:pt>
                      <c:pt idx="706">
                        <c:v>0.70699999999999996</c:v>
                      </c:pt>
                      <c:pt idx="707">
                        <c:v>0.70799999999999996</c:v>
                      </c:pt>
                      <c:pt idx="708">
                        <c:v>0.70899999999999996</c:v>
                      </c:pt>
                      <c:pt idx="709">
                        <c:v>0.71</c:v>
                      </c:pt>
                      <c:pt idx="710">
                        <c:v>0.71099999999999997</c:v>
                      </c:pt>
                      <c:pt idx="711">
                        <c:v>0.71199999999999997</c:v>
                      </c:pt>
                      <c:pt idx="712">
                        <c:v>0.71299999999999997</c:v>
                      </c:pt>
                      <c:pt idx="713">
                        <c:v>0.71399999999999997</c:v>
                      </c:pt>
                      <c:pt idx="714">
                        <c:v>0.71499999999999997</c:v>
                      </c:pt>
                      <c:pt idx="715">
                        <c:v>0.71599999999999997</c:v>
                      </c:pt>
                      <c:pt idx="716">
                        <c:v>0.71699999999999997</c:v>
                      </c:pt>
                      <c:pt idx="717">
                        <c:v>0.71799999999999997</c:v>
                      </c:pt>
                      <c:pt idx="718">
                        <c:v>0.71899999999999997</c:v>
                      </c:pt>
                      <c:pt idx="719">
                        <c:v>0.72</c:v>
                      </c:pt>
                      <c:pt idx="720">
                        <c:v>0.72099999999999997</c:v>
                      </c:pt>
                      <c:pt idx="721">
                        <c:v>0.72199999999999998</c:v>
                      </c:pt>
                      <c:pt idx="722">
                        <c:v>0.72299999999999998</c:v>
                      </c:pt>
                      <c:pt idx="723">
                        <c:v>0.72399999999999998</c:v>
                      </c:pt>
                      <c:pt idx="724">
                        <c:v>0.72499999999999998</c:v>
                      </c:pt>
                      <c:pt idx="725">
                        <c:v>0.72599999999999998</c:v>
                      </c:pt>
                      <c:pt idx="726">
                        <c:v>0.72699999999999998</c:v>
                      </c:pt>
                      <c:pt idx="727">
                        <c:v>0.72799999999999998</c:v>
                      </c:pt>
                      <c:pt idx="728">
                        <c:v>0.72899999999999998</c:v>
                      </c:pt>
                      <c:pt idx="729">
                        <c:v>0.73</c:v>
                      </c:pt>
                      <c:pt idx="730">
                        <c:v>0.73099999999999998</c:v>
                      </c:pt>
                      <c:pt idx="731">
                        <c:v>0.73199999999999998</c:v>
                      </c:pt>
                      <c:pt idx="732">
                        <c:v>0.73299999999999998</c:v>
                      </c:pt>
                      <c:pt idx="733">
                        <c:v>0.73399999999999999</c:v>
                      </c:pt>
                      <c:pt idx="734">
                        <c:v>0.73499999999999999</c:v>
                      </c:pt>
                      <c:pt idx="735">
                        <c:v>0.73599999999999999</c:v>
                      </c:pt>
                      <c:pt idx="736">
                        <c:v>0.73699999999999999</c:v>
                      </c:pt>
                      <c:pt idx="737">
                        <c:v>0.73799999999999999</c:v>
                      </c:pt>
                      <c:pt idx="738">
                        <c:v>0.73899999999999999</c:v>
                      </c:pt>
                      <c:pt idx="739">
                        <c:v>0.74</c:v>
                      </c:pt>
                      <c:pt idx="740">
                        <c:v>0.74099999999999999</c:v>
                      </c:pt>
                      <c:pt idx="741">
                        <c:v>0.74199999999999999</c:v>
                      </c:pt>
                      <c:pt idx="742">
                        <c:v>0.74299999999999999</c:v>
                      </c:pt>
                      <c:pt idx="743">
                        <c:v>0.74399999999999999</c:v>
                      </c:pt>
                      <c:pt idx="744">
                        <c:v>0.745</c:v>
                      </c:pt>
                      <c:pt idx="745">
                        <c:v>0.746</c:v>
                      </c:pt>
                      <c:pt idx="746">
                        <c:v>0.747</c:v>
                      </c:pt>
                      <c:pt idx="747">
                        <c:v>0.748</c:v>
                      </c:pt>
                      <c:pt idx="748">
                        <c:v>0.749</c:v>
                      </c:pt>
                      <c:pt idx="749">
                        <c:v>0.75</c:v>
                      </c:pt>
                      <c:pt idx="750">
                        <c:v>0.751</c:v>
                      </c:pt>
                      <c:pt idx="751">
                        <c:v>0.752</c:v>
                      </c:pt>
                      <c:pt idx="752">
                        <c:v>0.753</c:v>
                      </c:pt>
                      <c:pt idx="753">
                        <c:v>0.754</c:v>
                      </c:pt>
                      <c:pt idx="754">
                        <c:v>0.755</c:v>
                      </c:pt>
                      <c:pt idx="755">
                        <c:v>0.75600000000000001</c:v>
                      </c:pt>
                      <c:pt idx="756">
                        <c:v>0.75700000000000001</c:v>
                      </c:pt>
                      <c:pt idx="757">
                        <c:v>0.75800000000000001</c:v>
                      </c:pt>
                      <c:pt idx="758">
                        <c:v>0.75900000000000001</c:v>
                      </c:pt>
                      <c:pt idx="759">
                        <c:v>0.76</c:v>
                      </c:pt>
                      <c:pt idx="760">
                        <c:v>0.76100000000000001</c:v>
                      </c:pt>
                      <c:pt idx="761">
                        <c:v>0.76200000000000001</c:v>
                      </c:pt>
                      <c:pt idx="762">
                        <c:v>0.76300000000000001</c:v>
                      </c:pt>
                      <c:pt idx="763">
                        <c:v>0.76400000000000001</c:v>
                      </c:pt>
                      <c:pt idx="764">
                        <c:v>0.76500000000000001</c:v>
                      </c:pt>
                      <c:pt idx="765">
                        <c:v>0.76600000000000001</c:v>
                      </c:pt>
                      <c:pt idx="766">
                        <c:v>0.76700000000000002</c:v>
                      </c:pt>
                      <c:pt idx="767">
                        <c:v>0.76800000000000002</c:v>
                      </c:pt>
                      <c:pt idx="768">
                        <c:v>0.76900000000000002</c:v>
                      </c:pt>
                      <c:pt idx="769">
                        <c:v>0.77</c:v>
                      </c:pt>
                      <c:pt idx="770">
                        <c:v>0.77100000000000002</c:v>
                      </c:pt>
                      <c:pt idx="771">
                        <c:v>0.77200000000000002</c:v>
                      </c:pt>
                      <c:pt idx="772">
                        <c:v>0.77300000000000002</c:v>
                      </c:pt>
                      <c:pt idx="773">
                        <c:v>0.77400000000000002</c:v>
                      </c:pt>
                      <c:pt idx="774">
                        <c:v>0.77500000000000002</c:v>
                      </c:pt>
                      <c:pt idx="775">
                        <c:v>0.77600000000000002</c:v>
                      </c:pt>
                      <c:pt idx="776">
                        <c:v>0.77700000000000002</c:v>
                      </c:pt>
                      <c:pt idx="777">
                        <c:v>0.77800000000000002</c:v>
                      </c:pt>
                      <c:pt idx="778">
                        <c:v>0.77900000000000003</c:v>
                      </c:pt>
                      <c:pt idx="779">
                        <c:v>0.78</c:v>
                      </c:pt>
                      <c:pt idx="780">
                        <c:v>0.78100000000000003</c:v>
                      </c:pt>
                      <c:pt idx="781">
                        <c:v>0.78200000000000003</c:v>
                      </c:pt>
                      <c:pt idx="782">
                        <c:v>0.78300000000000003</c:v>
                      </c:pt>
                      <c:pt idx="783">
                        <c:v>0.78400000000000003</c:v>
                      </c:pt>
                      <c:pt idx="784">
                        <c:v>0.78500000000000003</c:v>
                      </c:pt>
                      <c:pt idx="785">
                        <c:v>0.78600000000000003</c:v>
                      </c:pt>
                      <c:pt idx="786">
                        <c:v>0.78700000000000003</c:v>
                      </c:pt>
                      <c:pt idx="787">
                        <c:v>0.78800000000000003</c:v>
                      </c:pt>
                      <c:pt idx="788">
                        <c:v>0.78900000000000003</c:v>
                      </c:pt>
                      <c:pt idx="789">
                        <c:v>0.79</c:v>
                      </c:pt>
                      <c:pt idx="790">
                        <c:v>0.79100000000000004</c:v>
                      </c:pt>
                      <c:pt idx="791">
                        <c:v>0.79200000000000004</c:v>
                      </c:pt>
                      <c:pt idx="792">
                        <c:v>0.79300000000000004</c:v>
                      </c:pt>
                      <c:pt idx="793">
                        <c:v>0.79400000000000004</c:v>
                      </c:pt>
                      <c:pt idx="794">
                        <c:v>0.79500000000000004</c:v>
                      </c:pt>
                      <c:pt idx="795">
                        <c:v>0.79600000000000004</c:v>
                      </c:pt>
                      <c:pt idx="796">
                        <c:v>0.79700000000000004</c:v>
                      </c:pt>
                      <c:pt idx="797">
                        <c:v>0.79800000000000004</c:v>
                      </c:pt>
                      <c:pt idx="798">
                        <c:v>0.79900000000000004</c:v>
                      </c:pt>
                      <c:pt idx="799">
                        <c:v>0.8</c:v>
                      </c:pt>
                      <c:pt idx="800">
                        <c:v>0.80100000000000005</c:v>
                      </c:pt>
                      <c:pt idx="801">
                        <c:v>0.80200000000000005</c:v>
                      </c:pt>
                      <c:pt idx="802">
                        <c:v>0.80300000000000005</c:v>
                      </c:pt>
                      <c:pt idx="803">
                        <c:v>0.80400000000000005</c:v>
                      </c:pt>
                      <c:pt idx="804">
                        <c:v>0.80500000000000005</c:v>
                      </c:pt>
                      <c:pt idx="805">
                        <c:v>0.80600000000000005</c:v>
                      </c:pt>
                      <c:pt idx="806">
                        <c:v>0.80700000000000005</c:v>
                      </c:pt>
                      <c:pt idx="807">
                        <c:v>0.80800000000000005</c:v>
                      </c:pt>
                      <c:pt idx="808">
                        <c:v>0.80900000000000005</c:v>
                      </c:pt>
                      <c:pt idx="809">
                        <c:v>0.81</c:v>
                      </c:pt>
                      <c:pt idx="810">
                        <c:v>0.81100000000000005</c:v>
                      </c:pt>
                      <c:pt idx="811">
                        <c:v>0.81200000000000006</c:v>
                      </c:pt>
                      <c:pt idx="812">
                        <c:v>0.81299999999999994</c:v>
                      </c:pt>
                      <c:pt idx="813">
                        <c:v>0.81399999999999995</c:v>
                      </c:pt>
                      <c:pt idx="814">
                        <c:v>0.81499999999999995</c:v>
                      </c:pt>
                      <c:pt idx="815">
                        <c:v>0.81599999999999995</c:v>
                      </c:pt>
                      <c:pt idx="816">
                        <c:v>0.81699999999999995</c:v>
                      </c:pt>
                      <c:pt idx="817">
                        <c:v>0.81799999999999995</c:v>
                      </c:pt>
                      <c:pt idx="818">
                        <c:v>0.81899999999999995</c:v>
                      </c:pt>
                      <c:pt idx="819">
                        <c:v>0.82</c:v>
                      </c:pt>
                      <c:pt idx="820">
                        <c:v>0.82099999999999995</c:v>
                      </c:pt>
                      <c:pt idx="821">
                        <c:v>0.82199999999999995</c:v>
                      </c:pt>
                      <c:pt idx="822">
                        <c:v>0.82299999999999995</c:v>
                      </c:pt>
                      <c:pt idx="823">
                        <c:v>0.82399999999999995</c:v>
                      </c:pt>
                      <c:pt idx="824">
                        <c:v>0.82499999999999996</c:v>
                      </c:pt>
                      <c:pt idx="825">
                        <c:v>0.82599999999999996</c:v>
                      </c:pt>
                      <c:pt idx="826">
                        <c:v>0.82699999999999996</c:v>
                      </c:pt>
                      <c:pt idx="827">
                        <c:v>0.82799999999999996</c:v>
                      </c:pt>
                      <c:pt idx="828">
                        <c:v>0.82899999999999996</c:v>
                      </c:pt>
                      <c:pt idx="829">
                        <c:v>0.83</c:v>
                      </c:pt>
                      <c:pt idx="830">
                        <c:v>0.83099999999999996</c:v>
                      </c:pt>
                      <c:pt idx="831">
                        <c:v>0.83199999999999996</c:v>
                      </c:pt>
                      <c:pt idx="832">
                        <c:v>0.83299999999999996</c:v>
                      </c:pt>
                      <c:pt idx="833">
                        <c:v>0.83399999999999996</c:v>
                      </c:pt>
                      <c:pt idx="834">
                        <c:v>0.83499999999999996</c:v>
                      </c:pt>
                      <c:pt idx="835">
                        <c:v>0.83599999999999997</c:v>
                      </c:pt>
                      <c:pt idx="836">
                        <c:v>0.83699999999999997</c:v>
                      </c:pt>
                      <c:pt idx="837">
                        <c:v>0.83799999999999997</c:v>
                      </c:pt>
                      <c:pt idx="838">
                        <c:v>0.83899999999999997</c:v>
                      </c:pt>
                      <c:pt idx="839">
                        <c:v>0.84</c:v>
                      </c:pt>
                      <c:pt idx="840">
                        <c:v>0.84099999999999997</c:v>
                      </c:pt>
                      <c:pt idx="841">
                        <c:v>0.84199999999999997</c:v>
                      </c:pt>
                      <c:pt idx="842">
                        <c:v>0.84299999999999997</c:v>
                      </c:pt>
                      <c:pt idx="843">
                        <c:v>0.84399999999999997</c:v>
                      </c:pt>
                      <c:pt idx="844">
                        <c:v>0.84499999999999997</c:v>
                      </c:pt>
                      <c:pt idx="845">
                        <c:v>0.84599999999999997</c:v>
                      </c:pt>
                      <c:pt idx="846">
                        <c:v>0.84699999999999998</c:v>
                      </c:pt>
                      <c:pt idx="847">
                        <c:v>0.84799999999999998</c:v>
                      </c:pt>
                      <c:pt idx="848">
                        <c:v>0.84899999999999998</c:v>
                      </c:pt>
                      <c:pt idx="849">
                        <c:v>0.85</c:v>
                      </c:pt>
                      <c:pt idx="850">
                        <c:v>0.85099999999999998</c:v>
                      </c:pt>
                      <c:pt idx="851">
                        <c:v>0.85199999999999998</c:v>
                      </c:pt>
                      <c:pt idx="852">
                        <c:v>0.85299999999999998</c:v>
                      </c:pt>
                      <c:pt idx="853">
                        <c:v>0.85399999999999998</c:v>
                      </c:pt>
                      <c:pt idx="854">
                        <c:v>0.85499999999999998</c:v>
                      </c:pt>
                      <c:pt idx="855">
                        <c:v>0.85599999999999998</c:v>
                      </c:pt>
                      <c:pt idx="856">
                        <c:v>0.85699999999999998</c:v>
                      </c:pt>
                      <c:pt idx="857">
                        <c:v>0.85799999999999998</c:v>
                      </c:pt>
                      <c:pt idx="858">
                        <c:v>0.85899999999999999</c:v>
                      </c:pt>
                      <c:pt idx="859">
                        <c:v>0.86</c:v>
                      </c:pt>
                      <c:pt idx="860">
                        <c:v>0.86099999999999999</c:v>
                      </c:pt>
                      <c:pt idx="861">
                        <c:v>0.86199999999999999</c:v>
                      </c:pt>
                      <c:pt idx="862">
                        <c:v>0.86299999999999999</c:v>
                      </c:pt>
                      <c:pt idx="863">
                        <c:v>0.86399999999999999</c:v>
                      </c:pt>
                      <c:pt idx="864">
                        <c:v>0.86499999999999999</c:v>
                      </c:pt>
                      <c:pt idx="865">
                        <c:v>0.86599999999999999</c:v>
                      </c:pt>
                      <c:pt idx="866">
                        <c:v>0.86699999999999999</c:v>
                      </c:pt>
                      <c:pt idx="867">
                        <c:v>0.86799999999999999</c:v>
                      </c:pt>
                      <c:pt idx="868">
                        <c:v>0.86899999999999999</c:v>
                      </c:pt>
                      <c:pt idx="869">
                        <c:v>0.87</c:v>
                      </c:pt>
                      <c:pt idx="870">
                        <c:v>0.871</c:v>
                      </c:pt>
                      <c:pt idx="871">
                        <c:v>0.872</c:v>
                      </c:pt>
                      <c:pt idx="872">
                        <c:v>0.873</c:v>
                      </c:pt>
                      <c:pt idx="873">
                        <c:v>0.874</c:v>
                      </c:pt>
                      <c:pt idx="874">
                        <c:v>0.875</c:v>
                      </c:pt>
                      <c:pt idx="875">
                        <c:v>0.876</c:v>
                      </c:pt>
                      <c:pt idx="876">
                        <c:v>0.877</c:v>
                      </c:pt>
                      <c:pt idx="877">
                        <c:v>0.878</c:v>
                      </c:pt>
                      <c:pt idx="878">
                        <c:v>0.879</c:v>
                      </c:pt>
                      <c:pt idx="879">
                        <c:v>0.88</c:v>
                      </c:pt>
                      <c:pt idx="880">
                        <c:v>0.88100000000000001</c:v>
                      </c:pt>
                      <c:pt idx="881">
                        <c:v>0.88200000000000001</c:v>
                      </c:pt>
                      <c:pt idx="882">
                        <c:v>0.88300000000000001</c:v>
                      </c:pt>
                      <c:pt idx="883">
                        <c:v>0.88400000000000001</c:v>
                      </c:pt>
                      <c:pt idx="884">
                        <c:v>0.88500000000000001</c:v>
                      </c:pt>
                      <c:pt idx="885">
                        <c:v>0.88600000000000001</c:v>
                      </c:pt>
                      <c:pt idx="886">
                        <c:v>0.88700000000000001</c:v>
                      </c:pt>
                      <c:pt idx="887">
                        <c:v>0.88800000000000001</c:v>
                      </c:pt>
                      <c:pt idx="888">
                        <c:v>0.88900000000000001</c:v>
                      </c:pt>
                      <c:pt idx="889">
                        <c:v>0.89</c:v>
                      </c:pt>
                      <c:pt idx="890">
                        <c:v>0.89100000000000001</c:v>
                      </c:pt>
                      <c:pt idx="891">
                        <c:v>0.89200000000000002</c:v>
                      </c:pt>
                      <c:pt idx="892">
                        <c:v>0.89300000000000002</c:v>
                      </c:pt>
                      <c:pt idx="893">
                        <c:v>0.89400000000000002</c:v>
                      </c:pt>
                      <c:pt idx="894">
                        <c:v>0.89500000000000002</c:v>
                      </c:pt>
                      <c:pt idx="895">
                        <c:v>0.89600000000000002</c:v>
                      </c:pt>
                      <c:pt idx="896">
                        <c:v>0.89700000000000002</c:v>
                      </c:pt>
                      <c:pt idx="897">
                        <c:v>0.89800000000000002</c:v>
                      </c:pt>
                      <c:pt idx="898">
                        <c:v>0.89900000000000002</c:v>
                      </c:pt>
                      <c:pt idx="899">
                        <c:v>0.9</c:v>
                      </c:pt>
                      <c:pt idx="900">
                        <c:v>0.90100000000000002</c:v>
                      </c:pt>
                      <c:pt idx="901">
                        <c:v>0.90200000000000002</c:v>
                      </c:pt>
                      <c:pt idx="902">
                        <c:v>0.90300000000000002</c:v>
                      </c:pt>
                      <c:pt idx="903">
                        <c:v>0.90400000000000003</c:v>
                      </c:pt>
                      <c:pt idx="904">
                        <c:v>0.90500000000000003</c:v>
                      </c:pt>
                      <c:pt idx="905">
                        <c:v>0.90600000000000003</c:v>
                      </c:pt>
                      <c:pt idx="906">
                        <c:v>0.90700000000000003</c:v>
                      </c:pt>
                      <c:pt idx="907">
                        <c:v>0.90800000000000003</c:v>
                      </c:pt>
                      <c:pt idx="908">
                        <c:v>0.90900000000000003</c:v>
                      </c:pt>
                      <c:pt idx="909">
                        <c:v>0.91</c:v>
                      </c:pt>
                      <c:pt idx="910">
                        <c:v>0.91100000000000003</c:v>
                      </c:pt>
                      <c:pt idx="911">
                        <c:v>0.91200000000000003</c:v>
                      </c:pt>
                      <c:pt idx="912">
                        <c:v>0.91300000000000003</c:v>
                      </c:pt>
                      <c:pt idx="913">
                        <c:v>0.91400000000000003</c:v>
                      </c:pt>
                      <c:pt idx="914">
                        <c:v>0.91500000000000004</c:v>
                      </c:pt>
                      <c:pt idx="915">
                        <c:v>0.91600000000000004</c:v>
                      </c:pt>
                      <c:pt idx="916">
                        <c:v>0.91700000000000004</c:v>
                      </c:pt>
                      <c:pt idx="917">
                        <c:v>0.91800000000000004</c:v>
                      </c:pt>
                      <c:pt idx="918">
                        <c:v>0.91900000000000004</c:v>
                      </c:pt>
                      <c:pt idx="919">
                        <c:v>0.92</c:v>
                      </c:pt>
                      <c:pt idx="920">
                        <c:v>0.92100000000000004</c:v>
                      </c:pt>
                      <c:pt idx="921">
                        <c:v>0.92200000000000004</c:v>
                      </c:pt>
                      <c:pt idx="922">
                        <c:v>0.92300000000000004</c:v>
                      </c:pt>
                      <c:pt idx="923">
                        <c:v>0.92400000000000004</c:v>
                      </c:pt>
                      <c:pt idx="924">
                        <c:v>0.92500000000000004</c:v>
                      </c:pt>
                      <c:pt idx="925">
                        <c:v>0.92600000000000005</c:v>
                      </c:pt>
                      <c:pt idx="926">
                        <c:v>0.92700000000000005</c:v>
                      </c:pt>
                      <c:pt idx="927">
                        <c:v>0.92800000000000005</c:v>
                      </c:pt>
                      <c:pt idx="928">
                        <c:v>0.92900000000000005</c:v>
                      </c:pt>
                      <c:pt idx="929">
                        <c:v>0.93</c:v>
                      </c:pt>
                      <c:pt idx="930">
                        <c:v>0.93100000000000005</c:v>
                      </c:pt>
                      <c:pt idx="931">
                        <c:v>0.93200000000000005</c:v>
                      </c:pt>
                      <c:pt idx="932">
                        <c:v>0.93300000000000005</c:v>
                      </c:pt>
                      <c:pt idx="933">
                        <c:v>0.93400000000000005</c:v>
                      </c:pt>
                      <c:pt idx="934">
                        <c:v>0.93500000000000005</c:v>
                      </c:pt>
                      <c:pt idx="935">
                        <c:v>0.93600000000000005</c:v>
                      </c:pt>
                      <c:pt idx="936">
                        <c:v>0.93700000000000006</c:v>
                      </c:pt>
                      <c:pt idx="937">
                        <c:v>0.93799999999999994</c:v>
                      </c:pt>
                      <c:pt idx="938">
                        <c:v>0.93899999999999995</c:v>
                      </c:pt>
                      <c:pt idx="939">
                        <c:v>0.94</c:v>
                      </c:pt>
                      <c:pt idx="940">
                        <c:v>0.94099999999999995</c:v>
                      </c:pt>
                      <c:pt idx="941">
                        <c:v>0.94199999999999995</c:v>
                      </c:pt>
                      <c:pt idx="942">
                        <c:v>0.94299999999999995</c:v>
                      </c:pt>
                      <c:pt idx="943">
                        <c:v>0.94399999999999995</c:v>
                      </c:pt>
                      <c:pt idx="944">
                        <c:v>0.94499999999999995</c:v>
                      </c:pt>
                      <c:pt idx="945">
                        <c:v>0.94599999999999995</c:v>
                      </c:pt>
                      <c:pt idx="946">
                        <c:v>0.94699999999999995</c:v>
                      </c:pt>
                      <c:pt idx="947">
                        <c:v>0.94799999999999995</c:v>
                      </c:pt>
                      <c:pt idx="948">
                        <c:v>0.94899999999999995</c:v>
                      </c:pt>
                      <c:pt idx="949">
                        <c:v>0.95</c:v>
                      </c:pt>
                      <c:pt idx="950">
                        <c:v>0.95099999999999996</c:v>
                      </c:pt>
                      <c:pt idx="951">
                        <c:v>0.95199999999999996</c:v>
                      </c:pt>
                      <c:pt idx="952">
                        <c:v>0.95299999999999996</c:v>
                      </c:pt>
                      <c:pt idx="953">
                        <c:v>0.95399999999999996</c:v>
                      </c:pt>
                      <c:pt idx="954">
                        <c:v>0.95499999999999996</c:v>
                      </c:pt>
                      <c:pt idx="955">
                        <c:v>0.95599999999999996</c:v>
                      </c:pt>
                      <c:pt idx="956">
                        <c:v>0.95699999999999996</c:v>
                      </c:pt>
                      <c:pt idx="957">
                        <c:v>0.95799999999999996</c:v>
                      </c:pt>
                      <c:pt idx="958">
                        <c:v>0.95899999999999996</c:v>
                      </c:pt>
                      <c:pt idx="959">
                        <c:v>0.96</c:v>
                      </c:pt>
                      <c:pt idx="960">
                        <c:v>0.96099999999999997</c:v>
                      </c:pt>
                      <c:pt idx="961">
                        <c:v>0.96199999999999997</c:v>
                      </c:pt>
                      <c:pt idx="962">
                        <c:v>0.96299999999999997</c:v>
                      </c:pt>
                      <c:pt idx="963">
                        <c:v>0.96399999999999997</c:v>
                      </c:pt>
                      <c:pt idx="964">
                        <c:v>0.96499999999999997</c:v>
                      </c:pt>
                      <c:pt idx="965">
                        <c:v>0.96599999999999997</c:v>
                      </c:pt>
                      <c:pt idx="966">
                        <c:v>0.96699999999999997</c:v>
                      </c:pt>
                      <c:pt idx="967">
                        <c:v>0.96799999999999997</c:v>
                      </c:pt>
                      <c:pt idx="968">
                        <c:v>0.96899999999999997</c:v>
                      </c:pt>
                      <c:pt idx="969">
                        <c:v>0.97</c:v>
                      </c:pt>
                      <c:pt idx="970">
                        <c:v>0.97099999999999997</c:v>
                      </c:pt>
                      <c:pt idx="971">
                        <c:v>0.97199999999999998</c:v>
                      </c:pt>
                      <c:pt idx="972">
                        <c:v>0.97299999999999998</c:v>
                      </c:pt>
                      <c:pt idx="973">
                        <c:v>0.97399999999999998</c:v>
                      </c:pt>
                      <c:pt idx="974">
                        <c:v>0.97499999999999998</c:v>
                      </c:pt>
                      <c:pt idx="975">
                        <c:v>0.97599999999999998</c:v>
                      </c:pt>
                      <c:pt idx="976">
                        <c:v>0.97699999999999998</c:v>
                      </c:pt>
                      <c:pt idx="977">
                        <c:v>0.97799999999999998</c:v>
                      </c:pt>
                      <c:pt idx="978">
                        <c:v>0.97899999999999998</c:v>
                      </c:pt>
                      <c:pt idx="979">
                        <c:v>0.98</c:v>
                      </c:pt>
                      <c:pt idx="980">
                        <c:v>0.98099999999999998</c:v>
                      </c:pt>
                      <c:pt idx="981">
                        <c:v>0.98199999999999998</c:v>
                      </c:pt>
                      <c:pt idx="982">
                        <c:v>0.98299999999999998</c:v>
                      </c:pt>
                      <c:pt idx="983">
                        <c:v>0.98399999999999999</c:v>
                      </c:pt>
                      <c:pt idx="984">
                        <c:v>0.98499999999999999</c:v>
                      </c:pt>
                      <c:pt idx="985">
                        <c:v>0.98599999999999999</c:v>
                      </c:pt>
                      <c:pt idx="986">
                        <c:v>0.98699999999999999</c:v>
                      </c:pt>
                      <c:pt idx="987">
                        <c:v>0.98799999999999999</c:v>
                      </c:pt>
                      <c:pt idx="988">
                        <c:v>0.98899999999999999</c:v>
                      </c:pt>
                      <c:pt idx="989">
                        <c:v>0.99</c:v>
                      </c:pt>
                      <c:pt idx="990">
                        <c:v>0.99099999999999999</c:v>
                      </c:pt>
                      <c:pt idx="991">
                        <c:v>0.99199999999999999</c:v>
                      </c:pt>
                      <c:pt idx="992">
                        <c:v>0.99299999999999999</c:v>
                      </c:pt>
                      <c:pt idx="993">
                        <c:v>0.99399999999999999</c:v>
                      </c:pt>
                      <c:pt idx="994">
                        <c:v>0.995</c:v>
                      </c:pt>
                      <c:pt idx="995">
                        <c:v>0.996</c:v>
                      </c:pt>
                      <c:pt idx="996">
                        <c:v>0.997</c:v>
                      </c:pt>
                      <c:pt idx="997">
                        <c:v>0.998</c:v>
                      </c:pt>
                      <c:pt idx="998">
                        <c:v>0.999</c:v>
                      </c:pt>
                      <c:pt idx="999">
                        <c:v>1</c:v>
                      </c:pt>
                      <c:pt idx="1000">
                        <c:v>1.0009999999999999</c:v>
                      </c:pt>
                      <c:pt idx="1001">
                        <c:v>1.002</c:v>
                      </c:pt>
                      <c:pt idx="1002">
                        <c:v>1.0029999999999999</c:v>
                      </c:pt>
                      <c:pt idx="1003">
                        <c:v>1.004</c:v>
                      </c:pt>
                      <c:pt idx="1004">
                        <c:v>1.0049999999999999</c:v>
                      </c:pt>
                      <c:pt idx="1005">
                        <c:v>1.006</c:v>
                      </c:pt>
                      <c:pt idx="1006">
                        <c:v>1.0069999999999999</c:v>
                      </c:pt>
                      <c:pt idx="1007">
                        <c:v>1.008</c:v>
                      </c:pt>
                      <c:pt idx="1008">
                        <c:v>1.0089999999999999</c:v>
                      </c:pt>
                      <c:pt idx="1009">
                        <c:v>1.01</c:v>
                      </c:pt>
                      <c:pt idx="1010">
                        <c:v>1.0109999999999999</c:v>
                      </c:pt>
                      <c:pt idx="1011">
                        <c:v>1.012</c:v>
                      </c:pt>
                      <c:pt idx="1012">
                        <c:v>1.0129999999999999</c:v>
                      </c:pt>
                      <c:pt idx="1013">
                        <c:v>1.014</c:v>
                      </c:pt>
                      <c:pt idx="1014">
                        <c:v>1.0149999999999999</c:v>
                      </c:pt>
                      <c:pt idx="1015">
                        <c:v>1.016</c:v>
                      </c:pt>
                      <c:pt idx="1016">
                        <c:v>1.0169999999999999</c:v>
                      </c:pt>
                      <c:pt idx="1017">
                        <c:v>1.018</c:v>
                      </c:pt>
                      <c:pt idx="1018">
                        <c:v>1.0189999999999999</c:v>
                      </c:pt>
                      <c:pt idx="1019">
                        <c:v>1.02</c:v>
                      </c:pt>
                      <c:pt idx="1020">
                        <c:v>1.0209999999999999</c:v>
                      </c:pt>
                      <c:pt idx="1021">
                        <c:v>1.022</c:v>
                      </c:pt>
                      <c:pt idx="1022">
                        <c:v>1.0229999999999999</c:v>
                      </c:pt>
                      <c:pt idx="1023">
                        <c:v>1.024</c:v>
                      </c:pt>
                      <c:pt idx="1024">
                        <c:v>1.0249999999999999</c:v>
                      </c:pt>
                      <c:pt idx="1025">
                        <c:v>1.026</c:v>
                      </c:pt>
                      <c:pt idx="1026">
                        <c:v>1.0269999999999999</c:v>
                      </c:pt>
                      <c:pt idx="1027">
                        <c:v>1.028</c:v>
                      </c:pt>
                      <c:pt idx="1028">
                        <c:v>1.0289999999999999</c:v>
                      </c:pt>
                      <c:pt idx="1029">
                        <c:v>1.03</c:v>
                      </c:pt>
                      <c:pt idx="1030">
                        <c:v>1.0309999999999999</c:v>
                      </c:pt>
                      <c:pt idx="1031">
                        <c:v>1.032</c:v>
                      </c:pt>
                      <c:pt idx="1032">
                        <c:v>1.0329999999999999</c:v>
                      </c:pt>
                      <c:pt idx="1033">
                        <c:v>1.034</c:v>
                      </c:pt>
                      <c:pt idx="1034">
                        <c:v>1.0349999999999999</c:v>
                      </c:pt>
                      <c:pt idx="1035">
                        <c:v>1.036</c:v>
                      </c:pt>
                      <c:pt idx="1036">
                        <c:v>1.0369999999999999</c:v>
                      </c:pt>
                      <c:pt idx="1037">
                        <c:v>1.038</c:v>
                      </c:pt>
                      <c:pt idx="1038">
                        <c:v>1.0389999999999999</c:v>
                      </c:pt>
                      <c:pt idx="1039">
                        <c:v>1.04</c:v>
                      </c:pt>
                      <c:pt idx="1040">
                        <c:v>1.0409999999999999</c:v>
                      </c:pt>
                      <c:pt idx="1041">
                        <c:v>1.042</c:v>
                      </c:pt>
                      <c:pt idx="1042">
                        <c:v>1.0429999999999999</c:v>
                      </c:pt>
                      <c:pt idx="1043">
                        <c:v>1.044</c:v>
                      </c:pt>
                      <c:pt idx="1044">
                        <c:v>1.0449999999999999</c:v>
                      </c:pt>
                      <c:pt idx="1045">
                        <c:v>1.046</c:v>
                      </c:pt>
                      <c:pt idx="1046">
                        <c:v>1.0469999999999999</c:v>
                      </c:pt>
                      <c:pt idx="1047">
                        <c:v>1.048</c:v>
                      </c:pt>
                      <c:pt idx="1048">
                        <c:v>1.0489999999999999</c:v>
                      </c:pt>
                      <c:pt idx="1049">
                        <c:v>1.05</c:v>
                      </c:pt>
                      <c:pt idx="1050">
                        <c:v>1.0509999999999999</c:v>
                      </c:pt>
                      <c:pt idx="1051">
                        <c:v>1.052</c:v>
                      </c:pt>
                      <c:pt idx="1052">
                        <c:v>1.0529999999999999</c:v>
                      </c:pt>
                      <c:pt idx="1053">
                        <c:v>1.054</c:v>
                      </c:pt>
                      <c:pt idx="1054">
                        <c:v>1.0549999999999999</c:v>
                      </c:pt>
                      <c:pt idx="1055">
                        <c:v>1.056</c:v>
                      </c:pt>
                      <c:pt idx="1056">
                        <c:v>1.0569999999999999</c:v>
                      </c:pt>
                      <c:pt idx="1057">
                        <c:v>1.0580000000000001</c:v>
                      </c:pt>
                      <c:pt idx="1058">
                        <c:v>1.0589999999999999</c:v>
                      </c:pt>
                      <c:pt idx="1059">
                        <c:v>1.06</c:v>
                      </c:pt>
                      <c:pt idx="1060">
                        <c:v>1.0609999999999999</c:v>
                      </c:pt>
                      <c:pt idx="1061">
                        <c:v>1.0620000000000001</c:v>
                      </c:pt>
                      <c:pt idx="1062">
                        <c:v>1.0629999999999999</c:v>
                      </c:pt>
                      <c:pt idx="1063">
                        <c:v>1.0640000000000001</c:v>
                      </c:pt>
                      <c:pt idx="1064">
                        <c:v>1.0649999999999999</c:v>
                      </c:pt>
                      <c:pt idx="1065">
                        <c:v>1.0660000000000001</c:v>
                      </c:pt>
                      <c:pt idx="1066">
                        <c:v>1.0669999999999999</c:v>
                      </c:pt>
                      <c:pt idx="1067">
                        <c:v>1.0680000000000001</c:v>
                      </c:pt>
                      <c:pt idx="1068">
                        <c:v>1.069</c:v>
                      </c:pt>
                      <c:pt idx="1069">
                        <c:v>1.07</c:v>
                      </c:pt>
                      <c:pt idx="1070">
                        <c:v>1.071</c:v>
                      </c:pt>
                      <c:pt idx="1071">
                        <c:v>1.0720000000000001</c:v>
                      </c:pt>
                      <c:pt idx="1072">
                        <c:v>1.073</c:v>
                      </c:pt>
                      <c:pt idx="1073">
                        <c:v>1.0740000000000001</c:v>
                      </c:pt>
                      <c:pt idx="1074">
                        <c:v>1.075</c:v>
                      </c:pt>
                      <c:pt idx="1075">
                        <c:v>1.0760000000000001</c:v>
                      </c:pt>
                      <c:pt idx="1076">
                        <c:v>1.077</c:v>
                      </c:pt>
                      <c:pt idx="1077">
                        <c:v>1.0780000000000001</c:v>
                      </c:pt>
                      <c:pt idx="1078">
                        <c:v>1.079</c:v>
                      </c:pt>
                      <c:pt idx="1079">
                        <c:v>1.08</c:v>
                      </c:pt>
                      <c:pt idx="1080">
                        <c:v>1.081</c:v>
                      </c:pt>
                      <c:pt idx="1081">
                        <c:v>1.0820000000000001</c:v>
                      </c:pt>
                      <c:pt idx="1082">
                        <c:v>1.083</c:v>
                      </c:pt>
                      <c:pt idx="1083">
                        <c:v>1.0840000000000001</c:v>
                      </c:pt>
                      <c:pt idx="1084">
                        <c:v>1.085</c:v>
                      </c:pt>
                      <c:pt idx="1085">
                        <c:v>1.0860000000000001</c:v>
                      </c:pt>
                      <c:pt idx="1086">
                        <c:v>1.087</c:v>
                      </c:pt>
                      <c:pt idx="1087">
                        <c:v>1.0880000000000001</c:v>
                      </c:pt>
                      <c:pt idx="1088">
                        <c:v>1.089</c:v>
                      </c:pt>
                      <c:pt idx="1089">
                        <c:v>1.0900000000000001</c:v>
                      </c:pt>
                      <c:pt idx="1090">
                        <c:v>1.091</c:v>
                      </c:pt>
                      <c:pt idx="1091">
                        <c:v>1.0920000000000001</c:v>
                      </c:pt>
                      <c:pt idx="1092">
                        <c:v>1.093</c:v>
                      </c:pt>
                      <c:pt idx="1093">
                        <c:v>1.0940000000000001</c:v>
                      </c:pt>
                      <c:pt idx="1094">
                        <c:v>1.095</c:v>
                      </c:pt>
                      <c:pt idx="1095">
                        <c:v>1.0960000000000001</c:v>
                      </c:pt>
                      <c:pt idx="1096">
                        <c:v>1.097</c:v>
                      </c:pt>
                      <c:pt idx="1097">
                        <c:v>1.0980000000000001</c:v>
                      </c:pt>
                      <c:pt idx="1098">
                        <c:v>1.099</c:v>
                      </c:pt>
                      <c:pt idx="1099">
                        <c:v>1.1000000000000001</c:v>
                      </c:pt>
                      <c:pt idx="1100">
                        <c:v>1.101</c:v>
                      </c:pt>
                      <c:pt idx="1101">
                        <c:v>1.1020000000000001</c:v>
                      </c:pt>
                      <c:pt idx="1102">
                        <c:v>1.103</c:v>
                      </c:pt>
                      <c:pt idx="1103">
                        <c:v>1.1040000000000001</c:v>
                      </c:pt>
                      <c:pt idx="1104">
                        <c:v>1.105</c:v>
                      </c:pt>
                      <c:pt idx="1105">
                        <c:v>1.1060000000000001</c:v>
                      </c:pt>
                      <c:pt idx="1106">
                        <c:v>1.107</c:v>
                      </c:pt>
                      <c:pt idx="1107">
                        <c:v>1.1080000000000001</c:v>
                      </c:pt>
                      <c:pt idx="1108">
                        <c:v>1.109</c:v>
                      </c:pt>
                      <c:pt idx="1109">
                        <c:v>1.1100000000000001</c:v>
                      </c:pt>
                      <c:pt idx="1110">
                        <c:v>1.111</c:v>
                      </c:pt>
                      <c:pt idx="1111">
                        <c:v>1.1120000000000001</c:v>
                      </c:pt>
                      <c:pt idx="1112">
                        <c:v>1.113</c:v>
                      </c:pt>
                      <c:pt idx="1113">
                        <c:v>1.1140000000000001</c:v>
                      </c:pt>
                      <c:pt idx="1114">
                        <c:v>1.115</c:v>
                      </c:pt>
                      <c:pt idx="1115">
                        <c:v>1.1160000000000001</c:v>
                      </c:pt>
                      <c:pt idx="1116">
                        <c:v>1.117</c:v>
                      </c:pt>
                      <c:pt idx="1117">
                        <c:v>1.1180000000000001</c:v>
                      </c:pt>
                      <c:pt idx="1118">
                        <c:v>1.119</c:v>
                      </c:pt>
                      <c:pt idx="1119">
                        <c:v>1.1200000000000001</c:v>
                      </c:pt>
                      <c:pt idx="1120">
                        <c:v>1.121</c:v>
                      </c:pt>
                      <c:pt idx="1121">
                        <c:v>1.1220000000000001</c:v>
                      </c:pt>
                      <c:pt idx="1122">
                        <c:v>1.123</c:v>
                      </c:pt>
                      <c:pt idx="1123">
                        <c:v>1.1240000000000001</c:v>
                      </c:pt>
                      <c:pt idx="1124">
                        <c:v>1.125</c:v>
                      </c:pt>
                      <c:pt idx="1125">
                        <c:v>1.1259999999999999</c:v>
                      </c:pt>
                      <c:pt idx="1126">
                        <c:v>1.127</c:v>
                      </c:pt>
                      <c:pt idx="1127">
                        <c:v>1.1279999999999999</c:v>
                      </c:pt>
                      <c:pt idx="1128">
                        <c:v>1.129</c:v>
                      </c:pt>
                      <c:pt idx="1129">
                        <c:v>1.1299999999999999</c:v>
                      </c:pt>
                      <c:pt idx="1130">
                        <c:v>1.131</c:v>
                      </c:pt>
                      <c:pt idx="1131">
                        <c:v>1.1319999999999999</c:v>
                      </c:pt>
                      <c:pt idx="1132">
                        <c:v>1.133</c:v>
                      </c:pt>
                      <c:pt idx="1133">
                        <c:v>1.1339999999999999</c:v>
                      </c:pt>
                      <c:pt idx="1134">
                        <c:v>1.135</c:v>
                      </c:pt>
                      <c:pt idx="1135">
                        <c:v>1.1359999999999999</c:v>
                      </c:pt>
                      <c:pt idx="1136">
                        <c:v>1.137</c:v>
                      </c:pt>
                      <c:pt idx="1137">
                        <c:v>1.1379999999999999</c:v>
                      </c:pt>
                      <c:pt idx="1138">
                        <c:v>1.139</c:v>
                      </c:pt>
                      <c:pt idx="1139">
                        <c:v>1.1399999999999999</c:v>
                      </c:pt>
                      <c:pt idx="1140">
                        <c:v>1.141</c:v>
                      </c:pt>
                      <c:pt idx="1141">
                        <c:v>1.1419999999999999</c:v>
                      </c:pt>
                      <c:pt idx="1142">
                        <c:v>1.143</c:v>
                      </c:pt>
                      <c:pt idx="1143">
                        <c:v>1.1439999999999999</c:v>
                      </c:pt>
                      <c:pt idx="1144">
                        <c:v>1.145</c:v>
                      </c:pt>
                      <c:pt idx="1145">
                        <c:v>1.1459999999999999</c:v>
                      </c:pt>
                      <c:pt idx="1146">
                        <c:v>1.147</c:v>
                      </c:pt>
                      <c:pt idx="1147">
                        <c:v>1.1479999999999999</c:v>
                      </c:pt>
                      <c:pt idx="1148">
                        <c:v>1.149</c:v>
                      </c:pt>
                      <c:pt idx="1149">
                        <c:v>1.1499999999999999</c:v>
                      </c:pt>
                      <c:pt idx="1150">
                        <c:v>1.151</c:v>
                      </c:pt>
                      <c:pt idx="1151">
                        <c:v>1.1519999999999999</c:v>
                      </c:pt>
                      <c:pt idx="1152">
                        <c:v>1.153</c:v>
                      </c:pt>
                      <c:pt idx="1153">
                        <c:v>1.1539999999999999</c:v>
                      </c:pt>
                      <c:pt idx="1154">
                        <c:v>1.155</c:v>
                      </c:pt>
                      <c:pt idx="1155">
                        <c:v>1.1559999999999999</c:v>
                      </c:pt>
                      <c:pt idx="1156">
                        <c:v>1.157</c:v>
                      </c:pt>
                      <c:pt idx="1157">
                        <c:v>1.1579999999999999</c:v>
                      </c:pt>
                      <c:pt idx="1158">
                        <c:v>1.159</c:v>
                      </c:pt>
                      <c:pt idx="1159">
                        <c:v>1.1599999999999999</c:v>
                      </c:pt>
                      <c:pt idx="1160">
                        <c:v>1.161</c:v>
                      </c:pt>
                      <c:pt idx="1161">
                        <c:v>1.1619999999999999</c:v>
                      </c:pt>
                      <c:pt idx="1162">
                        <c:v>1.163</c:v>
                      </c:pt>
                      <c:pt idx="1163">
                        <c:v>1.1639999999999999</c:v>
                      </c:pt>
                      <c:pt idx="1164">
                        <c:v>1.165</c:v>
                      </c:pt>
                      <c:pt idx="1165">
                        <c:v>1.1659999999999999</c:v>
                      </c:pt>
                      <c:pt idx="1166">
                        <c:v>1.167</c:v>
                      </c:pt>
                      <c:pt idx="1167">
                        <c:v>1.1679999999999999</c:v>
                      </c:pt>
                      <c:pt idx="1168">
                        <c:v>1.169</c:v>
                      </c:pt>
                      <c:pt idx="1169">
                        <c:v>1.17</c:v>
                      </c:pt>
                      <c:pt idx="1170">
                        <c:v>1.171</c:v>
                      </c:pt>
                      <c:pt idx="1171">
                        <c:v>1.1719999999999999</c:v>
                      </c:pt>
                      <c:pt idx="1172">
                        <c:v>1.173</c:v>
                      </c:pt>
                      <c:pt idx="1173">
                        <c:v>1.1739999999999999</c:v>
                      </c:pt>
                      <c:pt idx="1174">
                        <c:v>1.175</c:v>
                      </c:pt>
                      <c:pt idx="1175">
                        <c:v>1.1759999999999999</c:v>
                      </c:pt>
                      <c:pt idx="1176">
                        <c:v>1.177</c:v>
                      </c:pt>
                      <c:pt idx="1177">
                        <c:v>1.1779999999999999</c:v>
                      </c:pt>
                      <c:pt idx="1178">
                        <c:v>1.179</c:v>
                      </c:pt>
                      <c:pt idx="1179">
                        <c:v>1.18</c:v>
                      </c:pt>
                      <c:pt idx="1180">
                        <c:v>1.181</c:v>
                      </c:pt>
                      <c:pt idx="1181">
                        <c:v>1.1819999999999999</c:v>
                      </c:pt>
                      <c:pt idx="1182">
                        <c:v>1.1830000000000001</c:v>
                      </c:pt>
                      <c:pt idx="1183">
                        <c:v>1.1839999999999999</c:v>
                      </c:pt>
                      <c:pt idx="1184">
                        <c:v>1.1850000000000001</c:v>
                      </c:pt>
                      <c:pt idx="1185">
                        <c:v>1.1859999999999999</c:v>
                      </c:pt>
                      <c:pt idx="1186">
                        <c:v>1.1870000000000001</c:v>
                      </c:pt>
                      <c:pt idx="1187">
                        <c:v>1.1879999999999999</c:v>
                      </c:pt>
                      <c:pt idx="1188">
                        <c:v>1.1890000000000001</c:v>
                      </c:pt>
                      <c:pt idx="1189">
                        <c:v>1.19</c:v>
                      </c:pt>
                      <c:pt idx="1190">
                        <c:v>1.1910000000000001</c:v>
                      </c:pt>
                      <c:pt idx="1191">
                        <c:v>1.1919999999999999</c:v>
                      </c:pt>
                      <c:pt idx="1192">
                        <c:v>1.1930000000000001</c:v>
                      </c:pt>
                      <c:pt idx="1193">
                        <c:v>1.194</c:v>
                      </c:pt>
                      <c:pt idx="1194">
                        <c:v>1.1950000000000001</c:v>
                      </c:pt>
                      <c:pt idx="1195">
                        <c:v>1.196</c:v>
                      </c:pt>
                      <c:pt idx="1196">
                        <c:v>1.1970000000000001</c:v>
                      </c:pt>
                      <c:pt idx="1197">
                        <c:v>1.198</c:v>
                      </c:pt>
                      <c:pt idx="1198">
                        <c:v>1.1990000000000001</c:v>
                      </c:pt>
                      <c:pt idx="1199">
                        <c:v>1.2</c:v>
                      </c:pt>
                      <c:pt idx="1200">
                        <c:v>1.2010000000000001</c:v>
                      </c:pt>
                      <c:pt idx="1201">
                        <c:v>1.202</c:v>
                      </c:pt>
                      <c:pt idx="1202">
                        <c:v>1.2030000000000001</c:v>
                      </c:pt>
                      <c:pt idx="1203">
                        <c:v>1.204</c:v>
                      </c:pt>
                      <c:pt idx="1204">
                        <c:v>1.2050000000000001</c:v>
                      </c:pt>
                      <c:pt idx="1205">
                        <c:v>1.206</c:v>
                      </c:pt>
                      <c:pt idx="1206">
                        <c:v>1.2070000000000001</c:v>
                      </c:pt>
                      <c:pt idx="1207">
                        <c:v>1.208</c:v>
                      </c:pt>
                      <c:pt idx="1208">
                        <c:v>1.2090000000000001</c:v>
                      </c:pt>
                      <c:pt idx="1209">
                        <c:v>1.21</c:v>
                      </c:pt>
                      <c:pt idx="1210">
                        <c:v>1.2110000000000001</c:v>
                      </c:pt>
                      <c:pt idx="1211">
                        <c:v>1.212</c:v>
                      </c:pt>
                      <c:pt idx="1212">
                        <c:v>1.2130000000000001</c:v>
                      </c:pt>
                      <c:pt idx="1213">
                        <c:v>1.214</c:v>
                      </c:pt>
                      <c:pt idx="1214">
                        <c:v>1.2150000000000001</c:v>
                      </c:pt>
                      <c:pt idx="1215">
                        <c:v>1.216</c:v>
                      </c:pt>
                      <c:pt idx="1216">
                        <c:v>1.2170000000000001</c:v>
                      </c:pt>
                      <c:pt idx="1217">
                        <c:v>1.218</c:v>
                      </c:pt>
                      <c:pt idx="1218">
                        <c:v>1.2190000000000001</c:v>
                      </c:pt>
                      <c:pt idx="1219">
                        <c:v>1.22</c:v>
                      </c:pt>
                      <c:pt idx="1220">
                        <c:v>1.2210000000000001</c:v>
                      </c:pt>
                      <c:pt idx="1221">
                        <c:v>1.222</c:v>
                      </c:pt>
                      <c:pt idx="1222">
                        <c:v>1.2230000000000001</c:v>
                      </c:pt>
                      <c:pt idx="1223">
                        <c:v>1.224</c:v>
                      </c:pt>
                      <c:pt idx="1224">
                        <c:v>1.2250000000000001</c:v>
                      </c:pt>
                      <c:pt idx="1225">
                        <c:v>1.226</c:v>
                      </c:pt>
                      <c:pt idx="1226">
                        <c:v>1.2270000000000001</c:v>
                      </c:pt>
                      <c:pt idx="1227">
                        <c:v>1.228</c:v>
                      </c:pt>
                      <c:pt idx="1228">
                        <c:v>1.2290000000000001</c:v>
                      </c:pt>
                      <c:pt idx="1229">
                        <c:v>1.23</c:v>
                      </c:pt>
                      <c:pt idx="1230">
                        <c:v>1.2310000000000001</c:v>
                      </c:pt>
                      <c:pt idx="1231">
                        <c:v>1.232</c:v>
                      </c:pt>
                      <c:pt idx="1232">
                        <c:v>1.2330000000000001</c:v>
                      </c:pt>
                      <c:pt idx="1233">
                        <c:v>1.234</c:v>
                      </c:pt>
                      <c:pt idx="1234">
                        <c:v>1.2350000000000001</c:v>
                      </c:pt>
                      <c:pt idx="1235">
                        <c:v>1.236</c:v>
                      </c:pt>
                      <c:pt idx="1236">
                        <c:v>1.2370000000000001</c:v>
                      </c:pt>
                      <c:pt idx="1237">
                        <c:v>1.238</c:v>
                      </c:pt>
                      <c:pt idx="1238">
                        <c:v>1.2390000000000001</c:v>
                      </c:pt>
                      <c:pt idx="1239">
                        <c:v>1.24</c:v>
                      </c:pt>
                      <c:pt idx="1240">
                        <c:v>1.2410000000000001</c:v>
                      </c:pt>
                      <c:pt idx="1241">
                        <c:v>1.242</c:v>
                      </c:pt>
                      <c:pt idx="1242">
                        <c:v>1.2430000000000001</c:v>
                      </c:pt>
                      <c:pt idx="1243">
                        <c:v>1.244</c:v>
                      </c:pt>
                      <c:pt idx="1244">
                        <c:v>1.2450000000000001</c:v>
                      </c:pt>
                      <c:pt idx="1245">
                        <c:v>1.246</c:v>
                      </c:pt>
                      <c:pt idx="1246">
                        <c:v>1.2470000000000001</c:v>
                      </c:pt>
                      <c:pt idx="1247">
                        <c:v>1.248</c:v>
                      </c:pt>
                      <c:pt idx="1248">
                        <c:v>1.2490000000000001</c:v>
                      </c:pt>
                      <c:pt idx="1249">
                        <c:v>1.25</c:v>
                      </c:pt>
                      <c:pt idx="1250">
                        <c:v>1.2509999999999999</c:v>
                      </c:pt>
                      <c:pt idx="1251">
                        <c:v>1.252</c:v>
                      </c:pt>
                      <c:pt idx="1252">
                        <c:v>1.2529999999999999</c:v>
                      </c:pt>
                      <c:pt idx="1253">
                        <c:v>1.254</c:v>
                      </c:pt>
                      <c:pt idx="1254">
                        <c:v>1.2549999999999999</c:v>
                      </c:pt>
                      <c:pt idx="1255">
                        <c:v>1.256</c:v>
                      </c:pt>
                      <c:pt idx="1256">
                        <c:v>1.2569999999999999</c:v>
                      </c:pt>
                      <c:pt idx="1257">
                        <c:v>1.258</c:v>
                      </c:pt>
                      <c:pt idx="1258">
                        <c:v>1.2589999999999999</c:v>
                      </c:pt>
                      <c:pt idx="1259">
                        <c:v>1.26</c:v>
                      </c:pt>
                      <c:pt idx="1260">
                        <c:v>1.2609999999999999</c:v>
                      </c:pt>
                      <c:pt idx="1261">
                        <c:v>1.262</c:v>
                      </c:pt>
                      <c:pt idx="1262">
                        <c:v>1.2629999999999999</c:v>
                      </c:pt>
                      <c:pt idx="1263">
                        <c:v>1.264</c:v>
                      </c:pt>
                      <c:pt idx="1264">
                        <c:v>1.2649999999999999</c:v>
                      </c:pt>
                      <c:pt idx="1265">
                        <c:v>1.266</c:v>
                      </c:pt>
                      <c:pt idx="1266">
                        <c:v>1.2669999999999999</c:v>
                      </c:pt>
                      <c:pt idx="1267">
                        <c:v>1.268</c:v>
                      </c:pt>
                      <c:pt idx="1268">
                        <c:v>1.2689999999999999</c:v>
                      </c:pt>
                      <c:pt idx="1269">
                        <c:v>1.27</c:v>
                      </c:pt>
                      <c:pt idx="1270">
                        <c:v>1.2709999999999999</c:v>
                      </c:pt>
                      <c:pt idx="1271">
                        <c:v>1.272</c:v>
                      </c:pt>
                      <c:pt idx="1272">
                        <c:v>1.2729999999999999</c:v>
                      </c:pt>
                      <c:pt idx="1273">
                        <c:v>1.274</c:v>
                      </c:pt>
                      <c:pt idx="1274">
                        <c:v>1.2749999999999999</c:v>
                      </c:pt>
                      <c:pt idx="1275">
                        <c:v>1.276</c:v>
                      </c:pt>
                      <c:pt idx="1276">
                        <c:v>1.2769999999999999</c:v>
                      </c:pt>
                      <c:pt idx="1277">
                        <c:v>1.278</c:v>
                      </c:pt>
                      <c:pt idx="1278">
                        <c:v>1.2789999999999999</c:v>
                      </c:pt>
                      <c:pt idx="1279">
                        <c:v>1.28</c:v>
                      </c:pt>
                      <c:pt idx="1280">
                        <c:v>1.2809999999999999</c:v>
                      </c:pt>
                      <c:pt idx="1281">
                        <c:v>1.282</c:v>
                      </c:pt>
                      <c:pt idx="1282">
                        <c:v>1.2829999999999999</c:v>
                      </c:pt>
                      <c:pt idx="1283">
                        <c:v>1.284</c:v>
                      </c:pt>
                      <c:pt idx="1284">
                        <c:v>1.2849999999999999</c:v>
                      </c:pt>
                      <c:pt idx="1285">
                        <c:v>1.286</c:v>
                      </c:pt>
                      <c:pt idx="1286">
                        <c:v>1.2869999999999999</c:v>
                      </c:pt>
                      <c:pt idx="1287">
                        <c:v>1.288</c:v>
                      </c:pt>
                      <c:pt idx="1288">
                        <c:v>1.2889999999999999</c:v>
                      </c:pt>
                      <c:pt idx="1289">
                        <c:v>1.29</c:v>
                      </c:pt>
                      <c:pt idx="1290">
                        <c:v>1.2909999999999999</c:v>
                      </c:pt>
                      <c:pt idx="1291">
                        <c:v>1.292</c:v>
                      </c:pt>
                      <c:pt idx="1292">
                        <c:v>1.2929999999999999</c:v>
                      </c:pt>
                      <c:pt idx="1293">
                        <c:v>1.294</c:v>
                      </c:pt>
                      <c:pt idx="1294">
                        <c:v>1.2949999999999999</c:v>
                      </c:pt>
                      <c:pt idx="1295">
                        <c:v>1.296</c:v>
                      </c:pt>
                      <c:pt idx="1296">
                        <c:v>1.2969999999999999</c:v>
                      </c:pt>
                      <c:pt idx="1297">
                        <c:v>1.298</c:v>
                      </c:pt>
                      <c:pt idx="1298">
                        <c:v>1.2989999999999999</c:v>
                      </c:pt>
                      <c:pt idx="1299">
                        <c:v>1.3</c:v>
                      </c:pt>
                      <c:pt idx="1300">
                        <c:v>1.3009999999999999</c:v>
                      </c:pt>
                      <c:pt idx="1301">
                        <c:v>1.302</c:v>
                      </c:pt>
                      <c:pt idx="1302">
                        <c:v>1.3029999999999999</c:v>
                      </c:pt>
                      <c:pt idx="1303">
                        <c:v>1.304</c:v>
                      </c:pt>
                      <c:pt idx="1304">
                        <c:v>1.3049999999999999</c:v>
                      </c:pt>
                      <c:pt idx="1305">
                        <c:v>1.306</c:v>
                      </c:pt>
                      <c:pt idx="1306">
                        <c:v>1.3069999999999999</c:v>
                      </c:pt>
                      <c:pt idx="1307">
                        <c:v>1.3080000000000001</c:v>
                      </c:pt>
                      <c:pt idx="1308">
                        <c:v>1.3089999999999999</c:v>
                      </c:pt>
                      <c:pt idx="1309">
                        <c:v>1.31</c:v>
                      </c:pt>
                      <c:pt idx="1310">
                        <c:v>1.3109999999999999</c:v>
                      </c:pt>
                      <c:pt idx="1311">
                        <c:v>1.3120000000000001</c:v>
                      </c:pt>
                      <c:pt idx="1312">
                        <c:v>1.3129999999999999</c:v>
                      </c:pt>
                      <c:pt idx="1313">
                        <c:v>1.3140000000000001</c:v>
                      </c:pt>
                      <c:pt idx="1314">
                        <c:v>1.3149999999999999</c:v>
                      </c:pt>
                      <c:pt idx="1315">
                        <c:v>1.3160000000000001</c:v>
                      </c:pt>
                      <c:pt idx="1316">
                        <c:v>1.3169999999999999</c:v>
                      </c:pt>
                      <c:pt idx="1317">
                        <c:v>1.3180000000000001</c:v>
                      </c:pt>
                      <c:pt idx="1318">
                        <c:v>1.319</c:v>
                      </c:pt>
                      <c:pt idx="1319">
                        <c:v>1.32</c:v>
                      </c:pt>
                      <c:pt idx="1320">
                        <c:v>1.321</c:v>
                      </c:pt>
                      <c:pt idx="1321">
                        <c:v>1.3220000000000001</c:v>
                      </c:pt>
                      <c:pt idx="1322">
                        <c:v>1.323</c:v>
                      </c:pt>
                      <c:pt idx="1323">
                        <c:v>1.3240000000000001</c:v>
                      </c:pt>
                      <c:pt idx="1324">
                        <c:v>1.325</c:v>
                      </c:pt>
                      <c:pt idx="1325">
                        <c:v>1.3260000000000001</c:v>
                      </c:pt>
                      <c:pt idx="1326">
                        <c:v>1.327</c:v>
                      </c:pt>
                      <c:pt idx="1327">
                        <c:v>1.3280000000000001</c:v>
                      </c:pt>
                      <c:pt idx="1328">
                        <c:v>1.329</c:v>
                      </c:pt>
                      <c:pt idx="1329">
                        <c:v>1.33</c:v>
                      </c:pt>
                      <c:pt idx="1330">
                        <c:v>1.331</c:v>
                      </c:pt>
                      <c:pt idx="1331">
                        <c:v>1.3320000000000001</c:v>
                      </c:pt>
                      <c:pt idx="1332">
                        <c:v>1.333</c:v>
                      </c:pt>
                      <c:pt idx="1333">
                        <c:v>1.3340000000000001</c:v>
                      </c:pt>
                      <c:pt idx="1334">
                        <c:v>1.335</c:v>
                      </c:pt>
                      <c:pt idx="1335">
                        <c:v>1.3360000000000001</c:v>
                      </c:pt>
                      <c:pt idx="1336">
                        <c:v>1.337</c:v>
                      </c:pt>
                      <c:pt idx="1337">
                        <c:v>1.3380000000000001</c:v>
                      </c:pt>
                      <c:pt idx="1338">
                        <c:v>1.339</c:v>
                      </c:pt>
                      <c:pt idx="1339">
                        <c:v>1.34</c:v>
                      </c:pt>
                      <c:pt idx="1340">
                        <c:v>1.341</c:v>
                      </c:pt>
                      <c:pt idx="1341">
                        <c:v>1.3420000000000001</c:v>
                      </c:pt>
                      <c:pt idx="1342">
                        <c:v>1.343</c:v>
                      </c:pt>
                      <c:pt idx="1343">
                        <c:v>1.3440000000000001</c:v>
                      </c:pt>
                      <c:pt idx="1344">
                        <c:v>1.345</c:v>
                      </c:pt>
                      <c:pt idx="1345">
                        <c:v>1.3460000000000001</c:v>
                      </c:pt>
                      <c:pt idx="1346">
                        <c:v>1.347</c:v>
                      </c:pt>
                      <c:pt idx="1347">
                        <c:v>1.3480000000000001</c:v>
                      </c:pt>
                      <c:pt idx="1348">
                        <c:v>1.349</c:v>
                      </c:pt>
                      <c:pt idx="1349">
                        <c:v>1.35</c:v>
                      </c:pt>
                      <c:pt idx="1350">
                        <c:v>1.351</c:v>
                      </c:pt>
                      <c:pt idx="1351">
                        <c:v>1.3520000000000001</c:v>
                      </c:pt>
                      <c:pt idx="1352">
                        <c:v>1.353</c:v>
                      </c:pt>
                      <c:pt idx="1353">
                        <c:v>1.3540000000000001</c:v>
                      </c:pt>
                      <c:pt idx="1354">
                        <c:v>1.355</c:v>
                      </c:pt>
                      <c:pt idx="1355">
                        <c:v>1.3560000000000001</c:v>
                      </c:pt>
                      <c:pt idx="1356">
                        <c:v>1.357</c:v>
                      </c:pt>
                      <c:pt idx="1357">
                        <c:v>1.3580000000000001</c:v>
                      </c:pt>
                      <c:pt idx="1358">
                        <c:v>1.359</c:v>
                      </c:pt>
                      <c:pt idx="1359">
                        <c:v>1.36</c:v>
                      </c:pt>
                      <c:pt idx="1360">
                        <c:v>1.361</c:v>
                      </c:pt>
                      <c:pt idx="1361">
                        <c:v>1.3620000000000001</c:v>
                      </c:pt>
                      <c:pt idx="1362">
                        <c:v>1.363</c:v>
                      </c:pt>
                      <c:pt idx="1363">
                        <c:v>1.3640000000000001</c:v>
                      </c:pt>
                      <c:pt idx="1364">
                        <c:v>1.365</c:v>
                      </c:pt>
                      <c:pt idx="1365">
                        <c:v>1.3660000000000001</c:v>
                      </c:pt>
                      <c:pt idx="1366">
                        <c:v>1.367</c:v>
                      </c:pt>
                      <c:pt idx="1367">
                        <c:v>1.3680000000000001</c:v>
                      </c:pt>
                      <c:pt idx="1368">
                        <c:v>1.369</c:v>
                      </c:pt>
                      <c:pt idx="1369">
                        <c:v>1.37</c:v>
                      </c:pt>
                      <c:pt idx="1370">
                        <c:v>1.371</c:v>
                      </c:pt>
                      <c:pt idx="1371">
                        <c:v>1.3720000000000001</c:v>
                      </c:pt>
                      <c:pt idx="1372">
                        <c:v>1.373</c:v>
                      </c:pt>
                      <c:pt idx="1373">
                        <c:v>1.3740000000000001</c:v>
                      </c:pt>
                      <c:pt idx="1374">
                        <c:v>1.375</c:v>
                      </c:pt>
                      <c:pt idx="1375">
                        <c:v>1.3759999999999999</c:v>
                      </c:pt>
                      <c:pt idx="1376">
                        <c:v>1.377</c:v>
                      </c:pt>
                      <c:pt idx="1377">
                        <c:v>1.3779999999999999</c:v>
                      </c:pt>
                      <c:pt idx="1378">
                        <c:v>1.379</c:v>
                      </c:pt>
                      <c:pt idx="1379">
                        <c:v>1.38</c:v>
                      </c:pt>
                      <c:pt idx="1380">
                        <c:v>1.381</c:v>
                      </c:pt>
                      <c:pt idx="1381">
                        <c:v>1.3819999999999999</c:v>
                      </c:pt>
                      <c:pt idx="1382">
                        <c:v>1.383</c:v>
                      </c:pt>
                      <c:pt idx="1383">
                        <c:v>1.3839999999999999</c:v>
                      </c:pt>
                      <c:pt idx="1384">
                        <c:v>1.385</c:v>
                      </c:pt>
                      <c:pt idx="1385">
                        <c:v>1.3859999999999999</c:v>
                      </c:pt>
                      <c:pt idx="1386">
                        <c:v>1.387</c:v>
                      </c:pt>
                      <c:pt idx="1387">
                        <c:v>1.3879999999999999</c:v>
                      </c:pt>
                      <c:pt idx="1388">
                        <c:v>1.389</c:v>
                      </c:pt>
                      <c:pt idx="1389">
                        <c:v>1.39</c:v>
                      </c:pt>
                      <c:pt idx="1390">
                        <c:v>1.391</c:v>
                      </c:pt>
                      <c:pt idx="1391">
                        <c:v>1.3919999999999999</c:v>
                      </c:pt>
                      <c:pt idx="1392">
                        <c:v>1.393</c:v>
                      </c:pt>
                      <c:pt idx="1393">
                        <c:v>1.3939999999999999</c:v>
                      </c:pt>
                      <c:pt idx="1394">
                        <c:v>1.395</c:v>
                      </c:pt>
                      <c:pt idx="1395">
                        <c:v>1.3959999999999999</c:v>
                      </c:pt>
                      <c:pt idx="1396">
                        <c:v>1.397</c:v>
                      </c:pt>
                      <c:pt idx="1397">
                        <c:v>1.3979999999999999</c:v>
                      </c:pt>
                      <c:pt idx="1398">
                        <c:v>1.399</c:v>
                      </c:pt>
                      <c:pt idx="1399">
                        <c:v>1.4</c:v>
                      </c:pt>
                      <c:pt idx="1400">
                        <c:v>1.401</c:v>
                      </c:pt>
                      <c:pt idx="1401">
                        <c:v>1.4019999999999999</c:v>
                      </c:pt>
                      <c:pt idx="1402">
                        <c:v>1.403</c:v>
                      </c:pt>
                      <c:pt idx="1403">
                        <c:v>1.4039999999999999</c:v>
                      </c:pt>
                      <c:pt idx="1404">
                        <c:v>1.405</c:v>
                      </c:pt>
                      <c:pt idx="1405">
                        <c:v>1.4059999999999999</c:v>
                      </c:pt>
                      <c:pt idx="1406">
                        <c:v>1.407</c:v>
                      </c:pt>
                      <c:pt idx="1407">
                        <c:v>1.4079999999999999</c:v>
                      </c:pt>
                      <c:pt idx="1408">
                        <c:v>1.409</c:v>
                      </c:pt>
                      <c:pt idx="1409">
                        <c:v>1.41</c:v>
                      </c:pt>
                      <c:pt idx="1410">
                        <c:v>1.411</c:v>
                      </c:pt>
                      <c:pt idx="1411">
                        <c:v>1.4119999999999999</c:v>
                      </c:pt>
                      <c:pt idx="1412">
                        <c:v>1.413</c:v>
                      </c:pt>
                      <c:pt idx="1413">
                        <c:v>1.4139999999999999</c:v>
                      </c:pt>
                      <c:pt idx="1414">
                        <c:v>1.415</c:v>
                      </c:pt>
                      <c:pt idx="1415">
                        <c:v>1.4159999999999999</c:v>
                      </c:pt>
                      <c:pt idx="1416">
                        <c:v>1.417</c:v>
                      </c:pt>
                      <c:pt idx="1417">
                        <c:v>1.4179999999999999</c:v>
                      </c:pt>
                      <c:pt idx="1418">
                        <c:v>1.419</c:v>
                      </c:pt>
                      <c:pt idx="1419">
                        <c:v>1.42</c:v>
                      </c:pt>
                      <c:pt idx="1420">
                        <c:v>1.421</c:v>
                      </c:pt>
                      <c:pt idx="1421">
                        <c:v>1.4219999999999999</c:v>
                      </c:pt>
                      <c:pt idx="1422">
                        <c:v>1.423</c:v>
                      </c:pt>
                      <c:pt idx="1423">
                        <c:v>1.4239999999999999</c:v>
                      </c:pt>
                      <c:pt idx="1424">
                        <c:v>1.425</c:v>
                      </c:pt>
                      <c:pt idx="1425">
                        <c:v>1.4259999999999999</c:v>
                      </c:pt>
                      <c:pt idx="1426">
                        <c:v>1.427</c:v>
                      </c:pt>
                      <c:pt idx="1427">
                        <c:v>1.4279999999999999</c:v>
                      </c:pt>
                      <c:pt idx="1428">
                        <c:v>1.429</c:v>
                      </c:pt>
                      <c:pt idx="1429">
                        <c:v>1.43</c:v>
                      </c:pt>
                      <c:pt idx="1430">
                        <c:v>1.431</c:v>
                      </c:pt>
                      <c:pt idx="1431">
                        <c:v>1.4319999999999999</c:v>
                      </c:pt>
                      <c:pt idx="1432">
                        <c:v>1.4330000000000001</c:v>
                      </c:pt>
                      <c:pt idx="1433">
                        <c:v>1.4339999999999999</c:v>
                      </c:pt>
                      <c:pt idx="1434">
                        <c:v>1.4350000000000001</c:v>
                      </c:pt>
                      <c:pt idx="1435">
                        <c:v>1.4359999999999999</c:v>
                      </c:pt>
                      <c:pt idx="1436">
                        <c:v>1.4370000000000001</c:v>
                      </c:pt>
                      <c:pt idx="1437">
                        <c:v>1.4379999999999999</c:v>
                      </c:pt>
                      <c:pt idx="1438">
                        <c:v>1.4390000000000001</c:v>
                      </c:pt>
                      <c:pt idx="1439">
                        <c:v>1.44</c:v>
                      </c:pt>
                      <c:pt idx="1440">
                        <c:v>1.4410000000000001</c:v>
                      </c:pt>
                      <c:pt idx="1441">
                        <c:v>1.4419999999999999</c:v>
                      </c:pt>
                      <c:pt idx="1442">
                        <c:v>1.4430000000000001</c:v>
                      </c:pt>
                      <c:pt idx="1443">
                        <c:v>1.444</c:v>
                      </c:pt>
                      <c:pt idx="1444">
                        <c:v>1.4450000000000001</c:v>
                      </c:pt>
                      <c:pt idx="1445">
                        <c:v>1.446</c:v>
                      </c:pt>
                      <c:pt idx="1446">
                        <c:v>1.4470000000000001</c:v>
                      </c:pt>
                      <c:pt idx="1447">
                        <c:v>1.448</c:v>
                      </c:pt>
                      <c:pt idx="1448">
                        <c:v>1.4490000000000001</c:v>
                      </c:pt>
                      <c:pt idx="1449">
                        <c:v>1.45</c:v>
                      </c:pt>
                      <c:pt idx="1450">
                        <c:v>1.4510000000000001</c:v>
                      </c:pt>
                      <c:pt idx="1451">
                        <c:v>1.452</c:v>
                      </c:pt>
                      <c:pt idx="1452">
                        <c:v>1.4530000000000001</c:v>
                      </c:pt>
                      <c:pt idx="1453">
                        <c:v>1.454</c:v>
                      </c:pt>
                      <c:pt idx="1454">
                        <c:v>1.4550000000000001</c:v>
                      </c:pt>
                      <c:pt idx="1455">
                        <c:v>1.456</c:v>
                      </c:pt>
                      <c:pt idx="1456">
                        <c:v>1.4570000000000001</c:v>
                      </c:pt>
                      <c:pt idx="1457">
                        <c:v>1.458</c:v>
                      </c:pt>
                      <c:pt idx="1458">
                        <c:v>1.4590000000000001</c:v>
                      </c:pt>
                      <c:pt idx="1459">
                        <c:v>1.46</c:v>
                      </c:pt>
                      <c:pt idx="1460">
                        <c:v>1.4610000000000001</c:v>
                      </c:pt>
                      <c:pt idx="1461">
                        <c:v>1.462</c:v>
                      </c:pt>
                      <c:pt idx="1462">
                        <c:v>1.4630000000000001</c:v>
                      </c:pt>
                      <c:pt idx="1463">
                        <c:v>1.464</c:v>
                      </c:pt>
                      <c:pt idx="1464">
                        <c:v>1.4650000000000001</c:v>
                      </c:pt>
                      <c:pt idx="1465">
                        <c:v>1.466</c:v>
                      </c:pt>
                      <c:pt idx="1466">
                        <c:v>1.4670000000000001</c:v>
                      </c:pt>
                      <c:pt idx="1467">
                        <c:v>1.468</c:v>
                      </c:pt>
                      <c:pt idx="1468">
                        <c:v>1.4690000000000001</c:v>
                      </c:pt>
                      <c:pt idx="1469">
                        <c:v>1.47</c:v>
                      </c:pt>
                      <c:pt idx="1470">
                        <c:v>1.4710000000000001</c:v>
                      </c:pt>
                      <c:pt idx="1471">
                        <c:v>1.472</c:v>
                      </c:pt>
                      <c:pt idx="1472">
                        <c:v>1.4730000000000001</c:v>
                      </c:pt>
                      <c:pt idx="1473">
                        <c:v>1.474</c:v>
                      </c:pt>
                      <c:pt idx="1474">
                        <c:v>1.4750000000000001</c:v>
                      </c:pt>
                      <c:pt idx="1475">
                        <c:v>1.476</c:v>
                      </c:pt>
                      <c:pt idx="1476">
                        <c:v>1.4770000000000001</c:v>
                      </c:pt>
                      <c:pt idx="1477">
                        <c:v>1.478</c:v>
                      </c:pt>
                      <c:pt idx="1478">
                        <c:v>1.4790000000000001</c:v>
                      </c:pt>
                      <c:pt idx="1479">
                        <c:v>1.48</c:v>
                      </c:pt>
                      <c:pt idx="1480">
                        <c:v>1.4810000000000001</c:v>
                      </c:pt>
                      <c:pt idx="1481">
                        <c:v>1.482</c:v>
                      </c:pt>
                      <c:pt idx="1482">
                        <c:v>1.4830000000000001</c:v>
                      </c:pt>
                      <c:pt idx="1483">
                        <c:v>1.484</c:v>
                      </c:pt>
                      <c:pt idx="1484">
                        <c:v>1.4850000000000001</c:v>
                      </c:pt>
                      <c:pt idx="1485">
                        <c:v>1.486</c:v>
                      </c:pt>
                      <c:pt idx="1486">
                        <c:v>1.4870000000000001</c:v>
                      </c:pt>
                      <c:pt idx="1487">
                        <c:v>1.488</c:v>
                      </c:pt>
                      <c:pt idx="1488">
                        <c:v>1.4890000000000001</c:v>
                      </c:pt>
                      <c:pt idx="1489">
                        <c:v>1.49</c:v>
                      </c:pt>
                      <c:pt idx="1490">
                        <c:v>1.4910000000000001</c:v>
                      </c:pt>
                      <c:pt idx="1491">
                        <c:v>1.492</c:v>
                      </c:pt>
                      <c:pt idx="1492">
                        <c:v>1.4930000000000001</c:v>
                      </c:pt>
                      <c:pt idx="1493">
                        <c:v>1.494</c:v>
                      </c:pt>
                      <c:pt idx="1494">
                        <c:v>1.4950000000000001</c:v>
                      </c:pt>
                      <c:pt idx="1495">
                        <c:v>1.496</c:v>
                      </c:pt>
                      <c:pt idx="1496">
                        <c:v>1.4970000000000001</c:v>
                      </c:pt>
                      <c:pt idx="1497">
                        <c:v>1.498</c:v>
                      </c:pt>
                      <c:pt idx="1498">
                        <c:v>1.4990000000000001</c:v>
                      </c:pt>
                      <c:pt idx="1499">
                        <c:v>1.5</c:v>
                      </c:pt>
                      <c:pt idx="1500">
                        <c:v>1.5009999999999999</c:v>
                      </c:pt>
                      <c:pt idx="1501">
                        <c:v>1.502</c:v>
                      </c:pt>
                      <c:pt idx="1502">
                        <c:v>1.5029999999999999</c:v>
                      </c:pt>
                      <c:pt idx="1503">
                        <c:v>1.504</c:v>
                      </c:pt>
                      <c:pt idx="1504">
                        <c:v>1.5049999999999999</c:v>
                      </c:pt>
                      <c:pt idx="1505">
                        <c:v>1.506</c:v>
                      </c:pt>
                      <c:pt idx="1506">
                        <c:v>1.5069999999999999</c:v>
                      </c:pt>
                      <c:pt idx="1507">
                        <c:v>1.508</c:v>
                      </c:pt>
                      <c:pt idx="1508">
                        <c:v>1.5089999999999999</c:v>
                      </c:pt>
                      <c:pt idx="1509">
                        <c:v>1.51</c:v>
                      </c:pt>
                      <c:pt idx="1510">
                        <c:v>1.5109999999999999</c:v>
                      </c:pt>
                      <c:pt idx="1511">
                        <c:v>1.512</c:v>
                      </c:pt>
                      <c:pt idx="1512">
                        <c:v>1.5129999999999999</c:v>
                      </c:pt>
                      <c:pt idx="1513">
                        <c:v>1.514</c:v>
                      </c:pt>
                      <c:pt idx="1514">
                        <c:v>1.5149999999999999</c:v>
                      </c:pt>
                      <c:pt idx="1515">
                        <c:v>1.516</c:v>
                      </c:pt>
                      <c:pt idx="1516">
                        <c:v>1.5169999999999999</c:v>
                      </c:pt>
                      <c:pt idx="1517">
                        <c:v>1.518</c:v>
                      </c:pt>
                      <c:pt idx="1518">
                        <c:v>1.5189999999999999</c:v>
                      </c:pt>
                      <c:pt idx="1519">
                        <c:v>1.52</c:v>
                      </c:pt>
                      <c:pt idx="1520">
                        <c:v>1.5209999999999999</c:v>
                      </c:pt>
                      <c:pt idx="1521">
                        <c:v>1.522</c:v>
                      </c:pt>
                      <c:pt idx="1522">
                        <c:v>1.5229999999999999</c:v>
                      </c:pt>
                      <c:pt idx="1523">
                        <c:v>1.524</c:v>
                      </c:pt>
                      <c:pt idx="1524">
                        <c:v>1.5249999999999999</c:v>
                      </c:pt>
                      <c:pt idx="1525">
                        <c:v>1.526</c:v>
                      </c:pt>
                      <c:pt idx="1526">
                        <c:v>1.5269999999999999</c:v>
                      </c:pt>
                      <c:pt idx="1527">
                        <c:v>1.528</c:v>
                      </c:pt>
                      <c:pt idx="1528">
                        <c:v>1.5289999999999999</c:v>
                      </c:pt>
                      <c:pt idx="1529">
                        <c:v>1.53</c:v>
                      </c:pt>
                      <c:pt idx="1530">
                        <c:v>1.5309999999999999</c:v>
                      </c:pt>
                      <c:pt idx="1531">
                        <c:v>1.532</c:v>
                      </c:pt>
                      <c:pt idx="1532">
                        <c:v>1.5329999999999999</c:v>
                      </c:pt>
                      <c:pt idx="1533">
                        <c:v>1.534</c:v>
                      </c:pt>
                      <c:pt idx="1534">
                        <c:v>1.5349999999999999</c:v>
                      </c:pt>
                      <c:pt idx="1535">
                        <c:v>1.536</c:v>
                      </c:pt>
                      <c:pt idx="1536">
                        <c:v>1.5369999999999999</c:v>
                      </c:pt>
                      <c:pt idx="1537">
                        <c:v>1.538</c:v>
                      </c:pt>
                      <c:pt idx="1538">
                        <c:v>1.5389999999999999</c:v>
                      </c:pt>
                      <c:pt idx="1539">
                        <c:v>1.54</c:v>
                      </c:pt>
                      <c:pt idx="1540">
                        <c:v>1.5409999999999999</c:v>
                      </c:pt>
                      <c:pt idx="1541">
                        <c:v>1.542</c:v>
                      </c:pt>
                      <c:pt idx="1542">
                        <c:v>1.5429999999999999</c:v>
                      </c:pt>
                      <c:pt idx="1543">
                        <c:v>1.544</c:v>
                      </c:pt>
                      <c:pt idx="1544">
                        <c:v>1.5449999999999999</c:v>
                      </c:pt>
                      <c:pt idx="1545">
                        <c:v>1.546</c:v>
                      </c:pt>
                      <c:pt idx="1546">
                        <c:v>1.5469999999999999</c:v>
                      </c:pt>
                      <c:pt idx="1547">
                        <c:v>1.548</c:v>
                      </c:pt>
                      <c:pt idx="1548">
                        <c:v>1.5489999999999999</c:v>
                      </c:pt>
                      <c:pt idx="1549">
                        <c:v>1.55</c:v>
                      </c:pt>
                      <c:pt idx="1550">
                        <c:v>1.5509999999999999</c:v>
                      </c:pt>
                      <c:pt idx="1551">
                        <c:v>1.552</c:v>
                      </c:pt>
                      <c:pt idx="1552">
                        <c:v>1.5529999999999999</c:v>
                      </c:pt>
                      <c:pt idx="1553">
                        <c:v>1.554</c:v>
                      </c:pt>
                      <c:pt idx="1554">
                        <c:v>1.5549999999999999</c:v>
                      </c:pt>
                      <c:pt idx="1555">
                        <c:v>1.556</c:v>
                      </c:pt>
                      <c:pt idx="1556">
                        <c:v>1.5569999999999999</c:v>
                      </c:pt>
                      <c:pt idx="1557">
                        <c:v>1.5580000000000001</c:v>
                      </c:pt>
                      <c:pt idx="1558">
                        <c:v>1.5589999999999999</c:v>
                      </c:pt>
                      <c:pt idx="1559">
                        <c:v>1.56</c:v>
                      </c:pt>
                      <c:pt idx="1560">
                        <c:v>1.5609999999999999</c:v>
                      </c:pt>
                      <c:pt idx="1561">
                        <c:v>1.5620000000000001</c:v>
                      </c:pt>
                      <c:pt idx="1562">
                        <c:v>1.5629999999999999</c:v>
                      </c:pt>
                      <c:pt idx="1563">
                        <c:v>1.5640000000000001</c:v>
                      </c:pt>
                      <c:pt idx="1564">
                        <c:v>1.5649999999999999</c:v>
                      </c:pt>
                      <c:pt idx="1565">
                        <c:v>1.5660000000000001</c:v>
                      </c:pt>
                      <c:pt idx="1566">
                        <c:v>1.5669999999999999</c:v>
                      </c:pt>
                      <c:pt idx="1567">
                        <c:v>1.5680000000000001</c:v>
                      </c:pt>
                      <c:pt idx="1568">
                        <c:v>1.569</c:v>
                      </c:pt>
                      <c:pt idx="1569">
                        <c:v>1.57</c:v>
                      </c:pt>
                      <c:pt idx="1570">
                        <c:v>1.571</c:v>
                      </c:pt>
                      <c:pt idx="1571">
                        <c:v>1.5720000000000001</c:v>
                      </c:pt>
                      <c:pt idx="1572">
                        <c:v>1.573</c:v>
                      </c:pt>
                      <c:pt idx="1573">
                        <c:v>1.5740000000000001</c:v>
                      </c:pt>
                      <c:pt idx="1574">
                        <c:v>1.575</c:v>
                      </c:pt>
                      <c:pt idx="1575">
                        <c:v>1.5760000000000001</c:v>
                      </c:pt>
                      <c:pt idx="1576">
                        <c:v>1.577</c:v>
                      </c:pt>
                      <c:pt idx="1577">
                        <c:v>1.5780000000000001</c:v>
                      </c:pt>
                      <c:pt idx="1578">
                        <c:v>1.579</c:v>
                      </c:pt>
                      <c:pt idx="1579">
                        <c:v>1.58</c:v>
                      </c:pt>
                      <c:pt idx="1580">
                        <c:v>1.581</c:v>
                      </c:pt>
                      <c:pt idx="1581">
                        <c:v>1.5820000000000001</c:v>
                      </c:pt>
                      <c:pt idx="1582">
                        <c:v>1.583</c:v>
                      </c:pt>
                      <c:pt idx="1583">
                        <c:v>1.5840000000000001</c:v>
                      </c:pt>
                      <c:pt idx="1584">
                        <c:v>1.585</c:v>
                      </c:pt>
                      <c:pt idx="1585">
                        <c:v>1.5860000000000001</c:v>
                      </c:pt>
                      <c:pt idx="1586">
                        <c:v>1.587</c:v>
                      </c:pt>
                      <c:pt idx="1587">
                        <c:v>1.5880000000000001</c:v>
                      </c:pt>
                      <c:pt idx="1588">
                        <c:v>1.589</c:v>
                      </c:pt>
                      <c:pt idx="1589">
                        <c:v>1.59</c:v>
                      </c:pt>
                      <c:pt idx="1590">
                        <c:v>1.591</c:v>
                      </c:pt>
                      <c:pt idx="1591">
                        <c:v>1.5920000000000001</c:v>
                      </c:pt>
                      <c:pt idx="1592">
                        <c:v>1.593</c:v>
                      </c:pt>
                      <c:pt idx="1593">
                        <c:v>1.5940000000000001</c:v>
                      </c:pt>
                      <c:pt idx="1594">
                        <c:v>1.595</c:v>
                      </c:pt>
                      <c:pt idx="1595">
                        <c:v>1.5960000000000001</c:v>
                      </c:pt>
                      <c:pt idx="1596">
                        <c:v>1.597</c:v>
                      </c:pt>
                      <c:pt idx="1597">
                        <c:v>1.5980000000000001</c:v>
                      </c:pt>
                      <c:pt idx="1598">
                        <c:v>1.599</c:v>
                      </c:pt>
                      <c:pt idx="1599">
                        <c:v>1.6</c:v>
                      </c:pt>
                      <c:pt idx="1600">
                        <c:v>1.601</c:v>
                      </c:pt>
                      <c:pt idx="1601">
                        <c:v>1.6020000000000001</c:v>
                      </c:pt>
                      <c:pt idx="1602">
                        <c:v>1.603</c:v>
                      </c:pt>
                      <c:pt idx="1603">
                        <c:v>1.6040000000000001</c:v>
                      </c:pt>
                      <c:pt idx="1604">
                        <c:v>1.605</c:v>
                      </c:pt>
                      <c:pt idx="1605">
                        <c:v>1.6060000000000001</c:v>
                      </c:pt>
                      <c:pt idx="1606">
                        <c:v>1.607</c:v>
                      </c:pt>
                      <c:pt idx="1607">
                        <c:v>1.6080000000000001</c:v>
                      </c:pt>
                      <c:pt idx="1608">
                        <c:v>1.609</c:v>
                      </c:pt>
                      <c:pt idx="1609">
                        <c:v>1.61</c:v>
                      </c:pt>
                      <c:pt idx="1610">
                        <c:v>1.611</c:v>
                      </c:pt>
                      <c:pt idx="1611">
                        <c:v>1.6120000000000001</c:v>
                      </c:pt>
                      <c:pt idx="1612">
                        <c:v>1.613</c:v>
                      </c:pt>
                      <c:pt idx="1613">
                        <c:v>1.6140000000000001</c:v>
                      </c:pt>
                      <c:pt idx="1614">
                        <c:v>1.615</c:v>
                      </c:pt>
                      <c:pt idx="1615">
                        <c:v>1.6160000000000001</c:v>
                      </c:pt>
                      <c:pt idx="1616">
                        <c:v>1.617</c:v>
                      </c:pt>
                      <c:pt idx="1617">
                        <c:v>1.6180000000000001</c:v>
                      </c:pt>
                      <c:pt idx="1618">
                        <c:v>1.619</c:v>
                      </c:pt>
                      <c:pt idx="1619">
                        <c:v>1.62</c:v>
                      </c:pt>
                      <c:pt idx="1620">
                        <c:v>1.621</c:v>
                      </c:pt>
                      <c:pt idx="1621">
                        <c:v>1.6220000000000001</c:v>
                      </c:pt>
                      <c:pt idx="1622">
                        <c:v>1.623</c:v>
                      </c:pt>
                      <c:pt idx="1623">
                        <c:v>1.6240000000000001</c:v>
                      </c:pt>
                      <c:pt idx="1624">
                        <c:v>1.625</c:v>
                      </c:pt>
                      <c:pt idx="1625">
                        <c:v>1.6259999999999999</c:v>
                      </c:pt>
                      <c:pt idx="1626">
                        <c:v>1.627</c:v>
                      </c:pt>
                      <c:pt idx="1627">
                        <c:v>1.6279999999999999</c:v>
                      </c:pt>
                      <c:pt idx="1628">
                        <c:v>1.629</c:v>
                      </c:pt>
                      <c:pt idx="1629">
                        <c:v>1.63</c:v>
                      </c:pt>
                      <c:pt idx="1630">
                        <c:v>1.631</c:v>
                      </c:pt>
                      <c:pt idx="1631">
                        <c:v>1.6319999999999999</c:v>
                      </c:pt>
                      <c:pt idx="1632">
                        <c:v>1.633</c:v>
                      </c:pt>
                      <c:pt idx="1633">
                        <c:v>1.6339999999999999</c:v>
                      </c:pt>
                      <c:pt idx="1634">
                        <c:v>1.635</c:v>
                      </c:pt>
                      <c:pt idx="1635">
                        <c:v>1.6359999999999999</c:v>
                      </c:pt>
                      <c:pt idx="1636">
                        <c:v>1.637</c:v>
                      </c:pt>
                      <c:pt idx="1637">
                        <c:v>1.6379999999999999</c:v>
                      </c:pt>
                      <c:pt idx="1638">
                        <c:v>1.639</c:v>
                      </c:pt>
                      <c:pt idx="1639">
                        <c:v>1.64</c:v>
                      </c:pt>
                      <c:pt idx="1640">
                        <c:v>1.641</c:v>
                      </c:pt>
                      <c:pt idx="1641">
                        <c:v>1.6419999999999999</c:v>
                      </c:pt>
                      <c:pt idx="1642">
                        <c:v>1.643</c:v>
                      </c:pt>
                      <c:pt idx="1643">
                        <c:v>1.6439999999999999</c:v>
                      </c:pt>
                      <c:pt idx="1644">
                        <c:v>1.645</c:v>
                      </c:pt>
                      <c:pt idx="1645">
                        <c:v>1.6459999999999999</c:v>
                      </c:pt>
                      <c:pt idx="1646">
                        <c:v>1.647</c:v>
                      </c:pt>
                      <c:pt idx="1647">
                        <c:v>1.6479999999999999</c:v>
                      </c:pt>
                      <c:pt idx="1648">
                        <c:v>1.649</c:v>
                      </c:pt>
                      <c:pt idx="1649">
                        <c:v>1.65</c:v>
                      </c:pt>
                      <c:pt idx="1650">
                        <c:v>1.651</c:v>
                      </c:pt>
                      <c:pt idx="1651">
                        <c:v>1.6519999999999999</c:v>
                      </c:pt>
                      <c:pt idx="1652">
                        <c:v>1.653</c:v>
                      </c:pt>
                      <c:pt idx="1653">
                        <c:v>1.6539999999999999</c:v>
                      </c:pt>
                      <c:pt idx="1654">
                        <c:v>1.655</c:v>
                      </c:pt>
                      <c:pt idx="1655">
                        <c:v>1.6559999999999999</c:v>
                      </c:pt>
                      <c:pt idx="1656">
                        <c:v>1.657</c:v>
                      </c:pt>
                      <c:pt idx="1657">
                        <c:v>1.6579999999999999</c:v>
                      </c:pt>
                      <c:pt idx="1658">
                        <c:v>1.659</c:v>
                      </c:pt>
                      <c:pt idx="1659">
                        <c:v>1.66</c:v>
                      </c:pt>
                      <c:pt idx="1660">
                        <c:v>1.661</c:v>
                      </c:pt>
                      <c:pt idx="1661">
                        <c:v>1.6619999999999999</c:v>
                      </c:pt>
                      <c:pt idx="1662">
                        <c:v>1.663</c:v>
                      </c:pt>
                      <c:pt idx="1663">
                        <c:v>1.6639999999999999</c:v>
                      </c:pt>
                      <c:pt idx="1664">
                        <c:v>1.665</c:v>
                      </c:pt>
                      <c:pt idx="1665">
                        <c:v>1.6659999999999999</c:v>
                      </c:pt>
                      <c:pt idx="1666">
                        <c:v>1.667</c:v>
                      </c:pt>
                      <c:pt idx="1667">
                        <c:v>1.6679999999999999</c:v>
                      </c:pt>
                      <c:pt idx="1668">
                        <c:v>1.669</c:v>
                      </c:pt>
                      <c:pt idx="1669">
                        <c:v>1.67</c:v>
                      </c:pt>
                      <c:pt idx="1670">
                        <c:v>1.671</c:v>
                      </c:pt>
                      <c:pt idx="1671">
                        <c:v>1.6719999999999999</c:v>
                      </c:pt>
                      <c:pt idx="1672">
                        <c:v>1.673</c:v>
                      </c:pt>
                      <c:pt idx="1673">
                        <c:v>1.6739999999999999</c:v>
                      </c:pt>
                      <c:pt idx="1674">
                        <c:v>1.675</c:v>
                      </c:pt>
                      <c:pt idx="1675">
                        <c:v>1.6759999999999999</c:v>
                      </c:pt>
                      <c:pt idx="1676">
                        <c:v>1.677</c:v>
                      </c:pt>
                      <c:pt idx="1677">
                        <c:v>1.6779999999999999</c:v>
                      </c:pt>
                      <c:pt idx="1678">
                        <c:v>1.679</c:v>
                      </c:pt>
                      <c:pt idx="1679">
                        <c:v>1.68</c:v>
                      </c:pt>
                      <c:pt idx="1680">
                        <c:v>1.681</c:v>
                      </c:pt>
                      <c:pt idx="1681">
                        <c:v>1.6819999999999999</c:v>
                      </c:pt>
                      <c:pt idx="1682">
                        <c:v>1.6830000000000001</c:v>
                      </c:pt>
                      <c:pt idx="1683">
                        <c:v>1.6839999999999999</c:v>
                      </c:pt>
                      <c:pt idx="1684">
                        <c:v>1.6850000000000001</c:v>
                      </c:pt>
                      <c:pt idx="1685">
                        <c:v>1.6859999999999999</c:v>
                      </c:pt>
                      <c:pt idx="1686">
                        <c:v>1.6870000000000001</c:v>
                      </c:pt>
                      <c:pt idx="1687">
                        <c:v>1.6879999999999999</c:v>
                      </c:pt>
                      <c:pt idx="1688">
                        <c:v>1.6890000000000001</c:v>
                      </c:pt>
                      <c:pt idx="1689">
                        <c:v>1.69</c:v>
                      </c:pt>
                      <c:pt idx="1690">
                        <c:v>1.6910000000000001</c:v>
                      </c:pt>
                      <c:pt idx="1691">
                        <c:v>1.6919999999999999</c:v>
                      </c:pt>
                      <c:pt idx="1692">
                        <c:v>1.6930000000000001</c:v>
                      </c:pt>
                      <c:pt idx="1693">
                        <c:v>1.694</c:v>
                      </c:pt>
                      <c:pt idx="1694">
                        <c:v>1.6950000000000001</c:v>
                      </c:pt>
                      <c:pt idx="1695">
                        <c:v>1.696</c:v>
                      </c:pt>
                      <c:pt idx="1696">
                        <c:v>1.6970000000000001</c:v>
                      </c:pt>
                      <c:pt idx="1697">
                        <c:v>1.698</c:v>
                      </c:pt>
                      <c:pt idx="1698">
                        <c:v>1.6990000000000001</c:v>
                      </c:pt>
                      <c:pt idx="1699">
                        <c:v>1.7</c:v>
                      </c:pt>
                      <c:pt idx="1700">
                        <c:v>1.7010000000000001</c:v>
                      </c:pt>
                      <c:pt idx="1701">
                        <c:v>1.702</c:v>
                      </c:pt>
                      <c:pt idx="1702">
                        <c:v>1.7030000000000001</c:v>
                      </c:pt>
                      <c:pt idx="1703">
                        <c:v>1.704</c:v>
                      </c:pt>
                      <c:pt idx="1704">
                        <c:v>1.7050000000000001</c:v>
                      </c:pt>
                      <c:pt idx="1705">
                        <c:v>1.706</c:v>
                      </c:pt>
                      <c:pt idx="1706">
                        <c:v>1.7070000000000001</c:v>
                      </c:pt>
                      <c:pt idx="1707">
                        <c:v>1.708</c:v>
                      </c:pt>
                      <c:pt idx="1708">
                        <c:v>1.7090000000000001</c:v>
                      </c:pt>
                      <c:pt idx="1709">
                        <c:v>1.71</c:v>
                      </c:pt>
                      <c:pt idx="1710">
                        <c:v>1.7110000000000001</c:v>
                      </c:pt>
                      <c:pt idx="1711">
                        <c:v>1.712</c:v>
                      </c:pt>
                      <c:pt idx="1712">
                        <c:v>1.7130000000000001</c:v>
                      </c:pt>
                      <c:pt idx="1713">
                        <c:v>1.714</c:v>
                      </c:pt>
                      <c:pt idx="1714">
                        <c:v>1.7150000000000001</c:v>
                      </c:pt>
                      <c:pt idx="1715">
                        <c:v>1.716</c:v>
                      </c:pt>
                      <c:pt idx="1716">
                        <c:v>1.7170000000000001</c:v>
                      </c:pt>
                      <c:pt idx="1717">
                        <c:v>1.718</c:v>
                      </c:pt>
                      <c:pt idx="1718">
                        <c:v>1.7190000000000001</c:v>
                      </c:pt>
                      <c:pt idx="1719">
                        <c:v>1.72</c:v>
                      </c:pt>
                      <c:pt idx="1720">
                        <c:v>1.7210000000000001</c:v>
                      </c:pt>
                      <c:pt idx="1721">
                        <c:v>1.722</c:v>
                      </c:pt>
                      <c:pt idx="1722">
                        <c:v>1.7230000000000001</c:v>
                      </c:pt>
                      <c:pt idx="1723">
                        <c:v>1.724</c:v>
                      </c:pt>
                      <c:pt idx="1724">
                        <c:v>1.7250000000000001</c:v>
                      </c:pt>
                      <c:pt idx="1725">
                        <c:v>1.726</c:v>
                      </c:pt>
                      <c:pt idx="1726">
                        <c:v>1.7270000000000001</c:v>
                      </c:pt>
                      <c:pt idx="1727">
                        <c:v>1.728</c:v>
                      </c:pt>
                      <c:pt idx="1728">
                        <c:v>1.7290000000000001</c:v>
                      </c:pt>
                      <c:pt idx="1729">
                        <c:v>1.73</c:v>
                      </c:pt>
                      <c:pt idx="1730">
                        <c:v>1.7310000000000001</c:v>
                      </c:pt>
                      <c:pt idx="1731">
                        <c:v>1.732</c:v>
                      </c:pt>
                      <c:pt idx="1732">
                        <c:v>1.7330000000000001</c:v>
                      </c:pt>
                      <c:pt idx="1733">
                        <c:v>1.734</c:v>
                      </c:pt>
                      <c:pt idx="1734">
                        <c:v>1.7350000000000001</c:v>
                      </c:pt>
                      <c:pt idx="1735">
                        <c:v>1.736</c:v>
                      </c:pt>
                      <c:pt idx="1736">
                        <c:v>1.7370000000000001</c:v>
                      </c:pt>
                      <c:pt idx="1737">
                        <c:v>1.738</c:v>
                      </c:pt>
                      <c:pt idx="1738">
                        <c:v>1.7390000000000001</c:v>
                      </c:pt>
                      <c:pt idx="1739">
                        <c:v>1.74</c:v>
                      </c:pt>
                      <c:pt idx="1740">
                        <c:v>1.7410000000000001</c:v>
                      </c:pt>
                      <c:pt idx="1741">
                        <c:v>1.742</c:v>
                      </c:pt>
                      <c:pt idx="1742">
                        <c:v>1.7430000000000001</c:v>
                      </c:pt>
                      <c:pt idx="1743">
                        <c:v>1.744</c:v>
                      </c:pt>
                      <c:pt idx="1744">
                        <c:v>1.7450000000000001</c:v>
                      </c:pt>
                      <c:pt idx="1745">
                        <c:v>1.746</c:v>
                      </c:pt>
                      <c:pt idx="1746">
                        <c:v>1.7470000000000001</c:v>
                      </c:pt>
                      <c:pt idx="1747">
                        <c:v>1.748</c:v>
                      </c:pt>
                      <c:pt idx="1748">
                        <c:v>1.7490000000000001</c:v>
                      </c:pt>
                      <c:pt idx="1749">
                        <c:v>1.75</c:v>
                      </c:pt>
                      <c:pt idx="1750">
                        <c:v>1.7509999999999999</c:v>
                      </c:pt>
                      <c:pt idx="1751">
                        <c:v>1.752</c:v>
                      </c:pt>
                      <c:pt idx="1752">
                        <c:v>1.7529999999999999</c:v>
                      </c:pt>
                      <c:pt idx="1753">
                        <c:v>1.754</c:v>
                      </c:pt>
                      <c:pt idx="1754">
                        <c:v>1.7549999999999999</c:v>
                      </c:pt>
                      <c:pt idx="1755">
                        <c:v>1.756</c:v>
                      </c:pt>
                      <c:pt idx="1756">
                        <c:v>1.7569999999999999</c:v>
                      </c:pt>
                      <c:pt idx="1757">
                        <c:v>1.758</c:v>
                      </c:pt>
                      <c:pt idx="1758">
                        <c:v>1.7589999999999999</c:v>
                      </c:pt>
                      <c:pt idx="1759">
                        <c:v>1.76</c:v>
                      </c:pt>
                      <c:pt idx="1760">
                        <c:v>1.7609999999999999</c:v>
                      </c:pt>
                      <c:pt idx="1761">
                        <c:v>1.762</c:v>
                      </c:pt>
                      <c:pt idx="1762">
                        <c:v>1.7629999999999999</c:v>
                      </c:pt>
                      <c:pt idx="1763">
                        <c:v>1.764</c:v>
                      </c:pt>
                      <c:pt idx="1764">
                        <c:v>1.7649999999999999</c:v>
                      </c:pt>
                      <c:pt idx="1765">
                        <c:v>1.766</c:v>
                      </c:pt>
                      <c:pt idx="1766">
                        <c:v>1.7669999999999999</c:v>
                      </c:pt>
                      <c:pt idx="1767">
                        <c:v>1.768</c:v>
                      </c:pt>
                      <c:pt idx="1768">
                        <c:v>1.7689999999999999</c:v>
                      </c:pt>
                      <c:pt idx="1769">
                        <c:v>1.77</c:v>
                      </c:pt>
                      <c:pt idx="1770">
                        <c:v>1.7709999999999999</c:v>
                      </c:pt>
                      <c:pt idx="1771">
                        <c:v>1.772</c:v>
                      </c:pt>
                      <c:pt idx="1772">
                        <c:v>1.7729999999999999</c:v>
                      </c:pt>
                      <c:pt idx="1773">
                        <c:v>1.774</c:v>
                      </c:pt>
                      <c:pt idx="1774">
                        <c:v>1.7749999999999999</c:v>
                      </c:pt>
                      <c:pt idx="1775">
                        <c:v>1.776</c:v>
                      </c:pt>
                      <c:pt idx="1776">
                        <c:v>1.7769999999999999</c:v>
                      </c:pt>
                      <c:pt idx="1777">
                        <c:v>1.778</c:v>
                      </c:pt>
                      <c:pt idx="1778">
                        <c:v>1.7789999999999999</c:v>
                      </c:pt>
                      <c:pt idx="1779">
                        <c:v>1.78</c:v>
                      </c:pt>
                      <c:pt idx="1780">
                        <c:v>1.7809999999999999</c:v>
                      </c:pt>
                      <c:pt idx="1781">
                        <c:v>1.782</c:v>
                      </c:pt>
                      <c:pt idx="1782">
                        <c:v>1.7829999999999999</c:v>
                      </c:pt>
                      <c:pt idx="1783">
                        <c:v>1.784</c:v>
                      </c:pt>
                      <c:pt idx="1784">
                        <c:v>1.7849999999999999</c:v>
                      </c:pt>
                      <c:pt idx="1785">
                        <c:v>1.786</c:v>
                      </c:pt>
                      <c:pt idx="1786">
                        <c:v>1.7869999999999999</c:v>
                      </c:pt>
                      <c:pt idx="1787">
                        <c:v>1.788</c:v>
                      </c:pt>
                      <c:pt idx="1788">
                        <c:v>1.7889999999999999</c:v>
                      </c:pt>
                      <c:pt idx="1789">
                        <c:v>1.79</c:v>
                      </c:pt>
                      <c:pt idx="1790">
                        <c:v>1.7909999999999999</c:v>
                      </c:pt>
                      <c:pt idx="1791">
                        <c:v>1.792</c:v>
                      </c:pt>
                      <c:pt idx="1792">
                        <c:v>1.7929999999999999</c:v>
                      </c:pt>
                      <c:pt idx="1793">
                        <c:v>1.794</c:v>
                      </c:pt>
                      <c:pt idx="1794">
                        <c:v>1.7949999999999999</c:v>
                      </c:pt>
                      <c:pt idx="1795">
                        <c:v>1.796</c:v>
                      </c:pt>
                      <c:pt idx="1796">
                        <c:v>1.7969999999999999</c:v>
                      </c:pt>
                      <c:pt idx="1797">
                        <c:v>1.798</c:v>
                      </c:pt>
                      <c:pt idx="1798">
                        <c:v>1.7989999999999999</c:v>
                      </c:pt>
                      <c:pt idx="1799">
                        <c:v>1.8</c:v>
                      </c:pt>
                      <c:pt idx="1800">
                        <c:v>1.8009999999999999</c:v>
                      </c:pt>
                      <c:pt idx="1801">
                        <c:v>1.802</c:v>
                      </c:pt>
                      <c:pt idx="1802">
                        <c:v>1.8029999999999999</c:v>
                      </c:pt>
                      <c:pt idx="1803">
                        <c:v>1.804</c:v>
                      </c:pt>
                      <c:pt idx="1804">
                        <c:v>1.8049999999999999</c:v>
                      </c:pt>
                      <c:pt idx="1805">
                        <c:v>1.806</c:v>
                      </c:pt>
                      <c:pt idx="1806">
                        <c:v>1.8069999999999999</c:v>
                      </c:pt>
                      <c:pt idx="1807">
                        <c:v>1.8080000000000001</c:v>
                      </c:pt>
                      <c:pt idx="1808">
                        <c:v>1.8089999999999999</c:v>
                      </c:pt>
                      <c:pt idx="1809">
                        <c:v>1.81</c:v>
                      </c:pt>
                      <c:pt idx="1810">
                        <c:v>1.8109999999999999</c:v>
                      </c:pt>
                      <c:pt idx="1811">
                        <c:v>1.8120000000000001</c:v>
                      </c:pt>
                      <c:pt idx="1812">
                        <c:v>1.8129999999999999</c:v>
                      </c:pt>
                      <c:pt idx="1813">
                        <c:v>1.8140000000000001</c:v>
                      </c:pt>
                      <c:pt idx="1814">
                        <c:v>1.8149999999999999</c:v>
                      </c:pt>
                      <c:pt idx="1815">
                        <c:v>1.8160000000000001</c:v>
                      </c:pt>
                      <c:pt idx="1816">
                        <c:v>1.8169999999999999</c:v>
                      </c:pt>
                      <c:pt idx="1817">
                        <c:v>1.8180000000000001</c:v>
                      </c:pt>
                      <c:pt idx="1818">
                        <c:v>1.819</c:v>
                      </c:pt>
                      <c:pt idx="1819">
                        <c:v>1.82</c:v>
                      </c:pt>
                      <c:pt idx="1820">
                        <c:v>1.821</c:v>
                      </c:pt>
                      <c:pt idx="1821">
                        <c:v>1.8220000000000001</c:v>
                      </c:pt>
                      <c:pt idx="1822">
                        <c:v>1.823</c:v>
                      </c:pt>
                      <c:pt idx="1823">
                        <c:v>1.8240000000000001</c:v>
                      </c:pt>
                      <c:pt idx="1824">
                        <c:v>1.825</c:v>
                      </c:pt>
                      <c:pt idx="1825">
                        <c:v>1.8260000000000001</c:v>
                      </c:pt>
                      <c:pt idx="1826">
                        <c:v>1.827</c:v>
                      </c:pt>
                      <c:pt idx="1827">
                        <c:v>1.8280000000000001</c:v>
                      </c:pt>
                      <c:pt idx="1828">
                        <c:v>1.829</c:v>
                      </c:pt>
                      <c:pt idx="1829">
                        <c:v>1.83</c:v>
                      </c:pt>
                      <c:pt idx="1830">
                        <c:v>1.831</c:v>
                      </c:pt>
                      <c:pt idx="1831">
                        <c:v>1.8320000000000001</c:v>
                      </c:pt>
                      <c:pt idx="1832">
                        <c:v>1.833</c:v>
                      </c:pt>
                      <c:pt idx="1833">
                        <c:v>1.8340000000000001</c:v>
                      </c:pt>
                      <c:pt idx="1834">
                        <c:v>1.835</c:v>
                      </c:pt>
                      <c:pt idx="1835">
                        <c:v>1.8360000000000001</c:v>
                      </c:pt>
                      <c:pt idx="1836">
                        <c:v>1.837</c:v>
                      </c:pt>
                      <c:pt idx="1837">
                        <c:v>1.8380000000000001</c:v>
                      </c:pt>
                      <c:pt idx="1838">
                        <c:v>1.839</c:v>
                      </c:pt>
                      <c:pt idx="1839">
                        <c:v>1.84</c:v>
                      </c:pt>
                      <c:pt idx="1840">
                        <c:v>1.841</c:v>
                      </c:pt>
                      <c:pt idx="1841">
                        <c:v>1.8420000000000001</c:v>
                      </c:pt>
                      <c:pt idx="1842">
                        <c:v>1.843</c:v>
                      </c:pt>
                      <c:pt idx="1843">
                        <c:v>1.8440000000000001</c:v>
                      </c:pt>
                      <c:pt idx="1844">
                        <c:v>1.845</c:v>
                      </c:pt>
                      <c:pt idx="1845">
                        <c:v>1.8460000000000001</c:v>
                      </c:pt>
                      <c:pt idx="1846">
                        <c:v>1.847</c:v>
                      </c:pt>
                      <c:pt idx="1847">
                        <c:v>1.8480000000000001</c:v>
                      </c:pt>
                      <c:pt idx="1848">
                        <c:v>1.849</c:v>
                      </c:pt>
                      <c:pt idx="1849">
                        <c:v>1.85</c:v>
                      </c:pt>
                      <c:pt idx="1850">
                        <c:v>1.851</c:v>
                      </c:pt>
                      <c:pt idx="1851">
                        <c:v>1.8520000000000001</c:v>
                      </c:pt>
                      <c:pt idx="1852">
                        <c:v>1.853</c:v>
                      </c:pt>
                      <c:pt idx="1853">
                        <c:v>1.8540000000000001</c:v>
                      </c:pt>
                      <c:pt idx="1854">
                        <c:v>1.855</c:v>
                      </c:pt>
                      <c:pt idx="1855">
                        <c:v>1.8560000000000001</c:v>
                      </c:pt>
                      <c:pt idx="1856">
                        <c:v>1.857</c:v>
                      </c:pt>
                      <c:pt idx="1857">
                        <c:v>1.8580000000000001</c:v>
                      </c:pt>
                      <c:pt idx="1858">
                        <c:v>1.859</c:v>
                      </c:pt>
                      <c:pt idx="1859">
                        <c:v>1.86</c:v>
                      </c:pt>
                      <c:pt idx="1860">
                        <c:v>1.861</c:v>
                      </c:pt>
                      <c:pt idx="1861">
                        <c:v>1.8620000000000001</c:v>
                      </c:pt>
                      <c:pt idx="1862">
                        <c:v>1.863</c:v>
                      </c:pt>
                      <c:pt idx="1863">
                        <c:v>1.8640000000000001</c:v>
                      </c:pt>
                      <c:pt idx="1864">
                        <c:v>1.865</c:v>
                      </c:pt>
                      <c:pt idx="1865">
                        <c:v>1.8660000000000001</c:v>
                      </c:pt>
                      <c:pt idx="1866">
                        <c:v>1.867</c:v>
                      </c:pt>
                      <c:pt idx="1867">
                        <c:v>1.8680000000000001</c:v>
                      </c:pt>
                      <c:pt idx="1868">
                        <c:v>1.869</c:v>
                      </c:pt>
                      <c:pt idx="1869">
                        <c:v>1.87</c:v>
                      </c:pt>
                      <c:pt idx="1870">
                        <c:v>1.871</c:v>
                      </c:pt>
                      <c:pt idx="1871">
                        <c:v>1.8720000000000001</c:v>
                      </c:pt>
                      <c:pt idx="1872">
                        <c:v>1.873</c:v>
                      </c:pt>
                      <c:pt idx="1873">
                        <c:v>1.8740000000000001</c:v>
                      </c:pt>
                      <c:pt idx="1874">
                        <c:v>1.875</c:v>
                      </c:pt>
                      <c:pt idx="1875">
                        <c:v>1.8759999999999999</c:v>
                      </c:pt>
                      <c:pt idx="1876">
                        <c:v>1.877</c:v>
                      </c:pt>
                      <c:pt idx="1877">
                        <c:v>1.8779999999999999</c:v>
                      </c:pt>
                      <c:pt idx="1878">
                        <c:v>1.879</c:v>
                      </c:pt>
                      <c:pt idx="1879">
                        <c:v>1.88</c:v>
                      </c:pt>
                      <c:pt idx="1880">
                        <c:v>1.881</c:v>
                      </c:pt>
                      <c:pt idx="1881">
                        <c:v>1.8819999999999999</c:v>
                      </c:pt>
                      <c:pt idx="1882">
                        <c:v>1.883</c:v>
                      </c:pt>
                      <c:pt idx="1883">
                        <c:v>1.8839999999999999</c:v>
                      </c:pt>
                      <c:pt idx="1884">
                        <c:v>1.885</c:v>
                      </c:pt>
                      <c:pt idx="1885">
                        <c:v>1.8859999999999999</c:v>
                      </c:pt>
                      <c:pt idx="1886">
                        <c:v>1.887</c:v>
                      </c:pt>
                      <c:pt idx="1887">
                        <c:v>1.8879999999999999</c:v>
                      </c:pt>
                      <c:pt idx="1888">
                        <c:v>1.889</c:v>
                      </c:pt>
                      <c:pt idx="1889">
                        <c:v>1.89</c:v>
                      </c:pt>
                      <c:pt idx="1890">
                        <c:v>1.891</c:v>
                      </c:pt>
                      <c:pt idx="1891">
                        <c:v>1.8919999999999999</c:v>
                      </c:pt>
                      <c:pt idx="1892">
                        <c:v>1.893</c:v>
                      </c:pt>
                      <c:pt idx="1893">
                        <c:v>1.8939999999999999</c:v>
                      </c:pt>
                      <c:pt idx="1894">
                        <c:v>1.895</c:v>
                      </c:pt>
                      <c:pt idx="1895">
                        <c:v>1.8959999999999999</c:v>
                      </c:pt>
                      <c:pt idx="1896">
                        <c:v>1.897</c:v>
                      </c:pt>
                      <c:pt idx="1897">
                        <c:v>1.8979999999999999</c:v>
                      </c:pt>
                      <c:pt idx="1898">
                        <c:v>1.899</c:v>
                      </c:pt>
                      <c:pt idx="1899">
                        <c:v>1.9</c:v>
                      </c:pt>
                      <c:pt idx="1900">
                        <c:v>1.901</c:v>
                      </c:pt>
                      <c:pt idx="1901">
                        <c:v>1.9019999999999999</c:v>
                      </c:pt>
                      <c:pt idx="1902">
                        <c:v>1.903</c:v>
                      </c:pt>
                      <c:pt idx="1903">
                        <c:v>1.9039999999999999</c:v>
                      </c:pt>
                      <c:pt idx="1904">
                        <c:v>1.905</c:v>
                      </c:pt>
                      <c:pt idx="1905">
                        <c:v>1.9059999999999999</c:v>
                      </c:pt>
                      <c:pt idx="1906">
                        <c:v>1.907</c:v>
                      </c:pt>
                      <c:pt idx="1907">
                        <c:v>1.9079999999999999</c:v>
                      </c:pt>
                      <c:pt idx="1908">
                        <c:v>1.909</c:v>
                      </c:pt>
                      <c:pt idx="1909">
                        <c:v>1.91</c:v>
                      </c:pt>
                      <c:pt idx="1910">
                        <c:v>1.911</c:v>
                      </c:pt>
                      <c:pt idx="1911">
                        <c:v>1.9119999999999999</c:v>
                      </c:pt>
                      <c:pt idx="1912">
                        <c:v>1.913</c:v>
                      </c:pt>
                      <c:pt idx="1913">
                        <c:v>1.9139999999999999</c:v>
                      </c:pt>
                      <c:pt idx="1914">
                        <c:v>1.915</c:v>
                      </c:pt>
                      <c:pt idx="1915">
                        <c:v>1.9159999999999999</c:v>
                      </c:pt>
                      <c:pt idx="1916">
                        <c:v>1.917</c:v>
                      </c:pt>
                      <c:pt idx="1917">
                        <c:v>1.9179999999999999</c:v>
                      </c:pt>
                      <c:pt idx="1918">
                        <c:v>1.919</c:v>
                      </c:pt>
                      <c:pt idx="1919">
                        <c:v>1.92</c:v>
                      </c:pt>
                      <c:pt idx="1920">
                        <c:v>1.921</c:v>
                      </c:pt>
                      <c:pt idx="1921">
                        <c:v>1.9219999999999999</c:v>
                      </c:pt>
                      <c:pt idx="1922">
                        <c:v>1.923</c:v>
                      </c:pt>
                      <c:pt idx="1923">
                        <c:v>1.9239999999999999</c:v>
                      </c:pt>
                      <c:pt idx="1924">
                        <c:v>1.925</c:v>
                      </c:pt>
                      <c:pt idx="1925">
                        <c:v>1.9259999999999999</c:v>
                      </c:pt>
                      <c:pt idx="1926">
                        <c:v>1.927</c:v>
                      </c:pt>
                      <c:pt idx="1927">
                        <c:v>1.9279999999999999</c:v>
                      </c:pt>
                      <c:pt idx="1928">
                        <c:v>1.929</c:v>
                      </c:pt>
                      <c:pt idx="1929">
                        <c:v>1.93</c:v>
                      </c:pt>
                      <c:pt idx="1930">
                        <c:v>1.931</c:v>
                      </c:pt>
                      <c:pt idx="1931">
                        <c:v>1.9319999999999999</c:v>
                      </c:pt>
                      <c:pt idx="1932">
                        <c:v>1.9330000000000001</c:v>
                      </c:pt>
                      <c:pt idx="1933">
                        <c:v>1.9339999999999999</c:v>
                      </c:pt>
                      <c:pt idx="1934">
                        <c:v>1.9350000000000001</c:v>
                      </c:pt>
                      <c:pt idx="1935">
                        <c:v>1.9359999999999999</c:v>
                      </c:pt>
                      <c:pt idx="1936">
                        <c:v>1.9370000000000001</c:v>
                      </c:pt>
                      <c:pt idx="1937">
                        <c:v>1.9379999999999999</c:v>
                      </c:pt>
                      <c:pt idx="1938">
                        <c:v>1.9390000000000001</c:v>
                      </c:pt>
                      <c:pt idx="1939">
                        <c:v>1.94</c:v>
                      </c:pt>
                      <c:pt idx="1940">
                        <c:v>1.9410000000000001</c:v>
                      </c:pt>
                      <c:pt idx="1941">
                        <c:v>1.9419999999999999</c:v>
                      </c:pt>
                      <c:pt idx="1942">
                        <c:v>1.9430000000000001</c:v>
                      </c:pt>
                      <c:pt idx="1943">
                        <c:v>1.944</c:v>
                      </c:pt>
                      <c:pt idx="1944">
                        <c:v>1.9450000000000001</c:v>
                      </c:pt>
                      <c:pt idx="1945">
                        <c:v>1.946</c:v>
                      </c:pt>
                      <c:pt idx="1946">
                        <c:v>1.9470000000000001</c:v>
                      </c:pt>
                      <c:pt idx="1947">
                        <c:v>1.948</c:v>
                      </c:pt>
                      <c:pt idx="1948">
                        <c:v>1.9490000000000001</c:v>
                      </c:pt>
                      <c:pt idx="1949">
                        <c:v>1.95</c:v>
                      </c:pt>
                      <c:pt idx="1950">
                        <c:v>1.9510000000000001</c:v>
                      </c:pt>
                      <c:pt idx="1951">
                        <c:v>1.952</c:v>
                      </c:pt>
                      <c:pt idx="1952">
                        <c:v>1.9530000000000001</c:v>
                      </c:pt>
                      <c:pt idx="1953">
                        <c:v>1.954</c:v>
                      </c:pt>
                      <c:pt idx="1954">
                        <c:v>1.9550000000000001</c:v>
                      </c:pt>
                      <c:pt idx="1955">
                        <c:v>1.956</c:v>
                      </c:pt>
                      <c:pt idx="1956">
                        <c:v>1.9570000000000001</c:v>
                      </c:pt>
                      <c:pt idx="1957">
                        <c:v>1.958</c:v>
                      </c:pt>
                      <c:pt idx="1958">
                        <c:v>1.9590000000000001</c:v>
                      </c:pt>
                      <c:pt idx="1959">
                        <c:v>1.96</c:v>
                      </c:pt>
                      <c:pt idx="1960">
                        <c:v>1.9610000000000001</c:v>
                      </c:pt>
                      <c:pt idx="1961">
                        <c:v>1.962</c:v>
                      </c:pt>
                      <c:pt idx="1962">
                        <c:v>1.9630000000000001</c:v>
                      </c:pt>
                      <c:pt idx="1963">
                        <c:v>1.964</c:v>
                      </c:pt>
                      <c:pt idx="1964">
                        <c:v>1.9650000000000001</c:v>
                      </c:pt>
                      <c:pt idx="1965">
                        <c:v>1.966</c:v>
                      </c:pt>
                      <c:pt idx="1966">
                        <c:v>1.9670000000000001</c:v>
                      </c:pt>
                      <c:pt idx="1967">
                        <c:v>1.968</c:v>
                      </c:pt>
                      <c:pt idx="1968">
                        <c:v>1.9690000000000001</c:v>
                      </c:pt>
                      <c:pt idx="1969">
                        <c:v>1.97</c:v>
                      </c:pt>
                      <c:pt idx="1970">
                        <c:v>1.9710000000000001</c:v>
                      </c:pt>
                      <c:pt idx="1971">
                        <c:v>1.972</c:v>
                      </c:pt>
                      <c:pt idx="1972">
                        <c:v>1.9730000000000001</c:v>
                      </c:pt>
                      <c:pt idx="1973">
                        <c:v>1.974</c:v>
                      </c:pt>
                      <c:pt idx="1974">
                        <c:v>1.9750000000000001</c:v>
                      </c:pt>
                      <c:pt idx="1975">
                        <c:v>1.976</c:v>
                      </c:pt>
                      <c:pt idx="1976">
                        <c:v>1.9770000000000001</c:v>
                      </c:pt>
                      <c:pt idx="1977">
                        <c:v>1.978</c:v>
                      </c:pt>
                      <c:pt idx="1978">
                        <c:v>1.9790000000000001</c:v>
                      </c:pt>
                      <c:pt idx="1979">
                        <c:v>1.98</c:v>
                      </c:pt>
                      <c:pt idx="1980">
                        <c:v>1.9810000000000001</c:v>
                      </c:pt>
                      <c:pt idx="1981">
                        <c:v>1.982</c:v>
                      </c:pt>
                      <c:pt idx="1982">
                        <c:v>1.9830000000000001</c:v>
                      </c:pt>
                      <c:pt idx="1983">
                        <c:v>1.984</c:v>
                      </c:pt>
                      <c:pt idx="1984">
                        <c:v>1.9850000000000001</c:v>
                      </c:pt>
                      <c:pt idx="1985">
                        <c:v>1.986</c:v>
                      </c:pt>
                      <c:pt idx="1986">
                        <c:v>1.9870000000000001</c:v>
                      </c:pt>
                      <c:pt idx="1987">
                        <c:v>1.988</c:v>
                      </c:pt>
                      <c:pt idx="1988">
                        <c:v>1.9890000000000001</c:v>
                      </c:pt>
                      <c:pt idx="1989">
                        <c:v>1.99</c:v>
                      </c:pt>
                      <c:pt idx="1990">
                        <c:v>1.9910000000000001</c:v>
                      </c:pt>
                      <c:pt idx="1991">
                        <c:v>1.992</c:v>
                      </c:pt>
                      <c:pt idx="1992">
                        <c:v>1.9930000000000001</c:v>
                      </c:pt>
                      <c:pt idx="1993">
                        <c:v>1.994</c:v>
                      </c:pt>
                      <c:pt idx="1994">
                        <c:v>1.9950000000000001</c:v>
                      </c:pt>
                      <c:pt idx="1995">
                        <c:v>1.996</c:v>
                      </c:pt>
                      <c:pt idx="1996">
                        <c:v>1.9970000000000001</c:v>
                      </c:pt>
                      <c:pt idx="1997">
                        <c:v>1.998</c:v>
                      </c:pt>
                      <c:pt idx="1998">
                        <c:v>1.9990000000000001</c:v>
                      </c:pt>
                      <c:pt idx="1999">
                        <c:v>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Air!$AA$10:$AA$2009</c15:sqref>
                        </c15:formulaRef>
                      </c:ext>
                    </c:extLst>
                    <c:numCache>
                      <c:formatCode>0.000000</c:formatCode>
                      <c:ptCount val="2000"/>
                      <c:pt idx="0">
                        <c:v>1.1006793905327797E-3</c:v>
                      </c:pt>
                      <c:pt idx="1">
                        <c:v>2.2013587810655595E-3</c:v>
                      </c:pt>
                      <c:pt idx="2">
                        <c:v>3.302038171598339E-3</c:v>
                      </c:pt>
                      <c:pt idx="3">
                        <c:v>4.402717562131119E-3</c:v>
                      </c:pt>
                      <c:pt idx="4">
                        <c:v>5.5033969526638981E-3</c:v>
                      </c:pt>
                      <c:pt idx="5">
                        <c:v>6.6040763431966781E-3</c:v>
                      </c:pt>
                      <c:pt idx="6">
                        <c:v>7.7047557337294572E-3</c:v>
                      </c:pt>
                      <c:pt idx="7">
                        <c:v>8.805435124262238E-3</c:v>
                      </c:pt>
                      <c:pt idx="8">
                        <c:v>9.9061145147950162E-3</c:v>
                      </c:pt>
                      <c:pt idx="9">
                        <c:v>1.1006793905327796E-2</c:v>
                      </c:pt>
                      <c:pt idx="10">
                        <c:v>1.2107473295860574E-2</c:v>
                      </c:pt>
                      <c:pt idx="11">
                        <c:v>1.3208152686393356E-2</c:v>
                      </c:pt>
                      <c:pt idx="12">
                        <c:v>1.4308832076926134E-2</c:v>
                      </c:pt>
                      <c:pt idx="13">
                        <c:v>1.5409511467458914E-2</c:v>
                      </c:pt>
                      <c:pt idx="14">
                        <c:v>1.6510190857991693E-2</c:v>
                      </c:pt>
                      <c:pt idx="15">
                        <c:v>1.7610870248524476E-2</c:v>
                      </c:pt>
                      <c:pt idx="16">
                        <c:v>1.8711549639057256E-2</c:v>
                      </c:pt>
                      <c:pt idx="17">
                        <c:v>1.9812229029590032E-2</c:v>
                      </c:pt>
                      <c:pt idx="18">
                        <c:v>2.0912908420122812E-2</c:v>
                      </c:pt>
                      <c:pt idx="19">
                        <c:v>2.2013587810655592E-2</c:v>
                      </c:pt>
                      <c:pt idx="20">
                        <c:v>2.3114267201188372E-2</c:v>
                      </c:pt>
                      <c:pt idx="21">
                        <c:v>2.4214946591721149E-2</c:v>
                      </c:pt>
                      <c:pt idx="22">
                        <c:v>2.5315625982253932E-2</c:v>
                      </c:pt>
                      <c:pt idx="23">
                        <c:v>2.6416305372786712E-2</c:v>
                      </c:pt>
                      <c:pt idx="24">
                        <c:v>2.7516984763319492E-2</c:v>
                      </c:pt>
                      <c:pt idx="25">
                        <c:v>2.8617664153852269E-2</c:v>
                      </c:pt>
                      <c:pt idx="26">
                        <c:v>2.9718343544385049E-2</c:v>
                      </c:pt>
                      <c:pt idx="27">
                        <c:v>3.0819022934917829E-2</c:v>
                      </c:pt>
                      <c:pt idx="28">
                        <c:v>3.1919702325450612E-2</c:v>
                      </c:pt>
                      <c:pt idx="29">
                        <c:v>3.3020381715983385E-2</c:v>
                      </c:pt>
                      <c:pt idx="30">
                        <c:v>3.4121061106516165E-2</c:v>
                      </c:pt>
                      <c:pt idx="31">
                        <c:v>3.5221740497048952E-2</c:v>
                      </c:pt>
                      <c:pt idx="32">
                        <c:v>3.6322419887581732E-2</c:v>
                      </c:pt>
                      <c:pt idx="33">
                        <c:v>3.7423099278114512E-2</c:v>
                      </c:pt>
                      <c:pt idx="34">
                        <c:v>3.8523778668647292E-2</c:v>
                      </c:pt>
                      <c:pt idx="35">
                        <c:v>3.9624458059180065E-2</c:v>
                      </c:pt>
                      <c:pt idx="36">
                        <c:v>4.0725137449712845E-2</c:v>
                      </c:pt>
                      <c:pt idx="37">
                        <c:v>4.1825816840245625E-2</c:v>
                      </c:pt>
                      <c:pt idx="38">
                        <c:v>4.2926496230778405E-2</c:v>
                      </c:pt>
                      <c:pt idx="39">
                        <c:v>4.4027175621311185E-2</c:v>
                      </c:pt>
                      <c:pt idx="40">
                        <c:v>4.5127855011843965E-2</c:v>
                      </c:pt>
                      <c:pt idx="41">
                        <c:v>4.6228534402376745E-2</c:v>
                      </c:pt>
                      <c:pt idx="42">
                        <c:v>4.7329213792909518E-2</c:v>
                      </c:pt>
                      <c:pt idx="43">
                        <c:v>4.8429893183442298E-2</c:v>
                      </c:pt>
                      <c:pt idx="44">
                        <c:v>4.9530572573975085E-2</c:v>
                      </c:pt>
                      <c:pt idx="45">
                        <c:v>5.0631251964507865E-2</c:v>
                      </c:pt>
                      <c:pt idx="46">
                        <c:v>5.1731931355040645E-2</c:v>
                      </c:pt>
                      <c:pt idx="47">
                        <c:v>5.2832610745573425E-2</c:v>
                      </c:pt>
                      <c:pt idx="48">
                        <c:v>5.3933290136106204E-2</c:v>
                      </c:pt>
                      <c:pt idx="49">
                        <c:v>5.5033969526638984E-2</c:v>
                      </c:pt>
                      <c:pt idx="50">
                        <c:v>5.6134648917171757E-2</c:v>
                      </c:pt>
                      <c:pt idx="51">
                        <c:v>5.7235328307704537E-2</c:v>
                      </c:pt>
                      <c:pt idx="52">
                        <c:v>5.8336007698237317E-2</c:v>
                      </c:pt>
                      <c:pt idx="53">
                        <c:v>5.9436687088770097E-2</c:v>
                      </c:pt>
                      <c:pt idx="54">
                        <c:v>6.0537366479302877E-2</c:v>
                      </c:pt>
                      <c:pt idx="55">
                        <c:v>6.1638045869835657E-2</c:v>
                      </c:pt>
                      <c:pt idx="56">
                        <c:v>6.2738725260368444E-2</c:v>
                      </c:pt>
                      <c:pt idx="57">
                        <c:v>6.3839404650901224E-2</c:v>
                      </c:pt>
                      <c:pt idx="58">
                        <c:v>6.494008404143399E-2</c:v>
                      </c:pt>
                      <c:pt idx="59">
                        <c:v>6.604076343196677E-2</c:v>
                      </c:pt>
                      <c:pt idx="60">
                        <c:v>6.714144282249955E-2</c:v>
                      </c:pt>
                      <c:pt idx="61">
                        <c:v>6.824212221303233E-2</c:v>
                      </c:pt>
                      <c:pt idx="62">
                        <c:v>6.9342801603565124E-2</c:v>
                      </c:pt>
                      <c:pt idx="63">
                        <c:v>7.0443480994097904E-2</c:v>
                      </c:pt>
                      <c:pt idx="64">
                        <c:v>7.1544160384630684E-2</c:v>
                      </c:pt>
                      <c:pt idx="65">
                        <c:v>7.2644839775163464E-2</c:v>
                      </c:pt>
                      <c:pt idx="66">
                        <c:v>7.3745519165696244E-2</c:v>
                      </c:pt>
                      <c:pt idx="67">
                        <c:v>7.4846198556229024E-2</c:v>
                      </c:pt>
                      <c:pt idx="68">
                        <c:v>7.5946877946761804E-2</c:v>
                      </c:pt>
                      <c:pt idx="69">
                        <c:v>7.7047557337294584E-2</c:v>
                      </c:pt>
                      <c:pt idx="70">
                        <c:v>7.814823672782735E-2</c:v>
                      </c:pt>
                      <c:pt idx="71">
                        <c:v>7.924891611836013E-2</c:v>
                      </c:pt>
                      <c:pt idx="72">
                        <c:v>8.034959550889291E-2</c:v>
                      </c:pt>
                      <c:pt idx="73">
                        <c:v>8.145027489942569E-2</c:v>
                      </c:pt>
                      <c:pt idx="74">
                        <c:v>8.255095428995847E-2</c:v>
                      </c:pt>
                      <c:pt idx="75">
                        <c:v>8.365163368049125E-2</c:v>
                      </c:pt>
                      <c:pt idx="76">
                        <c:v>8.475231307102403E-2</c:v>
                      </c:pt>
                      <c:pt idx="77">
                        <c:v>8.585299246155681E-2</c:v>
                      </c:pt>
                      <c:pt idx="78">
                        <c:v>8.695367185208959E-2</c:v>
                      </c:pt>
                      <c:pt idx="79">
                        <c:v>8.805435124262237E-2</c:v>
                      </c:pt>
                      <c:pt idx="80">
                        <c:v>8.915503063315515E-2</c:v>
                      </c:pt>
                      <c:pt idx="81">
                        <c:v>9.0255710023687929E-2</c:v>
                      </c:pt>
                      <c:pt idx="82">
                        <c:v>9.1356389414220709E-2</c:v>
                      </c:pt>
                      <c:pt idx="83">
                        <c:v>9.2457068804753489E-2</c:v>
                      </c:pt>
                      <c:pt idx="84">
                        <c:v>9.3557748195286269E-2</c:v>
                      </c:pt>
                      <c:pt idx="85">
                        <c:v>9.4658427585819035E-2</c:v>
                      </c:pt>
                      <c:pt idx="86">
                        <c:v>9.5759106976351815E-2</c:v>
                      </c:pt>
                      <c:pt idx="87">
                        <c:v>9.6859786366884595E-2</c:v>
                      </c:pt>
                      <c:pt idx="88">
                        <c:v>9.7960465757417389E-2</c:v>
                      </c:pt>
                      <c:pt idx="89">
                        <c:v>9.9061145147950169E-2</c:v>
                      </c:pt>
                      <c:pt idx="90">
                        <c:v>0.10016182453848295</c:v>
                      </c:pt>
                      <c:pt idx="91">
                        <c:v>0.10126250392901573</c:v>
                      </c:pt>
                      <c:pt idx="92">
                        <c:v>0.10236318331954851</c:v>
                      </c:pt>
                      <c:pt idx="93">
                        <c:v>0.10346386271008129</c:v>
                      </c:pt>
                      <c:pt idx="94">
                        <c:v>0.10456454210061407</c:v>
                      </c:pt>
                      <c:pt idx="95">
                        <c:v>0.10566522149114685</c:v>
                      </c:pt>
                      <c:pt idx="96">
                        <c:v>0.10676590088167963</c:v>
                      </c:pt>
                      <c:pt idx="97">
                        <c:v>0.10786658027221241</c:v>
                      </c:pt>
                      <c:pt idx="98">
                        <c:v>0.10896725966274519</c:v>
                      </c:pt>
                      <c:pt idx="99">
                        <c:v>0.11006793905327797</c:v>
                      </c:pt>
                      <c:pt idx="100">
                        <c:v>0.11116861844381075</c:v>
                      </c:pt>
                      <c:pt idx="101">
                        <c:v>0.11226929783434351</c:v>
                      </c:pt>
                      <c:pt idx="102">
                        <c:v>0.11336997722487629</c:v>
                      </c:pt>
                      <c:pt idx="103">
                        <c:v>0.11447065661540907</c:v>
                      </c:pt>
                      <c:pt idx="104">
                        <c:v>0.11557133600594185</c:v>
                      </c:pt>
                      <c:pt idx="105">
                        <c:v>0.11667201539647463</c:v>
                      </c:pt>
                      <c:pt idx="106">
                        <c:v>0.11777269478700741</c:v>
                      </c:pt>
                      <c:pt idx="107">
                        <c:v>0.11887337417754019</c:v>
                      </c:pt>
                      <c:pt idx="108">
                        <c:v>0.11997405356807297</c:v>
                      </c:pt>
                      <c:pt idx="109">
                        <c:v>0.12107473295860575</c:v>
                      </c:pt>
                      <c:pt idx="110">
                        <c:v>0.12217541234913853</c:v>
                      </c:pt>
                      <c:pt idx="111">
                        <c:v>0.12327609173967131</c:v>
                      </c:pt>
                      <c:pt idx="112">
                        <c:v>0.12437677113020411</c:v>
                      </c:pt>
                      <c:pt idx="113">
                        <c:v>0.12547745052073689</c:v>
                      </c:pt>
                      <c:pt idx="114">
                        <c:v>0.12657812991126965</c:v>
                      </c:pt>
                      <c:pt idx="115">
                        <c:v>0.12767880930180245</c:v>
                      </c:pt>
                      <c:pt idx="116">
                        <c:v>0.12877948869233521</c:v>
                      </c:pt>
                      <c:pt idx="117">
                        <c:v>0.12988016808286798</c:v>
                      </c:pt>
                      <c:pt idx="118">
                        <c:v>0.13098084747340077</c:v>
                      </c:pt>
                      <c:pt idx="119">
                        <c:v>0.13208152686393354</c:v>
                      </c:pt>
                      <c:pt idx="120">
                        <c:v>0.13318220625446633</c:v>
                      </c:pt>
                      <c:pt idx="121">
                        <c:v>0.1342828856449991</c:v>
                      </c:pt>
                      <c:pt idx="122">
                        <c:v>0.13538356503553189</c:v>
                      </c:pt>
                      <c:pt idx="123">
                        <c:v>0.13648424442606466</c:v>
                      </c:pt>
                      <c:pt idx="124">
                        <c:v>0.13758492381659745</c:v>
                      </c:pt>
                      <c:pt idx="125">
                        <c:v>0.13868560320713025</c:v>
                      </c:pt>
                      <c:pt idx="126">
                        <c:v>0.13978628259766301</c:v>
                      </c:pt>
                      <c:pt idx="127">
                        <c:v>0.14088696198819581</c:v>
                      </c:pt>
                      <c:pt idx="128">
                        <c:v>0.14198764137872857</c:v>
                      </c:pt>
                      <c:pt idx="129">
                        <c:v>0.14308832076926137</c:v>
                      </c:pt>
                      <c:pt idx="130">
                        <c:v>0.14418900015979413</c:v>
                      </c:pt>
                      <c:pt idx="131">
                        <c:v>0.14528967955032693</c:v>
                      </c:pt>
                      <c:pt idx="132">
                        <c:v>0.14639035894085969</c:v>
                      </c:pt>
                      <c:pt idx="133">
                        <c:v>0.14749103833139249</c:v>
                      </c:pt>
                      <c:pt idx="134">
                        <c:v>0.14859171772192525</c:v>
                      </c:pt>
                      <c:pt idx="135">
                        <c:v>0.14969239711245805</c:v>
                      </c:pt>
                      <c:pt idx="136">
                        <c:v>0.15079307650299081</c:v>
                      </c:pt>
                      <c:pt idx="137">
                        <c:v>0.15189375589352361</c:v>
                      </c:pt>
                      <c:pt idx="138">
                        <c:v>0.15299443528405637</c:v>
                      </c:pt>
                      <c:pt idx="139">
                        <c:v>0.15409511467458917</c:v>
                      </c:pt>
                      <c:pt idx="140">
                        <c:v>0.15519579406512191</c:v>
                      </c:pt>
                      <c:pt idx="141">
                        <c:v>0.1562964734556547</c:v>
                      </c:pt>
                      <c:pt idx="142">
                        <c:v>0.15739715284618747</c:v>
                      </c:pt>
                      <c:pt idx="143">
                        <c:v>0.15849783223672026</c:v>
                      </c:pt>
                      <c:pt idx="144">
                        <c:v>0.15959851162725303</c:v>
                      </c:pt>
                      <c:pt idx="145">
                        <c:v>0.16069919101778582</c:v>
                      </c:pt>
                      <c:pt idx="146">
                        <c:v>0.16179987040831859</c:v>
                      </c:pt>
                      <c:pt idx="147">
                        <c:v>0.16290054979885138</c:v>
                      </c:pt>
                      <c:pt idx="148">
                        <c:v>0.16400122918938415</c:v>
                      </c:pt>
                      <c:pt idx="149">
                        <c:v>0.16510190857991694</c:v>
                      </c:pt>
                      <c:pt idx="150">
                        <c:v>0.16620258797044973</c:v>
                      </c:pt>
                      <c:pt idx="151">
                        <c:v>0.1673032673609825</c:v>
                      </c:pt>
                      <c:pt idx="152">
                        <c:v>0.16840394675151529</c:v>
                      </c:pt>
                      <c:pt idx="153">
                        <c:v>0.16950462614204806</c:v>
                      </c:pt>
                      <c:pt idx="154">
                        <c:v>0.17060530553258085</c:v>
                      </c:pt>
                      <c:pt idx="155">
                        <c:v>0.17170598492311362</c:v>
                      </c:pt>
                      <c:pt idx="156">
                        <c:v>0.17280666431364641</c:v>
                      </c:pt>
                      <c:pt idx="157">
                        <c:v>0.17390734370417918</c:v>
                      </c:pt>
                      <c:pt idx="158">
                        <c:v>0.17500802309471197</c:v>
                      </c:pt>
                      <c:pt idx="159">
                        <c:v>0.17610870248524474</c:v>
                      </c:pt>
                      <c:pt idx="160">
                        <c:v>0.17720938187577753</c:v>
                      </c:pt>
                      <c:pt idx="161">
                        <c:v>0.1783100612663103</c:v>
                      </c:pt>
                      <c:pt idx="162">
                        <c:v>0.17941074065684309</c:v>
                      </c:pt>
                      <c:pt idx="163">
                        <c:v>0.18051142004737586</c:v>
                      </c:pt>
                      <c:pt idx="164">
                        <c:v>0.18161209943790865</c:v>
                      </c:pt>
                      <c:pt idx="165">
                        <c:v>0.18271277882844142</c:v>
                      </c:pt>
                      <c:pt idx="166">
                        <c:v>0.18381345821897421</c:v>
                      </c:pt>
                      <c:pt idx="167">
                        <c:v>0.18491413760950698</c:v>
                      </c:pt>
                      <c:pt idx="168">
                        <c:v>0.18601481700003977</c:v>
                      </c:pt>
                      <c:pt idx="169">
                        <c:v>0.18711549639057254</c:v>
                      </c:pt>
                      <c:pt idx="170">
                        <c:v>0.18821617578110533</c:v>
                      </c:pt>
                      <c:pt idx="171">
                        <c:v>0.18931685517163807</c:v>
                      </c:pt>
                      <c:pt idx="172">
                        <c:v>0.19041753456217086</c:v>
                      </c:pt>
                      <c:pt idx="173">
                        <c:v>0.19151821395270363</c:v>
                      </c:pt>
                      <c:pt idx="174">
                        <c:v>0.19261889334323642</c:v>
                      </c:pt>
                      <c:pt idx="175">
                        <c:v>0.19371957273376919</c:v>
                      </c:pt>
                      <c:pt idx="176">
                        <c:v>0.19482025212430198</c:v>
                      </c:pt>
                      <c:pt idx="177">
                        <c:v>0.19592093151483478</c:v>
                      </c:pt>
                      <c:pt idx="178">
                        <c:v>0.19702161090536754</c:v>
                      </c:pt>
                      <c:pt idx="179">
                        <c:v>0.19812229029590034</c:v>
                      </c:pt>
                      <c:pt idx="180">
                        <c:v>0.1992229696864331</c:v>
                      </c:pt>
                      <c:pt idx="181">
                        <c:v>0.2003236490769659</c:v>
                      </c:pt>
                      <c:pt idx="182">
                        <c:v>0.20142432846749866</c:v>
                      </c:pt>
                      <c:pt idx="183">
                        <c:v>0.20252500785803146</c:v>
                      </c:pt>
                      <c:pt idx="184">
                        <c:v>0.20362568724856422</c:v>
                      </c:pt>
                      <c:pt idx="185">
                        <c:v>0.20472636663909702</c:v>
                      </c:pt>
                      <c:pt idx="186">
                        <c:v>0.20582704602962978</c:v>
                      </c:pt>
                      <c:pt idx="187">
                        <c:v>0.20692772542016258</c:v>
                      </c:pt>
                      <c:pt idx="188">
                        <c:v>0.20802840481069534</c:v>
                      </c:pt>
                      <c:pt idx="189">
                        <c:v>0.20912908420122814</c:v>
                      </c:pt>
                      <c:pt idx="190">
                        <c:v>0.2102297635917609</c:v>
                      </c:pt>
                      <c:pt idx="191">
                        <c:v>0.2113304429822937</c:v>
                      </c:pt>
                      <c:pt idx="192">
                        <c:v>0.21243112237282646</c:v>
                      </c:pt>
                      <c:pt idx="193">
                        <c:v>0.21353180176335926</c:v>
                      </c:pt>
                      <c:pt idx="194">
                        <c:v>0.21463248115389202</c:v>
                      </c:pt>
                      <c:pt idx="195">
                        <c:v>0.21573316054442482</c:v>
                      </c:pt>
                      <c:pt idx="196">
                        <c:v>0.21683383993495758</c:v>
                      </c:pt>
                      <c:pt idx="197">
                        <c:v>0.21793451932549038</c:v>
                      </c:pt>
                      <c:pt idx="198">
                        <c:v>0.21903519871602317</c:v>
                      </c:pt>
                      <c:pt idx="199">
                        <c:v>0.22013587810655594</c:v>
                      </c:pt>
                      <c:pt idx="200">
                        <c:v>0.22123655749708873</c:v>
                      </c:pt>
                      <c:pt idx="201">
                        <c:v>0.2223372368876215</c:v>
                      </c:pt>
                      <c:pt idx="202">
                        <c:v>0.22343791627815429</c:v>
                      </c:pt>
                      <c:pt idx="203">
                        <c:v>0.22453859566868703</c:v>
                      </c:pt>
                      <c:pt idx="204">
                        <c:v>0.22563927505921982</c:v>
                      </c:pt>
                      <c:pt idx="205">
                        <c:v>0.22673995444975259</c:v>
                      </c:pt>
                      <c:pt idx="206">
                        <c:v>0.22784063384028538</c:v>
                      </c:pt>
                      <c:pt idx="207">
                        <c:v>0.22894131323081815</c:v>
                      </c:pt>
                      <c:pt idx="208">
                        <c:v>0.23004199262135094</c:v>
                      </c:pt>
                      <c:pt idx="209">
                        <c:v>0.23114267201188371</c:v>
                      </c:pt>
                      <c:pt idx="210">
                        <c:v>0.2322433514024165</c:v>
                      </c:pt>
                      <c:pt idx="211">
                        <c:v>0.23334403079294927</c:v>
                      </c:pt>
                      <c:pt idx="212">
                        <c:v>0.23444471018348206</c:v>
                      </c:pt>
                      <c:pt idx="213">
                        <c:v>0.23554538957401483</c:v>
                      </c:pt>
                      <c:pt idx="214">
                        <c:v>0.23664606896454762</c:v>
                      </c:pt>
                      <c:pt idx="215">
                        <c:v>0.23774674835508039</c:v>
                      </c:pt>
                      <c:pt idx="216">
                        <c:v>0.23884742774561318</c:v>
                      </c:pt>
                      <c:pt idx="217">
                        <c:v>0.23994810713614595</c:v>
                      </c:pt>
                      <c:pt idx="218">
                        <c:v>0.24104878652667874</c:v>
                      </c:pt>
                      <c:pt idx="219">
                        <c:v>0.24214946591721151</c:v>
                      </c:pt>
                      <c:pt idx="220">
                        <c:v>0.2432501453077443</c:v>
                      </c:pt>
                      <c:pt idx="221">
                        <c:v>0.24435082469827707</c:v>
                      </c:pt>
                      <c:pt idx="222">
                        <c:v>0.24545150408880986</c:v>
                      </c:pt>
                      <c:pt idx="223">
                        <c:v>0.24655218347934263</c:v>
                      </c:pt>
                      <c:pt idx="224">
                        <c:v>0.24765286286987542</c:v>
                      </c:pt>
                      <c:pt idx="225">
                        <c:v>0.24875354226040822</c:v>
                      </c:pt>
                      <c:pt idx="226">
                        <c:v>0.24985422165094098</c:v>
                      </c:pt>
                      <c:pt idx="227">
                        <c:v>0.25095490104147378</c:v>
                      </c:pt>
                      <c:pt idx="228">
                        <c:v>0.25205558043200654</c:v>
                      </c:pt>
                      <c:pt idx="229">
                        <c:v>0.25315625982253931</c:v>
                      </c:pt>
                      <c:pt idx="230">
                        <c:v>0.25425693921307213</c:v>
                      </c:pt>
                      <c:pt idx="231">
                        <c:v>0.2553576186036049</c:v>
                      </c:pt>
                      <c:pt idx="232">
                        <c:v>0.25645829799413766</c:v>
                      </c:pt>
                      <c:pt idx="233">
                        <c:v>0.25755897738467043</c:v>
                      </c:pt>
                      <c:pt idx="234">
                        <c:v>0.25865965677520319</c:v>
                      </c:pt>
                      <c:pt idx="235">
                        <c:v>0.25976033616573596</c:v>
                      </c:pt>
                      <c:pt idx="236">
                        <c:v>0.26086101555626878</c:v>
                      </c:pt>
                      <c:pt idx="237">
                        <c:v>0.26196169494680155</c:v>
                      </c:pt>
                      <c:pt idx="238">
                        <c:v>0.26306237433733431</c:v>
                      </c:pt>
                      <c:pt idx="239">
                        <c:v>0.26416305372786708</c:v>
                      </c:pt>
                      <c:pt idx="240">
                        <c:v>0.2652637331183999</c:v>
                      </c:pt>
                      <c:pt idx="241">
                        <c:v>0.26636441250893267</c:v>
                      </c:pt>
                      <c:pt idx="242">
                        <c:v>0.26746509189946543</c:v>
                      </c:pt>
                      <c:pt idx="243">
                        <c:v>0.2685657712899982</c:v>
                      </c:pt>
                      <c:pt idx="244">
                        <c:v>0.26966645068053102</c:v>
                      </c:pt>
                      <c:pt idx="245">
                        <c:v>0.27076713007106379</c:v>
                      </c:pt>
                      <c:pt idx="246">
                        <c:v>0.27186780946159655</c:v>
                      </c:pt>
                      <c:pt idx="247">
                        <c:v>0.27296848885212932</c:v>
                      </c:pt>
                      <c:pt idx="248">
                        <c:v>0.27406916824266214</c:v>
                      </c:pt>
                      <c:pt idx="249">
                        <c:v>0.27516984763319491</c:v>
                      </c:pt>
                      <c:pt idx="250">
                        <c:v>0.27627052702372767</c:v>
                      </c:pt>
                      <c:pt idx="251">
                        <c:v>0.2773712064142605</c:v>
                      </c:pt>
                      <c:pt idx="252">
                        <c:v>0.27847188580479326</c:v>
                      </c:pt>
                      <c:pt idx="253">
                        <c:v>0.27957256519532603</c:v>
                      </c:pt>
                      <c:pt idx="254">
                        <c:v>0.28067324458585879</c:v>
                      </c:pt>
                      <c:pt idx="255">
                        <c:v>0.28177392397639162</c:v>
                      </c:pt>
                      <c:pt idx="256">
                        <c:v>0.28287460336692438</c:v>
                      </c:pt>
                      <c:pt idx="257">
                        <c:v>0.28397528275745715</c:v>
                      </c:pt>
                      <c:pt idx="258">
                        <c:v>0.28507596214798991</c:v>
                      </c:pt>
                      <c:pt idx="259">
                        <c:v>0.28617664153852274</c:v>
                      </c:pt>
                      <c:pt idx="260">
                        <c:v>0.2872773209290555</c:v>
                      </c:pt>
                      <c:pt idx="261">
                        <c:v>0.28837800031958827</c:v>
                      </c:pt>
                      <c:pt idx="262">
                        <c:v>0.28947867971012103</c:v>
                      </c:pt>
                      <c:pt idx="263">
                        <c:v>0.29057935910065386</c:v>
                      </c:pt>
                      <c:pt idx="264">
                        <c:v>0.29168003849118662</c:v>
                      </c:pt>
                      <c:pt idx="265">
                        <c:v>0.29278071788171939</c:v>
                      </c:pt>
                      <c:pt idx="266">
                        <c:v>0.29388139727225215</c:v>
                      </c:pt>
                      <c:pt idx="267">
                        <c:v>0.29498207666278498</c:v>
                      </c:pt>
                      <c:pt idx="268">
                        <c:v>0.29608275605331774</c:v>
                      </c:pt>
                      <c:pt idx="269">
                        <c:v>0.29718343544385051</c:v>
                      </c:pt>
                      <c:pt idx="270">
                        <c:v>0.29828411483438327</c:v>
                      </c:pt>
                      <c:pt idx="271">
                        <c:v>0.2993847942249161</c:v>
                      </c:pt>
                      <c:pt idx="272">
                        <c:v>0.30048547361544886</c:v>
                      </c:pt>
                      <c:pt idx="273">
                        <c:v>0.30158615300598163</c:v>
                      </c:pt>
                      <c:pt idx="274">
                        <c:v>0.30268683239651445</c:v>
                      </c:pt>
                      <c:pt idx="275">
                        <c:v>0.30378751178704722</c:v>
                      </c:pt>
                      <c:pt idx="276">
                        <c:v>0.30488819117757998</c:v>
                      </c:pt>
                      <c:pt idx="277">
                        <c:v>0.30598887056811275</c:v>
                      </c:pt>
                      <c:pt idx="278">
                        <c:v>0.30708954995864557</c:v>
                      </c:pt>
                      <c:pt idx="279">
                        <c:v>0.30819022934917834</c:v>
                      </c:pt>
                      <c:pt idx="280">
                        <c:v>0.3092909087397111</c:v>
                      </c:pt>
                      <c:pt idx="281">
                        <c:v>0.31039158813024381</c:v>
                      </c:pt>
                      <c:pt idx="282">
                        <c:v>0.31149226752077663</c:v>
                      </c:pt>
                      <c:pt idx="283">
                        <c:v>0.3125929469113094</c:v>
                      </c:pt>
                      <c:pt idx="284">
                        <c:v>0.31369362630184217</c:v>
                      </c:pt>
                      <c:pt idx="285">
                        <c:v>0.31479430569237493</c:v>
                      </c:pt>
                      <c:pt idx="286">
                        <c:v>0.31589498508290775</c:v>
                      </c:pt>
                      <c:pt idx="287">
                        <c:v>0.31699566447344052</c:v>
                      </c:pt>
                      <c:pt idx="288">
                        <c:v>0.31809634386397329</c:v>
                      </c:pt>
                      <c:pt idx="289">
                        <c:v>0.31919702325450605</c:v>
                      </c:pt>
                      <c:pt idx="290">
                        <c:v>0.32029770264503887</c:v>
                      </c:pt>
                      <c:pt idx="291">
                        <c:v>0.32139838203557164</c:v>
                      </c:pt>
                      <c:pt idx="292">
                        <c:v>0.32249906142610441</c:v>
                      </c:pt>
                      <c:pt idx="293">
                        <c:v>0.32359974081663717</c:v>
                      </c:pt>
                      <c:pt idx="294">
                        <c:v>0.32470042020716999</c:v>
                      </c:pt>
                      <c:pt idx="295">
                        <c:v>0.32580109959770276</c:v>
                      </c:pt>
                      <c:pt idx="296">
                        <c:v>0.32690177898823553</c:v>
                      </c:pt>
                      <c:pt idx="297">
                        <c:v>0.32800245837876829</c:v>
                      </c:pt>
                      <c:pt idx="298">
                        <c:v>0.32910313776930111</c:v>
                      </c:pt>
                      <c:pt idx="299">
                        <c:v>0.33020381715983388</c:v>
                      </c:pt>
                      <c:pt idx="300">
                        <c:v>0.33130449655036665</c:v>
                      </c:pt>
                      <c:pt idx="301">
                        <c:v>0.33240517594089947</c:v>
                      </c:pt>
                      <c:pt idx="302">
                        <c:v>0.33350585533143223</c:v>
                      </c:pt>
                      <c:pt idx="303">
                        <c:v>0.334606534721965</c:v>
                      </c:pt>
                      <c:pt idx="304">
                        <c:v>0.33570721411249776</c:v>
                      </c:pt>
                      <c:pt idx="305">
                        <c:v>0.33680789350303059</c:v>
                      </c:pt>
                      <c:pt idx="306">
                        <c:v>0.33790857289356335</c:v>
                      </c:pt>
                      <c:pt idx="307">
                        <c:v>0.33900925228409612</c:v>
                      </c:pt>
                      <c:pt idx="308">
                        <c:v>0.34010993167462888</c:v>
                      </c:pt>
                      <c:pt idx="309">
                        <c:v>0.34121061106516171</c:v>
                      </c:pt>
                      <c:pt idx="310">
                        <c:v>0.34231129045569447</c:v>
                      </c:pt>
                      <c:pt idx="311">
                        <c:v>0.34341196984622724</c:v>
                      </c:pt>
                      <c:pt idx="312">
                        <c:v>0.34451264923676</c:v>
                      </c:pt>
                      <c:pt idx="313">
                        <c:v>0.34561332862729283</c:v>
                      </c:pt>
                      <c:pt idx="314">
                        <c:v>0.34671400801782559</c:v>
                      </c:pt>
                      <c:pt idx="315">
                        <c:v>0.34781468740835836</c:v>
                      </c:pt>
                      <c:pt idx="316">
                        <c:v>0.34891536679889112</c:v>
                      </c:pt>
                      <c:pt idx="317">
                        <c:v>0.35001604618942395</c:v>
                      </c:pt>
                      <c:pt idx="318">
                        <c:v>0.35111672557995671</c:v>
                      </c:pt>
                      <c:pt idx="319">
                        <c:v>0.35221740497048948</c:v>
                      </c:pt>
                      <c:pt idx="320">
                        <c:v>0.35331808436102224</c:v>
                      </c:pt>
                      <c:pt idx="321">
                        <c:v>0.35441876375155507</c:v>
                      </c:pt>
                      <c:pt idx="322">
                        <c:v>0.35551944314208783</c:v>
                      </c:pt>
                      <c:pt idx="323">
                        <c:v>0.3566201225326206</c:v>
                      </c:pt>
                      <c:pt idx="324">
                        <c:v>0.35772080192315342</c:v>
                      </c:pt>
                      <c:pt idx="325">
                        <c:v>0.35882148131368619</c:v>
                      </c:pt>
                      <c:pt idx="326">
                        <c:v>0.35992216070421895</c:v>
                      </c:pt>
                      <c:pt idx="327">
                        <c:v>0.36102284009475172</c:v>
                      </c:pt>
                      <c:pt idx="328">
                        <c:v>0.36212351948528454</c:v>
                      </c:pt>
                      <c:pt idx="329">
                        <c:v>0.36322419887581731</c:v>
                      </c:pt>
                      <c:pt idx="330">
                        <c:v>0.36432487826635007</c:v>
                      </c:pt>
                      <c:pt idx="331">
                        <c:v>0.36542555765688284</c:v>
                      </c:pt>
                      <c:pt idx="332">
                        <c:v>0.36652623704741566</c:v>
                      </c:pt>
                      <c:pt idx="333">
                        <c:v>0.36762691643794843</c:v>
                      </c:pt>
                      <c:pt idx="334">
                        <c:v>0.36872759582848119</c:v>
                      </c:pt>
                      <c:pt idx="335">
                        <c:v>0.36982827521901396</c:v>
                      </c:pt>
                      <c:pt idx="336">
                        <c:v>0.37092895460954678</c:v>
                      </c:pt>
                      <c:pt idx="337">
                        <c:v>0.37202963400007955</c:v>
                      </c:pt>
                      <c:pt idx="338">
                        <c:v>0.37313031339061231</c:v>
                      </c:pt>
                      <c:pt idx="339">
                        <c:v>0.37423099278114508</c:v>
                      </c:pt>
                      <c:pt idx="340">
                        <c:v>0.3753316721716779</c:v>
                      </c:pt>
                      <c:pt idx="341">
                        <c:v>0.37643235156221067</c:v>
                      </c:pt>
                      <c:pt idx="342">
                        <c:v>0.37753303095274343</c:v>
                      </c:pt>
                      <c:pt idx="343">
                        <c:v>0.37863371034327614</c:v>
                      </c:pt>
                      <c:pt idx="344">
                        <c:v>0.37973438973380896</c:v>
                      </c:pt>
                      <c:pt idx="345">
                        <c:v>0.38083506912434173</c:v>
                      </c:pt>
                      <c:pt idx="346">
                        <c:v>0.3819357485148745</c:v>
                      </c:pt>
                      <c:pt idx="347">
                        <c:v>0.38303642790540726</c:v>
                      </c:pt>
                      <c:pt idx="348">
                        <c:v>0.38413710729594008</c:v>
                      </c:pt>
                      <c:pt idx="349">
                        <c:v>0.38523778668647285</c:v>
                      </c:pt>
                      <c:pt idx="350">
                        <c:v>0.38633846607700562</c:v>
                      </c:pt>
                      <c:pt idx="351">
                        <c:v>0.38743914546753838</c:v>
                      </c:pt>
                      <c:pt idx="352">
                        <c:v>0.3885398248580712</c:v>
                      </c:pt>
                      <c:pt idx="353">
                        <c:v>0.38964050424860397</c:v>
                      </c:pt>
                      <c:pt idx="354">
                        <c:v>0.39074118363913674</c:v>
                      </c:pt>
                      <c:pt idx="355">
                        <c:v>0.39184186302966956</c:v>
                      </c:pt>
                      <c:pt idx="356">
                        <c:v>0.39294254242020232</c:v>
                      </c:pt>
                      <c:pt idx="357">
                        <c:v>0.39404322181073509</c:v>
                      </c:pt>
                      <c:pt idx="358">
                        <c:v>0.39514390120126786</c:v>
                      </c:pt>
                      <c:pt idx="359">
                        <c:v>0.39624458059180068</c:v>
                      </c:pt>
                      <c:pt idx="360">
                        <c:v>0.39734525998233344</c:v>
                      </c:pt>
                      <c:pt idx="361">
                        <c:v>0.39844593937286621</c:v>
                      </c:pt>
                      <c:pt idx="362">
                        <c:v>0.39954661876339898</c:v>
                      </c:pt>
                      <c:pt idx="363">
                        <c:v>0.4006472981539318</c:v>
                      </c:pt>
                      <c:pt idx="364">
                        <c:v>0.40174797754446456</c:v>
                      </c:pt>
                      <c:pt idx="365">
                        <c:v>0.40284865693499733</c:v>
                      </c:pt>
                      <c:pt idx="366">
                        <c:v>0.4039493363255301</c:v>
                      </c:pt>
                      <c:pt idx="367">
                        <c:v>0.40505001571606292</c:v>
                      </c:pt>
                      <c:pt idx="368">
                        <c:v>0.40615069510659568</c:v>
                      </c:pt>
                      <c:pt idx="369">
                        <c:v>0.40725137449712845</c:v>
                      </c:pt>
                      <c:pt idx="370">
                        <c:v>0.40835205388766121</c:v>
                      </c:pt>
                      <c:pt idx="371">
                        <c:v>0.40945273327819404</c:v>
                      </c:pt>
                      <c:pt idx="372">
                        <c:v>0.4105534126687268</c:v>
                      </c:pt>
                      <c:pt idx="373">
                        <c:v>0.41165409205925957</c:v>
                      </c:pt>
                      <c:pt idx="374">
                        <c:v>0.41275477144979233</c:v>
                      </c:pt>
                      <c:pt idx="375">
                        <c:v>0.41385545084032516</c:v>
                      </c:pt>
                      <c:pt idx="376">
                        <c:v>0.41495613023085792</c:v>
                      </c:pt>
                      <c:pt idx="377">
                        <c:v>0.41605680962139069</c:v>
                      </c:pt>
                      <c:pt idx="378">
                        <c:v>0.41715748901192351</c:v>
                      </c:pt>
                      <c:pt idx="379">
                        <c:v>0.41825816840245628</c:v>
                      </c:pt>
                      <c:pt idx="380">
                        <c:v>0.41935884779298904</c:v>
                      </c:pt>
                      <c:pt idx="381">
                        <c:v>0.42045952718352181</c:v>
                      </c:pt>
                      <c:pt idx="382">
                        <c:v>0.42156020657405463</c:v>
                      </c:pt>
                      <c:pt idx="383">
                        <c:v>0.4226608859645874</c:v>
                      </c:pt>
                      <c:pt idx="384">
                        <c:v>0.42376156535512016</c:v>
                      </c:pt>
                      <c:pt idx="385">
                        <c:v>0.42486224474565293</c:v>
                      </c:pt>
                      <c:pt idx="386">
                        <c:v>0.42596292413618575</c:v>
                      </c:pt>
                      <c:pt idx="387">
                        <c:v>0.42706360352671852</c:v>
                      </c:pt>
                      <c:pt idx="388">
                        <c:v>0.42816428291725128</c:v>
                      </c:pt>
                      <c:pt idx="389">
                        <c:v>0.42926496230778405</c:v>
                      </c:pt>
                      <c:pt idx="390">
                        <c:v>0.43036564169831687</c:v>
                      </c:pt>
                      <c:pt idx="391">
                        <c:v>0.43146632108884964</c:v>
                      </c:pt>
                      <c:pt idx="392">
                        <c:v>0.4325670004793824</c:v>
                      </c:pt>
                      <c:pt idx="393">
                        <c:v>0.43366767986991517</c:v>
                      </c:pt>
                      <c:pt idx="394">
                        <c:v>0.43476835926044799</c:v>
                      </c:pt>
                      <c:pt idx="395">
                        <c:v>0.43586903865098076</c:v>
                      </c:pt>
                      <c:pt idx="396">
                        <c:v>0.43696971804151352</c:v>
                      </c:pt>
                      <c:pt idx="397">
                        <c:v>0.43807039743204634</c:v>
                      </c:pt>
                      <c:pt idx="398">
                        <c:v>0.43917107682257911</c:v>
                      </c:pt>
                      <c:pt idx="399">
                        <c:v>0.44027175621311188</c:v>
                      </c:pt>
                      <c:pt idx="400">
                        <c:v>0.44137243560364464</c:v>
                      </c:pt>
                      <c:pt idx="401">
                        <c:v>0.44247311499417746</c:v>
                      </c:pt>
                      <c:pt idx="402">
                        <c:v>0.44357379438471023</c:v>
                      </c:pt>
                      <c:pt idx="403">
                        <c:v>0.444674473775243</c:v>
                      </c:pt>
                      <c:pt idx="404">
                        <c:v>0.44577515316577576</c:v>
                      </c:pt>
                      <c:pt idx="405">
                        <c:v>0.44687583255630858</c:v>
                      </c:pt>
                      <c:pt idx="406">
                        <c:v>0.44797651194684129</c:v>
                      </c:pt>
                      <c:pt idx="407">
                        <c:v>0.44907719133737406</c:v>
                      </c:pt>
                      <c:pt idx="408">
                        <c:v>0.45017787072790683</c:v>
                      </c:pt>
                      <c:pt idx="409">
                        <c:v>0.45127855011843965</c:v>
                      </c:pt>
                      <c:pt idx="410">
                        <c:v>0.45237922950897241</c:v>
                      </c:pt>
                      <c:pt idx="411">
                        <c:v>0.45347990889950518</c:v>
                      </c:pt>
                      <c:pt idx="412">
                        <c:v>0.45458058829003795</c:v>
                      </c:pt>
                      <c:pt idx="413">
                        <c:v>0.45568126768057077</c:v>
                      </c:pt>
                      <c:pt idx="414">
                        <c:v>0.45678194707110353</c:v>
                      </c:pt>
                      <c:pt idx="415">
                        <c:v>0.4578826264616363</c:v>
                      </c:pt>
                      <c:pt idx="416">
                        <c:v>0.45898330585216907</c:v>
                      </c:pt>
                      <c:pt idx="417">
                        <c:v>0.46008398524270189</c:v>
                      </c:pt>
                      <c:pt idx="418">
                        <c:v>0.46118466463323465</c:v>
                      </c:pt>
                      <c:pt idx="419">
                        <c:v>0.46228534402376742</c:v>
                      </c:pt>
                      <c:pt idx="420">
                        <c:v>0.46338602341430019</c:v>
                      </c:pt>
                      <c:pt idx="421">
                        <c:v>0.46448670280483301</c:v>
                      </c:pt>
                      <c:pt idx="422">
                        <c:v>0.46558738219536577</c:v>
                      </c:pt>
                      <c:pt idx="423">
                        <c:v>0.46668806158589854</c:v>
                      </c:pt>
                      <c:pt idx="424">
                        <c:v>0.46778874097643131</c:v>
                      </c:pt>
                      <c:pt idx="425">
                        <c:v>0.46888942036696413</c:v>
                      </c:pt>
                      <c:pt idx="426">
                        <c:v>0.46999009975749689</c:v>
                      </c:pt>
                      <c:pt idx="427">
                        <c:v>0.47109077914802966</c:v>
                      </c:pt>
                      <c:pt idx="428">
                        <c:v>0.47219145853856248</c:v>
                      </c:pt>
                      <c:pt idx="429">
                        <c:v>0.47329213792909525</c:v>
                      </c:pt>
                      <c:pt idx="430">
                        <c:v>0.47439281731962801</c:v>
                      </c:pt>
                      <c:pt idx="431">
                        <c:v>0.47549349671016078</c:v>
                      </c:pt>
                      <c:pt idx="432">
                        <c:v>0.4765941761006936</c:v>
                      </c:pt>
                      <c:pt idx="433">
                        <c:v>0.47769485549122637</c:v>
                      </c:pt>
                      <c:pt idx="434">
                        <c:v>0.47879553488175913</c:v>
                      </c:pt>
                      <c:pt idx="435">
                        <c:v>0.4798962142722919</c:v>
                      </c:pt>
                      <c:pt idx="436">
                        <c:v>0.48099689366282472</c:v>
                      </c:pt>
                      <c:pt idx="437">
                        <c:v>0.48209757305335749</c:v>
                      </c:pt>
                      <c:pt idx="438">
                        <c:v>0.48319825244389025</c:v>
                      </c:pt>
                      <c:pt idx="439">
                        <c:v>0.48429893183442302</c:v>
                      </c:pt>
                      <c:pt idx="440">
                        <c:v>0.48539961122495584</c:v>
                      </c:pt>
                      <c:pt idx="441">
                        <c:v>0.48650029061548861</c:v>
                      </c:pt>
                      <c:pt idx="442">
                        <c:v>0.48760097000602137</c:v>
                      </c:pt>
                      <c:pt idx="443">
                        <c:v>0.48870164939655414</c:v>
                      </c:pt>
                      <c:pt idx="444">
                        <c:v>0.48980232878708696</c:v>
                      </c:pt>
                      <c:pt idx="445">
                        <c:v>0.49090300817761973</c:v>
                      </c:pt>
                      <c:pt idx="446">
                        <c:v>0.49200368756815249</c:v>
                      </c:pt>
                      <c:pt idx="447">
                        <c:v>0.49310436695868526</c:v>
                      </c:pt>
                      <c:pt idx="448">
                        <c:v>0.49420504634921808</c:v>
                      </c:pt>
                      <c:pt idx="449">
                        <c:v>0.49530572573975085</c:v>
                      </c:pt>
                      <c:pt idx="450">
                        <c:v>0.49640640513028361</c:v>
                      </c:pt>
                      <c:pt idx="451">
                        <c:v>0.49750708452081643</c:v>
                      </c:pt>
                      <c:pt idx="452">
                        <c:v>0.4986077639113492</c:v>
                      </c:pt>
                      <c:pt idx="453">
                        <c:v>0.49970844330188197</c:v>
                      </c:pt>
                      <c:pt idx="454">
                        <c:v>0.50080912269241473</c:v>
                      </c:pt>
                      <c:pt idx="455">
                        <c:v>0.50190980208294755</c:v>
                      </c:pt>
                      <c:pt idx="456">
                        <c:v>0.50301048147348026</c:v>
                      </c:pt>
                      <c:pt idx="457">
                        <c:v>0.50411116086401309</c:v>
                      </c:pt>
                      <c:pt idx="458">
                        <c:v>0.50521184025454591</c:v>
                      </c:pt>
                      <c:pt idx="459">
                        <c:v>0.50631251964507862</c:v>
                      </c:pt>
                      <c:pt idx="460">
                        <c:v>0.50741319903561144</c:v>
                      </c:pt>
                      <c:pt idx="461">
                        <c:v>0.50851387842614426</c:v>
                      </c:pt>
                      <c:pt idx="462">
                        <c:v>0.50961455781667697</c:v>
                      </c:pt>
                      <c:pt idx="463">
                        <c:v>0.51071523720720979</c:v>
                      </c:pt>
                      <c:pt idx="464">
                        <c:v>0.5118159165977425</c:v>
                      </c:pt>
                      <c:pt idx="465">
                        <c:v>0.51291659598827533</c:v>
                      </c:pt>
                      <c:pt idx="466">
                        <c:v>0.51401727537880815</c:v>
                      </c:pt>
                      <c:pt idx="467">
                        <c:v>0.51511795476934086</c:v>
                      </c:pt>
                      <c:pt idx="468">
                        <c:v>0.51621863415987357</c:v>
                      </c:pt>
                      <c:pt idx="469">
                        <c:v>0.51731931355040639</c:v>
                      </c:pt>
                      <c:pt idx="470">
                        <c:v>0.51841999294093921</c:v>
                      </c:pt>
                      <c:pt idx="471">
                        <c:v>0.51952067233147192</c:v>
                      </c:pt>
                      <c:pt idx="472">
                        <c:v>0.52062135172200474</c:v>
                      </c:pt>
                      <c:pt idx="473">
                        <c:v>0.52172203111253757</c:v>
                      </c:pt>
                      <c:pt idx="474">
                        <c:v>0.52282271050307028</c:v>
                      </c:pt>
                      <c:pt idx="475">
                        <c:v>0.5239233898936031</c:v>
                      </c:pt>
                      <c:pt idx="476">
                        <c:v>0.52502406928413581</c:v>
                      </c:pt>
                      <c:pt idx="477">
                        <c:v>0.52612474867466863</c:v>
                      </c:pt>
                      <c:pt idx="478">
                        <c:v>0.52722542806520145</c:v>
                      </c:pt>
                      <c:pt idx="479">
                        <c:v>0.52832610745573416</c:v>
                      </c:pt>
                      <c:pt idx="480">
                        <c:v>0.52942678684626698</c:v>
                      </c:pt>
                      <c:pt idx="481">
                        <c:v>0.53052746623679981</c:v>
                      </c:pt>
                      <c:pt idx="482">
                        <c:v>0.53162814562733252</c:v>
                      </c:pt>
                      <c:pt idx="483">
                        <c:v>0.53272882501786534</c:v>
                      </c:pt>
                      <c:pt idx="484">
                        <c:v>0.53382950440839816</c:v>
                      </c:pt>
                      <c:pt idx="485">
                        <c:v>0.53493018379893087</c:v>
                      </c:pt>
                      <c:pt idx="486">
                        <c:v>0.53603086318946369</c:v>
                      </c:pt>
                      <c:pt idx="487">
                        <c:v>0.5371315425799964</c:v>
                      </c:pt>
                      <c:pt idx="488">
                        <c:v>0.53823222197052922</c:v>
                      </c:pt>
                      <c:pt idx="489">
                        <c:v>0.53933290136106204</c:v>
                      </c:pt>
                      <c:pt idx="490">
                        <c:v>0.54043358075159476</c:v>
                      </c:pt>
                      <c:pt idx="491">
                        <c:v>0.54153426014212758</c:v>
                      </c:pt>
                      <c:pt idx="492">
                        <c:v>0.5426349395326604</c:v>
                      </c:pt>
                      <c:pt idx="493">
                        <c:v>0.54373561892319311</c:v>
                      </c:pt>
                      <c:pt idx="494">
                        <c:v>0.54483629831372593</c:v>
                      </c:pt>
                      <c:pt idx="495">
                        <c:v>0.54593697770425864</c:v>
                      </c:pt>
                      <c:pt idx="496">
                        <c:v>0.54703765709479146</c:v>
                      </c:pt>
                      <c:pt idx="497">
                        <c:v>0.54813833648532428</c:v>
                      </c:pt>
                      <c:pt idx="498">
                        <c:v>0.549239015875857</c:v>
                      </c:pt>
                      <c:pt idx="499">
                        <c:v>0.55033969526638982</c:v>
                      </c:pt>
                      <c:pt idx="500">
                        <c:v>0.55144037465692264</c:v>
                      </c:pt>
                      <c:pt idx="501">
                        <c:v>0.55254105404745535</c:v>
                      </c:pt>
                      <c:pt idx="502">
                        <c:v>0.55364173343798817</c:v>
                      </c:pt>
                      <c:pt idx="503">
                        <c:v>0.55474241282852099</c:v>
                      </c:pt>
                      <c:pt idx="504">
                        <c:v>0.5558430922190537</c:v>
                      </c:pt>
                      <c:pt idx="505">
                        <c:v>0.55694377160958652</c:v>
                      </c:pt>
                      <c:pt idx="506">
                        <c:v>0.55804445100011923</c:v>
                      </c:pt>
                      <c:pt idx="507">
                        <c:v>0.55914513039065206</c:v>
                      </c:pt>
                      <c:pt idx="508">
                        <c:v>0.56024580978118488</c:v>
                      </c:pt>
                      <c:pt idx="509">
                        <c:v>0.56134648917171759</c:v>
                      </c:pt>
                      <c:pt idx="510">
                        <c:v>0.56244716856225041</c:v>
                      </c:pt>
                      <c:pt idx="511">
                        <c:v>0.56354784795278323</c:v>
                      </c:pt>
                      <c:pt idx="512">
                        <c:v>0.56464852734331594</c:v>
                      </c:pt>
                      <c:pt idx="513">
                        <c:v>0.56574920673384876</c:v>
                      </c:pt>
                      <c:pt idx="514">
                        <c:v>0.56684988612438147</c:v>
                      </c:pt>
                      <c:pt idx="515">
                        <c:v>0.5679505655149143</c:v>
                      </c:pt>
                      <c:pt idx="516">
                        <c:v>0.56905124490544712</c:v>
                      </c:pt>
                      <c:pt idx="517">
                        <c:v>0.57015192429597983</c:v>
                      </c:pt>
                      <c:pt idx="518">
                        <c:v>0.57125260368651265</c:v>
                      </c:pt>
                      <c:pt idx="519">
                        <c:v>0.57235328307704547</c:v>
                      </c:pt>
                      <c:pt idx="520">
                        <c:v>0.57345396246757818</c:v>
                      </c:pt>
                      <c:pt idx="521">
                        <c:v>0.574554641858111</c:v>
                      </c:pt>
                      <c:pt idx="522">
                        <c:v>0.57565532124864383</c:v>
                      </c:pt>
                      <c:pt idx="523">
                        <c:v>0.57675600063917654</c:v>
                      </c:pt>
                      <c:pt idx="524">
                        <c:v>0.57785668002970936</c:v>
                      </c:pt>
                      <c:pt idx="525">
                        <c:v>0.57895735942024207</c:v>
                      </c:pt>
                      <c:pt idx="526">
                        <c:v>0.58005803881077489</c:v>
                      </c:pt>
                      <c:pt idx="527">
                        <c:v>0.58115871820130771</c:v>
                      </c:pt>
                      <c:pt idx="528">
                        <c:v>0.58225939759184042</c:v>
                      </c:pt>
                      <c:pt idx="529">
                        <c:v>0.58336007698237324</c:v>
                      </c:pt>
                      <c:pt idx="530">
                        <c:v>0.58446075637290607</c:v>
                      </c:pt>
                      <c:pt idx="531">
                        <c:v>0.58556143576343878</c:v>
                      </c:pt>
                      <c:pt idx="532">
                        <c:v>0.5866621151539716</c:v>
                      </c:pt>
                      <c:pt idx="533">
                        <c:v>0.58776279454450431</c:v>
                      </c:pt>
                      <c:pt idx="534">
                        <c:v>0.58886347393503713</c:v>
                      </c:pt>
                      <c:pt idx="535">
                        <c:v>0.58996415332556995</c:v>
                      </c:pt>
                      <c:pt idx="536">
                        <c:v>0.59106483271610266</c:v>
                      </c:pt>
                      <c:pt idx="537">
                        <c:v>0.59216551210663548</c:v>
                      </c:pt>
                      <c:pt idx="538">
                        <c:v>0.5932661914971683</c:v>
                      </c:pt>
                      <c:pt idx="539">
                        <c:v>0.59436687088770102</c:v>
                      </c:pt>
                      <c:pt idx="540">
                        <c:v>0.59546755027823384</c:v>
                      </c:pt>
                      <c:pt idx="541">
                        <c:v>0.59656822966876655</c:v>
                      </c:pt>
                      <c:pt idx="542">
                        <c:v>0.59766890905929937</c:v>
                      </c:pt>
                      <c:pt idx="543">
                        <c:v>0.59876958844983219</c:v>
                      </c:pt>
                      <c:pt idx="544">
                        <c:v>0.5998702678403649</c:v>
                      </c:pt>
                      <c:pt idx="545">
                        <c:v>0.60097094723089772</c:v>
                      </c:pt>
                      <c:pt idx="546">
                        <c:v>0.60207162662143054</c:v>
                      </c:pt>
                      <c:pt idx="547">
                        <c:v>0.60317230601196326</c:v>
                      </c:pt>
                      <c:pt idx="548">
                        <c:v>0.60427298540249608</c:v>
                      </c:pt>
                      <c:pt idx="549">
                        <c:v>0.6053736647930289</c:v>
                      </c:pt>
                      <c:pt idx="550">
                        <c:v>0.60647434418356161</c:v>
                      </c:pt>
                      <c:pt idx="551">
                        <c:v>0.60757502357409443</c:v>
                      </c:pt>
                      <c:pt idx="552">
                        <c:v>0.60867570296462714</c:v>
                      </c:pt>
                      <c:pt idx="553">
                        <c:v>0.60977638235515996</c:v>
                      </c:pt>
                      <c:pt idx="554">
                        <c:v>0.61087706174569278</c:v>
                      </c:pt>
                      <c:pt idx="555">
                        <c:v>0.61197774113622549</c:v>
                      </c:pt>
                      <c:pt idx="556">
                        <c:v>0.61307842052675832</c:v>
                      </c:pt>
                      <c:pt idx="557">
                        <c:v>0.61417909991729114</c:v>
                      </c:pt>
                      <c:pt idx="558">
                        <c:v>0.61527977930782385</c:v>
                      </c:pt>
                      <c:pt idx="559">
                        <c:v>0.61638045869835667</c:v>
                      </c:pt>
                      <c:pt idx="560">
                        <c:v>0.61748113808888938</c:v>
                      </c:pt>
                      <c:pt idx="561">
                        <c:v>0.6185818174794222</c:v>
                      </c:pt>
                      <c:pt idx="562">
                        <c:v>0.61968249686995491</c:v>
                      </c:pt>
                      <c:pt idx="563">
                        <c:v>0.62078317626048762</c:v>
                      </c:pt>
                      <c:pt idx="564">
                        <c:v>0.62188385565102045</c:v>
                      </c:pt>
                      <c:pt idx="565">
                        <c:v>0.62298453504155327</c:v>
                      </c:pt>
                      <c:pt idx="566">
                        <c:v>0.62408521443208598</c:v>
                      </c:pt>
                      <c:pt idx="567">
                        <c:v>0.6251858938226188</c:v>
                      </c:pt>
                      <c:pt idx="568">
                        <c:v>0.62628657321315151</c:v>
                      </c:pt>
                      <c:pt idx="569">
                        <c:v>0.62738725260368433</c:v>
                      </c:pt>
                      <c:pt idx="570">
                        <c:v>0.62848793199421715</c:v>
                      </c:pt>
                      <c:pt idx="571">
                        <c:v>0.62958861138474986</c:v>
                      </c:pt>
                      <c:pt idx="572">
                        <c:v>0.63068929077528268</c:v>
                      </c:pt>
                      <c:pt idx="573">
                        <c:v>0.63178997016581551</c:v>
                      </c:pt>
                      <c:pt idx="574">
                        <c:v>0.63289064955634822</c:v>
                      </c:pt>
                      <c:pt idx="575">
                        <c:v>0.63399132894688104</c:v>
                      </c:pt>
                      <c:pt idx="576">
                        <c:v>0.63509200833741375</c:v>
                      </c:pt>
                      <c:pt idx="577">
                        <c:v>0.63619268772794657</c:v>
                      </c:pt>
                      <c:pt idx="578">
                        <c:v>0.63729336711847939</c:v>
                      </c:pt>
                      <c:pt idx="579">
                        <c:v>0.6383940465090121</c:v>
                      </c:pt>
                      <c:pt idx="580">
                        <c:v>0.63949472589954492</c:v>
                      </c:pt>
                      <c:pt idx="581">
                        <c:v>0.64059540529007775</c:v>
                      </c:pt>
                      <c:pt idx="582">
                        <c:v>0.64169608468061046</c:v>
                      </c:pt>
                      <c:pt idx="583">
                        <c:v>0.64279676407114328</c:v>
                      </c:pt>
                      <c:pt idx="584">
                        <c:v>0.6438974434616761</c:v>
                      </c:pt>
                      <c:pt idx="585">
                        <c:v>0.64499812285220881</c:v>
                      </c:pt>
                      <c:pt idx="586">
                        <c:v>0.64609880224274163</c:v>
                      </c:pt>
                      <c:pt idx="587">
                        <c:v>0.64719948163327434</c:v>
                      </c:pt>
                      <c:pt idx="588">
                        <c:v>0.64830016102380716</c:v>
                      </c:pt>
                      <c:pt idx="589">
                        <c:v>0.64940084041433999</c:v>
                      </c:pt>
                      <c:pt idx="590">
                        <c:v>0.6505015198048727</c:v>
                      </c:pt>
                      <c:pt idx="591">
                        <c:v>0.65160219919540552</c:v>
                      </c:pt>
                      <c:pt idx="592">
                        <c:v>0.65270287858593834</c:v>
                      </c:pt>
                      <c:pt idx="593">
                        <c:v>0.65380355797647105</c:v>
                      </c:pt>
                      <c:pt idx="594">
                        <c:v>0.65490423736700387</c:v>
                      </c:pt>
                      <c:pt idx="595">
                        <c:v>0.65600491675753658</c:v>
                      </c:pt>
                      <c:pt idx="596">
                        <c:v>0.6571055961480694</c:v>
                      </c:pt>
                      <c:pt idx="597">
                        <c:v>0.65820627553860223</c:v>
                      </c:pt>
                      <c:pt idx="598">
                        <c:v>0.65930695492913494</c:v>
                      </c:pt>
                      <c:pt idx="599">
                        <c:v>0.66040763431966776</c:v>
                      </c:pt>
                      <c:pt idx="600">
                        <c:v>0.66150831371020058</c:v>
                      </c:pt>
                      <c:pt idx="601">
                        <c:v>0.66260899310073329</c:v>
                      </c:pt>
                      <c:pt idx="602">
                        <c:v>0.66370967249126611</c:v>
                      </c:pt>
                      <c:pt idx="603">
                        <c:v>0.66481035188179893</c:v>
                      </c:pt>
                      <c:pt idx="604">
                        <c:v>0.66591103127233164</c:v>
                      </c:pt>
                      <c:pt idx="605">
                        <c:v>0.66701171066286447</c:v>
                      </c:pt>
                      <c:pt idx="606">
                        <c:v>0.66811239005339718</c:v>
                      </c:pt>
                      <c:pt idx="607">
                        <c:v>0.66921306944393</c:v>
                      </c:pt>
                      <c:pt idx="608">
                        <c:v>0.67031374883446282</c:v>
                      </c:pt>
                      <c:pt idx="609">
                        <c:v>0.67141442822499553</c:v>
                      </c:pt>
                      <c:pt idx="610">
                        <c:v>0.67251510761552835</c:v>
                      </c:pt>
                      <c:pt idx="611">
                        <c:v>0.67361578700606117</c:v>
                      </c:pt>
                      <c:pt idx="612">
                        <c:v>0.67471646639659388</c:v>
                      </c:pt>
                      <c:pt idx="613">
                        <c:v>0.67581714578712671</c:v>
                      </c:pt>
                      <c:pt idx="614">
                        <c:v>0.67691782517765942</c:v>
                      </c:pt>
                      <c:pt idx="615">
                        <c:v>0.67801850456819224</c:v>
                      </c:pt>
                      <c:pt idx="616">
                        <c:v>0.67911918395872506</c:v>
                      </c:pt>
                      <c:pt idx="617">
                        <c:v>0.68021986334925777</c:v>
                      </c:pt>
                      <c:pt idx="618">
                        <c:v>0.68132054273979059</c:v>
                      </c:pt>
                      <c:pt idx="619">
                        <c:v>0.68242122213032341</c:v>
                      </c:pt>
                      <c:pt idx="620">
                        <c:v>0.68352190152085612</c:v>
                      </c:pt>
                      <c:pt idx="621">
                        <c:v>0.68462258091138894</c:v>
                      </c:pt>
                      <c:pt idx="622">
                        <c:v>0.68572326030192166</c:v>
                      </c:pt>
                      <c:pt idx="623">
                        <c:v>0.68682393969245448</c:v>
                      </c:pt>
                      <c:pt idx="624">
                        <c:v>0.6879246190829873</c:v>
                      </c:pt>
                      <c:pt idx="625">
                        <c:v>0.68902529847352001</c:v>
                      </c:pt>
                      <c:pt idx="626">
                        <c:v>0.69012597786405283</c:v>
                      </c:pt>
                      <c:pt idx="627">
                        <c:v>0.69122665725458565</c:v>
                      </c:pt>
                      <c:pt idx="628">
                        <c:v>0.69232733664511836</c:v>
                      </c:pt>
                      <c:pt idx="629">
                        <c:v>0.69342801603565118</c:v>
                      </c:pt>
                      <c:pt idx="630">
                        <c:v>0.69452869542618401</c:v>
                      </c:pt>
                      <c:pt idx="631">
                        <c:v>0.69562937481671672</c:v>
                      </c:pt>
                      <c:pt idx="632">
                        <c:v>0.69673005420724954</c:v>
                      </c:pt>
                      <c:pt idx="633">
                        <c:v>0.69783073359778225</c:v>
                      </c:pt>
                      <c:pt idx="634">
                        <c:v>0.69893141298831507</c:v>
                      </c:pt>
                      <c:pt idx="635">
                        <c:v>0.70003209237884789</c:v>
                      </c:pt>
                      <c:pt idx="636">
                        <c:v>0.7011327717693806</c:v>
                      </c:pt>
                      <c:pt idx="637">
                        <c:v>0.70223345115991342</c:v>
                      </c:pt>
                      <c:pt idx="638">
                        <c:v>0.70333413055044625</c:v>
                      </c:pt>
                      <c:pt idx="639">
                        <c:v>0.70443480994097896</c:v>
                      </c:pt>
                      <c:pt idx="640">
                        <c:v>0.70553548933151178</c:v>
                      </c:pt>
                      <c:pt idx="641">
                        <c:v>0.70663616872204449</c:v>
                      </c:pt>
                      <c:pt idx="642">
                        <c:v>0.70773684811257731</c:v>
                      </c:pt>
                      <c:pt idx="643">
                        <c:v>0.70883752750311013</c:v>
                      </c:pt>
                      <c:pt idx="644">
                        <c:v>0.70993820689364284</c:v>
                      </c:pt>
                      <c:pt idx="645">
                        <c:v>0.71103888628417566</c:v>
                      </c:pt>
                      <c:pt idx="646">
                        <c:v>0.71213956567470849</c:v>
                      </c:pt>
                      <c:pt idx="647">
                        <c:v>0.7132402450652412</c:v>
                      </c:pt>
                      <c:pt idx="648">
                        <c:v>0.71434092445577402</c:v>
                      </c:pt>
                      <c:pt idx="649">
                        <c:v>0.71544160384630684</c:v>
                      </c:pt>
                      <c:pt idx="650">
                        <c:v>0.71654228323683955</c:v>
                      </c:pt>
                      <c:pt idx="651">
                        <c:v>0.71764296262737237</c:v>
                      </c:pt>
                      <c:pt idx="652">
                        <c:v>0.71874364201790508</c:v>
                      </c:pt>
                      <c:pt idx="653">
                        <c:v>0.7198443214084379</c:v>
                      </c:pt>
                      <c:pt idx="654">
                        <c:v>0.72094500079897073</c:v>
                      </c:pt>
                      <c:pt idx="655">
                        <c:v>0.72204568018950344</c:v>
                      </c:pt>
                      <c:pt idx="656">
                        <c:v>0.72314635958003626</c:v>
                      </c:pt>
                      <c:pt idx="657">
                        <c:v>0.72424703897056908</c:v>
                      </c:pt>
                      <c:pt idx="658">
                        <c:v>0.72534771836110179</c:v>
                      </c:pt>
                      <c:pt idx="659">
                        <c:v>0.72644839775163461</c:v>
                      </c:pt>
                      <c:pt idx="660">
                        <c:v>0.72754907714216732</c:v>
                      </c:pt>
                      <c:pt idx="661">
                        <c:v>0.72864975653270014</c:v>
                      </c:pt>
                      <c:pt idx="662">
                        <c:v>0.72975043592323297</c:v>
                      </c:pt>
                      <c:pt idx="663">
                        <c:v>0.73085111531376568</c:v>
                      </c:pt>
                      <c:pt idx="664">
                        <c:v>0.7319517947042985</c:v>
                      </c:pt>
                      <c:pt idx="665">
                        <c:v>0.73305247409483132</c:v>
                      </c:pt>
                      <c:pt idx="666">
                        <c:v>0.73415315348536403</c:v>
                      </c:pt>
                      <c:pt idx="667">
                        <c:v>0.73525383287589685</c:v>
                      </c:pt>
                      <c:pt idx="668">
                        <c:v>0.73635451226642967</c:v>
                      </c:pt>
                      <c:pt idx="669">
                        <c:v>0.73745519165696238</c:v>
                      </c:pt>
                      <c:pt idx="670">
                        <c:v>0.7385558710474952</c:v>
                      </c:pt>
                      <c:pt idx="671">
                        <c:v>0.73965655043802792</c:v>
                      </c:pt>
                      <c:pt idx="672">
                        <c:v>0.74075722982856074</c:v>
                      </c:pt>
                      <c:pt idx="673">
                        <c:v>0.74185790921909356</c:v>
                      </c:pt>
                      <c:pt idx="674">
                        <c:v>0.74295858860962627</c:v>
                      </c:pt>
                      <c:pt idx="675">
                        <c:v>0.74405926800015909</c:v>
                      </c:pt>
                      <c:pt idx="676">
                        <c:v>0.74515994739069191</c:v>
                      </c:pt>
                      <c:pt idx="677">
                        <c:v>0.74626062678122462</c:v>
                      </c:pt>
                      <c:pt idx="678">
                        <c:v>0.74736130617175744</c:v>
                      </c:pt>
                      <c:pt idx="679">
                        <c:v>0.74846198556229016</c:v>
                      </c:pt>
                      <c:pt idx="680">
                        <c:v>0.74956266495282298</c:v>
                      </c:pt>
                      <c:pt idx="681">
                        <c:v>0.7506633443433558</c:v>
                      </c:pt>
                      <c:pt idx="682">
                        <c:v>0.75176402373388851</c:v>
                      </c:pt>
                      <c:pt idx="683">
                        <c:v>0.75286470312442133</c:v>
                      </c:pt>
                      <c:pt idx="684">
                        <c:v>0.75396538251495415</c:v>
                      </c:pt>
                      <c:pt idx="685">
                        <c:v>0.75506606190548686</c:v>
                      </c:pt>
                      <c:pt idx="686">
                        <c:v>0.75616674129601968</c:v>
                      </c:pt>
                      <c:pt idx="687">
                        <c:v>0.75726742068655228</c:v>
                      </c:pt>
                      <c:pt idx="688">
                        <c:v>0.75836810007708511</c:v>
                      </c:pt>
                      <c:pt idx="689">
                        <c:v>0.75946877946761793</c:v>
                      </c:pt>
                      <c:pt idx="690">
                        <c:v>0.76056945885815064</c:v>
                      </c:pt>
                      <c:pt idx="691">
                        <c:v>0.76167013824868346</c:v>
                      </c:pt>
                      <c:pt idx="692">
                        <c:v>0.76277081763921628</c:v>
                      </c:pt>
                      <c:pt idx="693">
                        <c:v>0.76387149702974899</c:v>
                      </c:pt>
                      <c:pt idx="694">
                        <c:v>0.76497217642028181</c:v>
                      </c:pt>
                      <c:pt idx="695">
                        <c:v>0.76607285581081452</c:v>
                      </c:pt>
                      <c:pt idx="696">
                        <c:v>0.76717353520134735</c:v>
                      </c:pt>
                      <c:pt idx="697">
                        <c:v>0.76827421459188017</c:v>
                      </c:pt>
                      <c:pt idx="698">
                        <c:v>0.76937489398241288</c:v>
                      </c:pt>
                      <c:pt idx="699">
                        <c:v>0.7704755733729457</c:v>
                      </c:pt>
                      <c:pt idx="700">
                        <c:v>0.77157625276347852</c:v>
                      </c:pt>
                      <c:pt idx="701">
                        <c:v>0.77267693215401123</c:v>
                      </c:pt>
                      <c:pt idx="702">
                        <c:v>0.77377761154454405</c:v>
                      </c:pt>
                      <c:pt idx="703">
                        <c:v>0.77487829093507676</c:v>
                      </c:pt>
                      <c:pt idx="704">
                        <c:v>0.77597897032560958</c:v>
                      </c:pt>
                      <c:pt idx="705">
                        <c:v>0.77707964971614241</c:v>
                      </c:pt>
                      <c:pt idx="706">
                        <c:v>0.77818032910667512</c:v>
                      </c:pt>
                      <c:pt idx="707">
                        <c:v>0.77928100849720794</c:v>
                      </c:pt>
                      <c:pt idx="708">
                        <c:v>0.78038168788774076</c:v>
                      </c:pt>
                      <c:pt idx="709">
                        <c:v>0.78148236727827347</c:v>
                      </c:pt>
                      <c:pt idx="710">
                        <c:v>0.78258304666880629</c:v>
                      </c:pt>
                      <c:pt idx="711">
                        <c:v>0.78368372605933911</c:v>
                      </c:pt>
                      <c:pt idx="712">
                        <c:v>0.78478440544987182</c:v>
                      </c:pt>
                      <c:pt idx="713">
                        <c:v>0.78588508484040465</c:v>
                      </c:pt>
                      <c:pt idx="714">
                        <c:v>0.78698576423093736</c:v>
                      </c:pt>
                      <c:pt idx="715">
                        <c:v>0.78808644362147018</c:v>
                      </c:pt>
                      <c:pt idx="716">
                        <c:v>0.789187123012003</c:v>
                      </c:pt>
                      <c:pt idx="717">
                        <c:v>0.79028780240253571</c:v>
                      </c:pt>
                      <c:pt idx="718">
                        <c:v>0.79138848179306853</c:v>
                      </c:pt>
                      <c:pt idx="719">
                        <c:v>0.79248916118360135</c:v>
                      </c:pt>
                      <c:pt idx="720">
                        <c:v>0.79358984057413406</c:v>
                      </c:pt>
                      <c:pt idx="721">
                        <c:v>0.79469051996466689</c:v>
                      </c:pt>
                      <c:pt idx="722">
                        <c:v>0.7957911993551996</c:v>
                      </c:pt>
                      <c:pt idx="723">
                        <c:v>0.79689187874573242</c:v>
                      </c:pt>
                      <c:pt idx="724">
                        <c:v>0.79799255813626524</c:v>
                      </c:pt>
                      <c:pt idx="725">
                        <c:v>0.79909323752679795</c:v>
                      </c:pt>
                      <c:pt idx="726">
                        <c:v>0.80019391691733077</c:v>
                      </c:pt>
                      <c:pt idx="727">
                        <c:v>0.80129459630786359</c:v>
                      </c:pt>
                      <c:pt idx="728">
                        <c:v>0.8023952756983963</c:v>
                      </c:pt>
                      <c:pt idx="729">
                        <c:v>0.80349595508892913</c:v>
                      </c:pt>
                      <c:pt idx="730">
                        <c:v>0.80459663447946195</c:v>
                      </c:pt>
                      <c:pt idx="731">
                        <c:v>0.80569731386999466</c:v>
                      </c:pt>
                      <c:pt idx="732">
                        <c:v>0.80679799326052748</c:v>
                      </c:pt>
                      <c:pt idx="733">
                        <c:v>0.80789867265106019</c:v>
                      </c:pt>
                      <c:pt idx="734">
                        <c:v>0.80899935204159301</c:v>
                      </c:pt>
                      <c:pt idx="735">
                        <c:v>0.81010003143212583</c:v>
                      </c:pt>
                      <c:pt idx="736">
                        <c:v>0.81120071082265854</c:v>
                      </c:pt>
                      <c:pt idx="737">
                        <c:v>0.81230139021319137</c:v>
                      </c:pt>
                      <c:pt idx="738">
                        <c:v>0.81340206960372419</c:v>
                      </c:pt>
                      <c:pt idx="739">
                        <c:v>0.8145027489942569</c:v>
                      </c:pt>
                      <c:pt idx="740">
                        <c:v>0.81560342838478972</c:v>
                      </c:pt>
                      <c:pt idx="741">
                        <c:v>0.81670410777532243</c:v>
                      </c:pt>
                      <c:pt idx="742">
                        <c:v>0.81780478716585525</c:v>
                      </c:pt>
                      <c:pt idx="743">
                        <c:v>0.81890546655638807</c:v>
                      </c:pt>
                      <c:pt idx="744">
                        <c:v>0.82000614594692078</c:v>
                      </c:pt>
                      <c:pt idx="745">
                        <c:v>0.82110682533745361</c:v>
                      </c:pt>
                      <c:pt idx="746">
                        <c:v>0.82220750472798643</c:v>
                      </c:pt>
                      <c:pt idx="747">
                        <c:v>0.82330818411851914</c:v>
                      </c:pt>
                      <c:pt idx="748">
                        <c:v>0.82440886350905196</c:v>
                      </c:pt>
                      <c:pt idx="749">
                        <c:v>0.82550954289958467</c:v>
                      </c:pt>
                      <c:pt idx="750">
                        <c:v>0.82661022229011749</c:v>
                      </c:pt>
                      <c:pt idx="751">
                        <c:v>0.82771090168065031</c:v>
                      </c:pt>
                      <c:pt idx="752">
                        <c:v>0.82881158107118302</c:v>
                      </c:pt>
                      <c:pt idx="753">
                        <c:v>0.82991226046171584</c:v>
                      </c:pt>
                      <c:pt idx="754">
                        <c:v>0.83101293985224867</c:v>
                      </c:pt>
                      <c:pt idx="755">
                        <c:v>0.83211361924278138</c:v>
                      </c:pt>
                      <c:pt idx="756">
                        <c:v>0.8332142986333142</c:v>
                      </c:pt>
                      <c:pt idx="757">
                        <c:v>0.83431497802384702</c:v>
                      </c:pt>
                      <c:pt idx="758">
                        <c:v>0.83541565741437973</c:v>
                      </c:pt>
                      <c:pt idx="759">
                        <c:v>0.83651633680491255</c:v>
                      </c:pt>
                      <c:pt idx="760">
                        <c:v>0.83761701619544526</c:v>
                      </c:pt>
                      <c:pt idx="761">
                        <c:v>0.83871769558597808</c:v>
                      </c:pt>
                      <c:pt idx="762">
                        <c:v>0.83981837497651091</c:v>
                      </c:pt>
                      <c:pt idx="763">
                        <c:v>0.84091905436704362</c:v>
                      </c:pt>
                      <c:pt idx="764">
                        <c:v>0.84201973375757644</c:v>
                      </c:pt>
                      <c:pt idx="765">
                        <c:v>0.84312041314810926</c:v>
                      </c:pt>
                      <c:pt idx="766">
                        <c:v>0.84422109253864197</c:v>
                      </c:pt>
                      <c:pt idx="767">
                        <c:v>0.84532177192917479</c:v>
                      </c:pt>
                      <c:pt idx="768">
                        <c:v>0.8464224513197075</c:v>
                      </c:pt>
                      <c:pt idx="769">
                        <c:v>0.84752313071024032</c:v>
                      </c:pt>
                      <c:pt idx="770">
                        <c:v>0.84862381010077315</c:v>
                      </c:pt>
                      <c:pt idx="771">
                        <c:v>0.84972448949130586</c:v>
                      </c:pt>
                      <c:pt idx="772">
                        <c:v>0.85082516888183868</c:v>
                      </c:pt>
                      <c:pt idx="773">
                        <c:v>0.8519258482723715</c:v>
                      </c:pt>
                      <c:pt idx="774">
                        <c:v>0.85302652766290421</c:v>
                      </c:pt>
                      <c:pt idx="775">
                        <c:v>0.85412720705343703</c:v>
                      </c:pt>
                      <c:pt idx="776">
                        <c:v>0.85522788644396985</c:v>
                      </c:pt>
                      <c:pt idx="777">
                        <c:v>0.85632856583450256</c:v>
                      </c:pt>
                      <c:pt idx="778">
                        <c:v>0.85742924522503539</c:v>
                      </c:pt>
                      <c:pt idx="779">
                        <c:v>0.8585299246155681</c:v>
                      </c:pt>
                      <c:pt idx="780">
                        <c:v>0.85963060400610092</c:v>
                      </c:pt>
                      <c:pt idx="781">
                        <c:v>0.86073128339663374</c:v>
                      </c:pt>
                      <c:pt idx="782">
                        <c:v>0.86183196278716645</c:v>
                      </c:pt>
                      <c:pt idx="783">
                        <c:v>0.86293264217769927</c:v>
                      </c:pt>
                      <c:pt idx="784">
                        <c:v>0.86403332156823209</c:v>
                      </c:pt>
                      <c:pt idx="785">
                        <c:v>0.8651340009587648</c:v>
                      </c:pt>
                      <c:pt idx="786">
                        <c:v>0.86623468034929763</c:v>
                      </c:pt>
                      <c:pt idx="787">
                        <c:v>0.86733535973983034</c:v>
                      </c:pt>
                      <c:pt idx="788">
                        <c:v>0.86843603913036316</c:v>
                      </c:pt>
                      <c:pt idx="789">
                        <c:v>0.86953671852089598</c:v>
                      </c:pt>
                      <c:pt idx="790">
                        <c:v>0.87063739791142869</c:v>
                      </c:pt>
                      <c:pt idx="791">
                        <c:v>0.87173807730196151</c:v>
                      </c:pt>
                      <c:pt idx="792">
                        <c:v>0.87283875669249433</c:v>
                      </c:pt>
                      <c:pt idx="793">
                        <c:v>0.87393943608302704</c:v>
                      </c:pt>
                      <c:pt idx="794">
                        <c:v>0.87504011547355987</c:v>
                      </c:pt>
                      <c:pt idx="795">
                        <c:v>0.87614079486409269</c:v>
                      </c:pt>
                      <c:pt idx="796">
                        <c:v>0.8772414742546254</c:v>
                      </c:pt>
                      <c:pt idx="797">
                        <c:v>0.87834215364515822</c:v>
                      </c:pt>
                      <c:pt idx="798">
                        <c:v>0.87944283303569093</c:v>
                      </c:pt>
                      <c:pt idx="799">
                        <c:v>0.88054351242622375</c:v>
                      </c:pt>
                      <c:pt idx="800">
                        <c:v>0.88164419181675657</c:v>
                      </c:pt>
                      <c:pt idx="801">
                        <c:v>0.88274487120728928</c:v>
                      </c:pt>
                      <c:pt idx="802">
                        <c:v>0.8838455505978221</c:v>
                      </c:pt>
                      <c:pt idx="803">
                        <c:v>0.88494622998835493</c:v>
                      </c:pt>
                      <c:pt idx="804">
                        <c:v>0.88604690937888764</c:v>
                      </c:pt>
                      <c:pt idx="805">
                        <c:v>0.88714758876942046</c:v>
                      </c:pt>
                      <c:pt idx="806">
                        <c:v>0.88824826815995317</c:v>
                      </c:pt>
                      <c:pt idx="807">
                        <c:v>0.88934894755048599</c:v>
                      </c:pt>
                      <c:pt idx="808">
                        <c:v>0.89044962694101881</c:v>
                      </c:pt>
                      <c:pt idx="809">
                        <c:v>0.89155030633155152</c:v>
                      </c:pt>
                      <c:pt idx="810">
                        <c:v>0.89265098572208434</c:v>
                      </c:pt>
                      <c:pt idx="811">
                        <c:v>0.89375166511261717</c:v>
                      </c:pt>
                      <c:pt idx="812">
                        <c:v>0.89485234450314977</c:v>
                      </c:pt>
                      <c:pt idx="813">
                        <c:v>0.89595302389368259</c:v>
                      </c:pt>
                      <c:pt idx="814">
                        <c:v>0.8970537032842153</c:v>
                      </c:pt>
                      <c:pt idx="815">
                        <c:v>0.89815438267474812</c:v>
                      </c:pt>
                      <c:pt idx="816">
                        <c:v>0.89925506206528094</c:v>
                      </c:pt>
                      <c:pt idx="817">
                        <c:v>0.90035574145581365</c:v>
                      </c:pt>
                      <c:pt idx="818">
                        <c:v>0.90145642084634647</c:v>
                      </c:pt>
                      <c:pt idx="819">
                        <c:v>0.90255710023687929</c:v>
                      </c:pt>
                      <c:pt idx="820">
                        <c:v>0.90365777962741201</c:v>
                      </c:pt>
                      <c:pt idx="821">
                        <c:v>0.90475845901794483</c:v>
                      </c:pt>
                      <c:pt idx="822">
                        <c:v>0.90585913840847754</c:v>
                      </c:pt>
                      <c:pt idx="823">
                        <c:v>0.90695981779901036</c:v>
                      </c:pt>
                      <c:pt idx="824">
                        <c:v>0.90806049718954318</c:v>
                      </c:pt>
                      <c:pt idx="825">
                        <c:v>0.90916117658007589</c:v>
                      </c:pt>
                      <c:pt idx="826">
                        <c:v>0.91026185597060871</c:v>
                      </c:pt>
                      <c:pt idx="827">
                        <c:v>0.91136253536114153</c:v>
                      </c:pt>
                      <c:pt idx="828">
                        <c:v>0.91246321475167425</c:v>
                      </c:pt>
                      <c:pt idx="829">
                        <c:v>0.91356389414220707</c:v>
                      </c:pt>
                      <c:pt idx="830">
                        <c:v>0.91466457353273978</c:v>
                      </c:pt>
                      <c:pt idx="831">
                        <c:v>0.9157652529232726</c:v>
                      </c:pt>
                      <c:pt idx="832">
                        <c:v>0.91686593231380542</c:v>
                      </c:pt>
                      <c:pt idx="833">
                        <c:v>0.91796661170433813</c:v>
                      </c:pt>
                      <c:pt idx="834">
                        <c:v>0.91906729109487095</c:v>
                      </c:pt>
                      <c:pt idx="835">
                        <c:v>0.92016797048540377</c:v>
                      </c:pt>
                      <c:pt idx="836">
                        <c:v>0.92126864987593649</c:v>
                      </c:pt>
                      <c:pt idx="837">
                        <c:v>0.92236932926646931</c:v>
                      </c:pt>
                      <c:pt idx="838">
                        <c:v>0.92347000865700213</c:v>
                      </c:pt>
                      <c:pt idx="839">
                        <c:v>0.92457068804753484</c:v>
                      </c:pt>
                      <c:pt idx="840">
                        <c:v>0.92567136743806766</c:v>
                      </c:pt>
                      <c:pt idx="841">
                        <c:v>0.92677204682860037</c:v>
                      </c:pt>
                      <c:pt idx="842">
                        <c:v>0.92787272621913319</c:v>
                      </c:pt>
                      <c:pt idx="843">
                        <c:v>0.92897340560966601</c:v>
                      </c:pt>
                      <c:pt idx="844">
                        <c:v>0.93007408500019872</c:v>
                      </c:pt>
                      <c:pt idx="845">
                        <c:v>0.93117476439073155</c:v>
                      </c:pt>
                      <c:pt idx="846">
                        <c:v>0.93227544378126437</c:v>
                      </c:pt>
                      <c:pt idx="847">
                        <c:v>0.93337612317179708</c:v>
                      </c:pt>
                      <c:pt idx="848">
                        <c:v>0.9344768025623299</c:v>
                      </c:pt>
                      <c:pt idx="849">
                        <c:v>0.93557748195286261</c:v>
                      </c:pt>
                      <c:pt idx="850">
                        <c:v>0.93667816134339543</c:v>
                      </c:pt>
                      <c:pt idx="851">
                        <c:v>0.93777884073392825</c:v>
                      </c:pt>
                      <c:pt idx="852">
                        <c:v>0.93887952012446096</c:v>
                      </c:pt>
                      <c:pt idx="853">
                        <c:v>0.93998019951499379</c:v>
                      </c:pt>
                      <c:pt idx="854">
                        <c:v>0.94108087890552661</c:v>
                      </c:pt>
                      <c:pt idx="855">
                        <c:v>0.94218155829605932</c:v>
                      </c:pt>
                      <c:pt idx="856">
                        <c:v>0.94328223768659214</c:v>
                      </c:pt>
                      <c:pt idx="857">
                        <c:v>0.94438291707712496</c:v>
                      </c:pt>
                      <c:pt idx="858">
                        <c:v>0.94548359646765767</c:v>
                      </c:pt>
                      <c:pt idx="859">
                        <c:v>0.94658427585819049</c:v>
                      </c:pt>
                      <c:pt idx="860">
                        <c:v>0.9476849552487232</c:v>
                      </c:pt>
                      <c:pt idx="861">
                        <c:v>0.94878563463925603</c:v>
                      </c:pt>
                      <c:pt idx="862">
                        <c:v>0.94988631402978885</c:v>
                      </c:pt>
                      <c:pt idx="863">
                        <c:v>0.95098699342032156</c:v>
                      </c:pt>
                      <c:pt idx="864">
                        <c:v>0.95208767281085438</c:v>
                      </c:pt>
                      <c:pt idx="865">
                        <c:v>0.9531883522013872</c:v>
                      </c:pt>
                      <c:pt idx="866">
                        <c:v>0.95428903159191991</c:v>
                      </c:pt>
                      <c:pt idx="867">
                        <c:v>0.95538971098245273</c:v>
                      </c:pt>
                      <c:pt idx="868">
                        <c:v>0.95649039037298544</c:v>
                      </c:pt>
                      <c:pt idx="869">
                        <c:v>0.95759106976351827</c:v>
                      </c:pt>
                      <c:pt idx="870">
                        <c:v>0.95869174915405109</c:v>
                      </c:pt>
                      <c:pt idx="871">
                        <c:v>0.9597924285445838</c:v>
                      </c:pt>
                      <c:pt idx="872">
                        <c:v>0.96089310793511662</c:v>
                      </c:pt>
                      <c:pt idx="873">
                        <c:v>0.96199378732564944</c:v>
                      </c:pt>
                      <c:pt idx="874">
                        <c:v>0.96309446671618215</c:v>
                      </c:pt>
                      <c:pt idx="875">
                        <c:v>0.96419514610671497</c:v>
                      </c:pt>
                      <c:pt idx="876">
                        <c:v>0.96529582549724779</c:v>
                      </c:pt>
                      <c:pt idx="877">
                        <c:v>0.96639650488778051</c:v>
                      </c:pt>
                      <c:pt idx="878">
                        <c:v>0.96749718427831333</c:v>
                      </c:pt>
                      <c:pt idx="879">
                        <c:v>0.96859786366884604</c:v>
                      </c:pt>
                      <c:pt idx="880">
                        <c:v>0.96969854305937886</c:v>
                      </c:pt>
                      <c:pt idx="881">
                        <c:v>0.97079922244991168</c:v>
                      </c:pt>
                      <c:pt idx="882">
                        <c:v>0.97189990184044439</c:v>
                      </c:pt>
                      <c:pt idx="883">
                        <c:v>0.97300058123097721</c:v>
                      </c:pt>
                      <c:pt idx="884">
                        <c:v>0.97410126062151003</c:v>
                      </c:pt>
                      <c:pt idx="885">
                        <c:v>0.97520194001204275</c:v>
                      </c:pt>
                      <c:pt idx="886">
                        <c:v>0.97630261940257557</c:v>
                      </c:pt>
                      <c:pt idx="887">
                        <c:v>0.97740329879310828</c:v>
                      </c:pt>
                      <c:pt idx="888">
                        <c:v>0.9785039781836411</c:v>
                      </c:pt>
                      <c:pt idx="889">
                        <c:v>0.97960465757417392</c:v>
                      </c:pt>
                      <c:pt idx="890">
                        <c:v>0.98070533696470663</c:v>
                      </c:pt>
                      <c:pt idx="891">
                        <c:v>0.98180601635523945</c:v>
                      </c:pt>
                      <c:pt idx="892">
                        <c:v>0.98290669574577227</c:v>
                      </c:pt>
                      <c:pt idx="893">
                        <c:v>0.98400737513630498</c:v>
                      </c:pt>
                      <c:pt idx="894">
                        <c:v>0.98510805452683781</c:v>
                      </c:pt>
                      <c:pt idx="895">
                        <c:v>0.98620873391737052</c:v>
                      </c:pt>
                      <c:pt idx="896">
                        <c:v>0.98730941330790334</c:v>
                      </c:pt>
                      <c:pt idx="897">
                        <c:v>0.98841009269843616</c:v>
                      </c:pt>
                      <c:pt idx="898">
                        <c:v>0.98951077208896887</c:v>
                      </c:pt>
                      <c:pt idx="899">
                        <c:v>0.99061145147950169</c:v>
                      </c:pt>
                      <c:pt idx="900">
                        <c:v>0.99171213087003451</c:v>
                      </c:pt>
                      <c:pt idx="901">
                        <c:v>0.99281281026056722</c:v>
                      </c:pt>
                      <c:pt idx="902">
                        <c:v>0.99391348965110005</c:v>
                      </c:pt>
                      <c:pt idx="903">
                        <c:v>0.99501416904163287</c:v>
                      </c:pt>
                      <c:pt idx="904">
                        <c:v>0.99611484843216558</c:v>
                      </c:pt>
                      <c:pt idx="905">
                        <c:v>0.9972155278226984</c:v>
                      </c:pt>
                      <c:pt idx="906">
                        <c:v>0.99831620721323111</c:v>
                      </c:pt>
                      <c:pt idx="907">
                        <c:v>0.99941688660376393</c:v>
                      </c:pt>
                      <c:pt idx="908">
                        <c:v>1.0005175659942966</c:v>
                      </c:pt>
                      <c:pt idx="909">
                        <c:v>1.0016182453848295</c:v>
                      </c:pt>
                      <c:pt idx="910">
                        <c:v>1.0027189247753623</c:v>
                      </c:pt>
                      <c:pt idx="911">
                        <c:v>1.0038196041658951</c:v>
                      </c:pt>
                      <c:pt idx="912">
                        <c:v>1.0049202835564279</c:v>
                      </c:pt>
                      <c:pt idx="913">
                        <c:v>1.0060209629469605</c:v>
                      </c:pt>
                      <c:pt idx="914">
                        <c:v>1.0071216423374934</c:v>
                      </c:pt>
                      <c:pt idx="915">
                        <c:v>1.0082223217280262</c:v>
                      </c:pt>
                      <c:pt idx="916">
                        <c:v>1.009323001118559</c:v>
                      </c:pt>
                      <c:pt idx="917">
                        <c:v>1.0104236805090918</c:v>
                      </c:pt>
                      <c:pt idx="918">
                        <c:v>1.0115243598996246</c:v>
                      </c:pt>
                      <c:pt idx="919">
                        <c:v>1.0126250392901572</c:v>
                      </c:pt>
                      <c:pt idx="920">
                        <c:v>1.0137257186806901</c:v>
                      </c:pt>
                      <c:pt idx="921">
                        <c:v>1.0148263980712229</c:v>
                      </c:pt>
                      <c:pt idx="922">
                        <c:v>1.0159270774617557</c:v>
                      </c:pt>
                      <c:pt idx="923">
                        <c:v>1.0170277568522885</c:v>
                      </c:pt>
                      <c:pt idx="924">
                        <c:v>1.0181284362428211</c:v>
                      </c:pt>
                      <c:pt idx="925">
                        <c:v>1.0192291156333539</c:v>
                      </c:pt>
                      <c:pt idx="926">
                        <c:v>1.0203297950238868</c:v>
                      </c:pt>
                      <c:pt idx="927">
                        <c:v>1.0214304744144196</c:v>
                      </c:pt>
                      <c:pt idx="928">
                        <c:v>1.0225311538049524</c:v>
                      </c:pt>
                      <c:pt idx="929">
                        <c:v>1.023631833195485</c:v>
                      </c:pt>
                      <c:pt idx="930">
                        <c:v>1.0247325125860178</c:v>
                      </c:pt>
                      <c:pt idx="931">
                        <c:v>1.0258331919765507</c:v>
                      </c:pt>
                      <c:pt idx="932">
                        <c:v>1.0269338713670835</c:v>
                      </c:pt>
                      <c:pt idx="933">
                        <c:v>1.0280345507576163</c:v>
                      </c:pt>
                      <c:pt idx="934">
                        <c:v>1.0291352301481491</c:v>
                      </c:pt>
                      <c:pt idx="935">
                        <c:v>1.0302359095386817</c:v>
                      </c:pt>
                      <c:pt idx="936">
                        <c:v>1.0313365889292145</c:v>
                      </c:pt>
                      <c:pt idx="937">
                        <c:v>1.0324372683197471</c:v>
                      </c:pt>
                      <c:pt idx="938">
                        <c:v>1.03353794771028</c:v>
                      </c:pt>
                      <c:pt idx="939">
                        <c:v>1.0346386271008128</c:v>
                      </c:pt>
                      <c:pt idx="940">
                        <c:v>1.0357393064913456</c:v>
                      </c:pt>
                      <c:pt idx="941">
                        <c:v>1.0368399858818784</c:v>
                      </c:pt>
                      <c:pt idx="942">
                        <c:v>1.0379406652724112</c:v>
                      </c:pt>
                      <c:pt idx="943">
                        <c:v>1.0390413446629438</c:v>
                      </c:pt>
                      <c:pt idx="944">
                        <c:v>1.0401420240534767</c:v>
                      </c:pt>
                      <c:pt idx="945">
                        <c:v>1.0412427034440095</c:v>
                      </c:pt>
                      <c:pt idx="946">
                        <c:v>1.0423433828345423</c:v>
                      </c:pt>
                      <c:pt idx="947">
                        <c:v>1.0434440622250751</c:v>
                      </c:pt>
                      <c:pt idx="948">
                        <c:v>1.0445447416156077</c:v>
                      </c:pt>
                      <c:pt idx="949">
                        <c:v>1.0456454210061406</c:v>
                      </c:pt>
                      <c:pt idx="950">
                        <c:v>1.0467461003966734</c:v>
                      </c:pt>
                      <c:pt idx="951">
                        <c:v>1.0478467797872062</c:v>
                      </c:pt>
                      <c:pt idx="952">
                        <c:v>1.048947459177739</c:v>
                      </c:pt>
                      <c:pt idx="953">
                        <c:v>1.0500481385682716</c:v>
                      </c:pt>
                      <c:pt idx="954">
                        <c:v>1.0511488179588044</c:v>
                      </c:pt>
                      <c:pt idx="955">
                        <c:v>1.0522494973493373</c:v>
                      </c:pt>
                      <c:pt idx="956">
                        <c:v>1.0533501767398701</c:v>
                      </c:pt>
                      <c:pt idx="957">
                        <c:v>1.0544508561304029</c:v>
                      </c:pt>
                      <c:pt idx="958">
                        <c:v>1.0555515355209357</c:v>
                      </c:pt>
                      <c:pt idx="959">
                        <c:v>1.0566522149114683</c:v>
                      </c:pt>
                      <c:pt idx="960">
                        <c:v>1.0577528943020011</c:v>
                      </c:pt>
                      <c:pt idx="961">
                        <c:v>1.058853573692534</c:v>
                      </c:pt>
                      <c:pt idx="962">
                        <c:v>1.0599542530830668</c:v>
                      </c:pt>
                      <c:pt idx="963">
                        <c:v>1.0610549324735996</c:v>
                      </c:pt>
                      <c:pt idx="964">
                        <c:v>1.0621556118641322</c:v>
                      </c:pt>
                      <c:pt idx="965">
                        <c:v>1.063256291254665</c:v>
                      </c:pt>
                      <c:pt idx="966">
                        <c:v>1.0643569706451979</c:v>
                      </c:pt>
                      <c:pt idx="967">
                        <c:v>1.0654576500357307</c:v>
                      </c:pt>
                      <c:pt idx="968">
                        <c:v>1.0665583294262635</c:v>
                      </c:pt>
                      <c:pt idx="969">
                        <c:v>1.0676590088167963</c:v>
                      </c:pt>
                      <c:pt idx="970">
                        <c:v>1.0687596882073289</c:v>
                      </c:pt>
                      <c:pt idx="971">
                        <c:v>1.0698603675978617</c:v>
                      </c:pt>
                      <c:pt idx="972">
                        <c:v>1.0709610469883946</c:v>
                      </c:pt>
                      <c:pt idx="973">
                        <c:v>1.0720617263789274</c:v>
                      </c:pt>
                      <c:pt idx="974">
                        <c:v>1.0731624057694602</c:v>
                      </c:pt>
                      <c:pt idx="975">
                        <c:v>1.0742630851599928</c:v>
                      </c:pt>
                      <c:pt idx="976">
                        <c:v>1.0753637645505256</c:v>
                      </c:pt>
                      <c:pt idx="977">
                        <c:v>1.0764644439410584</c:v>
                      </c:pt>
                      <c:pt idx="978">
                        <c:v>1.0775651233315913</c:v>
                      </c:pt>
                      <c:pt idx="979">
                        <c:v>1.0786658027221241</c:v>
                      </c:pt>
                      <c:pt idx="980">
                        <c:v>1.0797664821126569</c:v>
                      </c:pt>
                      <c:pt idx="981">
                        <c:v>1.0808671615031895</c:v>
                      </c:pt>
                      <c:pt idx="982">
                        <c:v>1.0819678408937223</c:v>
                      </c:pt>
                      <c:pt idx="983">
                        <c:v>1.0830685202842552</c:v>
                      </c:pt>
                      <c:pt idx="984">
                        <c:v>1.084169199674788</c:v>
                      </c:pt>
                      <c:pt idx="985">
                        <c:v>1.0852698790653208</c:v>
                      </c:pt>
                      <c:pt idx="986">
                        <c:v>1.0863705584558534</c:v>
                      </c:pt>
                      <c:pt idx="987">
                        <c:v>1.0874712378463862</c:v>
                      </c:pt>
                      <c:pt idx="988">
                        <c:v>1.088571917236919</c:v>
                      </c:pt>
                      <c:pt idx="989">
                        <c:v>1.0896725966274519</c:v>
                      </c:pt>
                      <c:pt idx="990">
                        <c:v>1.0907732760179847</c:v>
                      </c:pt>
                      <c:pt idx="991">
                        <c:v>1.0918739554085173</c:v>
                      </c:pt>
                      <c:pt idx="992">
                        <c:v>1.0929746347990501</c:v>
                      </c:pt>
                      <c:pt idx="993">
                        <c:v>1.0940753141895829</c:v>
                      </c:pt>
                      <c:pt idx="994">
                        <c:v>1.0951759935801157</c:v>
                      </c:pt>
                      <c:pt idx="995">
                        <c:v>1.0962766729706486</c:v>
                      </c:pt>
                      <c:pt idx="996">
                        <c:v>1.0973773523611814</c:v>
                      </c:pt>
                      <c:pt idx="997">
                        <c:v>1.098478031751714</c:v>
                      </c:pt>
                      <c:pt idx="998">
                        <c:v>1.0995787111422468</c:v>
                      </c:pt>
                      <c:pt idx="999">
                        <c:v>1.1006793905327796</c:v>
                      </c:pt>
                      <c:pt idx="1000">
                        <c:v>1.1017800699233122</c:v>
                      </c:pt>
                      <c:pt idx="1001">
                        <c:v>1.1028807493138453</c:v>
                      </c:pt>
                      <c:pt idx="1002">
                        <c:v>1.1039814287043779</c:v>
                      </c:pt>
                      <c:pt idx="1003">
                        <c:v>1.1050821080949107</c:v>
                      </c:pt>
                      <c:pt idx="1004">
                        <c:v>1.1061827874854435</c:v>
                      </c:pt>
                      <c:pt idx="1005">
                        <c:v>1.1072834668759763</c:v>
                      </c:pt>
                      <c:pt idx="1006">
                        <c:v>1.1083841462665089</c:v>
                      </c:pt>
                      <c:pt idx="1007">
                        <c:v>1.109484825657042</c:v>
                      </c:pt>
                      <c:pt idx="1008">
                        <c:v>1.1105855050475746</c:v>
                      </c:pt>
                      <c:pt idx="1009">
                        <c:v>1.1116861844381074</c:v>
                      </c:pt>
                      <c:pt idx="1010">
                        <c:v>1.11278686382864</c:v>
                      </c:pt>
                      <c:pt idx="1011">
                        <c:v>1.113887543219173</c:v>
                      </c:pt>
                      <c:pt idx="1012">
                        <c:v>1.1149882226097056</c:v>
                      </c:pt>
                      <c:pt idx="1013">
                        <c:v>1.1160889020002385</c:v>
                      </c:pt>
                      <c:pt idx="1014">
                        <c:v>1.1171895813907713</c:v>
                      </c:pt>
                      <c:pt idx="1015">
                        <c:v>1.1182902607813041</c:v>
                      </c:pt>
                      <c:pt idx="1016">
                        <c:v>1.1193909401718367</c:v>
                      </c:pt>
                      <c:pt idx="1017">
                        <c:v>1.1204916195623698</c:v>
                      </c:pt>
                      <c:pt idx="1018">
                        <c:v>1.1215922989529024</c:v>
                      </c:pt>
                      <c:pt idx="1019">
                        <c:v>1.1226929783434352</c:v>
                      </c:pt>
                      <c:pt idx="1020">
                        <c:v>1.123793657733968</c:v>
                      </c:pt>
                      <c:pt idx="1021">
                        <c:v>1.1248943371245008</c:v>
                      </c:pt>
                      <c:pt idx="1022">
                        <c:v>1.1259950165150334</c:v>
                      </c:pt>
                      <c:pt idx="1023">
                        <c:v>1.1270956959055665</c:v>
                      </c:pt>
                      <c:pt idx="1024">
                        <c:v>1.1281963752960991</c:v>
                      </c:pt>
                      <c:pt idx="1025">
                        <c:v>1.1292970546866319</c:v>
                      </c:pt>
                      <c:pt idx="1026">
                        <c:v>1.1303977340771645</c:v>
                      </c:pt>
                      <c:pt idx="1027">
                        <c:v>1.1314984134676975</c:v>
                      </c:pt>
                      <c:pt idx="1028">
                        <c:v>1.1325990928582301</c:v>
                      </c:pt>
                      <c:pt idx="1029">
                        <c:v>1.1336997722487629</c:v>
                      </c:pt>
                      <c:pt idx="1030">
                        <c:v>1.1348004516392958</c:v>
                      </c:pt>
                      <c:pt idx="1031">
                        <c:v>1.1359011310298286</c:v>
                      </c:pt>
                      <c:pt idx="1032">
                        <c:v>1.1370018104203612</c:v>
                      </c:pt>
                      <c:pt idx="1033">
                        <c:v>1.1381024898108942</c:v>
                      </c:pt>
                      <c:pt idx="1034">
                        <c:v>1.1392031692014268</c:v>
                      </c:pt>
                      <c:pt idx="1035">
                        <c:v>1.1403038485919597</c:v>
                      </c:pt>
                      <c:pt idx="1036">
                        <c:v>1.1414045279824925</c:v>
                      </c:pt>
                      <c:pt idx="1037">
                        <c:v>1.1425052073730253</c:v>
                      </c:pt>
                      <c:pt idx="1038">
                        <c:v>1.1436058867635579</c:v>
                      </c:pt>
                      <c:pt idx="1039">
                        <c:v>1.1447065661540909</c:v>
                      </c:pt>
                      <c:pt idx="1040">
                        <c:v>1.1458072455446235</c:v>
                      </c:pt>
                      <c:pt idx="1041">
                        <c:v>1.1469079249351564</c:v>
                      </c:pt>
                      <c:pt idx="1042">
                        <c:v>1.1480086043256892</c:v>
                      </c:pt>
                      <c:pt idx="1043">
                        <c:v>1.149109283716222</c:v>
                      </c:pt>
                      <c:pt idx="1044">
                        <c:v>1.1502099631067546</c:v>
                      </c:pt>
                      <c:pt idx="1045">
                        <c:v>1.1513106424972877</c:v>
                      </c:pt>
                      <c:pt idx="1046">
                        <c:v>1.1524113218878203</c:v>
                      </c:pt>
                      <c:pt idx="1047">
                        <c:v>1.1535120012783531</c:v>
                      </c:pt>
                      <c:pt idx="1048">
                        <c:v>1.1546126806688857</c:v>
                      </c:pt>
                      <c:pt idx="1049">
                        <c:v>1.1557133600594187</c:v>
                      </c:pt>
                      <c:pt idx="1050">
                        <c:v>1.1568140394499513</c:v>
                      </c:pt>
                      <c:pt idx="1051">
                        <c:v>1.1579147188404841</c:v>
                      </c:pt>
                      <c:pt idx="1052">
                        <c:v>1.159015398231017</c:v>
                      </c:pt>
                      <c:pt idx="1053">
                        <c:v>1.1601160776215498</c:v>
                      </c:pt>
                      <c:pt idx="1054">
                        <c:v>1.1612167570120824</c:v>
                      </c:pt>
                      <c:pt idx="1055">
                        <c:v>1.1623174364026154</c:v>
                      </c:pt>
                      <c:pt idx="1056">
                        <c:v>1.163418115793148</c:v>
                      </c:pt>
                      <c:pt idx="1057">
                        <c:v>1.1645187951836808</c:v>
                      </c:pt>
                      <c:pt idx="1058">
                        <c:v>1.1656194745742137</c:v>
                      </c:pt>
                      <c:pt idx="1059">
                        <c:v>1.1667201539647465</c:v>
                      </c:pt>
                      <c:pt idx="1060">
                        <c:v>1.1678208333552791</c:v>
                      </c:pt>
                      <c:pt idx="1061">
                        <c:v>1.1689215127458121</c:v>
                      </c:pt>
                      <c:pt idx="1062">
                        <c:v>1.1700221921363447</c:v>
                      </c:pt>
                      <c:pt idx="1063">
                        <c:v>1.1711228715268776</c:v>
                      </c:pt>
                      <c:pt idx="1064">
                        <c:v>1.1722235509174102</c:v>
                      </c:pt>
                      <c:pt idx="1065">
                        <c:v>1.1733242303079432</c:v>
                      </c:pt>
                      <c:pt idx="1066">
                        <c:v>1.1744249096984758</c:v>
                      </c:pt>
                      <c:pt idx="1067">
                        <c:v>1.1755255890890086</c:v>
                      </c:pt>
                      <c:pt idx="1068">
                        <c:v>1.1766262684795414</c:v>
                      </c:pt>
                      <c:pt idx="1069">
                        <c:v>1.1777269478700743</c:v>
                      </c:pt>
                      <c:pt idx="1070">
                        <c:v>1.1788276272606069</c:v>
                      </c:pt>
                      <c:pt idx="1071">
                        <c:v>1.1799283066511399</c:v>
                      </c:pt>
                      <c:pt idx="1072">
                        <c:v>1.1810289860416725</c:v>
                      </c:pt>
                      <c:pt idx="1073">
                        <c:v>1.1821296654322053</c:v>
                      </c:pt>
                      <c:pt idx="1074">
                        <c:v>1.1832303448227381</c:v>
                      </c:pt>
                      <c:pt idx="1075">
                        <c:v>1.184331024213271</c:v>
                      </c:pt>
                      <c:pt idx="1076">
                        <c:v>1.1854317036038036</c:v>
                      </c:pt>
                      <c:pt idx="1077">
                        <c:v>1.1865323829943366</c:v>
                      </c:pt>
                      <c:pt idx="1078">
                        <c:v>1.1876330623848692</c:v>
                      </c:pt>
                      <c:pt idx="1079">
                        <c:v>1.188733741775402</c:v>
                      </c:pt>
                      <c:pt idx="1080">
                        <c:v>1.1898344211659346</c:v>
                      </c:pt>
                      <c:pt idx="1081">
                        <c:v>1.1909351005564677</c:v>
                      </c:pt>
                      <c:pt idx="1082">
                        <c:v>1.1920357799470003</c:v>
                      </c:pt>
                      <c:pt idx="1083">
                        <c:v>1.1931364593375331</c:v>
                      </c:pt>
                      <c:pt idx="1084">
                        <c:v>1.1942371387280659</c:v>
                      </c:pt>
                      <c:pt idx="1085">
                        <c:v>1.1953378181185987</c:v>
                      </c:pt>
                      <c:pt idx="1086">
                        <c:v>1.1964384975091313</c:v>
                      </c:pt>
                      <c:pt idx="1087">
                        <c:v>1.1975391768996644</c:v>
                      </c:pt>
                      <c:pt idx="1088">
                        <c:v>1.198639856290197</c:v>
                      </c:pt>
                      <c:pt idx="1089">
                        <c:v>1.1997405356807298</c:v>
                      </c:pt>
                      <c:pt idx="1090">
                        <c:v>1.2008412150712626</c:v>
                      </c:pt>
                      <c:pt idx="1091">
                        <c:v>1.2019418944617954</c:v>
                      </c:pt>
                      <c:pt idx="1092">
                        <c:v>1.203042573852328</c:v>
                      </c:pt>
                      <c:pt idx="1093">
                        <c:v>1.2041432532428611</c:v>
                      </c:pt>
                      <c:pt idx="1094">
                        <c:v>1.2052439326333937</c:v>
                      </c:pt>
                      <c:pt idx="1095">
                        <c:v>1.2063446120239265</c:v>
                      </c:pt>
                      <c:pt idx="1096">
                        <c:v>1.2074452914144593</c:v>
                      </c:pt>
                      <c:pt idx="1097">
                        <c:v>1.2085459708049922</c:v>
                      </c:pt>
                      <c:pt idx="1098">
                        <c:v>1.2096466501955248</c:v>
                      </c:pt>
                      <c:pt idx="1099">
                        <c:v>1.2107473295860578</c:v>
                      </c:pt>
                      <c:pt idx="1100">
                        <c:v>1.2118480089765904</c:v>
                      </c:pt>
                      <c:pt idx="1101">
                        <c:v>1.2129486883671232</c:v>
                      </c:pt>
                      <c:pt idx="1102">
                        <c:v>1.2140493677576558</c:v>
                      </c:pt>
                      <c:pt idx="1103">
                        <c:v>1.2151500471481889</c:v>
                      </c:pt>
                      <c:pt idx="1104">
                        <c:v>1.2162507265387215</c:v>
                      </c:pt>
                      <c:pt idx="1105">
                        <c:v>1.2173514059292543</c:v>
                      </c:pt>
                      <c:pt idx="1106">
                        <c:v>1.2184520853197871</c:v>
                      </c:pt>
                      <c:pt idx="1107">
                        <c:v>1.2195527647103199</c:v>
                      </c:pt>
                      <c:pt idx="1108">
                        <c:v>1.2206534441008525</c:v>
                      </c:pt>
                      <c:pt idx="1109">
                        <c:v>1.2217541234913856</c:v>
                      </c:pt>
                      <c:pt idx="1110">
                        <c:v>1.2228548028819182</c:v>
                      </c:pt>
                      <c:pt idx="1111">
                        <c:v>1.223955482272451</c:v>
                      </c:pt>
                      <c:pt idx="1112">
                        <c:v>1.2250561616629838</c:v>
                      </c:pt>
                      <c:pt idx="1113">
                        <c:v>1.2261568410535166</c:v>
                      </c:pt>
                      <c:pt idx="1114">
                        <c:v>1.2272575204440492</c:v>
                      </c:pt>
                      <c:pt idx="1115">
                        <c:v>1.2283581998345823</c:v>
                      </c:pt>
                      <c:pt idx="1116">
                        <c:v>1.2294588792251149</c:v>
                      </c:pt>
                      <c:pt idx="1117">
                        <c:v>1.2305595586156477</c:v>
                      </c:pt>
                      <c:pt idx="1118">
                        <c:v>1.2316602380061803</c:v>
                      </c:pt>
                      <c:pt idx="1119">
                        <c:v>1.2327609173967133</c:v>
                      </c:pt>
                      <c:pt idx="1120">
                        <c:v>1.2338615967872459</c:v>
                      </c:pt>
                      <c:pt idx="1121">
                        <c:v>1.2349622761777788</c:v>
                      </c:pt>
                      <c:pt idx="1122">
                        <c:v>1.2360629555683116</c:v>
                      </c:pt>
                      <c:pt idx="1123">
                        <c:v>1.2371636349588444</c:v>
                      </c:pt>
                      <c:pt idx="1124">
                        <c:v>1.238264314349377</c:v>
                      </c:pt>
                      <c:pt idx="1125">
                        <c:v>1.2393649937399098</c:v>
                      </c:pt>
                      <c:pt idx="1126">
                        <c:v>1.2404656731304426</c:v>
                      </c:pt>
                      <c:pt idx="1127">
                        <c:v>1.2415663525209752</c:v>
                      </c:pt>
                      <c:pt idx="1128">
                        <c:v>1.2426670319115083</c:v>
                      </c:pt>
                      <c:pt idx="1129">
                        <c:v>1.2437677113020409</c:v>
                      </c:pt>
                      <c:pt idx="1130">
                        <c:v>1.2448683906925737</c:v>
                      </c:pt>
                      <c:pt idx="1131">
                        <c:v>1.2459690700831065</c:v>
                      </c:pt>
                      <c:pt idx="1132">
                        <c:v>1.2470697494736394</c:v>
                      </c:pt>
                      <c:pt idx="1133">
                        <c:v>1.248170428864172</c:v>
                      </c:pt>
                      <c:pt idx="1134">
                        <c:v>1.249271108254705</c:v>
                      </c:pt>
                      <c:pt idx="1135">
                        <c:v>1.2503717876452376</c:v>
                      </c:pt>
                      <c:pt idx="1136">
                        <c:v>1.2514724670357704</c:v>
                      </c:pt>
                      <c:pt idx="1137">
                        <c:v>1.252573146426303</c:v>
                      </c:pt>
                      <c:pt idx="1138">
                        <c:v>1.2536738258168361</c:v>
                      </c:pt>
                      <c:pt idx="1139">
                        <c:v>1.2547745052073687</c:v>
                      </c:pt>
                      <c:pt idx="1140">
                        <c:v>1.2558751845979015</c:v>
                      </c:pt>
                      <c:pt idx="1141">
                        <c:v>1.2569758639884343</c:v>
                      </c:pt>
                      <c:pt idx="1142">
                        <c:v>1.2580765433789671</c:v>
                      </c:pt>
                      <c:pt idx="1143">
                        <c:v>1.2591772227694997</c:v>
                      </c:pt>
                      <c:pt idx="1144">
                        <c:v>1.2602779021600328</c:v>
                      </c:pt>
                      <c:pt idx="1145">
                        <c:v>1.2613785815505654</c:v>
                      </c:pt>
                      <c:pt idx="1146">
                        <c:v>1.2624792609410982</c:v>
                      </c:pt>
                      <c:pt idx="1147">
                        <c:v>1.263579940331631</c:v>
                      </c:pt>
                      <c:pt idx="1148">
                        <c:v>1.2646806197221638</c:v>
                      </c:pt>
                      <c:pt idx="1149">
                        <c:v>1.2657812991126964</c:v>
                      </c:pt>
                      <c:pt idx="1150">
                        <c:v>1.2668819785032295</c:v>
                      </c:pt>
                      <c:pt idx="1151">
                        <c:v>1.2679826578937621</c:v>
                      </c:pt>
                      <c:pt idx="1152">
                        <c:v>1.2690833372842949</c:v>
                      </c:pt>
                      <c:pt idx="1153">
                        <c:v>1.2701840166748275</c:v>
                      </c:pt>
                      <c:pt idx="1154">
                        <c:v>1.2712846960653605</c:v>
                      </c:pt>
                      <c:pt idx="1155">
                        <c:v>1.2723853754558931</c:v>
                      </c:pt>
                      <c:pt idx="1156">
                        <c:v>1.273486054846426</c:v>
                      </c:pt>
                      <c:pt idx="1157">
                        <c:v>1.2745867342369588</c:v>
                      </c:pt>
                      <c:pt idx="1158">
                        <c:v>1.2756874136274916</c:v>
                      </c:pt>
                      <c:pt idx="1159">
                        <c:v>1.2767880930180242</c:v>
                      </c:pt>
                      <c:pt idx="1160">
                        <c:v>1.2778887724085572</c:v>
                      </c:pt>
                      <c:pt idx="1161">
                        <c:v>1.2789894517990898</c:v>
                      </c:pt>
                      <c:pt idx="1162">
                        <c:v>1.2800901311896227</c:v>
                      </c:pt>
                      <c:pt idx="1163">
                        <c:v>1.2811908105801555</c:v>
                      </c:pt>
                      <c:pt idx="1164">
                        <c:v>1.2822914899706883</c:v>
                      </c:pt>
                      <c:pt idx="1165">
                        <c:v>1.2833921693612209</c:v>
                      </c:pt>
                      <c:pt idx="1166">
                        <c:v>1.284492848751754</c:v>
                      </c:pt>
                      <c:pt idx="1167">
                        <c:v>1.2855935281422866</c:v>
                      </c:pt>
                      <c:pt idx="1168">
                        <c:v>1.2866942075328194</c:v>
                      </c:pt>
                      <c:pt idx="1169">
                        <c:v>1.2877948869233522</c:v>
                      </c:pt>
                      <c:pt idx="1170">
                        <c:v>1.288895566313885</c:v>
                      </c:pt>
                      <c:pt idx="1171">
                        <c:v>1.2899962457044176</c:v>
                      </c:pt>
                      <c:pt idx="1172">
                        <c:v>1.2910969250949507</c:v>
                      </c:pt>
                      <c:pt idx="1173">
                        <c:v>1.2921976044854833</c:v>
                      </c:pt>
                      <c:pt idx="1174">
                        <c:v>1.2932982838760161</c:v>
                      </c:pt>
                      <c:pt idx="1175">
                        <c:v>1.2943989632665487</c:v>
                      </c:pt>
                      <c:pt idx="1176">
                        <c:v>1.2954996426570817</c:v>
                      </c:pt>
                      <c:pt idx="1177">
                        <c:v>1.2966003220476143</c:v>
                      </c:pt>
                      <c:pt idx="1178">
                        <c:v>1.2977010014381472</c:v>
                      </c:pt>
                      <c:pt idx="1179">
                        <c:v>1.29880168082868</c:v>
                      </c:pt>
                      <c:pt idx="1180">
                        <c:v>1.2999023602192128</c:v>
                      </c:pt>
                      <c:pt idx="1181">
                        <c:v>1.3010030396097454</c:v>
                      </c:pt>
                      <c:pt idx="1182">
                        <c:v>1.3021037190002784</c:v>
                      </c:pt>
                      <c:pt idx="1183">
                        <c:v>1.303204398390811</c:v>
                      </c:pt>
                      <c:pt idx="1184">
                        <c:v>1.3043050777813439</c:v>
                      </c:pt>
                      <c:pt idx="1185">
                        <c:v>1.3054057571718767</c:v>
                      </c:pt>
                      <c:pt idx="1186">
                        <c:v>1.3065064365624095</c:v>
                      </c:pt>
                      <c:pt idx="1187">
                        <c:v>1.3076071159529421</c:v>
                      </c:pt>
                      <c:pt idx="1188">
                        <c:v>1.3087077953434751</c:v>
                      </c:pt>
                      <c:pt idx="1189">
                        <c:v>1.3098084747340077</c:v>
                      </c:pt>
                      <c:pt idx="1190">
                        <c:v>1.3109091541245406</c:v>
                      </c:pt>
                      <c:pt idx="1191">
                        <c:v>1.3120098335150732</c:v>
                      </c:pt>
                      <c:pt idx="1192">
                        <c:v>1.3131105129056062</c:v>
                      </c:pt>
                      <c:pt idx="1193">
                        <c:v>1.3142111922961388</c:v>
                      </c:pt>
                      <c:pt idx="1194">
                        <c:v>1.3153118716866716</c:v>
                      </c:pt>
                      <c:pt idx="1195">
                        <c:v>1.3164125510772045</c:v>
                      </c:pt>
                      <c:pt idx="1196">
                        <c:v>1.3175132304677373</c:v>
                      </c:pt>
                      <c:pt idx="1197">
                        <c:v>1.3186139098582699</c:v>
                      </c:pt>
                      <c:pt idx="1198">
                        <c:v>1.3197145892488029</c:v>
                      </c:pt>
                      <c:pt idx="1199">
                        <c:v>1.3208152686393355</c:v>
                      </c:pt>
                      <c:pt idx="1200">
                        <c:v>1.3219159480298683</c:v>
                      </c:pt>
                      <c:pt idx="1201">
                        <c:v>1.3230166274204012</c:v>
                      </c:pt>
                      <c:pt idx="1202">
                        <c:v>1.324117306810934</c:v>
                      </c:pt>
                      <c:pt idx="1203">
                        <c:v>1.3252179862014666</c:v>
                      </c:pt>
                      <c:pt idx="1204">
                        <c:v>1.3263186655919996</c:v>
                      </c:pt>
                      <c:pt idx="1205">
                        <c:v>1.3274193449825322</c:v>
                      </c:pt>
                      <c:pt idx="1206">
                        <c:v>1.328520024373065</c:v>
                      </c:pt>
                      <c:pt idx="1207">
                        <c:v>1.3296207037635979</c:v>
                      </c:pt>
                      <c:pt idx="1208">
                        <c:v>1.3307213831541307</c:v>
                      </c:pt>
                      <c:pt idx="1209">
                        <c:v>1.3318220625446633</c:v>
                      </c:pt>
                      <c:pt idx="1210">
                        <c:v>1.3329227419351961</c:v>
                      </c:pt>
                      <c:pt idx="1211">
                        <c:v>1.3340234213257289</c:v>
                      </c:pt>
                      <c:pt idx="1212">
                        <c:v>1.3351241007162618</c:v>
                      </c:pt>
                      <c:pt idx="1213">
                        <c:v>1.3362247801067944</c:v>
                      </c:pt>
                      <c:pt idx="1214">
                        <c:v>1.3373254594973274</c:v>
                      </c:pt>
                      <c:pt idx="1215">
                        <c:v>1.33842613888786</c:v>
                      </c:pt>
                      <c:pt idx="1216">
                        <c:v>1.3395268182783928</c:v>
                      </c:pt>
                      <c:pt idx="1217">
                        <c:v>1.3406274976689256</c:v>
                      </c:pt>
                      <c:pt idx="1218">
                        <c:v>1.3417281770594585</c:v>
                      </c:pt>
                      <c:pt idx="1219">
                        <c:v>1.3428288564499911</c:v>
                      </c:pt>
                      <c:pt idx="1220">
                        <c:v>1.3439295358405241</c:v>
                      </c:pt>
                      <c:pt idx="1221">
                        <c:v>1.3450302152310567</c:v>
                      </c:pt>
                      <c:pt idx="1222">
                        <c:v>1.3461308946215895</c:v>
                      </c:pt>
                      <c:pt idx="1223">
                        <c:v>1.3472315740121223</c:v>
                      </c:pt>
                      <c:pt idx="1224">
                        <c:v>1.3483322534026552</c:v>
                      </c:pt>
                      <c:pt idx="1225">
                        <c:v>1.3494329327931878</c:v>
                      </c:pt>
                      <c:pt idx="1226">
                        <c:v>1.3505336121837208</c:v>
                      </c:pt>
                      <c:pt idx="1227">
                        <c:v>1.3516342915742534</c:v>
                      </c:pt>
                      <c:pt idx="1228">
                        <c:v>1.3527349709647862</c:v>
                      </c:pt>
                      <c:pt idx="1229">
                        <c:v>1.3538356503553188</c:v>
                      </c:pt>
                      <c:pt idx="1230">
                        <c:v>1.3549363297458519</c:v>
                      </c:pt>
                      <c:pt idx="1231">
                        <c:v>1.3560370091363845</c:v>
                      </c:pt>
                      <c:pt idx="1232">
                        <c:v>1.3571376885269173</c:v>
                      </c:pt>
                      <c:pt idx="1233">
                        <c:v>1.3582383679174501</c:v>
                      </c:pt>
                      <c:pt idx="1234">
                        <c:v>1.3593390473079829</c:v>
                      </c:pt>
                      <c:pt idx="1235">
                        <c:v>1.3604397266985155</c:v>
                      </c:pt>
                      <c:pt idx="1236">
                        <c:v>1.3615404060890486</c:v>
                      </c:pt>
                      <c:pt idx="1237">
                        <c:v>1.3626410854795812</c:v>
                      </c:pt>
                      <c:pt idx="1238">
                        <c:v>1.363741764870114</c:v>
                      </c:pt>
                      <c:pt idx="1239">
                        <c:v>1.3648424442606468</c:v>
                      </c:pt>
                      <c:pt idx="1240">
                        <c:v>1.3659431236511796</c:v>
                      </c:pt>
                      <c:pt idx="1241">
                        <c:v>1.3670438030417122</c:v>
                      </c:pt>
                      <c:pt idx="1242">
                        <c:v>1.3681444824322453</c:v>
                      </c:pt>
                      <c:pt idx="1243">
                        <c:v>1.3692451618227779</c:v>
                      </c:pt>
                      <c:pt idx="1244">
                        <c:v>1.3703458412133107</c:v>
                      </c:pt>
                      <c:pt idx="1245">
                        <c:v>1.3714465206038433</c:v>
                      </c:pt>
                      <c:pt idx="1246">
                        <c:v>1.3725471999943764</c:v>
                      </c:pt>
                      <c:pt idx="1247">
                        <c:v>1.373647879384909</c:v>
                      </c:pt>
                      <c:pt idx="1248">
                        <c:v>1.3747485587754418</c:v>
                      </c:pt>
                      <c:pt idx="1249">
                        <c:v>1.3758492381659746</c:v>
                      </c:pt>
                      <c:pt idx="1250">
                        <c:v>1.3769499175565072</c:v>
                      </c:pt>
                      <c:pt idx="1251">
                        <c:v>1.37805059694704</c:v>
                      </c:pt>
                      <c:pt idx="1252">
                        <c:v>1.3791512763375728</c:v>
                      </c:pt>
                      <c:pt idx="1253">
                        <c:v>1.3802519557281057</c:v>
                      </c:pt>
                      <c:pt idx="1254">
                        <c:v>1.3813526351186383</c:v>
                      </c:pt>
                      <c:pt idx="1255">
                        <c:v>1.3824533145091713</c:v>
                      </c:pt>
                      <c:pt idx="1256">
                        <c:v>1.3835539938997039</c:v>
                      </c:pt>
                      <c:pt idx="1257">
                        <c:v>1.3846546732902367</c:v>
                      </c:pt>
                      <c:pt idx="1258">
                        <c:v>1.3857553526807695</c:v>
                      </c:pt>
                      <c:pt idx="1259">
                        <c:v>1.3868560320713024</c:v>
                      </c:pt>
                      <c:pt idx="1260">
                        <c:v>1.387956711461835</c:v>
                      </c:pt>
                      <c:pt idx="1261">
                        <c:v>1.389057390852368</c:v>
                      </c:pt>
                      <c:pt idx="1262">
                        <c:v>1.3901580702429006</c:v>
                      </c:pt>
                      <c:pt idx="1263">
                        <c:v>1.3912587496334334</c:v>
                      </c:pt>
                      <c:pt idx="1264">
                        <c:v>1.392359429023966</c:v>
                      </c:pt>
                      <c:pt idx="1265">
                        <c:v>1.3934601084144991</c:v>
                      </c:pt>
                      <c:pt idx="1266">
                        <c:v>1.3945607878050317</c:v>
                      </c:pt>
                      <c:pt idx="1267">
                        <c:v>1.3956614671955645</c:v>
                      </c:pt>
                      <c:pt idx="1268">
                        <c:v>1.3967621465860973</c:v>
                      </c:pt>
                      <c:pt idx="1269">
                        <c:v>1.3978628259766301</c:v>
                      </c:pt>
                      <c:pt idx="1270">
                        <c:v>1.3989635053671627</c:v>
                      </c:pt>
                      <c:pt idx="1271">
                        <c:v>1.4000641847576958</c:v>
                      </c:pt>
                      <c:pt idx="1272">
                        <c:v>1.4011648641482284</c:v>
                      </c:pt>
                      <c:pt idx="1273">
                        <c:v>1.4022655435387612</c:v>
                      </c:pt>
                      <c:pt idx="1274">
                        <c:v>1.403366222929294</c:v>
                      </c:pt>
                      <c:pt idx="1275">
                        <c:v>1.4044669023198268</c:v>
                      </c:pt>
                      <c:pt idx="1276">
                        <c:v>1.4055675817103594</c:v>
                      </c:pt>
                      <c:pt idx="1277">
                        <c:v>1.4066682611008925</c:v>
                      </c:pt>
                      <c:pt idx="1278">
                        <c:v>1.4077689404914251</c:v>
                      </c:pt>
                      <c:pt idx="1279">
                        <c:v>1.4088696198819579</c:v>
                      </c:pt>
                      <c:pt idx="1280">
                        <c:v>1.4099702992724905</c:v>
                      </c:pt>
                      <c:pt idx="1281">
                        <c:v>1.4110709786630236</c:v>
                      </c:pt>
                      <c:pt idx="1282">
                        <c:v>1.4121716580535562</c:v>
                      </c:pt>
                      <c:pt idx="1283">
                        <c:v>1.413272337444089</c:v>
                      </c:pt>
                      <c:pt idx="1284">
                        <c:v>1.4143730168346218</c:v>
                      </c:pt>
                      <c:pt idx="1285">
                        <c:v>1.4154736962251546</c:v>
                      </c:pt>
                      <c:pt idx="1286">
                        <c:v>1.4165743756156872</c:v>
                      </c:pt>
                      <c:pt idx="1287">
                        <c:v>1.4176750550062203</c:v>
                      </c:pt>
                      <c:pt idx="1288">
                        <c:v>1.4187757343967529</c:v>
                      </c:pt>
                      <c:pt idx="1289">
                        <c:v>1.4198764137872857</c:v>
                      </c:pt>
                      <c:pt idx="1290">
                        <c:v>1.4209770931778185</c:v>
                      </c:pt>
                      <c:pt idx="1291">
                        <c:v>1.4220777725683513</c:v>
                      </c:pt>
                      <c:pt idx="1292">
                        <c:v>1.4231784519588839</c:v>
                      </c:pt>
                      <c:pt idx="1293">
                        <c:v>1.424279131349417</c:v>
                      </c:pt>
                      <c:pt idx="1294">
                        <c:v>1.4253798107399496</c:v>
                      </c:pt>
                      <c:pt idx="1295">
                        <c:v>1.4264804901304824</c:v>
                      </c:pt>
                      <c:pt idx="1296">
                        <c:v>1.4275811695210152</c:v>
                      </c:pt>
                      <c:pt idx="1297">
                        <c:v>1.428681848911548</c:v>
                      </c:pt>
                      <c:pt idx="1298">
                        <c:v>1.4297825283020806</c:v>
                      </c:pt>
                      <c:pt idx="1299">
                        <c:v>1.4308832076926137</c:v>
                      </c:pt>
                      <c:pt idx="1300">
                        <c:v>1.4319838870831463</c:v>
                      </c:pt>
                      <c:pt idx="1301">
                        <c:v>1.4330845664736791</c:v>
                      </c:pt>
                      <c:pt idx="1302">
                        <c:v>1.4341852458642117</c:v>
                      </c:pt>
                      <c:pt idx="1303">
                        <c:v>1.4352859252547447</c:v>
                      </c:pt>
                      <c:pt idx="1304">
                        <c:v>1.4363866046452773</c:v>
                      </c:pt>
                      <c:pt idx="1305">
                        <c:v>1.4374872840358102</c:v>
                      </c:pt>
                      <c:pt idx="1306">
                        <c:v>1.438587963426343</c:v>
                      </c:pt>
                      <c:pt idx="1307">
                        <c:v>1.4396886428168758</c:v>
                      </c:pt>
                      <c:pt idx="1308">
                        <c:v>1.4407893222074084</c:v>
                      </c:pt>
                      <c:pt idx="1309">
                        <c:v>1.4418900015979415</c:v>
                      </c:pt>
                      <c:pt idx="1310">
                        <c:v>1.4429906809884741</c:v>
                      </c:pt>
                      <c:pt idx="1311">
                        <c:v>1.4440913603790069</c:v>
                      </c:pt>
                      <c:pt idx="1312">
                        <c:v>1.4451920397695397</c:v>
                      </c:pt>
                      <c:pt idx="1313">
                        <c:v>1.4462927191600725</c:v>
                      </c:pt>
                      <c:pt idx="1314">
                        <c:v>1.4473933985506051</c:v>
                      </c:pt>
                      <c:pt idx="1315">
                        <c:v>1.4484940779411382</c:v>
                      </c:pt>
                      <c:pt idx="1316">
                        <c:v>1.4495947573316708</c:v>
                      </c:pt>
                      <c:pt idx="1317">
                        <c:v>1.4506954367222036</c:v>
                      </c:pt>
                      <c:pt idx="1318">
                        <c:v>1.4517961161127362</c:v>
                      </c:pt>
                      <c:pt idx="1319">
                        <c:v>1.4528967955032692</c:v>
                      </c:pt>
                      <c:pt idx="1320">
                        <c:v>1.4539974748938018</c:v>
                      </c:pt>
                      <c:pt idx="1321">
                        <c:v>1.4550981542843346</c:v>
                      </c:pt>
                      <c:pt idx="1322">
                        <c:v>1.4561988336748675</c:v>
                      </c:pt>
                      <c:pt idx="1323">
                        <c:v>1.4572995130654003</c:v>
                      </c:pt>
                      <c:pt idx="1324">
                        <c:v>1.4584001924559329</c:v>
                      </c:pt>
                      <c:pt idx="1325">
                        <c:v>1.4595008718464659</c:v>
                      </c:pt>
                      <c:pt idx="1326">
                        <c:v>1.4606015512369985</c:v>
                      </c:pt>
                      <c:pt idx="1327">
                        <c:v>1.4617022306275314</c:v>
                      </c:pt>
                      <c:pt idx="1328">
                        <c:v>1.4628029100180642</c:v>
                      </c:pt>
                      <c:pt idx="1329">
                        <c:v>1.463903589408597</c:v>
                      </c:pt>
                      <c:pt idx="1330">
                        <c:v>1.4650042687991296</c:v>
                      </c:pt>
                      <c:pt idx="1331">
                        <c:v>1.4661049481896626</c:v>
                      </c:pt>
                      <c:pt idx="1332">
                        <c:v>1.4672056275801952</c:v>
                      </c:pt>
                      <c:pt idx="1333">
                        <c:v>1.4683063069707281</c:v>
                      </c:pt>
                      <c:pt idx="1334">
                        <c:v>1.4694069863612609</c:v>
                      </c:pt>
                      <c:pt idx="1335">
                        <c:v>1.4705076657517937</c:v>
                      </c:pt>
                      <c:pt idx="1336">
                        <c:v>1.4716083451423263</c:v>
                      </c:pt>
                      <c:pt idx="1337">
                        <c:v>1.4727090245328593</c:v>
                      </c:pt>
                      <c:pt idx="1338">
                        <c:v>1.4738097039233919</c:v>
                      </c:pt>
                      <c:pt idx="1339">
                        <c:v>1.4749103833139248</c:v>
                      </c:pt>
                      <c:pt idx="1340">
                        <c:v>1.4760110627044574</c:v>
                      </c:pt>
                      <c:pt idx="1341">
                        <c:v>1.4771117420949904</c:v>
                      </c:pt>
                      <c:pt idx="1342">
                        <c:v>1.478212421485523</c:v>
                      </c:pt>
                      <c:pt idx="1343">
                        <c:v>1.4793131008760558</c:v>
                      </c:pt>
                      <c:pt idx="1344">
                        <c:v>1.4804137802665887</c:v>
                      </c:pt>
                      <c:pt idx="1345">
                        <c:v>1.4815144596571215</c:v>
                      </c:pt>
                      <c:pt idx="1346">
                        <c:v>1.4826151390476541</c:v>
                      </c:pt>
                      <c:pt idx="1347">
                        <c:v>1.4837158184381871</c:v>
                      </c:pt>
                      <c:pt idx="1348">
                        <c:v>1.4848164978287197</c:v>
                      </c:pt>
                      <c:pt idx="1349">
                        <c:v>1.4859171772192525</c:v>
                      </c:pt>
                      <c:pt idx="1350">
                        <c:v>1.4870178566097854</c:v>
                      </c:pt>
                      <c:pt idx="1351">
                        <c:v>1.4881185360003182</c:v>
                      </c:pt>
                      <c:pt idx="1352">
                        <c:v>1.4892192153908508</c:v>
                      </c:pt>
                      <c:pt idx="1353">
                        <c:v>1.4903198947813838</c:v>
                      </c:pt>
                      <c:pt idx="1354">
                        <c:v>1.4914205741719164</c:v>
                      </c:pt>
                      <c:pt idx="1355">
                        <c:v>1.4925212535624492</c:v>
                      </c:pt>
                      <c:pt idx="1356">
                        <c:v>1.4936219329529818</c:v>
                      </c:pt>
                      <c:pt idx="1357">
                        <c:v>1.4947226123435149</c:v>
                      </c:pt>
                      <c:pt idx="1358">
                        <c:v>1.4958232917340475</c:v>
                      </c:pt>
                      <c:pt idx="1359">
                        <c:v>1.4969239711245803</c:v>
                      </c:pt>
                      <c:pt idx="1360">
                        <c:v>1.4980246505151131</c:v>
                      </c:pt>
                      <c:pt idx="1361">
                        <c:v>1.499125329905646</c:v>
                      </c:pt>
                      <c:pt idx="1362">
                        <c:v>1.5002260092961786</c:v>
                      </c:pt>
                      <c:pt idx="1363">
                        <c:v>1.5013266886867116</c:v>
                      </c:pt>
                      <c:pt idx="1364">
                        <c:v>1.5024273680772442</c:v>
                      </c:pt>
                      <c:pt idx="1365">
                        <c:v>1.503528047467777</c:v>
                      </c:pt>
                      <c:pt idx="1366">
                        <c:v>1.5046287268583098</c:v>
                      </c:pt>
                      <c:pt idx="1367">
                        <c:v>1.5057294062488427</c:v>
                      </c:pt>
                      <c:pt idx="1368">
                        <c:v>1.5068300856393753</c:v>
                      </c:pt>
                      <c:pt idx="1369">
                        <c:v>1.5079307650299083</c:v>
                      </c:pt>
                      <c:pt idx="1370">
                        <c:v>1.5090314444204409</c:v>
                      </c:pt>
                      <c:pt idx="1371">
                        <c:v>1.5101321238109737</c:v>
                      </c:pt>
                      <c:pt idx="1372">
                        <c:v>1.5112328032015063</c:v>
                      </c:pt>
                      <c:pt idx="1373">
                        <c:v>1.5123334825920394</c:v>
                      </c:pt>
                      <c:pt idx="1374">
                        <c:v>1.513434161982572</c:v>
                      </c:pt>
                      <c:pt idx="1375">
                        <c:v>1.5145348413731046</c:v>
                      </c:pt>
                      <c:pt idx="1376">
                        <c:v>1.5156355207636376</c:v>
                      </c:pt>
                      <c:pt idx="1377">
                        <c:v>1.5167362001541702</c:v>
                      </c:pt>
                      <c:pt idx="1378">
                        <c:v>1.517836879544703</c:v>
                      </c:pt>
                      <c:pt idx="1379">
                        <c:v>1.5189375589352359</c:v>
                      </c:pt>
                      <c:pt idx="1380">
                        <c:v>1.5200382383257687</c:v>
                      </c:pt>
                      <c:pt idx="1381">
                        <c:v>1.5211389177163013</c:v>
                      </c:pt>
                      <c:pt idx="1382">
                        <c:v>1.5222395971068343</c:v>
                      </c:pt>
                      <c:pt idx="1383">
                        <c:v>1.5233402764973669</c:v>
                      </c:pt>
                      <c:pt idx="1384">
                        <c:v>1.5244409558878997</c:v>
                      </c:pt>
                      <c:pt idx="1385">
                        <c:v>1.5255416352784326</c:v>
                      </c:pt>
                      <c:pt idx="1386">
                        <c:v>1.5266423146689654</c:v>
                      </c:pt>
                      <c:pt idx="1387">
                        <c:v>1.527742994059498</c:v>
                      </c:pt>
                      <c:pt idx="1388">
                        <c:v>1.528843673450031</c:v>
                      </c:pt>
                      <c:pt idx="1389">
                        <c:v>1.5299443528405636</c:v>
                      </c:pt>
                      <c:pt idx="1390">
                        <c:v>1.5310450322310964</c:v>
                      </c:pt>
                      <c:pt idx="1391">
                        <c:v>1.532145711621629</c:v>
                      </c:pt>
                      <c:pt idx="1392">
                        <c:v>1.5332463910121621</c:v>
                      </c:pt>
                      <c:pt idx="1393">
                        <c:v>1.5343470704026947</c:v>
                      </c:pt>
                      <c:pt idx="1394">
                        <c:v>1.5354477497932275</c:v>
                      </c:pt>
                      <c:pt idx="1395">
                        <c:v>1.5365484291837603</c:v>
                      </c:pt>
                      <c:pt idx="1396">
                        <c:v>1.5376491085742932</c:v>
                      </c:pt>
                      <c:pt idx="1397">
                        <c:v>1.5387497879648258</c:v>
                      </c:pt>
                      <c:pt idx="1398">
                        <c:v>1.5398504673553588</c:v>
                      </c:pt>
                      <c:pt idx="1399">
                        <c:v>1.5409511467458914</c:v>
                      </c:pt>
                      <c:pt idx="1400">
                        <c:v>1.5420518261364242</c:v>
                      </c:pt>
                      <c:pt idx="1401">
                        <c:v>1.543152505526957</c:v>
                      </c:pt>
                      <c:pt idx="1402">
                        <c:v>1.5442531849174899</c:v>
                      </c:pt>
                      <c:pt idx="1403">
                        <c:v>1.5453538643080225</c:v>
                      </c:pt>
                      <c:pt idx="1404">
                        <c:v>1.5464545436985555</c:v>
                      </c:pt>
                      <c:pt idx="1405">
                        <c:v>1.5475552230890881</c:v>
                      </c:pt>
                      <c:pt idx="1406">
                        <c:v>1.5486559024796209</c:v>
                      </c:pt>
                      <c:pt idx="1407">
                        <c:v>1.5497565818701535</c:v>
                      </c:pt>
                      <c:pt idx="1408">
                        <c:v>1.5508572612606866</c:v>
                      </c:pt>
                      <c:pt idx="1409">
                        <c:v>1.5519579406512192</c:v>
                      </c:pt>
                      <c:pt idx="1410">
                        <c:v>1.553058620041752</c:v>
                      </c:pt>
                      <c:pt idx="1411">
                        <c:v>1.5541592994322848</c:v>
                      </c:pt>
                      <c:pt idx="1412">
                        <c:v>1.5552599788228176</c:v>
                      </c:pt>
                      <c:pt idx="1413">
                        <c:v>1.5563606582133502</c:v>
                      </c:pt>
                      <c:pt idx="1414">
                        <c:v>1.5574613376038833</c:v>
                      </c:pt>
                      <c:pt idx="1415">
                        <c:v>1.5585620169944159</c:v>
                      </c:pt>
                      <c:pt idx="1416">
                        <c:v>1.5596626963849487</c:v>
                      </c:pt>
                      <c:pt idx="1417">
                        <c:v>1.5607633757754815</c:v>
                      </c:pt>
                      <c:pt idx="1418">
                        <c:v>1.5618640551660143</c:v>
                      </c:pt>
                      <c:pt idx="1419">
                        <c:v>1.5629647345565469</c:v>
                      </c:pt>
                      <c:pt idx="1420">
                        <c:v>1.56406541394708</c:v>
                      </c:pt>
                      <c:pt idx="1421">
                        <c:v>1.5651660933376126</c:v>
                      </c:pt>
                      <c:pt idx="1422">
                        <c:v>1.5662667727281454</c:v>
                      </c:pt>
                      <c:pt idx="1423">
                        <c:v>1.5673674521186782</c:v>
                      </c:pt>
                      <c:pt idx="1424">
                        <c:v>1.568468131509211</c:v>
                      </c:pt>
                      <c:pt idx="1425">
                        <c:v>1.5695688108997436</c:v>
                      </c:pt>
                      <c:pt idx="1426">
                        <c:v>1.5706694902902767</c:v>
                      </c:pt>
                      <c:pt idx="1427">
                        <c:v>1.5717701696808093</c:v>
                      </c:pt>
                      <c:pt idx="1428">
                        <c:v>1.5728708490713421</c:v>
                      </c:pt>
                      <c:pt idx="1429">
                        <c:v>1.5739715284618747</c:v>
                      </c:pt>
                      <c:pt idx="1430">
                        <c:v>1.5750722078524078</c:v>
                      </c:pt>
                      <c:pt idx="1431">
                        <c:v>1.5761728872429404</c:v>
                      </c:pt>
                      <c:pt idx="1432">
                        <c:v>1.5772735666334732</c:v>
                      </c:pt>
                      <c:pt idx="1433">
                        <c:v>1.578374246024006</c:v>
                      </c:pt>
                      <c:pt idx="1434">
                        <c:v>1.5794749254145388</c:v>
                      </c:pt>
                      <c:pt idx="1435">
                        <c:v>1.5805756048050714</c:v>
                      </c:pt>
                      <c:pt idx="1436">
                        <c:v>1.5816762841956045</c:v>
                      </c:pt>
                      <c:pt idx="1437">
                        <c:v>1.5827769635861371</c:v>
                      </c:pt>
                      <c:pt idx="1438">
                        <c:v>1.5838776429766699</c:v>
                      </c:pt>
                      <c:pt idx="1439">
                        <c:v>1.5849783223672027</c:v>
                      </c:pt>
                      <c:pt idx="1440">
                        <c:v>1.5860790017577355</c:v>
                      </c:pt>
                      <c:pt idx="1441">
                        <c:v>1.5871796811482681</c:v>
                      </c:pt>
                      <c:pt idx="1442">
                        <c:v>1.5882803605388012</c:v>
                      </c:pt>
                      <c:pt idx="1443">
                        <c:v>1.5893810399293338</c:v>
                      </c:pt>
                      <c:pt idx="1444">
                        <c:v>1.5904817193198666</c:v>
                      </c:pt>
                      <c:pt idx="1445">
                        <c:v>1.5915823987103992</c:v>
                      </c:pt>
                      <c:pt idx="1446">
                        <c:v>1.5926830781009322</c:v>
                      </c:pt>
                      <c:pt idx="1447">
                        <c:v>1.5937837574914648</c:v>
                      </c:pt>
                      <c:pt idx="1448">
                        <c:v>1.5948844368819977</c:v>
                      </c:pt>
                      <c:pt idx="1449">
                        <c:v>1.5959851162725305</c:v>
                      </c:pt>
                      <c:pt idx="1450">
                        <c:v>1.5970857956630633</c:v>
                      </c:pt>
                      <c:pt idx="1451">
                        <c:v>1.5981864750535959</c:v>
                      </c:pt>
                      <c:pt idx="1452">
                        <c:v>1.5992871544441289</c:v>
                      </c:pt>
                      <c:pt idx="1453">
                        <c:v>1.6003878338346615</c:v>
                      </c:pt>
                      <c:pt idx="1454">
                        <c:v>1.6014885132251944</c:v>
                      </c:pt>
                      <c:pt idx="1455">
                        <c:v>1.6025891926157272</c:v>
                      </c:pt>
                      <c:pt idx="1456">
                        <c:v>1.60368987200626</c:v>
                      </c:pt>
                      <c:pt idx="1457">
                        <c:v>1.6047905513967926</c:v>
                      </c:pt>
                      <c:pt idx="1458">
                        <c:v>1.6058912307873257</c:v>
                      </c:pt>
                      <c:pt idx="1459">
                        <c:v>1.6069919101778583</c:v>
                      </c:pt>
                      <c:pt idx="1460">
                        <c:v>1.6080925895683911</c:v>
                      </c:pt>
                      <c:pt idx="1461">
                        <c:v>1.6091932689589239</c:v>
                      </c:pt>
                      <c:pt idx="1462">
                        <c:v>1.6102939483494567</c:v>
                      </c:pt>
                      <c:pt idx="1463">
                        <c:v>1.6113946277399893</c:v>
                      </c:pt>
                      <c:pt idx="1464">
                        <c:v>1.6124953071305224</c:v>
                      </c:pt>
                      <c:pt idx="1465">
                        <c:v>1.613595986521055</c:v>
                      </c:pt>
                      <c:pt idx="1466">
                        <c:v>1.6146966659115878</c:v>
                      </c:pt>
                      <c:pt idx="1467">
                        <c:v>1.6157973453021204</c:v>
                      </c:pt>
                      <c:pt idx="1468">
                        <c:v>1.6168980246926534</c:v>
                      </c:pt>
                      <c:pt idx="1469">
                        <c:v>1.617998704083186</c:v>
                      </c:pt>
                      <c:pt idx="1470">
                        <c:v>1.6190993834737188</c:v>
                      </c:pt>
                      <c:pt idx="1471">
                        <c:v>1.6202000628642517</c:v>
                      </c:pt>
                      <c:pt idx="1472">
                        <c:v>1.6213007422547845</c:v>
                      </c:pt>
                      <c:pt idx="1473">
                        <c:v>1.6224014216453171</c:v>
                      </c:pt>
                      <c:pt idx="1474">
                        <c:v>1.6235021010358501</c:v>
                      </c:pt>
                      <c:pt idx="1475">
                        <c:v>1.6246027804263827</c:v>
                      </c:pt>
                      <c:pt idx="1476">
                        <c:v>1.6257034598169156</c:v>
                      </c:pt>
                      <c:pt idx="1477">
                        <c:v>1.6268041392074484</c:v>
                      </c:pt>
                      <c:pt idx="1478">
                        <c:v>1.6279048185979812</c:v>
                      </c:pt>
                      <c:pt idx="1479">
                        <c:v>1.6290054979885138</c:v>
                      </c:pt>
                      <c:pt idx="1480">
                        <c:v>1.6301061773790468</c:v>
                      </c:pt>
                      <c:pt idx="1481">
                        <c:v>1.6312068567695794</c:v>
                      </c:pt>
                      <c:pt idx="1482">
                        <c:v>1.6323075361601123</c:v>
                      </c:pt>
                      <c:pt idx="1483">
                        <c:v>1.6334082155506449</c:v>
                      </c:pt>
                      <c:pt idx="1484">
                        <c:v>1.6345088949411779</c:v>
                      </c:pt>
                      <c:pt idx="1485">
                        <c:v>1.6356095743317105</c:v>
                      </c:pt>
                      <c:pt idx="1486">
                        <c:v>1.6367102537222433</c:v>
                      </c:pt>
                      <c:pt idx="1487">
                        <c:v>1.6378109331127761</c:v>
                      </c:pt>
                      <c:pt idx="1488">
                        <c:v>1.638911612503309</c:v>
                      </c:pt>
                      <c:pt idx="1489">
                        <c:v>1.6400122918938416</c:v>
                      </c:pt>
                      <c:pt idx="1490">
                        <c:v>1.6411129712843746</c:v>
                      </c:pt>
                      <c:pt idx="1491">
                        <c:v>1.6422136506749072</c:v>
                      </c:pt>
                      <c:pt idx="1492">
                        <c:v>1.64331433006544</c:v>
                      </c:pt>
                      <c:pt idx="1493">
                        <c:v>1.6444150094559729</c:v>
                      </c:pt>
                      <c:pt idx="1494">
                        <c:v>1.6455156888465057</c:v>
                      </c:pt>
                      <c:pt idx="1495">
                        <c:v>1.6466163682370383</c:v>
                      </c:pt>
                      <c:pt idx="1496">
                        <c:v>1.6477170476275713</c:v>
                      </c:pt>
                      <c:pt idx="1497">
                        <c:v>1.6488177270181039</c:v>
                      </c:pt>
                      <c:pt idx="1498">
                        <c:v>1.6499184064086367</c:v>
                      </c:pt>
                      <c:pt idx="1499">
                        <c:v>1.6510190857991693</c:v>
                      </c:pt>
                      <c:pt idx="1500">
                        <c:v>1.6521197651897022</c:v>
                      </c:pt>
                      <c:pt idx="1501">
                        <c:v>1.653220444580235</c:v>
                      </c:pt>
                      <c:pt idx="1502">
                        <c:v>1.6543211239707676</c:v>
                      </c:pt>
                      <c:pt idx="1503">
                        <c:v>1.6554218033613006</c:v>
                      </c:pt>
                      <c:pt idx="1504">
                        <c:v>1.6565224827518332</c:v>
                      </c:pt>
                      <c:pt idx="1505">
                        <c:v>1.657623162142366</c:v>
                      </c:pt>
                      <c:pt idx="1506">
                        <c:v>1.6587238415328989</c:v>
                      </c:pt>
                      <c:pt idx="1507">
                        <c:v>1.6598245209234317</c:v>
                      </c:pt>
                      <c:pt idx="1508">
                        <c:v>1.6609252003139643</c:v>
                      </c:pt>
                      <c:pt idx="1509">
                        <c:v>1.6620258797044973</c:v>
                      </c:pt>
                      <c:pt idx="1510">
                        <c:v>1.6631265590950299</c:v>
                      </c:pt>
                      <c:pt idx="1511">
                        <c:v>1.6642272384855628</c:v>
                      </c:pt>
                      <c:pt idx="1512">
                        <c:v>1.6653279178760956</c:v>
                      </c:pt>
                      <c:pt idx="1513">
                        <c:v>1.6664285972666284</c:v>
                      </c:pt>
                      <c:pt idx="1514">
                        <c:v>1.667529276657161</c:v>
                      </c:pt>
                      <c:pt idx="1515">
                        <c:v>1.668629956047694</c:v>
                      </c:pt>
                      <c:pt idx="1516">
                        <c:v>1.6697306354382266</c:v>
                      </c:pt>
                      <c:pt idx="1517">
                        <c:v>1.6708313148287595</c:v>
                      </c:pt>
                      <c:pt idx="1518">
                        <c:v>1.6719319942192921</c:v>
                      </c:pt>
                      <c:pt idx="1519">
                        <c:v>1.6730326736098251</c:v>
                      </c:pt>
                      <c:pt idx="1520">
                        <c:v>1.6741333530003577</c:v>
                      </c:pt>
                      <c:pt idx="1521">
                        <c:v>1.6752340323908905</c:v>
                      </c:pt>
                      <c:pt idx="1522">
                        <c:v>1.6763347117814233</c:v>
                      </c:pt>
                      <c:pt idx="1523">
                        <c:v>1.6774353911719562</c:v>
                      </c:pt>
                      <c:pt idx="1524">
                        <c:v>1.6785360705624888</c:v>
                      </c:pt>
                      <c:pt idx="1525">
                        <c:v>1.6796367499530218</c:v>
                      </c:pt>
                      <c:pt idx="1526">
                        <c:v>1.6807374293435544</c:v>
                      </c:pt>
                      <c:pt idx="1527">
                        <c:v>1.6818381087340872</c:v>
                      </c:pt>
                      <c:pt idx="1528">
                        <c:v>1.6829387881246201</c:v>
                      </c:pt>
                      <c:pt idx="1529">
                        <c:v>1.6840394675151529</c:v>
                      </c:pt>
                      <c:pt idx="1530">
                        <c:v>1.6851401469056855</c:v>
                      </c:pt>
                      <c:pt idx="1531">
                        <c:v>1.6862408262962185</c:v>
                      </c:pt>
                      <c:pt idx="1532">
                        <c:v>1.6873415056867511</c:v>
                      </c:pt>
                      <c:pt idx="1533">
                        <c:v>1.6884421850772839</c:v>
                      </c:pt>
                      <c:pt idx="1534">
                        <c:v>1.6895428644678165</c:v>
                      </c:pt>
                      <c:pt idx="1535">
                        <c:v>1.6906435438583496</c:v>
                      </c:pt>
                      <c:pt idx="1536">
                        <c:v>1.6917442232488822</c:v>
                      </c:pt>
                      <c:pt idx="1537">
                        <c:v>1.692844902639415</c:v>
                      </c:pt>
                      <c:pt idx="1538">
                        <c:v>1.6939455820299478</c:v>
                      </c:pt>
                      <c:pt idx="1539">
                        <c:v>1.6950462614204806</c:v>
                      </c:pt>
                      <c:pt idx="1540">
                        <c:v>1.6961469408110132</c:v>
                      </c:pt>
                      <c:pt idx="1541">
                        <c:v>1.6972476202015463</c:v>
                      </c:pt>
                      <c:pt idx="1542">
                        <c:v>1.6983482995920789</c:v>
                      </c:pt>
                      <c:pt idx="1543">
                        <c:v>1.6994489789826117</c:v>
                      </c:pt>
                      <c:pt idx="1544">
                        <c:v>1.7005496583731445</c:v>
                      </c:pt>
                      <c:pt idx="1545">
                        <c:v>1.7016503377636774</c:v>
                      </c:pt>
                      <c:pt idx="1546">
                        <c:v>1.70275101715421</c:v>
                      </c:pt>
                      <c:pt idx="1547">
                        <c:v>1.703851696544743</c:v>
                      </c:pt>
                      <c:pt idx="1548">
                        <c:v>1.7049523759352756</c:v>
                      </c:pt>
                      <c:pt idx="1549">
                        <c:v>1.7060530553258084</c:v>
                      </c:pt>
                      <c:pt idx="1550">
                        <c:v>1.7071537347163412</c:v>
                      </c:pt>
                      <c:pt idx="1551">
                        <c:v>1.7082544141068741</c:v>
                      </c:pt>
                      <c:pt idx="1552">
                        <c:v>1.7093550934974067</c:v>
                      </c:pt>
                      <c:pt idx="1553">
                        <c:v>1.7104557728879397</c:v>
                      </c:pt>
                      <c:pt idx="1554">
                        <c:v>1.7115564522784723</c:v>
                      </c:pt>
                      <c:pt idx="1555">
                        <c:v>1.7126571316690051</c:v>
                      </c:pt>
                      <c:pt idx="1556">
                        <c:v>1.7137578110595377</c:v>
                      </c:pt>
                      <c:pt idx="1557">
                        <c:v>1.7148584904500708</c:v>
                      </c:pt>
                      <c:pt idx="1558">
                        <c:v>1.7159591698406034</c:v>
                      </c:pt>
                      <c:pt idx="1559">
                        <c:v>1.7170598492311362</c:v>
                      </c:pt>
                      <c:pt idx="1560">
                        <c:v>1.718160528621669</c:v>
                      </c:pt>
                      <c:pt idx="1561">
                        <c:v>1.7192612080122018</c:v>
                      </c:pt>
                      <c:pt idx="1562">
                        <c:v>1.7203618874027344</c:v>
                      </c:pt>
                      <c:pt idx="1563">
                        <c:v>1.7214625667932675</c:v>
                      </c:pt>
                      <c:pt idx="1564">
                        <c:v>1.7225632461838001</c:v>
                      </c:pt>
                      <c:pt idx="1565">
                        <c:v>1.7236639255743329</c:v>
                      </c:pt>
                      <c:pt idx="1566">
                        <c:v>1.7247646049648657</c:v>
                      </c:pt>
                      <c:pt idx="1567">
                        <c:v>1.7258652843553985</c:v>
                      </c:pt>
                      <c:pt idx="1568">
                        <c:v>1.7269659637459311</c:v>
                      </c:pt>
                      <c:pt idx="1569">
                        <c:v>1.7280666431364642</c:v>
                      </c:pt>
                      <c:pt idx="1570">
                        <c:v>1.7291673225269968</c:v>
                      </c:pt>
                      <c:pt idx="1571">
                        <c:v>1.7302680019175296</c:v>
                      </c:pt>
                      <c:pt idx="1572">
                        <c:v>1.7313686813080622</c:v>
                      </c:pt>
                      <c:pt idx="1573">
                        <c:v>1.7324693606985953</c:v>
                      </c:pt>
                      <c:pt idx="1574">
                        <c:v>1.7335700400891279</c:v>
                      </c:pt>
                      <c:pt idx="1575">
                        <c:v>1.7346707194796607</c:v>
                      </c:pt>
                      <c:pt idx="1576">
                        <c:v>1.7357713988701935</c:v>
                      </c:pt>
                      <c:pt idx="1577">
                        <c:v>1.7368720782607263</c:v>
                      </c:pt>
                      <c:pt idx="1578">
                        <c:v>1.7379727576512589</c:v>
                      </c:pt>
                      <c:pt idx="1579">
                        <c:v>1.739073437041792</c:v>
                      </c:pt>
                      <c:pt idx="1580">
                        <c:v>1.7401741164323246</c:v>
                      </c:pt>
                      <c:pt idx="1581">
                        <c:v>1.7412747958228574</c:v>
                      </c:pt>
                      <c:pt idx="1582">
                        <c:v>1.7423754752133902</c:v>
                      </c:pt>
                      <c:pt idx="1583">
                        <c:v>1.743476154603923</c:v>
                      </c:pt>
                      <c:pt idx="1584">
                        <c:v>1.7445768339944556</c:v>
                      </c:pt>
                      <c:pt idx="1585">
                        <c:v>1.7456775133849887</c:v>
                      </c:pt>
                      <c:pt idx="1586">
                        <c:v>1.7467781927755213</c:v>
                      </c:pt>
                      <c:pt idx="1587">
                        <c:v>1.7478788721660541</c:v>
                      </c:pt>
                      <c:pt idx="1588">
                        <c:v>1.7489795515565869</c:v>
                      </c:pt>
                      <c:pt idx="1589">
                        <c:v>1.7500802309471197</c:v>
                      </c:pt>
                      <c:pt idx="1590">
                        <c:v>1.7511809103376523</c:v>
                      </c:pt>
                      <c:pt idx="1591">
                        <c:v>1.7522815897281854</c:v>
                      </c:pt>
                      <c:pt idx="1592">
                        <c:v>1.753382269118718</c:v>
                      </c:pt>
                      <c:pt idx="1593">
                        <c:v>1.7544829485092508</c:v>
                      </c:pt>
                      <c:pt idx="1594">
                        <c:v>1.7555836278997834</c:v>
                      </c:pt>
                      <c:pt idx="1595">
                        <c:v>1.7566843072903164</c:v>
                      </c:pt>
                      <c:pt idx="1596">
                        <c:v>1.757784986680849</c:v>
                      </c:pt>
                      <c:pt idx="1597">
                        <c:v>1.7588856660713819</c:v>
                      </c:pt>
                      <c:pt idx="1598">
                        <c:v>1.7599863454619147</c:v>
                      </c:pt>
                      <c:pt idx="1599">
                        <c:v>1.7610870248524475</c:v>
                      </c:pt>
                      <c:pt idx="1600">
                        <c:v>1.7621877042429801</c:v>
                      </c:pt>
                      <c:pt idx="1601">
                        <c:v>1.7632883836335131</c:v>
                      </c:pt>
                      <c:pt idx="1602">
                        <c:v>1.7643890630240457</c:v>
                      </c:pt>
                      <c:pt idx="1603">
                        <c:v>1.7654897424145786</c:v>
                      </c:pt>
                      <c:pt idx="1604">
                        <c:v>1.7665904218051114</c:v>
                      </c:pt>
                      <c:pt idx="1605">
                        <c:v>1.7676911011956442</c:v>
                      </c:pt>
                      <c:pt idx="1606">
                        <c:v>1.7687917805861768</c:v>
                      </c:pt>
                      <c:pt idx="1607">
                        <c:v>1.7698924599767099</c:v>
                      </c:pt>
                      <c:pt idx="1608">
                        <c:v>1.7709931393672425</c:v>
                      </c:pt>
                      <c:pt idx="1609">
                        <c:v>1.7720938187577753</c:v>
                      </c:pt>
                      <c:pt idx="1610">
                        <c:v>1.7731944981483079</c:v>
                      </c:pt>
                      <c:pt idx="1611">
                        <c:v>1.7742951775388409</c:v>
                      </c:pt>
                      <c:pt idx="1612">
                        <c:v>1.7753958569293735</c:v>
                      </c:pt>
                      <c:pt idx="1613">
                        <c:v>1.7764965363199063</c:v>
                      </c:pt>
                      <c:pt idx="1614">
                        <c:v>1.7775972157104392</c:v>
                      </c:pt>
                      <c:pt idx="1615">
                        <c:v>1.778697895100972</c:v>
                      </c:pt>
                      <c:pt idx="1616">
                        <c:v>1.7797985744915046</c:v>
                      </c:pt>
                      <c:pt idx="1617">
                        <c:v>1.7808992538820376</c:v>
                      </c:pt>
                      <c:pt idx="1618">
                        <c:v>1.7819999332725702</c:v>
                      </c:pt>
                      <c:pt idx="1619">
                        <c:v>1.783100612663103</c:v>
                      </c:pt>
                      <c:pt idx="1620">
                        <c:v>1.7842012920536359</c:v>
                      </c:pt>
                      <c:pt idx="1621">
                        <c:v>1.7853019714441687</c:v>
                      </c:pt>
                      <c:pt idx="1622">
                        <c:v>1.7864026508347013</c:v>
                      </c:pt>
                      <c:pt idx="1623">
                        <c:v>1.7875033302252343</c:v>
                      </c:pt>
                      <c:pt idx="1624">
                        <c:v>1.7886040096157669</c:v>
                      </c:pt>
                      <c:pt idx="1625">
                        <c:v>1.7897046890062995</c:v>
                      </c:pt>
                      <c:pt idx="1626">
                        <c:v>1.7908053683968326</c:v>
                      </c:pt>
                      <c:pt idx="1627">
                        <c:v>1.7919060477873652</c:v>
                      </c:pt>
                      <c:pt idx="1628">
                        <c:v>1.793006727177898</c:v>
                      </c:pt>
                      <c:pt idx="1629">
                        <c:v>1.7941074065684306</c:v>
                      </c:pt>
                      <c:pt idx="1630">
                        <c:v>1.7952080859589636</c:v>
                      </c:pt>
                      <c:pt idx="1631">
                        <c:v>1.7963087653494962</c:v>
                      </c:pt>
                      <c:pt idx="1632">
                        <c:v>1.7974094447400291</c:v>
                      </c:pt>
                      <c:pt idx="1633">
                        <c:v>1.7985101241305619</c:v>
                      </c:pt>
                      <c:pt idx="1634">
                        <c:v>1.7996108035210947</c:v>
                      </c:pt>
                      <c:pt idx="1635">
                        <c:v>1.8007114829116273</c:v>
                      </c:pt>
                      <c:pt idx="1636">
                        <c:v>1.8018121623021603</c:v>
                      </c:pt>
                      <c:pt idx="1637">
                        <c:v>1.8029128416926929</c:v>
                      </c:pt>
                      <c:pt idx="1638">
                        <c:v>1.8040135210832258</c:v>
                      </c:pt>
                      <c:pt idx="1639">
                        <c:v>1.8051142004737586</c:v>
                      </c:pt>
                      <c:pt idx="1640">
                        <c:v>1.8062148798642914</c:v>
                      </c:pt>
                      <c:pt idx="1641">
                        <c:v>1.807315559254824</c:v>
                      </c:pt>
                      <c:pt idx="1642">
                        <c:v>1.8084162386453571</c:v>
                      </c:pt>
                      <c:pt idx="1643">
                        <c:v>1.8095169180358897</c:v>
                      </c:pt>
                      <c:pt idx="1644">
                        <c:v>1.8106175974264225</c:v>
                      </c:pt>
                      <c:pt idx="1645">
                        <c:v>1.8117182768169551</c:v>
                      </c:pt>
                      <c:pt idx="1646">
                        <c:v>1.8128189562074881</c:v>
                      </c:pt>
                      <c:pt idx="1647">
                        <c:v>1.8139196355980207</c:v>
                      </c:pt>
                      <c:pt idx="1648">
                        <c:v>1.8150203149885535</c:v>
                      </c:pt>
                      <c:pt idx="1649">
                        <c:v>1.8161209943790864</c:v>
                      </c:pt>
                      <c:pt idx="1650">
                        <c:v>1.8172216737696192</c:v>
                      </c:pt>
                      <c:pt idx="1651">
                        <c:v>1.8183223531601518</c:v>
                      </c:pt>
                      <c:pt idx="1652">
                        <c:v>1.8194230325506848</c:v>
                      </c:pt>
                      <c:pt idx="1653">
                        <c:v>1.8205237119412174</c:v>
                      </c:pt>
                      <c:pt idx="1654">
                        <c:v>1.8216243913317502</c:v>
                      </c:pt>
                      <c:pt idx="1655">
                        <c:v>1.8227250707222831</c:v>
                      </c:pt>
                      <c:pt idx="1656">
                        <c:v>1.8238257501128159</c:v>
                      </c:pt>
                      <c:pt idx="1657">
                        <c:v>1.8249264295033485</c:v>
                      </c:pt>
                      <c:pt idx="1658">
                        <c:v>1.8260271088938815</c:v>
                      </c:pt>
                      <c:pt idx="1659">
                        <c:v>1.8271277882844141</c:v>
                      </c:pt>
                      <c:pt idx="1660">
                        <c:v>1.828228467674947</c:v>
                      </c:pt>
                      <c:pt idx="1661">
                        <c:v>1.8293291470654796</c:v>
                      </c:pt>
                      <c:pt idx="1662">
                        <c:v>1.8304298264560126</c:v>
                      </c:pt>
                      <c:pt idx="1663">
                        <c:v>1.8315305058465452</c:v>
                      </c:pt>
                      <c:pt idx="1664">
                        <c:v>1.832631185237078</c:v>
                      </c:pt>
                      <c:pt idx="1665">
                        <c:v>1.8337318646276108</c:v>
                      </c:pt>
                      <c:pt idx="1666">
                        <c:v>1.8348325440181437</c:v>
                      </c:pt>
                      <c:pt idx="1667">
                        <c:v>1.8359332234086763</c:v>
                      </c:pt>
                      <c:pt idx="1668">
                        <c:v>1.8370339027992093</c:v>
                      </c:pt>
                      <c:pt idx="1669">
                        <c:v>1.8381345821897419</c:v>
                      </c:pt>
                      <c:pt idx="1670">
                        <c:v>1.8392352615802747</c:v>
                      </c:pt>
                      <c:pt idx="1671">
                        <c:v>1.8403359409708075</c:v>
                      </c:pt>
                      <c:pt idx="1672">
                        <c:v>1.8414366203613404</c:v>
                      </c:pt>
                      <c:pt idx="1673">
                        <c:v>1.842537299751873</c:v>
                      </c:pt>
                      <c:pt idx="1674">
                        <c:v>1.843637979142406</c:v>
                      </c:pt>
                      <c:pt idx="1675">
                        <c:v>1.8447386585329386</c:v>
                      </c:pt>
                      <c:pt idx="1676">
                        <c:v>1.8458393379234714</c:v>
                      </c:pt>
                      <c:pt idx="1677">
                        <c:v>1.8469400173140043</c:v>
                      </c:pt>
                      <c:pt idx="1678">
                        <c:v>1.8480406967045371</c:v>
                      </c:pt>
                      <c:pt idx="1679">
                        <c:v>1.8491413760950697</c:v>
                      </c:pt>
                      <c:pt idx="1680">
                        <c:v>1.8502420554856027</c:v>
                      </c:pt>
                      <c:pt idx="1681">
                        <c:v>1.8513427348761353</c:v>
                      </c:pt>
                      <c:pt idx="1682">
                        <c:v>1.8524434142666681</c:v>
                      </c:pt>
                      <c:pt idx="1683">
                        <c:v>1.8535440936572007</c:v>
                      </c:pt>
                      <c:pt idx="1684">
                        <c:v>1.8546447730477338</c:v>
                      </c:pt>
                      <c:pt idx="1685">
                        <c:v>1.8557454524382664</c:v>
                      </c:pt>
                      <c:pt idx="1686">
                        <c:v>1.8568461318287992</c:v>
                      </c:pt>
                      <c:pt idx="1687">
                        <c:v>1.857946811219332</c:v>
                      </c:pt>
                      <c:pt idx="1688">
                        <c:v>1.8590474906098648</c:v>
                      </c:pt>
                      <c:pt idx="1689">
                        <c:v>1.8601481700003974</c:v>
                      </c:pt>
                      <c:pt idx="1690">
                        <c:v>1.8612488493909305</c:v>
                      </c:pt>
                      <c:pt idx="1691">
                        <c:v>1.8623495287814631</c:v>
                      </c:pt>
                      <c:pt idx="1692">
                        <c:v>1.8634502081719959</c:v>
                      </c:pt>
                      <c:pt idx="1693">
                        <c:v>1.8645508875625287</c:v>
                      </c:pt>
                      <c:pt idx="1694">
                        <c:v>1.8656515669530616</c:v>
                      </c:pt>
                      <c:pt idx="1695">
                        <c:v>1.8667522463435942</c:v>
                      </c:pt>
                      <c:pt idx="1696">
                        <c:v>1.8678529257341272</c:v>
                      </c:pt>
                      <c:pt idx="1697">
                        <c:v>1.8689536051246598</c:v>
                      </c:pt>
                      <c:pt idx="1698">
                        <c:v>1.8700542845151926</c:v>
                      </c:pt>
                      <c:pt idx="1699">
                        <c:v>1.8711549639057252</c:v>
                      </c:pt>
                      <c:pt idx="1700">
                        <c:v>1.8722556432962583</c:v>
                      </c:pt>
                      <c:pt idx="1701">
                        <c:v>1.8733563226867909</c:v>
                      </c:pt>
                      <c:pt idx="1702">
                        <c:v>1.8744570020773237</c:v>
                      </c:pt>
                      <c:pt idx="1703">
                        <c:v>1.8755576814678565</c:v>
                      </c:pt>
                      <c:pt idx="1704">
                        <c:v>1.8766583608583893</c:v>
                      </c:pt>
                      <c:pt idx="1705">
                        <c:v>1.8777590402489219</c:v>
                      </c:pt>
                      <c:pt idx="1706">
                        <c:v>1.878859719639455</c:v>
                      </c:pt>
                      <c:pt idx="1707">
                        <c:v>1.8799603990299876</c:v>
                      </c:pt>
                      <c:pt idx="1708">
                        <c:v>1.8810610784205204</c:v>
                      </c:pt>
                      <c:pt idx="1709">
                        <c:v>1.8821617578110532</c:v>
                      </c:pt>
                      <c:pt idx="1710">
                        <c:v>1.883262437201586</c:v>
                      </c:pt>
                      <c:pt idx="1711">
                        <c:v>1.8843631165921186</c:v>
                      </c:pt>
                      <c:pt idx="1712">
                        <c:v>1.8854637959826517</c:v>
                      </c:pt>
                      <c:pt idx="1713">
                        <c:v>1.8865644753731843</c:v>
                      </c:pt>
                      <c:pt idx="1714">
                        <c:v>1.8876651547637171</c:v>
                      </c:pt>
                      <c:pt idx="1715">
                        <c:v>1.8887658341542499</c:v>
                      </c:pt>
                      <c:pt idx="1716">
                        <c:v>1.8898665135447827</c:v>
                      </c:pt>
                      <c:pt idx="1717">
                        <c:v>1.8909671929353153</c:v>
                      </c:pt>
                      <c:pt idx="1718">
                        <c:v>1.8920678723258484</c:v>
                      </c:pt>
                      <c:pt idx="1719">
                        <c:v>1.893168551716381</c:v>
                      </c:pt>
                      <c:pt idx="1720">
                        <c:v>1.8942692311069138</c:v>
                      </c:pt>
                      <c:pt idx="1721">
                        <c:v>1.8953699104974464</c:v>
                      </c:pt>
                      <c:pt idx="1722">
                        <c:v>1.8964705898879795</c:v>
                      </c:pt>
                      <c:pt idx="1723">
                        <c:v>1.8975712692785121</c:v>
                      </c:pt>
                      <c:pt idx="1724">
                        <c:v>1.8986719486690449</c:v>
                      </c:pt>
                      <c:pt idx="1725">
                        <c:v>1.8997726280595777</c:v>
                      </c:pt>
                      <c:pt idx="1726">
                        <c:v>1.9008733074501105</c:v>
                      </c:pt>
                      <c:pt idx="1727">
                        <c:v>1.9019739868406431</c:v>
                      </c:pt>
                      <c:pt idx="1728">
                        <c:v>1.9030746662311762</c:v>
                      </c:pt>
                      <c:pt idx="1729">
                        <c:v>1.9041753456217088</c:v>
                      </c:pt>
                      <c:pt idx="1730">
                        <c:v>1.9052760250122416</c:v>
                      </c:pt>
                      <c:pt idx="1731">
                        <c:v>1.9063767044027744</c:v>
                      </c:pt>
                      <c:pt idx="1732">
                        <c:v>1.9074773837933072</c:v>
                      </c:pt>
                      <c:pt idx="1733">
                        <c:v>1.9085780631838398</c:v>
                      </c:pt>
                      <c:pt idx="1734">
                        <c:v>1.9096787425743729</c:v>
                      </c:pt>
                      <c:pt idx="1735">
                        <c:v>1.9107794219649055</c:v>
                      </c:pt>
                      <c:pt idx="1736">
                        <c:v>1.9118801013554383</c:v>
                      </c:pt>
                      <c:pt idx="1737">
                        <c:v>1.9129807807459709</c:v>
                      </c:pt>
                      <c:pt idx="1738">
                        <c:v>1.9140814601365039</c:v>
                      </c:pt>
                      <c:pt idx="1739">
                        <c:v>1.9151821395270365</c:v>
                      </c:pt>
                      <c:pt idx="1740">
                        <c:v>1.9162828189175694</c:v>
                      </c:pt>
                      <c:pt idx="1741">
                        <c:v>1.9173834983081022</c:v>
                      </c:pt>
                      <c:pt idx="1742">
                        <c:v>1.918484177698635</c:v>
                      </c:pt>
                      <c:pt idx="1743">
                        <c:v>1.9195848570891676</c:v>
                      </c:pt>
                      <c:pt idx="1744">
                        <c:v>1.9206855364797006</c:v>
                      </c:pt>
                      <c:pt idx="1745">
                        <c:v>1.9217862158702332</c:v>
                      </c:pt>
                      <c:pt idx="1746">
                        <c:v>1.9228868952607661</c:v>
                      </c:pt>
                      <c:pt idx="1747">
                        <c:v>1.9239875746512989</c:v>
                      </c:pt>
                      <c:pt idx="1748">
                        <c:v>1.9250882540418317</c:v>
                      </c:pt>
                      <c:pt idx="1749">
                        <c:v>1.9261889334323643</c:v>
                      </c:pt>
                      <c:pt idx="1750">
                        <c:v>1.9272896128228971</c:v>
                      </c:pt>
                      <c:pt idx="1751">
                        <c:v>1.9283902922134299</c:v>
                      </c:pt>
                      <c:pt idx="1752">
                        <c:v>1.9294909716039625</c:v>
                      </c:pt>
                      <c:pt idx="1753">
                        <c:v>1.9305916509944956</c:v>
                      </c:pt>
                      <c:pt idx="1754">
                        <c:v>1.9316923303850282</c:v>
                      </c:pt>
                      <c:pt idx="1755">
                        <c:v>1.932793009775561</c:v>
                      </c:pt>
                      <c:pt idx="1756">
                        <c:v>1.9338936891660936</c:v>
                      </c:pt>
                      <c:pt idx="1757">
                        <c:v>1.9349943685566267</c:v>
                      </c:pt>
                      <c:pt idx="1758">
                        <c:v>1.9360950479471593</c:v>
                      </c:pt>
                      <c:pt idx="1759">
                        <c:v>1.9371957273376921</c:v>
                      </c:pt>
                      <c:pt idx="1760">
                        <c:v>1.9382964067282249</c:v>
                      </c:pt>
                      <c:pt idx="1761">
                        <c:v>1.9393970861187577</c:v>
                      </c:pt>
                      <c:pt idx="1762">
                        <c:v>1.9404977655092903</c:v>
                      </c:pt>
                      <c:pt idx="1763">
                        <c:v>1.9415984448998234</c:v>
                      </c:pt>
                      <c:pt idx="1764">
                        <c:v>1.942699124290356</c:v>
                      </c:pt>
                      <c:pt idx="1765">
                        <c:v>1.9437998036808888</c:v>
                      </c:pt>
                      <c:pt idx="1766">
                        <c:v>1.9449004830714216</c:v>
                      </c:pt>
                      <c:pt idx="1767">
                        <c:v>1.9460011624619544</c:v>
                      </c:pt>
                      <c:pt idx="1768">
                        <c:v>1.947101841852487</c:v>
                      </c:pt>
                      <c:pt idx="1769">
                        <c:v>1.9482025212430201</c:v>
                      </c:pt>
                      <c:pt idx="1770">
                        <c:v>1.9493032006335527</c:v>
                      </c:pt>
                      <c:pt idx="1771">
                        <c:v>1.9504038800240855</c:v>
                      </c:pt>
                      <c:pt idx="1772">
                        <c:v>1.9515045594146181</c:v>
                      </c:pt>
                      <c:pt idx="1773">
                        <c:v>1.9526052388051511</c:v>
                      </c:pt>
                      <c:pt idx="1774">
                        <c:v>1.9537059181956837</c:v>
                      </c:pt>
                      <c:pt idx="1775">
                        <c:v>1.9548065975862166</c:v>
                      </c:pt>
                      <c:pt idx="1776">
                        <c:v>1.9559072769767494</c:v>
                      </c:pt>
                      <c:pt idx="1777">
                        <c:v>1.9570079563672822</c:v>
                      </c:pt>
                      <c:pt idx="1778">
                        <c:v>1.9581086357578148</c:v>
                      </c:pt>
                      <c:pt idx="1779">
                        <c:v>1.9592093151483478</c:v>
                      </c:pt>
                      <c:pt idx="1780">
                        <c:v>1.9603099945388804</c:v>
                      </c:pt>
                      <c:pt idx="1781">
                        <c:v>1.9614106739294133</c:v>
                      </c:pt>
                      <c:pt idx="1782">
                        <c:v>1.9625113533199461</c:v>
                      </c:pt>
                      <c:pt idx="1783">
                        <c:v>1.9636120327104789</c:v>
                      </c:pt>
                      <c:pt idx="1784">
                        <c:v>1.9647127121010115</c:v>
                      </c:pt>
                      <c:pt idx="1785">
                        <c:v>1.9658133914915445</c:v>
                      </c:pt>
                      <c:pt idx="1786">
                        <c:v>1.9669140708820771</c:v>
                      </c:pt>
                      <c:pt idx="1787">
                        <c:v>1.96801475027261</c:v>
                      </c:pt>
                      <c:pt idx="1788">
                        <c:v>1.9691154296631428</c:v>
                      </c:pt>
                      <c:pt idx="1789">
                        <c:v>1.9702161090536756</c:v>
                      </c:pt>
                      <c:pt idx="1790">
                        <c:v>1.9713167884442082</c:v>
                      </c:pt>
                      <c:pt idx="1791">
                        <c:v>1.972417467834741</c:v>
                      </c:pt>
                      <c:pt idx="1792">
                        <c:v>1.9735181472252739</c:v>
                      </c:pt>
                      <c:pt idx="1793">
                        <c:v>1.9746188266158067</c:v>
                      </c:pt>
                      <c:pt idx="1794">
                        <c:v>1.9757195060063393</c:v>
                      </c:pt>
                      <c:pt idx="1795">
                        <c:v>1.9768201853968723</c:v>
                      </c:pt>
                      <c:pt idx="1796">
                        <c:v>1.9779208647874049</c:v>
                      </c:pt>
                      <c:pt idx="1797">
                        <c:v>1.9790215441779377</c:v>
                      </c:pt>
                      <c:pt idx="1798">
                        <c:v>1.9801222235684706</c:v>
                      </c:pt>
                      <c:pt idx="1799">
                        <c:v>1.9812229029590034</c:v>
                      </c:pt>
                      <c:pt idx="1800">
                        <c:v>1.982323582349536</c:v>
                      </c:pt>
                      <c:pt idx="1801">
                        <c:v>1.983424261740069</c:v>
                      </c:pt>
                      <c:pt idx="1802">
                        <c:v>1.9845249411306016</c:v>
                      </c:pt>
                      <c:pt idx="1803">
                        <c:v>1.9856256205211344</c:v>
                      </c:pt>
                      <c:pt idx="1804">
                        <c:v>1.9867262999116673</c:v>
                      </c:pt>
                      <c:pt idx="1805">
                        <c:v>1.9878269793022001</c:v>
                      </c:pt>
                      <c:pt idx="1806">
                        <c:v>1.9889276586927327</c:v>
                      </c:pt>
                      <c:pt idx="1807">
                        <c:v>1.9900283380832657</c:v>
                      </c:pt>
                      <c:pt idx="1808">
                        <c:v>1.9911290174737983</c:v>
                      </c:pt>
                      <c:pt idx="1809">
                        <c:v>1.9922296968643312</c:v>
                      </c:pt>
                      <c:pt idx="1810">
                        <c:v>1.9933303762548638</c:v>
                      </c:pt>
                      <c:pt idx="1811">
                        <c:v>1.9944310556453968</c:v>
                      </c:pt>
                      <c:pt idx="1812">
                        <c:v>1.9955317350359294</c:v>
                      </c:pt>
                      <c:pt idx="1813">
                        <c:v>1.9966324144264622</c:v>
                      </c:pt>
                      <c:pt idx="1814">
                        <c:v>1.997733093816995</c:v>
                      </c:pt>
                      <c:pt idx="1815">
                        <c:v>1.9988337732075279</c:v>
                      </c:pt>
                      <c:pt idx="1816">
                        <c:v>1.9999344525980605</c:v>
                      </c:pt>
                      <c:pt idx="1817">
                        <c:v>2.0010351319885933</c:v>
                      </c:pt>
                      <c:pt idx="1818">
                        <c:v>2.0021358113791261</c:v>
                      </c:pt>
                      <c:pt idx="1819">
                        <c:v>2.0032364907696589</c:v>
                      </c:pt>
                      <c:pt idx="1820">
                        <c:v>2.0043371701601918</c:v>
                      </c:pt>
                      <c:pt idx="1821">
                        <c:v>2.0054378495507246</c:v>
                      </c:pt>
                      <c:pt idx="1822">
                        <c:v>2.0065385289412574</c:v>
                      </c:pt>
                      <c:pt idx="1823">
                        <c:v>2.0076392083317902</c:v>
                      </c:pt>
                      <c:pt idx="1824">
                        <c:v>2.0087398877223226</c:v>
                      </c:pt>
                      <c:pt idx="1825">
                        <c:v>2.0098405671128559</c:v>
                      </c:pt>
                      <c:pt idx="1826">
                        <c:v>2.0109412465033882</c:v>
                      </c:pt>
                      <c:pt idx="1827">
                        <c:v>2.0120419258939211</c:v>
                      </c:pt>
                      <c:pt idx="1828">
                        <c:v>2.0131426052844539</c:v>
                      </c:pt>
                      <c:pt idx="1829">
                        <c:v>2.0142432846749867</c:v>
                      </c:pt>
                      <c:pt idx="1830">
                        <c:v>2.0153439640655195</c:v>
                      </c:pt>
                      <c:pt idx="1831">
                        <c:v>2.0164446434560523</c:v>
                      </c:pt>
                      <c:pt idx="1832">
                        <c:v>2.0175453228465852</c:v>
                      </c:pt>
                      <c:pt idx="1833">
                        <c:v>2.018646002237118</c:v>
                      </c:pt>
                      <c:pt idx="1834">
                        <c:v>2.0197466816276508</c:v>
                      </c:pt>
                      <c:pt idx="1835">
                        <c:v>2.0208473610181836</c:v>
                      </c:pt>
                      <c:pt idx="1836">
                        <c:v>2.021948040408716</c:v>
                      </c:pt>
                      <c:pt idx="1837">
                        <c:v>2.0230487197992493</c:v>
                      </c:pt>
                      <c:pt idx="1838">
                        <c:v>2.0241493991897817</c:v>
                      </c:pt>
                      <c:pt idx="1839">
                        <c:v>2.0252500785803145</c:v>
                      </c:pt>
                      <c:pt idx="1840">
                        <c:v>2.0263507579708473</c:v>
                      </c:pt>
                      <c:pt idx="1841">
                        <c:v>2.0274514373613801</c:v>
                      </c:pt>
                      <c:pt idx="1842">
                        <c:v>2.0285521167519129</c:v>
                      </c:pt>
                      <c:pt idx="1843">
                        <c:v>2.0296527961424458</c:v>
                      </c:pt>
                      <c:pt idx="1844">
                        <c:v>2.0307534755329786</c:v>
                      </c:pt>
                      <c:pt idx="1845">
                        <c:v>2.0318541549235114</c:v>
                      </c:pt>
                      <c:pt idx="1846">
                        <c:v>2.0329548343140438</c:v>
                      </c:pt>
                      <c:pt idx="1847">
                        <c:v>2.034055513704577</c:v>
                      </c:pt>
                      <c:pt idx="1848">
                        <c:v>2.0351561930951094</c:v>
                      </c:pt>
                      <c:pt idx="1849">
                        <c:v>2.0362568724856422</c:v>
                      </c:pt>
                      <c:pt idx="1850">
                        <c:v>2.0373575518761751</c:v>
                      </c:pt>
                      <c:pt idx="1851">
                        <c:v>2.0384582312667079</c:v>
                      </c:pt>
                      <c:pt idx="1852">
                        <c:v>2.0395589106572407</c:v>
                      </c:pt>
                      <c:pt idx="1853">
                        <c:v>2.0406595900477735</c:v>
                      </c:pt>
                      <c:pt idx="1854">
                        <c:v>2.0417602694383064</c:v>
                      </c:pt>
                      <c:pt idx="1855">
                        <c:v>2.0428609488288392</c:v>
                      </c:pt>
                      <c:pt idx="1856">
                        <c:v>2.0439616282193716</c:v>
                      </c:pt>
                      <c:pt idx="1857">
                        <c:v>2.0450623076099048</c:v>
                      </c:pt>
                      <c:pt idx="1858">
                        <c:v>2.0461629870004372</c:v>
                      </c:pt>
                      <c:pt idx="1859">
                        <c:v>2.04726366639097</c:v>
                      </c:pt>
                      <c:pt idx="1860">
                        <c:v>2.0483643457815028</c:v>
                      </c:pt>
                      <c:pt idx="1861">
                        <c:v>2.0494650251720357</c:v>
                      </c:pt>
                      <c:pt idx="1862">
                        <c:v>2.0505657045625685</c:v>
                      </c:pt>
                      <c:pt idx="1863">
                        <c:v>2.0516663839531013</c:v>
                      </c:pt>
                      <c:pt idx="1864">
                        <c:v>2.0527670633436341</c:v>
                      </c:pt>
                      <c:pt idx="1865">
                        <c:v>2.0538677427341669</c:v>
                      </c:pt>
                      <c:pt idx="1866">
                        <c:v>2.0549684221246998</c:v>
                      </c:pt>
                      <c:pt idx="1867">
                        <c:v>2.0560691015152326</c:v>
                      </c:pt>
                      <c:pt idx="1868">
                        <c:v>2.057169780905765</c:v>
                      </c:pt>
                      <c:pt idx="1869">
                        <c:v>2.0582704602962982</c:v>
                      </c:pt>
                      <c:pt idx="1870">
                        <c:v>2.0593711396868306</c:v>
                      </c:pt>
                      <c:pt idx="1871">
                        <c:v>2.0604718190773634</c:v>
                      </c:pt>
                      <c:pt idx="1872">
                        <c:v>2.0615724984678963</c:v>
                      </c:pt>
                      <c:pt idx="1873">
                        <c:v>2.0626731778584291</c:v>
                      </c:pt>
                      <c:pt idx="1874">
                        <c:v>2.0637738572489619</c:v>
                      </c:pt>
                      <c:pt idx="1875">
                        <c:v>2.0648745366394943</c:v>
                      </c:pt>
                      <c:pt idx="1876">
                        <c:v>2.0659752160300275</c:v>
                      </c:pt>
                      <c:pt idx="1877">
                        <c:v>2.0670758954205599</c:v>
                      </c:pt>
                      <c:pt idx="1878">
                        <c:v>2.0681765748110927</c:v>
                      </c:pt>
                      <c:pt idx="1879">
                        <c:v>2.0692772542016256</c:v>
                      </c:pt>
                      <c:pt idx="1880">
                        <c:v>2.0703779335921584</c:v>
                      </c:pt>
                      <c:pt idx="1881">
                        <c:v>2.0714786129826912</c:v>
                      </c:pt>
                      <c:pt idx="1882">
                        <c:v>2.072579292373224</c:v>
                      </c:pt>
                      <c:pt idx="1883">
                        <c:v>2.0736799717637568</c:v>
                      </c:pt>
                      <c:pt idx="1884">
                        <c:v>2.0747806511542897</c:v>
                      </c:pt>
                      <c:pt idx="1885">
                        <c:v>2.0758813305448225</c:v>
                      </c:pt>
                      <c:pt idx="1886">
                        <c:v>2.0769820099353553</c:v>
                      </c:pt>
                      <c:pt idx="1887">
                        <c:v>2.0780826893258877</c:v>
                      </c:pt>
                      <c:pt idx="1888">
                        <c:v>2.079183368716421</c:v>
                      </c:pt>
                      <c:pt idx="1889">
                        <c:v>2.0802840481069533</c:v>
                      </c:pt>
                      <c:pt idx="1890">
                        <c:v>2.0813847274974862</c:v>
                      </c:pt>
                      <c:pt idx="1891">
                        <c:v>2.082485406888019</c:v>
                      </c:pt>
                      <c:pt idx="1892">
                        <c:v>2.0835860862785518</c:v>
                      </c:pt>
                      <c:pt idx="1893">
                        <c:v>2.0846867656690846</c:v>
                      </c:pt>
                      <c:pt idx="1894">
                        <c:v>2.0857874450596174</c:v>
                      </c:pt>
                      <c:pt idx="1895">
                        <c:v>2.0868881244501503</c:v>
                      </c:pt>
                      <c:pt idx="1896">
                        <c:v>2.0879888038406831</c:v>
                      </c:pt>
                      <c:pt idx="1897">
                        <c:v>2.0890894832312155</c:v>
                      </c:pt>
                      <c:pt idx="1898">
                        <c:v>2.0901901626217487</c:v>
                      </c:pt>
                      <c:pt idx="1899">
                        <c:v>2.0912908420122811</c:v>
                      </c:pt>
                      <c:pt idx="1900">
                        <c:v>2.0923915214028139</c:v>
                      </c:pt>
                      <c:pt idx="1901">
                        <c:v>2.0934922007933467</c:v>
                      </c:pt>
                      <c:pt idx="1902">
                        <c:v>2.0945928801838796</c:v>
                      </c:pt>
                      <c:pt idx="1903">
                        <c:v>2.0956935595744124</c:v>
                      </c:pt>
                      <c:pt idx="1904">
                        <c:v>2.0967942389649452</c:v>
                      </c:pt>
                      <c:pt idx="1905">
                        <c:v>2.097894918355478</c:v>
                      </c:pt>
                      <c:pt idx="1906">
                        <c:v>2.0989955977460109</c:v>
                      </c:pt>
                      <c:pt idx="1907">
                        <c:v>2.1000962771365432</c:v>
                      </c:pt>
                      <c:pt idx="1908">
                        <c:v>2.1011969565270765</c:v>
                      </c:pt>
                      <c:pt idx="1909">
                        <c:v>2.1022976359176089</c:v>
                      </c:pt>
                      <c:pt idx="1910">
                        <c:v>2.1033983153081417</c:v>
                      </c:pt>
                      <c:pt idx="1911">
                        <c:v>2.1044989946986745</c:v>
                      </c:pt>
                      <c:pt idx="1912">
                        <c:v>2.1055996740892073</c:v>
                      </c:pt>
                      <c:pt idx="1913">
                        <c:v>2.1067003534797402</c:v>
                      </c:pt>
                      <c:pt idx="1914">
                        <c:v>2.107801032870273</c:v>
                      </c:pt>
                      <c:pt idx="1915">
                        <c:v>2.1089017122608058</c:v>
                      </c:pt>
                      <c:pt idx="1916">
                        <c:v>2.1100023916513386</c:v>
                      </c:pt>
                      <c:pt idx="1917">
                        <c:v>2.1111030710418714</c:v>
                      </c:pt>
                      <c:pt idx="1918">
                        <c:v>2.1122037504324043</c:v>
                      </c:pt>
                      <c:pt idx="1919">
                        <c:v>2.1133044298229366</c:v>
                      </c:pt>
                      <c:pt idx="1920">
                        <c:v>2.1144051092134699</c:v>
                      </c:pt>
                      <c:pt idx="1921">
                        <c:v>2.1155057886040023</c:v>
                      </c:pt>
                      <c:pt idx="1922">
                        <c:v>2.1166064679945351</c:v>
                      </c:pt>
                      <c:pt idx="1923">
                        <c:v>2.1177071473850679</c:v>
                      </c:pt>
                      <c:pt idx="1924">
                        <c:v>2.1188078267756008</c:v>
                      </c:pt>
                      <c:pt idx="1925">
                        <c:v>2.1199085061661336</c:v>
                      </c:pt>
                      <c:pt idx="1926">
                        <c:v>2.1210091855566664</c:v>
                      </c:pt>
                      <c:pt idx="1927">
                        <c:v>2.1221098649471992</c:v>
                      </c:pt>
                      <c:pt idx="1928">
                        <c:v>2.123210544337732</c:v>
                      </c:pt>
                      <c:pt idx="1929">
                        <c:v>2.1243112237282644</c:v>
                      </c:pt>
                      <c:pt idx="1930">
                        <c:v>2.1254119031187977</c:v>
                      </c:pt>
                      <c:pt idx="1931">
                        <c:v>2.1265125825093301</c:v>
                      </c:pt>
                      <c:pt idx="1932">
                        <c:v>2.1276132618998629</c:v>
                      </c:pt>
                      <c:pt idx="1933">
                        <c:v>2.1287139412903957</c:v>
                      </c:pt>
                      <c:pt idx="1934">
                        <c:v>2.1298146206809285</c:v>
                      </c:pt>
                      <c:pt idx="1935">
                        <c:v>2.1309153000714613</c:v>
                      </c:pt>
                      <c:pt idx="1936">
                        <c:v>2.1320159794619942</c:v>
                      </c:pt>
                      <c:pt idx="1937">
                        <c:v>2.133116658852527</c:v>
                      </c:pt>
                      <c:pt idx="1938">
                        <c:v>2.1342173382430598</c:v>
                      </c:pt>
                      <c:pt idx="1939">
                        <c:v>2.1353180176335926</c:v>
                      </c:pt>
                      <c:pt idx="1940">
                        <c:v>2.1364186970241255</c:v>
                      </c:pt>
                      <c:pt idx="1941">
                        <c:v>2.1375193764146578</c:v>
                      </c:pt>
                      <c:pt idx="1942">
                        <c:v>2.1386200558051911</c:v>
                      </c:pt>
                      <c:pt idx="1943">
                        <c:v>2.1397207351957235</c:v>
                      </c:pt>
                      <c:pt idx="1944">
                        <c:v>2.1408214145862563</c:v>
                      </c:pt>
                      <c:pt idx="1945">
                        <c:v>2.1419220939767891</c:v>
                      </c:pt>
                      <c:pt idx="1946">
                        <c:v>2.1430227733673219</c:v>
                      </c:pt>
                      <c:pt idx="1947">
                        <c:v>2.1441234527578548</c:v>
                      </c:pt>
                      <c:pt idx="1948">
                        <c:v>2.1452241321483876</c:v>
                      </c:pt>
                      <c:pt idx="1949">
                        <c:v>2.1463248115389204</c:v>
                      </c:pt>
                      <c:pt idx="1950">
                        <c:v>2.1474254909294532</c:v>
                      </c:pt>
                      <c:pt idx="1951">
                        <c:v>2.1485261703199856</c:v>
                      </c:pt>
                      <c:pt idx="1952">
                        <c:v>2.1496268497105189</c:v>
                      </c:pt>
                      <c:pt idx="1953">
                        <c:v>2.1507275291010512</c:v>
                      </c:pt>
                      <c:pt idx="1954">
                        <c:v>2.1518282084915841</c:v>
                      </c:pt>
                      <c:pt idx="1955">
                        <c:v>2.1529288878821169</c:v>
                      </c:pt>
                      <c:pt idx="1956">
                        <c:v>2.1540295672726497</c:v>
                      </c:pt>
                      <c:pt idx="1957">
                        <c:v>2.1551302466631825</c:v>
                      </c:pt>
                      <c:pt idx="1958">
                        <c:v>2.1562309260537154</c:v>
                      </c:pt>
                      <c:pt idx="1959">
                        <c:v>2.1573316054442482</c:v>
                      </c:pt>
                      <c:pt idx="1960">
                        <c:v>2.158432284834781</c:v>
                      </c:pt>
                      <c:pt idx="1961">
                        <c:v>2.1595329642253138</c:v>
                      </c:pt>
                      <c:pt idx="1962">
                        <c:v>2.1606336436158466</c:v>
                      </c:pt>
                      <c:pt idx="1963">
                        <c:v>2.161734323006379</c:v>
                      </c:pt>
                      <c:pt idx="1964">
                        <c:v>2.1628350023969123</c:v>
                      </c:pt>
                      <c:pt idx="1965">
                        <c:v>2.1639356817874447</c:v>
                      </c:pt>
                      <c:pt idx="1966">
                        <c:v>2.1650363611779775</c:v>
                      </c:pt>
                      <c:pt idx="1967">
                        <c:v>2.1661370405685103</c:v>
                      </c:pt>
                      <c:pt idx="1968">
                        <c:v>2.1672377199590431</c:v>
                      </c:pt>
                      <c:pt idx="1969">
                        <c:v>2.168338399349576</c:v>
                      </c:pt>
                      <c:pt idx="1970">
                        <c:v>2.1694390787401088</c:v>
                      </c:pt>
                      <c:pt idx="1971">
                        <c:v>2.1705397581306416</c:v>
                      </c:pt>
                      <c:pt idx="1972">
                        <c:v>2.1716404375211744</c:v>
                      </c:pt>
                      <c:pt idx="1973">
                        <c:v>2.1727411169117068</c:v>
                      </c:pt>
                      <c:pt idx="1974">
                        <c:v>2.1738417963022401</c:v>
                      </c:pt>
                      <c:pt idx="1975">
                        <c:v>2.1749424756927724</c:v>
                      </c:pt>
                      <c:pt idx="1976">
                        <c:v>2.1760431550833053</c:v>
                      </c:pt>
                      <c:pt idx="1977">
                        <c:v>2.1771438344738381</c:v>
                      </c:pt>
                      <c:pt idx="1978">
                        <c:v>2.1782445138643709</c:v>
                      </c:pt>
                      <c:pt idx="1979">
                        <c:v>2.1793451932549037</c:v>
                      </c:pt>
                      <c:pt idx="1980">
                        <c:v>2.1804458726454365</c:v>
                      </c:pt>
                      <c:pt idx="1981">
                        <c:v>2.1815465520359694</c:v>
                      </c:pt>
                      <c:pt idx="1982">
                        <c:v>2.1826472314265022</c:v>
                      </c:pt>
                      <c:pt idx="1983">
                        <c:v>2.1837479108170346</c:v>
                      </c:pt>
                      <c:pt idx="1984">
                        <c:v>2.1848485902075678</c:v>
                      </c:pt>
                      <c:pt idx="1985">
                        <c:v>2.1859492695981002</c:v>
                      </c:pt>
                      <c:pt idx="1986">
                        <c:v>2.187049948988633</c:v>
                      </c:pt>
                      <c:pt idx="1987">
                        <c:v>2.1881506283791659</c:v>
                      </c:pt>
                      <c:pt idx="1988">
                        <c:v>2.1892513077696987</c:v>
                      </c:pt>
                      <c:pt idx="1989">
                        <c:v>2.1903519871602315</c:v>
                      </c:pt>
                      <c:pt idx="1990">
                        <c:v>2.1914526665507643</c:v>
                      </c:pt>
                      <c:pt idx="1991">
                        <c:v>2.1925533459412971</c:v>
                      </c:pt>
                      <c:pt idx="1992">
                        <c:v>2.19365402533183</c:v>
                      </c:pt>
                      <c:pt idx="1993">
                        <c:v>2.1947547047223628</c:v>
                      </c:pt>
                      <c:pt idx="1994">
                        <c:v>2.1958553841128956</c:v>
                      </c:pt>
                      <c:pt idx="1995">
                        <c:v>2.196956063503428</c:v>
                      </c:pt>
                      <c:pt idx="1996">
                        <c:v>2.1980567428939612</c:v>
                      </c:pt>
                      <c:pt idx="1997">
                        <c:v>2.1991574222844936</c:v>
                      </c:pt>
                      <c:pt idx="1998">
                        <c:v>2.2002581016750264</c:v>
                      </c:pt>
                      <c:pt idx="1999">
                        <c:v>2.2013587810655593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9-603F-4D27-964A-70CBFFAC2B78}"/>
                  </c:ext>
                </c:extLst>
              </c15:ser>
            </c15:filteredScatterSeries>
          </c:ext>
        </c:extLst>
      </c:scatterChart>
      <c:valAx>
        <c:axId val="134542272"/>
        <c:scaling>
          <c:orientation val="minMax"/>
          <c:max val="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rgbClr val="0077D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>
                    <a:solidFill>
                      <a:srgbClr val="0077D0"/>
                    </a:solidFill>
                  </a:rPr>
                  <a:t>I</a:t>
                </a:r>
                <a:r>
                  <a:rPr lang="en-GB" dirty="0" smtClean="0">
                    <a:solidFill>
                      <a:srgbClr val="0077D0"/>
                    </a:solidFill>
                  </a:rPr>
                  <a:t>nner </a:t>
                </a:r>
                <a:r>
                  <a:rPr lang="en-GB" dirty="0">
                    <a:solidFill>
                      <a:srgbClr val="0077D0"/>
                    </a:solidFill>
                  </a:rPr>
                  <a:t>diameter </a:t>
                </a:r>
                <a:r>
                  <a:rPr lang="en-GB" i="1" dirty="0">
                    <a:solidFill>
                      <a:srgbClr val="0077D0"/>
                    </a:solidFill>
                  </a:rPr>
                  <a:t>d</a:t>
                </a:r>
                <a:r>
                  <a:rPr lang="en-GB" dirty="0">
                    <a:solidFill>
                      <a:srgbClr val="0077D0"/>
                    </a:solidFill>
                  </a:rPr>
                  <a:t> in m</a:t>
                </a:r>
              </a:p>
            </c:rich>
          </c:tx>
          <c:layout>
            <c:manualLayout>
              <c:xMode val="edge"/>
              <c:yMode val="edge"/>
              <c:x val="0.39383016081946415"/>
              <c:y val="0.9013978118679266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rgbClr val="0077D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bg2">
                <a:lumMod val="10000"/>
              </a:schemeClr>
            </a:solidFill>
            <a:round/>
            <a:tailEnd type="triangle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77D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542664"/>
        <c:crosses val="autoZero"/>
        <c:crossBetween val="midCat"/>
      </c:valAx>
      <c:valAx>
        <c:axId val="134542664"/>
        <c:scaling>
          <c:orientation val="minMax"/>
          <c:max val="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>
                    <a:solidFill>
                      <a:srgbClr val="0077D0"/>
                    </a:solidFill>
                  </a:rPr>
                  <a:t>O</a:t>
                </a:r>
                <a:r>
                  <a:rPr lang="en-GB" dirty="0" smtClean="0">
                    <a:solidFill>
                      <a:srgbClr val="0077D0"/>
                    </a:solidFill>
                  </a:rPr>
                  <a:t>uter </a:t>
                </a:r>
                <a:r>
                  <a:rPr lang="en-GB" dirty="0">
                    <a:solidFill>
                      <a:srgbClr val="0077D0"/>
                    </a:solidFill>
                  </a:rPr>
                  <a:t>diameter </a:t>
                </a:r>
                <a:r>
                  <a:rPr lang="en-GB" i="1" dirty="0">
                    <a:solidFill>
                      <a:srgbClr val="0077D0"/>
                    </a:solidFill>
                  </a:rPr>
                  <a:t>D</a:t>
                </a:r>
                <a:r>
                  <a:rPr lang="en-GB" dirty="0">
                    <a:solidFill>
                      <a:srgbClr val="0077D0"/>
                    </a:solidFill>
                  </a:rPr>
                  <a:t> in m</a:t>
                </a:r>
              </a:p>
            </c:rich>
          </c:tx>
          <c:layout>
            <c:manualLayout>
              <c:xMode val="edge"/>
              <c:yMode val="edge"/>
              <c:x val="4.6815296196615293E-2"/>
              <c:y val="0.1482779554860083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12700" cap="flat" cmpd="sng" algn="ctr">
            <a:solidFill>
              <a:schemeClr val="bg2">
                <a:lumMod val="10000"/>
              </a:schemeClr>
            </a:solidFill>
            <a:round/>
            <a:tailEnd type="triangle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rgbClr val="0077D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454227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Air</a:t>
            </a:r>
            <a:endParaRPr lang="en-GB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5393564741512783"/>
          <c:y val="0.15842919811679582"/>
          <c:w val="0.78911188517759245"/>
          <c:h val="0.66261385033086673"/>
        </c:manualLayout>
      </c:layout>
      <c:scatterChart>
        <c:scatterStyle val="lineMarker"/>
        <c:varyColors val="0"/>
        <c:ser>
          <c:idx val="0"/>
          <c:order val="0"/>
          <c:tx>
            <c:v>18 kV</c:v>
          </c:tx>
          <c:spPr>
            <a:ln w="1270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Air!$J$9:$J$2009</c:f>
              <c:numCache>
                <c:formatCode>General</c:formatCode>
                <c:ptCount val="2001"/>
                <c:pt idx="0">
                  <c:v>0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Air!$K$9:$K$2009</c:f>
              <c:numCache>
                <c:formatCode>0.000</c:formatCode>
                <c:ptCount val="2001"/>
                <c:pt idx="1">
                  <c:v>195729609.42883879</c:v>
                </c:pt>
                <c:pt idx="2">
                  <c:v>884.82678401784096</c:v>
                </c:pt>
                <c:pt idx="3">
                  <c:v>17.418340038944983</c:v>
                </c:pt>
                <c:pt idx="4">
                  <c:v>2.6605665321774472</c:v>
                </c:pt>
                <c:pt idx="5">
                  <c:v>0.90636120937575615</c:v>
                </c:pt>
                <c:pt idx="6">
                  <c:v>0.45718713943782341</c:v>
                </c:pt>
                <c:pt idx="7">
                  <c:v>0.28720488995677901</c:v>
                </c:pt>
                <c:pt idx="8">
                  <c:v>0.20632271933754451</c:v>
                </c:pt>
                <c:pt idx="9">
                  <c:v>0.16175995324375544</c:v>
                </c:pt>
                <c:pt idx="10">
                  <c:v>0.13463738035001691</c:v>
                </c:pt>
                <c:pt idx="11">
                  <c:v>0.11692487522037064</c:v>
                </c:pt>
                <c:pt idx="12">
                  <c:v>0.10474966036464156</c:v>
                </c:pt>
                <c:pt idx="13">
                  <c:v>9.6057729286098445E-2</c:v>
                </c:pt>
                <c:pt idx="14">
                  <c:v>8.9675732050481821E-2</c:v>
                </c:pt>
                <c:pt idx="15">
                  <c:v>8.4892311899056883E-2</c:v>
                </c:pt>
                <c:pt idx="16">
                  <c:v>8.1254704594881308E-2</c:v>
                </c:pt>
                <c:pt idx="17">
                  <c:v>7.8462837791083359E-2</c:v>
                </c:pt>
                <c:pt idx="18">
                  <c:v>7.6310931830080517E-2</c:v>
                </c:pt>
                <c:pt idx="19">
                  <c:v>7.4653695849712973E-2</c:v>
                </c:pt>
                <c:pt idx="20">
                  <c:v>7.3385933352384886E-2</c:v>
                </c:pt>
                <c:pt idx="21">
                  <c:v>7.2429789780300693E-2</c:v>
                </c:pt>
                <c:pt idx="22">
                  <c:v>7.1726525844322805E-2</c:v>
                </c:pt>
                <c:pt idx="23">
                  <c:v>7.1231062798533071E-2</c:v>
                </c:pt>
                <c:pt idx="24">
                  <c:v>7.0908276650210558E-2</c:v>
                </c:pt>
                <c:pt idx="25">
                  <c:v>7.0730425358788998E-2</c:v>
                </c:pt>
                <c:pt idx="26">
                  <c:v>7.0675327539935176E-2</c:v>
                </c:pt>
                <c:pt idx="27">
                  <c:v>7.0725050340634435E-2</c:v>
                </c:pt>
                <c:pt idx="28">
                  <c:v>7.0864948986272339E-2</c:v>
                </c:pt>
                <c:pt idx="29">
                  <c:v>7.1082953494921483E-2</c:v>
                </c:pt>
                <c:pt idx="30">
                  <c:v>7.1369031897199037E-2</c:v>
                </c:pt>
                <c:pt idx="31">
                  <c:v>7.1714781352652565E-2</c:v>
                </c:pt>
                <c:pt idx="32">
                  <c:v>7.211311319082267E-2</c:v>
                </c:pt>
                <c:pt idx="33">
                  <c:v>7.2558007786495057E-2</c:v>
                </c:pt>
                <c:pt idx="34">
                  <c:v>7.3044321954506969E-2</c:v>
                </c:pt>
                <c:pt idx="35">
                  <c:v>7.3567636263476524E-2</c:v>
                </c:pt>
                <c:pt idx="36">
                  <c:v>7.4124132991663358E-2</c:v>
                </c:pt>
                <c:pt idx="37">
                  <c:v>7.4710497821225699E-2</c:v>
                </c:pt>
                <c:pt idx="38">
                  <c:v>7.5323840081199966E-2</c:v>
                </c:pt>
                <c:pt idx="39">
                  <c:v>7.5961627601132356E-2</c:v>
                </c:pt>
                <c:pt idx="40">
                  <c:v>7.6621633160555855E-2</c:v>
                </c:pt>
                <c:pt idx="41">
                  <c:v>7.730189020710708E-2</c:v>
                </c:pt>
                <c:pt idx="42">
                  <c:v>7.8000656032787691E-2</c:v>
                </c:pt>
                <c:pt idx="43">
                  <c:v>7.8716380989464721E-2</c:v>
                </c:pt>
                <c:pt idx="44">
                  <c:v>7.9447682623852572E-2</c:v>
                </c:pt>
                <c:pt idx="45">
                  <c:v>8.0193323842475392E-2</c:v>
                </c:pt>
                <c:pt idx="46">
                  <c:v>8.0952194395612548E-2</c:v>
                </c:pt>
                <c:pt idx="47">
                  <c:v>8.1723295108548366E-2</c:v>
                </c:pt>
                <c:pt idx="48">
                  <c:v>8.2505724397887767E-2</c:v>
                </c:pt>
                <c:pt idx="49">
                  <c:v>8.329866669719177E-2</c:v>
                </c:pt>
                <c:pt idx="50">
                  <c:v>8.4101382484944323E-2</c:v>
                </c:pt>
                <c:pt idx="51">
                  <c:v>8.4913199662822458E-2</c:v>
                </c:pt>
                <c:pt idx="52">
                  <c:v>8.573350607640666E-2</c:v>
                </c:pt>
                <c:pt idx="53">
                  <c:v>8.6561743006137726E-2</c:v>
                </c:pt>
                <c:pt idx="54">
                  <c:v>8.7397399485273697E-2</c:v>
                </c:pt>
                <c:pt idx="55">
                  <c:v>8.8240007325199488E-2</c:v>
                </c:pt>
                <c:pt idx="56">
                  <c:v>8.9089136747767986E-2</c:v>
                </c:pt>
                <c:pt idx="57">
                  <c:v>8.994439254024339E-2</c:v>
                </c:pt>
                <c:pt idx="58">
                  <c:v>9.0805410661539826E-2</c:v>
                </c:pt>
                <c:pt idx="59">
                  <c:v>9.1671855239325167E-2</c:v>
                </c:pt>
                <c:pt idx="60">
                  <c:v>9.2543415906610471E-2</c:v>
                </c:pt>
                <c:pt idx="61">
                  <c:v>9.3419805434001524E-2</c:v>
                </c:pt>
                <c:pt idx="62">
                  <c:v>9.4300757620121578E-2</c:v>
                </c:pt>
                <c:pt idx="63">
                  <c:v>9.5186025408037028E-2</c:v>
                </c:pt>
                <c:pt idx="64">
                  <c:v>9.607537920000786E-2</c:v>
                </c:pt>
                <c:pt idx="65">
                  <c:v>9.6968605346682571E-2</c:v>
                </c:pt>
                <c:pt idx="66">
                  <c:v>9.7865504790080896E-2</c:v>
                </c:pt>
                <c:pt idx="67">
                  <c:v>9.8765891842449702E-2</c:v>
                </c:pt>
                <c:pt idx="68">
                  <c:v>9.9669593085418728E-2</c:v>
                </c:pt>
                <c:pt idx="69">
                  <c:v>0.10057644637588521</c:v>
                </c:pt>
                <c:pt idx="70">
                  <c:v>0.10148629994677465</c:v>
                </c:pt>
                <c:pt idx="71">
                  <c:v>0.10239901159230304</c:v>
                </c:pt>
                <c:pt idx="72">
                  <c:v>0.10331444792863931</c:v>
                </c:pt>
                <c:pt idx="73">
                  <c:v>0.10423248372196828</c:v>
                </c:pt>
                <c:pt idx="74">
                  <c:v>0.10515300127690794</c:v>
                </c:pt>
                <c:pt idx="75">
                  <c:v>0.10607588987906262</c:v>
                </c:pt>
                <c:pt idx="76">
                  <c:v>0.10700104528621389</c:v>
                </c:pt>
                <c:pt idx="77">
                  <c:v>0.10792836926327898</c:v>
                </c:pt>
                <c:pt idx="78">
                  <c:v>0.10885776915671498</c:v>
                </c:pt>
                <c:pt idx="79">
                  <c:v>0.10978915750452711</c:v>
                </c:pt>
                <c:pt idx="80">
                  <c:v>0.11072245167846012</c:v>
                </c:pt>
                <c:pt idx="81">
                  <c:v>0.11165757355532244</c:v>
                </c:pt>
                <c:pt idx="82">
                  <c:v>0.11259444921471734</c:v>
                </c:pt>
                <c:pt idx="83">
                  <c:v>0.11353300866074319</c:v>
                </c:pt>
                <c:pt idx="84">
                  <c:v>0.11447318556547788</c:v>
                </c:pt>
                <c:pt idx="85">
                  <c:v>0.11541491703228719</c:v>
                </c:pt>
                <c:pt idx="86">
                  <c:v>0.11635814337719527</c:v>
                </c:pt>
                <c:pt idx="87">
                  <c:v>0.11730280792673219</c:v>
                </c:pt>
                <c:pt idx="88">
                  <c:v>0.11824885683082968</c:v>
                </c:pt>
                <c:pt idx="89">
                  <c:v>0.11919623888947678</c:v>
                </c:pt>
                <c:pt idx="90">
                  <c:v>0.12014490539197063</c:v>
                </c:pt>
                <c:pt idx="91">
                  <c:v>0.12109480996770884</c:v>
                </c:pt>
                <c:pt idx="92">
                  <c:v>0.12204590844757028</c:v>
                </c:pt>
                <c:pt idx="93">
                  <c:v>0.12299815873501835</c:v>
                </c:pt>
                <c:pt idx="94">
                  <c:v>0.12395152068614203</c:v>
                </c:pt>
                <c:pt idx="95">
                  <c:v>0.12490595599792079</c:v>
                </c:pt>
                <c:pt idx="96">
                  <c:v>0.12586142810406392</c:v>
                </c:pt>
                <c:pt idx="97">
                  <c:v>0.12681790207783278</c:v>
                </c:pt>
                <c:pt idx="98">
                  <c:v>0.12777534454130651</c:v>
                </c:pt>
                <c:pt idx="99">
                  <c:v>0.12873372358059901</c:v>
                </c:pt>
                <c:pt idx="100">
                  <c:v>0.12969300866657718</c:v>
                </c:pt>
                <c:pt idx="101">
                  <c:v>0.130653170580669</c:v>
                </c:pt>
                <c:pt idx="102">
                  <c:v>0.13161418134538458</c:v>
                </c:pt>
                <c:pt idx="103">
                  <c:v>0.13257601415920556</c:v>
                </c:pt>
                <c:pt idx="104">
                  <c:v>0.13353864333552509</c:v>
                </c:pt>
                <c:pt idx="105">
                  <c:v>0.13450204424534903</c:v>
                </c:pt>
                <c:pt idx="106">
                  <c:v>0.13546619326348991</c:v>
                </c:pt>
                <c:pt idx="107">
                  <c:v>0.13643106771800931</c:v>
                </c:pt>
                <c:pt idx="108">
                  <c:v>0.13739664584268102</c:v>
                </c:pt>
                <c:pt idx="109">
                  <c:v>0.13836290673226806</c:v>
                </c:pt>
                <c:pt idx="110">
                  <c:v>0.13932983030042018</c:v>
                </c:pt>
                <c:pt idx="111">
                  <c:v>0.14029739724001558</c:v>
                </c:pt>
                <c:pt idx="112">
                  <c:v>0.14126558898578248</c:v>
                </c:pt>
                <c:pt idx="113">
                  <c:v>0.14223438767904939</c:v>
                </c:pt>
                <c:pt idx="114">
                  <c:v>0.14320377613448429</c:v>
                </c:pt>
                <c:pt idx="115">
                  <c:v>0.14417373780869297</c:v>
                </c:pt>
                <c:pt idx="116">
                  <c:v>0.14514425677055651</c:v>
                </c:pt>
                <c:pt idx="117">
                  <c:v>0.14611531767319683</c:v>
                </c:pt>
                <c:pt idx="118">
                  <c:v>0.14708690572746691</c:v>
                </c:pt>
                <c:pt idx="119">
                  <c:v>0.14805900667687028</c:v>
                </c:pt>
                <c:pt idx="120">
                  <c:v>0.14903160677381999</c:v>
                </c:pt>
                <c:pt idx="121">
                  <c:v>0.15000469275715553</c:v>
                </c:pt>
                <c:pt idx="122">
                  <c:v>0.15097825183083943</c:v>
                </c:pt>
                <c:pt idx="123">
                  <c:v>0.15195227164376332</c:v>
                </c:pt>
                <c:pt idx="124">
                  <c:v>0.15292674027059541</c:v>
                </c:pt>
                <c:pt idx="125">
                  <c:v>0.15390164619360847</c:v>
                </c:pt>
                <c:pt idx="126">
                  <c:v>0.15487697828542929</c:v>
                </c:pt>
                <c:pt idx="127">
                  <c:v>0.15585272579265647</c:v>
                </c:pt>
                <c:pt idx="128">
                  <c:v>0.15682887832029535</c:v>
                </c:pt>
                <c:pt idx="129">
                  <c:v>0.15780542581696352</c:v>
                </c:pt>
                <c:pt idx="130">
                  <c:v>0.1587823585608221</c:v>
                </c:pt>
                <c:pt idx="131">
                  <c:v>0.15975966714619241</c:v>
                </c:pt>
                <c:pt idx="132">
                  <c:v>0.16073734247081903</c:v>
                </c:pt>
                <c:pt idx="133">
                  <c:v>0.16171537572374287</c:v>
                </c:pt>
                <c:pt idx="134">
                  <c:v>0.16269375837375114</c:v>
                </c:pt>
                <c:pt idx="135">
                  <c:v>0.16367248215837182</c:v>
                </c:pt>
                <c:pt idx="136">
                  <c:v>0.1646515390733834</c:v>
                </c:pt>
                <c:pt idx="137">
                  <c:v>0.16563092136281157</c:v>
                </c:pt>
                <c:pt idx="138">
                  <c:v>0.16661062150938732</c:v>
                </c:pt>
                <c:pt idx="139">
                  <c:v>0.16759063222544113</c:v>
                </c:pt>
                <c:pt idx="140">
                  <c:v>0.16857094644421058</c:v>
                </c:pt>
                <c:pt idx="141">
                  <c:v>0.16955155731153962</c:v>
                </c:pt>
                <c:pt idx="142">
                  <c:v>0.17053245817794938</c:v>
                </c:pt>
                <c:pt idx="143">
                  <c:v>0.17151364259106017</c:v>
                </c:pt>
                <c:pt idx="144">
                  <c:v>0.17249510428834819</c:v>
                </c:pt>
                <c:pt idx="145">
                  <c:v>0.17347683719021884</c:v>
                </c:pt>
                <c:pt idx="146">
                  <c:v>0.17445883539338081</c:v>
                </c:pt>
                <c:pt idx="147">
                  <c:v>0.1754410931645059</c:v>
                </c:pt>
                <c:pt idx="148">
                  <c:v>0.17642360493416051</c:v>
                </c:pt>
                <c:pt idx="149">
                  <c:v>0.17740636529099482</c:v>
                </c:pt>
                <c:pt idx="150">
                  <c:v>0.17838936897617746</c:v>
                </c:pt>
                <c:pt idx="151">
                  <c:v>0.17937261087806347</c:v>
                </c:pt>
                <c:pt idx="152">
                  <c:v>0.18035608602708428</c:v>
                </c:pt>
                <c:pt idx="153">
                  <c:v>0.18133978959084879</c:v>
                </c:pt>
                <c:pt idx="154">
                  <c:v>0.18232371686944604</c:v>
                </c:pt>
                <c:pt idx="155">
                  <c:v>0.18330786329093887</c:v>
                </c:pt>
                <c:pt idx="156">
                  <c:v>0.18429222440704077</c:v>
                </c:pt>
                <c:pt idx="157">
                  <c:v>0.18527679588896623</c:v>
                </c:pt>
                <c:pt idx="158">
                  <c:v>0.18626157352344733</c:v>
                </c:pt>
                <c:pt idx="159">
                  <c:v>0.1872465532089081</c:v>
                </c:pt>
                <c:pt idx="160">
                  <c:v>0.18823173095179047</c:v>
                </c:pt>
                <c:pt idx="161">
                  <c:v>0.18921710286302348</c:v>
                </c:pt>
                <c:pt idx="162">
                  <c:v>0.19020266515463044</c:v>
                </c:pt>
                <c:pt idx="163">
                  <c:v>0.19118841413646739</c:v>
                </c:pt>
                <c:pt idx="164">
                  <c:v>0.19217434621308663</c:v>
                </c:pt>
                <c:pt idx="165">
                  <c:v>0.1931604578807205</c:v>
                </c:pt>
                <c:pt idx="166">
                  <c:v>0.19414674572437915</c:v>
                </c:pt>
                <c:pt idx="167">
                  <c:v>0.19513320641505838</c:v>
                </c:pt>
                <c:pt idx="168">
                  <c:v>0.19611983670705155</c:v>
                </c:pt>
                <c:pt idx="169">
                  <c:v>0.19710663343536219</c:v>
                </c:pt>
                <c:pt idx="170">
                  <c:v>0.19809359351321196</c:v>
                </c:pt>
                <c:pt idx="171">
                  <c:v>0.19908071392964063</c:v>
                </c:pt>
                <c:pt idx="172">
                  <c:v>0.2000679917471937</c:v>
                </c:pt>
                <c:pt idx="173">
                  <c:v>0.20105542409969429</c:v>
                </c:pt>
                <c:pt idx="174">
                  <c:v>0.20204300819009502</c:v>
                </c:pt>
                <c:pt idx="175">
                  <c:v>0.20303074128840781</c:v>
                </c:pt>
                <c:pt idx="176">
                  <c:v>0.20401862072970706</c:v>
                </c:pt>
                <c:pt idx="177">
                  <c:v>0.2050066439122038</c:v>
                </c:pt>
                <c:pt idx="178">
                  <c:v>0.20599480829538819</c:v>
                </c:pt>
                <c:pt idx="179">
                  <c:v>0.20698311139823658</c:v>
                </c:pt>
                <c:pt idx="180">
                  <c:v>0.20797155079748147</c:v>
                </c:pt>
                <c:pt idx="181">
                  <c:v>0.2089601241259417</c:v>
                </c:pt>
                <c:pt idx="182">
                  <c:v>0.20994882907090959</c:v>
                </c:pt>
                <c:pt idx="183">
                  <c:v>0.21093766337259401</c:v>
                </c:pt>
                <c:pt idx="184">
                  <c:v>0.21192662482261607</c:v>
                </c:pt>
                <c:pt idx="185">
                  <c:v>0.2129157112625561</c:v>
                </c:pt>
                <c:pt idx="186">
                  <c:v>0.21390492058254953</c:v>
                </c:pt>
                <c:pt idx="187">
                  <c:v>0.21489425071992974</c:v>
                </c:pt>
                <c:pt idx="188">
                  <c:v>0.21588369965791626</c:v>
                </c:pt>
                <c:pt idx="189">
                  <c:v>0.21687326542434646</c:v>
                </c:pt>
                <c:pt idx="190">
                  <c:v>0.21786294609044901</c:v>
                </c:pt>
                <c:pt idx="191">
                  <c:v>0.21885273976965761</c:v>
                </c:pt>
                <c:pt idx="192">
                  <c:v>0.21984264461646325</c:v>
                </c:pt>
                <c:pt idx="193">
                  <c:v>0.22083265882530406</c:v>
                </c:pt>
                <c:pt idx="194">
                  <c:v>0.22182278062949062</c:v>
                </c:pt>
                <c:pt idx="195">
                  <c:v>0.22281300830016593</c:v>
                </c:pt>
                <c:pt idx="196">
                  <c:v>0.22380334014529843</c:v>
                </c:pt>
                <c:pt idx="197">
                  <c:v>0.22479377450870736</c:v>
                </c:pt>
                <c:pt idx="198">
                  <c:v>0.22578430976911837</c:v>
                </c:pt>
                <c:pt idx="199">
                  <c:v>0.22677494433924936</c:v>
                </c:pt>
                <c:pt idx="200">
                  <c:v>0.22776567666492437</c:v>
                </c:pt>
                <c:pt idx="201">
                  <c:v>0.22875650522421553</c:v>
                </c:pt>
                <c:pt idx="202">
                  <c:v>0.22974742852661109</c:v>
                </c:pt>
                <c:pt idx="203">
                  <c:v>0.23073844511220948</c:v>
                </c:pt>
                <c:pt idx="204">
                  <c:v>0.23172955355093772</c:v>
                </c:pt>
                <c:pt idx="205">
                  <c:v>0.2327207524417938</c:v>
                </c:pt>
                <c:pt idx="206">
                  <c:v>0.23371204041211202</c:v>
                </c:pt>
                <c:pt idx="207">
                  <c:v>0.2347034161168505</c:v>
                </c:pt>
                <c:pt idx="208">
                  <c:v>0.23569487823789986</c:v>
                </c:pt>
                <c:pt idx="209">
                  <c:v>0.23668642548341307</c:v>
                </c:pt>
                <c:pt idx="210">
                  <c:v>0.23767805658715441</c:v>
                </c:pt>
                <c:pt idx="211">
                  <c:v>0.23866977030786873</c:v>
                </c:pt>
                <c:pt idx="212">
                  <c:v>0.23966156542866801</c:v>
                </c:pt>
                <c:pt idx="213">
                  <c:v>0.24065344075643716</c:v>
                </c:pt>
                <c:pt idx="214">
                  <c:v>0.2416453951212561</c:v>
                </c:pt>
                <c:pt idx="215">
                  <c:v>0.24263742737583927</c:v>
                </c:pt>
                <c:pt idx="216">
                  <c:v>0.24362953639499094</c:v>
                </c:pt>
                <c:pt idx="217">
                  <c:v>0.24462172107507635</c:v>
                </c:pt>
                <c:pt idx="218">
                  <c:v>0.24561398033350804</c:v>
                </c:pt>
                <c:pt idx="219">
                  <c:v>0.24660631310824638</c:v>
                </c:pt>
                <c:pt idx="220">
                  <c:v>0.24759871835731476</c:v>
                </c:pt>
                <c:pt idx="221">
                  <c:v>0.24859119505832822</c:v>
                </c:pt>
                <c:pt idx="222">
                  <c:v>0.24958374220803511</c:v>
                </c:pt>
                <c:pt idx="223">
                  <c:v>0.25057635882187201</c:v>
                </c:pt>
                <c:pt idx="224">
                  <c:v>0.25156904393353041</c:v>
                </c:pt>
                <c:pt idx="225">
                  <c:v>0.25256179659453615</c:v>
                </c:pt>
                <c:pt idx="226">
                  <c:v>0.25355461587383954</c:v>
                </c:pt>
                <c:pt idx="227">
                  <c:v>0.25454750085741756</c:v>
                </c:pt>
                <c:pt idx="228">
                  <c:v>0.25554045064788633</c:v>
                </c:pt>
                <c:pt idx="229">
                  <c:v>0.25653346436412444</c:v>
                </c:pt>
                <c:pt idx="230">
                  <c:v>0.25752654114090606</c:v>
                </c:pt>
                <c:pt idx="231">
                  <c:v>0.25851968012854465</c:v>
                </c:pt>
                <c:pt idx="232">
                  <c:v>0.25951288049254556</c:v>
                </c:pt>
                <c:pt idx="233">
                  <c:v>0.26050614141326794</c:v>
                </c:pt>
                <c:pt idx="234">
                  <c:v>0.2614994620855961</c:v>
                </c:pt>
                <c:pt idx="235">
                  <c:v>0.26249284171861914</c:v>
                </c:pt>
                <c:pt idx="236">
                  <c:v>0.26348627953531922</c:v>
                </c:pt>
                <c:pt idx="237">
                  <c:v>0.26447977477226775</c:v>
                </c:pt>
                <c:pt idx="238">
                  <c:v>0.26547332667932994</c:v>
                </c:pt>
                <c:pt idx="239">
                  <c:v>0.26646693451937659</c:v>
                </c:pt>
                <c:pt idx="240">
                  <c:v>0.26746059756800367</c:v>
                </c:pt>
                <c:pt idx="241">
                  <c:v>0.26845431511325873</c:v>
                </c:pt>
                <c:pt idx="242">
                  <c:v>0.26944808645537505</c:v>
                </c:pt>
                <c:pt idx="243">
                  <c:v>0.27044191090651165</c:v>
                </c:pt>
                <c:pt idx="244">
                  <c:v>0.27143578779050054</c:v>
                </c:pt>
                <c:pt idx="245">
                  <c:v>0.27242971644260039</c:v>
                </c:pt>
                <c:pt idx="246">
                  <c:v>0.27342369620925605</c:v>
                </c:pt>
                <c:pt idx="247">
                  <c:v>0.27441772644786427</c:v>
                </c:pt>
                <c:pt idx="248">
                  <c:v>0.27541180652654551</c:v>
                </c:pt>
                <c:pt idx="249">
                  <c:v>0.27640593582392092</c:v>
                </c:pt>
                <c:pt idx="250">
                  <c:v>0.27740011372889561</c:v>
                </c:pt>
                <c:pt idx="251">
                  <c:v>0.27839433964044646</c:v>
                </c:pt>
                <c:pt idx="252">
                  <c:v>0.27938861296741563</c:v>
                </c:pt>
                <c:pt idx="253">
                  <c:v>0.28038293312830909</c:v>
                </c:pt>
                <c:pt idx="254">
                  <c:v>0.28137729955110008</c:v>
                </c:pt>
                <c:pt idx="255">
                  <c:v>0.28237171167303693</c:v>
                </c:pt>
                <c:pt idx="256">
                  <c:v>0.2833661689404563</c:v>
                </c:pt>
                <c:pt idx="257">
                  <c:v>0.28436067080860039</c:v>
                </c:pt>
                <c:pt idx="258">
                  <c:v>0.28535521674143821</c:v>
                </c:pt>
                <c:pt idx="259">
                  <c:v>0.28634980621149231</c:v>
                </c:pt>
                <c:pt idx="260">
                  <c:v>0.28734443869966841</c:v>
                </c:pt>
                <c:pt idx="261">
                  <c:v>0.28833911369508947</c:v>
                </c:pt>
                <c:pt idx="262">
                  <c:v>0.28933383069493418</c:v>
                </c:pt>
                <c:pt idx="263">
                  <c:v>0.29032858920427851</c:v>
                </c:pt>
                <c:pt idx="264">
                  <c:v>0.29132338873594144</c:v>
                </c:pt>
                <c:pt idx="265">
                  <c:v>0.29231822881033415</c:v>
                </c:pt>
                <c:pt idx="266">
                  <c:v>0.29331310895531282</c:v>
                </c:pt>
                <c:pt idx="267">
                  <c:v>0.29430802870603451</c:v>
                </c:pt>
                <c:pt idx="268">
                  <c:v>0.29530298760481682</c:v>
                </c:pt>
                <c:pt idx="269">
                  <c:v>0.2962979852010007</c:v>
                </c:pt>
                <c:pt idx="270">
                  <c:v>0.29729302105081584</c:v>
                </c:pt>
                <c:pt idx="271">
                  <c:v>0.29828809471724987</c:v>
                </c:pt>
                <c:pt idx="272">
                  <c:v>0.29928320576992046</c:v>
                </c:pt>
                <c:pt idx="273">
                  <c:v>0.30027835378494966</c:v>
                </c:pt>
                <c:pt idx="274">
                  <c:v>0.30127353834484161</c:v>
                </c:pt>
                <c:pt idx="275">
                  <c:v>0.30226875903836309</c:v>
                </c:pt>
                <c:pt idx="276">
                  <c:v>0.30326401546042647</c:v>
                </c:pt>
                <c:pt idx="277">
                  <c:v>0.30425930721197536</c:v>
                </c:pt>
                <c:pt idx="278">
                  <c:v>0.30525463389987262</c:v>
                </c:pt>
                <c:pt idx="279">
                  <c:v>0.30624999513679141</c:v>
                </c:pt>
                <c:pt idx="280">
                  <c:v>0.30724539054110789</c:v>
                </c:pt>
                <c:pt idx="281">
                  <c:v>0.30824081973679701</c:v>
                </c:pt>
                <c:pt idx="282">
                  <c:v>0.30923628235332989</c:v>
                </c:pt>
                <c:pt idx="283">
                  <c:v>0.31023177802557411</c:v>
                </c:pt>
                <c:pt idx="284">
                  <c:v>0.31122730639369556</c:v>
                </c:pt>
                <c:pt idx="285">
                  <c:v>0.31222286710306291</c:v>
                </c:pt>
                <c:pt idx="286">
                  <c:v>0.31321845980415397</c:v>
                </c:pt>
                <c:pt idx="287">
                  <c:v>0.31421408415246366</c:v>
                </c:pt>
                <c:pt idx="288">
                  <c:v>0.31520973980841477</c:v>
                </c:pt>
                <c:pt idx="289">
                  <c:v>0.31620542643727007</c:v>
                </c:pt>
                <c:pt idx="290">
                  <c:v>0.31720114370904612</c:v>
                </c:pt>
                <c:pt idx="291">
                  <c:v>0.3181968912984296</c:v>
                </c:pt>
                <c:pt idx="292">
                  <c:v>0.31919266888469477</c:v>
                </c:pt>
                <c:pt idx="293">
                  <c:v>0.32018847615162288</c:v>
                </c:pt>
                <c:pt idx="294">
                  <c:v>0.32118431278742343</c:v>
                </c:pt>
                <c:pt idx="295">
                  <c:v>0.32218017848465691</c:v>
                </c:pt>
                <c:pt idx="296">
                  <c:v>0.3231760729401591</c:v>
                </c:pt>
                <c:pt idx="297">
                  <c:v>0.32417199585496698</c:v>
                </c:pt>
                <c:pt idx="298">
                  <c:v>0.3251679469342465</c:v>
                </c:pt>
                <c:pt idx="299">
                  <c:v>0.3261639258872211</c:v>
                </c:pt>
                <c:pt idx="300">
                  <c:v>0.32715993242710278</c:v>
                </c:pt>
                <c:pt idx="301">
                  <c:v>0.32815596627102339</c:v>
                </c:pt>
                <c:pt idx="302">
                  <c:v>0.32915202713996816</c:v>
                </c:pt>
                <c:pt idx="303">
                  <c:v>0.33014811475871025</c:v>
                </c:pt>
                <c:pt idx="304">
                  <c:v>0.33114422885574685</c:v>
                </c:pt>
                <c:pt idx="305">
                  <c:v>0.33214036916323608</c:v>
                </c:pt>
                <c:pt idx="306">
                  <c:v>0.333136535416936</c:v>
                </c:pt>
                <c:pt idx="307">
                  <c:v>0.33413272735614385</c:v>
                </c:pt>
                <c:pt idx="308">
                  <c:v>0.3351289447236373</c:v>
                </c:pt>
                <c:pt idx="309">
                  <c:v>0.33612518726561647</c:v>
                </c:pt>
                <c:pt idx="310">
                  <c:v>0.33712145473164729</c:v>
                </c:pt>
                <c:pt idx="311">
                  <c:v>0.33811774687460566</c:v>
                </c:pt>
                <c:pt idx="312">
                  <c:v>0.33911406345062345</c:v>
                </c:pt>
                <c:pt idx="313">
                  <c:v>0.34011040421903432</c:v>
                </c:pt>
                <c:pt idx="314">
                  <c:v>0.34110676894232222</c:v>
                </c:pt>
                <c:pt idx="315">
                  <c:v>0.34210315738606928</c:v>
                </c:pt>
                <c:pt idx="316">
                  <c:v>0.34309956931890589</c:v>
                </c:pt>
                <c:pt idx="317">
                  <c:v>0.34409600451246114</c:v>
                </c:pt>
                <c:pt idx="318">
                  <c:v>0.3450924627413145</c:v>
                </c:pt>
                <c:pt idx="319">
                  <c:v>0.34608894378294836</c:v>
                </c:pt>
                <c:pt idx="320">
                  <c:v>0.34708544741770136</c:v>
                </c:pt>
                <c:pt idx="321">
                  <c:v>0.3480819734287226</c:v>
                </c:pt>
                <c:pt idx="322">
                  <c:v>0.34907852160192715</c:v>
                </c:pt>
                <c:pt idx="323">
                  <c:v>0.35007509172595203</c:v>
                </c:pt>
                <c:pt idx="324">
                  <c:v>0.35107168359211277</c:v>
                </c:pt>
                <c:pt idx="325">
                  <c:v>0.3520682969943616</c:v>
                </c:pt>
                <c:pt idx="326">
                  <c:v>0.35306493172924547</c:v>
                </c:pt>
                <c:pt idx="327">
                  <c:v>0.35406158759586576</c:v>
                </c:pt>
                <c:pt idx="328">
                  <c:v>0.3550582643958381</c:v>
                </c:pt>
                <c:pt idx="329">
                  <c:v>0.35605496193325309</c:v>
                </c:pt>
                <c:pt idx="330">
                  <c:v>0.35705168001463816</c:v>
                </c:pt>
                <c:pt idx="331">
                  <c:v>0.35804841844891933</c:v>
                </c:pt>
                <c:pt idx="332">
                  <c:v>0.35904517704738464</c:v>
                </c:pt>
                <c:pt idx="333">
                  <c:v>0.36004195562364744</c:v>
                </c:pt>
                <c:pt idx="334">
                  <c:v>0.36103875399361079</c:v>
                </c:pt>
                <c:pt idx="335">
                  <c:v>0.36203557197543251</c:v>
                </c:pt>
                <c:pt idx="336">
                  <c:v>0.3630324093894905</c:v>
                </c:pt>
                <c:pt idx="337">
                  <c:v>0.36402926605834945</c:v>
                </c:pt>
                <c:pt idx="338">
                  <c:v>0.3650261418067271</c:v>
                </c:pt>
                <c:pt idx="339">
                  <c:v>0.366023036461462</c:v>
                </c:pt>
                <c:pt idx="340">
                  <c:v>0.36701994985148173</c:v>
                </c:pt>
                <c:pt idx="341">
                  <c:v>0.36801688180777076</c:v>
                </c:pt>
                <c:pt idx="342">
                  <c:v>0.36901383216334072</c:v>
                </c:pt>
                <c:pt idx="343">
                  <c:v>0.37001080075319909</c:v>
                </c:pt>
                <c:pt idx="344">
                  <c:v>0.37100778741432</c:v>
                </c:pt>
                <c:pt idx="345">
                  <c:v>0.37200479198561509</c:v>
                </c:pt>
                <c:pt idx="346">
                  <c:v>0.37300181430790441</c:v>
                </c:pt>
                <c:pt idx="347">
                  <c:v>0.37399885422388868</c:v>
                </c:pt>
                <c:pt idx="348">
                  <c:v>0.37499591157812123</c:v>
                </c:pt>
                <c:pt idx="349">
                  <c:v>0.37599298621698107</c:v>
                </c:pt>
                <c:pt idx="350">
                  <c:v>0.37699007798864609</c:v>
                </c:pt>
                <c:pt idx="351">
                  <c:v>0.37798718674306675</c:v>
                </c:pt>
                <c:pt idx="352">
                  <c:v>0.37898431233194035</c:v>
                </c:pt>
                <c:pt idx="353">
                  <c:v>0.37998145460868576</c:v>
                </c:pt>
                <c:pt idx="354">
                  <c:v>0.38097861342841843</c:v>
                </c:pt>
                <c:pt idx="355">
                  <c:v>0.38197578864792575</c:v>
                </c:pt>
                <c:pt idx="356">
                  <c:v>0.38297298012564335</c:v>
                </c:pt>
                <c:pt idx="357">
                  <c:v>0.38397018772163116</c:v>
                </c:pt>
                <c:pt idx="358">
                  <c:v>0.38496741129755047</c:v>
                </c:pt>
                <c:pt idx="359">
                  <c:v>0.38596465071664071</c:v>
                </c:pt>
                <c:pt idx="360">
                  <c:v>0.38696190584369761</c:v>
                </c:pt>
                <c:pt idx="361">
                  <c:v>0.38795917654505019</c:v>
                </c:pt>
                <c:pt idx="362">
                  <c:v>0.38895646268854023</c:v>
                </c:pt>
                <c:pt idx="363">
                  <c:v>0.38995376414349997</c:v>
                </c:pt>
                <c:pt idx="364">
                  <c:v>0.39095108078073165</c:v>
                </c:pt>
                <c:pt idx="365">
                  <c:v>0.39194841247248691</c:v>
                </c:pt>
                <c:pt idx="366">
                  <c:v>0.39294575909244628</c:v>
                </c:pt>
                <c:pt idx="367">
                  <c:v>0.39394312051569941</c:v>
                </c:pt>
                <c:pt idx="368">
                  <c:v>0.39494049661872532</c:v>
                </c:pt>
                <c:pt idx="369">
                  <c:v>0.39593788727937373</c:v>
                </c:pt>
                <c:pt idx="370">
                  <c:v>0.39693529237684511</c:v>
                </c:pt>
                <c:pt idx="371">
                  <c:v>0.397932711791673</c:v>
                </c:pt>
                <c:pt idx="372">
                  <c:v>0.39893014540570487</c:v>
                </c:pt>
                <c:pt idx="373">
                  <c:v>0.39992759310208503</c:v>
                </c:pt>
                <c:pt idx="374">
                  <c:v>0.40092505476523593</c:v>
                </c:pt>
                <c:pt idx="375">
                  <c:v>0.40192253028084146</c:v>
                </c:pt>
                <c:pt idx="376">
                  <c:v>0.40292001953582923</c:v>
                </c:pt>
                <c:pt idx="377">
                  <c:v>0.40391752241835432</c:v>
                </c:pt>
                <c:pt idx="378">
                  <c:v>0.40491503881778207</c:v>
                </c:pt>
                <c:pt idx="379">
                  <c:v>0.40591256862467201</c:v>
                </c:pt>
                <c:pt idx="380">
                  <c:v>0.40691011173076208</c:v>
                </c:pt>
                <c:pt idx="381">
                  <c:v>0.40790766802895218</c:v>
                </c:pt>
                <c:pt idx="382">
                  <c:v>0.40890523741328921</c:v>
                </c:pt>
                <c:pt idx="383">
                  <c:v>0.40990281977895143</c:v>
                </c:pt>
                <c:pt idx="384">
                  <c:v>0.41090041502223357</c:v>
                </c:pt>
                <c:pt idx="385">
                  <c:v>0.4118980230405318</c:v>
                </c:pt>
                <c:pt idx="386">
                  <c:v>0.41289564373232951</c:v>
                </c:pt>
                <c:pt idx="387">
                  <c:v>0.41389327699718237</c:v>
                </c:pt>
                <c:pt idx="388">
                  <c:v>0.41489092273570505</c:v>
                </c:pt>
                <c:pt idx="389">
                  <c:v>0.41588858084955621</c:v>
                </c:pt>
                <c:pt idx="390">
                  <c:v>0.41688625124142609</c:v>
                </c:pt>
                <c:pt idx="391">
                  <c:v>0.41788393381502176</c:v>
                </c:pt>
                <c:pt idx="392">
                  <c:v>0.418881628475055</c:v>
                </c:pt>
                <c:pt idx="393">
                  <c:v>0.41987933512722825</c:v>
                </c:pt>
                <c:pt idx="394">
                  <c:v>0.42087705367822253</c:v>
                </c:pt>
                <c:pt idx="395">
                  <c:v>0.4218747840356844</c:v>
                </c:pt>
                <c:pt idx="396">
                  <c:v>0.42287252610821358</c:v>
                </c:pt>
                <c:pt idx="397">
                  <c:v>0.42387027980535075</c:v>
                </c:pt>
                <c:pt idx="398">
                  <c:v>0.42486804503756515</c:v>
                </c:pt>
                <c:pt idx="399">
                  <c:v>0.42586582171624338</c:v>
                </c:pt>
                <c:pt idx="400">
                  <c:v>0.4268636097536771</c:v>
                </c:pt>
                <c:pt idx="401">
                  <c:v>0.42786140906305142</c:v>
                </c:pt>
                <c:pt idx="402">
                  <c:v>0.4288592195584342</c:v>
                </c:pt>
                <c:pt idx="403">
                  <c:v>0.42985704115476425</c:v>
                </c:pt>
                <c:pt idx="404">
                  <c:v>0.43085487376784048</c:v>
                </c:pt>
                <c:pt idx="405">
                  <c:v>0.43185271731431135</c:v>
                </c:pt>
                <c:pt idx="406">
                  <c:v>0.43285057171166375</c:v>
                </c:pt>
                <c:pt idx="407">
                  <c:v>0.43384843687821262</c:v>
                </c:pt>
                <c:pt idx="408">
                  <c:v>0.43484631273309093</c:v>
                </c:pt>
                <c:pt idx="409">
                  <c:v>0.43584419919623912</c:v>
                </c:pt>
                <c:pt idx="410">
                  <c:v>0.43684209618839498</c:v>
                </c:pt>
                <c:pt idx="411">
                  <c:v>0.43784000363108388</c:v>
                </c:pt>
                <c:pt idx="412">
                  <c:v>0.43883792144660916</c:v>
                </c:pt>
                <c:pt idx="413">
                  <c:v>0.43983584955804234</c:v>
                </c:pt>
                <c:pt idx="414">
                  <c:v>0.44083378788921357</c:v>
                </c:pt>
                <c:pt idx="415">
                  <c:v>0.44183173636470274</c:v>
                </c:pt>
                <c:pt idx="416">
                  <c:v>0.44282969490982943</c:v>
                </c:pt>
                <c:pt idx="417">
                  <c:v>0.44382766345064506</c:v>
                </c:pt>
                <c:pt idx="418">
                  <c:v>0.44482564191392265</c:v>
                </c:pt>
                <c:pt idx="419">
                  <c:v>0.44582363022714888</c:v>
                </c:pt>
                <c:pt idx="420">
                  <c:v>0.44682162831851563</c:v>
                </c:pt>
                <c:pt idx="421">
                  <c:v>0.44781963611691034</c:v>
                </c:pt>
                <c:pt idx="422">
                  <c:v>0.44881765355190878</c:v>
                </c:pt>
                <c:pt idx="423">
                  <c:v>0.44981568055376592</c:v>
                </c:pt>
                <c:pt idx="424">
                  <c:v>0.45081371705340828</c:v>
                </c:pt>
                <c:pt idx="425">
                  <c:v>0.45181176298242565</c:v>
                </c:pt>
                <c:pt idx="426">
                  <c:v>0.45280981827306316</c:v>
                </c:pt>
                <c:pt idx="427">
                  <c:v>0.45380788285821327</c:v>
                </c:pt>
                <c:pt idx="428">
                  <c:v>0.45480595667140861</c:v>
                </c:pt>
                <c:pt idx="429">
                  <c:v>0.45580403964681376</c:v>
                </c:pt>
                <c:pt idx="430">
                  <c:v>0.45680213171921796</c:v>
                </c:pt>
                <c:pt idx="431">
                  <c:v>0.45780023282402799</c:v>
                </c:pt>
                <c:pt idx="432">
                  <c:v>0.4587983428972604</c:v>
                </c:pt>
                <c:pt idx="433">
                  <c:v>0.45979646187553486</c:v>
                </c:pt>
                <c:pt idx="434">
                  <c:v>0.46079458969606657</c:v>
                </c:pt>
                <c:pt idx="435">
                  <c:v>0.46179272629665941</c:v>
                </c:pt>
                <c:pt idx="436">
                  <c:v>0.46279087161569971</c:v>
                </c:pt>
                <c:pt idx="437">
                  <c:v>0.46378902559214819</c:v>
                </c:pt>
                <c:pt idx="438">
                  <c:v>0.46478718816553438</c:v>
                </c:pt>
                <c:pt idx="439">
                  <c:v>0.46578535927594955</c:v>
                </c:pt>
                <c:pt idx="440">
                  <c:v>0.46678353886404028</c:v>
                </c:pt>
                <c:pt idx="441">
                  <c:v>0.46778172687100195</c:v>
                </c:pt>
                <c:pt idx="442">
                  <c:v>0.46877992323857276</c:v>
                </c:pt>
                <c:pt idx="443">
                  <c:v>0.46977812790902668</c:v>
                </c:pt>
                <c:pt idx="444">
                  <c:v>0.47077634082516845</c:v>
                </c:pt>
                <c:pt idx="445">
                  <c:v>0.47177456193032652</c:v>
                </c:pt>
                <c:pt idx="446">
                  <c:v>0.47277279116834742</c:v>
                </c:pt>
                <c:pt idx="447">
                  <c:v>0.47377102848358998</c:v>
                </c:pt>
                <c:pt idx="448">
                  <c:v>0.47476927382091949</c:v>
                </c:pt>
                <c:pt idx="449">
                  <c:v>0.47576752712570175</c:v>
                </c:pt>
                <c:pt idx="450">
                  <c:v>0.47676578834379735</c:v>
                </c:pt>
                <c:pt idx="451">
                  <c:v>0.47776405742155642</c:v>
                </c:pt>
                <c:pt idx="452">
                  <c:v>0.47876233430581294</c:v>
                </c:pt>
                <c:pt idx="453">
                  <c:v>0.47976061894387917</c:v>
                </c:pt>
                <c:pt idx="454">
                  <c:v>0.48075891128354054</c:v>
                </c:pt>
                <c:pt idx="455">
                  <c:v>0.48175721127305005</c:v>
                </c:pt>
                <c:pt idx="456">
                  <c:v>0.48275551886112328</c:v>
                </c:pt>
                <c:pt idx="457">
                  <c:v>0.48375383399693328</c:v>
                </c:pt>
                <c:pt idx="458">
                  <c:v>0.48475215663010518</c:v>
                </c:pt>
                <c:pt idx="459">
                  <c:v>0.48575048671071136</c:v>
                </c:pt>
                <c:pt idx="460">
                  <c:v>0.48674882418926657</c:v>
                </c:pt>
                <c:pt idx="461">
                  <c:v>0.4877471690167231</c:v>
                </c:pt>
                <c:pt idx="462">
                  <c:v>0.48874552114446557</c:v>
                </c:pt>
                <c:pt idx="463">
                  <c:v>0.48974388052430662</c:v>
                </c:pt>
                <c:pt idx="464">
                  <c:v>0.49074224710848191</c:v>
                </c:pt>
                <c:pt idx="465">
                  <c:v>0.49174062084964554</c:v>
                </c:pt>
                <c:pt idx="466">
                  <c:v>0.49273900170086565</c:v>
                </c:pt>
                <c:pt idx="467">
                  <c:v>0.49373738961561997</c:v>
                </c:pt>
                <c:pt idx="468">
                  <c:v>0.49473578454779071</c:v>
                </c:pt>
                <c:pt idx="469">
                  <c:v>0.49573418645166101</c:v>
                </c:pt>
                <c:pt idx="470">
                  <c:v>0.49673259528191016</c:v>
                </c:pt>
                <c:pt idx="471">
                  <c:v>0.4977310109936095</c:v>
                </c:pt>
                <c:pt idx="472">
                  <c:v>0.49872943354221766</c:v>
                </c:pt>
                <c:pt idx="473">
                  <c:v>0.49972786288357735</c:v>
                </c:pt>
                <c:pt idx="474">
                  <c:v>0.5007262989739103</c:v>
                </c:pt>
                <c:pt idx="475">
                  <c:v>0.50172474176981385</c:v>
                </c:pt>
                <c:pt idx="476">
                  <c:v>0.50272319122825648</c:v>
                </c:pt>
                <c:pt idx="477">
                  <c:v>0.50372164730657421</c:v>
                </c:pt>
                <c:pt idx="478">
                  <c:v>0.50472010996246619</c:v>
                </c:pt>
                <c:pt idx="479">
                  <c:v>0.50571857915399188</c:v>
                </c:pt>
                <c:pt idx="480">
                  <c:v>0.50671705483956575</c:v>
                </c:pt>
                <c:pt idx="481">
                  <c:v>0.5077155369779548</c:v>
                </c:pt>
                <c:pt idx="482">
                  <c:v>0.50871402552827394</c:v>
                </c:pt>
                <c:pt idx="483">
                  <c:v>0.50971252044998328</c:v>
                </c:pt>
                <c:pt idx="484">
                  <c:v>0.51071102170288341</c:v>
                </c:pt>
                <c:pt idx="485">
                  <c:v>0.51170952924711255</c:v>
                </c:pt>
                <c:pt idx="486">
                  <c:v>0.51270804304314288</c:v>
                </c:pt>
                <c:pt idx="487">
                  <c:v>0.51370656305177709</c:v>
                </c:pt>
                <c:pt idx="488">
                  <c:v>0.51470508923414438</c:v>
                </c:pt>
                <c:pt idx="489">
                  <c:v>0.51570362155169813</c:v>
                </c:pt>
                <c:pt idx="490">
                  <c:v>0.51670215996621149</c:v>
                </c:pt>
                <c:pt idx="491">
                  <c:v>0.51770070443977467</c:v>
                </c:pt>
                <c:pt idx="492">
                  <c:v>0.51869925493479163</c:v>
                </c:pt>
                <c:pt idx="493">
                  <c:v>0.51969781141397642</c:v>
                </c:pt>
                <c:pt idx="494">
                  <c:v>0.52069637384035039</c:v>
                </c:pt>
                <c:pt idx="495">
                  <c:v>0.521694942177239</c:v>
                </c:pt>
                <c:pt idx="496">
                  <c:v>0.52269351638826844</c:v>
                </c:pt>
                <c:pt idx="497">
                  <c:v>0.52369209643736303</c:v>
                </c:pt>
                <c:pt idx="498">
                  <c:v>0.52469068228874172</c:v>
                </c:pt>
                <c:pt idx="499">
                  <c:v>0.52568927390691489</c:v>
                </c:pt>
                <c:pt idx="500">
                  <c:v>0.52668787125668237</c:v>
                </c:pt>
                <c:pt idx="501">
                  <c:v>0.52768647430312943</c:v>
                </c:pt>
                <c:pt idx="502">
                  <c:v>0.52868508301162453</c:v>
                </c:pt>
                <c:pt idx="503">
                  <c:v>0.52968369734781606</c:v>
                </c:pt>
                <c:pt idx="504">
                  <c:v>0.53068231727762982</c:v>
                </c:pt>
                <c:pt idx="505">
                  <c:v>0.53168094276726618</c:v>
                </c:pt>
                <c:pt idx="506">
                  <c:v>0.5326795737831973</c:v>
                </c:pt>
                <c:pt idx="507">
                  <c:v>0.53367821029216422</c:v>
                </c:pt>
                <c:pt idx="508">
                  <c:v>0.53467685226117434</c:v>
                </c:pt>
                <c:pt idx="509">
                  <c:v>0.53567549965749861</c:v>
                </c:pt>
                <c:pt idx="510">
                  <c:v>0.53667415244866945</c:v>
                </c:pt>
                <c:pt idx="511">
                  <c:v>0.53767281060247707</c:v>
                </c:pt>
                <c:pt idx="512">
                  <c:v>0.53867147408696825</c:v>
                </c:pt>
                <c:pt idx="513">
                  <c:v>0.53967014287044257</c:v>
                </c:pt>
                <c:pt idx="514">
                  <c:v>0.54066881692145075</c:v>
                </c:pt>
                <c:pt idx="515">
                  <c:v>0.54166749620879162</c:v>
                </c:pt>
                <c:pt idx="516">
                  <c:v>0.54266618070151029</c:v>
                </c:pt>
                <c:pt idx="517">
                  <c:v>0.5436648703688951</c:v>
                </c:pt>
                <c:pt idx="518">
                  <c:v>0.54466356518047554</c:v>
                </c:pt>
                <c:pt idx="519">
                  <c:v>0.54566226510601978</c:v>
                </c:pt>
                <c:pt idx="520">
                  <c:v>0.54666097011553261</c:v>
                </c:pt>
                <c:pt idx="521">
                  <c:v>0.54765968017925259</c:v>
                </c:pt>
                <c:pt idx="522">
                  <c:v>0.54865839526765048</c:v>
                </c:pt>
                <c:pt idx="523">
                  <c:v>0.54965711535142647</c:v>
                </c:pt>
                <c:pt idx="524">
                  <c:v>0.55065584040150806</c:v>
                </c:pt>
                <c:pt idx="525">
                  <c:v>0.55165457038904764</c:v>
                </c:pt>
                <c:pt idx="526">
                  <c:v>0.55265330528542111</c:v>
                </c:pt>
                <c:pt idx="527">
                  <c:v>0.5536520450622251</c:v>
                </c:pt>
                <c:pt idx="528">
                  <c:v>0.55465078969127424</c:v>
                </c:pt>
                <c:pt idx="529">
                  <c:v>0.55564953914460069</c:v>
                </c:pt>
                <c:pt idx="530">
                  <c:v>0.55664829339445054</c:v>
                </c:pt>
                <c:pt idx="531">
                  <c:v>0.5576470524132825</c:v>
                </c:pt>
                <c:pt idx="532">
                  <c:v>0.55864581617376563</c:v>
                </c:pt>
                <c:pt idx="533">
                  <c:v>0.55964458464877787</c:v>
                </c:pt>
                <c:pt idx="534">
                  <c:v>0.56064335781140295</c:v>
                </c:pt>
                <c:pt idx="535">
                  <c:v>0.5616421356349296</c:v>
                </c:pt>
                <c:pt idx="536">
                  <c:v>0.56264091809284877</c:v>
                </c:pt>
                <c:pt idx="537">
                  <c:v>0.56363970515885209</c:v>
                </c:pt>
                <c:pt idx="538">
                  <c:v>0.56463849680683009</c:v>
                </c:pt>
                <c:pt idx="539">
                  <c:v>0.56563729301087018</c:v>
                </c:pt>
                <c:pt idx="540">
                  <c:v>0.5666360937452547</c:v>
                </c:pt>
                <c:pt idx="541">
                  <c:v>0.56763489898445896</c:v>
                </c:pt>
                <c:pt idx="542">
                  <c:v>0.56863370870315011</c:v>
                </c:pt>
                <c:pt idx="543">
                  <c:v>0.56963252287618438</c:v>
                </c:pt>
                <c:pt idx="544">
                  <c:v>0.57063134147860606</c:v>
                </c:pt>
                <c:pt idx="545">
                  <c:v>0.57163016448564563</c:v>
                </c:pt>
                <c:pt idx="546">
                  <c:v>0.57262899187271765</c:v>
                </c:pt>
                <c:pt idx="547">
                  <c:v>0.57362782361541964</c:v>
                </c:pt>
                <c:pt idx="548">
                  <c:v>0.57462665968952953</c:v>
                </c:pt>
                <c:pt idx="549">
                  <c:v>0.57562550007100499</c:v>
                </c:pt>
                <c:pt idx="550">
                  <c:v>0.5766243447359809</c:v>
                </c:pt>
                <c:pt idx="551">
                  <c:v>0.57762319366076864</c:v>
                </c:pt>
                <c:pt idx="552">
                  <c:v>0.57862204682185314</c:v>
                </c:pt>
                <c:pt idx="553">
                  <c:v>0.57962090419589296</c:v>
                </c:pt>
                <c:pt idx="554">
                  <c:v>0.58061976575971708</c:v>
                </c:pt>
                <c:pt idx="555">
                  <c:v>0.58161863149032456</c:v>
                </c:pt>
                <c:pt idx="556">
                  <c:v>0.58261750136488211</c:v>
                </c:pt>
                <c:pt idx="557">
                  <c:v>0.58361637536072331</c:v>
                </c:pt>
                <c:pt idx="558">
                  <c:v>0.5846152534553466</c:v>
                </c:pt>
                <c:pt idx="559">
                  <c:v>0.58561413562641407</c:v>
                </c:pt>
                <c:pt idx="560">
                  <c:v>0.58661302185174935</c:v>
                </c:pt>
                <c:pt idx="561">
                  <c:v>0.58761191210933705</c:v>
                </c:pt>
                <c:pt idx="562">
                  <c:v>0.58861080637732077</c:v>
                </c:pt>
                <c:pt idx="563">
                  <c:v>0.58960970463400186</c:v>
                </c:pt>
                <c:pt idx="564">
                  <c:v>0.59060860685783778</c:v>
                </c:pt>
                <c:pt idx="565">
                  <c:v>0.59160751302744108</c:v>
                </c:pt>
                <c:pt idx="566">
                  <c:v>0.59260642312157719</c:v>
                </c:pt>
                <c:pt idx="567">
                  <c:v>0.59360533711916441</c:v>
                </c:pt>
                <c:pt idx="568">
                  <c:v>0.59460425499927105</c:v>
                </c:pt>
                <c:pt idx="569">
                  <c:v>0.59560317674111529</c:v>
                </c:pt>
                <c:pt idx="570">
                  <c:v>0.59660210232406308</c:v>
                </c:pt>
                <c:pt idx="571">
                  <c:v>0.59760103172762713</c:v>
                </c:pt>
                <c:pt idx="572">
                  <c:v>0.59859996493146572</c:v>
                </c:pt>
                <c:pt idx="573">
                  <c:v>0.59959890191538145</c:v>
                </c:pt>
                <c:pt idx="574">
                  <c:v>0.60059784265931904</c:v>
                </c:pt>
                <c:pt idx="575">
                  <c:v>0.60159678714336573</c:v>
                </c:pt>
                <c:pt idx="576">
                  <c:v>0.60259573534774857</c:v>
                </c:pt>
                <c:pt idx="577">
                  <c:v>0.60359468725283372</c:v>
                </c:pt>
                <c:pt idx="578">
                  <c:v>0.60459364283912553</c:v>
                </c:pt>
                <c:pt idx="579">
                  <c:v>0.60559260208726484</c:v>
                </c:pt>
                <c:pt idx="580">
                  <c:v>0.60659156497802824</c:v>
                </c:pt>
                <c:pt idx="581">
                  <c:v>0.60759053149232622</c:v>
                </c:pt>
                <c:pt idx="582">
                  <c:v>0.60858950161120262</c:v>
                </c:pt>
                <c:pt idx="583">
                  <c:v>0.60958847531583338</c:v>
                </c:pt>
                <c:pt idx="584">
                  <c:v>0.61058745258752534</c:v>
                </c:pt>
                <c:pt idx="585">
                  <c:v>0.61158643340771457</c:v>
                </c:pt>
                <c:pt idx="586">
                  <c:v>0.61258541775796627</c:v>
                </c:pt>
                <c:pt idx="587">
                  <c:v>0.61358440561997263</c:v>
                </c:pt>
                <c:pt idx="588">
                  <c:v>0.61458339697555286</c:v>
                </c:pt>
                <c:pt idx="589">
                  <c:v>0.61558239180665064</c:v>
                </c:pt>
                <c:pt idx="590">
                  <c:v>0.61658139009533464</c:v>
                </c:pt>
                <c:pt idx="591">
                  <c:v>0.61758039182379587</c:v>
                </c:pt>
                <c:pt idx="592">
                  <c:v>0.61857939697434827</c:v>
                </c:pt>
                <c:pt idx="593">
                  <c:v>0.61957840552942611</c:v>
                </c:pt>
                <c:pt idx="594">
                  <c:v>0.62057741747158401</c:v>
                </c:pt>
                <c:pt idx="595">
                  <c:v>0.62157643278349572</c:v>
                </c:pt>
                <c:pt idx="596">
                  <c:v>0.62257545144795245</c:v>
                </c:pt>
                <c:pt idx="597">
                  <c:v>0.62357447344786276</c:v>
                </c:pt>
                <c:pt idx="598">
                  <c:v>0.62457349876625134</c:v>
                </c:pt>
                <c:pt idx="599">
                  <c:v>0.62557252738625724</c:v>
                </c:pt>
                <c:pt idx="600">
                  <c:v>0.62657155929113428</c:v>
                </c:pt>
                <c:pt idx="601">
                  <c:v>0.62757059446424879</c:v>
                </c:pt>
                <c:pt idx="602">
                  <c:v>0.62856963288907952</c:v>
                </c:pt>
                <c:pt idx="603">
                  <c:v>0.62956867454921628</c:v>
                </c:pt>
                <c:pt idx="604">
                  <c:v>0.63056771942835899</c:v>
                </c:pt>
                <c:pt idx="605">
                  <c:v>0.63156676751031693</c:v>
                </c:pt>
                <c:pt idx="606">
                  <c:v>0.63256581877900808</c:v>
                </c:pt>
                <c:pt idx="607">
                  <c:v>0.63356487321845745</c:v>
                </c:pt>
                <c:pt idx="608">
                  <c:v>0.63456393081279694</c:v>
                </c:pt>
                <c:pt idx="609">
                  <c:v>0.63556299154626406</c:v>
                </c:pt>
                <c:pt idx="610">
                  <c:v>0.63656205540320099</c:v>
                </c:pt>
                <c:pt idx="611">
                  <c:v>0.63756112236805429</c:v>
                </c:pt>
                <c:pt idx="612">
                  <c:v>0.63856019242537321</c:v>
                </c:pt>
                <c:pt idx="613">
                  <c:v>0.63955926555980924</c:v>
                </c:pt>
                <c:pt idx="614">
                  <c:v>0.6405583417561157</c:v>
                </c:pt>
                <c:pt idx="615">
                  <c:v>0.64155742099914581</c:v>
                </c:pt>
                <c:pt idx="616">
                  <c:v>0.64255650327385305</c:v>
                </c:pt>
                <c:pt idx="617">
                  <c:v>0.6435555885652896</c:v>
                </c:pt>
                <c:pt idx="618">
                  <c:v>0.64455467685860601</c:v>
                </c:pt>
                <c:pt idx="619">
                  <c:v>0.64555376813904952</c:v>
                </c:pt>
                <c:pt idx="620">
                  <c:v>0.64655286239196463</c:v>
                </c:pt>
                <c:pt idx="621">
                  <c:v>0.64755195960279077</c:v>
                </c:pt>
                <c:pt idx="622">
                  <c:v>0.64855105975706295</c:v>
                </c:pt>
                <c:pt idx="623">
                  <c:v>0.64955016284041012</c:v>
                </c:pt>
                <c:pt idx="624">
                  <c:v>0.65054926883855457</c:v>
                </c:pt>
                <c:pt idx="625">
                  <c:v>0.65154837773731122</c:v>
                </c:pt>
                <c:pt idx="626">
                  <c:v>0.65254748952258712</c:v>
                </c:pt>
                <c:pt idx="627">
                  <c:v>0.65354660418038013</c:v>
                </c:pt>
                <c:pt idx="628">
                  <c:v>0.6545457216967786</c:v>
                </c:pt>
                <c:pt idx="629">
                  <c:v>0.6555448420579606</c:v>
                </c:pt>
                <c:pt idx="630">
                  <c:v>0.65654396525019354</c:v>
                </c:pt>
                <c:pt idx="631">
                  <c:v>0.65754309125983235</c:v>
                </c:pt>
                <c:pt idx="632">
                  <c:v>0.65854222007331997</c:v>
                </c:pt>
                <c:pt idx="633">
                  <c:v>0.6595413516771863</c:v>
                </c:pt>
                <c:pt idx="634">
                  <c:v>0.66054048605804683</c:v>
                </c:pt>
                <c:pt idx="635">
                  <c:v>0.66153962320260307</c:v>
                </c:pt>
                <c:pt idx="636">
                  <c:v>0.66253876309764104</c:v>
                </c:pt>
                <c:pt idx="637">
                  <c:v>0.6635379057300308</c:v>
                </c:pt>
                <c:pt idx="638">
                  <c:v>0.66453705108672623</c:v>
                </c:pt>
                <c:pt idx="639">
                  <c:v>0.66553619915476347</c:v>
                </c:pt>
                <c:pt idx="640">
                  <c:v>0.66653534992126084</c:v>
                </c:pt>
                <c:pt idx="641">
                  <c:v>0.6675345033734188</c:v>
                </c:pt>
                <c:pt idx="642">
                  <c:v>0.66853365949851762</c:v>
                </c:pt>
                <c:pt idx="643">
                  <c:v>0.66953281828391831</c:v>
                </c:pt>
                <c:pt idx="644">
                  <c:v>0.6705319797170618</c:v>
                </c:pt>
                <c:pt idx="645">
                  <c:v>0.67153114378546719</c:v>
                </c:pt>
                <c:pt idx="646">
                  <c:v>0.67253031047673228</c:v>
                </c:pt>
                <c:pt idx="647">
                  <c:v>0.67352947977853272</c:v>
                </c:pt>
                <c:pt idx="648">
                  <c:v>0.67452865167862086</c:v>
                </c:pt>
                <c:pt idx="649">
                  <c:v>0.67552782616482576</c:v>
                </c:pt>
                <c:pt idx="650">
                  <c:v>0.67652700322505233</c:v>
                </c:pt>
                <c:pt idx="651">
                  <c:v>0.67752618284728094</c:v>
                </c:pt>
                <c:pt idx="652">
                  <c:v>0.67852536501956651</c:v>
                </c:pt>
                <c:pt idx="653">
                  <c:v>0.67952454973003817</c:v>
                </c:pt>
                <c:pt idx="654">
                  <c:v>0.68052373696689838</c:v>
                </c:pt>
                <c:pt idx="655">
                  <c:v>0.68152292671842307</c:v>
                </c:pt>
                <c:pt idx="656">
                  <c:v>0.68252211897296022</c:v>
                </c:pt>
                <c:pt idx="657">
                  <c:v>0.68352131371892966</c:v>
                </c:pt>
                <c:pt idx="658">
                  <c:v>0.68452051094482258</c:v>
                </c:pt>
                <c:pt idx="659">
                  <c:v>0.68551971063920136</c:v>
                </c:pt>
                <c:pt idx="660">
                  <c:v>0.68651891279069832</c:v>
                </c:pt>
                <c:pt idx="661">
                  <c:v>0.68751811738801505</c:v>
                </c:pt>
                <c:pt idx="662">
                  <c:v>0.68851732441992275</c:v>
                </c:pt>
                <c:pt idx="663">
                  <c:v>0.68951653387526135</c:v>
                </c:pt>
                <c:pt idx="664">
                  <c:v>0.69051574574293872</c:v>
                </c:pt>
                <c:pt idx="665">
                  <c:v>0.69151496001193025</c:v>
                </c:pt>
                <c:pt idx="666">
                  <c:v>0.69251417667127835</c:v>
                </c:pt>
                <c:pt idx="667">
                  <c:v>0.69351339571009196</c:v>
                </c:pt>
                <c:pt idx="668">
                  <c:v>0.69451261711754675</c:v>
                </c:pt>
                <c:pt idx="669">
                  <c:v>0.69551184088288287</c:v>
                </c:pt>
                <c:pt idx="670">
                  <c:v>0.69651106699540644</c:v>
                </c:pt>
                <c:pt idx="671">
                  <c:v>0.69751029544448762</c:v>
                </c:pt>
                <c:pt idx="672">
                  <c:v>0.69850952621956086</c:v>
                </c:pt>
                <c:pt idx="673">
                  <c:v>0.69950875931012413</c:v>
                </c:pt>
                <c:pt idx="674">
                  <c:v>0.70050799470573866</c:v>
                </c:pt>
                <c:pt idx="675">
                  <c:v>0.70150723239602819</c:v>
                </c:pt>
                <c:pt idx="676">
                  <c:v>0.70250647237067865</c:v>
                </c:pt>
                <c:pt idx="677">
                  <c:v>0.70350571461943778</c:v>
                </c:pt>
                <c:pt idx="678">
                  <c:v>0.70450495913211464</c:v>
                </c:pt>
                <c:pt idx="679">
                  <c:v>0.70550420589857887</c:v>
                </c:pt>
                <c:pt idx="680">
                  <c:v>0.70650345490876065</c:v>
                </c:pt>
                <c:pt idx="681">
                  <c:v>0.70750270615264987</c:v>
                </c:pt>
                <c:pt idx="682">
                  <c:v>0.70850195962029594</c:v>
                </c:pt>
                <c:pt idx="683">
                  <c:v>0.70950121530180743</c:v>
                </c:pt>
                <c:pt idx="684">
                  <c:v>0.71050047318735121</c:v>
                </c:pt>
                <c:pt idx="685">
                  <c:v>0.71149973326715288</c:v>
                </c:pt>
                <c:pt idx="686">
                  <c:v>0.71249899553149487</c:v>
                </c:pt>
                <c:pt idx="687">
                  <c:v>0.71349825997071759</c:v>
                </c:pt>
                <c:pt idx="688">
                  <c:v>0.71449752657521803</c:v>
                </c:pt>
                <c:pt idx="689">
                  <c:v>0.71549679533544963</c:v>
                </c:pt>
                <c:pt idx="690">
                  <c:v>0.71649606624192208</c:v>
                </c:pt>
                <c:pt idx="691">
                  <c:v>0.71749533928520048</c:v>
                </c:pt>
                <c:pt idx="692">
                  <c:v>0.71849461445590501</c:v>
                </c:pt>
                <c:pt idx="693">
                  <c:v>0.71949389174471123</c:v>
                </c:pt>
                <c:pt idx="694">
                  <c:v>0.72049317114234845</c:v>
                </c:pt>
                <c:pt idx="695">
                  <c:v>0.72149245263960038</c:v>
                </c:pt>
                <c:pt idx="696">
                  <c:v>0.72249173622730434</c:v>
                </c:pt>
                <c:pt idx="697">
                  <c:v>0.72349102189635073</c:v>
                </c:pt>
                <c:pt idx="698">
                  <c:v>0.72449030963768279</c:v>
                </c:pt>
                <c:pt idx="699">
                  <c:v>0.72548959944229652</c:v>
                </c:pt>
                <c:pt idx="700">
                  <c:v>0.72648889130123973</c:v>
                </c:pt>
                <c:pt idx="701">
                  <c:v>0.72748818520561187</c:v>
                </c:pt>
                <c:pt idx="702">
                  <c:v>0.72848748114656414</c:v>
                </c:pt>
                <c:pt idx="703">
                  <c:v>0.72948677911529825</c:v>
                </c:pt>
                <c:pt idx="704">
                  <c:v>0.73048607910306684</c:v>
                </c:pt>
                <c:pt idx="705">
                  <c:v>0.73148538110117256</c:v>
                </c:pt>
                <c:pt idx="706">
                  <c:v>0.73248468510096798</c:v>
                </c:pt>
                <c:pt idx="707">
                  <c:v>0.73348399109385554</c:v>
                </c:pt>
                <c:pt idx="708">
                  <c:v>0.73448329907128629</c:v>
                </c:pt>
                <c:pt idx="709">
                  <c:v>0.73548260902476037</c:v>
                </c:pt>
                <c:pt idx="710">
                  <c:v>0.73648192094582632</c:v>
                </c:pt>
                <c:pt idx="711">
                  <c:v>0.7374812348260813</c:v>
                </c:pt>
                <c:pt idx="712">
                  <c:v>0.73848055065716933</c:v>
                </c:pt>
                <c:pt idx="713">
                  <c:v>0.73947986843078262</c:v>
                </c:pt>
                <c:pt idx="714">
                  <c:v>0.74047918813866009</c:v>
                </c:pt>
                <c:pt idx="715">
                  <c:v>0.74147850977258789</c:v>
                </c:pt>
                <c:pt idx="716">
                  <c:v>0.74247783332439776</c:v>
                </c:pt>
                <c:pt idx="717">
                  <c:v>0.74347715878596865</c:v>
                </c:pt>
                <c:pt idx="718">
                  <c:v>0.74447648614922424</c:v>
                </c:pt>
                <c:pt idx="719">
                  <c:v>0.74547581540613461</c:v>
                </c:pt>
                <c:pt idx="720">
                  <c:v>0.74647514654871427</c:v>
                </c:pt>
                <c:pt idx="721">
                  <c:v>0.74747447956902302</c:v>
                </c:pt>
                <c:pt idx="722">
                  <c:v>0.74847381445916494</c:v>
                </c:pt>
                <c:pt idx="723">
                  <c:v>0.74947315121128844</c:v>
                </c:pt>
                <c:pt idx="724">
                  <c:v>0.75047248981758563</c:v>
                </c:pt>
                <c:pt idx="725">
                  <c:v>0.75147183027029252</c:v>
                </c:pt>
                <c:pt idx="726">
                  <c:v>0.75247117256168816</c:v>
                </c:pt>
                <c:pt idx="727">
                  <c:v>0.7534705166840947</c:v>
                </c:pt>
                <c:pt idx="728">
                  <c:v>0.75446986262987692</c:v>
                </c:pt>
                <c:pt idx="729">
                  <c:v>0.75546921039144199</c:v>
                </c:pt>
                <c:pt idx="730">
                  <c:v>0.75646855996123918</c:v>
                </c:pt>
                <c:pt idx="731">
                  <c:v>0.75746791133175961</c:v>
                </c:pt>
                <c:pt idx="732">
                  <c:v>0.75846726449553592</c:v>
                </c:pt>
                <c:pt idx="733">
                  <c:v>0.75946661944514193</c:v>
                </c:pt>
                <c:pt idx="734">
                  <c:v>0.76046597617319256</c:v>
                </c:pt>
                <c:pt idx="735">
                  <c:v>0.76146533467234301</c:v>
                </c:pt>
                <c:pt idx="736">
                  <c:v>0.76246469493528923</c:v>
                </c:pt>
                <c:pt idx="737">
                  <c:v>0.76346405695476727</c:v>
                </c:pt>
                <c:pt idx="738">
                  <c:v>0.76446342072355278</c:v>
                </c:pt>
                <c:pt idx="739">
                  <c:v>0.76546278623446107</c:v>
                </c:pt>
                <c:pt idx="740">
                  <c:v>0.76646215348034674</c:v>
                </c:pt>
                <c:pt idx="741">
                  <c:v>0.76746152245410371</c:v>
                </c:pt>
                <c:pt idx="742">
                  <c:v>0.76846089314866417</c:v>
                </c:pt>
                <c:pt idx="743">
                  <c:v>0.76946026555699898</c:v>
                </c:pt>
                <c:pt idx="744">
                  <c:v>0.77045963967211728</c:v>
                </c:pt>
                <c:pt idx="745">
                  <c:v>0.7714590154870663</c:v>
                </c:pt>
                <c:pt idx="746">
                  <c:v>0.77245839299493069</c:v>
                </c:pt>
                <c:pt idx="747">
                  <c:v>0.77345777218883294</c:v>
                </c:pt>
                <c:pt idx="748">
                  <c:v>0.77445715306193219</c:v>
                </c:pt>
                <c:pt idx="749">
                  <c:v>0.775456535607425</c:v>
                </c:pt>
                <c:pt idx="750">
                  <c:v>0.77645591981854456</c:v>
                </c:pt>
                <c:pt idx="751">
                  <c:v>0.77745530568856047</c:v>
                </c:pt>
                <c:pt idx="752">
                  <c:v>0.77845469321077854</c:v>
                </c:pt>
                <c:pt idx="753">
                  <c:v>0.7794540823785403</c:v>
                </c:pt>
                <c:pt idx="754">
                  <c:v>0.78045347318522351</c:v>
                </c:pt>
                <c:pt idx="755">
                  <c:v>0.78145286562424088</c:v>
                </c:pt>
                <c:pt idx="756">
                  <c:v>0.78245225968904097</c:v>
                </c:pt>
                <c:pt idx="757">
                  <c:v>0.78345165537310679</c:v>
                </c:pt>
                <c:pt idx="758">
                  <c:v>0.78445105266995641</c:v>
                </c:pt>
                <c:pt idx="759">
                  <c:v>0.78545045157314242</c:v>
                </c:pt>
                <c:pt idx="760">
                  <c:v>0.78644985207625184</c:v>
                </c:pt>
                <c:pt idx="761">
                  <c:v>0.78744925417290546</c:v>
                </c:pt>
                <c:pt idx="762">
                  <c:v>0.788448657856758</c:v>
                </c:pt>
                <c:pt idx="763">
                  <c:v>0.78944806312149829</c:v>
                </c:pt>
                <c:pt idx="764">
                  <c:v>0.79044746996084814</c:v>
                </c:pt>
                <c:pt idx="765">
                  <c:v>0.79144687836856265</c:v>
                </c:pt>
                <c:pt idx="766">
                  <c:v>0.79244628833842967</c:v>
                </c:pt>
                <c:pt idx="767">
                  <c:v>0.79344569986427038</c:v>
                </c:pt>
                <c:pt idx="768">
                  <c:v>0.79444511293993791</c:v>
                </c:pt>
                <c:pt idx="769">
                  <c:v>0.79544452755931816</c:v>
                </c:pt>
                <c:pt idx="770">
                  <c:v>0.79644394371632887</c:v>
                </c:pt>
                <c:pt idx="771">
                  <c:v>0.79744336140492</c:v>
                </c:pt>
                <c:pt idx="772">
                  <c:v>0.7984427806190727</c:v>
                </c:pt>
                <c:pt idx="773">
                  <c:v>0.79944220135280009</c:v>
                </c:pt>
                <c:pt idx="774">
                  <c:v>0.80044162360014637</c:v>
                </c:pt>
                <c:pt idx="775">
                  <c:v>0.80144104735518684</c:v>
                </c:pt>
                <c:pt idx="776">
                  <c:v>0.80244047261202767</c:v>
                </c:pt>
                <c:pt idx="777">
                  <c:v>0.80343989936480564</c:v>
                </c:pt>
                <c:pt idx="778">
                  <c:v>0.80443932760768833</c:v>
                </c:pt>
                <c:pt idx="779">
                  <c:v>0.80543875733487313</c:v>
                </c:pt>
                <c:pt idx="780">
                  <c:v>0.8064381885405878</c:v>
                </c:pt>
                <c:pt idx="781">
                  <c:v>0.80743762121909024</c:v>
                </c:pt>
                <c:pt idx="782">
                  <c:v>0.80843705536466737</c:v>
                </c:pt>
                <c:pt idx="783">
                  <c:v>0.80943649097163617</c:v>
                </c:pt>
                <c:pt idx="784">
                  <c:v>0.81043592803434261</c:v>
                </c:pt>
                <c:pt idx="785">
                  <c:v>0.8114353665471622</c:v>
                </c:pt>
                <c:pt idx="786">
                  <c:v>0.81243480650449906</c:v>
                </c:pt>
                <c:pt idx="787">
                  <c:v>0.813434247900786</c:v>
                </c:pt>
                <c:pt idx="788">
                  <c:v>0.81443369073048466</c:v>
                </c:pt>
                <c:pt idx="789">
                  <c:v>0.8154331349880849</c:v>
                </c:pt>
                <c:pt idx="790">
                  <c:v>0.81643258066810476</c:v>
                </c:pt>
                <c:pt idx="791">
                  <c:v>0.8174320277650905</c:v>
                </c:pt>
                <c:pt idx="792">
                  <c:v>0.81843147627361601</c:v>
                </c:pt>
                <c:pt idx="793">
                  <c:v>0.81943092618828273</c:v>
                </c:pt>
                <c:pt idx="794">
                  <c:v>0.82043037750372017</c:v>
                </c:pt>
                <c:pt idx="795">
                  <c:v>0.8214298302145846</c:v>
                </c:pt>
                <c:pt idx="796">
                  <c:v>0.82242928431555984</c:v>
                </c:pt>
                <c:pt idx="797">
                  <c:v>0.823428739801356</c:v>
                </c:pt>
                <c:pt idx="798">
                  <c:v>0.82442819666671074</c:v>
                </c:pt>
                <c:pt idx="799">
                  <c:v>0.82542765490638803</c:v>
                </c:pt>
                <c:pt idx="800">
                  <c:v>0.82642711451517814</c:v>
                </c:pt>
                <c:pt idx="801">
                  <c:v>0.82742657548789811</c:v>
                </c:pt>
                <c:pt idx="802">
                  <c:v>0.82842603781939073</c:v>
                </c:pt>
                <c:pt idx="803">
                  <c:v>0.82942550150452476</c:v>
                </c:pt>
                <c:pt idx="804">
                  <c:v>0.83042496653819498</c:v>
                </c:pt>
                <c:pt idx="805">
                  <c:v>0.83142443291532153</c:v>
                </c:pt>
                <c:pt idx="806">
                  <c:v>0.83242390063085048</c:v>
                </c:pt>
                <c:pt idx="807">
                  <c:v>0.8334233696797525</c:v>
                </c:pt>
                <c:pt idx="808">
                  <c:v>0.83442284005702416</c:v>
                </c:pt>
                <c:pt idx="809">
                  <c:v>0.83542231175768678</c:v>
                </c:pt>
                <c:pt idx="810">
                  <c:v>0.83642178477678608</c:v>
                </c:pt>
                <c:pt idx="811">
                  <c:v>0.83742125910939336</c:v>
                </c:pt>
                <c:pt idx="812">
                  <c:v>0.83842073475060352</c:v>
                </c:pt>
                <c:pt idx="813">
                  <c:v>0.83942021169553638</c:v>
                </c:pt>
                <c:pt idx="814">
                  <c:v>0.84041968993933636</c:v>
                </c:pt>
                <c:pt idx="815">
                  <c:v>0.84141916947717088</c:v>
                </c:pt>
                <c:pt idx="816">
                  <c:v>0.84241865030423235</c:v>
                </c:pt>
                <c:pt idx="817">
                  <c:v>0.84341813241573638</c:v>
                </c:pt>
                <c:pt idx="818">
                  <c:v>0.84441761580692243</c:v>
                </c:pt>
                <c:pt idx="819">
                  <c:v>0.8454171004730533</c:v>
                </c:pt>
                <c:pt idx="820">
                  <c:v>0.84641658640941564</c:v>
                </c:pt>
                <c:pt idx="821">
                  <c:v>0.84741607361131843</c:v>
                </c:pt>
                <c:pt idx="822">
                  <c:v>0.84841556207409463</c:v>
                </c:pt>
                <c:pt idx="823">
                  <c:v>0.8494150517930994</c:v>
                </c:pt>
                <c:pt idx="824">
                  <c:v>0.85041454276371109</c:v>
                </c:pt>
                <c:pt idx="825">
                  <c:v>0.85141403498133073</c:v>
                </c:pt>
                <c:pt idx="826">
                  <c:v>0.85241352844138152</c:v>
                </c:pt>
                <c:pt idx="827">
                  <c:v>0.85341302313930922</c:v>
                </c:pt>
                <c:pt idx="828">
                  <c:v>0.85441251907058202</c:v>
                </c:pt>
                <c:pt idx="829">
                  <c:v>0.85541201623068985</c:v>
                </c:pt>
                <c:pt idx="830">
                  <c:v>0.85641151461514486</c:v>
                </c:pt>
                <c:pt idx="831">
                  <c:v>0.85741101421948085</c:v>
                </c:pt>
                <c:pt idx="832">
                  <c:v>0.85841051503925347</c:v>
                </c:pt>
                <c:pt idx="833">
                  <c:v>0.85941001707003972</c:v>
                </c:pt>
                <c:pt idx="834">
                  <c:v>0.86040952030743811</c:v>
                </c:pt>
                <c:pt idx="835">
                  <c:v>0.86140902474706893</c:v>
                </c:pt>
                <c:pt idx="836">
                  <c:v>0.86240853038457277</c:v>
                </c:pt>
                <c:pt idx="837">
                  <c:v>0.86340803721561188</c:v>
                </c:pt>
                <c:pt idx="838">
                  <c:v>0.86440754523586938</c:v>
                </c:pt>
                <c:pt idx="839">
                  <c:v>0.86540705444104904</c:v>
                </c:pt>
                <c:pt idx="840">
                  <c:v>0.86640656482687517</c:v>
                </c:pt>
                <c:pt idx="841">
                  <c:v>0.86740607638909284</c:v>
                </c:pt>
                <c:pt idx="842">
                  <c:v>0.86840558912346766</c:v>
                </c:pt>
                <c:pt idx="843">
                  <c:v>0.86940510302578522</c:v>
                </c:pt>
                <c:pt idx="844">
                  <c:v>0.87040461809185155</c:v>
                </c:pt>
                <c:pt idx="845">
                  <c:v>0.87140413431749253</c:v>
                </c:pt>
                <c:pt idx="846">
                  <c:v>0.87240365169855405</c:v>
                </c:pt>
                <c:pt idx="847">
                  <c:v>0.87340317023090175</c:v>
                </c:pt>
                <c:pt idx="848">
                  <c:v>0.87440268991042125</c:v>
                </c:pt>
                <c:pt idx="849">
                  <c:v>0.87540221073301772</c:v>
                </c:pt>
                <c:pt idx="850">
                  <c:v>0.87640173269461519</c:v>
                </c:pt>
                <c:pt idx="851">
                  <c:v>0.87740125579115769</c:v>
                </c:pt>
                <c:pt idx="852">
                  <c:v>0.87840078001860833</c:v>
                </c:pt>
                <c:pt idx="853">
                  <c:v>0.87940030537294933</c:v>
                </c:pt>
                <c:pt idx="854">
                  <c:v>0.88039983185018178</c:v>
                </c:pt>
                <c:pt idx="855">
                  <c:v>0.88139935944632575</c:v>
                </c:pt>
                <c:pt idx="856">
                  <c:v>0.88239888815742018</c:v>
                </c:pt>
                <c:pt idx="857">
                  <c:v>0.88339841797952279</c:v>
                </c:pt>
                <c:pt idx="858">
                  <c:v>0.8843979489087096</c:v>
                </c:pt>
                <c:pt idx="859">
                  <c:v>0.88539748094107495</c:v>
                </c:pt>
                <c:pt idx="860">
                  <c:v>0.88639701407273186</c:v>
                </c:pt>
                <c:pt idx="861">
                  <c:v>0.88739654829981163</c:v>
                </c:pt>
                <c:pt idx="862">
                  <c:v>0.88839608361846356</c:v>
                </c:pt>
                <c:pt idx="863">
                  <c:v>0.88939562002485495</c:v>
                </c:pt>
                <c:pt idx="864">
                  <c:v>0.89039515751517084</c:v>
                </c:pt>
                <c:pt idx="865">
                  <c:v>0.8913946960856145</c:v>
                </c:pt>
                <c:pt idx="866">
                  <c:v>0.89239423573240673</c:v>
                </c:pt>
                <c:pt idx="867">
                  <c:v>0.89339377645178575</c:v>
                </c:pt>
                <c:pt idx="868">
                  <c:v>0.89439331824000756</c:v>
                </c:pt>
                <c:pt idx="869">
                  <c:v>0.89539286109334537</c:v>
                </c:pt>
                <c:pt idx="870">
                  <c:v>0.89639240500808981</c:v>
                </c:pt>
                <c:pt idx="871">
                  <c:v>0.89739194998054883</c:v>
                </c:pt>
                <c:pt idx="872">
                  <c:v>0.89839149600704726</c:v>
                </c:pt>
                <c:pt idx="873">
                  <c:v>0.89939104308392681</c:v>
                </c:pt>
                <c:pt idx="874">
                  <c:v>0.90039059120754639</c:v>
                </c:pt>
                <c:pt idx="875">
                  <c:v>0.90139014037428178</c:v>
                </c:pt>
                <c:pt idx="876">
                  <c:v>0.90238969058052521</c:v>
                </c:pt>
                <c:pt idx="877">
                  <c:v>0.90338924182268576</c:v>
                </c:pt>
                <c:pt idx="878">
                  <c:v>0.90438879409718886</c:v>
                </c:pt>
                <c:pt idx="879">
                  <c:v>0.90538834740047625</c:v>
                </c:pt>
                <c:pt idx="880">
                  <c:v>0.90638790172900641</c:v>
                </c:pt>
                <c:pt idx="881">
                  <c:v>0.90738745707925361</c:v>
                </c:pt>
                <c:pt idx="882">
                  <c:v>0.90838701344770867</c:v>
                </c:pt>
                <c:pt idx="883">
                  <c:v>0.90938657083087793</c:v>
                </c:pt>
                <c:pt idx="884">
                  <c:v>0.91038612922528472</c:v>
                </c:pt>
                <c:pt idx="885">
                  <c:v>0.91138568862746672</c:v>
                </c:pt>
                <c:pt idx="886">
                  <c:v>0.91238524903397877</c:v>
                </c:pt>
                <c:pt idx="887">
                  <c:v>0.91338481044139053</c:v>
                </c:pt>
                <c:pt idx="888">
                  <c:v>0.91438437284628782</c:v>
                </c:pt>
                <c:pt idx="889">
                  <c:v>0.91538393624527181</c:v>
                </c:pt>
                <c:pt idx="890">
                  <c:v>0.91638350063495855</c:v>
                </c:pt>
                <c:pt idx="891">
                  <c:v>0.91738306601198039</c:v>
                </c:pt>
                <c:pt idx="892">
                  <c:v>0.91838263237298412</c:v>
                </c:pt>
                <c:pt idx="893">
                  <c:v>0.9193821997146322</c:v>
                </c:pt>
                <c:pt idx="894">
                  <c:v>0.92038176803360194</c:v>
                </c:pt>
                <c:pt idx="895">
                  <c:v>0.92138133732658556</c:v>
                </c:pt>
                <c:pt idx="896">
                  <c:v>0.92238090759029046</c:v>
                </c:pt>
                <c:pt idx="897">
                  <c:v>0.92338047882143848</c:v>
                </c:pt>
                <c:pt idx="898">
                  <c:v>0.92438005101676679</c:v>
                </c:pt>
                <c:pt idx="899">
                  <c:v>0.92537962417302655</c:v>
                </c:pt>
                <c:pt idx="900">
                  <c:v>0.92637919828698401</c:v>
                </c:pt>
                <c:pt idx="901">
                  <c:v>0.92737877335541963</c:v>
                </c:pt>
                <c:pt idx="902">
                  <c:v>0.92837834937512831</c:v>
                </c:pt>
                <c:pt idx="903">
                  <c:v>0.92937792634291938</c:v>
                </c:pt>
                <c:pt idx="904">
                  <c:v>0.93037750425561649</c:v>
                </c:pt>
                <c:pt idx="905">
                  <c:v>0.93137708311005729</c:v>
                </c:pt>
                <c:pt idx="906">
                  <c:v>0.93237666290309362</c:v>
                </c:pt>
                <c:pt idx="907">
                  <c:v>0.93337624363159133</c:v>
                </c:pt>
                <c:pt idx="908">
                  <c:v>0.93437582529242991</c:v>
                </c:pt>
                <c:pt idx="909">
                  <c:v>0.93537540788250351</c:v>
                </c:pt>
                <c:pt idx="910">
                  <c:v>0.93637499139871905</c:v>
                </c:pt>
                <c:pt idx="911">
                  <c:v>0.93737457583799777</c:v>
                </c:pt>
                <c:pt idx="912">
                  <c:v>0.93837416119727479</c:v>
                </c:pt>
                <c:pt idx="913">
                  <c:v>0.93937374747349789</c:v>
                </c:pt>
                <c:pt idx="914">
                  <c:v>0.94037333466362916</c:v>
                </c:pt>
                <c:pt idx="915">
                  <c:v>0.94137292276464379</c:v>
                </c:pt>
                <c:pt idx="916">
                  <c:v>0.94237251177353021</c:v>
                </c:pt>
                <c:pt idx="917">
                  <c:v>0.94337210168729035</c:v>
                </c:pt>
                <c:pt idx="918">
                  <c:v>0.94437169250293918</c:v>
                </c:pt>
                <c:pt idx="919">
                  <c:v>0.94537128421750471</c:v>
                </c:pt>
                <c:pt idx="920">
                  <c:v>0.94637087682802812</c:v>
                </c:pt>
                <c:pt idx="921">
                  <c:v>0.94737047033156319</c:v>
                </c:pt>
                <c:pt idx="922">
                  <c:v>0.94837006472517749</c:v>
                </c:pt>
                <c:pt idx="923">
                  <c:v>0.94936966000595058</c:v>
                </c:pt>
                <c:pt idx="924">
                  <c:v>0.95036925617097501</c:v>
                </c:pt>
                <c:pt idx="925">
                  <c:v>0.95136885321735631</c:v>
                </c:pt>
                <c:pt idx="926">
                  <c:v>0.95236845114221202</c:v>
                </c:pt>
                <c:pt idx="927">
                  <c:v>0.95336804994267288</c:v>
                </c:pt>
                <c:pt idx="928">
                  <c:v>0.95436764961588161</c:v>
                </c:pt>
                <c:pt idx="929">
                  <c:v>0.95536725015899393</c:v>
                </c:pt>
                <c:pt idx="930">
                  <c:v>0.95636685156917722</c:v>
                </c:pt>
                <c:pt idx="931">
                  <c:v>0.95736645384361152</c:v>
                </c:pt>
                <c:pt idx="932">
                  <c:v>0.95836605697948929</c:v>
                </c:pt>
                <c:pt idx="933">
                  <c:v>0.95936566097401454</c:v>
                </c:pt>
                <c:pt idx="934">
                  <c:v>0.96036526582440407</c:v>
                </c:pt>
                <c:pt idx="935">
                  <c:v>0.96136487152788586</c:v>
                </c:pt>
                <c:pt idx="936">
                  <c:v>0.96236447808170067</c:v>
                </c:pt>
                <c:pt idx="937">
                  <c:v>0.96336408548310093</c:v>
                </c:pt>
                <c:pt idx="938">
                  <c:v>0.96436369372935016</c:v>
                </c:pt>
                <c:pt idx="939">
                  <c:v>0.96536330281772498</c:v>
                </c:pt>
                <c:pt idx="940">
                  <c:v>0.96636291274551256</c:v>
                </c:pt>
                <c:pt idx="941">
                  <c:v>0.96736252351001217</c:v>
                </c:pt>
                <c:pt idx="942">
                  <c:v>0.96836213510853464</c:v>
                </c:pt>
                <c:pt idx="943">
                  <c:v>0.96936174753840254</c:v>
                </c:pt>
                <c:pt idx="944">
                  <c:v>0.97036136079694912</c:v>
                </c:pt>
                <c:pt idx="945">
                  <c:v>0.97136097488151985</c:v>
                </c:pt>
                <c:pt idx="946">
                  <c:v>0.97236058978947115</c:v>
                </c:pt>
                <c:pt idx="947">
                  <c:v>0.97336020551817071</c:v>
                </c:pt>
                <c:pt idx="948">
                  <c:v>0.9743598220649976</c:v>
                </c:pt>
                <c:pt idx="949">
                  <c:v>0.97535943942734193</c:v>
                </c:pt>
                <c:pt idx="950">
                  <c:v>0.97635905760260466</c:v>
                </c:pt>
                <c:pt idx="951">
                  <c:v>0.97735867658819808</c:v>
                </c:pt>
                <c:pt idx="952">
                  <c:v>0.97835829638154559</c:v>
                </c:pt>
                <c:pt idx="953">
                  <c:v>0.97935791698008123</c:v>
                </c:pt>
                <c:pt idx="954">
                  <c:v>0.98035753838124962</c:v>
                </c:pt>
                <c:pt idx="955">
                  <c:v>0.98135716058250699</c:v>
                </c:pt>
                <c:pt idx="956">
                  <c:v>0.9823567835813195</c:v>
                </c:pt>
                <c:pt idx="957">
                  <c:v>0.9833564073751645</c:v>
                </c:pt>
                <c:pt idx="958">
                  <c:v>0.98435603196152999</c:v>
                </c:pt>
                <c:pt idx="959">
                  <c:v>0.98535565733791386</c:v>
                </c:pt>
                <c:pt idx="960">
                  <c:v>0.98635528350182533</c:v>
                </c:pt>
                <c:pt idx="961">
                  <c:v>0.98735491045078383</c:v>
                </c:pt>
                <c:pt idx="962">
                  <c:v>0.98835453818231889</c:v>
                </c:pt>
                <c:pt idx="963">
                  <c:v>0.98935416669397092</c:v>
                </c:pt>
                <c:pt idx="964">
                  <c:v>0.99035379598328999</c:v>
                </c:pt>
                <c:pt idx="965">
                  <c:v>0.99135342604783727</c:v>
                </c:pt>
                <c:pt idx="966">
                  <c:v>0.99235305688518316</c:v>
                </c:pt>
                <c:pt idx="967">
                  <c:v>0.99335268849290903</c:v>
                </c:pt>
                <c:pt idx="968">
                  <c:v>0.99435232086860548</c:v>
                </c:pt>
                <c:pt idx="969">
                  <c:v>0.9953519540098742</c:v>
                </c:pt>
                <c:pt idx="970">
                  <c:v>0.99635158791432588</c:v>
                </c:pt>
                <c:pt idx="971">
                  <c:v>0.99735122257958153</c:v>
                </c:pt>
                <c:pt idx="972">
                  <c:v>0.99835085800327228</c:v>
                </c:pt>
                <c:pt idx="973">
                  <c:v>0.99935049418303867</c:v>
                </c:pt>
                <c:pt idx="974">
                  <c:v>1.0003501311165313</c:v>
                </c:pt>
                <c:pt idx="975">
                  <c:v>1.0013497688014106</c:v>
                </c:pt>
                <c:pt idx="976">
                  <c:v>1.002349407235346</c:v>
                </c:pt>
                <c:pt idx="977">
                  <c:v>1.0033490464160175</c:v>
                </c:pt>
                <c:pt idx="978">
                  <c:v>1.004348686341114</c:v>
                </c:pt>
                <c:pt idx="979">
                  <c:v>1.0053483270083341</c:v>
                </c:pt>
                <c:pt idx="980">
                  <c:v>1.0063479684153858</c:v>
                </c:pt>
                <c:pt idx="981">
                  <c:v>1.007347610559987</c:v>
                </c:pt>
                <c:pt idx="982">
                  <c:v>1.0083472534398641</c:v>
                </c:pt>
                <c:pt idx="983">
                  <c:v>1.0093468970527537</c:v>
                </c:pt>
                <c:pt idx="984">
                  <c:v>1.0103465413964012</c:v>
                </c:pt>
                <c:pt idx="985">
                  <c:v>1.0113461864685616</c:v>
                </c:pt>
                <c:pt idx="986">
                  <c:v>1.0123458322669985</c:v>
                </c:pt>
                <c:pt idx="987">
                  <c:v>1.0133454787894849</c:v>
                </c:pt>
                <c:pt idx="988">
                  <c:v>1.0143451260338032</c:v>
                </c:pt>
                <c:pt idx="989">
                  <c:v>1.015344773997745</c:v>
                </c:pt>
                <c:pt idx="990">
                  <c:v>1.0163444226791098</c:v>
                </c:pt>
                <c:pt idx="991">
                  <c:v>1.0173440720757074</c:v>
                </c:pt>
                <c:pt idx="992">
                  <c:v>1.0183437221853557</c:v>
                </c:pt>
                <c:pt idx="993">
                  <c:v>1.0193433730058816</c:v>
                </c:pt>
                <c:pt idx="994">
                  <c:v>1.0203430245351206</c:v>
                </c:pt>
                <c:pt idx="995">
                  <c:v>1.0213426767709179</c:v>
                </c:pt>
                <c:pt idx="996">
                  <c:v>1.0223423297111263</c:v>
                </c:pt>
                <c:pt idx="997">
                  <c:v>1.0233419833536082</c:v>
                </c:pt>
                <c:pt idx="998">
                  <c:v>1.0243416376962338</c:v>
                </c:pt>
                <c:pt idx="999">
                  <c:v>1.0253412927368826</c:v>
                </c:pt>
                <c:pt idx="1000">
                  <c:v>1.026340948473442</c:v>
                </c:pt>
                <c:pt idx="1001">
                  <c:v>1.0273406049038087</c:v>
                </c:pt>
                <c:pt idx="1002">
                  <c:v>1.0283402620258877</c:v>
                </c:pt>
                <c:pt idx="1003">
                  <c:v>1.0293399198375917</c:v>
                </c:pt>
                <c:pt idx="1004">
                  <c:v>1.0303395783368423</c:v>
                </c:pt>
                <c:pt idx="1005">
                  <c:v>1.0313392375215695</c:v>
                </c:pt>
                <c:pt idx="1006">
                  <c:v>1.0323388973897119</c:v>
                </c:pt>
                <c:pt idx="1007">
                  <c:v>1.0333385579392151</c:v>
                </c:pt>
                <c:pt idx="1008">
                  <c:v>1.0343382191680348</c:v>
                </c:pt>
                <c:pt idx="1009">
                  <c:v>1.0353378810741334</c:v>
                </c:pt>
                <c:pt idx="1010">
                  <c:v>1.036337543655482</c:v>
                </c:pt>
                <c:pt idx="1011">
                  <c:v>1.0373372069100593</c:v>
                </c:pt>
                <c:pt idx="1012">
                  <c:v>1.0383368708358531</c:v>
                </c:pt>
                <c:pt idx="1013">
                  <c:v>1.0393365354308584</c:v>
                </c:pt>
                <c:pt idx="1014">
                  <c:v>1.0403362006930783</c:v>
                </c:pt>
                <c:pt idx="1015">
                  <c:v>1.0413358666205239</c:v>
                </c:pt>
                <c:pt idx="1016">
                  <c:v>1.0423355332112143</c:v>
                </c:pt>
                <c:pt idx="1017">
                  <c:v>1.0433352004631757</c:v>
                </c:pt>
                <c:pt idx="1018">
                  <c:v>1.044334868374444</c:v>
                </c:pt>
                <c:pt idx="1019">
                  <c:v>1.0453345369430604</c:v>
                </c:pt>
                <c:pt idx="1020">
                  <c:v>1.0463342061670762</c:v>
                </c:pt>
                <c:pt idx="1021">
                  <c:v>1.0473338760445485</c:v>
                </c:pt>
                <c:pt idx="1022">
                  <c:v>1.0483335465735433</c:v>
                </c:pt>
                <c:pt idx="1023">
                  <c:v>1.0493332177521333</c:v>
                </c:pt>
                <c:pt idx="1024">
                  <c:v>1.0503328895783999</c:v>
                </c:pt>
                <c:pt idx="1025">
                  <c:v>1.0513325620504308</c:v>
                </c:pt>
                <c:pt idx="1026">
                  <c:v>1.0523322351663225</c:v>
                </c:pt>
                <c:pt idx="1027">
                  <c:v>1.0533319089241777</c:v>
                </c:pt>
                <c:pt idx="1028">
                  <c:v>1.0543315833221079</c:v>
                </c:pt>
                <c:pt idx="1029">
                  <c:v>1.0553312583582304</c:v>
                </c:pt>
                <c:pt idx="1030">
                  <c:v>1.0563309340306717</c:v>
                </c:pt>
                <c:pt idx="1031">
                  <c:v>1.0573306103375635</c:v>
                </c:pt>
                <c:pt idx="1032">
                  <c:v>1.0583302872770473</c:v>
                </c:pt>
                <c:pt idx="1033">
                  <c:v>1.0593299648472696</c:v>
                </c:pt>
                <c:pt idx="1034">
                  <c:v>1.0603296430463853</c:v>
                </c:pt>
                <c:pt idx="1035">
                  <c:v>1.0613293218725564</c:v>
                </c:pt>
                <c:pt idx="1036">
                  <c:v>1.0623290013239521</c:v>
                </c:pt>
                <c:pt idx="1037">
                  <c:v>1.0633286813987477</c:v>
                </c:pt>
                <c:pt idx="1038">
                  <c:v>1.0643283620951276</c:v>
                </c:pt>
                <c:pt idx="1039">
                  <c:v>1.0653280434112811</c:v>
                </c:pt>
                <c:pt idx="1040">
                  <c:v>1.066327725345406</c:v>
                </c:pt>
                <c:pt idx="1041">
                  <c:v>1.0673274078957062</c:v>
                </c:pt>
                <c:pt idx="1042">
                  <c:v>1.0683270910603935</c:v>
                </c:pt>
                <c:pt idx="1043">
                  <c:v>1.0693267748376853</c:v>
                </c:pt>
                <c:pt idx="1044">
                  <c:v>1.0703264592258075</c:v>
                </c:pt>
                <c:pt idx="1045">
                  <c:v>1.0713261442229913</c:v>
                </c:pt>
                <c:pt idx="1046">
                  <c:v>1.0723258298274756</c:v>
                </c:pt>
                <c:pt idx="1047">
                  <c:v>1.0733255160375059</c:v>
                </c:pt>
                <c:pt idx="1048">
                  <c:v>1.0743252028513344</c:v>
                </c:pt>
                <c:pt idx="1049">
                  <c:v>1.0753248902672199</c:v>
                </c:pt>
                <c:pt idx="1050">
                  <c:v>1.0763245782834285</c:v>
                </c:pt>
                <c:pt idx="1051">
                  <c:v>1.0773242668982319</c:v>
                </c:pt>
                <c:pt idx="1052">
                  <c:v>1.0783239561099096</c:v>
                </c:pt>
                <c:pt idx="1053">
                  <c:v>1.0793236459167466</c:v>
                </c:pt>
                <c:pt idx="1054">
                  <c:v>1.0803233363170355</c:v>
                </c:pt>
                <c:pt idx="1055">
                  <c:v>1.0813230273090741</c:v>
                </c:pt>
                <c:pt idx="1056">
                  <c:v>1.0823227188911684</c:v>
                </c:pt>
                <c:pt idx="1057">
                  <c:v>1.0833224110616293</c:v>
                </c:pt>
                <c:pt idx="1058">
                  <c:v>1.0843221038187754</c:v>
                </c:pt>
                <c:pt idx="1059">
                  <c:v>1.0853217971609304</c:v>
                </c:pt>
                <c:pt idx="1060">
                  <c:v>1.0863214910864256</c:v>
                </c:pt>
                <c:pt idx="1061">
                  <c:v>1.0873211855935978</c:v>
                </c:pt>
                <c:pt idx="1062">
                  <c:v>1.0883208806807909</c:v>
                </c:pt>
                <c:pt idx="1063">
                  <c:v>1.0893205763463538</c:v>
                </c:pt>
                <c:pt idx="1064">
                  <c:v>1.0903202725886434</c:v>
                </c:pt>
                <c:pt idx="1065">
                  <c:v>1.0913199694060212</c:v>
                </c:pt>
                <c:pt idx="1066">
                  <c:v>1.092319666796856</c:v>
                </c:pt>
                <c:pt idx="1067">
                  <c:v>1.0933193647595223</c:v>
                </c:pt>
                <c:pt idx="1068">
                  <c:v>1.0943190632924005</c:v>
                </c:pt>
                <c:pt idx="1069">
                  <c:v>1.0953187623938776</c:v>
                </c:pt>
                <c:pt idx="1070">
                  <c:v>1.0963184620623467</c:v>
                </c:pt>
                <c:pt idx="1071">
                  <c:v>1.0973181622962067</c:v>
                </c:pt>
                <c:pt idx="1072">
                  <c:v>1.0983178630938621</c:v>
                </c:pt>
                <c:pt idx="1073">
                  <c:v>1.0993175644537241</c:v>
                </c:pt>
                <c:pt idx="1074">
                  <c:v>1.1003172663742102</c:v>
                </c:pt>
                <c:pt idx="1075">
                  <c:v>1.1013169688537421</c:v>
                </c:pt>
                <c:pt idx="1076">
                  <c:v>1.1023166718907496</c:v>
                </c:pt>
                <c:pt idx="1077">
                  <c:v>1.1033163754836668</c:v>
                </c:pt>
                <c:pt idx="1078">
                  <c:v>1.1043160796309344</c:v>
                </c:pt>
                <c:pt idx="1079">
                  <c:v>1.1053157843309986</c:v>
                </c:pt>
                <c:pt idx="1080">
                  <c:v>1.1063154895823117</c:v>
                </c:pt>
                <c:pt idx="1081">
                  <c:v>1.1073151953833313</c:v>
                </c:pt>
                <c:pt idx="1082">
                  <c:v>1.1083149017325218</c:v>
                </c:pt>
                <c:pt idx="1083">
                  <c:v>1.1093146086283514</c:v>
                </c:pt>
                <c:pt idx="1084">
                  <c:v>1.1103143160692965</c:v>
                </c:pt>
                <c:pt idx="1085">
                  <c:v>1.1113140240538364</c:v>
                </c:pt>
                <c:pt idx="1086">
                  <c:v>1.1123137325804588</c:v>
                </c:pt>
                <c:pt idx="1087">
                  <c:v>1.1133134416476547</c:v>
                </c:pt>
                <c:pt idx="1088">
                  <c:v>1.1143131512539222</c:v>
                </c:pt>
                <c:pt idx="1089">
                  <c:v>1.1153128613977643</c:v>
                </c:pt>
                <c:pt idx="1090">
                  <c:v>1.1163125720776899</c:v>
                </c:pt>
                <c:pt idx="1091">
                  <c:v>1.1173122832922127</c:v>
                </c:pt>
                <c:pt idx="1092">
                  <c:v>1.1183119950398528</c:v>
                </c:pt>
                <c:pt idx="1093">
                  <c:v>1.1193117073191348</c:v>
                </c:pt>
                <c:pt idx="1094">
                  <c:v>1.1203114201285902</c:v>
                </c:pt>
                <c:pt idx="1095">
                  <c:v>1.1213111334667538</c:v>
                </c:pt>
                <c:pt idx="1096">
                  <c:v>1.1223108473321681</c:v>
                </c:pt>
                <c:pt idx="1097">
                  <c:v>1.123310561723379</c:v>
                </c:pt>
                <c:pt idx="1098">
                  <c:v>1.1243102766389388</c:v>
                </c:pt>
                <c:pt idx="1099">
                  <c:v>1.1253099920774048</c:v>
                </c:pt>
                <c:pt idx="1100">
                  <c:v>1.1263097080373401</c:v>
                </c:pt>
                <c:pt idx="1101">
                  <c:v>1.1273094245173121</c:v>
                </c:pt>
                <c:pt idx="1102">
                  <c:v>1.1283091415158943</c:v>
                </c:pt>
                <c:pt idx="1103">
                  <c:v>1.1293088590316647</c:v>
                </c:pt>
                <c:pt idx="1104">
                  <c:v>1.1303085770632071</c:v>
                </c:pt>
                <c:pt idx="1105">
                  <c:v>1.1313082956091101</c:v>
                </c:pt>
                <c:pt idx="1106">
                  <c:v>1.132308014667968</c:v>
                </c:pt>
                <c:pt idx="1107">
                  <c:v>1.133307734238379</c:v>
                </c:pt>
                <c:pt idx="1108">
                  <c:v>1.1343074543189484</c:v>
                </c:pt>
                <c:pt idx="1109">
                  <c:v>1.1353071749082841</c:v>
                </c:pt>
                <c:pt idx="1110">
                  <c:v>1.1363068960050011</c:v>
                </c:pt>
                <c:pt idx="1111">
                  <c:v>1.1373066176077182</c:v>
                </c:pt>
                <c:pt idx="1112">
                  <c:v>1.1383063397150601</c:v>
                </c:pt>
                <c:pt idx="1113">
                  <c:v>1.1393060623256557</c:v>
                </c:pt>
                <c:pt idx="1114">
                  <c:v>1.1403057854381391</c:v>
                </c:pt>
                <c:pt idx="1115">
                  <c:v>1.1413055090511499</c:v>
                </c:pt>
                <c:pt idx="1116">
                  <c:v>1.1423052331633319</c:v>
                </c:pt>
                <c:pt idx="1117">
                  <c:v>1.1433049577733336</c:v>
                </c:pt>
                <c:pt idx="1118">
                  <c:v>1.1443046828798096</c:v>
                </c:pt>
                <c:pt idx="1119">
                  <c:v>1.1453044084814179</c:v>
                </c:pt>
                <c:pt idx="1120">
                  <c:v>1.1463041345768226</c:v>
                </c:pt>
                <c:pt idx="1121">
                  <c:v>1.1473038611646917</c:v>
                </c:pt>
                <c:pt idx="1122">
                  <c:v>1.148303588243698</c:v>
                </c:pt>
                <c:pt idx="1123">
                  <c:v>1.1493033158125197</c:v>
                </c:pt>
                <c:pt idx="1124">
                  <c:v>1.1503030438698394</c:v>
                </c:pt>
                <c:pt idx="1125">
                  <c:v>1.1513027724143439</c:v>
                </c:pt>
                <c:pt idx="1126">
                  <c:v>1.1523025014447257</c:v>
                </c:pt>
                <c:pt idx="1127">
                  <c:v>1.1533022309596817</c:v>
                </c:pt>
                <c:pt idx="1128">
                  <c:v>1.1543019609579124</c:v>
                </c:pt>
                <c:pt idx="1129">
                  <c:v>1.1553016914381247</c:v>
                </c:pt>
                <c:pt idx="1130">
                  <c:v>1.1563014223990287</c:v>
                </c:pt>
                <c:pt idx="1131">
                  <c:v>1.1573011538393394</c:v>
                </c:pt>
                <c:pt idx="1132">
                  <c:v>1.158300885757777</c:v>
                </c:pt>
                <c:pt idx="1133">
                  <c:v>1.1593006181530658</c:v>
                </c:pt>
                <c:pt idx="1134">
                  <c:v>1.1603003510239343</c:v>
                </c:pt>
                <c:pt idx="1135">
                  <c:v>1.1613000843691157</c:v>
                </c:pt>
                <c:pt idx="1136">
                  <c:v>1.1622998181873487</c:v>
                </c:pt>
                <c:pt idx="1137">
                  <c:v>1.163299552477375</c:v>
                </c:pt>
                <c:pt idx="1138">
                  <c:v>1.1642992872379414</c:v>
                </c:pt>
                <c:pt idx="1139">
                  <c:v>1.1652990224677993</c:v>
                </c:pt>
                <c:pt idx="1140">
                  <c:v>1.1662987581657043</c:v>
                </c:pt>
                <c:pt idx="1141">
                  <c:v>1.1672984943304163</c:v>
                </c:pt>
                <c:pt idx="1142">
                  <c:v>1.1682982309606997</c:v>
                </c:pt>
                <c:pt idx="1143">
                  <c:v>1.1692979680553235</c:v>
                </c:pt>
                <c:pt idx="1144">
                  <c:v>1.1702977056130606</c:v>
                </c:pt>
                <c:pt idx="1145">
                  <c:v>1.1712974436326886</c:v>
                </c:pt>
                <c:pt idx="1146">
                  <c:v>1.1722971821129888</c:v>
                </c:pt>
                <c:pt idx="1147">
                  <c:v>1.1732969210527477</c:v>
                </c:pt>
                <c:pt idx="1148">
                  <c:v>1.1742966604507554</c:v>
                </c:pt>
                <c:pt idx="1149">
                  <c:v>1.1752964003058064</c:v>
                </c:pt>
                <c:pt idx="1150">
                  <c:v>1.176296140616699</c:v>
                </c:pt>
                <c:pt idx="1151">
                  <c:v>1.177295881382237</c:v>
                </c:pt>
                <c:pt idx="1152">
                  <c:v>1.1782956226012267</c:v>
                </c:pt>
                <c:pt idx="1153">
                  <c:v>1.1792953642724799</c:v>
                </c:pt>
                <c:pt idx="1154">
                  <c:v>1.1802951063948117</c:v>
                </c:pt>
                <c:pt idx="1155">
                  <c:v>1.1812948489670421</c:v>
                </c:pt>
                <c:pt idx="1156">
                  <c:v>1.1822945919879944</c:v>
                </c:pt>
                <c:pt idx="1157">
                  <c:v>1.1832943354564969</c:v>
                </c:pt>
                <c:pt idx="1158">
                  <c:v>1.1842940793713803</c:v>
                </c:pt>
                <c:pt idx="1159">
                  <c:v>1.1852938237314818</c:v>
                </c:pt>
                <c:pt idx="1160">
                  <c:v>1.1862935685356408</c:v>
                </c:pt>
                <c:pt idx="1161">
                  <c:v>1.1872933137827018</c:v>
                </c:pt>
                <c:pt idx="1162">
                  <c:v>1.1882930594715118</c:v>
                </c:pt>
                <c:pt idx="1163">
                  <c:v>1.1892928056009238</c:v>
                </c:pt>
                <c:pt idx="1164">
                  <c:v>1.1902925521697931</c:v>
                </c:pt>
                <c:pt idx="1165">
                  <c:v>1.1912922991769801</c:v>
                </c:pt>
                <c:pt idx="1166">
                  <c:v>1.1922920466213485</c:v>
                </c:pt>
                <c:pt idx="1167">
                  <c:v>1.1932917945017658</c:v>
                </c:pt>
                <c:pt idx="1168">
                  <c:v>1.1942915428171041</c:v>
                </c:pt>
                <c:pt idx="1169">
                  <c:v>1.195291291566239</c:v>
                </c:pt>
                <c:pt idx="1170">
                  <c:v>1.1962910407480498</c:v>
                </c:pt>
                <c:pt idx="1171">
                  <c:v>1.1972907903614198</c:v>
                </c:pt>
                <c:pt idx="1172">
                  <c:v>1.1982905404052362</c:v>
                </c:pt>
                <c:pt idx="1173">
                  <c:v>1.19929029087839</c:v>
                </c:pt>
                <c:pt idx="1174">
                  <c:v>1.2002900417797757</c:v>
                </c:pt>
                <c:pt idx="1175">
                  <c:v>1.2012897931082926</c:v>
                </c:pt>
                <c:pt idx="1176">
                  <c:v>1.2022895448628421</c:v>
                </c:pt>
                <c:pt idx="1177">
                  <c:v>1.2032892970423312</c:v>
                </c:pt>
                <c:pt idx="1178">
                  <c:v>1.2042890496456691</c:v>
                </c:pt>
                <c:pt idx="1179">
                  <c:v>1.2052888026717699</c:v>
                </c:pt>
                <c:pt idx="1180">
                  <c:v>1.2062885561195504</c:v>
                </c:pt>
                <c:pt idx="1181">
                  <c:v>1.2072883099879319</c:v>
                </c:pt>
                <c:pt idx="1182">
                  <c:v>1.2082880642758389</c:v>
                </c:pt>
                <c:pt idx="1183">
                  <c:v>1.2092878189821996</c:v>
                </c:pt>
                <c:pt idx="1184">
                  <c:v>1.2102875741059465</c:v>
                </c:pt>
                <c:pt idx="1185">
                  <c:v>1.2112873296460147</c:v>
                </c:pt>
                <c:pt idx="1186">
                  <c:v>1.2122870856013432</c:v>
                </c:pt>
                <c:pt idx="1187">
                  <c:v>1.2132868419708758</c:v>
                </c:pt>
                <c:pt idx="1188">
                  <c:v>1.2142865987535578</c:v>
                </c:pt>
                <c:pt idx="1189">
                  <c:v>1.21528635594834</c:v>
                </c:pt>
                <c:pt idx="1190">
                  <c:v>1.2162861135541749</c:v>
                </c:pt>
                <c:pt idx="1191">
                  <c:v>1.217285871570021</c:v>
                </c:pt>
                <c:pt idx="1192">
                  <c:v>1.2182856299948377</c:v>
                </c:pt>
                <c:pt idx="1193">
                  <c:v>1.2192853888275896</c:v>
                </c:pt>
                <c:pt idx="1194">
                  <c:v>1.2202851480672441</c:v>
                </c:pt>
                <c:pt idx="1195">
                  <c:v>1.2212849077127728</c:v>
                </c:pt>
                <c:pt idx="1196">
                  <c:v>1.2222846677631496</c:v>
                </c:pt>
                <c:pt idx="1197">
                  <c:v>1.2232844282173529</c:v>
                </c:pt>
                <c:pt idx="1198">
                  <c:v>1.2242841890743636</c:v>
                </c:pt>
                <c:pt idx="1199">
                  <c:v>1.2252839503331676</c:v>
                </c:pt>
                <c:pt idx="1200">
                  <c:v>1.2262837119927519</c:v>
                </c:pt>
                <c:pt idx="1201">
                  <c:v>1.227283474052109</c:v>
                </c:pt>
                <c:pt idx="1202">
                  <c:v>1.2282832365102334</c:v>
                </c:pt>
                <c:pt idx="1203">
                  <c:v>1.2292829993661241</c:v>
                </c:pt>
                <c:pt idx="1204">
                  <c:v>1.2302827626187827</c:v>
                </c:pt>
                <c:pt idx="1205">
                  <c:v>1.2312825262672136</c:v>
                </c:pt>
                <c:pt idx="1206">
                  <c:v>1.232282290310426</c:v>
                </c:pt>
                <c:pt idx="1207">
                  <c:v>1.2332820547474317</c:v>
                </c:pt>
                <c:pt idx="1208">
                  <c:v>1.2342818195772451</c:v>
                </c:pt>
                <c:pt idx="1209">
                  <c:v>1.2352815847988849</c:v>
                </c:pt>
                <c:pt idx="1210">
                  <c:v>1.2362813504113723</c:v>
                </c:pt>
                <c:pt idx="1211">
                  <c:v>1.237281116413733</c:v>
                </c:pt>
                <c:pt idx="1212">
                  <c:v>1.238280882804994</c:v>
                </c:pt>
                <c:pt idx="1213">
                  <c:v>1.2392806495841875</c:v>
                </c:pt>
                <c:pt idx="1214">
                  <c:v>1.2402804167503469</c:v>
                </c:pt>
                <c:pt idx="1215">
                  <c:v>1.2412801843025112</c:v>
                </c:pt>
                <c:pt idx="1216">
                  <c:v>1.2422799522397205</c:v>
                </c:pt>
                <c:pt idx="1217">
                  <c:v>1.2432797205610191</c:v>
                </c:pt>
                <c:pt idx="1218">
                  <c:v>1.2442794892654538</c:v>
                </c:pt>
                <c:pt idx="1219">
                  <c:v>1.2452792583520762</c:v>
                </c:pt>
                <c:pt idx="1220">
                  <c:v>1.2462790278199383</c:v>
                </c:pt>
                <c:pt idx="1221">
                  <c:v>1.2472787976680979</c:v>
                </c:pt>
                <c:pt idx="1222">
                  <c:v>1.2482785678956139</c:v>
                </c:pt>
                <c:pt idx="1223">
                  <c:v>1.24927833850155</c:v>
                </c:pt>
                <c:pt idx="1224">
                  <c:v>1.2502781094849711</c:v>
                </c:pt>
                <c:pt idx="1225">
                  <c:v>1.2512778808449474</c:v>
                </c:pt>
                <c:pt idx="1226">
                  <c:v>1.2522776525805497</c:v>
                </c:pt>
                <c:pt idx="1227">
                  <c:v>1.2532774246908545</c:v>
                </c:pt>
                <c:pt idx="1228">
                  <c:v>1.2542771971749387</c:v>
                </c:pt>
                <c:pt idx="1229">
                  <c:v>1.2552769700318842</c:v>
                </c:pt>
                <c:pt idx="1230">
                  <c:v>1.2562767432607749</c:v>
                </c:pt>
                <c:pt idx="1231">
                  <c:v>1.2572765168606981</c:v>
                </c:pt>
                <c:pt idx="1232">
                  <c:v>1.2582762908307437</c:v>
                </c:pt>
                <c:pt idx="1233">
                  <c:v>1.259276065170005</c:v>
                </c:pt>
                <c:pt idx="1234">
                  <c:v>1.2602758398775782</c:v>
                </c:pt>
                <c:pt idx="1235">
                  <c:v>1.2612756149525621</c:v>
                </c:pt>
                <c:pt idx="1236">
                  <c:v>1.2622753903940589</c:v>
                </c:pt>
                <c:pt idx="1237">
                  <c:v>1.2632751662011736</c:v>
                </c:pt>
                <c:pt idx="1238">
                  <c:v>1.2642749423730133</c:v>
                </c:pt>
                <c:pt idx="1239">
                  <c:v>1.2652747189086899</c:v>
                </c:pt>
                <c:pt idx="1240">
                  <c:v>1.2662744958073158</c:v>
                </c:pt>
                <c:pt idx="1241">
                  <c:v>1.2672742730680084</c:v>
                </c:pt>
                <c:pt idx="1242">
                  <c:v>1.2682740506898862</c:v>
                </c:pt>
                <c:pt idx="1243">
                  <c:v>1.2692738286720722</c:v>
                </c:pt>
                <c:pt idx="1244">
                  <c:v>1.2702736070136909</c:v>
                </c:pt>
                <c:pt idx="1245">
                  <c:v>1.2712733857138703</c:v>
                </c:pt>
                <c:pt idx="1246">
                  <c:v>1.2722731647717413</c:v>
                </c:pt>
                <c:pt idx="1247">
                  <c:v>1.2732729441864372</c:v>
                </c:pt>
                <c:pt idx="1248">
                  <c:v>1.2742727239570941</c:v>
                </c:pt>
                <c:pt idx="1249">
                  <c:v>1.2752725040828516</c:v>
                </c:pt>
                <c:pt idx="1250">
                  <c:v>1.2762722845628507</c:v>
                </c:pt>
                <c:pt idx="1251">
                  <c:v>1.2772720653962368</c:v>
                </c:pt>
                <c:pt idx="1252">
                  <c:v>1.2782718465821574</c:v>
                </c:pt>
                <c:pt idx="1253">
                  <c:v>1.2792716281197616</c:v>
                </c:pt>
                <c:pt idx="1254">
                  <c:v>1.2802714100082033</c:v>
                </c:pt>
                <c:pt idx="1255">
                  <c:v>1.2812711922466375</c:v>
                </c:pt>
                <c:pt idx="1256">
                  <c:v>1.2822709748342227</c:v>
                </c:pt>
                <c:pt idx="1257">
                  <c:v>1.2832707577701197</c:v>
                </c:pt>
                <c:pt idx="1258">
                  <c:v>1.284270541053492</c:v>
                </c:pt>
                <c:pt idx="1259">
                  <c:v>1.2852703246835062</c:v>
                </c:pt>
                <c:pt idx="1260">
                  <c:v>1.2862701086593311</c:v>
                </c:pt>
                <c:pt idx="1261">
                  <c:v>1.2872698929801385</c:v>
                </c:pt>
                <c:pt idx="1262">
                  <c:v>1.2882696776451028</c:v>
                </c:pt>
                <c:pt idx="1263">
                  <c:v>1.2892694626534005</c:v>
                </c:pt>
                <c:pt idx="1264">
                  <c:v>1.2902692480042113</c:v>
                </c:pt>
                <c:pt idx="1265">
                  <c:v>1.2912690336967174</c:v>
                </c:pt>
                <c:pt idx="1266">
                  <c:v>1.2922688197301038</c:v>
                </c:pt>
                <c:pt idx="1267">
                  <c:v>1.2932686061035574</c:v>
                </c:pt>
                <c:pt idx="1268">
                  <c:v>1.2942683928162684</c:v>
                </c:pt>
                <c:pt idx="1269">
                  <c:v>1.2952681798674293</c:v>
                </c:pt>
                <c:pt idx="1270">
                  <c:v>1.2962679672562349</c:v>
                </c:pt>
                <c:pt idx="1271">
                  <c:v>1.2972677549818832</c:v>
                </c:pt>
                <c:pt idx="1272">
                  <c:v>1.2982675430435742</c:v>
                </c:pt>
                <c:pt idx="1273">
                  <c:v>1.2992673314405103</c:v>
                </c:pt>
                <c:pt idx="1274">
                  <c:v>1.3002671201718969</c:v>
                </c:pt>
                <c:pt idx="1275">
                  <c:v>1.301266909236942</c:v>
                </c:pt>
                <c:pt idx="1276">
                  <c:v>1.3022666986348552</c:v>
                </c:pt>
                <c:pt idx="1277">
                  <c:v>1.3032664883648497</c:v>
                </c:pt>
                <c:pt idx="1278">
                  <c:v>1.3042662784261407</c:v>
                </c:pt>
                <c:pt idx="1279">
                  <c:v>1.3052660688179454</c:v>
                </c:pt>
                <c:pt idx="1280">
                  <c:v>1.3062658595394843</c:v>
                </c:pt>
                <c:pt idx="1281">
                  <c:v>1.3072656505899798</c:v>
                </c:pt>
                <c:pt idx="1282">
                  <c:v>1.308265441968657</c:v>
                </c:pt>
                <c:pt idx="1283">
                  <c:v>1.3092652336747432</c:v>
                </c:pt>
                <c:pt idx="1284">
                  <c:v>1.3102650257074684</c:v>
                </c:pt>
                <c:pt idx="1285">
                  <c:v>1.3112648180660649</c:v>
                </c:pt>
                <c:pt idx="1286">
                  <c:v>1.3122646107497673</c:v>
                </c:pt>
                <c:pt idx="1287">
                  <c:v>1.3132644037578125</c:v>
                </c:pt>
                <c:pt idx="1288">
                  <c:v>1.3142641970894404</c:v>
                </c:pt>
                <c:pt idx="1289">
                  <c:v>1.3152639907438923</c:v>
                </c:pt>
                <c:pt idx="1290">
                  <c:v>1.3162637847204128</c:v>
                </c:pt>
                <c:pt idx="1291">
                  <c:v>1.3172635790182483</c:v>
                </c:pt>
                <c:pt idx="1292">
                  <c:v>1.3182633736366478</c:v>
                </c:pt>
                <c:pt idx="1293">
                  <c:v>1.3192631685748624</c:v>
                </c:pt>
                <c:pt idx="1294">
                  <c:v>1.3202629638321459</c:v>
                </c:pt>
                <c:pt idx="1295">
                  <c:v>1.3212627594077542</c:v>
                </c:pt>
                <c:pt idx="1296">
                  <c:v>1.3222625553009453</c:v>
                </c:pt>
                <c:pt idx="1297">
                  <c:v>1.3232623515109794</c:v>
                </c:pt>
                <c:pt idx="1298">
                  <c:v>1.3242621480371202</c:v>
                </c:pt>
                <c:pt idx="1299">
                  <c:v>1.325261944878632</c:v>
                </c:pt>
                <c:pt idx="1300">
                  <c:v>1.3262617420347826</c:v>
                </c:pt>
                <c:pt idx="1301">
                  <c:v>1.3272615395048413</c:v>
                </c:pt>
                <c:pt idx="1302">
                  <c:v>1.3282613372880803</c:v>
                </c:pt>
                <c:pt idx="1303">
                  <c:v>1.3292611353837738</c:v>
                </c:pt>
                <c:pt idx="1304">
                  <c:v>1.3302609337911977</c:v>
                </c:pt>
                <c:pt idx="1305">
                  <c:v>1.3312607325096311</c:v>
                </c:pt>
                <c:pt idx="1306">
                  <c:v>1.3322605315383549</c:v>
                </c:pt>
                <c:pt idx="1307">
                  <c:v>1.3332603308766515</c:v>
                </c:pt>
                <c:pt idx="1308">
                  <c:v>1.3342601305238069</c:v>
                </c:pt>
                <c:pt idx="1309">
                  <c:v>1.3352599304791082</c:v>
                </c:pt>
                <c:pt idx="1310">
                  <c:v>1.3362597307418453</c:v>
                </c:pt>
                <c:pt idx="1311">
                  <c:v>1.3372595313113094</c:v>
                </c:pt>
                <c:pt idx="1312">
                  <c:v>1.3382593321867955</c:v>
                </c:pt>
                <c:pt idx="1313">
                  <c:v>1.3392591333675987</c:v>
                </c:pt>
                <c:pt idx="1314">
                  <c:v>1.3402589348530183</c:v>
                </c:pt>
                <c:pt idx="1315">
                  <c:v>1.3412587366423541</c:v>
                </c:pt>
                <c:pt idx="1316">
                  <c:v>1.3422585387349089</c:v>
                </c:pt>
                <c:pt idx="1317">
                  <c:v>1.3432583411299877</c:v>
                </c:pt>
                <c:pt idx="1318">
                  <c:v>1.3442581438268972</c:v>
                </c:pt>
                <c:pt idx="1319">
                  <c:v>1.3452579468249461</c:v>
                </c:pt>
                <c:pt idx="1320">
                  <c:v>1.3462577501234463</c:v>
                </c:pt>
                <c:pt idx="1321">
                  <c:v>1.34725755372171</c:v>
                </c:pt>
                <c:pt idx="1322">
                  <c:v>1.3482573576190531</c:v>
                </c:pt>
                <c:pt idx="1323">
                  <c:v>1.3492571618147928</c:v>
                </c:pt>
                <c:pt idx="1324">
                  <c:v>1.3502569663082489</c:v>
                </c:pt>
                <c:pt idx="1325">
                  <c:v>1.3512567710987422</c:v>
                </c:pt>
                <c:pt idx="1326">
                  <c:v>1.3522565761855969</c:v>
                </c:pt>
                <c:pt idx="1327">
                  <c:v>1.3532563815681382</c:v>
                </c:pt>
                <c:pt idx="1328">
                  <c:v>1.3542561872456944</c:v>
                </c:pt>
                <c:pt idx="1329">
                  <c:v>1.3552559932175945</c:v>
                </c:pt>
                <c:pt idx="1330">
                  <c:v>1.3562557994831705</c:v>
                </c:pt>
                <c:pt idx="1331">
                  <c:v>1.3572556060417562</c:v>
                </c:pt>
                <c:pt idx="1332">
                  <c:v>1.3582554128926876</c:v>
                </c:pt>
                <c:pt idx="1333">
                  <c:v>1.3592552200353021</c:v>
                </c:pt>
                <c:pt idx="1334">
                  <c:v>1.3602550274689398</c:v>
                </c:pt>
                <c:pt idx="1335">
                  <c:v>1.3612548351929419</c:v>
                </c:pt>
                <c:pt idx="1336">
                  <c:v>1.3622546432066527</c:v>
                </c:pt>
                <c:pt idx="1337">
                  <c:v>1.3632544515094178</c:v>
                </c:pt>
                <c:pt idx="1338">
                  <c:v>1.3642542601005851</c:v>
                </c:pt>
                <c:pt idx="1339">
                  <c:v>1.3652540689795039</c:v>
                </c:pt>
                <c:pt idx="1340">
                  <c:v>1.366253878145526</c:v>
                </c:pt>
                <c:pt idx="1341">
                  <c:v>1.3672536875980046</c:v>
                </c:pt>
                <c:pt idx="1342">
                  <c:v>1.3682534973362959</c:v>
                </c:pt>
                <c:pt idx="1343">
                  <c:v>1.3692533073597566</c:v>
                </c:pt>
                <c:pt idx="1344">
                  <c:v>1.3702531176677468</c:v>
                </c:pt>
                <c:pt idx="1345">
                  <c:v>1.3712529282596269</c:v>
                </c:pt>
                <c:pt idx="1346">
                  <c:v>1.372252739134761</c:v>
                </c:pt>
                <c:pt idx="1347">
                  <c:v>1.3732525502925133</c:v>
                </c:pt>
                <c:pt idx="1348">
                  <c:v>1.3742523617322517</c:v>
                </c:pt>
                <c:pt idx="1349">
                  <c:v>1.3752521734533441</c:v>
                </c:pt>
                <c:pt idx="1350">
                  <c:v>1.3762519854551623</c:v>
                </c:pt>
                <c:pt idx="1351">
                  <c:v>1.377251797737078</c:v>
                </c:pt>
                <c:pt idx="1352">
                  <c:v>1.3782516102984661</c:v>
                </c:pt>
                <c:pt idx="1353">
                  <c:v>1.379251423138703</c:v>
                </c:pt>
                <c:pt idx="1354">
                  <c:v>1.3802512362571671</c:v>
                </c:pt>
                <c:pt idx="1355">
                  <c:v>1.3812510496532378</c:v>
                </c:pt>
                <c:pt idx="1356">
                  <c:v>1.3822508633262978</c:v>
                </c:pt>
                <c:pt idx="1357">
                  <c:v>1.38325067727573</c:v>
                </c:pt>
                <c:pt idx="1358">
                  <c:v>1.3842504915009206</c:v>
                </c:pt>
                <c:pt idx="1359">
                  <c:v>1.3852503060012569</c:v>
                </c:pt>
                <c:pt idx="1360">
                  <c:v>1.386250120776128</c:v>
                </c:pt>
                <c:pt idx="1361">
                  <c:v>1.3872499358249246</c:v>
                </c:pt>
                <c:pt idx="1362">
                  <c:v>1.3882497511470397</c:v>
                </c:pt>
                <c:pt idx="1363">
                  <c:v>1.3892495667418683</c:v>
                </c:pt>
                <c:pt idx="1364">
                  <c:v>1.3902493826088063</c:v>
                </c:pt>
                <c:pt idx="1365">
                  <c:v>1.3912491987472519</c:v>
                </c:pt>
                <c:pt idx="1366">
                  <c:v>1.3922490151566054</c:v>
                </c:pt>
                <c:pt idx="1367">
                  <c:v>1.3932488318362681</c:v>
                </c:pt>
                <c:pt idx="1368">
                  <c:v>1.3942486487856436</c:v>
                </c:pt>
                <c:pt idx="1369">
                  <c:v>1.3952484660041371</c:v>
                </c:pt>
                <c:pt idx="1370">
                  <c:v>1.3962482834911558</c:v>
                </c:pt>
                <c:pt idx="1371">
                  <c:v>1.397248101246108</c:v>
                </c:pt>
                <c:pt idx="1372">
                  <c:v>1.3982479192684043</c:v>
                </c:pt>
                <c:pt idx="1373">
                  <c:v>1.3992477375574568</c:v>
                </c:pt>
                <c:pt idx="1374">
                  <c:v>1.4002475561126797</c:v>
                </c:pt>
                <c:pt idx="1375">
                  <c:v>1.4012473749334882</c:v>
                </c:pt>
                <c:pt idx="1376">
                  <c:v>1.4022471940192998</c:v>
                </c:pt>
                <c:pt idx="1377">
                  <c:v>1.4032470133695336</c:v>
                </c:pt>
                <c:pt idx="1378">
                  <c:v>1.40424683298361</c:v>
                </c:pt>
                <c:pt idx="1379">
                  <c:v>1.405246652860952</c:v>
                </c:pt>
                <c:pt idx="1380">
                  <c:v>1.4062464730009832</c:v>
                </c:pt>
                <c:pt idx="1381">
                  <c:v>1.4072462934031293</c:v>
                </c:pt>
                <c:pt idx="1382">
                  <c:v>1.4082461140668181</c:v>
                </c:pt>
                <c:pt idx="1383">
                  <c:v>1.4092459349914788</c:v>
                </c:pt>
                <c:pt idx="1384">
                  <c:v>1.4102457561765414</c:v>
                </c:pt>
                <c:pt idx="1385">
                  <c:v>1.4112455776214392</c:v>
                </c:pt>
                <c:pt idx="1386">
                  <c:v>1.4122453993256057</c:v>
                </c:pt>
                <c:pt idx="1387">
                  <c:v>1.413245221288477</c:v>
                </c:pt>
                <c:pt idx="1388">
                  <c:v>1.41424504350949</c:v>
                </c:pt>
                <c:pt idx="1389">
                  <c:v>1.4152448659880843</c:v>
                </c:pt>
                <c:pt idx="1390">
                  <c:v>1.4162446887236997</c:v>
                </c:pt>
                <c:pt idx="1391">
                  <c:v>1.417244511715779</c:v>
                </c:pt>
                <c:pt idx="1392">
                  <c:v>1.4182443349637661</c:v>
                </c:pt>
                <c:pt idx="1393">
                  <c:v>1.4192441584671061</c:v>
                </c:pt>
                <c:pt idx="1394">
                  <c:v>1.4202439822252462</c:v>
                </c:pt>
                <c:pt idx="1395">
                  <c:v>1.4212438062376354</c:v>
                </c:pt>
                <c:pt idx="1396">
                  <c:v>1.4222436305037229</c:v>
                </c:pt>
                <c:pt idx="1397">
                  <c:v>1.4232434550229613</c:v>
                </c:pt>
                <c:pt idx="1398">
                  <c:v>1.4242432797948044</c:v>
                </c:pt>
                <c:pt idx="1399">
                  <c:v>1.4252431048187062</c:v>
                </c:pt>
                <c:pt idx="1400">
                  <c:v>1.4262429300941235</c:v>
                </c:pt>
                <c:pt idx="1401">
                  <c:v>1.4272427556205149</c:v>
                </c:pt>
                <c:pt idx="1402">
                  <c:v>1.4282425813973394</c:v>
                </c:pt>
                <c:pt idx="1403">
                  <c:v>1.4292424074240586</c:v>
                </c:pt>
                <c:pt idx="1404">
                  <c:v>1.430242233700135</c:v>
                </c:pt>
                <c:pt idx="1405">
                  <c:v>1.4312420602250335</c:v>
                </c:pt>
                <c:pt idx="1406">
                  <c:v>1.432241886998219</c:v>
                </c:pt>
                <c:pt idx="1407">
                  <c:v>1.4332417140191593</c:v>
                </c:pt>
                <c:pt idx="1408">
                  <c:v>1.4342415412873231</c:v>
                </c:pt>
                <c:pt idx="1409">
                  <c:v>1.4352413688021812</c:v>
                </c:pt>
                <c:pt idx="1410">
                  <c:v>1.4362411965632049</c:v>
                </c:pt>
                <c:pt idx="1411">
                  <c:v>1.4372410245698681</c:v>
                </c:pt>
                <c:pt idx="1412">
                  <c:v>1.4382408528216455</c:v>
                </c:pt>
                <c:pt idx="1413">
                  <c:v>1.4392406813180134</c:v>
                </c:pt>
                <c:pt idx="1414">
                  <c:v>1.4402405100584499</c:v>
                </c:pt>
                <c:pt idx="1415">
                  <c:v>1.441240339042434</c:v>
                </c:pt>
                <c:pt idx="1416">
                  <c:v>1.4422401682694468</c:v>
                </c:pt>
                <c:pt idx="1417">
                  <c:v>1.4432399977389709</c:v>
                </c:pt>
                <c:pt idx="1418">
                  <c:v>1.4442398274504895</c:v>
                </c:pt>
                <c:pt idx="1419">
                  <c:v>1.4452396574034889</c:v>
                </c:pt>
                <c:pt idx="1420">
                  <c:v>1.4462394875974542</c:v>
                </c:pt>
                <c:pt idx="1421">
                  <c:v>1.4472393180318748</c:v>
                </c:pt>
                <c:pt idx="1422">
                  <c:v>1.44823914870624</c:v>
                </c:pt>
                <c:pt idx="1423">
                  <c:v>1.4492389796200411</c:v>
                </c:pt>
                <c:pt idx="1424">
                  <c:v>1.4502388107727699</c:v>
                </c:pt>
                <c:pt idx="1425">
                  <c:v>1.4512386421639212</c:v>
                </c:pt>
                <c:pt idx="1426">
                  <c:v>1.4522384737929896</c:v>
                </c:pt>
                <c:pt idx="1427">
                  <c:v>1.4532383056594724</c:v>
                </c:pt>
                <c:pt idx="1428">
                  <c:v>1.4542381377628677</c:v>
                </c:pt>
                <c:pt idx="1429">
                  <c:v>1.4552379701026752</c:v>
                </c:pt>
                <c:pt idx="1430">
                  <c:v>1.4562378026783953</c:v>
                </c:pt>
                <c:pt idx="1431">
                  <c:v>1.4572376354895313</c:v>
                </c:pt>
                <c:pt idx="1432">
                  <c:v>1.4582374685355863</c:v>
                </c:pt>
                <c:pt idx="1433">
                  <c:v>1.4592373018160663</c:v>
                </c:pt>
                <c:pt idx="1434">
                  <c:v>1.4602371353304771</c:v>
                </c:pt>
                <c:pt idx="1435">
                  <c:v>1.4612369690783273</c:v>
                </c:pt>
                <c:pt idx="1436">
                  <c:v>1.4622368030591257</c:v>
                </c:pt>
                <c:pt idx="1437">
                  <c:v>1.4632366372723837</c:v>
                </c:pt>
                <c:pt idx="1438">
                  <c:v>1.4642364717176126</c:v>
                </c:pt>
                <c:pt idx="1439">
                  <c:v>1.4652363063943268</c:v>
                </c:pt>
                <c:pt idx="1440">
                  <c:v>1.4662361413020406</c:v>
                </c:pt>
                <c:pt idx="1441">
                  <c:v>1.4672359764402703</c:v>
                </c:pt>
                <c:pt idx="1442">
                  <c:v>1.4682358118085332</c:v>
                </c:pt>
                <c:pt idx="1443">
                  <c:v>1.4692356474063488</c:v>
                </c:pt>
                <c:pt idx="1444">
                  <c:v>1.4702354832332363</c:v>
                </c:pt>
                <c:pt idx="1445">
                  <c:v>1.4712353192887186</c:v>
                </c:pt>
                <c:pt idx="1446">
                  <c:v>1.4722351555723177</c:v>
                </c:pt>
                <c:pt idx="1447">
                  <c:v>1.4732349920835579</c:v>
                </c:pt>
                <c:pt idx="1448">
                  <c:v>1.4742348288219647</c:v>
                </c:pt>
                <c:pt idx="1449">
                  <c:v>1.4752346657870656</c:v>
                </c:pt>
                <c:pt idx="1450">
                  <c:v>1.4762345029783879</c:v>
                </c:pt>
                <c:pt idx="1451">
                  <c:v>1.477234340395462</c:v>
                </c:pt>
                <c:pt idx="1452">
                  <c:v>1.4782341780378179</c:v>
                </c:pt>
                <c:pt idx="1453">
                  <c:v>1.4792340159049877</c:v>
                </c:pt>
                <c:pt idx="1454">
                  <c:v>1.4802338539965052</c:v>
                </c:pt>
                <c:pt idx="1455">
                  <c:v>1.4812336923119054</c:v>
                </c:pt>
                <c:pt idx="1456">
                  <c:v>1.4822335308507231</c:v>
                </c:pt>
                <c:pt idx="1457">
                  <c:v>1.4832333696124966</c:v>
                </c:pt>
                <c:pt idx="1458">
                  <c:v>1.4842332085967638</c:v>
                </c:pt>
                <c:pt idx="1459">
                  <c:v>1.4852330478030649</c:v>
                </c:pt>
                <c:pt idx="1460">
                  <c:v>1.4862328872309409</c:v>
                </c:pt>
                <c:pt idx="1461">
                  <c:v>1.4872327268799337</c:v>
                </c:pt>
                <c:pt idx="1462">
                  <c:v>1.4882325667495875</c:v>
                </c:pt>
                <c:pt idx="1463">
                  <c:v>1.4892324068394467</c:v>
                </c:pt>
                <c:pt idx="1464">
                  <c:v>1.4902322471490572</c:v>
                </c:pt>
                <c:pt idx="1465">
                  <c:v>1.4912320876779672</c:v>
                </c:pt>
                <c:pt idx="1466">
                  <c:v>1.4922319284257244</c:v>
                </c:pt>
                <c:pt idx="1467">
                  <c:v>1.4932317693918791</c:v>
                </c:pt>
                <c:pt idx="1468">
                  <c:v>1.4942316105759819</c:v>
                </c:pt>
                <c:pt idx="1469">
                  <c:v>1.495231451977586</c:v>
                </c:pt>
                <c:pt idx="1470">
                  <c:v>1.4962312935962436</c:v>
                </c:pt>
                <c:pt idx="1471">
                  <c:v>1.4972311354315102</c:v>
                </c:pt>
                <c:pt idx="1472">
                  <c:v>1.4982309774829419</c:v>
                </c:pt>
                <c:pt idx="1473">
                  <c:v>1.4992308197500956</c:v>
                </c:pt>
                <c:pt idx="1474">
                  <c:v>1.5002306622325292</c:v>
                </c:pt>
                <c:pt idx="1475">
                  <c:v>1.5012305049298034</c:v>
                </c:pt>
                <c:pt idx="1476">
                  <c:v>1.502230347841478</c:v>
                </c:pt>
                <c:pt idx="1477">
                  <c:v>1.5032301909671151</c:v>
                </c:pt>
                <c:pt idx="1478">
                  <c:v>1.504230034306278</c:v>
                </c:pt>
                <c:pt idx="1479">
                  <c:v>1.5052298778585316</c:v>
                </c:pt>
                <c:pt idx="1480">
                  <c:v>1.5062297216234402</c:v>
                </c:pt>
                <c:pt idx="1481">
                  <c:v>1.5072295656005716</c:v>
                </c:pt>
                <c:pt idx="1482">
                  <c:v>1.5082294097894933</c:v>
                </c:pt>
                <c:pt idx="1483">
                  <c:v>1.5092292541897745</c:v>
                </c:pt>
                <c:pt idx="1484">
                  <c:v>1.510229098800985</c:v>
                </c:pt>
                <c:pt idx="1485">
                  <c:v>1.5112289436226964</c:v>
                </c:pt>
                <c:pt idx="1486">
                  <c:v>1.5122287886544816</c:v>
                </c:pt>
                <c:pt idx="1487">
                  <c:v>1.513228633895914</c:v>
                </c:pt>
                <c:pt idx="1488">
                  <c:v>1.5142284793465686</c:v>
                </c:pt>
                <c:pt idx="1489">
                  <c:v>1.5152283250060214</c:v>
                </c:pt>
                <c:pt idx="1490">
                  <c:v>1.5162281708738488</c:v>
                </c:pt>
                <c:pt idx="1491">
                  <c:v>1.5172280169496304</c:v>
                </c:pt>
                <c:pt idx="1492">
                  <c:v>1.5182278632329447</c:v>
                </c:pt>
                <c:pt idx="1493">
                  <c:v>1.5192277097233728</c:v>
                </c:pt>
                <c:pt idx="1494">
                  <c:v>1.5202275564204959</c:v>
                </c:pt>
                <c:pt idx="1495">
                  <c:v>1.5212274033238975</c:v>
                </c:pt>
                <c:pt idx="1496">
                  <c:v>1.5222272504331611</c:v>
                </c:pt>
                <c:pt idx="1497">
                  <c:v>1.5232270977478715</c:v>
                </c:pt>
                <c:pt idx="1498">
                  <c:v>1.5242269452676149</c:v>
                </c:pt>
                <c:pt idx="1499">
                  <c:v>1.5252267929919796</c:v>
                </c:pt>
                <c:pt idx="1500">
                  <c:v>1.5262266409205527</c:v>
                </c:pt>
                <c:pt idx="1501">
                  <c:v>1.5272264890529241</c:v>
                </c:pt>
                <c:pt idx="1502">
                  <c:v>1.5282263373886853</c:v>
                </c:pt>
                <c:pt idx="1503">
                  <c:v>1.5292261859274268</c:v>
                </c:pt>
                <c:pt idx="1504">
                  <c:v>1.5302260346687417</c:v>
                </c:pt>
                <c:pt idx="1505">
                  <c:v>1.5312258836122241</c:v>
                </c:pt>
                <c:pt idx="1506">
                  <c:v>1.5322257327574691</c:v>
                </c:pt>
                <c:pt idx="1507">
                  <c:v>1.5332255821040721</c:v>
                </c:pt>
                <c:pt idx="1508">
                  <c:v>1.5342254316516313</c:v>
                </c:pt>
                <c:pt idx="1509">
                  <c:v>1.5352252813997436</c:v>
                </c:pt>
                <c:pt idx="1510">
                  <c:v>1.5362251313480093</c:v>
                </c:pt>
                <c:pt idx="1511">
                  <c:v>1.5372249814960277</c:v>
                </c:pt>
                <c:pt idx="1512">
                  <c:v>1.5382248318434011</c:v>
                </c:pt>
                <c:pt idx="1513">
                  <c:v>1.5392246823897318</c:v>
                </c:pt>
                <c:pt idx="1514">
                  <c:v>1.5402245331346229</c:v>
                </c:pt>
                <c:pt idx="1515">
                  <c:v>1.5412243840776794</c:v>
                </c:pt>
                <c:pt idx="1516">
                  <c:v>1.5422242352185067</c:v>
                </c:pt>
                <c:pt idx="1517">
                  <c:v>1.5432240865567115</c:v>
                </c:pt>
                <c:pt idx="1518">
                  <c:v>1.5442239380919014</c:v>
                </c:pt>
                <c:pt idx="1519">
                  <c:v>1.5452237898236854</c:v>
                </c:pt>
                <c:pt idx="1520">
                  <c:v>1.546223641751673</c:v>
                </c:pt>
                <c:pt idx="1521">
                  <c:v>1.5472234938754748</c:v>
                </c:pt>
                <c:pt idx="1522">
                  <c:v>1.5482233461947033</c:v>
                </c:pt>
                <c:pt idx="1523">
                  <c:v>1.5492231987089709</c:v>
                </c:pt>
                <c:pt idx="1524">
                  <c:v>1.5502230514178916</c:v>
                </c:pt>
                <c:pt idx="1525">
                  <c:v>1.5512229043210799</c:v>
                </c:pt>
                <c:pt idx="1526">
                  <c:v>1.5522227574181524</c:v>
                </c:pt>
                <c:pt idx="1527">
                  <c:v>1.5532226107087259</c:v>
                </c:pt>
                <c:pt idx="1528">
                  <c:v>1.5542224641924181</c:v>
                </c:pt>
                <c:pt idx="1529">
                  <c:v>1.5552223178688476</c:v>
                </c:pt>
                <c:pt idx="1530">
                  <c:v>1.556222171737635</c:v>
                </c:pt>
                <c:pt idx="1531">
                  <c:v>1.5572220257984009</c:v>
                </c:pt>
                <c:pt idx="1532">
                  <c:v>1.5582218800507674</c:v>
                </c:pt>
                <c:pt idx="1533">
                  <c:v>1.5592217344943575</c:v>
                </c:pt>
                <c:pt idx="1534">
                  <c:v>1.5602215891287947</c:v>
                </c:pt>
                <c:pt idx="1535">
                  <c:v>1.561221443953704</c:v>
                </c:pt>
                <c:pt idx="1536">
                  <c:v>1.5622212989687121</c:v>
                </c:pt>
                <c:pt idx="1537">
                  <c:v>1.5632211541734444</c:v>
                </c:pt>
                <c:pt idx="1538">
                  <c:v>1.56422100956753</c:v>
                </c:pt>
                <c:pt idx="1539">
                  <c:v>1.5652208651505972</c:v>
                </c:pt>
                <c:pt idx="1540">
                  <c:v>1.5662207209222756</c:v>
                </c:pt>
                <c:pt idx="1541">
                  <c:v>1.5672205768821963</c:v>
                </c:pt>
                <c:pt idx="1542">
                  <c:v>1.5682204330299911</c:v>
                </c:pt>
                <c:pt idx="1543">
                  <c:v>1.5692202893652922</c:v>
                </c:pt>
                <c:pt idx="1544">
                  <c:v>1.5702201458877338</c:v>
                </c:pt>
                <c:pt idx="1545">
                  <c:v>1.5712200025969503</c:v>
                </c:pt>
                <c:pt idx="1546">
                  <c:v>1.5722198594925769</c:v>
                </c:pt>
                <c:pt idx="1547">
                  <c:v>1.5732197165742501</c:v>
                </c:pt>
                <c:pt idx="1548">
                  <c:v>1.5742195738416076</c:v>
                </c:pt>
                <c:pt idx="1549">
                  <c:v>1.5752194312942878</c:v>
                </c:pt>
                <c:pt idx="1550">
                  <c:v>1.5762192889319302</c:v>
                </c:pt>
                <c:pt idx="1551">
                  <c:v>1.5772191467541739</c:v>
                </c:pt>
                <c:pt idx="1552">
                  <c:v>1.5782190047606619</c:v>
                </c:pt>
                <c:pt idx="1553">
                  <c:v>1.5792188629510346</c:v>
                </c:pt>
                <c:pt idx="1554">
                  <c:v>1.5802187213249359</c:v>
                </c:pt>
                <c:pt idx="1555">
                  <c:v>1.5812185798820095</c:v>
                </c:pt>
                <c:pt idx="1556">
                  <c:v>1.5822184386219009</c:v>
                </c:pt>
                <c:pt idx="1557">
                  <c:v>1.5832182975442548</c:v>
                </c:pt>
                <c:pt idx="1558">
                  <c:v>1.5842181566487188</c:v>
                </c:pt>
                <c:pt idx="1559">
                  <c:v>1.5852180159349401</c:v>
                </c:pt>
                <c:pt idx="1560">
                  <c:v>1.5862178754025671</c:v>
                </c:pt>
                <c:pt idx="1561">
                  <c:v>1.5872177350512495</c:v>
                </c:pt>
                <c:pt idx="1562">
                  <c:v>1.5882175948806379</c:v>
                </c:pt>
                <c:pt idx="1563">
                  <c:v>1.5892174548903828</c:v>
                </c:pt>
                <c:pt idx="1564">
                  <c:v>1.5902173150801369</c:v>
                </c:pt>
                <c:pt idx="1565">
                  <c:v>1.5912171754495528</c:v>
                </c:pt>
                <c:pt idx="1566">
                  <c:v>1.592217035998285</c:v>
                </c:pt>
                <c:pt idx="1567">
                  <c:v>1.5932168967259879</c:v>
                </c:pt>
                <c:pt idx="1568">
                  <c:v>1.5942167576323172</c:v>
                </c:pt>
                <c:pt idx="1569">
                  <c:v>1.5952166187169297</c:v>
                </c:pt>
                <c:pt idx="1570">
                  <c:v>1.5962164799794827</c:v>
                </c:pt>
                <c:pt idx="1571">
                  <c:v>1.5972163414196341</c:v>
                </c:pt>
                <c:pt idx="1572">
                  <c:v>1.5982162030370437</c:v>
                </c:pt>
                <c:pt idx="1573">
                  <c:v>1.5992160648313716</c:v>
                </c:pt>
                <c:pt idx="1574">
                  <c:v>1.6002159268022784</c:v>
                </c:pt>
                <c:pt idx="1575">
                  <c:v>1.6012157889494258</c:v>
                </c:pt>
                <c:pt idx="1576">
                  <c:v>1.602215651272477</c:v>
                </c:pt>
                <c:pt idx="1577">
                  <c:v>1.6032155137710951</c:v>
                </c:pt>
                <c:pt idx="1578">
                  <c:v>1.6042153764449449</c:v>
                </c:pt>
                <c:pt idx="1579">
                  <c:v>1.6052152392936911</c:v>
                </c:pt>
                <c:pt idx="1580">
                  <c:v>1.6062151023170002</c:v>
                </c:pt>
                <c:pt idx="1581">
                  <c:v>1.6072149655145389</c:v>
                </c:pt>
                <c:pt idx="1582">
                  <c:v>1.608214828885975</c:v>
                </c:pt>
                <c:pt idx="1583">
                  <c:v>1.6092146924309776</c:v>
                </c:pt>
                <c:pt idx="1584">
                  <c:v>1.6102145561492156</c:v>
                </c:pt>
                <c:pt idx="1585">
                  <c:v>1.6112144200403593</c:v>
                </c:pt>
                <c:pt idx="1586">
                  <c:v>1.6122142841040805</c:v>
                </c:pt>
                <c:pt idx="1587">
                  <c:v>1.6132141483400506</c:v>
                </c:pt>
                <c:pt idx="1588">
                  <c:v>1.6142140127479427</c:v>
                </c:pt>
                <c:pt idx="1589">
                  <c:v>1.6152138773274303</c:v>
                </c:pt>
                <c:pt idx="1590">
                  <c:v>1.6162137420781877</c:v>
                </c:pt>
                <c:pt idx="1591">
                  <c:v>1.6172136069998908</c:v>
                </c:pt>
                <c:pt idx="1592">
                  <c:v>1.6182134720922152</c:v>
                </c:pt>
                <c:pt idx="1593">
                  <c:v>1.6192133373548376</c:v>
                </c:pt>
                <c:pt idx="1594">
                  <c:v>1.6202132027874363</c:v>
                </c:pt>
                <c:pt idx="1595">
                  <c:v>1.6212130683896897</c:v>
                </c:pt>
                <c:pt idx="1596">
                  <c:v>1.6222129341612774</c:v>
                </c:pt>
                <c:pt idx="1597">
                  <c:v>1.6232128001018788</c:v>
                </c:pt>
                <c:pt idx="1598">
                  <c:v>1.6242126662111755</c:v>
                </c:pt>
                <c:pt idx="1599">
                  <c:v>1.6252125324888491</c:v>
                </c:pt>
                <c:pt idx="1600">
                  <c:v>1.6262123989345825</c:v>
                </c:pt>
                <c:pt idx="1601">
                  <c:v>1.6272122655480588</c:v>
                </c:pt>
                <c:pt idx="1602">
                  <c:v>1.628212132328962</c:v>
                </c:pt>
                <c:pt idx="1603">
                  <c:v>1.6292119992769774</c:v>
                </c:pt>
                <c:pt idx="1604">
                  <c:v>1.6302118663917906</c:v>
                </c:pt>
                <c:pt idx="1605">
                  <c:v>1.6312117336730882</c:v>
                </c:pt>
                <c:pt idx="1606">
                  <c:v>1.6322116011205576</c:v>
                </c:pt>
                <c:pt idx="1607">
                  <c:v>1.6332114687338863</c:v>
                </c:pt>
                <c:pt idx="1608">
                  <c:v>1.6342113365127644</c:v>
                </c:pt>
                <c:pt idx="1609">
                  <c:v>1.6352112044568803</c:v>
                </c:pt>
                <c:pt idx="1610">
                  <c:v>1.6362110725659256</c:v>
                </c:pt>
                <c:pt idx="1611">
                  <c:v>1.6372109408395901</c:v>
                </c:pt>
                <c:pt idx="1612">
                  <c:v>1.6382108092775673</c:v>
                </c:pt>
                <c:pt idx="1613">
                  <c:v>1.6392106778795488</c:v>
                </c:pt>
                <c:pt idx="1614">
                  <c:v>1.6402105466452293</c:v>
                </c:pt>
                <c:pt idx="1615">
                  <c:v>1.6412104155743017</c:v>
                </c:pt>
                <c:pt idx="1616">
                  <c:v>1.6422102846664621</c:v>
                </c:pt>
                <c:pt idx="1617">
                  <c:v>1.6432101539214057</c:v>
                </c:pt>
                <c:pt idx="1618">
                  <c:v>1.6442100233388295</c:v>
                </c:pt>
                <c:pt idx="1619">
                  <c:v>1.6452098929184307</c:v>
                </c:pt>
                <c:pt idx="1620">
                  <c:v>1.6462097626599068</c:v>
                </c:pt>
                <c:pt idx="1621">
                  <c:v>1.6472096325629575</c:v>
                </c:pt>
                <c:pt idx="1622">
                  <c:v>1.6482095026272818</c:v>
                </c:pt>
                <c:pt idx="1623">
                  <c:v>1.6492093728525803</c:v>
                </c:pt>
                <c:pt idx="1624">
                  <c:v>1.650209243238554</c:v>
                </c:pt>
                <c:pt idx="1625">
                  <c:v>1.6512091137849043</c:v>
                </c:pt>
                <c:pt idx="1626">
                  <c:v>1.6522089844913337</c:v>
                </c:pt>
                <c:pt idx="1627">
                  <c:v>1.6532088553575461</c:v>
                </c:pt>
                <c:pt idx="1628">
                  <c:v>1.6542087263832455</c:v>
                </c:pt>
                <c:pt idx="1629">
                  <c:v>1.6552085975681359</c:v>
                </c:pt>
                <c:pt idx="1630">
                  <c:v>1.6562084689119234</c:v>
                </c:pt>
                <c:pt idx="1631">
                  <c:v>1.6572083404143136</c:v>
                </c:pt>
                <c:pt idx="1632">
                  <c:v>1.6582082120750139</c:v>
                </c:pt>
                <c:pt idx="1633">
                  <c:v>1.6592080838937318</c:v>
                </c:pt>
                <c:pt idx="1634">
                  <c:v>1.6602079558701754</c:v>
                </c:pt>
                <c:pt idx="1635">
                  <c:v>1.6612078280040541</c:v>
                </c:pt>
                <c:pt idx="1636">
                  <c:v>1.6622077002950775</c:v>
                </c:pt>
                <c:pt idx="1637">
                  <c:v>1.6632075727429561</c:v>
                </c:pt>
                <c:pt idx="1638">
                  <c:v>1.6642074453474009</c:v>
                </c:pt>
                <c:pt idx="1639">
                  <c:v>1.6652073181081246</c:v>
                </c:pt>
                <c:pt idx="1640">
                  <c:v>1.6662071910248386</c:v>
                </c:pt>
                <c:pt idx="1641">
                  <c:v>1.6672070640972574</c:v>
                </c:pt>
                <c:pt idx="1642">
                  <c:v>1.6682069373250938</c:v>
                </c:pt>
                <c:pt idx="1643">
                  <c:v>1.6692068107080638</c:v>
                </c:pt>
                <c:pt idx="1644">
                  <c:v>1.6702066842458818</c:v>
                </c:pt>
                <c:pt idx="1645">
                  <c:v>1.6712065579382647</c:v>
                </c:pt>
                <c:pt idx="1646">
                  <c:v>1.6722064317849286</c:v>
                </c:pt>
                <c:pt idx="1647">
                  <c:v>1.6732063057855917</c:v>
                </c:pt>
                <c:pt idx="1648">
                  <c:v>1.6742061799399712</c:v>
                </c:pt>
                <c:pt idx="1649">
                  <c:v>1.6752060542477871</c:v>
                </c:pt>
                <c:pt idx="1650">
                  <c:v>1.6762059287087585</c:v>
                </c:pt>
                <c:pt idx="1651">
                  <c:v>1.6772058033226056</c:v>
                </c:pt>
                <c:pt idx="1652">
                  <c:v>1.6782056780890489</c:v>
                </c:pt>
                <c:pt idx="1653">
                  <c:v>1.6792055530078107</c:v>
                </c:pt>
                <c:pt idx="1654">
                  <c:v>1.6802054280786127</c:v>
                </c:pt>
                <c:pt idx="1655">
                  <c:v>1.6812053033011787</c:v>
                </c:pt>
                <c:pt idx="1656">
                  <c:v>1.6822051786752314</c:v>
                </c:pt>
                <c:pt idx="1657">
                  <c:v>1.6832050542004957</c:v>
                </c:pt>
                <c:pt idx="1658">
                  <c:v>1.6842049298766961</c:v>
                </c:pt>
                <c:pt idx="1659">
                  <c:v>1.6852048057035589</c:v>
                </c:pt>
                <c:pt idx="1660">
                  <c:v>1.6862046816808098</c:v>
                </c:pt>
                <c:pt idx="1661">
                  <c:v>1.6872045578081758</c:v>
                </c:pt>
                <c:pt idx="1662">
                  <c:v>1.6882044340853848</c:v>
                </c:pt>
                <c:pt idx="1663">
                  <c:v>1.689204310512165</c:v>
                </c:pt>
                <c:pt idx="1664">
                  <c:v>1.6902041870882449</c:v>
                </c:pt>
                <c:pt idx="1665">
                  <c:v>1.691204063813355</c:v>
                </c:pt>
                <c:pt idx="1666">
                  <c:v>1.6922039406872247</c:v>
                </c:pt>
                <c:pt idx="1667">
                  <c:v>1.6932038177095854</c:v>
                </c:pt>
                <c:pt idx="1668">
                  <c:v>1.694203694880168</c:v>
                </c:pt>
                <c:pt idx="1669">
                  <c:v>1.6952035721987058</c:v>
                </c:pt>
                <c:pt idx="1670">
                  <c:v>1.6962034496649303</c:v>
                </c:pt>
                <c:pt idx="1671">
                  <c:v>1.6972033272785763</c:v>
                </c:pt>
                <c:pt idx="1672">
                  <c:v>1.6982032050393767</c:v>
                </c:pt>
                <c:pt idx="1673">
                  <c:v>1.6992030829470672</c:v>
                </c:pt>
                <c:pt idx="1674">
                  <c:v>1.7002029610013825</c:v>
                </c:pt>
                <c:pt idx="1675">
                  <c:v>1.7012028392020595</c:v>
                </c:pt>
                <c:pt idx="1676">
                  <c:v>1.7022027175488335</c:v>
                </c:pt>
                <c:pt idx="1677">
                  <c:v>1.7032025960414434</c:v>
                </c:pt>
                <c:pt idx="1678">
                  <c:v>1.7042024746796258</c:v>
                </c:pt>
                <c:pt idx="1679">
                  <c:v>1.7052023534631198</c:v>
                </c:pt>
                <c:pt idx="1680">
                  <c:v>1.7062022323916646</c:v>
                </c:pt>
                <c:pt idx="1681">
                  <c:v>1.7072021114650004</c:v>
                </c:pt>
                <c:pt idx="1682">
                  <c:v>1.7082019906828667</c:v>
                </c:pt>
                <c:pt idx="1683">
                  <c:v>1.7092018700450051</c:v>
                </c:pt>
                <c:pt idx="1684">
                  <c:v>1.7102017495511572</c:v>
                </c:pt>
                <c:pt idx="1685">
                  <c:v>1.7112016292010652</c:v>
                </c:pt>
                <c:pt idx="1686">
                  <c:v>1.7122015089944722</c:v>
                </c:pt>
                <c:pt idx="1687">
                  <c:v>1.7132013889311215</c:v>
                </c:pt>
                <c:pt idx="1688">
                  <c:v>1.7142012690107573</c:v>
                </c:pt>
                <c:pt idx="1689">
                  <c:v>1.7152011492331243</c:v>
                </c:pt>
                <c:pt idx="1690">
                  <c:v>1.7162010295979677</c:v>
                </c:pt>
                <c:pt idx="1691">
                  <c:v>1.7172009101050338</c:v>
                </c:pt>
                <c:pt idx="1692">
                  <c:v>1.7182007907540684</c:v>
                </c:pt>
                <c:pt idx="1693">
                  <c:v>1.7192006715448198</c:v>
                </c:pt>
                <c:pt idx="1694">
                  <c:v>1.7202005524770347</c:v>
                </c:pt>
                <c:pt idx="1695">
                  <c:v>1.7212004335504618</c:v>
                </c:pt>
                <c:pt idx="1696">
                  <c:v>1.7222003147648499</c:v>
                </c:pt>
                <c:pt idx="1697">
                  <c:v>1.7232001961199492</c:v>
                </c:pt>
                <c:pt idx="1698">
                  <c:v>1.7242000776155091</c:v>
                </c:pt>
                <c:pt idx="1699">
                  <c:v>1.7251999592512806</c:v>
                </c:pt>
                <c:pt idx="1700">
                  <c:v>1.726199841027015</c:v>
                </c:pt>
                <c:pt idx="1701">
                  <c:v>1.727199722942464</c:v>
                </c:pt>
                <c:pt idx="1702">
                  <c:v>1.72819960499738</c:v>
                </c:pt>
                <c:pt idx="1703">
                  <c:v>1.7291994871915168</c:v>
                </c:pt>
                <c:pt idx="1704">
                  <c:v>1.7301993695246269</c:v>
                </c:pt>
                <c:pt idx="1705">
                  <c:v>1.7311992519964658</c:v>
                </c:pt>
                <c:pt idx="1706">
                  <c:v>1.7321991346067873</c:v>
                </c:pt>
                <c:pt idx="1707">
                  <c:v>1.7331990173553473</c:v>
                </c:pt>
                <c:pt idx="1708">
                  <c:v>1.7341989002419016</c:v>
                </c:pt>
                <c:pt idx="1709">
                  <c:v>1.7351987832662068</c:v>
                </c:pt>
                <c:pt idx="1710">
                  <c:v>1.7361986664280198</c:v>
                </c:pt>
                <c:pt idx="1711">
                  <c:v>1.7371985497270985</c:v>
                </c:pt>
                <c:pt idx="1712">
                  <c:v>1.738198433163201</c:v>
                </c:pt>
                <c:pt idx="1713">
                  <c:v>1.7391983167360865</c:v>
                </c:pt>
                <c:pt idx="1714">
                  <c:v>1.7401982004455134</c:v>
                </c:pt>
                <c:pt idx="1715">
                  <c:v>1.7411980842912433</c:v>
                </c:pt>
                <c:pt idx="1716">
                  <c:v>1.7421979682730349</c:v>
                </c:pt>
                <c:pt idx="1717">
                  <c:v>1.7431978523906504</c:v>
                </c:pt>
                <c:pt idx="1718">
                  <c:v>1.744197736643851</c:v>
                </c:pt>
                <c:pt idx="1719">
                  <c:v>1.7451976210323996</c:v>
                </c:pt>
                <c:pt idx="1720">
                  <c:v>1.7461975055560577</c:v>
                </c:pt>
                <c:pt idx="1721">
                  <c:v>1.7471973902145894</c:v>
                </c:pt>
                <c:pt idx="1722">
                  <c:v>1.7481972750077581</c:v>
                </c:pt>
                <c:pt idx="1723">
                  <c:v>1.7491971599353289</c:v>
                </c:pt>
                <c:pt idx="1724">
                  <c:v>1.7501970449970663</c:v>
                </c:pt>
                <c:pt idx="1725">
                  <c:v>1.7511969301927357</c:v>
                </c:pt>
                <c:pt idx="1726">
                  <c:v>1.752196815522103</c:v>
                </c:pt>
                <c:pt idx="1727">
                  <c:v>1.7531967009849356</c:v>
                </c:pt>
                <c:pt idx="1728">
                  <c:v>1.7541965865809996</c:v>
                </c:pt>
                <c:pt idx="1729">
                  <c:v>1.7551964723100635</c:v>
                </c:pt>
                <c:pt idx="1730">
                  <c:v>1.7561963581718949</c:v>
                </c:pt>
                <c:pt idx="1731">
                  <c:v>1.757196244166263</c:v>
                </c:pt>
                <c:pt idx="1732">
                  <c:v>1.7581961302929368</c:v>
                </c:pt>
                <c:pt idx="1733">
                  <c:v>1.7591960165516862</c:v>
                </c:pt>
                <c:pt idx="1734">
                  <c:v>1.7601959029422811</c:v>
                </c:pt>
                <c:pt idx="1735">
                  <c:v>1.7611957894644936</c:v>
                </c:pt>
                <c:pt idx="1736">
                  <c:v>1.7621956761180941</c:v>
                </c:pt>
                <c:pt idx="1737">
                  <c:v>1.7631955629028548</c:v>
                </c:pt>
                <c:pt idx="1738">
                  <c:v>1.7641954498185477</c:v>
                </c:pt>
                <c:pt idx="1739">
                  <c:v>1.7651953368649469</c:v>
                </c:pt>
                <c:pt idx="1740">
                  <c:v>1.7661952240418251</c:v>
                </c:pt>
                <c:pt idx="1741">
                  <c:v>1.7671951113489566</c:v>
                </c:pt>
                <c:pt idx="1742">
                  <c:v>1.7681949987861159</c:v>
                </c:pt>
                <c:pt idx="1743">
                  <c:v>1.7691948863530782</c:v>
                </c:pt>
                <c:pt idx="1744">
                  <c:v>1.7701947740496187</c:v>
                </c:pt>
                <c:pt idx="1745">
                  <c:v>1.7711946618755139</c:v>
                </c:pt>
                <c:pt idx="1746">
                  <c:v>1.7721945498305407</c:v>
                </c:pt>
                <c:pt idx="1747">
                  <c:v>1.7731944379144757</c:v>
                </c:pt>
                <c:pt idx="1748">
                  <c:v>1.7741943261270965</c:v>
                </c:pt>
                <c:pt idx="1749">
                  <c:v>1.775194214468182</c:v>
                </c:pt>
                <c:pt idx="1750">
                  <c:v>1.7761941029375099</c:v>
                </c:pt>
                <c:pt idx="1751">
                  <c:v>1.7771939915348602</c:v>
                </c:pt>
                <c:pt idx="1752">
                  <c:v>1.7781938802600126</c:v>
                </c:pt>
                <c:pt idx="1753">
                  <c:v>1.7791937691127471</c:v>
                </c:pt>
                <c:pt idx="1754">
                  <c:v>1.7801936580928441</c:v>
                </c:pt>
                <c:pt idx="1755">
                  <c:v>1.781193547200085</c:v>
                </c:pt>
                <c:pt idx="1756">
                  <c:v>1.7821934364342518</c:v>
                </c:pt>
                <c:pt idx="1757">
                  <c:v>1.783193325795126</c:v>
                </c:pt>
                <c:pt idx="1758">
                  <c:v>1.7841932152824911</c:v>
                </c:pt>
                <c:pt idx="1759">
                  <c:v>1.7851931048961303</c:v>
                </c:pt>
                <c:pt idx="1760">
                  <c:v>1.7861929946358268</c:v>
                </c:pt>
                <c:pt idx="1761">
                  <c:v>1.7871928845013649</c:v>
                </c:pt>
                <c:pt idx="1762">
                  <c:v>1.7881927744925292</c:v>
                </c:pt>
                <c:pt idx="1763">
                  <c:v>1.7891926646091052</c:v>
                </c:pt>
                <c:pt idx="1764">
                  <c:v>1.7901925548508786</c:v>
                </c:pt>
                <c:pt idx="1765">
                  <c:v>1.7911924452176351</c:v>
                </c:pt>
                <c:pt idx="1766">
                  <c:v>1.7921923357091618</c:v>
                </c:pt>
                <c:pt idx="1767">
                  <c:v>1.7931922263252458</c:v>
                </c:pt>
                <c:pt idx="1768">
                  <c:v>1.7941921170656745</c:v>
                </c:pt>
                <c:pt idx="1769">
                  <c:v>1.7951920079302357</c:v>
                </c:pt>
                <c:pt idx="1770">
                  <c:v>1.7961918989187184</c:v>
                </c:pt>
                <c:pt idx="1771">
                  <c:v>1.797191790030912</c:v>
                </c:pt>
                <c:pt idx="1772">
                  <c:v>1.798191681266605</c:v>
                </c:pt>
                <c:pt idx="1773">
                  <c:v>1.7991915726255887</c:v>
                </c:pt>
                <c:pt idx="1774">
                  <c:v>1.8001914641076529</c:v>
                </c:pt>
                <c:pt idx="1775">
                  <c:v>1.801191355712588</c:v>
                </c:pt>
                <c:pt idx="1776">
                  <c:v>1.8021912474401862</c:v>
                </c:pt>
                <c:pt idx="1777">
                  <c:v>1.8031911392902391</c:v>
                </c:pt>
                <c:pt idx="1778">
                  <c:v>1.8041910312625395</c:v>
                </c:pt>
                <c:pt idx="1779">
                  <c:v>1.8051909233568797</c:v>
                </c:pt>
                <c:pt idx="1780">
                  <c:v>1.8061908155730537</c:v>
                </c:pt>
                <c:pt idx="1781">
                  <c:v>1.8071907079108545</c:v>
                </c:pt>
                <c:pt idx="1782">
                  <c:v>1.8081906003700765</c:v>
                </c:pt>
                <c:pt idx="1783">
                  <c:v>1.8091904929505145</c:v>
                </c:pt>
                <c:pt idx="1784">
                  <c:v>1.8101903856519643</c:v>
                </c:pt>
                <c:pt idx="1785">
                  <c:v>1.8111902784742209</c:v>
                </c:pt>
                <c:pt idx="1786">
                  <c:v>1.8121901714170801</c:v>
                </c:pt>
                <c:pt idx="1787">
                  <c:v>1.8131900644803391</c:v>
                </c:pt>
                <c:pt idx="1788">
                  <c:v>1.8141899576637945</c:v>
                </c:pt>
                <c:pt idx="1789">
                  <c:v>1.8151898509672437</c:v>
                </c:pt>
                <c:pt idx="1790">
                  <c:v>1.8161897443904853</c:v>
                </c:pt>
                <c:pt idx="1791">
                  <c:v>1.817189637933317</c:v>
                </c:pt>
                <c:pt idx="1792">
                  <c:v>1.8181895315955376</c:v>
                </c:pt>
                <c:pt idx="1793">
                  <c:v>1.8191894253769469</c:v>
                </c:pt>
                <c:pt idx="1794">
                  <c:v>1.8201893192773444</c:v>
                </c:pt>
                <c:pt idx="1795">
                  <c:v>1.8211892132965295</c:v>
                </c:pt>
                <c:pt idx="1796">
                  <c:v>1.8221891074343044</c:v>
                </c:pt>
                <c:pt idx="1797">
                  <c:v>1.8231890016904684</c:v>
                </c:pt>
                <c:pt idx="1798">
                  <c:v>1.8241888960648247</c:v>
                </c:pt>
                <c:pt idx="1799">
                  <c:v>1.825188790557174</c:v>
                </c:pt>
                <c:pt idx="1800">
                  <c:v>1.8261886851673195</c:v>
                </c:pt>
                <c:pt idx="1801">
                  <c:v>1.8271885798950631</c:v>
                </c:pt>
                <c:pt idx="1802">
                  <c:v>1.8281884747402091</c:v>
                </c:pt>
                <c:pt idx="1803">
                  <c:v>1.8291883697025604</c:v>
                </c:pt>
                <c:pt idx="1804">
                  <c:v>1.8301882647819219</c:v>
                </c:pt>
                <c:pt idx="1805">
                  <c:v>1.8311881599780977</c:v>
                </c:pt>
                <c:pt idx="1806">
                  <c:v>1.8321880552908933</c:v>
                </c:pt>
                <c:pt idx="1807">
                  <c:v>1.833187950720113</c:v>
                </c:pt>
                <c:pt idx="1808">
                  <c:v>1.8341878462655643</c:v>
                </c:pt>
                <c:pt idx="1809">
                  <c:v>1.8351877419270524</c:v>
                </c:pt>
                <c:pt idx="1810">
                  <c:v>1.8361876377043842</c:v>
                </c:pt>
                <c:pt idx="1811">
                  <c:v>1.8371875335973673</c:v>
                </c:pt>
                <c:pt idx="1812">
                  <c:v>1.8381874296058092</c:v>
                </c:pt>
                <c:pt idx="1813">
                  <c:v>1.8391873257295175</c:v>
                </c:pt>
                <c:pt idx="1814">
                  <c:v>1.8401872219683011</c:v>
                </c:pt>
                <c:pt idx="1815">
                  <c:v>1.8411871183219686</c:v>
                </c:pt>
                <c:pt idx="1816">
                  <c:v>1.8421870147903296</c:v>
                </c:pt>
                <c:pt idx="1817">
                  <c:v>1.8431869113731933</c:v>
                </c:pt>
                <c:pt idx="1818">
                  <c:v>1.8441868080703707</c:v>
                </c:pt>
                <c:pt idx="1819">
                  <c:v>1.8451867048816715</c:v>
                </c:pt>
                <c:pt idx="1820">
                  <c:v>1.8461866018069075</c:v>
                </c:pt>
                <c:pt idx="1821">
                  <c:v>1.8471864988458895</c:v>
                </c:pt>
                <c:pt idx="1822">
                  <c:v>1.8481863959984295</c:v>
                </c:pt>
                <c:pt idx="1823">
                  <c:v>1.8491862932643399</c:v>
                </c:pt>
                <c:pt idx="1824">
                  <c:v>1.8501861906434329</c:v>
                </c:pt>
                <c:pt idx="1825">
                  <c:v>1.8511860881355222</c:v>
                </c:pt>
                <c:pt idx="1826">
                  <c:v>1.8521859857404208</c:v>
                </c:pt>
                <c:pt idx="1827">
                  <c:v>1.8531858834579429</c:v>
                </c:pt>
                <c:pt idx="1828">
                  <c:v>1.8541857812879023</c:v>
                </c:pt>
                <c:pt idx="1829">
                  <c:v>1.855185679230114</c:v>
                </c:pt>
                <c:pt idx="1830">
                  <c:v>1.8561855772843934</c:v>
                </c:pt>
                <c:pt idx="1831">
                  <c:v>1.8571854754505557</c:v>
                </c:pt>
                <c:pt idx="1832">
                  <c:v>1.8581853737284166</c:v>
                </c:pt>
                <c:pt idx="1833">
                  <c:v>1.8591852721177926</c:v>
                </c:pt>
                <c:pt idx="1834">
                  <c:v>1.8601851706185011</c:v>
                </c:pt>
                <c:pt idx="1835">
                  <c:v>1.861185069230358</c:v>
                </c:pt>
                <c:pt idx="1836">
                  <c:v>1.8621849679531817</c:v>
                </c:pt>
                <c:pt idx="1837">
                  <c:v>1.8631848667867899</c:v>
                </c:pt>
                <c:pt idx="1838">
                  <c:v>1.8641847657310013</c:v>
                </c:pt>
                <c:pt idx="1839">
                  <c:v>1.8651846647856336</c:v>
                </c:pt>
                <c:pt idx="1840">
                  <c:v>1.866184563950507</c:v>
                </c:pt>
                <c:pt idx="1841">
                  <c:v>1.86718446322544</c:v>
                </c:pt>
                <c:pt idx="1842">
                  <c:v>1.8681843626102537</c:v>
                </c:pt>
                <c:pt idx="1843">
                  <c:v>1.8691842621047672</c:v>
                </c:pt>
                <c:pt idx="1844">
                  <c:v>1.8701841617088022</c:v>
                </c:pt>
                <c:pt idx="1845">
                  <c:v>1.8711840614221791</c:v>
                </c:pt>
                <c:pt idx="1846">
                  <c:v>1.8721839612447195</c:v>
                </c:pt>
                <c:pt idx="1847">
                  <c:v>1.8731838611762455</c:v>
                </c:pt>
                <c:pt idx="1848">
                  <c:v>1.8741837612165793</c:v>
                </c:pt>
                <c:pt idx="1849">
                  <c:v>1.8751836613655433</c:v>
                </c:pt>
                <c:pt idx="1850">
                  <c:v>1.8761835616229607</c:v>
                </c:pt>
                <c:pt idx="1851">
                  <c:v>1.8771834619886549</c:v>
                </c:pt>
                <c:pt idx="1852">
                  <c:v>1.8781833624624495</c:v>
                </c:pt>
                <c:pt idx="1853">
                  <c:v>1.8791832630441689</c:v>
                </c:pt>
                <c:pt idx="1854">
                  <c:v>1.8801831637336379</c:v>
                </c:pt>
                <c:pt idx="1855">
                  <c:v>1.8811830645306804</c:v>
                </c:pt>
                <c:pt idx="1856">
                  <c:v>1.8821829654351228</c:v>
                </c:pt>
                <c:pt idx="1857">
                  <c:v>1.8831828664467902</c:v>
                </c:pt>
                <c:pt idx="1858">
                  <c:v>1.884182767565509</c:v>
                </c:pt>
                <c:pt idx="1859">
                  <c:v>1.8851826687911055</c:v>
                </c:pt>
                <c:pt idx="1860">
                  <c:v>1.8861825701234065</c:v>
                </c:pt>
                <c:pt idx="1861">
                  <c:v>1.887182471562239</c:v>
                </c:pt>
                <c:pt idx="1862">
                  <c:v>1.888182373107431</c:v>
                </c:pt>
                <c:pt idx="1863">
                  <c:v>1.8891822747588098</c:v>
                </c:pt>
                <c:pt idx="1864">
                  <c:v>1.8901821765162046</c:v>
                </c:pt>
                <c:pt idx="1865">
                  <c:v>1.8911820783794431</c:v>
                </c:pt>
                <c:pt idx="1866">
                  <c:v>1.8921819803483551</c:v>
                </c:pt>
                <c:pt idx="1867">
                  <c:v>1.8931818824227695</c:v>
                </c:pt>
                <c:pt idx="1868">
                  <c:v>1.8941817846025162</c:v>
                </c:pt>
                <c:pt idx="1869">
                  <c:v>1.8951816868874254</c:v>
                </c:pt>
                <c:pt idx="1870">
                  <c:v>1.8961815892773282</c:v>
                </c:pt>
                <c:pt idx="1871">
                  <c:v>1.8971814917720542</c:v>
                </c:pt>
                <c:pt idx="1872">
                  <c:v>1.8981813943714356</c:v>
                </c:pt>
                <c:pt idx="1873">
                  <c:v>1.8991812970753035</c:v>
                </c:pt>
                <c:pt idx="1874">
                  <c:v>1.9001811998834903</c:v>
                </c:pt>
                <c:pt idx="1875">
                  <c:v>1.9011811027958283</c:v>
                </c:pt>
                <c:pt idx="1876">
                  <c:v>1.9021810058121498</c:v>
                </c:pt>
                <c:pt idx="1877">
                  <c:v>1.903180908932288</c:v>
                </c:pt>
                <c:pt idx="1878">
                  <c:v>1.9041808121560764</c:v>
                </c:pt>
                <c:pt idx="1879">
                  <c:v>1.9051807154833489</c:v>
                </c:pt>
                <c:pt idx="1880">
                  <c:v>1.906180618913939</c:v>
                </c:pt>
                <c:pt idx="1881">
                  <c:v>1.9071805224476817</c:v>
                </c:pt>
                <c:pt idx="1882">
                  <c:v>1.9081804260844115</c:v>
                </c:pt>
                <c:pt idx="1883">
                  <c:v>1.909180329823964</c:v>
                </c:pt>
                <c:pt idx="1884">
                  <c:v>1.910180233666174</c:v>
                </c:pt>
                <c:pt idx="1885">
                  <c:v>1.9111801376108781</c:v>
                </c:pt>
                <c:pt idx="1886">
                  <c:v>1.9121800416579122</c:v>
                </c:pt>
                <c:pt idx="1887">
                  <c:v>1.9131799458071126</c:v>
                </c:pt>
                <c:pt idx="1888">
                  <c:v>1.9141798500583169</c:v>
                </c:pt>
                <c:pt idx="1889">
                  <c:v>1.9151797544113616</c:v>
                </c:pt>
                <c:pt idx="1890">
                  <c:v>1.9161796588660847</c:v>
                </c:pt>
                <c:pt idx="1891">
                  <c:v>1.9171795634223243</c:v>
                </c:pt>
                <c:pt idx="1892">
                  <c:v>1.9181794680799182</c:v>
                </c:pt>
                <c:pt idx="1893">
                  <c:v>1.9191793728387059</c:v>
                </c:pt>
                <c:pt idx="1894">
                  <c:v>1.9201792776985256</c:v>
                </c:pt>
                <c:pt idx="1895">
                  <c:v>1.9211791826592168</c:v>
                </c:pt>
                <c:pt idx="1896">
                  <c:v>1.9221790877206191</c:v>
                </c:pt>
                <c:pt idx="1897">
                  <c:v>1.9231789928825727</c:v>
                </c:pt>
                <c:pt idx="1898">
                  <c:v>1.9241788981449177</c:v>
                </c:pt>
                <c:pt idx="1899">
                  <c:v>1.925178803507495</c:v>
                </c:pt>
                <c:pt idx="1900">
                  <c:v>1.9261787089701459</c:v>
                </c:pt>
                <c:pt idx="1901">
                  <c:v>1.9271786145327112</c:v>
                </c:pt>
                <c:pt idx="1902">
                  <c:v>1.9281785201950323</c:v>
                </c:pt>
                <c:pt idx="1903">
                  <c:v>1.9291784259569527</c:v>
                </c:pt>
                <c:pt idx="1904">
                  <c:v>1.930178331818313</c:v>
                </c:pt>
                <c:pt idx="1905">
                  <c:v>1.9311782377789568</c:v>
                </c:pt>
                <c:pt idx="1906">
                  <c:v>1.9321781438387273</c:v>
                </c:pt>
                <c:pt idx="1907">
                  <c:v>1.9331780499974673</c:v>
                </c:pt>
                <c:pt idx="1908">
                  <c:v>1.9341779562550205</c:v>
                </c:pt>
                <c:pt idx="1909">
                  <c:v>1.9351778626112315</c:v>
                </c:pt>
                <c:pt idx="1910">
                  <c:v>1.9361777690659439</c:v>
                </c:pt>
                <c:pt idx="1911">
                  <c:v>1.9371776756190033</c:v>
                </c:pt>
                <c:pt idx="1912">
                  <c:v>1.9381775822702534</c:v>
                </c:pt>
                <c:pt idx="1913">
                  <c:v>1.939177489019541</c:v>
                </c:pt>
                <c:pt idx="1914">
                  <c:v>1.9401773958667106</c:v>
                </c:pt>
                <c:pt idx="1915">
                  <c:v>1.9411773028116086</c:v>
                </c:pt>
                <c:pt idx="1916">
                  <c:v>1.942177209854081</c:v>
                </c:pt>
                <c:pt idx="1917">
                  <c:v>1.9431771169939744</c:v>
                </c:pt>
                <c:pt idx="1918">
                  <c:v>1.9441770242311367</c:v>
                </c:pt>
                <c:pt idx="1919">
                  <c:v>1.9451769315654139</c:v>
                </c:pt>
                <c:pt idx="1920">
                  <c:v>1.9461768389966541</c:v>
                </c:pt>
                <c:pt idx="1921">
                  <c:v>1.9471767465247056</c:v>
                </c:pt>
                <c:pt idx="1922">
                  <c:v>1.9481766541494159</c:v>
                </c:pt>
                <c:pt idx="1923">
                  <c:v>1.949176561870634</c:v>
                </c:pt>
                <c:pt idx="1924">
                  <c:v>1.9501764696882082</c:v>
                </c:pt>
                <c:pt idx="1925">
                  <c:v>1.9511763776019881</c:v>
                </c:pt>
                <c:pt idx="1926">
                  <c:v>1.9521762856118234</c:v>
                </c:pt>
                <c:pt idx="1927">
                  <c:v>1.9531761937175638</c:v>
                </c:pt>
                <c:pt idx="1928">
                  <c:v>1.9541761019190584</c:v>
                </c:pt>
                <c:pt idx="1929">
                  <c:v>1.9551760102161591</c:v>
                </c:pt>
                <c:pt idx="1930">
                  <c:v>1.9561759186087153</c:v>
                </c:pt>
                <c:pt idx="1931">
                  <c:v>1.9571758270965793</c:v>
                </c:pt>
                <c:pt idx="1932">
                  <c:v>1.9581757356796012</c:v>
                </c:pt>
                <c:pt idx="1933">
                  <c:v>1.9591756443576338</c:v>
                </c:pt>
                <c:pt idx="1934">
                  <c:v>1.9601755531305278</c:v>
                </c:pt>
                <c:pt idx="1935">
                  <c:v>1.9611754619981367</c:v>
                </c:pt>
                <c:pt idx="1936">
                  <c:v>1.9621753709603125</c:v>
                </c:pt>
                <c:pt idx="1937">
                  <c:v>1.9631752800169084</c:v>
                </c:pt>
                <c:pt idx="1938">
                  <c:v>1.964175189167777</c:v>
                </c:pt>
                <c:pt idx="1939">
                  <c:v>1.965175098412772</c:v>
                </c:pt>
                <c:pt idx="1940">
                  <c:v>1.9661750077517475</c:v>
                </c:pt>
                <c:pt idx="1941">
                  <c:v>1.9671749171845572</c:v>
                </c:pt>
                <c:pt idx="1942">
                  <c:v>1.9681748267110555</c:v>
                </c:pt>
                <c:pt idx="1943">
                  <c:v>1.9691747363310979</c:v>
                </c:pt>
                <c:pt idx="1944">
                  <c:v>1.9701746460445382</c:v>
                </c:pt>
                <c:pt idx="1945">
                  <c:v>1.9711745558512328</c:v>
                </c:pt>
                <c:pt idx="1946">
                  <c:v>1.9721744657510365</c:v>
                </c:pt>
                <c:pt idx="1947">
                  <c:v>1.9731743757438058</c:v>
                </c:pt>
                <c:pt idx="1948">
                  <c:v>1.9741742858293962</c:v>
                </c:pt>
                <c:pt idx="1949">
                  <c:v>1.9751741960076645</c:v>
                </c:pt>
                <c:pt idx="1950">
                  <c:v>1.9761741062784677</c:v>
                </c:pt>
                <c:pt idx="1951">
                  <c:v>1.9771740166416631</c:v>
                </c:pt>
                <c:pt idx="1952">
                  <c:v>1.978173927097107</c:v>
                </c:pt>
                <c:pt idx="1953">
                  <c:v>1.9791738376446584</c:v>
                </c:pt>
                <c:pt idx="1954">
                  <c:v>1.9801737482841746</c:v>
                </c:pt>
                <c:pt idx="1955">
                  <c:v>1.9811736590155136</c:v>
                </c:pt>
                <c:pt idx="1956">
                  <c:v>1.9821735698385341</c:v>
                </c:pt>
                <c:pt idx="1957">
                  <c:v>1.9831734807530954</c:v>
                </c:pt>
                <c:pt idx="1958">
                  <c:v>1.9841733917590558</c:v>
                </c:pt>
                <c:pt idx="1959">
                  <c:v>1.9851733028562759</c:v>
                </c:pt>
                <c:pt idx="1960">
                  <c:v>1.986173214044614</c:v>
                </c:pt>
                <c:pt idx="1961">
                  <c:v>1.9871731253239315</c:v>
                </c:pt>
                <c:pt idx="1962">
                  <c:v>1.9881730366940871</c:v>
                </c:pt>
                <c:pt idx="1963">
                  <c:v>1.9891729481549429</c:v>
                </c:pt>
                <c:pt idx="1964">
                  <c:v>1.9901728597063586</c:v>
                </c:pt>
                <c:pt idx="1965">
                  <c:v>1.9911727713481966</c:v>
                </c:pt>
                <c:pt idx="1966">
                  <c:v>1.9921726830803164</c:v>
                </c:pt>
                <c:pt idx="1967">
                  <c:v>1.9931725949025816</c:v>
                </c:pt>
                <c:pt idx="1968">
                  <c:v>1.9941725068148533</c:v>
                </c:pt>
                <c:pt idx="1969">
                  <c:v>1.9951724188169937</c:v>
                </c:pt>
                <c:pt idx="1970">
                  <c:v>1.996172330908865</c:v>
                </c:pt>
                <c:pt idx="1971">
                  <c:v>1.9971722430903314</c:v>
                </c:pt>
                <c:pt idx="1972">
                  <c:v>1.9981721553612546</c:v>
                </c:pt>
                <c:pt idx="1973">
                  <c:v>1.9991720677214986</c:v>
                </c:pt>
                <c:pt idx="1974">
                  <c:v>2.000171980170927</c:v>
                </c:pt>
                <c:pt idx="1975">
                  <c:v>2.0011718927094035</c:v>
                </c:pt>
                <c:pt idx="1976">
                  <c:v>2.0021718053367925</c:v>
                </c:pt>
                <c:pt idx="1977">
                  <c:v>2.0031717180529585</c:v>
                </c:pt>
                <c:pt idx="1978">
                  <c:v>2.004171630857766</c:v>
                </c:pt>
                <c:pt idx="1979">
                  <c:v>2.0051715437510809</c:v>
                </c:pt>
                <c:pt idx="1980">
                  <c:v>2.0061714567327678</c:v>
                </c:pt>
                <c:pt idx="1981">
                  <c:v>2.0071713698026921</c:v>
                </c:pt>
                <c:pt idx="1982">
                  <c:v>2.0081712829607197</c:v>
                </c:pt>
                <c:pt idx="1983">
                  <c:v>2.0091711962067178</c:v>
                </c:pt>
                <c:pt idx="1984">
                  <c:v>2.0101711095405514</c:v>
                </c:pt>
                <c:pt idx="1985">
                  <c:v>2.0111710229620878</c:v>
                </c:pt>
                <c:pt idx="1986">
                  <c:v>2.0121709364711937</c:v>
                </c:pt>
                <c:pt idx="1987">
                  <c:v>2.0131708500677368</c:v>
                </c:pt>
                <c:pt idx="1988">
                  <c:v>2.0141707637515842</c:v>
                </c:pt>
                <c:pt idx="1989">
                  <c:v>2.0151706775226037</c:v>
                </c:pt>
                <c:pt idx="1990">
                  <c:v>2.0161705913806633</c:v>
                </c:pt>
                <c:pt idx="1991">
                  <c:v>2.0171705053256312</c:v>
                </c:pt>
                <c:pt idx="1992">
                  <c:v>2.018170419357376</c:v>
                </c:pt>
                <c:pt idx="1993">
                  <c:v>2.0191703334757669</c:v>
                </c:pt>
                <c:pt idx="1994">
                  <c:v>2.0201702476806727</c:v>
                </c:pt>
                <c:pt idx="1995">
                  <c:v>2.0211701619719622</c:v>
                </c:pt>
                <c:pt idx="1996">
                  <c:v>2.0221700763495054</c:v>
                </c:pt>
                <c:pt idx="1997">
                  <c:v>2.0231699908131731</c:v>
                </c:pt>
                <c:pt idx="1998">
                  <c:v>2.0241699053628337</c:v>
                </c:pt>
                <c:pt idx="1999">
                  <c:v>2.0251698199983585</c:v>
                </c:pt>
                <c:pt idx="2000">
                  <c:v>2.0261697347196184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19D-4E7F-9566-F26B457B1FA8}"/>
            </c:ext>
          </c:extLst>
        </c:ser>
        <c:ser>
          <c:idx val="12"/>
          <c:order val="12"/>
          <c:tx>
            <c:v>5 Ohm</c:v>
          </c:tx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Pt>
            <c:idx val="1398"/>
            <c:marker>
              <c:symbol val="circle"/>
              <c:size val="5"/>
              <c:spPr>
                <a:solidFill>
                  <a:schemeClr val="bg2">
                    <a:lumMod val="10000"/>
                  </a:schemeClr>
                </a:solidFill>
                <a:ln w="9525">
                  <a:solidFill>
                    <a:schemeClr val="bg2">
                      <a:lumMod val="10000"/>
                    </a:schemeClr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819D-4E7F-9566-F26B457B1FA8}"/>
              </c:ext>
            </c:extLst>
          </c:dPt>
          <c:xVal>
            <c:numRef>
              <c:f>Air!$J$10:$J$2009</c:f>
              <c:numCache>
                <c:formatCode>General</c:formatCode>
                <c:ptCount val="2000"/>
                <c:pt idx="0">
                  <c:v>1E-3</c:v>
                </c:pt>
                <c:pt idx="1">
                  <c:v>2E-3</c:v>
                </c:pt>
                <c:pt idx="2">
                  <c:v>3.0000000000000001E-3</c:v>
                </c:pt>
                <c:pt idx="3">
                  <c:v>4.0000000000000001E-3</c:v>
                </c:pt>
                <c:pt idx="4">
                  <c:v>5.0000000000000001E-3</c:v>
                </c:pt>
                <c:pt idx="5">
                  <c:v>6.0000000000000001E-3</c:v>
                </c:pt>
                <c:pt idx="6">
                  <c:v>7.0000000000000001E-3</c:v>
                </c:pt>
                <c:pt idx="7">
                  <c:v>8.0000000000000002E-3</c:v>
                </c:pt>
                <c:pt idx="8">
                  <c:v>8.9999999999999993E-3</c:v>
                </c:pt>
                <c:pt idx="9">
                  <c:v>0.01</c:v>
                </c:pt>
                <c:pt idx="10">
                  <c:v>1.0999999999999999E-2</c:v>
                </c:pt>
                <c:pt idx="11">
                  <c:v>1.2E-2</c:v>
                </c:pt>
                <c:pt idx="12">
                  <c:v>1.2999999999999999E-2</c:v>
                </c:pt>
                <c:pt idx="13">
                  <c:v>1.4E-2</c:v>
                </c:pt>
                <c:pt idx="14">
                  <c:v>1.4999999999999999E-2</c:v>
                </c:pt>
                <c:pt idx="15">
                  <c:v>1.6E-2</c:v>
                </c:pt>
                <c:pt idx="16">
                  <c:v>1.7000000000000001E-2</c:v>
                </c:pt>
                <c:pt idx="17">
                  <c:v>1.7999999999999999E-2</c:v>
                </c:pt>
                <c:pt idx="18">
                  <c:v>1.9E-2</c:v>
                </c:pt>
                <c:pt idx="19">
                  <c:v>0.02</c:v>
                </c:pt>
                <c:pt idx="20">
                  <c:v>2.1000000000000001E-2</c:v>
                </c:pt>
                <c:pt idx="21">
                  <c:v>2.1999999999999999E-2</c:v>
                </c:pt>
                <c:pt idx="22">
                  <c:v>2.3E-2</c:v>
                </c:pt>
                <c:pt idx="23">
                  <c:v>2.4E-2</c:v>
                </c:pt>
                <c:pt idx="24">
                  <c:v>2.5000000000000001E-2</c:v>
                </c:pt>
                <c:pt idx="25">
                  <c:v>2.5999999999999999E-2</c:v>
                </c:pt>
                <c:pt idx="26">
                  <c:v>2.7E-2</c:v>
                </c:pt>
                <c:pt idx="27">
                  <c:v>2.8000000000000001E-2</c:v>
                </c:pt>
                <c:pt idx="28">
                  <c:v>2.9000000000000001E-2</c:v>
                </c:pt>
                <c:pt idx="29">
                  <c:v>0.03</c:v>
                </c:pt>
                <c:pt idx="30">
                  <c:v>3.1E-2</c:v>
                </c:pt>
                <c:pt idx="31">
                  <c:v>3.2000000000000001E-2</c:v>
                </c:pt>
                <c:pt idx="32">
                  <c:v>3.3000000000000002E-2</c:v>
                </c:pt>
                <c:pt idx="33">
                  <c:v>3.4000000000000002E-2</c:v>
                </c:pt>
                <c:pt idx="34">
                  <c:v>3.5000000000000003E-2</c:v>
                </c:pt>
                <c:pt idx="35">
                  <c:v>3.5999999999999997E-2</c:v>
                </c:pt>
                <c:pt idx="36">
                  <c:v>3.6999999999999998E-2</c:v>
                </c:pt>
                <c:pt idx="37">
                  <c:v>3.7999999999999999E-2</c:v>
                </c:pt>
                <c:pt idx="38">
                  <c:v>3.9E-2</c:v>
                </c:pt>
                <c:pt idx="39">
                  <c:v>0.04</c:v>
                </c:pt>
                <c:pt idx="40">
                  <c:v>4.1000000000000002E-2</c:v>
                </c:pt>
                <c:pt idx="41">
                  <c:v>4.2000000000000003E-2</c:v>
                </c:pt>
                <c:pt idx="42">
                  <c:v>4.2999999999999997E-2</c:v>
                </c:pt>
                <c:pt idx="43">
                  <c:v>4.3999999999999997E-2</c:v>
                </c:pt>
                <c:pt idx="44">
                  <c:v>4.4999999999999998E-2</c:v>
                </c:pt>
                <c:pt idx="45">
                  <c:v>4.5999999999999999E-2</c:v>
                </c:pt>
                <c:pt idx="46">
                  <c:v>4.7E-2</c:v>
                </c:pt>
                <c:pt idx="47">
                  <c:v>4.8000000000000001E-2</c:v>
                </c:pt>
                <c:pt idx="48">
                  <c:v>4.9000000000000002E-2</c:v>
                </c:pt>
                <c:pt idx="49">
                  <c:v>0.05</c:v>
                </c:pt>
                <c:pt idx="50">
                  <c:v>5.0999999999999997E-2</c:v>
                </c:pt>
                <c:pt idx="51">
                  <c:v>5.1999999999999998E-2</c:v>
                </c:pt>
                <c:pt idx="52">
                  <c:v>5.2999999999999999E-2</c:v>
                </c:pt>
                <c:pt idx="53">
                  <c:v>5.3999999999999999E-2</c:v>
                </c:pt>
                <c:pt idx="54">
                  <c:v>5.5E-2</c:v>
                </c:pt>
                <c:pt idx="55">
                  <c:v>5.6000000000000001E-2</c:v>
                </c:pt>
                <c:pt idx="56">
                  <c:v>5.7000000000000002E-2</c:v>
                </c:pt>
                <c:pt idx="57">
                  <c:v>5.8000000000000003E-2</c:v>
                </c:pt>
                <c:pt idx="58">
                  <c:v>5.8999999999999997E-2</c:v>
                </c:pt>
                <c:pt idx="59">
                  <c:v>0.06</c:v>
                </c:pt>
                <c:pt idx="60">
                  <c:v>6.0999999999999999E-2</c:v>
                </c:pt>
                <c:pt idx="61">
                  <c:v>6.2E-2</c:v>
                </c:pt>
                <c:pt idx="62">
                  <c:v>6.3E-2</c:v>
                </c:pt>
                <c:pt idx="63">
                  <c:v>6.4000000000000001E-2</c:v>
                </c:pt>
                <c:pt idx="64">
                  <c:v>6.5000000000000002E-2</c:v>
                </c:pt>
                <c:pt idx="65">
                  <c:v>6.6000000000000003E-2</c:v>
                </c:pt>
                <c:pt idx="66">
                  <c:v>6.7000000000000004E-2</c:v>
                </c:pt>
                <c:pt idx="67">
                  <c:v>6.8000000000000005E-2</c:v>
                </c:pt>
                <c:pt idx="68">
                  <c:v>6.9000000000000006E-2</c:v>
                </c:pt>
                <c:pt idx="69">
                  <c:v>7.0000000000000007E-2</c:v>
                </c:pt>
                <c:pt idx="70">
                  <c:v>7.0999999999999994E-2</c:v>
                </c:pt>
                <c:pt idx="71">
                  <c:v>7.1999999999999995E-2</c:v>
                </c:pt>
                <c:pt idx="72">
                  <c:v>7.2999999999999995E-2</c:v>
                </c:pt>
                <c:pt idx="73">
                  <c:v>7.3999999999999996E-2</c:v>
                </c:pt>
                <c:pt idx="74">
                  <c:v>7.4999999999999997E-2</c:v>
                </c:pt>
                <c:pt idx="75">
                  <c:v>7.5999999999999998E-2</c:v>
                </c:pt>
                <c:pt idx="76">
                  <c:v>7.6999999999999999E-2</c:v>
                </c:pt>
                <c:pt idx="77">
                  <c:v>7.8E-2</c:v>
                </c:pt>
                <c:pt idx="78">
                  <c:v>7.9000000000000001E-2</c:v>
                </c:pt>
                <c:pt idx="79">
                  <c:v>0.08</c:v>
                </c:pt>
                <c:pt idx="80">
                  <c:v>8.1000000000000003E-2</c:v>
                </c:pt>
                <c:pt idx="81">
                  <c:v>8.2000000000000003E-2</c:v>
                </c:pt>
                <c:pt idx="82">
                  <c:v>8.3000000000000004E-2</c:v>
                </c:pt>
                <c:pt idx="83">
                  <c:v>8.4000000000000005E-2</c:v>
                </c:pt>
                <c:pt idx="84">
                  <c:v>8.5000000000000006E-2</c:v>
                </c:pt>
                <c:pt idx="85">
                  <c:v>8.5999999999999993E-2</c:v>
                </c:pt>
                <c:pt idx="86">
                  <c:v>8.6999999999999994E-2</c:v>
                </c:pt>
                <c:pt idx="87">
                  <c:v>8.7999999999999995E-2</c:v>
                </c:pt>
                <c:pt idx="88">
                  <c:v>8.8999999999999996E-2</c:v>
                </c:pt>
                <c:pt idx="89">
                  <c:v>0.09</c:v>
                </c:pt>
                <c:pt idx="90">
                  <c:v>9.0999999999999998E-2</c:v>
                </c:pt>
                <c:pt idx="91">
                  <c:v>9.1999999999999998E-2</c:v>
                </c:pt>
                <c:pt idx="92">
                  <c:v>9.2999999999999999E-2</c:v>
                </c:pt>
                <c:pt idx="93">
                  <c:v>9.4E-2</c:v>
                </c:pt>
                <c:pt idx="94">
                  <c:v>9.5000000000000001E-2</c:v>
                </c:pt>
                <c:pt idx="95">
                  <c:v>9.6000000000000002E-2</c:v>
                </c:pt>
                <c:pt idx="96">
                  <c:v>9.7000000000000003E-2</c:v>
                </c:pt>
                <c:pt idx="97">
                  <c:v>9.8000000000000004E-2</c:v>
                </c:pt>
                <c:pt idx="98">
                  <c:v>9.9000000000000005E-2</c:v>
                </c:pt>
                <c:pt idx="99">
                  <c:v>0.1</c:v>
                </c:pt>
                <c:pt idx="100">
                  <c:v>0.10100000000000001</c:v>
                </c:pt>
                <c:pt idx="101">
                  <c:v>0.10199999999999999</c:v>
                </c:pt>
                <c:pt idx="102">
                  <c:v>0.10299999999999999</c:v>
                </c:pt>
                <c:pt idx="103">
                  <c:v>0.104</c:v>
                </c:pt>
                <c:pt idx="104">
                  <c:v>0.105</c:v>
                </c:pt>
                <c:pt idx="105">
                  <c:v>0.106</c:v>
                </c:pt>
                <c:pt idx="106">
                  <c:v>0.107</c:v>
                </c:pt>
                <c:pt idx="107">
                  <c:v>0.108</c:v>
                </c:pt>
                <c:pt idx="108">
                  <c:v>0.109</c:v>
                </c:pt>
                <c:pt idx="109">
                  <c:v>0.11</c:v>
                </c:pt>
                <c:pt idx="110">
                  <c:v>0.111</c:v>
                </c:pt>
                <c:pt idx="111">
                  <c:v>0.112</c:v>
                </c:pt>
                <c:pt idx="112">
                  <c:v>0.113</c:v>
                </c:pt>
                <c:pt idx="113">
                  <c:v>0.114</c:v>
                </c:pt>
                <c:pt idx="114">
                  <c:v>0.115</c:v>
                </c:pt>
                <c:pt idx="115">
                  <c:v>0.11600000000000001</c:v>
                </c:pt>
                <c:pt idx="116">
                  <c:v>0.11700000000000001</c:v>
                </c:pt>
                <c:pt idx="117">
                  <c:v>0.11799999999999999</c:v>
                </c:pt>
                <c:pt idx="118">
                  <c:v>0.11899999999999999</c:v>
                </c:pt>
                <c:pt idx="119">
                  <c:v>0.12</c:v>
                </c:pt>
                <c:pt idx="120">
                  <c:v>0.121</c:v>
                </c:pt>
                <c:pt idx="121">
                  <c:v>0.122</c:v>
                </c:pt>
                <c:pt idx="122">
                  <c:v>0.123</c:v>
                </c:pt>
                <c:pt idx="123">
                  <c:v>0.124</c:v>
                </c:pt>
                <c:pt idx="124">
                  <c:v>0.125</c:v>
                </c:pt>
                <c:pt idx="125">
                  <c:v>0.126</c:v>
                </c:pt>
                <c:pt idx="126">
                  <c:v>0.127</c:v>
                </c:pt>
                <c:pt idx="127">
                  <c:v>0.128</c:v>
                </c:pt>
                <c:pt idx="128">
                  <c:v>0.129</c:v>
                </c:pt>
                <c:pt idx="129">
                  <c:v>0.13</c:v>
                </c:pt>
                <c:pt idx="130">
                  <c:v>0.13100000000000001</c:v>
                </c:pt>
                <c:pt idx="131">
                  <c:v>0.13200000000000001</c:v>
                </c:pt>
                <c:pt idx="132">
                  <c:v>0.13300000000000001</c:v>
                </c:pt>
                <c:pt idx="133">
                  <c:v>0.13400000000000001</c:v>
                </c:pt>
                <c:pt idx="134">
                  <c:v>0.13500000000000001</c:v>
                </c:pt>
                <c:pt idx="135">
                  <c:v>0.13600000000000001</c:v>
                </c:pt>
                <c:pt idx="136">
                  <c:v>0.13700000000000001</c:v>
                </c:pt>
                <c:pt idx="137">
                  <c:v>0.13800000000000001</c:v>
                </c:pt>
                <c:pt idx="138">
                  <c:v>0.13900000000000001</c:v>
                </c:pt>
                <c:pt idx="139">
                  <c:v>0.14000000000000001</c:v>
                </c:pt>
                <c:pt idx="140">
                  <c:v>0.14099999999999999</c:v>
                </c:pt>
                <c:pt idx="141">
                  <c:v>0.14199999999999999</c:v>
                </c:pt>
                <c:pt idx="142">
                  <c:v>0.14299999999999999</c:v>
                </c:pt>
                <c:pt idx="143">
                  <c:v>0.14399999999999999</c:v>
                </c:pt>
                <c:pt idx="144">
                  <c:v>0.14499999999999999</c:v>
                </c:pt>
                <c:pt idx="145">
                  <c:v>0.14599999999999999</c:v>
                </c:pt>
                <c:pt idx="146">
                  <c:v>0.14699999999999999</c:v>
                </c:pt>
                <c:pt idx="147">
                  <c:v>0.14799999999999999</c:v>
                </c:pt>
                <c:pt idx="148">
                  <c:v>0.14899999999999999</c:v>
                </c:pt>
                <c:pt idx="149">
                  <c:v>0.15</c:v>
                </c:pt>
                <c:pt idx="150">
                  <c:v>0.151</c:v>
                </c:pt>
                <c:pt idx="151">
                  <c:v>0.152</c:v>
                </c:pt>
                <c:pt idx="152">
                  <c:v>0.153</c:v>
                </c:pt>
                <c:pt idx="153">
                  <c:v>0.154</c:v>
                </c:pt>
                <c:pt idx="154">
                  <c:v>0.155</c:v>
                </c:pt>
                <c:pt idx="155">
                  <c:v>0.156</c:v>
                </c:pt>
                <c:pt idx="156">
                  <c:v>0.157</c:v>
                </c:pt>
                <c:pt idx="157">
                  <c:v>0.158</c:v>
                </c:pt>
                <c:pt idx="158">
                  <c:v>0.159</c:v>
                </c:pt>
                <c:pt idx="159">
                  <c:v>0.16</c:v>
                </c:pt>
                <c:pt idx="160">
                  <c:v>0.161</c:v>
                </c:pt>
                <c:pt idx="161">
                  <c:v>0.16200000000000001</c:v>
                </c:pt>
                <c:pt idx="162">
                  <c:v>0.16300000000000001</c:v>
                </c:pt>
                <c:pt idx="163">
                  <c:v>0.16400000000000001</c:v>
                </c:pt>
                <c:pt idx="164">
                  <c:v>0.16500000000000001</c:v>
                </c:pt>
                <c:pt idx="165">
                  <c:v>0.16600000000000001</c:v>
                </c:pt>
                <c:pt idx="166">
                  <c:v>0.16700000000000001</c:v>
                </c:pt>
                <c:pt idx="167">
                  <c:v>0.16800000000000001</c:v>
                </c:pt>
                <c:pt idx="168">
                  <c:v>0.16900000000000001</c:v>
                </c:pt>
                <c:pt idx="169">
                  <c:v>0.17</c:v>
                </c:pt>
                <c:pt idx="170">
                  <c:v>0.17100000000000001</c:v>
                </c:pt>
                <c:pt idx="171">
                  <c:v>0.17199999999999999</c:v>
                </c:pt>
                <c:pt idx="172">
                  <c:v>0.17299999999999999</c:v>
                </c:pt>
                <c:pt idx="173">
                  <c:v>0.17399999999999999</c:v>
                </c:pt>
                <c:pt idx="174">
                  <c:v>0.17499999999999999</c:v>
                </c:pt>
                <c:pt idx="175">
                  <c:v>0.17599999999999999</c:v>
                </c:pt>
                <c:pt idx="176">
                  <c:v>0.17699999999999999</c:v>
                </c:pt>
                <c:pt idx="177">
                  <c:v>0.17799999999999999</c:v>
                </c:pt>
                <c:pt idx="178">
                  <c:v>0.17899999999999999</c:v>
                </c:pt>
                <c:pt idx="179">
                  <c:v>0.18</c:v>
                </c:pt>
                <c:pt idx="180">
                  <c:v>0.18099999999999999</c:v>
                </c:pt>
                <c:pt idx="181">
                  <c:v>0.182</c:v>
                </c:pt>
                <c:pt idx="182">
                  <c:v>0.183</c:v>
                </c:pt>
                <c:pt idx="183">
                  <c:v>0.184</c:v>
                </c:pt>
                <c:pt idx="184">
                  <c:v>0.185</c:v>
                </c:pt>
                <c:pt idx="185">
                  <c:v>0.186</c:v>
                </c:pt>
                <c:pt idx="186">
                  <c:v>0.187</c:v>
                </c:pt>
                <c:pt idx="187">
                  <c:v>0.188</c:v>
                </c:pt>
                <c:pt idx="188">
                  <c:v>0.189</c:v>
                </c:pt>
                <c:pt idx="189">
                  <c:v>0.19</c:v>
                </c:pt>
                <c:pt idx="190">
                  <c:v>0.191</c:v>
                </c:pt>
                <c:pt idx="191">
                  <c:v>0.192</c:v>
                </c:pt>
                <c:pt idx="192">
                  <c:v>0.193</c:v>
                </c:pt>
                <c:pt idx="193">
                  <c:v>0.19400000000000001</c:v>
                </c:pt>
                <c:pt idx="194">
                  <c:v>0.19500000000000001</c:v>
                </c:pt>
                <c:pt idx="195">
                  <c:v>0.19600000000000001</c:v>
                </c:pt>
                <c:pt idx="196">
                  <c:v>0.19700000000000001</c:v>
                </c:pt>
                <c:pt idx="197">
                  <c:v>0.19800000000000001</c:v>
                </c:pt>
                <c:pt idx="198">
                  <c:v>0.19900000000000001</c:v>
                </c:pt>
                <c:pt idx="199">
                  <c:v>0.2</c:v>
                </c:pt>
                <c:pt idx="200">
                  <c:v>0.20100000000000001</c:v>
                </c:pt>
                <c:pt idx="201">
                  <c:v>0.20200000000000001</c:v>
                </c:pt>
                <c:pt idx="202">
                  <c:v>0.20300000000000001</c:v>
                </c:pt>
                <c:pt idx="203">
                  <c:v>0.20399999999999999</c:v>
                </c:pt>
                <c:pt idx="204">
                  <c:v>0.20499999999999999</c:v>
                </c:pt>
                <c:pt idx="205">
                  <c:v>0.20599999999999999</c:v>
                </c:pt>
                <c:pt idx="206">
                  <c:v>0.20699999999999999</c:v>
                </c:pt>
                <c:pt idx="207">
                  <c:v>0.20799999999999999</c:v>
                </c:pt>
                <c:pt idx="208">
                  <c:v>0.20899999999999999</c:v>
                </c:pt>
                <c:pt idx="209">
                  <c:v>0.21</c:v>
                </c:pt>
                <c:pt idx="210">
                  <c:v>0.21099999999999999</c:v>
                </c:pt>
                <c:pt idx="211">
                  <c:v>0.21199999999999999</c:v>
                </c:pt>
                <c:pt idx="212">
                  <c:v>0.21299999999999999</c:v>
                </c:pt>
                <c:pt idx="213">
                  <c:v>0.214</c:v>
                </c:pt>
                <c:pt idx="214">
                  <c:v>0.215</c:v>
                </c:pt>
                <c:pt idx="215">
                  <c:v>0.216</c:v>
                </c:pt>
                <c:pt idx="216">
                  <c:v>0.217</c:v>
                </c:pt>
                <c:pt idx="217">
                  <c:v>0.218</c:v>
                </c:pt>
                <c:pt idx="218">
                  <c:v>0.219</c:v>
                </c:pt>
                <c:pt idx="219">
                  <c:v>0.22</c:v>
                </c:pt>
                <c:pt idx="220">
                  <c:v>0.221</c:v>
                </c:pt>
                <c:pt idx="221">
                  <c:v>0.222</c:v>
                </c:pt>
                <c:pt idx="222">
                  <c:v>0.223</c:v>
                </c:pt>
                <c:pt idx="223">
                  <c:v>0.224</c:v>
                </c:pt>
                <c:pt idx="224">
                  <c:v>0.22500000000000001</c:v>
                </c:pt>
                <c:pt idx="225">
                  <c:v>0.22600000000000001</c:v>
                </c:pt>
                <c:pt idx="226">
                  <c:v>0.22700000000000001</c:v>
                </c:pt>
                <c:pt idx="227">
                  <c:v>0.22800000000000001</c:v>
                </c:pt>
                <c:pt idx="228">
                  <c:v>0.22900000000000001</c:v>
                </c:pt>
                <c:pt idx="229">
                  <c:v>0.23</c:v>
                </c:pt>
                <c:pt idx="230">
                  <c:v>0.23100000000000001</c:v>
                </c:pt>
                <c:pt idx="231">
                  <c:v>0.23200000000000001</c:v>
                </c:pt>
                <c:pt idx="232">
                  <c:v>0.23300000000000001</c:v>
                </c:pt>
                <c:pt idx="233">
                  <c:v>0.23400000000000001</c:v>
                </c:pt>
                <c:pt idx="234">
                  <c:v>0.23499999999999999</c:v>
                </c:pt>
                <c:pt idx="235">
                  <c:v>0.23599999999999999</c:v>
                </c:pt>
                <c:pt idx="236">
                  <c:v>0.23699999999999999</c:v>
                </c:pt>
                <c:pt idx="237">
                  <c:v>0.23799999999999999</c:v>
                </c:pt>
                <c:pt idx="238">
                  <c:v>0.23899999999999999</c:v>
                </c:pt>
                <c:pt idx="239">
                  <c:v>0.24</c:v>
                </c:pt>
                <c:pt idx="240">
                  <c:v>0.24099999999999999</c:v>
                </c:pt>
                <c:pt idx="241">
                  <c:v>0.24199999999999999</c:v>
                </c:pt>
                <c:pt idx="242">
                  <c:v>0.24299999999999999</c:v>
                </c:pt>
                <c:pt idx="243">
                  <c:v>0.24399999999999999</c:v>
                </c:pt>
                <c:pt idx="244">
                  <c:v>0.245</c:v>
                </c:pt>
                <c:pt idx="245">
                  <c:v>0.246</c:v>
                </c:pt>
                <c:pt idx="246">
                  <c:v>0.247</c:v>
                </c:pt>
                <c:pt idx="247">
                  <c:v>0.248</c:v>
                </c:pt>
                <c:pt idx="248">
                  <c:v>0.249</c:v>
                </c:pt>
                <c:pt idx="249">
                  <c:v>0.25</c:v>
                </c:pt>
                <c:pt idx="250">
                  <c:v>0.251</c:v>
                </c:pt>
                <c:pt idx="251">
                  <c:v>0.252</c:v>
                </c:pt>
                <c:pt idx="252">
                  <c:v>0.253</c:v>
                </c:pt>
                <c:pt idx="253">
                  <c:v>0.254</c:v>
                </c:pt>
                <c:pt idx="254">
                  <c:v>0.255</c:v>
                </c:pt>
                <c:pt idx="255">
                  <c:v>0.25600000000000001</c:v>
                </c:pt>
                <c:pt idx="256">
                  <c:v>0.25700000000000001</c:v>
                </c:pt>
                <c:pt idx="257">
                  <c:v>0.25800000000000001</c:v>
                </c:pt>
                <c:pt idx="258">
                  <c:v>0.25900000000000001</c:v>
                </c:pt>
                <c:pt idx="259">
                  <c:v>0.26</c:v>
                </c:pt>
                <c:pt idx="260">
                  <c:v>0.26100000000000001</c:v>
                </c:pt>
                <c:pt idx="261">
                  <c:v>0.26200000000000001</c:v>
                </c:pt>
                <c:pt idx="262">
                  <c:v>0.26300000000000001</c:v>
                </c:pt>
                <c:pt idx="263">
                  <c:v>0.26400000000000001</c:v>
                </c:pt>
                <c:pt idx="264">
                  <c:v>0.26500000000000001</c:v>
                </c:pt>
                <c:pt idx="265">
                  <c:v>0.26600000000000001</c:v>
                </c:pt>
                <c:pt idx="266">
                  <c:v>0.26700000000000002</c:v>
                </c:pt>
                <c:pt idx="267">
                  <c:v>0.26800000000000002</c:v>
                </c:pt>
                <c:pt idx="268">
                  <c:v>0.26900000000000002</c:v>
                </c:pt>
                <c:pt idx="269">
                  <c:v>0.27</c:v>
                </c:pt>
                <c:pt idx="270">
                  <c:v>0.27100000000000002</c:v>
                </c:pt>
                <c:pt idx="271">
                  <c:v>0.27200000000000002</c:v>
                </c:pt>
                <c:pt idx="272">
                  <c:v>0.27300000000000002</c:v>
                </c:pt>
                <c:pt idx="273">
                  <c:v>0.27400000000000002</c:v>
                </c:pt>
                <c:pt idx="274">
                  <c:v>0.27500000000000002</c:v>
                </c:pt>
                <c:pt idx="275">
                  <c:v>0.27600000000000002</c:v>
                </c:pt>
                <c:pt idx="276">
                  <c:v>0.27700000000000002</c:v>
                </c:pt>
                <c:pt idx="277">
                  <c:v>0.27800000000000002</c:v>
                </c:pt>
                <c:pt idx="278">
                  <c:v>0.27900000000000003</c:v>
                </c:pt>
                <c:pt idx="279">
                  <c:v>0.28000000000000003</c:v>
                </c:pt>
                <c:pt idx="280">
                  <c:v>0.28100000000000003</c:v>
                </c:pt>
                <c:pt idx="281">
                  <c:v>0.28199999999999997</c:v>
                </c:pt>
                <c:pt idx="282">
                  <c:v>0.28299999999999997</c:v>
                </c:pt>
                <c:pt idx="283">
                  <c:v>0.28399999999999997</c:v>
                </c:pt>
                <c:pt idx="284">
                  <c:v>0.28499999999999998</c:v>
                </c:pt>
                <c:pt idx="285">
                  <c:v>0.28599999999999998</c:v>
                </c:pt>
                <c:pt idx="286">
                  <c:v>0.28699999999999998</c:v>
                </c:pt>
                <c:pt idx="287">
                  <c:v>0.28799999999999998</c:v>
                </c:pt>
                <c:pt idx="288">
                  <c:v>0.28899999999999998</c:v>
                </c:pt>
                <c:pt idx="289">
                  <c:v>0.28999999999999998</c:v>
                </c:pt>
                <c:pt idx="290">
                  <c:v>0.29099999999999998</c:v>
                </c:pt>
                <c:pt idx="291">
                  <c:v>0.29199999999999998</c:v>
                </c:pt>
                <c:pt idx="292">
                  <c:v>0.29299999999999998</c:v>
                </c:pt>
                <c:pt idx="293">
                  <c:v>0.29399999999999998</c:v>
                </c:pt>
                <c:pt idx="294">
                  <c:v>0.29499999999999998</c:v>
                </c:pt>
                <c:pt idx="295">
                  <c:v>0.29599999999999999</c:v>
                </c:pt>
                <c:pt idx="296">
                  <c:v>0.29699999999999999</c:v>
                </c:pt>
                <c:pt idx="297">
                  <c:v>0.29799999999999999</c:v>
                </c:pt>
                <c:pt idx="298">
                  <c:v>0.29899999999999999</c:v>
                </c:pt>
                <c:pt idx="299">
                  <c:v>0.3</c:v>
                </c:pt>
                <c:pt idx="300">
                  <c:v>0.30099999999999999</c:v>
                </c:pt>
                <c:pt idx="301">
                  <c:v>0.30199999999999999</c:v>
                </c:pt>
                <c:pt idx="302">
                  <c:v>0.30299999999999999</c:v>
                </c:pt>
                <c:pt idx="303">
                  <c:v>0.30399999999999999</c:v>
                </c:pt>
                <c:pt idx="304">
                  <c:v>0.30499999999999999</c:v>
                </c:pt>
                <c:pt idx="305">
                  <c:v>0.30599999999999999</c:v>
                </c:pt>
                <c:pt idx="306">
                  <c:v>0.307</c:v>
                </c:pt>
                <c:pt idx="307">
                  <c:v>0.308</c:v>
                </c:pt>
                <c:pt idx="308">
                  <c:v>0.309</c:v>
                </c:pt>
                <c:pt idx="309">
                  <c:v>0.31</c:v>
                </c:pt>
                <c:pt idx="310">
                  <c:v>0.311</c:v>
                </c:pt>
                <c:pt idx="311">
                  <c:v>0.312</c:v>
                </c:pt>
                <c:pt idx="312">
                  <c:v>0.313</c:v>
                </c:pt>
                <c:pt idx="313">
                  <c:v>0.314</c:v>
                </c:pt>
                <c:pt idx="314">
                  <c:v>0.315</c:v>
                </c:pt>
                <c:pt idx="315">
                  <c:v>0.316</c:v>
                </c:pt>
                <c:pt idx="316">
                  <c:v>0.317</c:v>
                </c:pt>
                <c:pt idx="317">
                  <c:v>0.318</c:v>
                </c:pt>
                <c:pt idx="318">
                  <c:v>0.31900000000000001</c:v>
                </c:pt>
                <c:pt idx="319">
                  <c:v>0.32</c:v>
                </c:pt>
                <c:pt idx="320">
                  <c:v>0.32100000000000001</c:v>
                </c:pt>
                <c:pt idx="321">
                  <c:v>0.32200000000000001</c:v>
                </c:pt>
                <c:pt idx="322">
                  <c:v>0.32300000000000001</c:v>
                </c:pt>
                <c:pt idx="323">
                  <c:v>0.32400000000000001</c:v>
                </c:pt>
                <c:pt idx="324">
                  <c:v>0.32500000000000001</c:v>
                </c:pt>
                <c:pt idx="325">
                  <c:v>0.32600000000000001</c:v>
                </c:pt>
                <c:pt idx="326">
                  <c:v>0.32700000000000001</c:v>
                </c:pt>
                <c:pt idx="327">
                  <c:v>0.32800000000000001</c:v>
                </c:pt>
                <c:pt idx="328">
                  <c:v>0.32900000000000001</c:v>
                </c:pt>
                <c:pt idx="329">
                  <c:v>0.33</c:v>
                </c:pt>
                <c:pt idx="330">
                  <c:v>0.33100000000000002</c:v>
                </c:pt>
                <c:pt idx="331">
                  <c:v>0.33200000000000002</c:v>
                </c:pt>
                <c:pt idx="332">
                  <c:v>0.33300000000000002</c:v>
                </c:pt>
                <c:pt idx="333">
                  <c:v>0.33400000000000002</c:v>
                </c:pt>
                <c:pt idx="334">
                  <c:v>0.33500000000000002</c:v>
                </c:pt>
                <c:pt idx="335">
                  <c:v>0.33600000000000002</c:v>
                </c:pt>
                <c:pt idx="336">
                  <c:v>0.33700000000000002</c:v>
                </c:pt>
                <c:pt idx="337">
                  <c:v>0.33800000000000002</c:v>
                </c:pt>
                <c:pt idx="338">
                  <c:v>0.33900000000000002</c:v>
                </c:pt>
                <c:pt idx="339">
                  <c:v>0.34</c:v>
                </c:pt>
                <c:pt idx="340">
                  <c:v>0.34100000000000003</c:v>
                </c:pt>
                <c:pt idx="341">
                  <c:v>0.34200000000000003</c:v>
                </c:pt>
                <c:pt idx="342">
                  <c:v>0.34300000000000003</c:v>
                </c:pt>
                <c:pt idx="343">
                  <c:v>0.34399999999999997</c:v>
                </c:pt>
                <c:pt idx="344">
                  <c:v>0.34499999999999997</c:v>
                </c:pt>
                <c:pt idx="345">
                  <c:v>0.34599999999999997</c:v>
                </c:pt>
                <c:pt idx="346">
                  <c:v>0.34699999999999998</c:v>
                </c:pt>
                <c:pt idx="347">
                  <c:v>0.34799999999999998</c:v>
                </c:pt>
                <c:pt idx="348">
                  <c:v>0.34899999999999998</c:v>
                </c:pt>
                <c:pt idx="349">
                  <c:v>0.35</c:v>
                </c:pt>
                <c:pt idx="350">
                  <c:v>0.35099999999999998</c:v>
                </c:pt>
                <c:pt idx="351">
                  <c:v>0.35199999999999998</c:v>
                </c:pt>
                <c:pt idx="352">
                  <c:v>0.35299999999999998</c:v>
                </c:pt>
                <c:pt idx="353">
                  <c:v>0.35399999999999998</c:v>
                </c:pt>
                <c:pt idx="354">
                  <c:v>0.35499999999999998</c:v>
                </c:pt>
                <c:pt idx="355">
                  <c:v>0.35599999999999998</c:v>
                </c:pt>
                <c:pt idx="356">
                  <c:v>0.35699999999999998</c:v>
                </c:pt>
                <c:pt idx="357">
                  <c:v>0.35799999999999998</c:v>
                </c:pt>
                <c:pt idx="358">
                  <c:v>0.35899999999999999</c:v>
                </c:pt>
                <c:pt idx="359">
                  <c:v>0.36</c:v>
                </c:pt>
                <c:pt idx="360">
                  <c:v>0.36099999999999999</c:v>
                </c:pt>
                <c:pt idx="361">
                  <c:v>0.36199999999999999</c:v>
                </c:pt>
                <c:pt idx="362">
                  <c:v>0.36299999999999999</c:v>
                </c:pt>
                <c:pt idx="363">
                  <c:v>0.36399999999999999</c:v>
                </c:pt>
                <c:pt idx="364">
                  <c:v>0.36499999999999999</c:v>
                </c:pt>
                <c:pt idx="365">
                  <c:v>0.36599999999999999</c:v>
                </c:pt>
                <c:pt idx="366">
                  <c:v>0.36699999999999999</c:v>
                </c:pt>
                <c:pt idx="367">
                  <c:v>0.36799999999999999</c:v>
                </c:pt>
                <c:pt idx="368">
                  <c:v>0.36899999999999999</c:v>
                </c:pt>
                <c:pt idx="369">
                  <c:v>0.37</c:v>
                </c:pt>
                <c:pt idx="370">
                  <c:v>0.371</c:v>
                </c:pt>
                <c:pt idx="371">
                  <c:v>0.372</c:v>
                </c:pt>
                <c:pt idx="372">
                  <c:v>0.373</c:v>
                </c:pt>
                <c:pt idx="373">
                  <c:v>0.374</c:v>
                </c:pt>
                <c:pt idx="374">
                  <c:v>0.375</c:v>
                </c:pt>
                <c:pt idx="375">
                  <c:v>0.376</c:v>
                </c:pt>
                <c:pt idx="376">
                  <c:v>0.377</c:v>
                </c:pt>
                <c:pt idx="377">
                  <c:v>0.378</c:v>
                </c:pt>
                <c:pt idx="378">
                  <c:v>0.379</c:v>
                </c:pt>
                <c:pt idx="379">
                  <c:v>0.38</c:v>
                </c:pt>
                <c:pt idx="380">
                  <c:v>0.38100000000000001</c:v>
                </c:pt>
                <c:pt idx="381">
                  <c:v>0.38200000000000001</c:v>
                </c:pt>
                <c:pt idx="382">
                  <c:v>0.38300000000000001</c:v>
                </c:pt>
                <c:pt idx="383">
                  <c:v>0.38400000000000001</c:v>
                </c:pt>
                <c:pt idx="384">
                  <c:v>0.38500000000000001</c:v>
                </c:pt>
                <c:pt idx="385">
                  <c:v>0.38600000000000001</c:v>
                </c:pt>
                <c:pt idx="386">
                  <c:v>0.38700000000000001</c:v>
                </c:pt>
                <c:pt idx="387">
                  <c:v>0.38800000000000001</c:v>
                </c:pt>
                <c:pt idx="388">
                  <c:v>0.38900000000000001</c:v>
                </c:pt>
                <c:pt idx="389">
                  <c:v>0.39</c:v>
                </c:pt>
                <c:pt idx="390">
                  <c:v>0.39100000000000001</c:v>
                </c:pt>
                <c:pt idx="391">
                  <c:v>0.39200000000000002</c:v>
                </c:pt>
                <c:pt idx="392">
                  <c:v>0.39300000000000002</c:v>
                </c:pt>
                <c:pt idx="393">
                  <c:v>0.39400000000000002</c:v>
                </c:pt>
                <c:pt idx="394">
                  <c:v>0.39500000000000002</c:v>
                </c:pt>
                <c:pt idx="395">
                  <c:v>0.39600000000000002</c:v>
                </c:pt>
                <c:pt idx="396">
                  <c:v>0.39700000000000002</c:v>
                </c:pt>
                <c:pt idx="397">
                  <c:v>0.39800000000000002</c:v>
                </c:pt>
                <c:pt idx="398">
                  <c:v>0.39900000000000002</c:v>
                </c:pt>
                <c:pt idx="399">
                  <c:v>0.4</c:v>
                </c:pt>
                <c:pt idx="400">
                  <c:v>0.40100000000000002</c:v>
                </c:pt>
                <c:pt idx="401">
                  <c:v>0.40200000000000002</c:v>
                </c:pt>
                <c:pt idx="402">
                  <c:v>0.40300000000000002</c:v>
                </c:pt>
                <c:pt idx="403">
                  <c:v>0.40400000000000003</c:v>
                </c:pt>
                <c:pt idx="404">
                  <c:v>0.40500000000000003</c:v>
                </c:pt>
                <c:pt idx="405">
                  <c:v>0.40600000000000003</c:v>
                </c:pt>
                <c:pt idx="406">
                  <c:v>0.40699999999999997</c:v>
                </c:pt>
                <c:pt idx="407">
                  <c:v>0.40799999999999997</c:v>
                </c:pt>
                <c:pt idx="408">
                  <c:v>0.40899999999999997</c:v>
                </c:pt>
                <c:pt idx="409">
                  <c:v>0.41</c:v>
                </c:pt>
                <c:pt idx="410">
                  <c:v>0.41099999999999998</c:v>
                </c:pt>
                <c:pt idx="411">
                  <c:v>0.41199999999999998</c:v>
                </c:pt>
                <c:pt idx="412">
                  <c:v>0.41299999999999998</c:v>
                </c:pt>
                <c:pt idx="413">
                  <c:v>0.41399999999999998</c:v>
                </c:pt>
                <c:pt idx="414">
                  <c:v>0.41499999999999998</c:v>
                </c:pt>
                <c:pt idx="415">
                  <c:v>0.41599999999999998</c:v>
                </c:pt>
                <c:pt idx="416">
                  <c:v>0.41699999999999998</c:v>
                </c:pt>
                <c:pt idx="417">
                  <c:v>0.41799999999999998</c:v>
                </c:pt>
                <c:pt idx="418">
                  <c:v>0.41899999999999998</c:v>
                </c:pt>
                <c:pt idx="419">
                  <c:v>0.42</c:v>
                </c:pt>
                <c:pt idx="420">
                  <c:v>0.42099999999999999</c:v>
                </c:pt>
                <c:pt idx="421">
                  <c:v>0.42199999999999999</c:v>
                </c:pt>
                <c:pt idx="422">
                  <c:v>0.42299999999999999</c:v>
                </c:pt>
                <c:pt idx="423">
                  <c:v>0.42399999999999999</c:v>
                </c:pt>
                <c:pt idx="424">
                  <c:v>0.42499999999999999</c:v>
                </c:pt>
                <c:pt idx="425">
                  <c:v>0.42599999999999999</c:v>
                </c:pt>
                <c:pt idx="426">
                  <c:v>0.42699999999999999</c:v>
                </c:pt>
                <c:pt idx="427">
                  <c:v>0.42799999999999999</c:v>
                </c:pt>
                <c:pt idx="428">
                  <c:v>0.42899999999999999</c:v>
                </c:pt>
                <c:pt idx="429">
                  <c:v>0.43</c:v>
                </c:pt>
                <c:pt idx="430">
                  <c:v>0.43099999999999999</c:v>
                </c:pt>
                <c:pt idx="431">
                  <c:v>0.432</c:v>
                </c:pt>
                <c:pt idx="432">
                  <c:v>0.433</c:v>
                </c:pt>
                <c:pt idx="433">
                  <c:v>0.434</c:v>
                </c:pt>
                <c:pt idx="434">
                  <c:v>0.435</c:v>
                </c:pt>
                <c:pt idx="435">
                  <c:v>0.436</c:v>
                </c:pt>
                <c:pt idx="436">
                  <c:v>0.437</c:v>
                </c:pt>
                <c:pt idx="437">
                  <c:v>0.438</c:v>
                </c:pt>
                <c:pt idx="438">
                  <c:v>0.439</c:v>
                </c:pt>
                <c:pt idx="439">
                  <c:v>0.44</c:v>
                </c:pt>
                <c:pt idx="440">
                  <c:v>0.441</c:v>
                </c:pt>
                <c:pt idx="441">
                  <c:v>0.442</c:v>
                </c:pt>
                <c:pt idx="442">
                  <c:v>0.443</c:v>
                </c:pt>
                <c:pt idx="443">
                  <c:v>0.44400000000000001</c:v>
                </c:pt>
                <c:pt idx="444">
                  <c:v>0.44500000000000001</c:v>
                </c:pt>
                <c:pt idx="445">
                  <c:v>0.44600000000000001</c:v>
                </c:pt>
                <c:pt idx="446">
                  <c:v>0.44700000000000001</c:v>
                </c:pt>
                <c:pt idx="447">
                  <c:v>0.44800000000000001</c:v>
                </c:pt>
                <c:pt idx="448">
                  <c:v>0.44900000000000001</c:v>
                </c:pt>
                <c:pt idx="449">
                  <c:v>0.45</c:v>
                </c:pt>
                <c:pt idx="450">
                  <c:v>0.45100000000000001</c:v>
                </c:pt>
                <c:pt idx="451">
                  <c:v>0.45200000000000001</c:v>
                </c:pt>
                <c:pt idx="452">
                  <c:v>0.45300000000000001</c:v>
                </c:pt>
                <c:pt idx="453">
                  <c:v>0.45400000000000001</c:v>
                </c:pt>
                <c:pt idx="454">
                  <c:v>0.45500000000000002</c:v>
                </c:pt>
                <c:pt idx="455">
                  <c:v>0.45600000000000002</c:v>
                </c:pt>
                <c:pt idx="456">
                  <c:v>0.45700000000000002</c:v>
                </c:pt>
                <c:pt idx="457">
                  <c:v>0.45800000000000002</c:v>
                </c:pt>
                <c:pt idx="458">
                  <c:v>0.45900000000000002</c:v>
                </c:pt>
                <c:pt idx="459">
                  <c:v>0.46</c:v>
                </c:pt>
                <c:pt idx="460">
                  <c:v>0.46100000000000002</c:v>
                </c:pt>
                <c:pt idx="461">
                  <c:v>0.46200000000000002</c:v>
                </c:pt>
                <c:pt idx="462">
                  <c:v>0.46300000000000002</c:v>
                </c:pt>
                <c:pt idx="463">
                  <c:v>0.46400000000000002</c:v>
                </c:pt>
                <c:pt idx="464">
                  <c:v>0.46500000000000002</c:v>
                </c:pt>
                <c:pt idx="465">
                  <c:v>0.46600000000000003</c:v>
                </c:pt>
                <c:pt idx="466">
                  <c:v>0.46700000000000003</c:v>
                </c:pt>
                <c:pt idx="467">
                  <c:v>0.46800000000000003</c:v>
                </c:pt>
                <c:pt idx="468">
                  <c:v>0.46899999999999997</c:v>
                </c:pt>
                <c:pt idx="469">
                  <c:v>0.47</c:v>
                </c:pt>
                <c:pt idx="470">
                  <c:v>0.47099999999999997</c:v>
                </c:pt>
                <c:pt idx="471">
                  <c:v>0.47199999999999998</c:v>
                </c:pt>
                <c:pt idx="472">
                  <c:v>0.47299999999999998</c:v>
                </c:pt>
                <c:pt idx="473">
                  <c:v>0.47399999999999998</c:v>
                </c:pt>
                <c:pt idx="474">
                  <c:v>0.47499999999999998</c:v>
                </c:pt>
                <c:pt idx="475">
                  <c:v>0.47599999999999998</c:v>
                </c:pt>
                <c:pt idx="476">
                  <c:v>0.47699999999999998</c:v>
                </c:pt>
                <c:pt idx="477">
                  <c:v>0.47799999999999998</c:v>
                </c:pt>
                <c:pt idx="478">
                  <c:v>0.47899999999999998</c:v>
                </c:pt>
                <c:pt idx="479">
                  <c:v>0.48</c:v>
                </c:pt>
                <c:pt idx="480">
                  <c:v>0.48099999999999998</c:v>
                </c:pt>
                <c:pt idx="481">
                  <c:v>0.48199999999999998</c:v>
                </c:pt>
                <c:pt idx="482">
                  <c:v>0.48299999999999998</c:v>
                </c:pt>
                <c:pt idx="483">
                  <c:v>0.48399999999999999</c:v>
                </c:pt>
                <c:pt idx="484">
                  <c:v>0.48499999999999999</c:v>
                </c:pt>
                <c:pt idx="485">
                  <c:v>0.48599999999999999</c:v>
                </c:pt>
                <c:pt idx="486">
                  <c:v>0.48699999999999999</c:v>
                </c:pt>
                <c:pt idx="487">
                  <c:v>0.48799999999999999</c:v>
                </c:pt>
                <c:pt idx="488">
                  <c:v>0.48899999999999999</c:v>
                </c:pt>
                <c:pt idx="489">
                  <c:v>0.49</c:v>
                </c:pt>
                <c:pt idx="490">
                  <c:v>0.49099999999999999</c:v>
                </c:pt>
                <c:pt idx="491">
                  <c:v>0.49199999999999999</c:v>
                </c:pt>
                <c:pt idx="492">
                  <c:v>0.49299999999999999</c:v>
                </c:pt>
                <c:pt idx="493">
                  <c:v>0.49399999999999999</c:v>
                </c:pt>
                <c:pt idx="494">
                  <c:v>0.495</c:v>
                </c:pt>
                <c:pt idx="495">
                  <c:v>0.496</c:v>
                </c:pt>
                <c:pt idx="496">
                  <c:v>0.497</c:v>
                </c:pt>
                <c:pt idx="497">
                  <c:v>0.498</c:v>
                </c:pt>
                <c:pt idx="498">
                  <c:v>0.499</c:v>
                </c:pt>
                <c:pt idx="499">
                  <c:v>0.5</c:v>
                </c:pt>
                <c:pt idx="500">
                  <c:v>0.501</c:v>
                </c:pt>
                <c:pt idx="501">
                  <c:v>0.502</c:v>
                </c:pt>
                <c:pt idx="502">
                  <c:v>0.503</c:v>
                </c:pt>
                <c:pt idx="503">
                  <c:v>0.504</c:v>
                </c:pt>
                <c:pt idx="504">
                  <c:v>0.505</c:v>
                </c:pt>
                <c:pt idx="505">
                  <c:v>0.50600000000000001</c:v>
                </c:pt>
                <c:pt idx="506">
                  <c:v>0.50700000000000001</c:v>
                </c:pt>
                <c:pt idx="507">
                  <c:v>0.50800000000000001</c:v>
                </c:pt>
                <c:pt idx="508">
                  <c:v>0.50900000000000001</c:v>
                </c:pt>
                <c:pt idx="509">
                  <c:v>0.51</c:v>
                </c:pt>
                <c:pt idx="510">
                  <c:v>0.51100000000000001</c:v>
                </c:pt>
                <c:pt idx="511">
                  <c:v>0.51200000000000001</c:v>
                </c:pt>
                <c:pt idx="512">
                  <c:v>0.51300000000000001</c:v>
                </c:pt>
                <c:pt idx="513">
                  <c:v>0.51400000000000001</c:v>
                </c:pt>
                <c:pt idx="514">
                  <c:v>0.51500000000000001</c:v>
                </c:pt>
                <c:pt idx="515">
                  <c:v>0.51600000000000001</c:v>
                </c:pt>
                <c:pt idx="516">
                  <c:v>0.51700000000000002</c:v>
                </c:pt>
                <c:pt idx="517">
                  <c:v>0.51800000000000002</c:v>
                </c:pt>
                <c:pt idx="518">
                  <c:v>0.51900000000000002</c:v>
                </c:pt>
                <c:pt idx="519">
                  <c:v>0.52</c:v>
                </c:pt>
                <c:pt idx="520">
                  <c:v>0.52100000000000002</c:v>
                </c:pt>
                <c:pt idx="521">
                  <c:v>0.52200000000000002</c:v>
                </c:pt>
                <c:pt idx="522">
                  <c:v>0.52300000000000002</c:v>
                </c:pt>
                <c:pt idx="523">
                  <c:v>0.52400000000000002</c:v>
                </c:pt>
                <c:pt idx="524">
                  <c:v>0.52500000000000002</c:v>
                </c:pt>
                <c:pt idx="525">
                  <c:v>0.52600000000000002</c:v>
                </c:pt>
                <c:pt idx="526">
                  <c:v>0.52700000000000002</c:v>
                </c:pt>
                <c:pt idx="527">
                  <c:v>0.52800000000000002</c:v>
                </c:pt>
                <c:pt idx="528">
                  <c:v>0.52900000000000003</c:v>
                </c:pt>
                <c:pt idx="529">
                  <c:v>0.53</c:v>
                </c:pt>
                <c:pt idx="530">
                  <c:v>0.53100000000000003</c:v>
                </c:pt>
                <c:pt idx="531">
                  <c:v>0.53200000000000003</c:v>
                </c:pt>
                <c:pt idx="532">
                  <c:v>0.53300000000000003</c:v>
                </c:pt>
                <c:pt idx="533">
                  <c:v>0.53400000000000003</c:v>
                </c:pt>
                <c:pt idx="534">
                  <c:v>0.53500000000000003</c:v>
                </c:pt>
                <c:pt idx="535">
                  <c:v>0.53600000000000003</c:v>
                </c:pt>
                <c:pt idx="536">
                  <c:v>0.53700000000000003</c:v>
                </c:pt>
                <c:pt idx="537">
                  <c:v>0.53800000000000003</c:v>
                </c:pt>
                <c:pt idx="538">
                  <c:v>0.53900000000000003</c:v>
                </c:pt>
                <c:pt idx="539">
                  <c:v>0.54</c:v>
                </c:pt>
                <c:pt idx="540">
                  <c:v>0.54100000000000004</c:v>
                </c:pt>
                <c:pt idx="541">
                  <c:v>0.54200000000000004</c:v>
                </c:pt>
                <c:pt idx="542">
                  <c:v>0.54300000000000004</c:v>
                </c:pt>
                <c:pt idx="543">
                  <c:v>0.54400000000000004</c:v>
                </c:pt>
                <c:pt idx="544">
                  <c:v>0.54500000000000004</c:v>
                </c:pt>
                <c:pt idx="545">
                  <c:v>0.54600000000000004</c:v>
                </c:pt>
                <c:pt idx="546">
                  <c:v>0.54700000000000004</c:v>
                </c:pt>
                <c:pt idx="547">
                  <c:v>0.54800000000000004</c:v>
                </c:pt>
                <c:pt idx="548">
                  <c:v>0.54900000000000004</c:v>
                </c:pt>
                <c:pt idx="549">
                  <c:v>0.55000000000000004</c:v>
                </c:pt>
                <c:pt idx="550">
                  <c:v>0.55100000000000005</c:v>
                </c:pt>
                <c:pt idx="551">
                  <c:v>0.55200000000000005</c:v>
                </c:pt>
                <c:pt idx="552">
                  <c:v>0.55300000000000005</c:v>
                </c:pt>
                <c:pt idx="553">
                  <c:v>0.55400000000000005</c:v>
                </c:pt>
                <c:pt idx="554">
                  <c:v>0.55500000000000005</c:v>
                </c:pt>
                <c:pt idx="555">
                  <c:v>0.55600000000000005</c:v>
                </c:pt>
                <c:pt idx="556">
                  <c:v>0.55700000000000005</c:v>
                </c:pt>
                <c:pt idx="557">
                  <c:v>0.55800000000000005</c:v>
                </c:pt>
                <c:pt idx="558">
                  <c:v>0.55900000000000005</c:v>
                </c:pt>
                <c:pt idx="559">
                  <c:v>0.56000000000000005</c:v>
                </c:pt>
                <c:pt idx="560">
                  <c:v>0.56100000000000005</c:v>
                </c:pt>
                <c:pt idx="561">
                  <c:v>0.56200000000000006</c:v>
                </c:pt>
                <c:pt idx="562">
                  <c:v>0.56299999999999994</c:v>
                </c:pt>
                <c:pt idx="563">
                  <c:v>0.56399999999999995</c:v>
                </c:pt>
                <c:pt idx="564">
                  <c:v>0.56499999999999995</c:v>
                </c:pt>
                <c:pt idx="565">
                  <c:v>0.56599999999999995</c:v>
                </c:pt>
                <c:pt idx="566">
                  <c:v>0.56699999999999995</c:v>
                </c:pt>
                <c:pt idx="567">
                  <c:v>0.56799999999999995</c:v>
                </c:pt>
                <c:pt idx="568">
                  <c:v>0.56899999999999995</c:v>
                </c:pt>
                <c:pt idx="569">
                  <c:v>0.56999999999999995</c:v>
                </c:pt>
                <c:pt idx="570">
                  <c:v>0.57099999999999995</c:v>
                </c:pt>
                <c:pt idx="571">
                  <c:v>0.57199999999999995</c:v>
                </c:pt>
                <c:pt idx="572">
                  <c:v>0.57299999999999995</c:v>
                </c:pt>
                <c:pt idx="573">
                  <c:v>0.57399999999999995</c:v>
                </c:pt>
                <c:pt idx="574">
                  <c:v>0.57499999999999996</c:v>
                </c:pt>
                <c:pt idx="575">
                  <c:v>0.57599999999999996</c:v>
                </c:pt>
                <c:pt idx="576">
                  <c:v>0.57699999999999996</c:v>
                </c:pt>
                <c:pt idx="577">
                  <c:v>0.57799999999999996</c:v>
                </c:pt>
                <c:pt idx="578">
                  <c:v>0.57899999999999996</c:v>
                </c:pt>
                <c:pt idx="579">
                  <c:v>0.57999999999999996</c:v>
                </c:pt>
                <c:pt idx="580">
                  <c:v>0.58099999999999996</c:v>
                </c:pt>
                <c:pt idx="581">
                  <c:v>0.58199999999999996</c:v>
                </c:pt>
                <c:pt idx="582">
                  <c:v>0.58299999999999996</c:v>
                </c:pt>
                <c:pt idx="583">
                  <c:v>0.58399999999999996</c:v>
                </c:pt>
                <c:pt idx="584">
                  <c:v>0.58499999999999996</c:v>
                </c:pt>
                <c:pt idx="585">
                  <c:v>0.58599999999999997</c:v>
                </c:pt>
                <c:pt idx="586">
                  <c:v>0.58699999999999997</c:v>
                </c:pt>
                <c:pt idx="587">
                  <c:v>0.58799999999999997</c:v>
                </c:pt>
                <c:pt idx="588">
                  <c:v>0.58899999999999997</c:v>
                </c:pt>
                <c:pt idx="589">
                  <c:v>0.59</c:v>
                </c:pt>
                <c:pt idx="590">
                  <c:v>0.59099999999999997</c:v>
                </c:pt>
                <c:pt idx="591">
                  <c:v>0.59199999999999997</c:v>
                </c:pt>
                <c:pt idx="592">
                  <c:v>0.59299999999999997</c:v>
                </c:pt>
                <c:pt idx="593">
                  <c:v>0.59399999999999997</c:v>
                </c:pt>
                <c:pt idx="594">
                  <c:v>0.59499999999999997</c:v>
                </c:pt>
                <c:pt idx="595">
                  <c:v>0.59599999999999997</c:v>
                </c:pt>
                <c:pt idx="596">
                  <c:v>0.59699999999999998</c:v>
                </c:pt>
                <c:pt idx="597">
                  <c:v>0.59799999999999998</c:v>
                </c:pt>
                <c:pt idx="598">
                  <c:v>0.59899999999999998</c:v>
                </c:pt>
                <c:pt idx="599">
                  <c:v>0.6</c:v>
                </c:pt>
                <c:pt idx="600">
                  <c:v>0.60099999999999998</c:v>
                </c:pt>
                <c:pt idx="601">
                  <c:v>0.60199999999999998</c:v>
                </c:pt>
                <c:pt idx="602">
                  <c:v>0.60299999999999998</c:v>
                </c:pt>
                <c:pt idx="603">
                  <c:v>0.60399999999999998</c:v>
                </c:pt>
                <c:pt idx="604">
                  <c:v>0.60499999999999998</c:v>
                </c:pt>
                <c:pt idx="605">
                  <c:v>0.60599999999999998</c:v>
                </c:pt>
                <c:pt idx="606">
                  <c:v>0.60699999999999998</c:v>
                </c:pt>
                <c:pt idx="607">
                  <c:v>0.60799999999999998</c:v>
                </c:pt>
                <c:pt idx="608">
                  <c:v>0.60899999999999999</c:v>
                </c:pt>
                <c:pt idx="609">
                  <c:v>0.61</c:v>
                </c:pt>
                <c:pt idx="610">
                  <c:v>0.61099999999999999</c:v>
                </c:pt>
                <c:pt idx="611">
                  <c:v>0.61199999999999999</c:v>
                </c:pt>
                <c:pt idx="612">
                  <c:v>0.61299999999999999</c:v>
                </c:pt>
                <c:pt idx="613">
                  <c:v>0.61399999999999999</c:v>
                </c:pt>
                <c:pt idx="614">
                  <c:v>0.61499999999999999</c:v>
                </c:pt>
                <c:pt idx="615">
                  <c:v>0.61599999999999999</c:v>
                </c:pt>
                <c:pt idx="616">
                  <c:v>0.61699999999999999</c:v>
                </c:pt>
                <c:pt idx="617">
                  <c:v>0.61799999999999999</c:v>
                </c:pt>
                <c:pt idx="618">
                  <c:v>0.61899999999999999</c:v>
                </c:pt>
                <c:pt idx="619">
                  <c:v>0.62</c:v>
                </c:pt>
                <c:pt idx="620">
                  <c:v>0.621</c:v>
                </c:pt>
                <c:pt idx="621">
                  <c:v>0.622</c:v>
                </c:pt>
                <c:pt idx="622">
                  <c:v>0.623</c:v>
                </c:pt>
                <c:pt idx="623">
                  <c:v>0.624</c:v>
                </c:pt>
                <c:pt idx="624">
                  <c:v>0.625</c:v>
                </c:pt>
                <c:pt idx="625">
                  <c:v>0.626</c:v>
                </c:pt>
                <c:pt idx="626">
                  <c:v>0.627</c:v>
                </c:pt>
                <c:pt idx="627">
                  <c:v>0.628</c:v>
                </c:pt>
                <c:pt idx="628">
                  <c:v>0.629</c:v>
                </c:pt>
                <c:pt idx="629">
                  <c:v>0.63</c:v>
                </c:pt>
                <c:pt idx="630">
                  <c:v>0.63100000000000001</c:v>
                </c:pt>
                <c:pt idx="631">
                  <c:v>0.63200000000000001</c:v>
                </c:pt>
                <c:pt idx="632">
                  <c:v>0.63300000000000001</c:v>
                </c:pt>
                <c:pt idx="633">
                  <c:v>0.63400000000000001</c:v>
                </c:pt>
                <c:pt idx="634">
                  <c:v>0.63500000000000001</c:v>
                </c:pt>
                <c:pt idx="635">
                  <c:v>0.63600000000000001</c:v>
                </c:pt>
                <c:pt idx="636">
                  <c:v>0.63700000000000001</c:v>
                </c:pt>
                <c:pt idx="637">
                  <c:v>0.63800000000000001</c:v>
                </c:pt>
                <c:pt idx="638">
                  <c:v>0.63900000000000001</c:v>
                </c:pt>
                <c:pt idx="639">
                  <c:v>0.64</c:v>
                </c:pt>
                <c:pt idx="640">
                  <c:v>0.64100000000000001</c:v>
                </c:pt>
                <c:pt idx="641">
                  <c:v>0.64200000000000002</c:v>
                </c:pt>
                <c:pt idx="642">
                  <c:v>0.64300000000000002</c:v>
                </c:pt>
                <c:pt idx="643">
                  <c:v>0.64400000000000002</c:v>
                </c:pt>
                <c:pt idx="644">
                  <c:v>0.64500000000000002</c:v>
                </c:pt>
                <c:pt idx="645">
                  <c:v>0.64600000000000002</c:v>
                </c:pt>
                <c:pt idx="646">
                  <c:v>0.64700000000000002</c:v>
                </c:pt>
                <c:pt idx="647">
                  <c:v>0.64800000000000002</c:v>
                </c:pt>
                <c:pt idx="648">
                  <c:v>0.64900000000000002</c:v>
                </c:pt>
                <c:pt idx="649">
                  <c:v>0.65</c:v>
                </c:pt>
                <c:pt idx="650">
                  <c:v>0.65100000000000002</c:v>
                </c:pt>
                <c:pt idx="651">
                  <c:v>0.65200000000000002</c:v>
                </c:pt>
                <c:pt idx="652">
                  <c:v>0.65300000000000002</c:v>
                </c:pt>
                <c:pt idx="653">
                  <c:v>0.65400000000000003</c:v>
                </c:pt>
                <c:pt idx="654">
                  <c:v>0.65500000000000003</c:v>
                </c:pt>
                <c:pt idx="655">
                  <c:v>0.65600000000000003</c:v>
                </c:pt>
                <c:pt idx="656">
                  <c:v>0.65700000000000003</c:v>
                </c:pt>
                <c:pt idx="657">
                  <c:v>0.65800000000000003</c:v>
                </c:pt>
                <c:pt idx="658">
                  <c:v>0.65900000000000003</c:v>
                </c:pt>
                <c:pt idx="659">
                  <c:v>0.66</c:v>
                </c:pt>
                <c:pt idx="660">
                  <c:v>0.66100000000000003</c:v>
                </c:pt>
                <c:pt idx="661">
                  <c:v>0.66200000000000003</c:v>
                </c:pt>
                <c:pt idx="662">
                  <c:v>0.66300000000000003</c:v>
                </c:pt>
                <c:pt idx="663">
                  <c:v>0.66400000000000003</c:v>
                </c:pt>
                <c:pt idx="664">
                  <c:v>0.66500000000000004</c:v>
                </c:pt>
                <c:pt idx="665">
                  <c:v>0.66600000000000004</c:v>
                </c:pt>
                <c:pt idx="666">
                  <c:v>0.66700000000000004</c:v>
                </c:pt>
                <c:pt idx="667">
                  <c:v>0.66800000000000004</c:v>
                </c:pt>
                <c:pt idx="668">
                  <c:v>0.66900000000000004</c:v>
                </c:pt>
                <c:pt idx="669">
                  <c:v>0.67</c:v>
                </c:pt>
                <c:pt idx="670">
                  <c:v>0.67100000000000004</c:v>
                </c:pt>
                <c:pt idx="671">
                  <c:v>0.67200000000000004</c:v>
                </c:pt>
                <c:pt idx="672">
                  <c:v>0.67300000000000004</c:v>
                </c:pt>
                <c:pt idx="673">
                  <c:v>0.67400000000000004</c:v>
                </c:pt>
                <c:pt idx="674">
                  <c:v>0.67500000000000004</c:v>
                </c:pt>
                <c:pt idx="675">
                  <c:v>0.67600000000000005</c:v>
                </c:pt>
                <c:pt idx="676">
                  <c:v>0.67700000000000005</c:v>
                </c:pt>
                <c:pt idx="677">
                  <c:v>0.67800000000000005</c:v>
                </c:pt>
                <c:pt idx="678">
                  <c:v>0.67900000000000005</c:v>
                </c:pt>
                <c:pt idx="679">
                  <c:v>0.68</c:v>
                </c:pt>
                <c:pt idx="680">
                  <c:v>0.68100000000000005</c:v>
                </c:pt>
                <c:pt idx="681">
                  <c:v>0.68200000000000005</c:v>
                </c:pt>
                <c:pt idx="682">
                  <c:v>0.68300000000000005</c:v>
                </c:pt>
                <c:pt idx="683">
                  <c:v>0.68400000000000005</c:v>
                </c:pt>
                <c:pt idx="684">
                  <c:v>0.68500000000000005</c:v>
                </c:pt>
                <c:pt idx="685">
                  <c:v>0.68600000000000005</c:v>
                </c:pt>
                <c:pt idx="686">
                  <c:v>0.68700000000000006</c:v>
                </c:pt>
                <c:pt idx="687">
                  <c:v>0.68799999999999994</c:v>
                </c:pt>
                <c:pt idx="688">
                  <c:v>0.68899999999999995</c:v>
                </c:pt>
                <c:pt idx="689">
                  <c:v>0.69</c:v>
                </c:pt>
                <c:pt idx="690">
                  <c:v>0.69099999999999995</c:v>
                </c:pt>
                <c:pt idx="691">
                  <c:v>0.69199999999999995</c:v>
                </c:pt>
                <c:pt idx="692">
                  <c:v>0.69299999999999995</c:v>
                </c:pt>
                <c:pt idx="693">
                  <c:v>0.69399999999999995</c:v>
                </c:pt>
                <c:pt idx="694">
                  <c:v>0.69499999999999995</c:v>
                </c:pt>
                <c:pt idx="695">
                  <c:v>0.69599999999999995</c:v>
                </c:pt>
                <c:pt idx="696">
                  <c:v>0.69699999999999995</c:v>
                </c:pt>
                <c:pt idx="697">
                  <c:v>0.69799999999999995</c:v>
                </c:pt>
                <c:pt idx="698">
                  <c:v>0.69899999999999995</c:v>
                </c:pt>
                <c:pt idx="699">
                  <c:v>0.7</c:v>
                </c:pt>
                <c:pt idx="700">
                  <c:v>0.70099999999999996</c:v>
                </c:pt>
                <c:pt idx="701">
                  <c:v>0.70199999999999996</c:v>
                </c:pt>
                <c:pt idx="702">
                  <c:v>0.70299999999999996</c:v>
                </c:pt>
                <c:pt idx="703">
                  <c:v>0.70399999999999996</c:v>
                </c:pt>
                <c:pt idx="704">
                  <c:v>0.70499999999999996</c:v>
                </c:pt>
                <c:pt idx="705">
                  <c:v>0.70599999999999996</c:v>
                </c:pt>
                <c:pt idx="706">
                  <c:v>0.70699999999999996</c:v>
                </c:pt>
                <c:pt idx="707">
                  <c:v>0.70799999999999996</c:v>
                </c:pt>
                <c:pt idx="708">
                  <c:v>0.70899999999999996</c:v>
                </c:pt>
                <c:pt idx="709">
                  <c:v>0.71</c:v>
                </c:pt>
                <c:pt idx="710">
                  <c:v>0.71099999999999997</c:v>
                </c:pt>
                <c:pt idx="711">
                  <c:v>0.71199999999999997</c:v>
                </c:pt>
                <c:pt idx="712">
                  <c:v>0.71299999999999997</c:v>
                </c:pt>
                <c:pt idx="713">
                  <c:v>0.71399999999999997</c:v>
                </c:pt>
                <c:pt idx="714">
                  <c:v>0.71499999999999997</c:v>
                </c:pt>
                <c:pt idx="715">
                  <c:v>0.71599999999999997</c:v>
                </c:pt>
                <c:pt idx="716">
                  <c:v>0.71699999999999997</c:v>
                </c:pt>
                <c:pt idx="717">
                  <c:v>0.71799999999999997</c:v>
                </c:pt>
                <c:pt idx="718">
                  <c:v>0.71899999999999997</c:v>
                </c:pt>
                <c:pt idx="719">
                  <c:v>0.72</c:v>
                </c:pt>
                <c:pt idx="720">
                  <c:v>0.72099999999999997</c:v>
                </c:pt>
                <c:pt idx="721">
                  <c:v>0.72199999999999998</c:v>
                </c:pt>
                <c:pt idx="722">
                  <c:v>0.72299999999999998</c:v>
                </c:pt>
                <c:pt idx="723">
                  <c:v>0.72399999999999998</c:v>
                </c:pt>
                <c:pt idx="724">
                  <c:v>0.72499999999999998</c:v>
                </c:pt>
                <c:pt idx="725">
                  <c:v>0.72599999999999998</c:v>
                </c:pt>
                <c:pt idx="726">
                  <c:v>0.72699999999999998</c:v>
                </c:pt>
                <c:pt idx="727">
                  <c:v>0.72799999999999998</c:v>
                </c:pt>
                <c:pt idx="728">
                  <c:v>0.72899999999999998</c:v>
                </c:pt>
                <c:pt idx="729">
                  <c:v>0.73</c:v>
                </c:pt>
                <c:pt idx="730">
                  <c:v>0.73099999999999998</c:v>
                </c:pt>
                <c:pt idx="731">
                  <c:v>0.73199999999999998</c:v>
                </c:pt>
                <c:pt idx="732">
                  <c:v>0.73299999999999998</c:v>
                </c:pt>
                <c:pt idx="733">
                  <c:v>0.73399999999999999</c:v>
                </c:pt>
                <c:pt idx="734">
                  <c:v>0.73499999999999999</c:v>
                </c:pt>
                <c:pt idx="735">
                  <c:v>0.73599999999999999</c:v>
                </c:pt>
                <c:pt idx="736">
                  <c:v>0.73699999999999999</c:v>
                </c:pt>
                <c:pt idx="737">
                  <c:v>0.73799999999999999</c:v>
                </c:pt>
                <c:pt idx="738">
                  <c:v>0.73899999999999999</c:v>
                </c:pt>
                <c:pt idx="739">
                  <c:v>0.74</c:v>
                </c:pt>
                <c:pt idx="740">
                  <c:v>0.74099999999999999</c:v>
                </c:pt>
                <c:pt idx="741">
                  <c:v>0.74199999999999999</c:v>
                </c:pt>
                <c:pt idx="742">
                  <c:v>0.74299999999999999</c:v>
                </c:pt>
                <c:pt idx="743">
                  <c:v>0.74399999999999999</c:v>
                </c:pt>
                <c:pt idx="744">
                  <c:v>0.745</c:v>
                </c:pt>
                <c:pt idx="745">
                  <c:v>0.746</c:v>
                </c:pt>
                <c:pt idx="746">
                  <c:v>0.747</c:v>
                </c:pt>
                <c:pt idx="747">
                  <c:v>0.748</c:v>
                </c:pt>
                <c:pt idx="748">
                  <c:v>0.749</c:v>
                </c:pt>
                <c:pt idx="749">
                  <c:v>0.75</c:v>
                </c:pt>
                <c:pt idx="750">
                  <c:v>0.751</c:v>
                </c:pt>
                <c:pt idx="751">
                  <c:v>0.752</c:v>
                </c:pt>
                <c:pt idx="752">
                  <c:v>0.753</c:v>
                </c:pt>
                <c:pt idx="753">
                  <c:v>0.754</c:v>
                </c:pt>
                <c:pt idx="754">
                  <c:v>0.755</c:v>
                </c:pt>
                <c:pt idx="755">
                  <c:v>0.75600000000000001</c:v>
                </c:pt>
                <c:pt idx="756">
                  <c:v>0.75700000000000001</c:v>
                </c:pt>
                <c:pt idx="757">
                  <c:v>0.75800000000000001</c:v>
                </c:pt>
                <c:pt idx="758">
                  <c:v>0.75900000000000001</c:v>
                </c:pt>
                <c:pt idx="759">
                  <c:v>0.76</c:v>
                </c:pt>
                <c:pt idx="760">
                  <c:v>0.76100000000000001</c:v>
                </c:pt>
                <c:pt idx="761">
                  <c:v>0.76200000000000001</c:v>
                </c:pt>
                <c:pt idx="762">
                  <c:v>0.76300000000000001</c:v>
                </c:pt>
                <c:pt idx="763">
                  <c:v>0.76400000000000001</c:v>
                </c:pt>
                <c:pt idx="764">
                  <c:v>0.76500000000000001</c:v>
                </c:pt>
                <c:pt idx="765">
                  <c:v>0.76600000000000001</c:v>
                </c:pt>
                <c:pt idx="766">
                  <c:v>0.76700000000000002</c:v>
                </c:pt>
                <c:pt idx="767">
                  <c:v>0.76800000000000002</c:v>
                </c:pt>
                <c:pt idx="768">
                  <c:v>0.76900000000000002</c:v>
                </c:pt>
                <c:pt idx="769">
                  <c:v>0.77</c:v>
                </c:pt>
                <c:pt idx="770">
                  <c:v>0.77100000000000002</c:v>
                </c:pt>
                <c:pt idx="771">
                  <c:v>0.77200000000000002</c:v>
                </c:pt>
                <c:pt idx="772">
                  <c:v>0.77300000000000002</c:v>
                </c:pt>
                <c:pt idx="773">
                  <c:v>0.77400000000000002</c:v>
                </c:pt>
                <c:pt idx="774">
                  <c:v>0.77500000000000002</c:v>
                </c:pt>
                <c:pt idx="775">
                  <c:v>0.77600000000000002</c:v>
                </c:pt>
                <c:pt idx="776">
                  <c:v>0.77700000000000002</c:v>
                </c:pt>
                <c:pt idx="777">
                  <c:v>0.77800000000000002</c:v>
                </c:pt>
                <c:pt idx="778">
                  <c:v>0.77900000000000003</c:v>
                </c:pt>
                <c:pt idx="779">
                  <c:v>0.78</c:v>
                </c:pt>
                <c:pt idx="780">
                  <c:v>0.78100000000000003</c:v>
                </c:pt>
                <c:pt idx="781">
                  <c:v>0.78200000000000003</c:v>
                </c:pt>
                <c:pt idx="782">
                  <c:v>0.78300000000000003</c:v>
                </c:pt>
                <c:pt idx="783">
                  <c:v>0.78400000000000003</c:v>
                </c:pt>
                <c:pt idx="784">
                  <c:v>0.78500000000000003</c:v>
                </c:pt>
                <c:pt idx="785">
                  <c:v>0.78600000000000003</c:v>
                </c:pt>
                <c:pt idx="786">
                  <c:v>0.78700000000000003</c:v>
                </c:pt>
                <c:pt idx="787">
                  <c:v>0.78800000000000003</c:v>
                </c:pt>
                <c:pt idx="788">
                  <c:v>0.78900000000000003</c:v>
                </c:pt>
                <c:pt idx="789">
                  <c:v>0.79</c:v>
                </c:pt>
                <c:pt idx="790">
                  <c:v>0.79100000000000004</c:v>
                </c:pt>
                <c:pt idx="791">
                  <c:v>0.79200000000000004</c:v>
                </c:pt>
                <c:pt idx="792">
                  <c:v>0.79300000000000004</c:v>
                </c:pt>
                <c:pt idx="793">
                  <c:v>0.79400000000000004</c:v>
                </c:pt>
                <c:pt idx="794">
                  <c:v>0.79500000000000004</c:v>
                </c:pt>
                <c:pt idx="795">
                  <c:v>0.79600000000000004</c:v>
                </c:pt>
                <c:pt idx="796">
                  <c:v>0.79700000000000004</c:v>
                </c:pt>
                <c:pt idx="797">
                  <c:v>0.79800000000000004</c:v>
                </c:pt>
                <c:pt idx="798">
                  <c:v>0.79900000000000004</c:v>
                </c:pt>
                <c:pt idx="799">
                  <c:v>0.8</c:v>
                </c:pt>
                <c:pt idx="800">
                  <c:v>0.80100000000000005</c:v>
                </c:pt>
                <c:pt idx="801">
                  <c:v>0.80200000000000005</c:v>
                </c:pt>
                <c:pt idx="802">
                  <c:v>0.80300000000000005</c:v>
                </c:pt>
                <c:pt idx="803">
                  <c:v>0.80400000000000005</c:v>
                </c:pt>
                <c:pt idx="804">
                  <c:v>0.80500000000000005</c:v>
                </c:pt>
                <c:pt idx="805">
                  <c:v>0.80600000000000005</c:v>
                </c:pt>
                <c:pt idx="806">
                  <c:v>0.80700000000000005</c:v>
                </c:pt>
                <c:pt idx="807">
                  <c:v>0.80800000000000005</c:v>
                </c:pt>
                <c:pt idx="808">
                  <c:v>0.80900000000000005</c:v>
                </c:pt>
                <c:pt idx="809">
                  <c:v>0.81</c:v>
                </c:pt>
                <c:pt idx="810">
                  <c:v>0.81100000000000005</c:v>
                </c:pt>
                <c:pt idx="811">
                  <c:v>0.81200000000000006</c:v>
                </c:pt>
                <c:pt idx="812">
                  <c:v>0.81299999999999994</c:v>
                </c:pt>
                <c:pt idx="813">
                  <c:v>0.81399999999999995</c:v>
                </c:pt>
                <c:pt idx="814">
                  <c:v>0.81499999999999995</c:v>
                </c:pt>
                <c:pt idx="815">
                  <c:v>0.81599999999999995</c:v>
                </c:pt>
                <c:pt idx="816">
                  <c:v>0.81699999999999995</c:v>
                </c:pt>
                <c:pt idx="817">
                  <c:v>0.81799999999999995</c:v>
                </c:pt>
                <c:pt idx="818">
                  <c:v>0.81899999999999995</c:v>
                </c:pt>
                <c:pt idx="819">
                  <c:v>0.82</c:v>
                </c:pt>
                <c:pt idx="820">
                  <c:v>0.82099999999999995</c:v>
                </c:pt>
                <c:pt idx="821">
                  <c:v>0.82199999999999995</c:v>
                </c:pt>
                <c:pt idx="822">
                  <c:v>0.82299999999999995</c:v>
                </c:pt>
                <c:pt idx="823">
                  <c:v>0.82399999999999995</c:v>
                </c:pt>
                <c:pt idx="824">
                  <c:v>0.82499999999999996</c:v>
                </c:pt>
                <c:pt idx="825">
                  <c:v>0.82599999999999996</c:v>
                </c:pt>
                <c:pt idx="826">
                  <c:v>0.82699999999999996</c:v>
                </c:pt>
                <c:pt idx="827">
                  <c:v>0.82799999999999996</c:v>
                </c:pt>
                <c:pt idx="828">
                  <c:v>0.82899999999999996</c:v>
                </c:pt>
                <c:pt idx="829">
                  <c:v>0.83</c:v>
                </c:pt>
                <c:pt idx="830">
                  <c:v>0.83099999999999996</c:v>
                </c:pt>
                <c:pt idx="831">
                  <c:v>0.83199999999999996</c:v>
                </c:pt>
                <c:pt idx="832">
                  <c:v>0.83299999999999996</c:v>
                </c:pt>
                <c:pt idx="833">
                  <c:v>0.83399999999999996</c:v>
                </c:pt>
                <c:pt idx="834">
                  <c:v>0.83499999999999996</c:v>
                </c:pt>
                <c:pt idx="835">
                  <c:v>0.83599999999999997</c:v>
                </c:pt>
                <c:pt idx="836">
                  <c:v>0.83699999999999997</c:v>
                </c:pt>
                <c:pt idx="837">
                  <c:v>0.83799999999999997</c:v>
                </c:pt>
                <c:pt idx="838">
                  <c:v>0.83899999999999997</c:v>
                </c:pt>
                <c:pt idx="839">
                  <c:v>0.84</c:v>
                </c:pt>
                <c:pt idx="840">
                  <c:v>0.84099999999999997</c:v>
                </c:pt>
                <c:pt idx="841">
                  <c:v>0.84199999999999997</c:v>
                </c:pt>
                <c:pt idx="842">
                  <c:v>0.84299999999999997</c:v>
                </c:pt>
                <c:pt idx="843">
                  <c:v>0.84399999999999997</c:v>
                </c:pt>
                <c:pt idx="844">
                  <c:v>0.84499999999999997</c:v>
                </c:pt>
                <c:pt idx="845">
                  <c:v>0.84599999999999997</c:v>
                </c:pt>
                <c:pt idx="846">
                  <c:v>0.84699999999999998</c:v>
                </c:pt>
                <c:pt idx="847">
                  <c:v>0.84799999999999998</c:v>
                </c:pt>
                <c:pt idx="848">
                  <c:v>0.84899999999999998</c:v>
                </c:pt>
                <c:pt idx="849">
                  <c:v>0.85</c:v>
                </c:pt>
                <c:pt idx="850">
                  <c:v>0.85099999999999998</c:v>
                </c:pt>
                <c:pt idx="851">
                  <c:v>0.85199999999999998</c:v>
                </c:pt>
                <c:pt idx="852">
                  <c:v>0.85299999999999998</c:v>
                </c:pt>
                <c:pt idx="853">
                  <c:v>0.85399999999999998</c:v>
                </c:pt>
                <c:pt idx="854">
                  <c:v>0.85499999999999998</c:v>
                </c:pt>
                <c:pt idx="855">
                  <c:v>0.85599999999999998</c:v>
                </c:pt>
                <c:pt idx="856">
                  <c:v>0.85699999999999998</c:v>
                </c:pt>
                <c:pt idx="857">
                  <c:v>0.85799999999999998</c:v>
                </c:pt>
                <c:pt idx="858">
                  <c:v>0.85899999999999999</c:v>
                </c:pt>
                <c:pt idx="859">
                  <c:v>0.86</c:v>
                </c:pt>
                <c:pt idx="860">
                  <c:v>0.86099999999999999</c:v>
                </c:pt>
                <c:pt idx="861">
                  <c:v>0.86199999999999999</c:v>
                </c:pt>
                <c:pt idx="862">
                  <c:v>0.86299999999999999</c:v>
                </c:pt>
                <c:pt idx="863">
                  <c:v>0.86399999999999999</c:v>
                </c:pt>
                <c:pt idx="864">
                  <c:v>0.86499999999999999</c:v>
                </c:pt>
                <c:pt idx="865">
                  <c:v>0.86599999999999999</c:v>
                </c:pt>
                <c:pt idx="866">
                  <c:v>0.86699999999999999</c:v>
                </c:pt>
                <c:pt idx="867">
                  <c:v>0.86799999999999999</c:v>
                </c:pt>
                <c:pt idx="868">
                  <c:v>0.86899999999999999</c:v>
                </c:pt>
                <c:pt idx="869">
                  <c:v>0.87</c:v>
                </c:pt>
                <c:pt idx="870">
                  <c:v>0.871</c:v>
                </c:pt>
                <c:pt idx="871">
                  <c:v>0.872</c:v>
                </c:pt>
                <c:pt idx="872">
                  <c:v>0.873</c:v>
                </c:pt>
                <c:pt idx="873">
                  <c:v>0.874</c:v>
                </c:pt>
                <c:pt idx="874">
                  <c:v>0.875</c:v>
                </c:pt>
                <c:pt idx="875">
                  <c:v>0.876</c:v>
                </c:pt>
                <c:pt idx="876">
                  <c:v>0.877</c:v>
                </c:pt>
                <c:pt idx="877">
                  <c:v>0.878</c:v>
                </c:pt>
                <c:pt idx="878">
                  <c:v>0.879</c:v>
                </c:pt>
                <c:pt idx="879">
                  <c:v>0.88</c:v>
                </c:pt>
                <c:pt idx="880">
                  <c:v>0.88100000000000001</c:v>
                </c:pt>
                <c:pt idx="881">
                  <c:v>0.88200000000000001</c:v>
                </c:pt>
                <c:pt idx="882">
                  <c:v>0.88300000000000001</c:v>
                </c:pt>
                <c:pt idx="883">
                  <c:v>0.88400000000000001</c:v>
                </c:pt>
                <c:pt idx="884">
                  <c:v>0.88500000000000001</c:v>
                </c:pt>
                <c:pt idx="885">
                  <c:v>0.88600000000000001</c:v>
                </c:pt>
                <c:pt idx="886">
                  <c:v>0.88700000000000001</c:v>
                </c:pt>
                <c:pt idx="887">
                  <c:v>0.88800000000000001</c:v>
                </c:pt>
                <c:pt idx="888">
                  <c:v>0.88900000000000001</c:v>
                </c:pt>
                <c:pt idx="889">
                  <c:v>0.89</c:v>
                </c:pt>
                <c:pt idx="890">
                  <c:v>0.89100000000000001</c:v>
                </c:pt>
                <c:pt idx="891">
                  <c:v>0.89200000000000002</c:v>
                </c:pt>
                <c:pt idx="892">
                  <c:v>0.89300000000000002</c:v>
                </c:pt>
                <c:pt idx="893">
                  <c:v>0.89400000000000002</c:v>
                </c:pt>
                <c:pt idx="894">
                  <c:v>0.89500000000000002</c:v>
                </c:pt>
                <c:pt idx="895">
                  <c:v>0.89600000000000002</c:v>
                </c:pt>
                <c:pt idx="896">
                  <c:v>0.89700000000000002</c:v>
                </c:pt>
                <c:pt idx="897">
                  <c:v>0.89800000000000002</c:v>
                </c:pt>
                <c:pt idx="898">
                  <c:v>0.89900000000000002</c:v>
                </c:pt>
                <c:pt idx="899">
                  <c:v>0.9</c:v>
                </c:pt>
                <c:pt idx="900">
                  <c:v>0.90100000000000002</c:v>
                </c:pt>
                <c:pt idx="901">
                  <c:v>0.90200000000000002</c:v>
                </c:pt>
                <c:pt idx="902">
                  <c:v>0.90300000000000002</c:v>
                </c:pt>
                <c:pt idx="903">
                  <c:v>0.90400000000000003</c:v>
                </c:pt>
                <c:pt idx="904">
                  <c:v>0.90500000000000003</c:v>
                </c:pt>
                <c:pt idx="905">
                  <c:v>0.90600000000000003</c:v>
                </c:pt>
                <c:pt idx="906">
                  <c:v>0.90700000000000003</c:v>
                </c:pt>
                <c:pt idx="907">
                  <c:v>0.90800000000000003</c:v>
                </c:pt>
                <c:pt idx="908">
                  <c:v>0.90900000000000003</c:v>
                </c:pt>
                <c:pt idx="909">
                  <c:v>0.91</c:v>
                </c:pt>
                <c:pt idx="910">
                  <c:v>0.91100000000000003</c:v>
                </c:pt>
                <c:pt idx="911">
                  <c:v>0.91200000000000003</c:v>
                </c:pt>
                <c:pt idx="912">
                  <c:v>0.91300000000000003</c:v>
                </c:pt>
                <c:pt idx="913">
                  <c:v>0.91400000000000003</c:v>
                </c:pt>
                <c:pt idx="914">
                  <c:v>0.91500000000000004</c:v>
                </c:pt>
                <c:pt idx="915">
                  <c:v>0.91600000000000004</c:v>
                </c:pt>
                <c:pt idx="916">
                  <c:v>0.91700000000000004</c:v>
                </c:pt>
                <c:pt idx="917">
                  <c:v>0.91800000000000004</c:v>
                </c:pt>
                <c:pt idx="918">
                  <c:v>0.91900000000000004</c:v>
                </c:pt>
                <c:pt idx="919">
                  <c:v>0.92</c:v>
                </c:pt>
                <c:pt idx="920">
                  <c:v>0.92100000000000004</c:v>
                </c:pt>
                <c:pt idx="921">
                  <c:v>0.92200000000000004</c:v>
                </c:pt>
                <c:pt idx="922">
                  <c:v>0.92300000000000004</c:v>
                </c:pt>
                <c:pt idx="923">
                  <c:v>0.92400000000000004</c:v>
                </c:pt>
                <c:pt idx="924">
                  <c:v>0.92500000000000004</c:v>
                </c:pt>
                <c:pt idx="925">
                  <c:v>0.92600000000000005</c:v>
                </c:pt>
                <c:pt idx="926">
                  <c:v>0.92700000000000005</c:v>
                </c:pt>
                <c:pt idx="927">
                  <c:v>0.92800000000000005</c:v>
                </c:pt>
                <c:pt idx="928">
                  <c:v>0.92900000000000005</c:v>
                </c:pt>
                <c:pt idx="929">
                  <c:v>0.93</c:v>
                </c:pt>
                <c:pt idx="930">
                  <c:v>0.93100000000000005</c:v>
                </c:pt>
                <c:pt idx="931">
                  <c:v>0.93200000000000005</c:v>
                </c:pt>
                <c:pt idx="932">
                  <c:v>0.93300000000000005</c:v>
                </c:pt>
                <c:pt idx="933">
                  <c:v>0.93400000000000005</c:v>
                </c:pt>
                <c:pt idx="934">
                  <c:v>0.93500000000000005</c:v>
                </c:pt>
                <c:pt idx="935">
                  <c:v>0.93600000000000005</c:v>
                </c:pt>
                <c:pt idx="936">
                  <c:v>0.93700000000000006</c:v>
                </c:pt>
                <c:pt idx="937">
                  <c:v>0.93799999999999994</c:v>
                </c:pt>
                <c:pt idx="938">
                  <c:v>0.93899999999999995</c:v>
                </c:pt>
                <c:pt idx="939">
                  <c:v>0.94</c:v>
                </c:pt>
                <c:pt idx="940">
                  <c:v>0.94099999999999995</c:v>
                </c:pt>
                <c:pt idx="941">
                  <c:v>0.94199999999999995</c:v>
                </c:pt>
                <c:pt idx="942">
                  <c:v>0.94299999999999995</c:v>
                </c:pt>
                <c:pt idx="943">
                  <c:v>0.94399999999999995</c:v>
                </c:pt>
                <c:pt idx="944">
                  <c:v>0.94499999999999995</c:v>
                </c:pt>
                <c:pt idx="945">
                  <c:v>0.94599999999999995</c:v>
                </c:pt>
                <c:pt idx="946">
                  <c:v>0.94699999999999995</c:v>
                </c:pt>
                <c:pt idx="947">
                  <c:v>0.94799999999999995</c:v>
                </c:pt>
                <c:pt idx="948">
                  <c:v>0.94899999999999995</c:v>
                </c:pt>
                <c:pt idx="949">
                  <c:v>0.95</c:v>
                </c:pt>
                <c:pt idx="950">
                  <c:v>0.95099999999999996</c:v>
                </c:pt>
                <c:pt idx="951">
                  <c:v>0.95199999999999996</c:v>
                </c:pt>
                <c:pt idx="952">
                  <c:v>0.95299999999999996</c:v>
                </c:pt>
                <c:pt idx="953">
                  <c:v>0.95399999999999996</c:v>
                </c:pt>
                <c:pt idx="954">
                  <c:v>0.95499999999999996</c:v>
                </c:pt>
                <c:pt idx="955">
                  <c:v>0.95599999999999996</c:v>
                </c:pt>
                <c:pt idx="956">
                  <c:v>0.95699999999999996</c:v>
                </c:pt>
                <c:pt idx="957">
                  <c:v>0.95799999999999996</c:v>
                </c:pt>
                <c:pt idx="958">
                  <c:v>0.95899999999999996</c:v>
                </c:pt>
                <c:pt idx="959">
                  <c:v>0.96</c:v>
                </c:pt>
                <c:pt idx="960">
                  <c:v>0.96099999999999997</c:v>
                </c:pt>
                <c:pt idx="961">
                  <c:v>0.96199999999999997</c:v>
                </c:pt>
                <c:pt idx="962">
                  <c:v>0.96299999999999997</c:v>
                </c:pt>
                <c:pt idx="963">
                  <c:v>0.96399999999999997</c:v>
                </c:pt>
                <c:pt idx="964">
                  <c:v>0.96499999999999997</c:v>
                </c:pt>
                <c:pt idx="965">
                  <c:v>0.96599999999999997</c:v>
                </c:pt>
                <c:pt idx="966">
                  <c:v>0.96699999999999997</c:v>
                </c:pt>
                <c:pt idx="967">
                  <c:v>0.96799999999999997</c:v>
                </c:pt>
                <c:pt idx="968">
                  <c:v>0.96899999999999997</c:v>
                </c:pt>
                <c:pt idx="969">
                  <c:v>0.97</c:v>
                </c:pt>
                <c:pt idx="970">
                  <c:v>0.97099999999999997</c:v>
                </c:pt>
                <c:pt idx="971">
                  <c:v>0.97199999999999998</c:v>
                </c:pt>
                <c:pt idx="972">
                  <c:v>0.97299999999999998</c:v>
                </c:pt>
                <c:pt idx="973">
                  <c:v>0.97399999999999998</c:v>
                </c:pt>
                <c:pt idx="974">
                  <c:v>0.97499999999999998</c:v>
                </c:pt>
                <c:pt idx="975">
                  <c:v>0.97599999999999998</c:v>
                </c:pt>
                <c:pt idx="976">
                  <c:v>0.97699999999999998</c:v>
                </c:pt>
                <c:pt idx="977">
                  <c:v>0.97799999999999998</c:v>
                </c:pt>
                <c:pt idx="978">
                  <c:v>0.97899999999999998</c:v>
                </c:pt>
                <c:pt idx="979">
                  <c:v>0.98</c:v>
                </c:pt>
                <c:pt idx="980">
                  <c:v>0.98099999999999998</c:v>
                </c:pt>
                <c:pt idx="981">
                  <c:v>0.98199999999999998</c:v>
                </c:pt>
                <c:pt idx="982">
                  <c:v>0.98299999999999998</c:v>
                </c:pt>
                <c:pt idx="983">
                  <c:v>0.98399999999999999</c:v>
                </c:pt>
                <c:pt idx="984">
                  <c:v>0.98499999999999999</c:v>
                </c:pt>
                <c:pt idx="985">
                  <c:v>0.98599999999999999</c:v>
                </c:pt>
                <c:pt idx="986">
                  <c:v>0.98699999999999999</c:v>
                </c:pt>
                <c:pt idx="987">
                  <c:v>0.98799999999999999</c:v>
                </c:pt>
                <c:pt idx="988">
                  <c:v>0.98899999999999999</c:v>
                </c:pt>
                <c:pt idx="989">
                  <c:v>0.99</c:v>
                </c:pt>
                <c:pt idx="990">
                  <c:v>0.99099999999999999</c:v>
                </c:pt>
                <c:pt idx="991">
                  <c:v>0.99199999999999999</c:v>
                </c:pt>
                <c:pt idx="992">
                  <c:v>0.99299999999999999</c:v>
                </c:pt>
                <c:pt idx="993">
                  <c:v>0.99399999999999999</c:v>
                </c:pt>
                <c:pt idx="994">
                  <c:v>0.995</c:v>
                </c:pt>
                <c:pt idx="995">
                  <c:v>0.996</c:v>
                </c:pt>
                <c:pt idx="996">
                  <c:v>0.997</c:v>
                </c:pt>
                <c:pt idx="997">
                  <c:v>0.998</c:v>
                </c:pt>
                <c:pt idx="998">
                  <c:v>0.999</c:v>
                </c:pt>
                <c:pt idx="999">
                  <c:v>1</c:v>
                </c:pt>
                <c:pt idx="1000">
                  <c:v>1.0009999999999999</c:v>
                </c:pt>
                <c:pt idx="1001">
                  <c:v>1.002</c:v>
                </c:pt>
                <c:pt idx="1002">
                  <c:v>1.0029999999999999</c:v>
                </c:pt>
                <c:pt idx="1003">
                  <c:v>1.004</c:v>
                </c:pt>
                <c:pt idx="1004">
                  <c:v>1.0049999999999999</c:v>
                </c:pt>
                <c:pt idx="1005">
                  <c:v>1.006</c:v>
                </c:pt>
                <c:pt idx="1006">
                  <c:v>1.0069999999999999</c:v>
                </c:pt>
                <c:pt idx="1007">
                  <c:v>1.008</c:v>
                </c:pt>
                <c:pt idx="1008">
                  <c:v>1.0089999999999999</c:v>
                </c:pt>
                <c:pt idx="1009">
                  <c:v>1.01</c:v>
                </c:pt>
                <c:pt idx="1010">
                  <c:v>1.0109999999999999</c:v>
                </c:pt>
                <c:pt idx="1011">
                  <c:v>1.012</c:v>
                </c:pt>
                <c:pt idx="1012">
                  <c:v>1.0129999999999999</c:v>
                </c:pt>
                <c:pt idx="1013">
                  <c:v>1.014</c:v>
                </c:pt>
                <c:pt idx="1014">
                  <c:v>1.0149999999999999</c:v>
                </c:pt>
                <c:pt idx="1015">
                  <c:v>1.016</c:v>
                </c:pt>
                <c:pt idx="1016">
                  <c:v>1.0169999999999999</c:v>
                </c:pt>
                <c:pt idx="1017">
                  <c:v>1.018</c:v>
                </c:pt>
                <c:pt idx="1018">
                  <c:v>1.0189999999999999</c:v>
                </c:pt>
                <c:pt idx="1019">
                  <c:v>1.02</c:v>
                </c:pt>
                <c:pt idx="1020">
                  <c:v>1.0209999999999999</c:v>
                </c:pt>
                <c:pt idx="1021">
                  <c:v>1.022</c:v>
                </c:pt>
                <c:pt idx="1022">
                  <c:v>1.0229999999999999</c:v>
                </c:pt>
                <c:pt idx="1023">
                  <c:v>1.024</c:v>
                </c:pt>
                <c:pt idx="1024">
                  <c:v>1.0249999999999999</c:v>
                </c:pt>
                <c:pt idx="1025">
                  <c:v>1.026</c:v>
                </c:pt>
                <c:pt idx="1026">
                  <c:v>1.0269999999999999</c:v>
                </c:pt>
                <c:pt idx="1027">
                  <c:v>1.028</c:v>
                </c:pt>
                <c:pt idx="1028">
                  <c:v>1.0289999999999999</c:v>
                </c:pt>
                <c:pt idx="1029">
                  <c:v>1.03</c:v>
                </c:pt>
                <c:pt idx="1030">
                  <c:v>1.0309999999999999</c:v>
                </c:pt>
                <c:pt idx="1031">
                  <c:v>1.032</c:v>
                </c:pt>
                <c:pt idx="1032">
                  <c:v>1.0329999999999999</c:v>
                </c:pt>
                <c:pt idx="1033">
                  <c:v>1.034</c:v>
                </c:pt>
                <c:pt idx="1034">
                  <c:v>1.0349999999999999</c:v>
                </c:pt>
                <c:pt idx="1035">
                  <c:v>1.036</c:v>
                </c:pt>
                <c:pt idx="1036">
                  <c:v>1.0369999999999999</c:v>
                </c:pt>
                <c:pt idx="1037">
                  <c:v>1.038</c:v>
                </c:pt>
                <c:pt idx="1038">
                  <c:v>1.0389999999999999</c:v>
                </c:pt>
                <c:pt idx="1039">
                  <c:v>1.04</c:v>
                </c:pt>
                <c:pt idx="1040">
                  <c:v>1.0409999999999999</c:v>
                </c:pt>
                <c:pt idx="1041">
                  <c:v>1.042</c:v>
                </c:pt>
                <c:pt idx="1042">
                  <c:v>1.0429999999999999</c:v>
                </c:pt>
                <c:pt idx="1043">
                  <c:v>1.044</c:v>
                </c:pt>
                <c:pt idx="1044">
                  <c:v>1.0449999999999999</c:v>
                </c:pt>
                <c:pt idx="1045">
                  <c:v>1.046</c:v>
                </c:pt>
                <c:pt idx="1046">
                  <c:v>1.0469999999999999</c:v>
                </c:pt>
                <c:pt idx="1047">
                  <c:v>1.048</c:v>
                </c:pt>
                <c:pt idx="1048">
                  <c:v>1.0489999999999999</c:v>
                </c:pt>
                <c:pt idx="1049">
                  <c:v>1.05</c:v>
                </c:pt>
                <c:pt idx="1050">
                  <c:v>1.0509999999999999</c:v>
                </c:pt>
                <c:pt idx="1051">
                  <c:v>1.052</c:v>
                </c:pt>
                <c:pt idx="1052">
                  <c:v>1.0529999999999999</c:v>
                </c:pt>
                <c:pt idx="1053">
                  <c:v>1.054</c:v>
                </c:pt>
                <c:pt idx="1054">
                  <c:v>1.0549999999999999</c:v>
                </c:pt>
                <c:pt idx="1055">
                  <c:v>1.056</c:v>
                </c:pt>
                <c:pt idx="1056">
                  <c:v>1.0569999999999999</c:v>
                </c:pt>
                <c:pt idx="1057">
                  <c:v>1.0580000000000001</c:v>
                </c:pt>
                <c:pt idx="1058">
                  <c:v>1.0589999999999999</c:v>
                </c:pt>
                <c:pt idx="1059">
                  <c:v>1.06</c:v>
                </c:pt>
                <c:pt idx="1060">
                  <c:v>1.0609999999999999</c:v>
                </c:pt>
                <c:pt idx="1061">
                  <c:v>1.0620000000000001</c:v>
                </c:pt>
                <c:pt idx="1062">
                  <c:v>1.0629999999999999</c:v>
                </c:pt>
                <c:pt idx="1063">
                  <c:v>1.0640000000000001</c:v>
                </c:pt>
                <c:pt idx="1064">
                  <c:v>1.0649999999999999</c:v>
                </c:pt>
                <c:pt idx="1065">
                  <c:v>1.0660000000000001</c:v>
                </c:pt>
                <c:pt idx="1066">
                  <c:v>1.0669999999999999</c:v>
                </c:pt>
                <c:pt idx="1067">
                  <c:v>1.0680000000000001</c:v>
                </c:pt>
                <c:pt idx="1068">
                  <c:v>1.069</c:v>
                </c:pt>
                <c:pt idx="1069">
                  <c:v>1.07</c:v>
                </c:pt>
                <c:pt idx="1070">
                  <c:v>1.071</c:v>
                </c:pt>
                <c:pt idx="1071">
                  <c:v>1.0720000000000001</c:v>
                </c:pt>
                <c:pt idx="1072">
                  <c:v>1.073</c:v>
                </c:pt>
                <c:pt idx="1073">
                  <c:v>1.0740000000000001</c:v>
                </c:pt>
                <c:pt idx="1074">
                  <c:v>1.075</c:v>
                </c:pt>
                <c:pt idx="1075">
                  <c:v>1.0760000000000001</c:v>
                </c:pt>
                <c:pt idx="1076">
                  <c:v>1.077</c:v>
                </c:pt>
                <c:pt idx="1077">
                  <c:v>1.0780000000000001</c:v>
                </c:pt>
                <c:pt idx="1078">
                  <c:v>1.079</c:v>
                </c:pt>
                <c:pt idx="1079">
                  <c:v>1.08</c:v>
                </c:pt>
                <c:pt idx="1080">
                  <c:v>1.081</c:v>
                </c:pt>
                <c:pt idx="1081">
                  <c:v>1.0820000000000001</c:v>
                </c:pt>
                <c:pt idx="1082">
                  <c:v>1.083</c:v>
                </c:pt>
                <c:pt idx="1083">
                  <c:v>1.0840000000000001</c:v>
                </c:pt>
                <c:pt idx="1084">
                  <c:v>1.085</c:v>
                </c:pt>
                <c:pt idx="1085">
                  <c:v>1.0860000000000001</c:v>
                </c:pt>
                <c:pt idx="1086">
                  <c:v>1.087</c:v>
                </c:pt>
                <c:pt idx="1087">
                  <c:v>1.0880000000000001</c:v>
                </c:pt>
                <c:pt idx="1088">
                  <c:v>1.089</c:v>
                </c:pt>
                <c:pt idx="1089">
                  <c:v>1.0900000000000001</c:v>
                </c:pt>
                <c:pt idx="1090">
                  <c:v>1.091</c:v>
                </c:pt>
                <c:pt idx="1091">
                  <c:v>1.0920000000000001</c:v>
                </c:pt>
                <c:pt idx="1092">
                  <c:v>1.093</c:v>
                </c:pt>
                <c:pt idx="1093">
                  <c:v>1.0940000000000001</c:v>
                </c:pt>
                <c:pt idx="1094">
                  <c:v>1.095</c:v>
                </c:pt>
                <c:pt idx="1095">
                  <c:v>1.0960000000000001</c:v>
                </c:pt>
                <c:pt idx="1096">
                  <c:v>1.097</c:v>
                </c:pt>
                <c:pt idx="1097">
                  <c:v>1.0980000000000001</c:v>
                </c:pt>
                <c:pt idx="1098">
                  <c:v>1.099</c:v>
                </c:pt>
                <c:pt idx="1099">
                  <c:v>1.1000000000000001</c:v>
                </c:pt>
                <c:pt idx="1100">
                  <c:v>1.101</c:v>
                </c:pt>
                <c:pt idx="1101">
                  <c:v>1.1020000000000001</c:v>
                </c:pt>
                <c:pt idx="1102">
                  <c:v>1.103</c:v>
                </c:pt>
                <c:pt idx="1103">
                  <c:v>1.1040000000000001</c:v>
                </c:pt>
                <c:pt idx="1104">
                  <c:v>1.105</c:v>
                </c:pt>
                <c:pt idx="1105">
                  <c:v>1.1060000000000001</c:v>
                </c:pt>
                <c:pt idx="1106">
                  <c:v>1.107</c:v>
                </c:pt>
                <c:pt idx="1107">
                  <c:v>1.1080000000000001</c:v>
                </c:pt>
                <c:pt idx="1108">
                  <c:v>1.109</c:v>
                </c:pt>
                <c:pt idx="1109">
                  <c:v>1.1100000000000001</c:v>
                </c:pt>
                <c:pt idx="1110">
                  <c:v>1.111</c:v>
                </c:pt>
                <c:pt idx="1111">
                  <c:v>1.1120000000000001</c:v>
                </c:pt>
                <c:pt idx="1112">
                  <c:v>1.113</c:v>
                </c:pt>
                <c:pt idx="1113">
                  <c:v>1.1140000000000001</c:v>
                </c:pt>
                <c:pt idx="1114">
                  <c:v>1.115</c:v>
                </c:pt>
                <c:pt idx="1115">
                  <c:v>1.1160000000000001</c:v>
                </c:pt>
                <c:pt idx="1116">
                  <c:v>1.117</c:v>
                </c:pt>
                <c:pt idx="1117">
                  <c:v>1.1180000000000001</c:v>
                </c:pt>
                <c:pt idx="1118">
                  <c:v>1.119</c:v>
                </c:pt>
                <c:pt idx="1119">
                  <c:v>1.1200000000000001</c:v>
                </c:pt>
                <c:pt idx="1120">
                  <c:v>1.121</c:v>
                </c:pt>
                <c:pt idx="1121">
                  <c:v>1.1220000000000001</c:v>
                </c:pt>
                <c:pt idx="1122">
                  <c:v>1.123</c:v>
                </c:pt>
                <c:pt idx="1123">
                  <c:v>1.1240000000000001</c:v>
                </c:pt>
                <c:pt idx="1124">
                  <c:v>1.125</c:v>
                </c:pt>
                <c:pt idx="1125">
                  <c:v>1.1259999999999999</c:v>
                </c:pt>
                <c:pt idx="1126">
                  <c:v>1.127</c:v>
                </c:pt>
                <c:pt idx="1127">
                  <c:v>1.1279999999999999</c:v>
                </c:pt>
                <c:pt idx="1128">
                  <c:v>1.129</c:v>
                </c:pt>
                <c:pt idx="1129">
                  <c:v>1.1299999999999999</c:v>
                </c:pt>
                <c:pt idx="1130">
                  <c:v>1.131</c:v>
                </c:pt>
                <c:pt idx="1131">
                  <c:v>1.1319999999999999</c:v>
                </c:pt>
                <c:pt idx="1132">
                  <c:v>1.133</c:v>
                </c:pt>
                <c:pt idx="1133">
                  <c:v>1.1339999999999999</c:v>
                </c:pt>
                <c:pt idx="1134">
                  <c:v>1.135</c:v>
                </c:pt>
                <c:pt idx="1135">
                  <c:v>1.1359999999999999</c:v>
                </c:pt>
                <c:pt idx="1136">
                  <c:v>1.137</c:v>
                </c:pt>
                <c:pt idx="1137">
                  <c:v>1.1379999999999999</c:v>
                </c:pt>
                <c:pt idx="1138">
                  <c:v>1.139</c:v>
                </c:pt>
                <c:pt idx="1139">
                  <c:v>1.1399999999999999</c:v>
                </c:pt>
                <c:pt idx="1140">
                  <c:v>1.141</c:v>
                </c:pt>
                <c:pt idx="1141">
                  <c:v>1.1419999999999999</c:v>
                </c:pt>
                <c:pt idx="1142">
                  <c:v>1.143</c:v>
                </c:pt>
                <c:pt idx="1143">
                  <c:v>1.1439999999999999</c:v>
                </c:pt>
                <c:pt idx="1144">
                  <c:v>1.145</c:v>
                </c:pt>
                <c:pt idx="1145">
                  <c:v>1.1459999999999999</c:v>
                </c:pt>
                <c:pt idx="1146">
                  <c:v>1.147</c:v>
                </c:pt>
                <c:pt idx="1147">
                  <c:v>1.1479999999999999</c:v>
                </c:pt>
                <c:pt idx="1148">
                  <c:v>1.149</c:v>
                </c:pt>
                <c:pt idx="1149">
                  <c:v>1.1499999999999999</c:v>
                </c:pt>
                <c:pt idx="1150">
                  <c:v>1.151</c:v>
                </c:pt>
                <c:pt idx="1151">
                  <c:v>1.1519999999999999</c:v>
                </c:pt>
                <c:pt idx="1152">
                  <c:v>1.153</c:v>
                </c:pt>
                <c:pt idx="1153">
                  <c:v>1.1539999999999999</c:v>
                </c:pt>
                <c:pt idx="1154">
                  <c:v>1.155</c:v>
                </c:pt>
                <c:pt idx="1155">
                  <c:v>1.1559999999999999</c:v>
                </c:pt>
                <c:pt idx="1156">
                  <c:v>1.157</c:v>
                </c:pt>
                <c:pt idx="1157">
                  <c:v>1.1579999999999999</c:v>
                </c:pt>
                <c:pt idx="1158">
                  <c:v>1.159</c:v>
                </c:pt>
                <c:pt idx="1159">
                  <c:v>1.1599999999999999</c:v>
                </c:pt>
                <c:pt idx="1160">
                  <c:v>1.161</c:v>
                </c:pt>
                <c:pt idx="1161">
                  <c:v>1.1619999999999999</c:v>
                </c:pt>
                <c:pt idx="1162">
                  <c:v>1.163</c:v>
                </c:pt>
                <c:pt idx="1163">
                  <c:v>1.1639999999999999</c:v>
                </c:pt>
                <c:pt idx="1164">
                  <c:v>1.165</c:v>
                </c:pt>
                <c:pt idx="1165">
                  <c:v>1.1659999999999999</c:v>
                </c:pt>
                <c:pt idx="1166">
                  <c:v>1.167</c:v>
                </c:pt>
                <c:pt idx="1167">
                  <c:v>1.1679999999999999</c:v>
                </c:pt>
                <c:pt idx="1168">
                  <c:v>1.169</c:v>
                </c:pt>
                <c:pt idx="1169">
                  <c:v>1.17</c:v>
                </c:pt>
                <c:pt idx="1170">
                  <c:v>1.171</c:v>
                </c:pt>
                <c:pt idx="1171">
                  <c:v>1.1719999999999999</c:v>
                </c:pt>
                <c:pt idx="1172">
                  <c:v>1.173</c:v>
                </c:pt>
                <c:pt idx="1173">
                  <c:v>1.1739999999999999</c:v>
                </c:pt>
                <c:pt idx="1174">
                  <c:v>1.175</c:v>
                </c:pt>
                <c:pt idx="1175">
                  <c:v>1.1759999999999999</c:v>
                </c:pt>
                <c:pt idx="1176">
                  <c:v>1.177</c:v>
                </c:pt>
                <c:pt idx="1177">
                  <c:v>1.1779999999999999</c:v>
                </c:pt>
                <c:pt idx="1178">
                  <c:v>1.179</c:v>
                </c:pt>
                <c:pt idx="1179">
                  <c:v>1.18</c:v>
                </c:pt>
                <c:pt idx="1180">
                  <c:v>1.181</c:v>
                </c:pt>
                <c:pt idx="1181">
                  <c:v>1.1819999999999999</c:v>
                </c:pt>
                <c:pt idx="1182">
                  <c:v>1.1830000000000001</c:v>
                </c:pt>
                <c:pt idx="1183">
                  <c:v>1.1839999999999999</c:v>
                </c:pt>
                <c:pt idx="1184">
                  <c:v>1.1850000000000001</c:v>
                </c:pt>
                <c:pt idx="1185">
                  <c:v>1.1859999999999999</c:v>
                </c:pt>
                <c:pt idx="1186">
                  <c:v>1.1870000000000001</c:v>
                </c:pt>
                <c:pt idx="1187">
                  <c:v>1.1879999999999999</c:v>
                </c:pt>
                <c:pt idx="1188">
                  <c:v>1.1890000000000001</c:v>
                </c:pt>
                <c:pt idx="1189">
                  <c:v>1.19</c:v>
                </c:pt>
                <c:pt idx="1190">
                  <c:v>1.1910000000000001</c:v>
                </c:pt>
                <c:pt idx="1191">
                  <c:v>1.1919999999999999</c:v>
                </c:pt>
                <c:pt idx="1192">
                  <c:v>1.1930000000000001</c:v>
                </c:pt>
                <c:pt idx="1193">
                  <c:v>1.194</c:v>
                </c:pt>
                <c:pt idx="1194">
                  <c:v>1.1950000000000001</c:v>
                </c:pt>
                <c:pt idx="1195">
                  <c:v>1.196</c:v>
                </c:pt>
                <c:pt idx="1196">
                  <c:v>1.1970000000000001</c:v>
                </c:pt>
                <c:pt idx="1197">
                  <c:v>1.198</c:v>
                </c:pt>
                <c:pt idx="1198">
                  <c:v>1.1990000000000001</c:v>
                </c:pt>
                <c:pt idx="1199">
                  <c:v>1.2</c:v>
                </c:pt>
                <c:pt idx="1200">
                  <c:v>1.2010000000000001</c:v>
                </c:pt>
                <c:pt idx="1201">
                  <c:v>1.202</c:v>
                </c:pt>
                <c:pt idx="1202">
                  <c:v>1.2030000000000001</c:v>
                </c:pt>
                <c:pt idx="1203">
                  <c:v>1.204</c:v>
                </c:pt>
                <c:pt idx="1204">
                  <c:v>1.2050000000000001</c:v>
                </c:pt>
                <c:pt idx="1205">
                  <c:v>1.206</c:v>
                </c:pt>
                <c:pt idx="1206">
                  <c:v>1.2070000000000001</c:v>
                </c:pt>
                <c:pt idx="1207">
                  <c:v>1.208</c:v>
                </c:pt>
                <c:pt idx="1208">
                  <c:v>1.2090000000000001</c:v>
                </c:pt>
                <c:pt idx="1209">
                  <c:v>1.21</c:v>
                </c:pt>
                <c:pt idx="1210">
                  <c:v>1.2110000000000001</c:v>
                </c:pt>
                <c:pt idx="1211">
                  <c:v>1.212</c:v>
                </c:pt>
                <c:pt idx="1212">
                  <c:v>1.2130000000000001</c:v>
                </c:pt>
                <c:pt idx="1213">
                  <c:v>1.214</c:v>
                </c:pt>
                <c:pt idx="1214">
                  <c:v>1.2150000000000001</c:v>
                </c:pt>
                <c:pt idx="1215">
                  <c:v>1.216</c:v>
                </c:pt>
                <c:pt idx="1216">
                  <c:v>1.2170000000000001</c:v>
                </c:pt>
                <c:pt idx="1217">
                  <c:v>1.218</c:v>
                </c:pt>
                <c:pt idx="1218">
                  <c:v>1.2190000000000001</c:v>
                </c:pt>
                <c:pt idx="1219">
                  <c:v>1.22</c:v>
                </c:pt>
                <c:pt idx="1220">
                  <c:v>1.2210000000000001</c:v>
                </c:pt>
                <c:pt idx="1221">
                  <c:v>1.222</c:v>
                </c:pt>
                <c:pt idx="1222">
                  <c:v>1.2230000000000001</c:v>
                </c:pt>
                <c:pt idx="1223">
                  <c:v>1.224</c:v>
                </c:pt>
                <c:pt idx="1224">
                  <c:v>1.2250000000000001</c:v>
                </c:pt>
                <c:pt idx="1225">
                  <c:v>1.226</c:v>
                </c:pt>
                <c:pt idx="1226">
                  <c:v>1.2270000000000001</c:v>
                </c:pt>
                <c:pt idx="1227">
                  <c:v>1.228</c:v>
                </c:pt>
                <c:pt idx="1228">
                  <c:v>1.2290000000000001</c:v>
                </c:pt>
                <c:pt idx="1229">
                  <c:v>1.23</c:v>
                </c:pt>
                <c:pt idx="1230">
                  <c:v>1.2310000000000001</c:v>
                </c:pt>
                <c:pt idx="1231">
                  <c:v>1.232</c:v>
                </c:pt>
                <c:pt idx="1232">
                  <c:v>1.2330000000000001</c:v>
                </c:pt>
                <c:pt idx="1233">
                  <c:v>1.234</c:v>
                </c:pt>
                <c:pt idx="1234">
                  <c:v>1.2350000000000001</c:v>
                </c:pt>
                <c:pt idx="1235">
                  <c:v>1.236</c:v>
                </c:pt>
                <c:pt idx="1236">
                  <c:v>1.2370000000000001</c:v>
                </c:pt>
                <c:pt idx="1237">
                  <c:v>1.238</c:v>
                </c:pt>
                <c:pt idx="1238">
                  <c:v>1.2390000000000001</c:v>
                </c:pt>
                <c:pt idx="1239">
                  <c:v>1.24</c:v>
                </c:pt>
                <c:pt idx="1240">
                  <c:v>1.2410000000000001</c:v>
                </c:pt>
                <c:pt idx="1241">
                  <c:v>1.242</c:v>
                </c:pt>
                <c:pt idx="1242">
                  <c:v>1.2430000000000001</c:v>
                </c:pt>
                <c:pt idx="1243">
                  <c:v>1.244</c:v>
                </c:pt>
                <c:pt idx="1244">
                  <c:v>1.2450000000000001</c:v>
                </c:pt>
                <c:pt idx="1245">
                  <c:v>1.246</c:v>
                </c:pt>
                <c:pt idx="1246">
                  <c:v>1.2470000000000001</c:v>
                </c:pt>
                <c:pt idx="1247">
                  <c:v>1.248</c:v>
                </c:pt>
                <c:pt idx="1248">
                  <c:v>1.2490000000000001</c:v>
                </c:pt>
                <c:pt idx="1249">
                  <c:v>1.25</c:v>
                </c:pt>
                <c:pt idx="1250">
                  <c:v>1.2509999999999999</c:v>
                </c:pt>
                <c:pt idx="1251">
                  <c:v>1.252</c:v>
                </c:pt>
                <c:pt idx="1252">
                  <c:v>1.2529999999999999</c:v>
                </c:pt>
                <c:pt idx="1253">
                  <c:v>1.254</c:v>
                </c:pt>
                <c:pt idx="1254">
                  <c:v>1.2549999999999999</c:v>
                </c:pt>
                <c:pt idx="1255">
                  <c:v>1.256</c:v>
                </c:pt>
                <c:pt idx="1256">
                  <c:v>1.2569999999999999</c:v>
                </c:pt>
                <c:pt idx="1257">
                  <c:v>1.258</c:v>
                </c:pt>
                <c:pt idx="1258">
                  <c:v>1.2589999999999999</c:v>
                </c:pt>
                <c:pt idx="1259">
                  <c:v>1.26</c:v>
                </c:pt>
                <c:pt idx="1260">
                  <c:v>1.2609999999999999</c:v>
                </c:pt>
                <c:pt idx="1261">
                  <c:v>1.262</c:v>
                </c:pt>
                <c:pt idx="1262">
                  <c:v>1.2629999999999999</c:v>
                </c:pt>
                <c:pt idx="1263">
                  <c:v>1.264</c:v>
                </c:pt>
                <c:pt idx="1264">
                  <c:v>1.2649999999999999</c:v>
                </c:pt>
                <c:pt idx="1265">
                  <c:v>1.266</c:v>
                </c:pt>
                <c:pt idx="1266">
                  <c:v>1.2669999999999999</c:v>
                </c:pt>
                <c:pt idx="1267">
                  <c:v>1.268</c:v>
                </c:pt>
                <c:pt idx="1268">
                  <c:v>1.2689999999999999</c:v>
                </c:pt>
                <c:pt idx="1269">
                  <c:v>1.27</c:v>
                </c:pt>
                <c:pt idx="1270">
                  <c:v>1.2709999999999999</c:v>
                </c:pt>
                <c:pt idx="1271">
                  <c:v>1.272</c:v>
                </c:pt>
                <c:pt idx="1272">
                  <c:v>1.2729999999999999</c:v>
                </c:pt>
                <c:pt idx="1273">
                  <c:v>1.274</c:v>
                </c:pt>
                <c:pt idx="1274">
                  <c:v>1.2749999999999999</c:v>
                </c:pt>
                <c:pt idx="1275">
                  <c:v>1.276</c:v>
                </c:pt>
                <c:pt idx="1276">
                  <c:v>1.2769999999999999</c:v>
                </c:pt>
                <c:pt idx="1277">
                  <c:v>1.278</c:v>
                </c:pt>
                <c:pt idx="1278">
                  <c:v>1.2789999999999999</c:v>
                </c:pt>
                <c:pt idx="1279">
                  <c:v>1.28</c:v>
                </c:pt>
                <c:pt idx="1280">
                  <c:v>1.2809999999999999</c:v>
                </c:pt>
                <c:pt idx="1281">
                  <c:v>1.282</c:v>
                </c:pt>
                <c:pt idx="1282">
                  <c:v>1.2829999999999999</c:v>
                </c:pt>
                <c:pt idx="1283">
                  <c:v>1.284</c:v>
                </c:pt>
                <c:pt idx="1284">
                  <c:v>1.2849999999999999</c:v>
                </c:pt>
                <c:pt idx="1285">
                  <c:v>1.286</c:v>
                </c:pt>
                <c:pt idx="1286">
                  <c:v>1.2869999999999999</c:v>
                </c:pt>
                <c:pt idx="1287">
                  <c:v>1.288</c:v>
                </c:pt>
                <c:pt idx="1288">
                  <c:v>1.2889999999999999</c:v>
                </c:pt>
                <c:pt idx="1289">
                  <c:v>1.29</c:v>
                </c:pt>
                <c:pt idx="1290">
                  <c:v>1.2909999999999999</c:v>
                </c:pt>
                <c:pt idx="1291">
                  <c:v>1.292</c:v>
                </c:pt>
                <c:pt idx="1292">
                  <c:v>1.2929999999999999</c:v>
                </c:pt>
                <c:pt idx="1293">
                  <c:v>1.294</c:v>
                </c:pt>
                <c:pt idx="1294">
                  <c:v>1.2949999999999999</c:v>
                </c:pt>
                <c:pt idx="1295">
                  <c:v>1.296</c:v>
                </c:pt>
                <c:pt idx="1296">
                  <c:v>1.2969999999999999</c:v>
                </c:pt>
                <c:pt idx="1297">
                  <c:v>1.298</c:v>
                </c:pt>
                <c:pt idx="1298">
                  <c:v>1.2989999999999999</c:v>
                </c:pt>
                <c:pt idx="1299">
                  <c:v>1.3</c:v>
                </c:pt>
                <c:pt idx="1300">
                  <c:v>1.3009999999999999</c:v>
                </c:pt>
                <c:pt idx="1301">
                  <c:v>1.302</c:v>
                </c:pt>
                <c:pt idx="1302">
                  <c:v>1.3029999999999999</c:v>
                </c:pt>
                <c:pt idx="1303">
                  <c:v>1.304</c:v>
                </c:pt>
                <c:pt idx="1304">
                  <c:v>1.3049999999999999</c:v>
                </c:pt>
                <c:pt idx="1305">
                  <c:v>1.306</c:v>
                </c:pt>
                <c:pt idx="1306">
                  <c:v>1.3069999999999999</c:v>
                </c:pt>
                <c:pt idx="1307">
                  <c:v>1.3080000000000001</c:v>
                </c:pt>
                <c:pt idx="1308">
                  <c:v>1.3089999999999999</c:v>
                </c:pt>
                <c:pt idx="1309">
                  <c:v>1.31</c:v>
                </c:pt>
                <c:pt idx="1310">
                  <c:v>1.3109999999999999</c:v>
                </c:pt>
                <c:pt idx="1311">
                  <c:v>1.3120000000000001</c:v>
                </c:pt>
                <c:pt idx="1312">
                  <c:v>1.3129999999999999</c:v>
                </c:pt>
                <c:pt idx="1313">
                  <c:v>1.3140000000000001</c:v>
                </c:pt>
                <c:pt idx="1314">
                  <c:v>1.3149999999999999</c:v>
                </c:pt>
                <c:pt idx="1315">
                  <c:v>1.3160000000000001</c:v>
                </c:pt>
                <c:pt idx="1316">
                  <c:v>1.3169999999999999</c:v>
                </c:pt>
                <c:pt idx="1317">
                  <c:v>1.3180000000000001</c:v>
                </c:pt>
                <c:pt idx="1318">
                  <c:v>1.319</c:v>
                </c:pt>
                <c:pt idx="1319">
                  <c:v>1.32</c:v>
                </c:pt>
                <c:pt idx="1320">
                  <c:v>1.321</c:v>
                </c:pt>
                <c:pt idx="1321">
                  <c:v>1.3220000000000001</c:v>
                </c:pt>
                <c:pt idx="1322">
                  <c:v>1.323</c:v>
                </c:pt>
                <c:pt idx="1323">
                  <c:v>1.3240000000000001</c:v>
                </c:pt>
                <c:pt idx="1324">
                  <c:v>1.325</c:v>
                </c:pt>
                <c:pt idx="1325">
                  <c:v>1.3260000000000001</c:v>
                </c:pt>
                <c:pt idx="1326">
                  <c:v>1.327</c:v>
                </c:pt>
                <c:pt idx="1327">
                  <c:v>1.3280000000000001</c:v>
                </c:pt>
                <c:pt idx="1328">
                  <c:v>1.329</c:v>
                </c:pt>
                <c:pt idx="1329">
                  <c:v>1.33</c:v>
                </c:pt>
                <c:pt idx="1330">
                  <c:v>1.331</c:v>
                </c:pt>
                <c:pt idx="1331">
                  <c:v>1.3320000000000001</c:v>
                </c:pt>
                <c:pt idx="1332">
                  <c:v>1.333</c:v>
                </c:pt>
                <c:pt idx="1333">
                  <c:v>1.3340000000000001</c:v>
                </c:pt>
                <c:pt idx="1334">
                  <c:v>1.335</c:v>
                </c:pt>
                <c:pt idx="1335">
                  <c:v>1.3360000000000001</c:v>
                </c:pt>
                <c:pt idx="1336">
                  <c:v>1.337</c:v>
                </c:pt>
                <c:pt idx="1337">
                  <c:v>1.3380000000000001</c:v>
                </c:pt>
                <c:pt idx="1338">
                  <c:v>1.339</c:v>
                </c:pt>
                <c:pt idx="1339">
                  <c:v>1.34</c:v>
                </c:pt>
                <c:pt idx="1340">
                  <c:v>1.341</c:v>
                </c:pt>
                <c:pt idx="1341">
                  <c:v>1.3420000000000001</c:v>
                </c:pt>
                <c:pt idx="1342">
                  <c:v>1.343</c:v>
                </c:pt>
                <c:pt idx="1343">
                  <c:v>1.3440000000000001</c:v>
                </c:pt>
                <c:pt idx="1344">
                  <c:v>1.345</c:v>
                </c:pt>
                <c:pt idx="1345">
                  <c:v>1.3460000000000001</c:v>
                </c:pt>
                <c:pt idx="1346">
                  <c:v>1.347</c:v>
                </c:pt>
                <c:pt idx="1347">
                  <c:v>1.3480000000000001</c:v>
                </c:pt>
                <c:pt idx="1348">
                  <c:v>1.349</c:v>
                </c:pt>
                <c:pt idx="1349">
                  <c:v>1.35</c:v>
                </c:pt>
                <c:pt idx="1350">
                  <c:v>1.351</c:v>
                </c:pt>
                <c:pt idx="1351">
                  <c:v>1.3520000000000001</c:v>
                </c:pt>
                <c:pt idx="1352">
                  <c:v>1.353</c:v>
                </c:pt>
                <c:pt idx="1353">
                  <c:v>1.3540000000000001</c:v>
                </c:pt>
                <c:pt idx="1354">
                  <c:v>1.355</c:v>
                </c:pt>
                <c:pt idx="1355">
                  <c:v>1.3560000000000001</c:v>
                </c:pt>
                <c:pt idx="1356">
                  <c:v>1.357</c:v>
                </c:pt>
                <c:pt idx="1357">
                  <c:v>1.3580000000000001</c:v>
                </c:pt>
                <c:pt idx="1358">
                  <c:v>1.359</c:v>
                </c:pt>
                <c:pt idx="1359">
                  <c:v>1.36</c:v>
                </c:pt>
                <c:pt idx="1360">
                  <c:v>1.361</c:v>
                </c:pt>
                <c:pt idx="1361">
                  <c:v>1.3620000000000001</c:v>
                </c:pt>
                <c:pt idx="1362">
                  <c:v>1.363</c:v>
                </c:pt>
                <c:pt idx="1363">
                  <c:v>1.3640000000000001</c:v>
                </c:pt>
                <c:pt idx="1364">
                  <c:v>1.365</c:v>
                </c:pt>
                <c:pt idx="1365">
                  <c:v>1.3660000000000001</c:v>
                </c:pt>
                <c:pt idx="1366">
                  <c:v>1.367</c:v>
                </c:pt>
                <c:pt idx="1367">
                  <c:v>1.3680000000000001</c:v>
                </c:pt>
                <c:pt idx="1368">
                  <c:v>1.369</c:v>
                </c:pt>
                <c:pt idx="1369">
                  <c:v>1.37</c:v>
                </c:pt>
                <c:pt idx="1370">
                  <c:v>1.371</c:v>
                </c:pt>
                <c:pt idx="1371">
                  <c:v>1.3720000000000001</c:v>
                </c:pt>
                <c:pt idx="1372">
                  <c:v>1.373</c:v>
                </c:pt>
                <c:pt idx="1373">
                  <c:v>1.3740000000000001</c:v>
                </c:pt>
                <c:pt idx="1374">
                  <c:v>1.375</c:v>
                </c:pt>
                <c:pt idx="1375">
                  <c:v>1.3759999999999999</c:v>
                </c:pt>
                <c:pt idx="1376">
                  <c:v>1.377</c:v>
                </c:pt>
                <c:pt idx="1377">
                  <c:v>1.3779999999999999</c:v>
                </c:pt>
                <c:pt idx="1378">
                  <c:v>1.379</c:v>
                </c:pt>
                <c:pt idx="1379">
                  <c:v>1.38</c:v>
                </c:pt>
                <c:pt idx="1380">
                  <c:v>1.381</c:v>
                </c:pt>
                <c:pt idx="1381">
                  <c:v>1.3819999999999999</c:v>
                </c:pt>
                <c:pt idx="1382">
                  <c:v>1.383</c:v>
                </c:pt>
                <c:pt idx="1383">
                  <c:v>1.3839999999999999</c:v>
                </c:pt>
                <c:pt idx="1384">
                  <c:v>1.385</c:v>
                </c:pt>
                <c:pt idx="1385">
                  <c:v>1.3859999999999999</c:v>
                </c:pt>
                <c:pt idx="1386">
                  <c:v>1.387</c:v>
                </c:pt>
                <c:pt idx="1387">
                  <c:v>1.3879999999999999</c:v>
                </c:pt>
                <c:pt idx="1388">
                  <c:v>1.389</c:v>
                </c:pt>
                <c:pt idx="1389">
                  <c:v>1.39</c:v>
                </c:pt>
                <c:pt idx="1390">
                  <c:v>1.391</c:v>
                </c:pt>
                <c:pt idx="1391">
                  <c:v>1.3919999999999999</c:v>
                </c:pt>
                <c:pt idx="1392">
                  <c:v>1.393</c:v>
                </c:pt>
                <c:pt idx="1393">
                  <c:v>1.3939999999999999</c:v>
                </c:pt>
                <c:pt idx="1394">
                  <c:v>1.395</c:v>
                </c:pt>
                <c:pt idx="1395">
                  <c:v>1.3959999999999999</c:v>
                </c:pt>
                <c:pt idx="1396">
                  <c:v>1.397</c:v>
                </c:pt>
                <c:pt idx="1397">
                  <c:v>1.3979999999999999</c:v>
                </c:pt>
                <c:pt idx="1398">
                  <c:v>1.399</c:v>
                </c:pt>
                <c:pt idx="1399">
                  <c:v>1.4</c:v>
                </c:pt>
                <c:pt idx="1400">
                  <c:v>1.401</c:v>
                </c:pt>
                <c:pt idx="1401">
                  <c:v>1.4019999999999999</c:v>
                </c:pt>
                <c:pt idx="1402">
                  <c:v>1.403</c:v>
                </c:pt>
                <c:pt idx="1403">
                  <c:v>1.4039999999999999</c:v>
                </c:pt>
                <c:pt idx="1404">
                  <c:v>1.405</c:v>
                </c:pt>
                <c:pt idx="1405">
                  <c:v>1.4059999999999999</c:v>
                </c:pt>
                <c:pt idx="1406">
                  <c:v>1.407</c:v>
                </c:pt>
                <c:pt idx="1407">
                  <c:v>1.4079999999999999</c:v>
                </c:pt>
                <c:pt idx="1408">
                  <c:v>1.409</c:v>
                </c:pt>
                <c:pt idx="1409">
                  <c:v>1.41</c:v>
                </c:pt>
                <c:pt idx="1410">
                  <c:v>1.411</c:v>
                </c:pt>
                <c:pt idx="1411">
                  <c:v>1.4119999999999999</c:v>
                </c:pt>
                <c:pt idx="1412">
                  <c:v>1.413</c:v>
                </c:pt>
                <c:pt idx="1413">
                  <c:v>1.4139999999999999</c:v>
                </c:pt>
                <c:pt idx="1414">
                  <c:v>1.415</c:v>
                </c:pt>
                <c:pt idx="1415">
                  <c:v>1.4159999999999999</c:v>
                </c:pt>
                <c:pt idx="1416">
                  <c:v>1.417</c:v>
                </c:pt>
                <c:pt idx="1417">
                  <c:v>1.4179999999999999</c:v>
                </c:pt>
                <c:pt idx="1418">
                  <c:v>1.419</c:v>
                </c:pt>
                <c:pt idx="1419">
                  <c:v>1.42</c:v>
                </c:pt>
                <c:pt idx="1420">
                  <c:v>1.421</c:v>
                </c:pt>
                <c:pt idx="1421">
                  <c:v>1.4219999999999999</c:v>
                </c:pt>
                <c:pt idx="1422">
                  <c:v>1.423</c:v>
                </c:pt>
                <c:pt idx="1423">
                  <c:v>1.4239999999999999</c:v>
                </c:pt>
                <c:pt idx="1424">
                  <c:v>1.425</c:v>
                </c:pt>
                <c:pt idx="1425">
                  <c:v>1.4259999999999999</c:v>
                </c:pt>
                <c:pt idx="1426">
                  <c:v>1.427</c:v>
                </c:pt>
                <c:pt idx="1427">
                  <c:v>1.4279999999999999</c:v>
                </c:pt>
                <c:pt idx="1428">
                  <c:v>1.429</c:v>
                </c:pt>
                <c:pt idx="1429">
                  <c:v>1.43</c:v>
                </c:pt>
                <c:pt idx="1430">
                  <c:v>1.431</c:v>
                </c:pt>
                <c:pt idx="1431">
                  <c:v>1.4319999999999999</c:v>
                </c:pt>
                <c:pt idx="1432">
                  <c:v>1.4330000000000001</c:v>
                </c:pt>
                <c:pt idx="1433">
                  <c:v>1.4339999999999999</c:v>
                </c:pt>
                <c:pt idx="1434">
                  <c:v>1.4350000000000001</c:v>
                </c:pt>
                <c:pt idx="1435">
                  <c:v>1.4359999999999999</c:v>
                </c:pt>
                <c:pt idx="1436">
                  <c:v>1.4370000000000001</c:v>
                </c:pt>
                <c:pt idx="1437">
                  <c:v>1.4379999999999999</c:v>
                </c:pt>
                <c:pt idx="1438">
                  <c:v>1.4390000000000001</c:v>
                </c:pt>
                <c:pt idx="1439">
                  <c:v>1.44</c:v>
                </c:pt>
                <c:pt idx="1440">
                  <c:v>1.4410000000000001</c:v>
                </c:pt>
                <c:pt idx="1441">
                  <c:v>1.4419999999999999</c:v>
                </c:pt>
                <c:pt idx="1442">
                  <c:v>1.4430000000000001</c:v>
                </c:pt>
                <c:pt idx="1443">
                  <c:v>1.444</c:v>
                </c:pt>
                <c:pt idx="1444">
                  <c:v>1.4450000000000001</c:v>
                </c:pt>
                <c:pt idx="1445">
                  <c:v>1.446</c:v>
                </c:pt>
                <c:pt idx="1446">
                  <c:v>1.4470000000000001</c:v>
                </c:pt>
                <c:pt idx="1447">
                  <c:v>1.448</c:v>
                </c:pt>
                <c:pt idx="1448">
                  <c:v>1.4490000000000001</c:v>
                </c:pt>
                <c:pt idx="1449">
                  <c:v>1.45</c:v>
                </c:pt>
                <c:pt idx="1450">
                  <c:v>1.4510000000000001</c:v>
                </c:pt>
                <c:pt idx="1451">
                  <c:v>1.452</c:v>
                </c:pt>
                <c:pt idx="1452">
                  <c:v>1.4530000000000001</c:v>
                </c:pt>
                <c:pt idx="1453">
                  <c:v>1.454</c:v>
                </c:pt>
                <c:pt idx="1454">
                  <c:v>1.4550000000000001</c:v>
                </c:pt>
                <c:pt idx="1455">
                  <c:v>1.456</c:v>
                </c:pt>
                <c:pt idx="1456">
                  <c:v>1.4570000000000001</c:v>
                </c:pt>
                <c:pt idx="1457">
                  <c:v>1.458</c:v>
                </c:pt>
                <c:pt idx="1458">
                  <c:v>1.4590000000000001</c:v>
                </c:pt>
                <c:pt idx="1459">
                  <c:v>1.46</c:v>
                </c:pt>
                <c:pt idx="1460">
                  <c:v>1.4610000000000001</c:v>
                </c:pt>
                <c:pt idx="1461">
                  <c:v>1.462</c:v>
                </c:pt>
                <c:pt idx="1462">
                  <c:v>1.4630000000000001</c:v>
                </c:pt>
                <c:pt idx="1463">
                  <c:v>1.464</c:v>
                </c:pt>
                <c:pt idx="1464">
                  <c:v>1.4650000000000001</c:v>
                </c:pt>
                <c:pt idx="1465">
                  <c:v>1.466</c:v>
                </c:pt>
                <c:pt idx="1466">
                  <c:v>1.4670000000000001</c:v>
                </c:pt>
                <c:pt idx="1467">
                  <c:v>1.468</c:v>
                </c:pt>
                <c:pt idx="1468">
                  <c:v>1.4690000000000001</c:v>
                </c:pt>
                <c:pt idx="1469">
                  <c:v>1.47</c:v>
                </c:pt>
                <c:pt idx="1470">
                  <c:v>1.4710000000000001</c:v>
                </c:pt>
                <c:pt idx="1471">
                  <c:v>1.472</c:v>
                </c:pt>
                <c:pt idx="1472">
                  <c:v>1.4730000000000001</c:v>
                </c:pt>
                <c:pt idx="1473">
                  <c:v>1.474</c:v>
                </c:pt>
                <c:pt idx="1474">
                  <c:v>1.4750000000000001</c:v>
                </c:pt>
                <c:pt idx="1475">
                  <c:v>1.476</c:v>
                </c:pt>
                <c:pt idx="1476">
                  <c:v>1.4770000000000001</c:v>
                </c:pt>
                <c:pt idx="1477">
                  <c:v>1.478</c:v>
                </c:pt>
                <c:pt idx="1478">
                  <c:v>1.4790000000000001</c:v>
                </c:pt>
                <c:pt idx="1479">
                  <c:v>1.48</c:v>
                </c:pt>
                <c:pt idx="1480">
                  <c:v>1.4810000000000001</c:v>
                </c:pt>
                <c:pt idx="1481">
                  <c:v>1.482</c:v>
                </c:pt>
                <c:pt idx="1482">
                  <c:v>1.4830000000000001</c:v>
                </c:pt>
                <c:pt idx="1483">
                  <c:v>1.484</c:v>
                </c:pt>
                <c:pt idx="1484">
                  <c:v>1.4850000000000001</c:v>
                </c:pt>
                <c:pt idx="1485">
                  <c:v>1.486</c:v>
                </c:pt>
                <c:pt idx="1486">
                  <c:v>1.4870000000000001</c:v>
                </c:pt>
                <c:pt idx="1487">
                  <c:v>1.488</c:v>
                </c:pt>
                <c:pt idx="1488">
                  <c:v>1.4890000000000001</c:v>
                </c:pt>
                <c:pt idx="1489">
                  <c:v>1.49</c:v>
                </c:pt>
                <c:pt idx="1490">
                  <c:v>1.4910000000000001</c:v>
                </c:pt>
                <c:pt idx="1491">
                  <c:v>1.492</c:v>
                </c:pt>
                <c:pt idx="1492">
                  <c:v>1.4930000000000001</c:v>
                </c:pt>
                <c:pt idx="1493">
                  <c:v>1.494</c:v>
                </c:pt>
                <c:pt idx="1494">
                  <c:v>1.4950000000000001</c:v>
                </c:pt>
                <c:pt idx="1495">
                  <c:v>1.496</c:v>
                </c:pt>
                <c:pt idx="1496">
                  <c:v>1.4970000000000001</c:v>
                </c:pt>
                <c:pt idx="1497">
                  <c:v>1.498</c:v>
                </c:pt>
                <c:pt idx="1498">
                  <c:v>1.4990000000000001</c:v>
                </c:pt>
                <c:pt idx="1499">
                  <c:v>1.5</c:v>
                </c:pt>
                <c:pt idx="1500">
                  <c:v>1.5009999999999999</c:v>
                </c:pt>
                <c:pt idx="1501">
                  <c:v>1.502</c:v>
                </c:pt>
                <c:pt idx="1502">
                  <c:v>1.5029999999999999</c:v>
                </c:pt>
                <c:pt idx="1503">
                  <c:v>1.504</c:v>
                </c:pt>
                <c:pt idx="1504">
                  <c:v>1.5049999999999999</c:v>
                </c:pt>
                <c:pt idx="1505">
                  <c:v>1.506</c:v>
                </c:pt>
                <c:pt idx="1506">
                  <c:v>1.5069999999999999</c:v>
                </c:pt>
                <c:pt idx="1507">
                  <c:v>1.508</c:v>
                </c:pt>
                <c:pt idx="1508">
                  <c:v>1.5089999999999999</c:v>
                </c:pt>
                <c:pt idx="1509">
                  <c:v>1.51</c:v>
                </c:pt>
                <c:pt idx="1510">
                  <c:v>1.5109999999999999</c:v>
                </c:pt>
                <c:pt idx="1511">
                  <c:v>1.512</c:v>
                </c:pt>
                <c:pt idx="1512">
                  <c:v>1.5129999999999999</c:v>
                </c:pt>
                <c:pt idx="1513">
                  <c:v>1.514</c:v>
                </c:pt>
                <c:pt idx="1514">
                  <c:v>1.5149999999999999</c:v>
                </c:pt>
                <c:pt idx="1515">
                  <c:v>1.516</c:v>
                </c:pt>
                <c:pt idx="1516">
                  <c:v>1.5169999999999999</c:v>
                </c:pt>
                <c:pt idx="1517">
                  <c:v>1.518</c:v>
                </c:pt>
                <c:pt idx="1518">
                  <c:v>1.5189999999999999</c:v>
                </c:pt>
                <c:pt idx="1519">
                  <c:v>1.52</c:v>
                </c:pt>
                <c:pt idx="1520">
                  <c:v>1.5209999999999999</c:v>
                </c:pt>
                <c:pt idx="1521">
                  <c:v>1.522</c:v>
                </c:pt>
                <c:pt idx="1522">
                  <c:v>1.5229999999999999</c:v>
                </c:pt>
                <c:pt idx="1523">
                  <c:v>1.524</c:v>
                </c:pt>
                <c:pt idx="1524">
                  <c:v>1.5249999999999999</c:v>
                </c:pt>
                <c:pt idx="1525">
                  <c:v>1.526</c:v>
                </c:pt>
                <c:pt idx="1526">
                  <c:v>1.5269999999999999</c:v>
                </c:pt>
                <c:pt idx="1527">
                  <c:v>1.528</c:v>
                </c:pt>
                <c:pt idx="1528">
                  <c:v>1.5289999999999999</c:v>
                </c:pt>
                <c:pt idx="1529">
                  <c:v>1.53</c:v>
                </c:pt>
                <c:pt idx="1530">
                  <c:v>1.5309999999999999</c:v>
                </c:pt>
                <c:pt idx="1531">
                  <c:v>1.532</c:v>
                </c:pt>
                <c:pt idx="1532">
                  <c:v>1.5329999999999999</c:v>
                </c:pt>
                <c:pt idx="1533">
                  <c:v>1.534</c:v>
                </c:pt>
                <c:pt idx="1534">
                  <c:v>1.5349999999999999</c:v>
                </c:pt>
                <c:pt idx="1535">
                  <c:v>1.536</c:v>
                </c:pt>
                <c:pt idx="1536">
                  <c:v>1.5369999999999999</c:v>
                </c:pt>
                <c:pt idx="1537">
                  <c:v>1.538</c:v>
                </c:pt>
                <c:pt idx="1538">
                  <c:v>1.5389999999999999</c:v>
                </c:pt>
                <c:pt idx="1539">
                  <c:v>1.54</c:v>
                </c:pt>
                <c:pt idx="1540">
                  <c:v>1.5409999999999999</c:v>
                </c:pt>
                <c:pt idx="1541">
                  <c:v>1.542</c:v>
                </c:pt>
                <c:pt idx="1542">
                  <c:v>1.5429999999999999</c:v>
                </c:pt>
                <c:pt idx="1543">
                  <c:v>1.544</c:v>
                </c:pt>
                <c:pt idx="1544">
                  <c:v>1.5449999999999999</c:v>
                </c:pt>
                <c:pt idx="1545">
                  <c:v>1.546</c:v>
                </c:pt>
                <c:pt idx="1546">
                  <c:v>1.5469999999999999</c:v>
                </c:pt>
                <c:pt idx="1547">
                  <c:v>1.548</c:v>
                </c:pt>
                <c:pt idx="1548">
                  <c:v>1.5489999999999999</c:v>
                </c:pt>
                <c:pt idx="1549">
                  <c:v>1.55</c:v>
                </c:pt>
                <c:pt idx="1550">
                  <c:v>1.5509999999999999</c:v>
                </c:pt>
                <c:pt idx="1551">
                  <c:v>1.552</c:v>
                </c:pt>
                <c:pt idx="1552">
                  <c:v>1.5529999999999999</c:v>
                </c:pt>
                <c:pt idx="1553">
                  <c:v>1.554</c:v>
                </c:pt>
                <c:pt idx="1554">
                  <c:v>1.5549999999999999</c:v>
                </c:pt>
                <c:pt idx="1555">
                  <c:v>1.556</c:v>
                </c:pt>
                <c:pt idx="1556">
                  <c:v>1.5569999999999999</c:v>
                </c:pt>
                <c:pt idx="1557">
                  <c:v>1.5580000000000001</c:v>
                </c:pt>
                <c:pt idx="1558">
                  <c:v>1.5589999999999999</c:v>
                </c:pt>
                <c:pt idx="1559">
                  <c:v>1.56</c:v>
                </c:pt>
                <c:pt idx="1560">
                  <c:v>1.5609999999999999</c:v>
                </c:pt>
                <c:pt idx="1561">
                  <c:v>1.5620000000000001</c:v>
                </c:pt>
                <c:pt idx="1562">
                  <c:v>1.5629999999999999</c:v>
                </c:pt>
                <c:pt idx="1563">
                  <c:v>1.5640000000000001</c:v>
                </c:pt>
                <c:pt idx="1564">
                  <c:v>1.5649999999999999</c:v>
                </c:pt>
                <c:pt idx="1565">
                  <c:v>1.5660000000000001</c:v>
                </c:pt>
                <c:pt idx="1566">
                  <c:v>1.5669999999999999</c:v>
                </c:pt>
                <c:pt idx="1567">
                  <c:v>1.5680000000000001</c:v>
                </c:pt>
                <c:pt idx="1568">
                  <c:v>1.569</c:v>
                </c:pt>
                <c:pt idx="1569">
                  <c:v>1.57</c:v>
                </c:pt>
                <c:pt idx="1570">
                  <c:v>1.571</c:v>
                </c:pt>
                <c:pt idx="1571">
                  <c:v>1.5720000000000001</c:v>
                </c:pt>
                <c:pt idx="1572">
                  <c:v>1.573</c:v>
                </c:pt>
                <c:pt idx="1573">
                  <c:v>1.5740000000000001</c:v>
                </c:pt>
                <c:pt idx="1574">
                  <c:v>1.575</c:v>
                </c:pt>
                <c:pt idx="1575">
                  <c:v>1.5760000000000001</c:v>
                </c:pt>
                <c:pt idx="1576">
                  <c:v>1.577</c:v>
                </c:pt>
                <c:pt idx="1577">
                  <c:v>1.5780000000000001</c:v>
                </c:pt>
                <c:pt idx="1578">
                  <c:v>1.579</c:v>
                </c:pt>
                <c:pt idx="1579">
                  <c:v>1.58</c:v>
                </c:pt>
                <c:pt idx="1580">
                  <c:v>1.581</c:v>
                </c:pt>
                <c:pt idx="1581">
                  <c:v>1.5820000000000001</c:v>
                </c:pt>
                <c:pt idx="1582">
                  <c:v>1.583</c:v>
                </c:pt>
                <c:pt idx="1583">
                  <c:v>1.5840000000000001</c:v>
                </c:pt>
                <c:pt idx="1584">
                  <c:v>1.585</c:v>
                </c:pt>
                <c:pt idx="1585">
                  <c:v>1.5860000000000001</c:v>
                </c:pt>
                <c:pt idx="1586">
                  <c:v>1.587</c:v>
                </c:pt>
                <c:pt idx="1587">
                  <c:v>1.5880000000000001</c:v>
                </c:pt>
                <c:pt idx="1588">
                  <c:v>1.589</c:v>
                </c:pt>
                <c:pt idx="1589">
                  <c:v>1.59</c:v>
                </c:pt>
                <c:pt idx="1590">
                  <c:v>1.591</c:v>
                </c:pt>
                <c:pt idx="1591">
                  <c:v>1.5920000000000001</c:v>
                </c:pt>
                <c:pt idx="1592">
                  <c:v>1.593</c:v>
                </c:pt>
                <c:pt idx="1593">
                  <c:v>1.5940000000000001</c:v>
                </c:pt>
                <c:pt idx="1594">
                  <c:v>1.595</c:v>
                </c:pt>
                <c:pt idx="1595">
                  <c:v>1.5960000000000001</c:v>
                </c:pt>
                <c:pt idx="1596">
                  <c:v>1.597</c:v>
                </c:pt>
                <c:pt idx="1597">
                  <c:v>1.5980000000000001</c:v>
                </c:pt>
                <c:pt idx="1598">
                  <c:v>1.599</c:v>
                </c:pt>
                <c:pt idx="1599">
                  <c:v>1.6</c:v>
                </c:pt>
                <c:pt idx="1600">
                  <c:v>1.601</c:v>
                </c:pt>
                <c:pt idx="1601">
                  <c:v>1.6020000000000001</c:v>
                </c:pt>
                <c:pt idx="1602">
                  <c:v>1.603</c:v>
                </c:pt>
                <c:pt idx="1603">
                  <c:v>1.6040000000000001</c:v>
                </c:pt>
                <c:pt idx="1604">
                  <c:v>1.605</c:v>
                </c:pt>
                <c:pt idx="1605">
                  <c:v>1.6060000000000001</c:v>
                </c:pt>
                <c:pt idx="1606">
                  <c:v>1.607</c:v>
                </c:pt>
                <c:pt idx="1607">
                  <c:v>1.6080000000000001</c:v>
                </c:pt>
                <c:pt idx="1608">
                  <c:v>1.609</c:v>
                </c:pt>
                <c:pt idx="1609">
                  <c:v>1.61</c:v>
                </c:pt>
                <c:pt idx="1610">
                  <c:v>1.611</c:v>
                </c:pt>
                <c:pt idx="1611">
                  <c:v>1.6120000000000001</c:v>
                </c:pt>
                <c:pt idx="1612">
                  <c:v>1.613</c:v>
                </c:pt>
                <c:pt idx="1613">
                  <c:v>1.6140000000000001</c:v>
                </c:pt>
                <c:pt idx="1614">
                  <c:v>1.615</c:v>
                </c:pt>
                <c:pt idx="1615">
                  <c:v>1.6160000000000001</c:v>
                </c:pt>
                <c:pt idx="1616">
                  <c:v>1.617</c:v>
                </c:pt>
                <c:pt idx="1617">
                  <c:v>1.6180000000000001</c:v>
                </c:pt>
                <c:pt idx="1618">
                  <c:v>1.619</c:v>
                </c:pt>
                <c:pt idx="1619">
                  <c:v>1.62</c:v>
                </c:pt>
                <c:pt idx="1620">
                  <c:v>1.621</c:v>
                </c:pt>
                <c:pt idx="1621">
                  <c:v>1.6220000000000001</c:v>
                </c:pt>
                <c:pt idx="1622">
                  <c:v>1.623</c:v>
                </c:pt>
                <c:pt idx="1623">
                  <c:v>1.6240000000000001</c:v>
                </c:pt>
                <c:pt idx="1624">
                  <c:v>1.625</c:v>
                </c:pt>
                <c:pt idx="1625">
                  <c:v>1.6259999999999999</c:v>
                </c:pt>
                <c:pt idx="1626">
                  <c:v>1.627</c:v>
                </c:pt>
                <c:pt idx="1627">
                  <c:v>1.6279999999999999</c:v>
                </c:pt>
                <c:pt idx="1628">
                  <c:v>1.629</c:v>
                </c:pt>
                <c:pt idx="1629">
                  <c:v>1.63</c:v>
                </c:pt>
                <c:pt idx="1630">
                  <c:v>1.631</c:v>
                </c:pt>
                <c:pt idx="1631">
                  <c:v>1.6319999999999999</c:v>
                </c:pt>
                <c:pt idx="1632">
                  <c:v>1.633</c:v>
                </c:pt>
                <c:pt idx="1633">
                  <c:v>1.6339999999999999</c:v>
                </c:pt>
                <c:pt idx="1634">
                  <c:v>1.635</c:v>
                </c:pt>
                <c:pt idx="1635">
                  <c:v>1.6359999999999999</c:v>
                </c:pt>
                <c:pt idx="1636">
                  <c:v>1.637</c:v>
                </c:pt>
                <c:pt idx="1637">
                  <c:v>1.6379999999999999</c:v>
                </c:pt>
                <c:pt idx="1638">
                  <c:v>1.639</c:v>
                </c:pt>
                <c:pt idx="1639">
                  <c:v>1.64</c:v>
                </c:pt>
                <c:pt idx="1640">
                  <c:v>1.641</c:v>
                </c:pt>
                <c:pt idx="1641">
                  <c:v>1.6419999999999999</c:v>
                </c:pt>
                <c:pt idx="1642">
                  <c:v>1.643</c:v>
                </c:pt>
                <c:pt idx="1643">
                  <c:v>1.6439999999999999</c:v>
                </c:pt>
                <c:pt idx="1644">
                  <c:v>1.645</c:v>
                </c:pt>
                <c:pt idx="1645">
                  <c:v>1.6459999999999999</c:v>
                </c:pt>
                <c:pt idx="1646">
                  <c:v>1.647</c:v>
                </c:pt>
                <c:pt idx="1647">
                  <c:v>1.6479999999999999</c:v>
                </c:pt>
                <c:pt idx="1648">
                  <c:v>1.649</c:v>
                </c:pt>
                <c:pt idx="1649">
                  <c:v>1.65</c:v>
                </c:pt>
                <c:pt idx="1650">
                  <c:v>1.651</c:v>
                </c:pt>
                <c:pt idx="1651">
                  <c:v>1.6519999999999999</c:v>
                </c:pt>
                <c:pt idx="1652">
                  <c:v>1.653</c:v>
                </c:pt>
                <c:pt idx="1653">
                  <c:v>1.6539999999999999</c:v>
                </c:pt>
                <c:pt idx="1654">
                  <c:v>1.655</c:v>
                </c:pt>
                <c:pt idx="1655">
                  <c:v>1.6559999999999999</c:v>
                </c:pt>
                <c:pt idx="1656">
                  <c:v>1.657</c:v>
                </c:pt>
                <c:pt idx="1657">
                  <c:v>1.6579999999999999</c:v>
                </c:pt>
                <c:pt idx="1658">
                  <c:v>1.659</c:v>
                </c:pt>
                <c:pt idx="1659">
                  <c:v>1.66</c:v>
                </c:pt>
                <c:pt idx="1660">
                  <c:v>1.661</c:v>
                </c:pt>
                <c:pt idx="1661">
                  <c:v>1.6619999999999999</c:v>
                </c:pt>
                <c:pt idx="1662">
                  <c:v>1.663</c:v>
                </c:pt>
                <c:pt idx="1663">
                  <c:v>1.6639999999999999</c:v>
                </c:pt>
                <c:pt idx="1664">
                  <c:v>1.665</c:v>
                </c:pt>
                <c:pt idx="1665">
                  <c:v>1.6659999999999999</c:v>
                </c:pt>
                <c:pt idx="1666">
                  <c:v>1.667</c:v>
                </c:pt>
                <c:pt idx="1667">
                  <c:v>1.6679999999999999</c:v>
                </c:pt>
                <c:pt idx="1668">
                  <c:v>1.669</c:v>
                </c:pt>
                <c:pt idx="1669">
                  <c:v>1.67</c:v>
                </c:pt>
                <c:pt idx="1670">
                  <c:v>1.671</c:v>
                </c:pt>
                <c:pt idx="1671">
                  <c:v>1.6719999999999999</c:v>
                </c:pt>
                <c:pt idx="1672">
                  <c:v>1.673</c:v>
                </c:pt>
                <c:pt idx="1673">
                  <c:v>1.6739999999999999</c:v>
                </c:pt>
                <c:pt idx="1674">
                  <c:v>1.675</c:v>
                </c:pt>
                <c:pt idx="1675">
                  <c:v>1.6759999999999999</c:v>
                </c:pt>
                <c:pt idx="1676">
                  <c:v>1.677</c:v>
                </c:pt>
                <c:pt idx="1677">
                  <c:v>1.6779999999999999</c:v>
                </c:pt>
                <c:pt idx="1678">
                  <c:v>1.679</c:v>
                </c:pt>
                <c:pt idx="1679">
                  <c:v>1.68</c:v>
                </c:pt>
                <c:pt idx="1680">
                  <c:v>1.681</c:v>
                </c:pt>
                <c:pt idx="1681">
                  <c:v>1.6819999999999999</c:v>
                </c:pt>
                <c:pt idx="1682">
                  <c:v>1.6830000000000001</c:v>
                </c:pt>
                <c:pt idx="1683">
                  <c:v>1.6839999999999999</c:v>
                </c:pt>
                <c:pt idx="1684">
                  <c:v>1.6850000000000001</c:v>
                </c:pt>
                <c:pt idx="1685">
                  <c:v>1.6859999999999999</c:v>
                </c:pt>
                <c:pt idx="1686">
                  <c:v>1.6870000000000001</c:v>
                </c:pt>
                <c:pt idx="1687">
                  <c:v>1.6879999999999999</c:v>
                </c:pt>
                <c:pt idx="1688">
                  <c:v>1.6890000000000001</c:v>
                </c:pt>
                <c:pt idx="1689">
                  <c:v>1.69</c:v>
                </c:pt>
                <c:pt idx="1690">
                  <c:v>1.6910000000000001</c:v>
                </c:pt>
                <c:pt idx="1691">
                  <c:v>1.6919999999999999</c:v>
                </c:pt>
                <c:pt idx="1692">
                  <c:v>1.6930000000000001</c:v>
                </c:pt>
                <c:pt idx="1693">
                  <c:v>1.694</c:v>
                </c:pt>
                <c:pt idx="1694">
                  <c:v>1.6950000000000001</c:v>
                </c:pt>
                <c:pt idx="1695">
                  <c:v>1.696</c:v>
                </c:pt>
                <c:pt idx="1696">
                  <c:v>1.6970000000000001</c:v>
                </c:pt>
                <c:pt idx="1697">
                  <c:v>1.698</c:v>
                </c:pt>
                <c:pt idx="1698">
                  <c:v>1.6990000000000001</c:v>
                </c:pt>
                <c:pt idx="1699">
                  <c:v>1.7</c:v>
                </c:pt>
                <c:pt idx="1700">
                  <c:v>1.7010000000000001</c:v>
                </c:pt>
                <c:pt idx="1701">
                  <c:v>1.702</c:v>
                </c:pt>
                <c:pt idx="1702">
                  <c:v>1.7030000000000001</c:v>
                </c:pt>
                <c:pt idx="1703">
                  <c:v>1.704</c:v>
                </c:pt>
                <c:pt idx="1704">
                  <c:v>1.7050000000000001</c:v>
                </c:pt>
                <c:pt idx="1705">
                  <c:v>1.706</c:v>
                </c:pt>
                <c:pt idx="1706">
                  <c:v>1.7070000000000001</c:v>
                </c:pt>
                <c:pt idx="1707">
                  <c:v>1.708</c:v>
                </c:pt>
                <c:pt idx="1708">
                  <c:v>1.7090000000000001</c:v>
                </c:pt>
                <c:pt idx="1709">
                  <c:v>1.71</c:v>
                </c:pt>
                <c:pt idx="1710">
                  <c:v>1.7110000000000001</c:v>
                </c:pt>
                <c:pt idx="1711">
                  <c:v>1.712</c:v>
                </c:pt>
                <c:pt idx="1712">
                  <c:v>1.7130000000000001</c:v>
                </c:pt>
                <c:pt idx="1713">
                  <c:v>1.714</c:v>
                </c:pt>
                <c:pt idx="1714">
                  <c:v>1.7150000000000001</c:v>
                </c:pt>
                <c:pt idx="1715">
                  <c:v>1.716</c:v>
                </c:pt>
                <c:pt idx="1716">
                  <c:v>1.7170000000000001</c:v>
                </c:pt>
                <c:pt idx="1717">
                  <c:v>1.718</c:v>
                </c:pt>
                <c:pt idx="1718">
                  <c:v>1.7190000000000001</c:v>
                </c:pt>
                <c:pt idx="1719">
                  <c:v>1.72</c:v>
                </c:pt>
                <c:pt idx="1720">
                  <c:v>1.7210000000000001</c:v>
                </c:pt>
                <c:pt idx="1721">
                  <c:v>1.722</c:v>
                </c:pt>
                <c:pt idx="1722">
                  <c:v>1.7230000000000001</c:v>
                </c:pt>
                <c:pt idx="1723">
                  <c:v>1.724</c:v>
                </c:pt>
                <c:pt idx="1724">
                  <c:v>1.7250000000000001</c:v>
                </c:pt>
                <c:pt idx="1725">
                  <c:v>1.726</c:v>
                </c:pt>
                <c:pt idx="1726">
                  <c:v>1.7270000000000001</c:v>
                </c:pt>
                <c:pt idx="1727">
                  <c:v>1.728</c:v>
                </c:pt>
                <c:pt idx="1728">
                  <c:v>1.7290000000000001</c:v>
                </c:pt>
                <c:pt idx="1729">
                  <c:v>1.73</c:v>
                </c:pt>
                <c:pt idx="1730">
                  <c:v>1.7310000000000001</c:v>
                </c:pt>
                <c:pt idx="1731">
                  <c:v>1.732</c:v>
                </c:pt>
                <c:pt idx="1732">
                  <c:v>1.7330000000000001</c:v>
                </c:pt>
                <c:pt idx="1733">
                  <c:v>1.734</c:v>
                </c:pt>
                <c:pt idx="1734">
                  <c:v>1.7350000000000001</c:v>
                </c:pt>
                <c:pt idx="1735">
                  <c:v>1.736</c:v>
                </c:pt>
                <c:pt idx="1736">
                  <c:v>1.7370000000000001</c:v>
                </c:pt>
                <c:pt idx="1737">
                  <c:v>1.738</c:v>
                </c:pt>
                <c:pt idx="1738">
                  <c:v>1.7390000000000001</c:v>
                </c:pt>
                <c:pt idx="1739">
                  <c:v>1.74</c:v>
                </c:pt>
                <c:pt idx="1740">
                  <c:v>1.7410000000000001</c:v>
                </c:pt>
                <c:pt idx="1741">
                  <c:v>1.742</c:v>
                </c:pt>
                <c:pt idx="1742">
                  <c:v>1.7430000000000001</c:v>
                </c:pt>
                <c:pt idx="1743">
                  <c:v>1.744</c:v>
                </c:pt>
                <c:pt idx="1744">
                  <c:v>1.7450000000000001</c:v>
                </c:pt>
                <c:pt idx="1745">
                  <c:v>1.746</c:v>
                </c:pt>
                <c:pt idx="1746">
                  <c:v>1.7470000000000001</c:v>
                </c:pt>
                <c:pt idx="1747">
                  <c:v>1.748</c:v>
                </c:pt>
                <c:pt idx="1748">
                  <c:v>1.7490000000000001</c:v>
                </c:pt>
                <c:pt idx="1749">
                  <c:v>1.75</c:v>
                </c:pt>
                <c:pt idx="1750">
                  <c:v>1.7509999999999999</c:v>
                </c:pt>
                <c:pt idx="1751">
                  <c:v>1.752</c:v>
                </c:pt>
                <c:pt idx="1752">
                  <c:v>1.7529999999999999</c:v>
                </c:pt>
                <c:pt idx="1753">
                  <c:v>1.754</c:v>
                </c:pt>
                <c:pt idx="1754">
                  <c:v>1.7549999999999999</c:v>
                </c:pt>
                <c:pt idx="1755">
                  <c:v>1.756</c:v>
                </c:pt>
                <c:pt idx="1756">
                  <c:v>1.7569999999999999</c:v>
                </c:pt>
                <c:pt idx="1757">
                  <c:v>1.758</c:v>
                </c:pt>
                <c:pt idx="1758">
                  <c:v>1.7589999999999999</c:v>
                </c:pt>
                <c:pt idx="1759">
                  <c:v>1.76</c:v>
                </c:pt>
                <c:pt idx="1760">
                  <c:v>1.7609999999999999</c:v>
                </c:pt>
                <c:pt idx="1761">
                  <c:v>1.762</c:v>
                </c:pt>
                <c:pt idx="1762">
                  <c:v>1.7629999999999999</c:v>
                </c:pt>
                <c:pt idx="1763">
                  <c:v>1.764</c:v>
                </c:pt>
                <c:pt idx="1764">
                  <c:v>1.7649999999999999</c:v>
                </c:pt>
                <c:pt idx="1765">
                  <c:v>1.766</c:v>
                </c:pt>
                <c:pt idx="1766">
                  <c:v>1.7669999999999999</c:v>
                </c:pt>
                <c:pt idx="1767">
                  <c:v>1.768</c:v>
                </c:pt>
                <c:pt idx="1768">
                  <c:v>1.7689999999999999</c:v>
                </c:pt>
                <c:pt idx="1769">
                  <c:v>1.77</c:v>
                </c:pt>
                <c:pt idx="1770">
                  <c:v>1.7709999999999999</c:v>
                </c:pt>
                <c:pt idx="1771">
                  <c:v>1.772</c:v>
                </c:pt>
                <c:pt idx="1772">
                  <c:v>1.7729999999999999</c:v>
                </c:pt>
                <c:pt idx="1773">
                  <c:v>1.774</c:v>
                </c:pt>
                <c:pt idx="1774">
                  <c:v>1.7749999999999999</c:v>
                </c:pt>
                <c:pt idx="1775">
                  <c:v>1.776</c:v>
                </c:pt>
                <c:pt idx="1776">
                  <c:v>1.7769999999999999</c:v>
                </c:pt>
                <c:pt idx="1777">
                  <c:v>1.778</c:v>
                </c:pt>
                <c:pt idx="1778">
                  <c:v>1.7789999999999999</c:v>
                </c:pt>
                <c:pt idx="1779">
                  <c:v>1.78</c:v>
                </c:pt>
                <c:pt idx="1780">
                  <c:v>1.7809999999999999</c:v>
                </c:pt>
                <c:pt idx="1781">
                  <c:v>1.782</c:v>
                </c:pt>
                <c:pt idx="1782">
                  <c:v>1.7829999999999999</c:v>
                </c:pt>
                <c:pt idx="1783">
                  <c:v>1.784</c:v>
                </c:pt>
                <c:pt idx="1784">
                  <c:v>1.7849999999999999</c:v>
                </c:pt>
                <c:pt idx="1785">
                  <c:v>1.786</c:v>
                </c:pt>
                <c:pt idx="1786">
                  <c:v>1.7869999999999999</c:v>
                </c:pt>
                <c:pt idx="1787">
                  <c:v>1.788</c:v>
                </c:pt>
                <c:pt idx="1788">
                  <c:v>1.7889999999999999</c:v>
                </c:pt>
                <c:pt idx="1789">
                  <c:v>1.79</c:v>
                </c:pt>
                <c:pt idx="1790">
                  <c:v>1.7909999999999999</c:v>
                </c:pt>
                <c:pt idx="1791">
                  <c:v>1.792</c:v>
                </c:pt>
                <c:pt idx="1792">
                  <c:v>1.7929999999999999</c:v>
                </c:pt>
                <c:pt idx="1793">
                  <c:v>1.794</c:v>
                </c:pt>
                <c:pt idx="1794">
                  <c:v>1.7949999999999999</c:v>
                </c:pt>
                <c:pt idx="1795">
                  <c:v>1.796</c:v>
                </c:pt>
                <c:pt idx="1796">
                  <c:v>1.7969999999999999</c:v>
                </c:pt>
                <c:pt idx="1797">
                  <c:v>1.798</c:v>
                </c:pt>
                <c:pt idx="1798">
                  <c:v>1.7989999999999999</c:v>
                </c:pt>
                <c:pt idx="1799">
                  <c:v>1.8</c:v>
                </c:pt>
                <c:pt idx="1800">
                  <c:v>1.8009999999999999</c:v>
                </c:pt>
                <c:pt idx="1801">
                  <c:v>1.802</c:v>
                </c:pt>
                <c:pt idx="1802">
                  <c:v>1.8029999999999999</c:v>
                </c:pt>
                <c:pt idx="1803">
                  <c:v>1.804</c:v>
                </c:pt>
                <c:pt idx="1804">
                  <c:v>1.8049999999999999</c:v>
                </c:pt>
                <c:pt idx="1805">
                  <c:v>1.806</c:v>
                </c:pt>
                <c:pt idx="1806">
                  <c:v>1.8069999999999999</c:v>
                </c:pt>
                <c:pt idx="1807">
                  <c:v>1.8080000000000001</c:v>
                </c:pt>
                <c:pt idx="1808">
                  <c:v>1.8089999999999999</c:v>
                </c:pt>
                <c:pt idx="1809">
                  <c:v>1.81</c:v>
                </c:pt>
                <c:pt idx="1810">
                  <c:v>1.8109999999999999</c:v>
                </c:pt>
                <c:pt idx="1811">
                  <c:v>1.8120000000000001</c:v>
                </c:pt>
                <c:pt idx="1812">
                  <c:v>1.8129999999999999</c:v>
                </c:pt>
                <c:pt idx="1813">
                  <c:v>1.8140000000000001</c:v>
                </c:pt>
                <c:pt idx="1814">
                  <c:v>1.8149999999999999</c:v>
                </c:pt>
                <c:pt idx="1815">
                  <c:v>1.8160000000000001</c:v>
                </c:pt>
                <c:pt idx="1816">
                  <c:v>1.8169999999999999</c:v>
                </c:pt>
                <c:pt idx="1817">
                  <c:v>1.8180000000000001</c:v>
                </c:pt>
                <c:pt idx="1818">
                  <c:v>1.819</c:v>
                </c:pt>
                <c:pt idx="1819">
                  <c:v>1.82</c:v>
                </c:pt>
                <c:pt idx="1820">
                  <c:v>1.821</c:v>
                </c:pt>
                <c:pt idx="1821">
                  <c:v>1.8220000000000001</c:v>
                </c:pt>
                <c:pt idx="1822">
                  <c:v>1.823</c:v>
                </c:pt>
                <c:pt idx="1823">
                  <c:v>1.8240000000000001</c:v>
                </c:pt>
                <c:pt idx="1824">
                  <c:v>1.825</c:v>
                </c:pt>
                <c:pt idx="1825">
                  <c:v>1.8260000000000001</c:v>
                </c:pt>
                <c:pt idx="1826">
                  <c:v>1.827</c:v>
                </c:pt>
                <c:pt idx="1827">
                  <c:v>1.8280000000000001</c:v>
                </c:pt>
                <c:pt idx="1828">
                  <c:v>1.829</c:v>
                </c:pt>
                <c:pt idx="1829">
                  <c:v>1.83</c:v>
                </c:pt>
                <c:pt idx="1830">
                  <c:v>1.831</c:v>
                </c:pt>
                <c:pt idx="1831">
                  <c:v>1.8320000000000001</c:v>
                </c:pt>
                <c:pt idx="1832">
                  <c:v>1.833</c:v>
                </c:pt>
                <c:pt idx="1833">
                  <c:v>1.8340000000000001</c:v>
                </c:pt>
                <c:pt idx="1834">
                  <c:v>1.835</c:v>
                </c:pt>
                <c:pt idx="1835">
                  <c:v>1.8360000000000001</c:v>
                </c:pt>
                <c:pt idx="1836">
                  <c:v>1.837</c:v>
                </c:pt>
                <c:pt idx="1837">
                  <c:v>1.8380000000000001</c:v>
                </c:pt>
                <c:pt idx="1838">
                  <c:v>1.839</c:v>
                </c:pt>
                <c:pt idx="1839">
                  <c:v>1.84</c:v>
                </c:pt>
                <c:pt idx="1840">
                  <c:v>1.841</c:v>
                </c:pt>
                <c:pt idx="1841">
                  <c:v>1.8420000000000001</c:v>
                </c:pt>
                <c:pt idx="1842">
                  <c:v>1.843</c:v>
                </c:pt>
                <c:pt idx="1843">
                  <c:v>1.8440000000000001</c:v>
                </c:pt>
                <c:pt idx="1844">
                  <c:v>1.845</c:v>
                </c:pt>
                <c:pt idx="1845">
                  <c:v>1.8460000000000001</c:v>
                </c:pt>
                <c:pt idx="1846">
                  <c:v>1.847</c:v>
                </c:pt>
                <c:pt idx="1847">
                  <c:v>1.8480000000000001</c:v>
                </c:pt>
                <c:pt idx="1848">
                  <c:v>1.849</c:v>
                </c:pt>
                <c:pt idx="1849">
                  <c:v>1.85</c:v>
                </c:pt>
                <c:pt idx="1850">
                  <c:v>1.851</c:v>
                </c:pt>
                <c:pt idx="1851">
                  <c:v>1.8520000000000001</c:v>
                </c:pt>
                <c:pt idx="1852">
                  <c:v>1.853</c:v>
                </c:pt>
                <c:pt idx="1853">
                  <c:v>1.8540000000000001</c:v>
                </c:pt>
                <c:pt idx="1854">
                  <c:v>1.855</c:v>
                </c:pt>
                <c:pt idx="1855">
                  <c:v>1.8560000000000001</c:v>
                </c:pt>
                <c:pt idx="1856">
                  <c:v>1.857</c:v>
                </c:pt>
                <c:pt idx="1857">
                  <c:v>1.8580000000000001</c:v>
                </c:pt>
                <c:pt idx="1858">
                  <c:v>1.859</c:v>
                </c:pt>
                <c:pt idx="1859">
                  <c:v>1.86</c:v>
                </c:pt>
                <c:pt idx="1860">
                  <c:v>1.861</c:v>
                </c:pt>
                <c:pt idx="1861">
                  <c:v>1.8620000000000001</c:v>
                </c:pt>
                <c:pt idx="1862">
                  <c:v>1.863</c:v>
                </c:pt>
                <c:pt idx="1863">
                  <c:v>1.8640000000000001</c:v>
                </c:pt>
                <c:pt idx="1864">
                  <c:v>1.865</c:v>
                </c:pt>
                <c:pt idx="1865">
                  <c:v>1.8660000000000001</c:v>
                </c:pt>
                <c:pt idx="1866">
                  <c:v>1.867</c:v>
                </c:pt>
                <c:pt idx="1867">
                  <c:v>1.8680000000000001</c:v>
                </c:pt>
                <c:pt idx="1868">
                  <c:v>1.869</c:v>
                </c:pt>
                <c:pt idx="1869">
                  <c:v>1.87</c:v>
                </c:pt>
                <c:pt idx="1870">
                  <c:v>1.871</c:v>
                </c:pt>
                <c:pt idx="1871">
                  <c:v>1.8720000000000001</c:v>
                </c:pt>
                <c:pt idx="1872">
                  <c:v>1.873</c:v>
                </c:pt>
                <c:pt idx="1873">
                  <c:v>1.8740000000000001</c:v>
                </c:pt>
                <c:pt idx="1874">
                  <c:v>1.875</c:v>
                </c:pt>
                <c:pt idx="1875">
                  <c:v>1.8759999999999999</c:v>
                </c:pt>
                <c:pt idx="1876">
                  <c:v>1.877</c:v>
                </c:pt>
                <c:pt idx="1877">
                  <c:v>1.8779999999999999</c:v>
                </c:pt>
                <c:pt idx="1878">
                  <c:v>1.879</c:v>
                </c:pt>
                <c:pt idx="1879">
                  <c:v>1.88</c:v>
                </c:pt>
                <c:pt idx="1880">
                  <c:v>1.881</c:v>
                </c:pt>
                <c:pt idx="1881">
                  <c:v>1.8819999999999999</c:v>
                </c:pt>
                <c:pt idx="1882">
                  <c:v>1.883</c:v>
                </c:pt>
                <c:pt idx="1883">
                  <c:v>1.8839999999999999</c:v>
                </c:pt>
                <c:pt idx="1884">
                  <c:v>1.885</c:v>
                </c:pt>
                <c:pt idx="1885">
                  <c:v>1.8859999999999999</c:v>
                </c:pt>
                <c:pt idx="1886">
                  <c:v>1.887</c:v>
                </c:pt>
                <c:pt idx="1887">
                  <c:v>1.8879999999999999</c:v>
                </c:pt>
                <c:pt idx="1888">
                  <c:v>1.889</c:v>
                </c:pt>
                <c:pt idx="1889">
                  <c:v>1.89</c:v>
                </c:pt>
                <c:pt idx="1890">
                  <c:v>1.891</c:v>
                </c:pt>
                <c:pt idx="1891">
                  <c:v>1.8919999999999999</c:v>
                </c:pt>
                <c:pt idx="1892">
                  <c:v>1.893</c:v>
                </c:pt>
                <c:pt idx="1893">
                  <c:v>1.8939999999999999</c:v>
                </c:pt>
                <c:pt idx="1894">
                  <c:v>1.895</c:v>
                </c:pt>
                <c:pt idx="1895">
                  <c:v>1.8959999999999999</c:v>
                </c:pt>
                <c:pt idx="1896">
                  <c:v>1.897</c:v>
                </c:pt>
                <c:pt idx="1897">
                  <c:v>1.8979999999999999</c:v>
                </c:pt>
                <c:pt idx="1898">
                  <c:v>1.899</c:v>
                </c:pt>
                <c:pt idx="1899">
                  <c:v>1.9</c:v>
                </c:pt>
                <c:pt idx="1900">
                  <c:v>1.901</c:v>
                </c:pt>
                <c:pt idx="1901">
                  <c:v>1.9019999999999999</c:v>
                </c:pt>
                <c:pt idx="1902">
                  <c:v>1.903</c:v>
                </c:pt>
                <c:pt idx="1903">
                  <c:v>1.9039999999999999</c:v>
                </c:pt>
                <c:pt idx="1904">
                  <c:v>1.905</c:v>
                </c:pt>
                <c:pt idx="1905">
                  <c:v>1.9059999999999999</c:v>
                </c:pt>
                <c:pt idx="1906">
                  <c:v>1.907</c:v>
                </c:pt>
                <c:pt idx="1907">
                  <c:v>1.9079999999999999</c:v>
                </c:pt>
                <c:pt idx="1908">
                  <c:v>1.909</c:v>
                </c:pt>
                <c:pt idx="1909">
                  <c:v>1.91</c:v>
                </c:pt>
                <c:pt idx="1910">
                  <c:v>1.911</c:v>
                </c:pt>
                <c:pt idx="1911">
                  <c:v>1.9119999999999999</c:v>
                </c:pt>
                <c:pt idx="1912">
                  <c:v>1.913</c:v>
                </c:pt>
                <c:pt idx="1913">
                  <c:v>1.9139999999999999</c:v>
                </c:pt>
                <c:pt idx="1914">
                  <c:v>1.915</c:v>
                </c:pt>
                <c:pt idx="1915">
                  <c:v>1.9159999999999999</c:v>
                </c:pt>
                <c:pt idx="1916">
                  <c:v>1.917</c:v>
                </c:pt>
                <c:pt idx="1917">
                  <c:v>1.9179999999999999</c:v>
                </c:pt>
                <c:pt idx="1918">
                  <c:v>1.919</c:v>
                </c:pt>
                <c:pt idx="1919">
                  <c:v>1.92</c:v>
                </c:pt>
                <c:pt idx="1920">
                  <c:v>1.921</c:v>
                </c:pt>
                <c:pt idx="1921">
                  <c:v>1.9219999999999999</c:v>
                </c:pt>
                <c:pt idx="1922">
                  <c:v>1.923</c:v>
                </c:pt>
                <c:pt idx="1923">
                  <c:v>1.9239999999999999</c:v>
                </c:pt>
                <c:pt idx="1924">
                  <c:v>1.925</c:v>
                </c:pt>
                <c:pt idx="1925">
                  <c:v>1.9259999999999999</c:v>
                </c:pt>
                <c:pt idx="1926">
                  <c:v>1.927</c:v>
                </c:pt>
                <c:pt idx="1927">
                  <c:v>1.9279999999999999</c:v>
                </c:pt>
                <c:pt idx="1928">
                  <c:v>1.929</c:v>
                </c:pt>
                <c:pt idx="1929">
                  <c:v>1.93</c:v>
                </c:pt>
                <c:pt idx="1930">
                  <c:v>1.931</c:v>
                </c:pt>
                <c:pt idx="1931">
                  <c:v>1.9319999999999999</c:v>
                </c:pt>
                <c:pt idx="1932">
                  <c:v>1.9330000000000001</c:v>
                </c:pt>
                <c:pt idx="1933">
                  <c:v>1.9339999999999999</c:v>
                </c:pt>
                <c:pt idx="1934">
                  <c:v>1.9350000000000001</c:v>
                </c:pt>
                <c:pt idx="1935">
                  <c:v>1.9359999999999999</c:v>
                </c:pt>
                <c:pt idx="1936">
                  <c:v>1.9370000000000001</c:v>
                </c:pt>
                <c:pt idx="1937">
                  <c:v>1.9379999999999999</c:v>
                </c:pt>
                <c:pt idx="1938">
                  <c:v>1.9390000000000001</c:v>
                </c:pt>
                <c:pt idx="1939">
                  <c:v>1.94</c:v>
                </c:pt>
                <c:pt idx="1940">
                  <c:v>1.9410000000000001</c:v>
                </c:pt>
                <c:pt idx="1941">
                  <c:v>1.9419999999999999</c:v>
                </c:pt>
                <c:pt idx="1942">
                  <c:v>1.9430000000000001</c:v>
                </c:pt>
                <c:pt idx="1943">
                  <c:v>1.944</c:v>
                </c:pt>
                <c:pt idx="1944">
                  <c:v>1.9450000000000001</c:v>
                </c:pt>
                <c:pt idx="1945">
                  <c:v>1.946</c:v>
                </c:pt>
                <c:pt idx="1946">
                  <c:v>1.9470000000000001</c:v>
                </c:pt>
                <c:pt idx="1947">
                  <c:v>1.948</c:v>
                </c:pt>
                <c:pt idx="1948">
                  <c:v>1.9490000000000001</c:v>
                </c:pt>
                <c:pt idx="1949">
                  <c:v>1.95</c:v>
                </c:pt>
                <c:pt idx="1950">
                  <c:v>1.9510000000000001</c:v>
                </c:pt>
                <c:pt idx="1951">
                  <c:v>1.952</c:v>
                </c:pt>
                <c:pt idx="1952">
                  <c:v>1.9530000000000001</c:v>
                </c:pt>
                <c:pt idx="1953">
                  <c:v>1.954</c:v>
                </c:pt>
                <c:pt idx="1954">
                  <c:v>1.9550000000000001</c:v>
                </c:pt>
                <c:pt idx="1955">
                  <c:v>1.956</c:v>
                </c:pt>
                <c:pt idx="1956">
                  <c:v>1.9570000000000001</c:v>
                </c:pt>
                <c:pt idx="1957">
                  <c:v>1.958</c:v>
                </c:pt>
                <c:pt idx="1958">
                  <c:v>1.9590000000000001</c:v>
                </c:pt>
                <c:pt idx="1959">
                  <c:v>1.96</c:v>
                </c:pt>
                <c:pt idx="1960">
                  <c:v>1.9610000000000001</c:v>
                </c:pt>
                <c:pt idx="1961">
                  <c:v>1.962</c:v>
                </c:pt>
                <c:pt idx="1962">
                  <c:v>1.9630000000000001</c:v>
                </c:pt>
                <c:pt idx="1963">
                  <c:v>1.964</c:v>
                </c:pt>
                <c:pt idx="1964">
                  <c:v>1.9650000000000001</c:v>
                </c:pt>
                <c:pt idx="1965">
                  <c:v>1.966</c:v>
                </c:pt>
                <c:pt idx="1966">
                  <c:v>1.9670000000000001</c:v>
                </c:pt>
                <c:pt idx="1967">
                  <c:v>1.968</c:v>
                </c:pt>
                <c:pt idx="1968">
                  <c:v>1.9690000000000001</c:v>
                </c:pt>
                <c:pt idx="1969">
                  <c:v>1.97</c:v>
                </c:pt>
                <c:pt idx="1970">
                  <c:v>1.9710000000000001</c:v>
                </c:pt>
                <c:pt idx="1971">
                  <c:v>1.972</c:v>
                </c:pt>
                <c:pt idx="1972">
                  <c:v>1.9730000000000001</c:v>
                </c:pt>
                <c:pt idx="1973">
                  <c:v>1.974</c:v>
                </c:pt>
                <c:pt idx="1974">
                  <c:v>1.9750000000000001</c:v>
                </c:pt>
                <c:pt idx="1975">
                  <c:v>1.976</c:v>
                </c:pt>
                <c:pt idx="1976">
                  <c:v>1.9770000000000001</c:v>
                </c:pt>
                <c:pt idx="1977">
                  <c:v>1.978</c:v>
                </c:pt>
                <c:pt idx="1978">
                  <c:v>1.9790000000000001</c:v>
                </c:pt>
                <c:pt idx="1979">
                  <c:v>1.98</c:v>
                </c:pt>
                <c:pt idx="1980">
                  <c:v>1.9810000000000001</c:v>
                </c:pt>
                <c:pt idx="1981">
                  <c:v>1.982</c:v>
                </c:pt>
                <c:pt idx="1982">
                  <c:v>1.9830000000000001</c:v>
                </c:pt>
                <c:pt idx="1983">
                  <c:v>1.984</c:v>
                </c:pt>
                <c:pt idx="1984">
                  <c:v>1.9850000000000001</c:v>
                </c:pt>
                <c:pt idx="1985">
                  <c:v>1.986</c:v>
                </c:pt>
                <c:pt idx="1986">
                  <c:v>1.9870000000000001</c:v>
                </c:pt>
                <c:pt idx="1987">
                  <c:v>1.988</c:v>
                </c:pt>
                <c:pt idx="1988">
                  <c:v>1.9890000000000001</c:v>
                </c:pt>
                <c:pt idx="1989">
                  <c:v>1.99</c:v>
                </c:pt>
                <c:pt idx="1990">
                  <c:v>1.9910000000000001</c:v>
                </c:pt>
                <c:pt idx="1991">
                  <c:v>1.992</c:v>
                </c:pt>
                <c:pt idx="1992">
                  <c:v>1.9930000000000001</c:v>
                </c:pt>
                <c:pt idx="1993">
                  <c:v>1.994</c:v>
                </c:pt>
                <c:pt idx="1994">
                  <c:v>1.9950000000000001</c:v>
                </c:pt>
                <c:pt idx="1995">
                  <c:v>1.996</c:v>
                </c:pt>
                <c:pt idx="1996">
                  <c:v>1.9970000000000001</c:v>
                </c:pt>
                <c:pt idx="1997">
                  <c:v>1.998</c:v>
                </c:pt>
                <c:pt idx="1998">
                  <c:v>1.9990000000000001</c:v>
                </c:pt>
                <c:pt idx="1999">
                  <c:v>2</c:v>
                </c:pt>
              </c:numCache>
            </c:numRef>
          </c:xVal>
          <c:yVal>
            <c:numRef>
              <c:f>Air!$X$10:$X$2009</c:f>
              <c:numCache>
                <c:formatCode>0.000000</c:formatCode>
                <c:ptCount val="2000"/>
                <c:pt idx="0">
                  <c:v>1.0186838733644236E-3</c:v>
                </c:pt>
                <c:pt idx="1">
                  <c:v>2.0373677467288472E-3</c:v>
                </c:pt>
                <c:pt idx="2">
                  <c:v>3.0560516200932703E-3</c:v>
                </c:pt>
                <c:pt idx="3">
                  <c:v>4.0747354934576943E-3</c:v>
                </c:pt>
                <c:pt idx="4">
                  <c:v>5.093419366822117E-3</c:v>
                </c:pt>
                <c:pt idx="5">
                  <c:v>6.1121032401865406E-3</c:v>
                </c:pt>
                <c:pt idx="6">
                  <c:v>7.1307871135509642E-3</c:v>
                </c:pt>
                <c:pt idx="7">
                  <c:v>8.1494709869153886E-3</c:v>
                </c:pt>
                <c:pt idx="8">
                  <c:v>9.1681548602798105E-3</c:v>
                </c:pt>
                <c:pt idx="9">
                  <c:v>1.0186838733644234E-2</c:v>
                </c:pt>
                <c:pt idx="10">
                  <c:v>1.1205522607008658E-2</c:v>
                </c:pt>
                <c:pt idx="11">
                  <c:v>1.2224206480373081E-2</c:v>
                </c:pt>
                <c:pt idx="12">
                  <c:v>1.3242890353737505E-2</c:v>
                </c:pt>
                <c:pt idx="13">
                  <c:v>1.4261574227101928E-2</c:v>
                </c:pt>
                <c:pt idx="14">
                  <c:v>1.5280258100466352E-2</c:v>
                </c:pt>
                <c:pt idx="15">
                  <c:v>1.6298941973830777E-2</c:v>
                </c:pt>
                <c:pt idx="16">
                  <c:v>1.7317625847195199E-2</c:v>
                </c:pt>
                <c:pt idx="17">
                  <c:v>1.8336309720559621E-2</c:v>
                </c:pt>
                <c:pt idx="18">
                  <c:v>1.9354993593924046E-2</c:v>
                </c:pt>
                <c:pt idx="19">
                  <c:v>2.0373677467288468E-2</c:v>
                </c:pt>
                <c:pt idx="20">
                  <c:v>2.1392361340652893E-2</c:v>
                </c:pt>
                <c:pt idx="21">
                  <c:v>2.2411045214017315E-2</c:v>
                </c:pt>
                <c:pt idx="22">
                  <c:v>2.3429729087381741E-2</c:v>
                </c:pt>
                <c:pt idx="23">
                  <c:v>2.4448412960746162E-2</c:v>
                </c:pt>
                <c:pt idx="24">
                  <c:v>2.5467096834110588E-2</c:v>
                </c:pt>
                <c:pt idx="25">
                  <c:v>2.648578070747501E-2</c:v>
                </c:pt>
                <c:pt idx="26">
                  <c:v>2.7504464580839431E-2</c:v>
                </c:pt>
                <c:pt idx="27">
                  <c:v>2.8523148454203857E-2</c:v>
                </c:pt>
                <c:pt idx="28">
                  <c:v>2.9541832327568282E-2</c:v>
                </c:pt>
                <c:pt idx="29">
                  <c:v>3.0560516200932704E-2</c:v>
                </c:pt>
                <c:pt idx="30">
                  <c:v>3.1579200074297126E-2</c:v>
                </c:pt>
                <c:pt idx="31">
                  <c:v>3.2597883947661555E-2</c:v>
                </c:pt>
                <c:pt idx="32">
                  <c:v>3.3616567821025976E-2</c:v>
                </c:pt>
                <c:pt idx="33">
                  <c:v>3.4635251694390398E-2</c:v>
                </c:pt>
                <c:pt idx="34">
                  <c:v>3.5653935567754827E-2</c:v>
                </c:pt>
                <c:pt idx="35">
                  <c:v>3.6672619441119242E-2</c:v>
                </c:pt>
                <c:pt idx="36">
                  <c:v>3.7691303314483664E-2</c:v>
                </c:pt>
                <c:pt idx="37">
                  <c:v>3.8709987187848093E-2</c:v>
                </c:pt>
                <c:pt idx="38">
                  <c:v>3.9728671061212514E-2</c:v>
                </c:pt>
                <c:pt idx="39">
                  <c:v>4.0747354934576936E-2</c:v>
                </c:pt>
                <c:pt idx="40">
                  <c:v>4.1766038807941365E-2</c:v>
                </c:pt>
                <c:pt idx="41">
                  <c:v>4.2784722681305787E-2</c:v>
                </c:pt>
                <c:pt idx="42">
                  <c:v>4.3803406554670202E-2</c:v>
                </c:pt>
                <c:pt idx="43">
                  <c:v>4.4822090428034631E-2</c:v>
                </c:pt>
                <c:pt idx="44">
                  <c:v>4.5840774301399052E-2</c:v>
                </c:pt>
                <c:pt idx="45">
                  <c:v>4.6859458174763481E-2</c:v>
                </c:pt>
                <c:pt idx="46">
                  <c:v>4.7878142048127903E-2</c:v>
                </c:pt>
                <c:pt idx="47">
                  <c:v>4.8896825921492325E-2</c:v>
                </c:pt>
                <c:pt idx="48">
                  <c:v>4.9915509794856754E-2</c:v>
                </c:pt>
                <c:pt idx="49">
                  <c:v>5.0934193668221175E-2</c:v>
                </c:pt>
                <c:pt idx="50">
                  <c:v>5.195287754158559E-2</c:v>
                </c:pt>
                <c:pt idx="51">
                  <c:v>5.2971561414950019E-2</c:v>
                </c:pt>
                <c:pt idx="52">
                  <c:v>5.3990245288314441E-2</c:v>
                </c:pt>
                <c:pt idx="53">
                  <c:v>5.5008929161678863E-2</c:v>
                </c:pt>
                <c:pt idx="54">
                  <c:v>5.6027613035043292E-2</c:v>
                </c:pt>
                <c:pt idx="55">
                  <c:v>5.7046296908407713E-2</c:v>
                </c:pt>
                <c:pt idx="56">
                  <c:v>5.8064980781772142E-2</c:v>
                </c:pt>
                <c:pt idx="57">
                  <c:v>5.9083664655136564E-2</c:v>
                </c:pt>
                <c:pt idx="58">
                  <c:v>6.0102348528500979E-2</c:v>
                </c:pt>
                <c:pt idx="59">
                  <c:v>6.1121032401865408E-2</c:v>
                </c:pt>
                <c:pt idx="60">
                  <c:v>6.213971627522983E-2</c:v>
                </c:pt>
                <c:pt idx="61">
                  <c:v>6.3158400148594251E-2</c:v>
                </c:pt>
                <c:pt idx="62">
                  <c:v>6.417708402195868E-2</c:v>
                </c:pt>
                <c:pt idx="63">
                  <c:v>6.5195767895323109E-2</c:v>
                </c:pt>
                <c:pt idx="64">
                  <c:v>6.6214451768687524E-2</c:v>
                </c:pt>
                <c:pt idx="65">
                  <c:v>6.7233135642051953E-2</c:v>
                </c:pt>
                <c:pt idx="66">
                  <c:v>6.8251819515416381E-2</c:v>
                </c:pt>
                <c:pt idx="67">
                  <c:v>6.9270503388780796E-2</c:v>
                </c:pt>
                <c:pt idx="68">
                  <c:v>7.0289187262145225E-2</c:v>
                </c:pt>
                <c:pt idx="69">
                  <c:v>7.1307871135509654E-2</c:v>
                </c:pt>
                <c:pt idx="70">
                  <c:v>7.2326555008874055E-2</c:v>
                </c:pt>
                <c:pt idx="71">
                  <c:v>7.3345238882238484E-2</c:v>
                </c:pt>
                <c:pt idx="72">
                  <c:v>7.4363922755602913E-2</c:v>
                </c:pt>
                <c:pt idx="73">
                  <c:v>7.5382606628967327E-2</c:v>
                </c:pt>
                <c:pt idx="74">
                  <c:v>7.6401290502331756E-2</c:v>
                </c:pt>
                <c:pt idx="75">
                  <c:v>7.7419974375696185E-2</c:v>
                </c:pt>
                <c:pt idx="76">
                  <c:v>7.84386582490606E-2</c:v>
                </c:pt>
                <c:pt idx="77">
                  <c:v>7.9457342122425029E-2</c:v>
                </c:pt>
                <c:pt idx="78">
                  <c:v>8.0476025995789457E-2</c:v>
                </c:pt>
                <c:pt idx="79">
                  <c:v>8.1494709869153872E-2</c:v>
                </c:pt>
                <c:pt idx="80">
                  <c:v>8.2513393742518301E-2</c:v>
                </c:pt>
                <c:pt idx="81">
                  <c:v>8.353207761588273E-2</c:v>
                </c:pt>
                <c:pt idx="82">
                  <c:v>8.4550761489247145E-2</c:v>
                </c:pt>
                <c:pt idx="83">
                  <c:v>8.5569445362611574E-2</c:v>
                </c:pt>
                <c:pt idx="84">
                  <c:v>8.6588129235976002E-2</c:v>
                </c:pt>
                <c:pt idx="85">
                  <c:v>8.7606813109340403E-2</c:v>
                </c:pt>
                <c:pt idx="86">
                  <c:v>8.8625496982704832E-2</c:v>
                </c:pt>
                <c:pt idx="87">
                  <c:v>8.9644180856069261E-2</c:v>
                </c:pt>
                <c:pt idx="88">
                  <c:v>9.066286472943369E-2</c:v>
                </c:pt>
                <c:pt idx="89">
                  <c:v>9.1681548602798105E-2</c:v>
                </c:pt>
                <c:pt idx="90">
                  <c:v>9.2700232476162533E-2</c:v>
                </c:pt>
                <c:pt idx="91">
                  <c:v>9.3718916349526962E-2</c:v>
                </c:pt>
                <c:pt idx="92">
                  <c:v>9.4737600222891377E-2</c:v>
                </c:pt>
                <c:pt idx="93">
                  <c:v>9.5756284096255806E-2</c:v>
                </c:pt>
                <c:pt idx="94">
                  <c:v>9.6774967969620235E-2</c:v>
                </c:pt>
                <c:pt idx="95">
                  <c:v>9.779365184298465E-2</c:v>
                </c:pt>
                <c:pt idx="96">
                  <c:v>9.8812335716349078E-2</c:v>
                </c:pt>
                <c:pt idx="97">
                  <c:v>9.9831019589713507E-2</c:v>
                </c:pt>
                <c:pt idx="98">
                  <c:v>0.10084970346307792</c:v>
                </c:pt>
                <c:pt idx="99">
                  <c:v>0.10186838733644235</c:v>
                </c:pt>
                <c:pt idx="100">
                  <c:v>0.10288707120980678</c:v>
                </c:pt>
                <c:pt idx="101">
                  <c:v>0.10390575508317118</c:v>
                </c:pt>
                <c:pt idx="102">
                  <c:v>0.10492443895653561</c:v>
                </c:pt>
                <c:pt idx="103">
                  <c:v>0.10594312282990004</c:v>
                </c:pt>
                <c:pt idx="104">
                  <c:v>0.10696180670326445</c:v>
                </c:pt>
                <c:pt idx="105">
                  <c:v>0.10798049057662888</c:v>
                </c:pt>
                <c:pt idx="106">
                  <c:v>0.10899917444999331</c:v>
                </c:pt>
                <c:pt idx="107">
                  <c:v>0.11001785832335773</c:v>
                </c:pt>
                <c:pt idx="108">
                  <c:v>0.11103654219672215</c:v>
                </c:pt>
                <c:pt idx="109">
                  <c:v>0.11205522607008658</c:v>
                </c:pt>
                <c:pt idx="110">
                  <c:v>0.113073909943451</c:v>
                </c:pt>
                <c:pt idx="111">
                  <c:v>0.11409259381681543</c:v>
                </c:pt>
                <c:pt idx="112">
                  <c:v>0.11511127769017986</c:v>
                </c:pt>
                <c:pt idx="113">
                  <c:v>0.11612996156354428</c:v>
                </c:pt>
                <c:pt idx="114">
                  <c:v>0.1171486454369087</c:v>
                </c:pt>
                <c:pt idx="115">
                  <c:v>0.11816732931027313</c:v>
                </c:pt>
                <c:pt idx="116">
                  <c:v>0.11918601318363756</c:v>
                </c:pt>
                <c:pt idx="117">
                  <c:v>0.12020469705700196</c:v>
                </c:pt>
                <c:pt idx="118">
                  <c:v>0.12122338093036639</c:v>
                </c:pt>
                <c:pt idx="119">
                  <c:v>0.12224206480373082</c:v>
                </c:pt>
                <c:pt idx="120">
                  <c:v>0.12326074867709523</c:v>
                </c:pt>
                <c:pt idx="121">
                  <c:v>0.12427943255045966</c:v>
                </c:pt>
                <c:pt idx="122">
                  <c:v>0.12529811642382407</c:v>
                </c:pt>
                <c:pt idx="123">
                  <c:v>0.1263168002971885</c:v>
                </c:pt>
                <c:pt idx="124">
                  <c:v>0.12733548417055293</c:v>
                </c:pt>
                <c:pt idx="125">
                  <c:v>0.12835416804391736</c:v>
                </c:pt>
                <c:pt idx="126">
                  <c:v>0.12937285191728179</c:v>
                </c:pt>
                <c:pt idx="127">
                  <c:v>0.13039153579064622</c:v>
                </c:pt>
                <c:pt idx="128">
                  <c:v>0.13141021966401062</c:v>
                </c:pt>
                <c:pt idx="129">
                  <c:v>0.13242890353737505</c:v>
                </c:pt>
                <c:pt idx="130">
                  <c:v>0.13344758741073948</c:v>
                </c:pt>
                <c:pt idx="131">
                  <c:v>0.13446627128410391</c:v>
                </c:pt>
                <c:pt idx="132">
                  <c:v>0.13548495515746833</c:v>
                </c:pt>
                <c:pt idx="133">
                  <c:v>0.13650363903083276</c:v>
                </c:pt>
                <c:pt idx="134">
                  <c:v>0.13752232290419716</c:v>
                </c:pt>
                <c:pt idx="135">
                  <c:v>0.13854100677756159</c:v>
                </c:pt>
                <c:pt idx="136">
                  <c:v>0.13955969065092602</c:v>
                </c:pt>
                <c:pt idx="137">
                  <c:v>0.14057837452429045</c:v>
                </c:pt>
                <c:pt idx="138">
                  <c:v>0.14159705839765488</c:v>
                </c:pt>
                <c:pt idx="139">
                  <c:v>0.14261574227101931</c:v>
                </c:pt>
                <c:pt idx="140">
                  <c:v>0.14363442614438368</c:v>
                </c:pt>
                <c:pt idx="141">
                  <c:v>0.14465311001774811</c:v>
                </c:pt>
                <c:pt idx="142">
                  <c:v>0.14567179389111254</c:v>
                </c:pt>
                <c:pt idx="143">
                  <c:v>0.14669047776447697</c:v>
                </c:pt>
                <c:pt idx="144">
                  <c:v>0.1477091616378414</c:v>
                </c:pt>
                <c:pt idx="145">
                  <c:v>0.14872784551120583</c:v>
                </c:pt>
                <c:pt idx="146">
                  <c:v>0.14974652938457023</c:v>
                </c:pt>
                <c:pt idx="147">
                  <c:v>0.15076521325793465</c:v>
                </c:pt>
                <c:pt idx="148">
                  <c:v>0.15178389713129908</c:v>
                </c:pt>
                <c:pt idx="149">
                  <c:v>0.15280258100466351</c:v>
                </c:pt>
                <c:pt idx="150">
                  <c:v>0.15382126487802794</c:v>
                </c:pt>
                <c:pt idx="151">
                  <c:v>0.15483994875139237</c:v>
                </c:pt>
                <c:pt idx="152">
                  <c:v>0.1558586326247568</c:v>
                </c:pt>
                <c:pt idx="153">
                  <c:v>0.1568773164981212</c:v>
                </c:pt>
                <c:pt idx="154">
                  <c:v>0.15789600037148563</c:v>
                </c:pt>
                <c:pt idx="155">
                  <c:v>0.15891468424485006</c:v>
                </c:pt>
                <c:pt idx="156">
                  <c:v>0.15993336811821449</c:v>
                </c:pt>
                <c:pt idx="157">
                  <c:v>0.16095205199157891</c:v>
                </c:pt>
                <c:pt idx="158">
                  <c:v>0.16197073586494334</c:v>
                </c:pt>
                <c:pt idx="159">
                  <c:v>0.16298941973830774</c:v>
                </c:pt>
                <c:pt idx="160">
                  <c:v>0.16400810361167217</c:v>
                </c:pt>
                <c:pt idx="161">
                  <c:v>0.1650267874850366</c:v>
                </c:pt>
                <c:pt idx="162">
                  <c:v>0.16604547135840103</c:v>
                </c:pt>
                <c:pt idx="163">
                  <c:v>0.16706415523176546</c:v>
                </c:pt>
                <c:pt idx="164">
                  <c:v>0.16808283910512989</c:v>
                </c:pt>
                <c:pt idx="165">
                  <c:v>0.16910152297849429</c:v>
                </c:pt>
                <c:pt idx="166">
                  <c:v>0.17012020685185872</c:v>
                </c:pt>
                <c:pt idx="167">
                  <c:v>0.17113889072522315</c:v>
                </c:pt>
                <c:pt idx="168">
                  <c:v>0.17215757459858758</c:v>
                </c:pt>
                <c:pt idx="169">
                  <c:v>0.173176258471952</c:v>
                </c:pt>
                <c:pt idx="170">
                  <c:v>0.17419494234531643</c:v>
                </c:pt>
                <c:pt idx="171">
                  <c:v>0.17521362621868081</c:v>
                </c:pt>
                <c:pt idx="172">
                  <c:v>0.17623231009204524</c:v>
                </c:pt>
                <c:pt idx="173">
                  <c:v>0.17725099396540966</c:v>
                </c:pt>
                <c:pt idx="174">
                  <c:v>0.17826967783877409</c:v>
                </c:pt>
                <c:pt idx="175">
                  <c:v>0.17928836171213852</c:v>
                </c:pt>
                <c:pt idx="176">
                  <c:v>0.18030704558550295</c:v>
                </c:pt>
                <c:pt idx="177">
                  <c:v>0.18132572945886738</c:v>
                </c:pt>
                <c:pt idx="178">
                  <c:v>0.18234441333223178</c:v>
                </c:pt>
                <c:pt idx="179">
                  <c:v>0.18336309720559621</c:v>
                </c:pt>
                <c:pt idx="180">
                  <c:v>0.18438178107896064</c:v>
                </c:pt>
                <c:pt idx="181">
                  <c:v>0.18540046495232507</c:v>
                </c:pt>
                <c:pt idx="182">
                  <c:v>0.1864191488256895</c:v>
                </c:pt>
                <c:pt idx="183">
                  <c:v>0.18743783269905392</c:v>
                </c:pt>
                <c:pt idx="184">
                  <c:v>0.18845651657241833</c:v>
                </c:pt>
                <c:pt idx="185">
                  <c:v>0.18947520044578275</c:v>
                </c:pt>
                <c:pt idx="186">
                  <c:v>0.19049388431914718</c:v>
                </c:pt>
                <c:pt idx="187">
                  <c:v>0.19151256819251161</c:v>
                </c:pt>
                <c:pt idx="188">
                  <c:v>0.19253125206587604</c:v>
                </c:pt>
                <c:pt idx="189">
                  <c:v>0.19354993593924047</c:v>
                </c:pt>
                <c:pt idx="190">
                  <c:v>0.19456861981260487</c:v>
                </c:pt>
                <c:pt idx="191">
                  <c:v>0.1955873036859693</c:v>
                </c:pt>
                <c:pt idx="192">
                  <c:v>0.19660598755933373</c:v>
                </c:pt>
                <c:pt idx="193">
                  <c:v>0.19762467143269816</c:v>
                </c:pt>
                <c:pt idx="194">
                  <c:v>0.19864335530606259</c:v>
                </c:pt>
                <c:pt idx="195">
                  <c:v>0.19966203917942701</c:v>
                </c:pt>
                <c:pt idx="196">
                  <c:v>0.20068072305279142</c:v>
                </c:pt>
                <c:pt idx="197">
                  <c:v>0.20169940692615584</c:v>
                </c:pt>
                <c:pt idx="198">
                  <c:v>0.20271809079952027</c:v>
                </c:pt>
                <c:pt idx="199">
                  <c:v>0.2037367746728847</c:v>
                </c:pt>
                <c:pt idx="200">
                  <c:v>0.20475545854624913</c:v>
                </c:pt>
                <c:pt idx="201">
                  <c:v>0.20577414241961356</c:v>
                </c:pt>
                <c:pt idx="202">
                  <c:v>0.20679282629297799</c:v>
                </c:pt>
                <c:pt idx="203">
                  <c:v>0.20781151016634236</c:v>
                </c:pt>
                <c:pt idx="204">
                  <c:v>0.20883019403970679</c:v>
                </c:pt>
                <c:pt idx="205">
                  <c:v>0.20984887791307122</c:v>
                </c:pt>
                <c:pt idx="206">
                  <c:v>0.21086756178643565</c:v>
                </c:pt>
                <c:pt idx="207">
                  <c:v>0.21188624565980008</c:v>
                </c:pt>
                <c:pt idx="208">
                  <c:v>0.21290492953316451</c:v>
                </c:pt>
                <c:pt idx="209">
                  <c:v>0.21392361340652891</c:v>
                </c:pt>
                <c:pt idx="210">
                  <c:v>0.21494229727989334</c:v>
                </c:pt>
                <c:pt idx="211">
                  <c:v>0.21596098115325776</c:v>
                </c:pt>
                <c:pt idx="212">
                  <c:v>0.21697966502662219</c:v>
                </c:pt>
                <c:pt idx="213">
                  <c:v>0.21799834889998662</c:v>
                </c:pt>
                <c:pt idx="214">
                  <c:v>0.21901703277335105</c:v>
                </c:pt>
                <c:pt idx="215">
                  <c:v>0.22003571664671545</c:v>
                </c:pt>
                <c:pt idx="216">
                  <c:v>0.22105440052007988</c:v>
                </c:pt>
                <c:pt idx="217">
                  <c:v>0.22207308439344431</c:v>
                </c:pt>
                <c:pt idx="218">
                  <c:v>0.22309176826680874</c:v>
                </c:pt>
                <c:pt idx="219">
                  <c:v>0.22411045214017317</c:v>
                </c:pt>
                <c:pt idx="220">
                  <c:v>0.2251291360135376</c:v>
                </c:pt>
                <c:pt idx="221">
                  <c:v>0.226147819886902</c:v>
                </c:pt>
                <c:pt idx="222">
                  <c:v>0.22716650376026642</c:v>
                </c:pt>
                <c:pt idx="223">
                  <c:v>0.22818518763363085</c:v>
                </c:pt>
                <c:pt idx="224">
                  <c:v>0.22920387150699528</c:v>
                </c:pt>
                <c:pt idx="225">
                  <c:v>0.23022255538035971</c:v>
                </c:pt>
                <c:pt idx="226">
                  <c:v>0.23124123925372414</c:v>
                </c:pt>
                <c:pt idx="227">
                  <c:v>0.23225992312708857</c:v>
                </c:pt>
                <c:pt idx="228">
                  <c:v>0.23327860700045297</c:v>
                </c:pt>
                <c:pt idx="229">
                  <c:v>0.2342972908738174</c:v>
                </c:pt>
                <c:pt idx="230">
                  <c:v>0.23531597474718183</c:v>
                </c:pt>
                <c:pt idx="231">
                  <c:v>0.23633465862054626</c:v>
                </c:pt>
                <c:pt idx="232">
                  <c:v>0.23735334249391069</c:v>
                </c:pt>
                <c:pt idx="233">
                  <c:v>0.23837202636727511</c:v>
                </c:pt>
                <c:pt idx="234">
                  <c:v>0.23939071024063949</c:v>
                </c:pt>
                <c:pt idx="235">
                  <c:v>0.24040939411400392</c:v>
                </c:pt>
                <c:pt idx="236">
                  <c:v>0.24142807798736834</c:v>
                </c:pt>
                <c:pt idx="237">
                  <c:v>0.24244676186073277</c:v>
                </c:pt>
                <c:pt idx="238">
                  <c:v>0.2434654457340972</c:v>
                </c:pt>
                <c:pt idx="239">
                  <c:v>0.24448412960746163</c:v>
                </c:pt>
                <c:pt idx="240">
                  <c:v>0.24550281348082603</c:v>
                </c:pt>
                <c:pt idx="241">
                  <c:v>0.24652149735419046</c:v>
                </c:pt>
                <c:pt idx="242">
                  <c:v>0.24754018122755489</c:v>
                </c:pt>
                <c:pt idx="243">
                  <c:v>0.24855886510091932</c:v>
                </c:pt>
                <c:pt idx="244">
                  <c:v>0.24957754897428375</c:v>
                </c:pt>
                <c:pt idx="245">
                  <c:v>0.25059623284764815</c:v>
                </c:pt>
                <c:pt idx="246">
                  <c:v>0.2516149167210126</c:v>
                </c:pt>
                <c:pt idx="247">
                  <c:v>0.25263360059437701</c:v>
                </c:pt>
                <c:pt idx="248">
                  <c:v>0.25365228446774146</c:v>
                </c:pt>
                <c:pt idx="249">
                  <c:v>0.25467096834110586</c:v>
                </c:pt>
                <c:pt idx="250">
                  <c:v>0.25568965221447026</c:v>
                </c:pt>
                <c:pt idx="251">
                  <c:v>0.25670833608783472</c:v>
                </c:pt>
                <c:pt idx="252">
                  <c:v>0.25772701996119912</c:v>
                </c:pt>
                <c:pt idx="253">
                  <c:v>0.25874570383456358</c:v>
                </c:pt>
                <c:pt idx="254">
                  <c:v>0.25976438770792798</c:v>
                </c:pt>
                <c:pt idx="255">
                  <c:v>0.26078307158129244</c:v>
                </c:pt>
                <c:pt idx="256">
                  <c:v>0.26180175545465684</c:v>
                </c:pt>
                <c:pt idx="257">
                  <c:v>0.26282043932802124</c:v>
                </c:pt>
                <c:pt idx="258">
                  <c:v>0.26383912320138569</c:v>
                </c:pt>
                <c:pt idx="259">
                  <c:v>0.2648578070747501</c:v>
                </c:pt>
                <c:pt idx="260">
                  <c:v>0.26587649094811455</c:v>
                </c:pt>
                <c:pt idx="261">
                  <c:v>0.26689517482147895</c:v>
                </c:pt>
                <c:pt idx="262">
                  <c:v>0.26791385869484335</c:v>
                </c:pt>
                <c:pt idx="263">
                  <c:v>0.26893254256820781</c:v>
                </c:pt>
                <c:pt idx="264">
                  <c:v>0.26995122644157221</c:v>
                </c:pt>
                <c:pt idx="265">
                  <c:v>0.27096991031493667</c:v>
                </c:pt>
                <c:pt idx="266">
                  <c:v>0.27198859418830107</c:v>
                </c:pt>
                <c:pt idx="267">
                  <c:v>0.27300727806166553</c:v>
                </c:pt>
                <c:pt idx="268">
                  <c:v>0.27402596193502993</c:v>
                </c:pt>
                <c:pt idx="269">
                  <c:v>0.27504464580839433</c:v>
                </c:pt>
                <c:pt idx="270">
                  <c:v>0.27606332968175878</c:v>
                </c:pt>
                <c:pt idx="271">
                  <c:v>0.27708201355512319</c:v>
                </c:pt>
                <c:pt idx="272">
                  <c:v>0.27810069742848764</c:v>
                </c:pt>
                <c:pt idx="273">
                  <c:v>0.27911938130185204</c:v>
                </c:pt>
                <c:pt idx="274">
                  <c:v>0.2801380651752165</c:v>
                </c:pt>
                <c:pt idx="275">
                  <c:v>0.2811567490485809</c:v>
                </c:pt>
                <c:pt idx="276">
                  <c:v>0.2821754329219453</c:v>
                </c:pt>
                <c:pt idx="277">
                  <c:v>0.28319411679530976</c:v>
                </c:pt>
                <c:pt idx="278">
                  <c:v>0.28421280066867416</c:v>
                </c:pt>
                <c:pt idx="279">
                  <c:v>0.28523148454203862</c:v>
                </c:pt>
                <c:pt idx="280">
                  <c:v>0.28625016841540302</c:v>
                </c:pt>
                <c:pt idx="281">
                  <c:v>0.28726885228876736</c:v>
                </c:pt>
                <c:pt idx="282">
                  <c:v>0.28828753616213182</c:v>
                </c:pt>
                <c:pt idx="283">
                  <c:v>0.28930622003549622</c:v>
                </c:pt>
                <c:pt idx="284">
                  <c:v>0.29032490390886068</c:v>
                </c:pt>
                <c:pt idx="285">
                  <c:v>0.29134358778222508</c:v>
                </c:pt>
                <c:pt idx="286">
                  <c:v>0.29236227165558953</c:v>
                </c:pt>
                <c:pt idx="287">
                  <c:v>0.29338095552895394</c:v>
                </c:pt>
                <c:pt idx="288">
                  <c:v>0.29439963940231834</c:v>
                </c:pt>
                <c:pt idx="289">
                  <c:v>0.29541832327568279</c:v>
                </c:pt>
                <c:pt idx="290">
                  <c:v>0.29643700714904719</c:v>
                </c:pt>
                <c:pt idx="291">
                  <c:v>0.29745569102241165</c:v>
                </c:pt>
                <c:pt idx="292">
                  <c:v>0.29847437489577605</c:v>
                </c:pt>
                <c:pt idx="293">
                  <c:v>0.29949305876914045</c:v>
                </c:pt>
                <c:pt idx="294">
                  <c:v>0.30051174264250491</c:v>
                </c:pt>
                <c:pt idx="295">
                  <c:v>0.30153042651586931</c:v>
                </c:pt>
                <c:pt idx="296">
                  <c:v>0.30254911038923377</c:v>
                </c:pt>
                <c:pt idx="297">
                  <c:v>0.30356779426259817</c:v>
                </c:pt>
                <c:pt idx="298">
                  <c:v>0.30458647813596262</c:v>
                </c:pt>
                <c:pt idx="299">
                  <c:v>0.30560516200932702</c:v>
                </c:pt>
                <c:pt idx="300">
                  <c:v>0.30662384588269143</c:v>
                </c:pt>
                <c:pt idx="301">
                  <c:v>0.30764252975605588</c:v>
                </c:pt>
                <c:pt idx="302">
                  <c:v>0.30866121362942028</c:v>
                </c:pt>
                <c:pt idx="303">
                  <c:v>0.30967989750278474</c:v>
                </c:pt>
                <c:pt idx="304">
                  <c:v>0.31069858137614914</c:v>
                </c:pt>
                <c:pt idx="305">
                  <c:v>0.3117172652495136</c:v>
                </c:pt>
                <c:pt idx="306">
                  <c:v>0.312735949122878</c:v>
                </c:pt>
                <c:pt idx="307">
                  <c:v>0.3137546329962424</c:v>
                </c:pt>
                <c:pt idx="308">
                  <c:v>0.31477331686960686</c:v>
                </c:pt>
                <c:pt idx="309">
                  <c:v>0.31579200074297126</c:v>
                </c:pt>
                <c:pt idx="310">
                  <c:v>0.31681068461633571</c:v>
                </c:pt>
                <c:pt idx="311">
                  <c:v>0.31782936848970011</c:v>
                </c:pt>
                <c:pt idx="312">
                  <c:v>0.31884805236306452</c:v>
                </c:pt>
                <c:pt idx="313">
                  <c:v>0.31986673623642897</c:v>
                </c:pt>
                <c:pt idx="314">
                  <c:v>0.32088542010979337</c:v>
                </c:pt>
                <c:pt idx="315">
                  <c:v>0.32190410398315783</c:v>
                </c:pt>
                <c:pt idx="316">
                  <c:v>0.32292278785652223</c:v>
                </c:pt>
                <c:pt idx="317">
                  <c:v>0.32394147172988669</c:v>
                </c:pt>
                <c:pt idx="318">
                  <c:v>0.32496015560325109</c:v>
                </c:pt>
                <c:pt idx="319">
                  <c:v>0.32597883947661549</c:v>
                </c:pt>
                <c:pt idx="320">
                  <c:v>0.32699752334997995</c:v>
                </c:pt>
                <c:pt idx="321">
                  <c:v>0.32801620722334435</c:v>
                </c:pt>
                <c:pt idx="322">
                  <c:v>0.3290348910967088</c:v>
                </c:pt>
                <c:pt idx="323">
                  <c:v>0.3300535749700732</c:v>
                </c:pt>
                <c:pt idx="324">
                  <c:v>0.33107225884343766</c:v>
                </c:pt>
                <c:pt idx="325">
                  <c:v>0.33209094271680206</c:v>
                </c:pt>
                <c:pt idx="326">
                  <c:v>0.33310962659016646</c:v>
                </c:pt>
                <c:pt idx="327">
                  <c:v>0.33412831046353092</c:v>
                </c:pt>
                <c:pt idx="328">
                  <c:v>0.33514699433689532</c:v>
                </c:pt>
                <c:pt idx="329">
                  <c:v>0.33616567821025978</c:v>
                </c:pt>
                <c:pt idx="330">
                  <c:v>0.33718436208362418</c:v>
                </c:pt>
                <c:pt idx="331">
                  <c:v>0.33820304595698858</c:v>
                </c:pt>
                <c:pt idx="332">
                  <c:v>0.33922172983035304</c:v>
                </c:pt>
                <c:pt idx="333">
                  <c:v>0.34024041370371744</c:v>
                </c:pt>
                <c:pt idx="334">
                  <c:v>0.34125909757708189</c:v>
                </c:pt>
                <c:pt idx="335">
                  <c:v>0.34227778145044629</c:v>
                </c:pt>
                <c:pt idx="336">
                  <c:v>0.34329646532381075</c:v>
                </c:pt>
                <c:pt idx="337">
                  <c:v>0.34431514919717515</c:v>
                </c:pt>
                <c:pt idx="338">
                  <c:v>0.34533383307053955</c:v>
                </c:pt>
                <c:pt idx="339">
                  <c:v>0.34635251694390401</c:v>
                </c:pt>
                <c:pt idx="340">
                  <c:v>0.34737120081726841</c:v>
                </c:pt>
                <c:pt idx="341">
                  <c:v>0.34838988469063287</c:v>
                </c:pt>
                <c:pt idx="342">
                  <c:v>0.34940856856399727</c:v>
                </c:pt>
                <c:pt idx="343">
                  <c:v>0.35042725243736161</c:v>
                </c:pt>
                <c:pt idx="344">
                  <c:v>0.35144593631072607</c:v>
                </c:pt>
                <c:pt idx="345">
                  <c:v>0.35246462018409047</c:v>
                </c:pt>
                <c:pt idx="346">
                  <c:v>0.35348330405745493</c:v>
                </c:pt>
                <c:pt idx="347">
                  <c:v>0.35450198793081933</c:v>
                </c:pt>
                <c:pt idx="348">
                  <c:v>0.35552067180418379</c:v>
                </c:pt>
                <c:pt idx="349">
                  <c:v>0.35653935567754819</c:v>
                </c:pt>
                <c:pt idx="350">
                  <c:v>0.35755803955091259</c:v>
                </c:pt>
                <c:pt idx="351">
                  <c:v>0.35857672342427704</c:v>
                </c:pt>
                <c:pt idx="352">
                  <c:v>0.35959540729764145</c:v>
                </c:pt>
                <c:pt idx="353">
                  <c:v>0.3606140911710059</c:v>
                </c:pt>
                <c:pt idx="354">
                  <c:v>0.3616327750443703</c:v>
                </c:pt>
                <c:pt idx="355">
                  <c:v>0.36265145891773476</c:v>
                </c:pt>
                <c:pt idx="356">
                  <c:v>0.36367014279109916</c:v>
                </c:pt>
                <c:pt idx="357">
                  <c:v>0.36468882666446356</c:v>
                </c:pt>
                <c:pt idx="358">
                  <c:v>0.36570751053782802</c:v>
                </c:pt>
                <c:pt idx="359">
                  <c:v>0.36672619441119242</c:v>
                </c:pt>
                <c:pt idx="360">
                  <c:v>0.36774487828455688</c:v>
                </c:pt>
                <c:pt idx="361">
                  <c:v>0.36876356215792128</c:v>
                </c:pt>
                <c:pt idx="362">
                  <c:v>0.36978224603128568</c:v>
                </c:pt>
                <c:pt idx="363">
                  <c:v>0.37080092990465013</c:v>
                </c:pt>
                <c:pt idx="364">
                  <c:v>0.37181961377801453</c:v>
                </c:pt>
                <c:pt idx="365">
                  <c:v>0.37283829765137899</c:v>
                </c:pt>
                <c:pt idx="366">
                  <c:v>0.37385698152474339</c:v>
                </c:pt>
                <c:pt idx="367">
                  <c:v>0.37487566539810785</c:v>
                </c:pt>
                <c:pt idx="368">
                  <c:v>0.37589434927147225</c:v>
                </c:pt>
                <c:pt idx="369">
                  <c:v>0.37691303314483665</c:v>
                </c:pt>
                <c:pt idx="370">
                  <c:v>0.37793171701820111</c:v>
                </c:pt>
                <c:pt idx="371">
                  <c:v>0.37895040089156551</c:v>
                </c:pt>
                <c:pt idx="372">
                  <c:v>0.37996908476492997</c:v>
                </c:pt>
                <c:pt idx="373">
                  <c:v>0.38098776863829437</c:v>
                </c:pt>
                <c:pt idx="374">
                  <c:v>0.38200645251165877</c:v>
                </c:pt>
                <c:pt idx="375">
                  <c:v>0.38302513638502322</c:v>
                </c:pt>
                <c:pt idx="376">
                  <c:v>0.38404382025838762</c:v>
                </c:pt>
                <c:pt idx="377">
                  <c:v>0.38506250413175208</c:v>
                </c:pt>
                <c:pt idx="378">
                  <c:v>0.38608118800511648</c:v>
                </c:pt>
                <c:pt idx="379">
                  <c:v>0.38709987187848094</c:v>
                </c:pt>
                <c:pt idx="380">
                  <c:v>0.38811855575184534</c:v>
                </c:pt>
                <c:pt idx="381">
                  <c:v>0.38913723962520974</c:v>
                </c:pt>
                <c:pt idx="382">
                  <c:v>0.3901559234985742</c:v>
                </c:pt>
                <c:pt idx="383">
                  <c:v>0.3911746073719386</c:v>
                </c:pt>
                <c:pt idx="384">
                  <c:v>0.39219329124530306</c:v>
                </c:pt>
                <c:pt idx="385">
                  <c:v>0.39321197511866746</c:v>
                </c:pt>
                <c:pt idx="386">
                  <c:v>0.39423065899203191</c:v>
                </c:pt>
                <c:pt idx="387">
                  <c:v>0.39524934286539631</c:v>
                </c:pt>
                <c:pt idx="388">
                  <c:v>0.39626802673876071</c:v>
                </c:pt>
                <c:pt idx="389">
                  <c:v>0.39728671061212517</c:v>
                </c:pt>
                <c:pt idx="390">
                  <c:v>0.39830539448548957</c:v>
                </c:pt>
                <c:pt idx="391">
                  <c:v>0.39932407835885403</c:v>
                </c:pt>
                <c:pt idx="392">
                  <c:v>0.40034276223221843</c:v>
                </c:pt>
                <c:pt idx="393">
                  <c:v>0.40136144610558283</c:v>
                </c:pt>
                <c:pt idx="394">
                  <c:v>0.40238012997894729</c:v>
                </c:pt>
                <c:pt idx="395">
                  <c:v>0.40339881385231169</c:v>
                </c:pt>
                <c:pt idx="396">
                  <c:v>0.40441749772567614</c:v>
                </c:pt>
                <c:pt idx="397">
                  <c:v>0.40543618159904055</c:v>
                </c:pt>
                <c:pt idx="398">
                  <c:v>0.406454865472405</c:v>
                </c:pt>
                <c:pt idx="399">
                  <c:v>0.4074735493457694</c:v>
                </c:pt>
                <c:pt idx="400">
                  <c:v>0.4084922332191338</c:v>
                </c:pt>
                <c:pt idx="401">
                  <c:v>0.40951091709249826</c:v>
                </c:pt>
                <c:pt idx="402">
                  <c:v>0.41052960096586266</c:v>
                </c:pt>
                <c:pt idx="403">
                  <c:v>0.41154828483922712</c:v>
                </c:pt>
                <c:pt idx="404">
                  <c:v>0.41256696871259152</c:v>
                </c:pt>
                <c:pt idx="405">
                  <c:v>0.41358565258595598</c:v>
                </c:pt>
                <c:pt idx="406">
                  <c:v>0.41460433645932032</c:v>
                </c:pt>
                <c:pt idx="407">
                  <c:v>0.41562302033268472</c:v>
                </c:pt>
                <c:pt idx="408">
                  <c:v>0.41664170420604918</c:v>
                </c:pt>
                <c:pt idx="409">
                  <c:v>0.41766038807941358</c:v>
                </c:pt>
                <c:pt idx="410">
                  <c:v>0.41867907195277804</c:v>
                </c:pt>
                <c:pt idx="411">
                  <c:v>0.41969775582614244</c:v>
                </c:pt>
                <c:pt idx="412">
                  <c:v>0.42071643969950684</c:v>
                </c:pt>
                <c:pt idx="413">
                  <c:v>0.4217351235728713</c:v>
                </c:pt>
                <c:pt idx="414">
                  <c:v>0.4227538074462357</c:v>
                </c:pt>
                <c:pt idx="415">
                  <c:v>0.42377249131960015</c:v>
                </c:pt>
                <c:pt idx="416">
                  <c:v>0.42479117519296455</c:v>
                </c:pt>
                <c:pt idx="417">
                  <c:v>0.42580985906632901</c:v>
                </c:pt>
                <c:pt idx="418">
                  <c:v>0.42682854293969341</c:v>
                </c:pt>
                <c:pt idx="419">
                  <c:v>0.42784722681305781</c:v>
                </c:pt>
                <c:pt idx="420">
                  <c:v>0.42886591068642227</c:v>
                </c:pt>
                <c:pt idx="421">
                  <c:v>0.42988459455978667</c:v>
                </c:pt>
                <c:pt idx="422">
                  <c:v>0.43090327843315113</c:v>
                </c:pt>
                <c:pt idx="423">
                  <c:v>0.43192196230651553</c:v>
                </c:pt>
                <c:pt idx="424">
                  <c:v>0.43294064617987993</c:v>
                </c:pt>
                <c:pt idx="425">
                  <c:v>0.43395933005324439</c:v>
                </c:pt>
                <c:pt idx="426">
                  <c:v>0.43497801392660879</c:v>
                </c:pt>
                <c:pt idx="427">
                  <c:v>0.43599669779997324</c:v>
                </c:pt>
                <c:pt idx="428">
                  <c:v>0.43701538167333764</c:v>
                </c:pt>
                <c:pt idx="429">
                  <c:v>0.4380340655467021</c:v>
                </c:pt>
                <c:pt idx="430">
                  <c:v>0.4390527494200665</c:v>
                </c:pt>
                <c:pt idx="431">
                  <c:v>0.4400714332934309</c:v>
                </c:pt>
                <c:pt idx="432">
                  <c:v>0.44109011716679536</c:v>
                </c:pt>
                <c:pt idx="433">
                  <c:v>0.44210880104015976</c:v>
                </c:pt>
                <c:pt idx="434">
                  <c:v>0.44312748491352422</c:v>
                </c:pt>
                <c:pt idx="435">
                  <c:v>0.44414616878688862</c:v>
                </c:pt>
                <c:pt idx="436">
                  <c:v>0.44516485266025307</c:v>
                </c:pt>
                <c:pt idx="437">
                  <c:v>0.44618353653361748</c:v>
                </c:pt>
                <c:pt idx="438">
                  <c:v>0.44720222040698188</c:v>
                </c:pt>
                <c:pt idx="439">
                  <c:v>0.44822090428034633</c:v>
                </c:pt>
                <c:pt idx="440">
                  <c:v>0.44923958815371073</c:v>
                </c:pt>
                <c:pt idx="441">
                  <c:v>0.45025827202707519</c:v>
                </c:pt>
                <c:pt idx="442">
                  <c:v>0.45127695590043959</c:v>
                </c:pt>
                <c:pt idx="443">
                  <c:v>0.45229563977380399</c:v>
                </c:pt>
                <c:pt idx="444">
                  <c:v>0.45331432364716845</c:v>
                </c:pt>
                <c:pt idx="445">
                  <c:v>0.45433300752053285</c:v>
                </c:pt>
                <c:pt idx="446">
                  <c:v>0.45535169139389731</c:v>
                </c:pt>
                <c:pt idx="447">
                  <c:v>0.45637037526726171</c:v>
                </c:pt>
                <c:pt idx="448">
                  <c:v>0.45738905914062616</c:v>
                </c:pt>
                <c:pt idx="449">
                  <c:v>0.45840774301399057</c:v>
                </c:pt>
                <c:pt idx="450">
                  <c:v>0.45942642688735497</c:v>
                </c:pt>
                <c:pt idx="451">
                  <c:v>0.46044511076071942</c:v>
                </c:pt>
                <c:pt idx="452">
                  <c:v>0.46146379463408382</c:v>
                </c:pt>
                <c:pt idx="453">
                  <c:v>0.46248247850744828</c:v>
                </c:pt>
                <c:pt idx="454">
                  <c:v>0.46350116238081268</c:v>
                </c:pt>
                <c:pt idx="455">
                  <c:v>0.46451984625417714</c:v>
                </c:pt>
                <c:pt idx="456">
                  <c:v>0.46553853012754154</c:v>
                </c:pt>
                <c:pt idx="457">
                  <c:v>0.46655721400090594</c:v>
                </c:pt>
                <c:pt idx="458">
                  <c:v>0.4675758978742704</c:v>
                </c:pt>
                <c:pt idx="459">
                  <c:v>0.4685945817476348</c:v>
                </c:pt>
                <c:pt idx="460">
                  <c:v>0.46961326562099925</c:v>
                </c:pt>
                <c:pt idx="461">
                  <c:v>0.47063194949436365</c:v>
                </c:pt>
                <c:pt idx="462">
                  <c:v>0.47165063336772806</c:v>
                </c:pt>
                <c:pt idx="463">
                  <c:v>0.47266931724109251</c:v>
                </c:pt>
                <c:pt idx="464">
                  <c:v>0.47368800111445691</c:v>
                </c:pt>
                <c:pt idx="465">
                  <c:v>0.47470668498782137</c:v>
                </c:pt>
                <c:pt idx="466">
                  <c:v>0.47572536886118577</c:v>
                </c:pt>
                <c:pt idx="467">
                  <c:v>0.47674405273455023</c:v>
                </c:pt>
                <c:pt idx="468">
                  <c:v>0.47776273660791457</c:v>
                </c:pt>
                <c:pt idx="469">
                  <c:v>0.47878142048127897</c:v>
                </c:pt>
                <c:pt idx="470">
                  <c:v>0.47980010435464343</c:v>
                </c:pt>
                <c:pt idx="471">
                  <c:v>0.48081878822800783</c:v>
                </c:pt>
                <c:pt idx="472">
                  <c:v>0.48183747210137229</c:v>
                </c:pt>
                <c:pt idx="473">
                  <c:v>0.48285615597473669</c:v>
                </c:pt>
                <c:pt idx="474">
                  <c:v>0.48387483984810109</c:v>
                </c:pt>
                <c:pt idx="475">
                  <c:v>0.48489352372146555</c:v>
                </c:pt>
                <c:pt idx="476">
                  <c:v>0.48591220759482995</c:v>
                </c:pt>
                <c:pt idx="477">
                  <c:v>0.4869308914681944</c:v>
                </c:pt>
                <c:pt idx="478">
                  <c:v>0.48794957534155881</c:v>
                </c:pt>
                <c:pt idx="479">
                  <c:v>0.48896825921492326</c:v>
                </c:pt>
                <c:pt idx="480">
                  <c:v>0.48998694308828766</c:v>
                </c:pt>
                <c:pt idx="481">
                  <c:v>0.49100562696165206</c:v>
                </c:pt>
                <c:pt idx="482">
                  <c:v>0.49202431083501652</c:v>
                </c:pt>
                <c:pt idx="483">
                  <c:v>0.49304299470838092</c:v>
                </c:pt>
                <c:pt idx="484">
                  <c:v>0.49406167858174538</c:v>
                </c:pt>
                <c:pt idx="485">
                  <c:v>0.49508036245510978</c:v>
                </c:pt>
                <c:pt idx="486">
                  <c:v>0.49609904632847424</c:v>
                </c:pt>
                <c:pt idx="487">
                  <c:v>0.49711773020183864</c:v>
                </c:pt>
                <c:pt idx="488">
                  <c:v>0.49813641407520304</c:v>
                </c:pt>
                <c:pt idx="489">
                  <c:v>0.49915509794856749</c:v>
                </c:pt>
                <c:pt idx="490">
                  <c:v>0.50017378182193195</c:v>
                </c:pt>
                <c:pt idx="491">
                  <c:v>0.5011924656952963</c:v>
                </c:pt>
                <c:pt idx="492">
                  <c:v>0.50221114956866075</c:v>
                </c:pt>
                <c:pt idx="493">
                  <c:v>0.50322983344202521</c:v>
                </c:pt>
                <c:pt idx="494">
                  <c:v>0.50424851731538956</c:v>
                </c:pt>
                <c:pt idx="495">
                  <c:v>0.50526720118875401</c:v>
                </c:pt>
                <c:pt idx="496">
                  <c:v>0.50628588506211847</c:v>
                </c:pt>
                <c:pt idx="497">
                  <c:v>0.50730456893548292</c:v>
                </c:pt>
                <c:pt idx="498">
                  <c:v>0.50832325280884727</c:v>
                </c:pt>
                <c:pt idx="499">
                  <c:v>0.50934193668221173</c:v>
                </c:pt>
                <c:pt idx="500">
                  <c:v>0.51036062055557618</c:v>
                </c:pt>
                <c:pt idx="501">
                  <c:v>0.51137930442894053</c:v>
                </c:pt>
                <c:pt idx="502">
                  <c:v>0.51239798830230499</c:v>
                </c:pt>
                <c:pt idx="503">
                  <c:v>0.51341667217566944</c:v>
                </c:pt>
                <c:pt idx="504">
                  <c:v>0.5144353560490339</c:v>
                </c:pt>
                <c:pt idx="505">
                  <c:v>0.51545403992239824</c:v>
                </c:pt>
                <c:pt idx="506">
                  <c:v>0.5164727237957627</c:v>
                </c:pt>
                <c:pt idx="507">
                  <c:v>0.51749140766912716</c:v>
                </c:pt>
                <c:pt idx="508">
                  <c:v>0.5185100915424915</c:v>
                </c:pt>
                <c:pt idx="509">
                  <c:v>0.51952877541585596</c:v>
                </c:pt>
                <c:pt idx="510">
                  <c:v>0.52054745928922042</c:v>
                </c:pt>
                <c:pt idx="511">
                  <c:v>0.52156614316258487</c:v>
                </c:pt>
                <c:pt idx="512">
                  <c:v>0.52258482703594922</c:v>
                </c:pt>
                <c:pt idx="513">
                  <c:v>0.52360351090931367</c:v>
                </c:pt>
                <c:pt idx="514">
                  <c:v>0.52462219478267813</c:v>
                </c:pt>
                <c:pt idx="515">
                  <c:v>0.52564087865604248</c:v>
                </c:pt>
                <c:pt idx="516">
                  <c:v>0.52665956252940693</c:v>
                </c:pt>
                <c:pt idx="517">
                  <c:v>0.52767824640277139</c:v>
                </c:pt>
                <c:pt idx="518">
                  <c:v>0.52869693027613573</c:v>
                </c:pt>
                <c:pt idx="519">
                  <c:v>0.52971561414950019</c:v>
                </c:pt>
                <c:pt idx="520">
                  <c:v>0.53073429802286465</c:v>
                </c:pt>
                <c:pt idx="521">
                  <c:v>0.5317529818962291</c:v>
                </c:pt>
                <c:pt idx="522">
                  <c:v>0.53277166576959345</c:v>
                </c:pt>
                <c:pt idx="523">
                  <c:v>0.53379034964295791</c:v>
                </c:pt>
                <c:pt idx="524">
                  <c:v>0.53480903351632236</c:v>
                </c:pt>
                <c:pt idx="525">
                  <c:v>0.53582771738968671</c:v>
                </c:pt>
                <c:pt idx="526">
                  <c:v>0.53684640126305117</c:v>
                </c:pt>
                <c:pt idx="527">
                  <c:v>0.53786508513641562</c:v>
                </c:pt>
                <c:pt idx="528">
                  <c:v>0.53888376900978008</c:v>
                </c:pt>
                <c:pt idx="529">
                  <c:v>0.53990245288314442</c:v>
                </c:pt>
                <c:pt idx="530">
                  <c:v>0.54092113675650888</c:v>
                </c:pt>
                <c:pt idx="531">
                  <c:v>0.54193982062987334</c:v>
                </c:pt>
                <c:pt idx="532">
                  <c:v>0.54295850450323768</c:v>
                </c:pt>
                <c:pt idx="533">
                  <c:v>0.54397718837660214</c:v>
                </c:pt>
                <c:pt idx="534">
                  <c:v>0.5449958722499666</c:v>
                </c:pt>
                <c:pt idx="535">
                  <c:v>0.54601455612333105</c:v>
                </c:pt>
                <c:pt idx="536">
                  <c:v>0.5470332399966954</c:v>
                </c:pt>
                <c:pt idx="537">
                  <c:v>0.54805192387005985</c:v>
                </c:pt>
                <c:pt idx="538">
                  <c:v>0.54907060774342431</c:v>
                </c:pt>
                <c:pt idx="539">
                  <c:v>0.55008929161678866</c:v>
                </c:pt>
                <c:pt idx="540">
                  <c:v>0.55110797549015311</c:v>
                </c:pt>
                <c:pt idx="541">
                  <c:v>0.55212665936351757</c:v>
                </c:pt>
                <c:pt idx="542">
                  <c:v>0.55314534323688203</c:v>
                </c:pt>
                <c:pt idx="543">
                  <c:v>0.55416402711024637</c:v>
                </c:pt>
                <c:pt idx="544">
                  <c:v>0.55518271098361083</c:v>
                </c:pt>
                <c:pt idx="545">
                  <c:v>0.55620139485697528</c:v>
                </c:pt>
                <c:pt idx="546">
                  <c:v>0.55722007873033963</c:v>
                </c:pt>
                <c:pt idx="547">
                  <c:v>0.55823876260370409</c:v>
                </c:pt>
                <c:pt idx="548">
                  <c:v>0.55925744647706854</c:v>
                </c:pt>
                <c:pt idx="549">
                  <c:v>0.560276130350433</c:v>
                </c:pt>
                <c:pt idx="550">
                  <c:v>0.56129481422379734</c:v>
                </c:pt>
                <c:pt idx="551">
                  <c:v>0.5623134980971618</c:v>
                </c:pt>
                <c:pt idx="552">
                  <c:v>0.56333218197052626</c:v>
                </c:pt>
                <c:pt idx="553">
                  <c:v>0.5643508658438906</c:v>
                </c:pt>
                <c:pt idx="554">
                  <c:v>0.56536954971725506</c:v>
                </c:pt>
                <c:pt idx="555">
                  <c:v>0.56638823359061952</c:v>
                </c:pt>
                <c:pt idx="556">
                  <c:v>0.56740691746398386</c:v>
                </c:pt>
                <c:pt idx="557">
                  <c:v>0.56842560133734832</c:v>
                </c:pt>
                <c:pt idx="558">
                  <c:v>0.56944428521071278</c:v>
                </c:pt>
                <c:pt idx="559">
                  <c:v>0.57046296908407723</c:v>
                </c:pt>
                <c:pt idx="560">
                  <c:v>0.57148165295744158</c:v>
                </c:pt>
                <c:pt idx="561">
                  <c:v>0.57250033683080603</c:v>
                </c:pt>
                <c:pt idx="562">
                  <c:v>0.57351902070417038</c:v>
                </c:pt>
                <c:pt idx="563">
                  <c:v>0.57453770457753472</c:v>
                </c:pt>
                <c:pt idx="564">
                  <c:v>0.57555638845089918</c:v>
                </c:pt>
                <c:pt idx="565">
                  <c:v>0.57657507232426364</c:v>
                </c:pt>
                <c:pt idx="566">
                  <c:v>0.57759375619762809</c:v>
                </c:pt>
                <c:pt idx="567">
                  <c:v>0.57861244007099244</c:v>
                </c:pt>
                <c:pt idx="568">
                  <c:v>0.5796311239443569</c:v>
                </c:pt>
                <c:pt idx="569">
                  <c:v>0.58064980781772135</c:v>
                </c:pt>
                <c:pt idx="570">
                  <c:v>0.5816684916910857</c:v>
                </c:pt>
                <c:pt idx="571">
                  <c:v>0.58268717556445015</c:v>
                </c:pt>
                <c:pt idx="572">
                  <c:v>0.58370585943781461</c:v>
                </c:pt>
                <c:pt idx="573">
                  <c:v>0.58472454331117907</c:v>
                </c:pt>
                <c:pt idx="574">
                  <c:v>0.58574322718454341</c:v>
                </c:pt>
                <c:pt idx="575">
                  <c:v>0.58676191105790787</c:v>
                </c:pt>
                <c:pt idx="576">
                  <c:v>0.58778059493127233</c:v>
                </c:pt>
                <c:pt idx="577">
                  <c:v>0.58879927880463667</c:v>
                </c:pt>
                <c:pt idx="578">
                  <c:v>0.58981796267800113</c:v>
                </c:pt>
                <c:pt idx="579">
                  <c:v>0.59083664655136559</c:v>
                </c:pt>
                <c:pt idx="580">
                  <c:v>0.59185533042473004</c:v>
                </c:pt>
                <c:pt idx="581">
                  <c:v>0.59287401429809439</c:v>
                </c:pt>
                <c:pt idx="582">
                  <c:v>0.59389269817145884</c:v>
                </c:pt>
                <c:pt idx="583">
                  <c:v>0.5949113820448233</c:v>
                </c:pt>
                <c:pt idx="584">
                  <c:v>0.59593006591818765</c:v>
                </c:pt>
                <c:pt idx="585">
                  <c:v>0.5969487497915521</c:v>
                </c:pt>
                <c:pt idx="586">
                  <c:v>0.59796743366491656</c:v>
                </c:pt>
                <c:pt idx="587">
                  <c:v>0.5989861175382809</c:v>
                </c:pt>
                <c:pt idx="588">
                  <c:v>0.60000480141164536</c:v>
                </c:pt>
                <c:pt idx="589">
                  <c:v>0.60102348528500982</c:v>
                </c:pt>
                <c:pt idx="590">
                  <c:v>0.60204216915837427</c:v>
                </c:pt>
                <c:pt idx="591">
                  <c:v>0.60306085303173862</c:v>
                </c:pt>
                <c:pt idx="592">
                  <c:v>0.60407953690510308</c:v>
                </c:pt>
                <c:pt idx="593">
                  <c:v>0.60509822077846753</c:v>
                </c:pt>
                <c:pt idx="594">
                  <c:v>0.60611690465183188</c:v>
                </c:pt>
                <c:pt idx="595">
                  <c:v>0.60713558852519633</c:v>
                </c:pt>
                <c:pt idx="596">
                  <c:v>0.60815427239856079</c:v>
                </c:pt>
                <c:pt idx="597">
                  <c:v>0.60917295627192525</c:v>
                </c:pt>
                <c:pt idx="598">
                  <c:v>0.61019164014528959</c:v>
                </c:pt>
                <c:pt idx="599">
                  <c:v>0.61121032401865405</c:v>
                </c:pt>
                <c:pt idx="600">
                  <c:v>0.61222900789201851</c:v>
                </c:pt>
                <c:pt idx="601">
                  <c:v>0.61324769176538285</c:v>
                </c:pt>
                <c:pt idx="602">
                  <c:v>0.61426637563874731</c:v>
                </c:pt>
                <c:pt idx="603">
                  <c:v>0.61528505951211176</c:v>
                </c:pt>
                <c:pt idx="604">
                  <c:v>0.61630374338547622</c:v>
                </c:pt>
                <c:pt idx="605">
                  <c:v>0.61732242725884057</c:v>
                </c:pt>
                <c:pt idx="606">
                  <c:v>0.61834111113220502</c:v>
                </c:pt>
                <c:pt idx="607">
                  <c:v>0.61935979500556948</c:v>
                </c:pt>
                <c:pt idx="608">
                  <c:v>0.62037847887893383</c:v>
                </c:pt>
                <c:pt idx="609">
                  <c:v>0.62139716275229828</c:v>
                </c:pt>
                <c:pt idx="610">
                  <c:v>0.62241584662566274</c:v>
                </c:pt>
                <c:pt idx="611">
                  <c:v>0.6234345304990272</c:v>
                </c:pt>
                <c:pt idx="612">
                  <c:v>0.62445321437239154</c:v>
                </c:pt>
                <c:pt idx="613">
                  <c:v>0.625471898245756</c:v>
                </c:pt>
                <c:pt idx="614">
                  <c:v>0.62649058211912045</c:v>
                </c:pt>
                <c:pt idx="615">
                  <c:v>0.6275092659924848</c:v>
                </c:pt>
                <c:pt idx="616">
                  <c:v>0.62852794986584926</c:v>
                </c:pt>
                <c:pt idx="617">
                  <c:v>0.62954663373921371</c:v>
                </c:pt>
                <c:pt idx="618">
                  <c:v>0.63056531761257806</c:v>
                </c:pt>
                <c:pt idx="619">
                  <c:v>0.63158400148594251</c:v>
                </c:pt>
                <c:pt idx="620">
                  <c:v>0.63260268535930697</c:v>
                </c:pt>
                <c:pt idx="621">
                  <c:v>0.63362136923267143</c:v>
                </c:pt>
                <c:pt idx="622">
                  <c:v>0.63464005310603577</c:v>
                </c:pt>
                <c:pt idx="623">
                  <c:v>0.63565873697940023</c:v>
                </c:pt>
                <c:pt idx="624">
                  <c:v>0.63667742085276469</c:v>
                </c:pt>
                <c:pt idx="625">
                  <c:v>0.63769610472612903</c:v>
                </c:pt>
                <c:pt idx="626">
                  <c:v>0.63871478859949349</c:v>
                </c:pt>
                <c:pt idx="627">
                  <c:v>0.63973347247285794</c:v>
                </c:pt>
                <c:pt idx="628">
                  <c:v>0.6407521563462224</c:v>
                </c:pt>
                <c:pt idx="629">
                  <c:v>0.64177084021958675</c:v>
                </c:pt>
                <c:pt idx="630">
                  <c:v>0.6427895240929512</c:v>
                </c:pt>
                <c:pt idx="631">
                  <c:v>0.64380820796631566</c:v>
                </c:pt>
                <c:pt idx="632">
                  <c:v>0.64482689183968001</c:v>
                </c:pt>
                <c:pt idx="633">
                  <c:v>0.64584557571304446</c:v>
                </c:pt>
                <c:pt idx="634">
                  <c:v>0.64686425958640892</c:v>
                </c:pt>
                <c:pt idx="635">
                  <c:v>0.64788294345977337</c:v>
                </c:pt>
                <c:pt idx="636">
                  <c:v>0.64890162733313772</c:v>
                </c:pt>
                <c:pt idx="637">
                  <c:v>0.64992031120650218</c:v>
                </c:pt>
                <c:pt idx="638">
                  <c:v>0.65093899507986663</c:v>
                </c:pt>
                <c:pt idx="639">
                  <c:v>0.65195767895323098</c:v>
                </c:pt>
                <c:pt idx="640">
                  <c:v>0.65297636282659544</c:v>
                </c:pt>
                <c:pt idx="641">
                  <c:v>0.65399504669995989</c:v>
                </c:pt>
                <c:pt idx="642">
                  <c:v>0.65501373057332435</c:v>
                </c:pt>
                <c:pt idx="643">
                  <c:v>0.65603241444668869</c:v>
                </c:pt>
                <c:pt idx="644">
                  <c:v>0.65705109832005315</c:v>
                </c:pt>
                <c:pt idx="645">
                  <c:v>0.65806978219341761</c:v>
                </c:pt>
                <c:pt idx="646">
                  <c:v>0.65908846606678195</c:v>
                </c:pt>
                <c:pt idx="647">
                  <c:v>0.66010714994014641</c:v>
                </c:pt>
                <c:pt idx="648">
                  <c:v>0.66112583381351087</c:v>
                </c:pt>
                <c:pt idx="649">
                  <c:v>0.66214451768687532</c:v>
                </c:pt>
                <c:pt idx="650">
                  <c:v>0.66316320156023967</c:v>
                </c:pt>
                <c:pt idx="651">
                  <c:v>0.66418188543360412</c:v>
                </c:pt>
                <c:pt idx="652">
                  <c:v>0.66520056930696858</c:v>
                </c:pt>
                <c:pt idx="653">
                  <c:v>0.66621925318033293</c:v>
                </c:pt>
                <c:pt idx="654">
                  <c:v>0.66723793705369738</c:v>
                </c:pt>
                <c:pt idx="655">
                  <c:v>0.66825662092706184</c:v>
                </c:pt>
                <c:pt idx="656">
                  <c:v>0.66927530480042619</c:v>
                </c:pt>
                <c:pt idx="657">
                  <c:v>0.67029398867379064</c:v>
                </c:pt>
                <c:pt idx="658">
                  <c:v>0.6713126725471551</c:v>
                </c:pt>
                <c:pt idx="659">
                  <c:v>0.67233135642051955</c:v>
                </c:pt>
                <c:pt idx="660">
                  <c:v>0.6733500402938839</c:v>
                </c:pt>
                <c:pt idx="661">
                  <c:v>0.67436872416724836</c:v>
                </c:pt>
                <c:pt idx="662">
                  <c:v>0.67538740804061281</c:v>
                </c:pt>
                <c:pt idx="663">
                  <c:v>0.67640609191397716</c:v>
                </c:pt>
                <c:pt idx="664">
                  <c:v>0.67742477578734162</c:v>
                </c:pt>
                <c:pt idx="665">
                  <c:v>0.67844345966070607</c:v>
                </c:pt>
                <c:pt idx="666">
                  <c:v>0.67946214353407053</c:v>
                </c:pt>
                <c:pt idx="667">
                  <c:v>0.68048082740743487</c:v>
                </c:pt>
                <c:pt idx="668">
                  <c:v>0.68149951128079933</c:v>
                </c:pt>
                <c:pt idx="669">
                  <c:v>0.68251819515416379</c:v>
                </c:pt>
                <c:pt idx="670">
                  <c:v>0.68353687902752813</c:v>
                </c:pt>
                <c:pt idx="671">
                  <c:v>0.68455556290089259</c:v>
                </c:pt>
                <c:pt idx="672">
                  <c:v>0.68557424677425705</c:v>
                </c:pt>
                <c:pt idx="673">
                  <c:v>0.6865929306476215</c:v>
                </c:pt>
                <c:pt idx="674">
                  <c:v>0.68761161452098585</c:v>
                </c:pt>
                <c:pt idx="675">
                  <c:v>0.6886302983943503</c:v>
                </c:pt>
                <c:pt idx="676">
                  <c:v>0.68964898226771476</c:v>
                </c:pt>
                <c:pt idx="677">
                  <c:v>0.69066766614107911</c:v>
                </c:pt>
                <c:pt idx="678">
                  <c:v>0.69168635001444356</c:v>
                </c:pt>
                <c:pt idx="679">
                  <c:v>0.69270503388780802</c:v>
                </c:pt>
                <c:pt idx="680">
                  <c:v>0.69372371776117248</c:v>
                </c:pt>
                <c:pt idx="681">
                  <c:v>0.69474240163453682</c:v>
                </c:pt>
                <c:pt idx="682">
                  <c:v>0.69576108550790128</c:v>
                </c:pt>
                <c:pt idx="683">
                  <c:v>0.69677976938126573</c:v>
                </c:pt>
                <c:pt idx="684">
                  <c:v>0.69779845325463008</c:v>
                </c:pt>
                <c:pt idx="685">
                  <c:v>0.69881713712799454</c:v>
                </c:pt>
                <c:pt idx="686">
                  <c:v>0.69983582100135899</c:v>
                </c:pt>
                <c:pt idx="687">
                  <c:v>0.70085450487472323</c:v>
                </c:pt>
                <c:pt idx="688">
                  <c:v>0.70187318874808768</c:v>
                </c:pt>
                <c:pt idx="689">
                  <c:v>0.70289187262145214</c:v>
                </c:pt>
                <c:pt idx="690">
                  <c:v>0.7039105564948166</c:v>
                </c:pt>
                <c:pt idx="691">
                  <c:v>0.70492924036818094</c:v>
                </c:pt>
                <c:pt idx="692">
                  <c:v>0.7059479242415454</c:v>
                </c:pt>
                <c:pt idx="693">
                  <c:v>0.70696660811490986</c:v>
                </c:pt>
                <c:pt idx="694">
                  <c:v>0.7079852919882742</c:v>
                </c:pt>
                <c:pt idx="695">
                  <c:v>0.70900397586163866</c:v>
                </c:pt>
                <c:pt idx="696">
                  <c:v>0.71002265973500311</c:v>
                </c:pt>
                <c:pt idx="697">
                  <c:v>0.71104134360836757</c:v>
                </c:pt>
                <c:pt idx="698">
                  <c:v>0.71206002748173192</c:v>
                </c:pt>
                <c:pt idx="699">
                  <c:v>0.71307871135509637</c:v>
                </c:pt>
                <c:pt idx="700">
                  <c:v>0.71409739522846083</c:v>
                </c:pt>
                <c:pt idx="701">
                  <c:v>0.71511607910182518</c:v>
                </c:pt>
                <c:pt idx="702">
                  <c:v>0.71613476297518963</c:v>
                </c:pt>
                <c:pt idx="703">
                  <c:v>0.71715344684855409</c:v>
                </c:pt>
                <c:pt idx="704">
                  <c:v>0.71817213072191854</c:v>
                </c:pt>
                <c:pt idx="705">
                  <c:v>0.71919081459528289</c:v>
                </c:pt>
                <c:pt idx="706">
                  <c:v>0.72020949846864735</c:v>
                </c:pt>
                <c:pt idx="707">
                  <c:v>0.7212281823420118</c:v>
                </c:pt>
                <c:pt idx="708">
                  <c:v>0.72224686621537615</c:v>
                </c:pt>
                <c:pt idx="709">
                  <c:v>0.72326555008874061</c:v>
                </c:pt>
                <c:pt idx="710">
                  <c:v>0.72428423396210506</c:v>
                </c:pt>
                <c:pt idx="711">
                  <c:v>0.72530291783546952</c:v>
                </c:pt>
                <c:pt idx="712">
                  <c:v>0.72632160170883386</c:v>
                </c:pt>
                <c:pt idx="713">
                  <c:v>0.72734028558219832</c:v>
                </c:pt>
                <c:pt idx="714">
                  <c:v>0.72835896945556278</c:v>
                </c:pt>
                <c:pt idx="715">
                  <c:v>0.72937765332892712</c:v>
                </c:pt>
                <c:pt idx="716">
                  <c:v>0.73039633720229158</c:v>
                </c:pt>
                <c:pt idx="717">
                  <c:v>0.73141502107565604</c:v>
                </c:pt>
                <c:pt idx="718">
                  <c:v>0.73243370494902038</c:v>
                </c:pt>
                <c:pt idx="719">
                  <c:v>0.73345238882238484</c:v>
                </c:pt>
                <c:pt idx="720">
                  <c:v>0.73447107269574929</c:v>
                </c:pt>
                <c:pt idx="721">
                  <c:v>0.73548975656911375</c:v>
                </c:pt>
                <c:pt idx="722">
                  <c:v>0.7365084404424781</c:v>
                </c:pt>
                <c:pt idx="723">
                  <c:v>0.73752712431584255</c:v>
                </c:pt>
                <c:pt idx="724">
                  <c:v>0.73854580818920701</c:v>
                </c:pt>
                <c:pt idx="725">
                  <c:v>0.73956449206257135</c:v>
                </c:pt>
                <c:pt idx="726">
                  <c:v>0.74058317593593581</c:v>
                </c:pt>
                <c:pt idx="727">
                  <c:v>0.74160185980930027</c:v>
                </c:pt>
                <c:pt idx="728">
                  <c:v>0.74262054368266472</c:v>
                </c:pt>
                <c:pt idx="729">
                  <c:v>0.74363922755602907</c:v>
                </c:pt>
                <c:pt idx="730">
                  <c:v>0.74465791142939353</c:v>
                </c:pt>
                <c:pt idx="731">
                  <c:v>0.74567659530275798</c:v>
                </c:pt>
                <c:pt idx="732">
                  <c:v>0.74669527917612233</c:v>
                </c:pt>
                <c:pt idx="733">
                  <c:v>0.74771396304948679</c:v>
                </c:pt>
                <c:pt idx="734">
                  <c:v>0.74873264692285124</c:v>
                </c:pt>
                <c:pt idx="735">
                  <c:v>0.7497513307962157</c:v>
                </c:pt>
                <c:pt idx="736">
                  <c:v>0.75077001466958004</c:v>
                </c:pt>
                <c:pt idx="737">
                  <c:v>0.7517886985429445</c:v>
                </c:pt>
                <c:pt idx="738">
                  <c:v>0.75280738241630896</c:v>
                </c:pt>
                <c:pt idx="739">
                  <c:v>0.7538260662896733</c:v>
                </c:pt>
                <c:pt idx="740">
                  <c:v>0.75484475016303776</c:v>
                </c:pt>
                <c:pt idx="741">
                  <c:v>0.75586343403640222</c:v>
                </c:pt>
                <c:pt idx="742">
                  <c:v>0.75688211790976667</c:v>
                </c:pt>
                <c:pt idx="743">
                  <c:v>0.75790080178313102</c:v>
                </c:pt>
                <c:pt idx="744">
                  <c:v>0.75891948565649547</c:v>
                </c:pt>
                <c:pt idx="745">
                  <c:v>0.75993816952985993</c:v>
                </c:pt>
                <c:pt idx="746">
                  <c:v>0.76095685340322428</c:v>
                </c:pt>
                <c:pt idx="747">
                  <c:v>0.76197553727658873</c:v>
                </c:pt>
                <c:pt idx="748">
                  <c:v>0.76299422114995319</c:v>
                </c:pt>
                <c:pt idx="749">
                  <c:v>0.76401290502331753</c:v>
                </c:pt>
                <c:pt idx="750">
                  <c:v>0.76503158889668199</c:v>
                </c:pt>
                <c:pt idx="751">
                  <c:v>0.76605027277004645</c:v>
                </c:pt>
                <c:pt idx="752">
                  <c:v>0.7670689566434109</c:v>
                </c:pt>
                <c:pt idx="753">
                  <c:v>0.76808764051677525</c:v>
                </c:pt>
                <c:pt idx="754">
                  <c:v>0.76910632439013971</c:v>
                </c:pt>
                <c:pt idx="755">
                  <c:v>0.77012500826350416</c:v>
                </c:pt>
                <c:pt idx="756">
                  <c:v>0.77114369213686851</c:v>
                </c:pt>
                <c:pt idx="757">
                  <c:v>0.77216237601023296</c:v>
                </c:pt>
                <c:pt idx="758">
                  <c:v>0.77318105988359742</c:v>
                </c:pt>
                <c:pt idx="759">
                  <c:v>0.77419974375696188</c:v>
                </c:pt>
                <c:pt idx="760">
                  <c:v>0.77521842763032622</c:v>
                </c:pt>
                <c:pt idx="761">
                  <c:v>0.77623711150369068</c:v>
                </c:pt>
                <c:pt idx="762">
                  <c:v>0.77725579537705514</c:v>
                </c:pt>
                <c:pt idx="763">
                  <c:v>0.77827447925041948</c:v>
                </c:pt>
                <c:pt idx="764">
                  <c:v>0.77929316312378394</c:v>
                </c:pt>
                <c:pt idx="765">
                  <c:v>0.7803118469971484</c:v>
                </c:pt>
                <c:pt idx="766">
                  <c:v>0.78133053087051285</c:v>
                </c:pt>
                <c:pt idx="767">
                  <c:v>0.7823492147438772</c:v>
                </c:pt>
                <c:pt idx="768">
                  <c:v>0.78336789861724165</c:v>
                </c:pt>
                <c:pt idx="769">
                  <c:v>0.78438658249060611</c:v>
                </c:pt>
                <c:pt idx="770">
                  <c:v>0.78540526636397046</c:v>
                </c:pt>
                <c:pt idx="771">
                  <c:v>0.78642395023733491</c:v>
                </c:pt>
                <c:pt idx="772">
                  <c:v>0.78744263411069937</c:v>
                </c:pt>
                <c:pt idx="773">
                  <c:v>0.78846131798406383</c:v>
                </c:pt>
                <c:pt idx="774">
                  <c:v>0.78948000185742817</c:v>
                </c:pt>
                <c:pt idx="775">
                  <c:v>0.79049868573079263</c:v>
                </c:pt>
                <c:pt idx="776">
                  <c:v>0.79151736960415708</c:v>
                </c:pt>
                <c:pt idx="777">
                  <c:v>0.79253605347752143</c:v>
                </c:pt>
                <c:pt idx="778">
                  <c:v>0.79355473735088589</c:v>
                </c:pt>
                <c:pt idx="779">
                  <c:v>0.79457342122425034</c:v>
                </c:pt>
                <c:pt idx="780">
                  <c:v>0.7955921050976148</c:v>
                </c:pt>
                <c:pt idx="781">
                  <c:v>0.79661078897097914</c:v>
                </c:pt>
                <c:pt idx="782">
                  <c:v>0.7976294728443436</c:v>
                </c:pt>
                <c:pt idx="783">
                  <c:v>0.79864815671770806</c:v>
                </c:pt>
                <c:pt idx="784">
                  <c:v>0.7996668405910724</c:v>
                </c:pt>
                <c:pt idx="785">
                  <c:v>0.80068552446443686</c:v>
                </c:pt>
                <c:pt idx="786">
                  <c:v>0.80170420833780132</c:v>
                </c:pt>
                <c:pt idx="787">
                  <c:v>0.80272289221116566</c:v>
                </c:pt>
                <c:pt idx="788">
                  <c:v>0.80374157608453012</c:v>
                </c:pt>
                <c:pt idx="789">
                  <c:v>0.80476025995789457</c:v>
                </c:pt>
                <c:pt idx="790">
                  <c:v>0.80577894383125903</c:v>
                </c:pt>
                <c:pt idx="791">
                  <c:v>0.80679762770462338</c:v>
                </c:pt>
                <c:pt idx="792">
                  <c:v>0.80781631157798783</c:v>
                </c:pt>
                <c:pt idx="793">
                  <c:v>0.80883499545135229</c:v>
                </c:pt>
                <c:pt idx="794">
                  <c:v>0.80985367932471664</c:v>
                </c:pt>
                <c:pt idx="795">
                  <c:v>0.81087236319808109</c:v>
                </c:pt>
                <c:pt idx="796">
                  <c:v>0.81189104707144555</c:v>
                </c:pt>
                <c:pt idx="797">
                  <c:v>0.81290973094481001</c:v>
                </c:pt>
                <c:pt idx="798">
                  <c:v>0.81392841481817435</c:v>
                </c:pt>
                <c:pt idx="799">
                  <c:v>0.81494709869153881</c:v>
                </c:pt>
                <c:pt idx="800">
                  <c:v>0.81596578256490326</c:v>
                </c:pt>
                <c:pt idx="801">
                  <c:v>0.81698446643826761</c:v>
                </c:pt>
                <c:pt idx="802">
                  <c:v>0.81800315031163207</c:v>
                </c:pt>
                <c:pt idx="803">
                  <c:v>0.81902183418499652</c:v>
                </c:pt>
                <c:pt idx="804">
                  <c:v>0.82004051805836098</c:v>
                </c:pt>
                <c:pt idx="805">
                  <c:v>0.82105920193172532</c:v>
                </c:pt>
                <c:pt idx="806">
                  <c:v>0.82207788580508978</c:v>
                </c:pt>
                <c:pt idx="807">
                  <c:v>0.82309656967845424</c:v>
                </c:pt>
                <c:pt idx="808">
                  <c:v>0.82411525355181858</c:v>
                </c:pt>
                <c:pt idx="809">
                  <c:v>0.82513393742518304</c:v>
                </c:pt>
                <c:pt idx="810">
                  <c:v>0.8261526212985475</c:v>
                </c:pt>
                <c:pt idx="811">
                  <c:v>0.82717130517191195</c:v>
                </c:pt>
                <c:pt idx="812">
                  <c:v>0.82818998904527619</c:v>
                </c:pt>
                <c:pt idx="813">
                  <c:v>0.82920867291864064</c:v>
                </c:pt>
                <c:pt idx="814">
                  <c:v>0.8302273567920051</c:v>
                </c:pt>
                <c:pt idx="815">
                  <c:v>0.83124604066536945</c:v>
                </c:pt>
                <c:pt idx="816">
                  <c:v>0.8322647245387339</c:v>
                </c:pt>
                <c:pt idx="817">
                  <c:v>0.83328340841209836</c:v>
                </c:pt>
                <c:pt idx="818">
                  <c:v>0.8343020922854627</c:v>
                </c:pt>
                <c:pt idx="819">
                  <c:v>0.83532077615882716</c:v>
                </c:pt>
                <c:pt idx="820">
                  <c:v>0.83633946003219162</c:v>
                </c:pt>
                <c:pt idx="821">
                  <c:v>0.83735814390555607</c:v>
                </c:pt>
                <c:pt idx="822">
                  <c:v>0.83837682777892042</c:v>
                </c:pt>
                <c:pt idx="823">
                  <c:v>0.83939551165228488</c:v>
                </c:pt>
                <c:pt idx="824">
                  <c:v>0.84041419552564933</c:v>
                </c:pt>
                <c:pt idx="825">
                  <c:v>0.84143287939901368</c:v>
                </c:pt>
                <c:pt idx="826">
                  <c:v>0.84245156327237813</c:v>
                </c:pt>
                <c:pt idx="827">
                  <c:v>0.84347024714574259</c:v>
                </c:pt>
                <c:pt idx="828">
                  <c:v>0.84448893101910705</c:v>
                </c:pt>
                <c:pt idx="829">
                  <c:v>0.84550761489247139</c:v>
                </c:pt>
                <c:pt idx="830">
                  <c:v>0.84652629876583585</c:v>
                </c:pt>
                <c:pt idx="831">
                  <c:v>0.84754498263920031</c:v>
                </c:pt>
                <c:pt idx="832">
                  <c:v>0.84856366651256465</c:v>
                </c:pt>
                <c:pt idx="833">
                  <c:v>0.84958235038592911</c:v>
                </c:pt>
                <c:pt idx="834">
                  <c:v>0.85060103425929356</c:v>
                </c:pt>
                <c:pt idx="835">
                  <c:v>0.85161971813265802</c:v>
                </c:pt>
                <c:pt idx="836">
                  <c:v>0.85263840200602237</c:v>
                </c:pt>
                <c:pt idx="837">
                  <c:v>0.85365708587938682</c:v>
                </c:pt>
                <c:pt idx="838">
                  <c:v>0.85467576975275128</c:v>
                </c:pt>
                <c:pt idx="839">
                  <c:v>0.85569445362611563</c:v>
                </c:pt>
                <c:pt idx="840">
                  <c:v>0.85671313749948008</c:v>
                </c:pt>
                <c:pt idx="841">
                  <c:v>0.85773182137284454</c:v>
                </c:pt>
                <c:pt idx="842">
                  <c:v>0.85875050524620899</c:v>
                </c:pt>
                <c:pt idx="843">
                  <c:v>0.85976918911957334</c:v>
                </c:pt>
                <c:pt idx="844">
                  <c:v>0.8607878729929378</c:v>
                </c:pt>
                <c:pt idx="845">
                  <c:v>0.86180655686630225</c:v>
                </c:pt>
                <c:pt idx="846">
                  <c:v>0.8628252407396666</c:v>
                </c:pt>
                <c:pt idx="847">
                  <c:v>0.86384392461303106</c:v>
                </c:pt>
                <c:pt idx="848">
                  <c:v>0.86486260848639551</c:v>
                </c:pt>
                <c:pt idx="849">
                  <c:v>0.86588129235975986</c:v>
                </c:pt>
                <c:pt idx="850">
                  <c:v>0.86689997623312431</c:v>
                </c:pt>
                <c:pt idx="851">
                  <c:v>0.86791866010648877</c:v>
                </c:pt>
                <c:pt idx="852">
                  <c:v>0.86893734397985323</c:v>
                </c:pt>
                <c:pt idx="853">
                  <c:v>0.86995602785321757</c:v>
                </c:pt>
                <c:pt idx="854">
                  <c:v>0.87097471172658203</c:v>
                </c:pt>
                <c:pt idx="855">
                  <c:v>0.87199339559994649</c:v>
                </c:pt>
                <c:pt idx="856">
                  <c:v>0.87301207947331083</c:v>
                </c:pt>
                <c:pt idx="857">
                  <c:v>0.87403076334667529</c:v>
                </c:pt>
                <c:pt idx="858">
                  <c:v>0.87504944722003974</c:v>
                </c:pt>
                <c:pt idx="859">
                  <c:v>0.8760681310934042</c:v>
                </c:pt>
                <c:pt idx="860">
                  <c:v>0.87708681496676855</c:v>
                </c:pt>
                <c:pt idx="861">
                  <c:v>0.878105498840133</c:v>
                </c:pt>
                <c:pt idx="862">
                  <c:v>0.87912418271349746</c:v>
                </c:pt>
                <c:pt idx="863">
                  <c:v>0.88014286658686181</c:v>
                </c:pt>
                <c:pt idx="864">
                  <c:v>0.88116155046022626</c:v>
                </c:pt>
                <c:pt idx="865">
                  <c:v>0.88218023433359072</c:v>
                </c:pt>
                <c:pt idx="866">
                  <c:v>0.88319891820695517</c:v>
                </c:pt>
                <c:pt idx="867">
                  <c:v>0.88421760208031952</c:v>
                </c:pt>
                <c:pt idx="868">
                  <c:v>0.88523628595368398</c:v>
                </c:pt>
                <c:pt idx="869">
                  <c:v>0.88625496982704843</c:v>
                </c:pt>
                <c:pt idx="870">
                  <c:v>0.88727365370041278</c:v>
                </c:pt>
                <c:pt idx="871">
                  <c:v>0.88829233757377724</c:v>
                </c:pt>
                <c:pt idx="872">
                  <c:v>0.88931102144714169</c:v>
                </c:pt>
                <c:pt idx="873">
                  <c:v>0.89032970532050615</c:v>
                </c:pt>
                <c:pt idx="874">
                  <c:v>0.89134838919387049</c:v>
                </c:pt>
                <c:pt idx="875">
                  <c:v>0.89236707306723495</c:v>
                </c:pt>
                <c:pt idx="876">
                  <c:v>0.89338575694059941</c:v>
                </c:pt>
                <c:pt idx="877">
                  <c:v>0.89440444081396375</c:v>
                </c:pt>
                <c:pt idx="878">
                  <c:v>0.89542312468732821</c:v>
                </c:pt>
                <c:pt idx="879">
                  <c:v>0.89644180856069267</c:v>
                </c:pt>
                <c:pt idx="880">
                  <c:v>0.89746049243405712</c:v>
                </c:pt>
                <c:pt idx="881">
                  <c:v>0.89847917630742147</c:v>
                </c:pt>
                <c:pt idx="882">
                  <c:v>0.89949786018078592</c:v>
                </c:pt>
                <c:pt idx="883">
                  <c:v>0.90051654405415038</c:v>
                </c:pt>
                <c:pt idx="884">
                  <c:v>0.90153522792751473</c:v>
                </c:pt>
                <c:pt idx="885">
                  <c:v>0.90255391180087918</c:v>
                </c:pt>
                <c:pt idx="886">
                  <c:v>0.90357259567424364</c:v>
                </c:pt>
                <c:pt idx="887">
                  <c:v>0.90459127954760798</c:v>
                </c:pt>
                <c:pt idx="888">
                  <c:v>0.90560996342097244</c:v>
                </c:pt>
                <c:pt idx="889">
                  <c:v>0.9066286472943369</c:v>
                </c:pt>
                <c:pt idx="890">
                  <c:v>0.90764733116770135</c:v>
                </c:pt>
                <c:pt idx="891">
                  <c:v>0.9086660150410657</c:v>
                </c:pt>
                <c:pt idx="892">
                  <c:v>0.90968469891443016</c:v>
                </c:pt>
                <c:pt idx="893">
                  <c:v>0.91070338278779461</c:v>
                </c:pt>
                <c:pt idx="894">
                  <c:v>0.91172206666115896</c:v>
                </c:pt>
                <c:pt idx="895">
                  <c:v>0.91274075053452342</c:v>
                </c:pt>
                <c:pt idx="896">
                  <c:v>0.91375943440788787</c:v>
                </c:pt>
                <c:pt idx="897">
                  <c:v>0.91477811828125233</c:v>
                </c:pt>
                <c:pt idx="898">
                  <c:v>0.91579680215461667</c:v>
                </c:pt>
                <c:pt idx="899">
                  <c:v>0.91681548602798113</c:v>
                </c:pt>
                <c:pt idx="900">
                  <c:v>0.91783416990134559</c:v>
                </c:pt>
                <c:pt idx="901">
                  <c:v>0.91885285377470993</c:v>
                </c:pt>
                <c:pt idx="902">
                  <c:v>0.91987153764807439</c:v>
                </c:pt>
                <c:pt idx="903">
                  <c:v>0.92089022152143885</c:v>
                </c:pt>
                <c:pt idx="904">
                  <c:v>0.9219089053948033</c:v>
                </c:pt>
                <c:pt idx="905">
                  <c:v>0.92292758926816765</c:v>
                </c:pt>
                <c:pt idx="906">
                  <c:v>0.9239462731415321</c:v>
                </c:pt>
                <c:pt idx="907">
                  <c:v>0.92496495701489656</c:v>
                </c:pt>
                <c:pt idx="908">
                  <c:v>0.92598364088826091</c:v>
                </c:pt>
                <c:pt idx="909">
                  <c:v>0.92700232476162536</c:v>
                </c:pt>
                <c:pt idx="910">
                  <c:v>0.92802100863498982</c:v>
                </c:pt>
                <c:pt idx="911">
                  <c:v>0.92903969250835428</c:v>
                </c:pt>
                <c:pt idx="912">
                  <c:v>0.93005837638171862</c:v>
                </c:pt>
                <c:pt idx="913">
                  <c:v>0.93107706025508308</c:v>
                </c:pt>
                <c:pt idx="914">
                  <c:v>0.93209574412844753</c:v>
                </c:pt>
                <c:pt idx="915">
                  <c:v>0.93311442800181188</c:v>
                </c:pt>
                <c:pt idx="916">
                  <c:v>0.93413311187517634</c:v>
                </c:pt>
                <c:pt idx="917">
                  <c:v>0.93515179574854079</c:v>
                </c:pt>
                <c:pt idx="918">
                  <c:v>0.93617047962190514</c:v>
                </c:pt>
                <c:pt idx="919">
                  <c:v>0.93718916349526959</c:v>
                </c:pt>
                <c:pt idx="920">
                  <c:v>0.93820784736863405</c:v>
                </c:pt>
                <c:pt idx="921">
                  <c:v>0.93922653124199851</c:v>
                </c:pt>
                <c:pt idx="922">
                  <c:v>0.94024521511536285</c:v>
                </c:pt>
                <c:pt idx="923">
                  <c:v>0.94126389898872731</c:v>
                </c:pt>
                <c:pt idx="924">
                  <c:v>0.94228258286209177</c:v>
                </c:pt>
                <c:pt idx="925">
                  <c:v>0.94330126673545611</c:v>
                </c:pt>
                <c:pt idx="926">
                  <c:v>0.94431995060882057</c:v>
                </c:pt>
                <c:pt idx="927">
                  <c:v>0.94533863448218503</c:v>
                </c:pt>
                <c:pt idx="928">
                  <c:v>0.94635731835554948</c:v>
                </c:pt>
                <c:pt idx="929">
                  <c:v>0.94737600222891383</c:v>
                </c:pt>
                <c:pt idx="930">
                  <c:v>0.94839468610227828</c:v>
                </c:pt>
                <c:pt idx="931">
                  <c:v>0.94941336997564274</c:v>
                </c:pt>
                <c:pt idx="932">
                  <c:v>0.95043205384900709</c:v>
                </c:pt>
                <c:pt idx="933">
                  <c:v>0.95145073772237154</c:v>
                </c:pt>
                <c:pt idx="934">
                  <c:v>0.952469421595736</c:v>
                </c:pt>
                <c:pt idx="935">
                  <c:v>0.95348810546910046</c:v>
                </c:pt>
                <c:pt idx="936">
                  <c:v>0.9545067893424648</c:v>
                </c:pt>
                <c:pt idx="937">
                  <c:v>0.95552547321582915</c:v>
                </c:pt>
                <c:pt idx="938">
                  <c:v>0.9565441570891936</c:v>
                </c:pt>
                <c:pt idx="939">
                  <c:v>0.95756284096255795</c:v>
                </c:pt>
                <c:pt idx="940">
                  <c:v>0.95858152483592241</c:v>
                </c:pt>
                <c:pt idx="941">
                  <c:v>0.95960020870928686</c:v>
                </c:pt>
                <c:pt idx="942">
                  <c:v>0.96061889258265132</c:v>
                </c:pt>
                <c:pt idx="943">
                  <c:v>0.96163757645601566</c:v>
                </c:pt>
                <c:pt idx="944">
                  <c:v>0.96265626032938012</c:v>
                </c:pt>
                <c:pt idx="945">
                  <c:v>0.96367494420274458</c:v>
                </c:pt>
                <c:pt idx="946">
                  <c:v>0.96469362807610892</c:v>
                </c:pt>
                <c:pt idx="947">
                  <c:v>0.96571231194947338</c:v>
                </c:pt>
                <c:pt idx="948">
                  <c:v>0.96673099582283784</c:v>
                </c:pt>
                <c:pt idx="949">
                  <c:v>0.96774967969620218</c:v>
                </c:pt>
                <c:pt idx="950">
                  <c:v>0.96876836356956664</c:v>
                </c:pt>
                <c:pt idx="951">
                  <c:v>0.96978704744293109</c:v>
                </c:pt>
                <c:pt idx="952">
                  <c:v>0.97080573131629555</c:v>
                </c:pt>
                <c:pt idx="953">
                  <c:v>0.9718244151896599</c:v>
                </c:pt>
                <c:pt idx="954">
                  <c:v>0.97284309906302435</c:v>
                </c:pt>
                <c:pt idx="955">
                  <c:v>0.97386178293638881</c:v>
                </c:pt>
                <c:pt idx="956">
                  <c:v>0.97488046680975315</c:v>
                </c:pt>
                <c:pt idx="957">
                  <c:v>0.97589915068311761</c:v>
                </c:pt>
                <c:pt idx="958">
                  <c:v>0.97691783455648207</c:v>
                </c:pt>
                <c:pt idx="959">
                  <c:v>0.97793651842984652</c:v>
                </c:pt>
                <c:pt idx="960">
                  <c:v>0.97895520230321087</c:v>
                </c:pt>
                <c:pt idx="961">
                  <c:v>0.97997388617657533</c:v>
                </c:pt>
                <c:pt idx="962">
                  <c:v>0.98099257004993978</c:v>
                </c:pt>
                <c:pt idx="963">
                  <c:v>0.98201125392330413</c:v>
                </c:pt>
                <c:pt idx="964">
                  <c:v>0.98302993779666858</c:v>
                </c:pt>
                <c:pt idx="965">
                  <c:v>0.98404862167003304</c:v>
                </c:pt>
                <c:pt idx="966">
                  <c:v>0.9850673055433975</c:v>
                </c:pt>
                <c:pt idx="967">
                  <c:v>0.98608598941676184</c:v>
                </c:pt>
                <c:pt idx="968">
                  <c:v>0.9871046732901263</c:v>
                </c:pt>
                <c:pt idx="969">
                  <c:v>0.98812335716349076</c:v>
                </c:pt>
                <c:pt idx="970">
                  <c:v>0.9891420410368551</c:v>
                </c:pt>
                <c:pt idx="971">
                  <c:v>0.99016072491021956</c:v>
                </c:pt>
                <c:pt idx="972">
                  <c:v>0.99117940878358402</c:v>
                </c:pt>
                <c:pt idx="973">
                  <c:v>0.99219809265694847</c:v>
                </c:pt>
                <c:pt idx="974">
                  <c:v>0.99321677653031282</c:v>
                </c:pt>
                <c:pt idx="975">
                  <c:v>0.99423546040367727</c:v>
                </c:pt>
                <c:pt idx="976">
                  <c:v>0.99525414427704173</c:v>
                </c:pt>
                <c:pt idx="977">
                  <c:v>0.99627282815040608</c:v>
                </c:pt>
                <c:pt idx="978">
                  <c:v>0.99729151202377053</c:v>
                </c:pt>
                <c:pt idx="979">
                  <c:v>0.99831019589713499</c:v>
                </c:pt>
                <c:pt idx="980">
                  <c:v>0.99932887977049945</c:v>
                </c:pt>
                <c:pt idx="981">
                  <c:v>1.0003475636438639</c:v>
                </c:pt>
                <c:pt idx="982">
                  <c:v>1.0013662475172282</c:v>
                </c:pt>
                <c:pt idx="983">
                  <c:v>1.0023849313905926</c:v>
                </c:pt>
                <c:pt idx="984">
                  <c:v>1.0034036152639572</c:v>
                </c:pt>
                <c:pt idx="985">
                  <c:v>1.0044222991373215</c:v>
                </c:pt>
                <c:pt idx="986">
                  <c:v>1.0054409830106859</c:v>
                </c:pt>
                <c:pt idx="987">
                  <c:v>1.0064596668840504</c:v>
                </c:pt>
                <c:pt idx="988">
                  <c:v>1.0074783507574148</c:v>
                </c:pt>
                <c:pt idx="989">
                  <c:v>1.0084970346307791</c:v>
                </c:pt>
                <c:pt idx="990">
                  <c:v>1.0095157185041437</c:v>
                </c:pt>
                <c:pt idx="991">
                  <c:v>1.010534402377508</c:v>
                </c:pt>
                <c:pt idx="992">
                  <c:v>1.0115530862508726</c:v>
                </c:pt>
                <c:pt idx="993">
                  <c:v>1.0125717701242369</c:v>
                </c:pt>
                <c:pt idx="994">
                  <c:v>1.0135904539976013</c:v>
                </c:pt>
                <c:pt idx="995">
                  <c:v>1.0146091378709658</c:v>
                </c:pt>
                <c:pt idx="996">
                  <c:v>1.0156278217443302</c:v>
                </c:pt>
                <c:pt idx="997">
                  <c:v>1.0166465056176945</c:v>
                </c:pt>
                <c:pt idx="998">
                  <c:v>1.0176651894910591</c:v>
                </c:pt>
                <c:pt idx="999">
                  <c:v>1.0186838733644235</c:v>
                </c:pt>
                <c:pt idx="1000">
                  <c:v>1.0197025572377878</c:v>
                </c:pt>
                <c:pt idx="1001">
                  <c:v>1.0207212411111524</c:v>
                </c:pt>
                <c:pt idx="1002">
                  <c:v>1.0217399249845167</c:v>
                </c:pt>
                <c:pt idx="1003">
                  <c:v>1.0227586088578811</c:v>
                </c:pt>
                <c:pt idx="1004">
                  <c:v>1.0237772927312454</c:v>
                </c:pt>
                <c:pt idx="1005">
                  <c:v>1.02479597660461</c:v>
                </c:pt>
                <c:pt idx="1006">
                  <c:v>1.0258146604779743</c:v>
                </c:pt>
                <c:pt idx="1007">
                  <c:v>1.0268333443513389</c:v>
                </c:pt>
                <c:pt idx="1008">
                  <c:v>1.0278520282247032</c:v>
                </c:pt>
                <c:pt idx="1009">
                  <c:v>1.0288707120980678</c:v>
                </c:pt>
                <c:pt idx="1010">
                  <c:v>1.0298893959714319</c:v>
                </c:pt>
                <c:pt idx="1011">
                  <c:v>1.0309080798447965</c:v>
                </c:pt>
                <c:pt idx="1012">
                  <c:v>1.0319267637181608</c:v>
                </c:pt>
                <c:pt idx="1013">
                  <c:v>1.0329454475915254</c:v>
                </c:pt>
                <c:pt idx="1014">
                  <c:v>1.0339641314648897</c:v>
                </c:pt>
                <c:pt idx="1015">
                  <c:v>1.0349828153382543</c:v>
                </c:pt>
                <c:pt idx="1016">
                  <c:v>1.0360014992116187</c:v>
                </c:pt>
                <c:pt idx="1017">
                  <c:v>1.037020183084983</c:v>
                </c:pt>
                <c:pt idx="1018">
                  <c:v>1.0380388669583474</c:v>
                </c:pt>
                <c:pt idx="1019">
                  <c:v>1.0390575508317119</c:v>
                </c:pt>
                <c:pt idx="1020">
                  <c:v>1.0400762347050763</c:v>
                </c:pt>
                <c:pt idx="1021">
                  <c:v>1.0410949185784408</c:v>
                </c:pt>
                <c:pt idx="1022">
                  <c:v>1.0421136024518052</c:v>
                </c:pt>
                <c:pt idx="1023">
                  <c:v>1.0431322863251697</c:v>
                </c:pt>
                <c:pt idx="1024">
                  <c:v>1.0441509701985339</c:v>
                </c:pt>
                <c:pt idx="1025">
                  <c:v>1.0451696540718984</c:v>
                </c:pt>
                <c:pt idx="1026">
                  <c:v>1.0461883379452628</c:v>
                </c:pt>
                <c:pt idx="1027">
                  <c:v>1.0472070218186273</c:v>
                </c:pt>
                <c:pt idx="1028">
                  <c:v>1.0482257056919917</c:v>
                </c:pt>
                <c:pt idx="1029">
                  <c:v>1.0492443895653563</c:v>
                </c:pt>
                <c:pt idx="1030">
                  <c:v>1.0502630734387204</c:v>
                </c:pt>
                <c:pt idx="1031">
                  <c:v>1.051281757312085</c:v>
                </c:pt>
                <c:pt idx="1032">
                  <c:v>1.0523004411854493</c:v>
                </c:pt>
                <c:pt idx="1033">
                  <c:v>1.0533191250588139</c:v>
                </c:pt>
                <c:pt idx="1034">
                  <c:v>1.0543378089321782</c:v>
                </c:pt>
                <c:pt idx="1035">
                  <c:v>1.0553564928055428</c:v>
                </c:pt>
                <c:pt idx="1036">
                  <c:v>1.0563751766789071</c:v>
                </c:pt>
                <c:pt idx="1037">
                  <c:v>1.0573938605522715</c:v>
                </c:pt>
                <c:pt idx="1038">
                  <c:v>1.0584125444256358</c:v>
                </c:pt>
                <c:pt idx="1039">
                  <c:v>1.0594312282990004</c:v>
                </c:pt>
                <c:pt idx="1040">
                  <c:v>1.0604499121723647</c:v>
                </c:pt>
                <c:pt idx="1041">
                  <c:v>1.0614685960457293</c:v>
                </c:pt>
                <c:pt idx="1042">
                  <c:v>1.0624872799190936</c:v>
                </c:pt>
                <c:pt idx="1043">
                  <c:v>1.0635059637924582</c:v>
                </c:pt>
                <c:pt idx="1044">
                  <c:v>1.0645246476658223</c:v>
                </c:pt>
                <c:pt idx="1045">
                  <c:v>1.0655433315391869</c:v>
                </c:pt>
                <c:pt idx="1046">
                  <c:v>1.0665620154125512</c:v>
                </c:pt>
                <c:pt idx="1047">
                  <c:v>1.0675806992859158</c:v>
                </c:pt>
                <c:pt idx="1048">
                  <c:v>1.0685993831592802</c:v>
                </c:pt>
                <c:pt idx="1049">
                  <c:v>1.0696180670326447</c:v>
                </c:pt>
                <c:pt idx="1050">
                  <c:v>1.0706367509060091</c:v>
                </c:pt>
                <c:pt idx="1051">
                  <c:v>1.0716554347793734</c:v>
                </c:pt>
                <c:pt idx="1052">
                  <c:v>1.0726741186527378</c:v>
                </c:pt>
                <c:pt idx="1053">
                  <c:v>1.0736928025261023</c:v>
                </c:pt>
                <c:pt idx="1054">
                  <c:v>1.0747114863994667</c:v>
                </c:pt>
                <c:pt idx="1055">
                  <c:v>1.0757301702728312</c:v>
                </c:pt>
                <c:pt idx="1056">
                  <c:v>1.0767488541461956</c:v>
                </c:pt>
                <c:pt idx="1057">
                  <c:v>1.0777675380195602</c:v>
                </c:pt>
                <c:pt idx="1058">
                  <c:v>1.0787862218929243</c:v>
                </c:pt>
                <c:pt idx="1059">
                  <c:v>1.0798049057662888</c:v>
                </c:pt>
                <c:pt idx="1060">
                  <c:v>1.0808235896396532</c:v>
                </c:pt>
                <c:pt idx="1061">
                  <c:v>1.0818422735130178</c:v>
                </c:pt>
                <c:pt idx="1062">
                  <c:v>1.0828609573863821</c:v>
                </c:pt>
                <c:pt idx="1063">
                  <c:v>1.0838796412597467</c:v>
                </c:pt>
                <c:pt idx="1064">
                  <c:v>1.084898325133111</c:v>
                </c:pt>
                <c:pt idx="1065">
                  <c:v>1.0859170090064754</c:v>
                </c:pt>
                <c:pt idx="1066">
                  <c:v>1.0869356928798397</c:v>
                </c:pt>
                <c:pt idx="1067">
                  <c:v>1.0879543767532043</c:v>
                </c:pt>
                <c:pt idx="1068">
                  <c:v>1.0889730606265686</c:v>
                </c:pt>
                <c:pt idx="1069">
                  <c:v>1.0899917444999332</c:v>
                </c:pt>
                <c:pt idx="1070">
                  <c:v>1.0910104283732975</c:v>
                </c:pt>
                <c:pt idx="1071">
                  <c:v>1.0920291122466621</c:v>
                </c:pt>
                <c:pt idx="1072">
                  <c:v>1.0930477961200262</c:v>
                </c:pt>
                <c:pt idx="1073">
                  <c:v>1.0940664799933908</c:v>
                </c:pt>
                <c:pt idx="1074">
                  <c:v>1.0950851638667551</c:v>
                </c:pt>
                <c:pt idx="1075">
                  <c:v>1.0961038477401197</c:v>
                </c:pt>
                <c:pt idx="1076">
                  <c:v>1.0971225316134841</c:v>
                </c:pt>
                <c:pt idx="1077">
                  <c:v>1.0981412154868486</c:v>
                </c:pt>
                <c:pt idx="1078">
                  <c:v>1.099159899360213</c:v>
                </c:pt>
                <c:pt idx="1079">
                  <c:v>1.1001785832335773</c:v>
                </c:pt>
                <c:pt idx="1080">
                  <c:v>1.1011972671069417</c:v>
                </c:pt>
                <c:pt idx="1081">
                  <c:v>1.1022159509803062</c:v>
                </c:pt>
                <c:pt idx="1082">
                  <c:v>1.1032346348536706</c:v>
                </c:pt>
                <c:pt idx="1083">
                  <c:v>1.1042533187270351</c:v>
                </c:pt>
                <c:pt idx="1084">
                  <c:v>1.1052720026003995</c:v>
                </c:pt>
                <c:pt idx="1085">
                  <c:v>1.1062906864737641</c:v>
                </c:pt>
                <c:pt idx="1086">
                  <c:v>1.1073093703471282</c:v>
                </c:pt>
                <c:pt idx="1087">
                  <c:v>1.1083280542204927</c:v>
                </c:pt>
                <c:pt idx="1088">
                  <c:v>1.1093467380938571</c:v>
                </c:pt>
                <c:pt idx="1089">
                  <c:v>1.1103654219672217</c:v>
                </c:pt>
                <c:pt idx="1090">
                  <c:v>1.111384105840586</c:v>
                </c:pt>
                <c:pt idx="1091">
                  <c:v>1.1124027897139506</c:v>
                </c:pt>
                <c:pt idx="1092">
                  <c:v>1.1134214735873149</c:v>
                </c:pt>
                <c:pt idx="1093">
                  <c:v>1.1144401574606793</c:v>
                </c:pt>
                <c:pt idx="1094">
                  <c:v>1.1154588413340436</c:v>
                </c:pt>
                <c:pt idx="1095">
                  <c:v>1.1164775252074082</c:v>
                </c:pt>
                <c:pt idx="1096">
                  <c:v>1.1174962090807725</c:v>
                </c:pt>
                <c:pt idx="1097">
                  <c:v>1.1185148929541371</c:v>
                </c:pt>
                <c:pt idx="1098">
                  <c:v>1.1195335768275014</c:v>
                </c:pt>
                <c:pt idx="1099">
                  <c:v>1.120552260700866</c:v>
                </c:pt>
                <c:pt idx="1100">
                  <c:v>1.1215709445742301</c:v>
                </c:pt>
                <c:pt idx="1101">
                  <c:v>1.1225896284475947</c:v>
                </c:pt>
                <c:pt idx="1102">
                  <c:v>1.123608312320959</c:v>
                </c:pt>
                <c:pt idx="1103">
                  <c:v>1.1246269961943236</c:v>
                </c:pt>
                <c:pt idx="1104">
                  <c:v>1.1256456800676879</c:v>
                </c:pt>
                <c:pt idx="1105">
                  <c:v>1.1266643639410525</c:v>
                </c:pt>
                <c:pt idx="1106">
                  <c:v>1.1276830478144166</c:v>
                </c:pt>
                <c:pt idx="1107">
                  <c:v>1.1287017316877812</c:v>
                </c:pt>
                <c:pt idx="1108">
                  <c:v>1.1297204155611456</c:v>
                </c:pt>
                <c:pt idx="1109">
                  <c:v>1.1307390994345101</c:v>
                </c:pt>
                <c:pt idx="1110">
                  <c:v>1.1317577833078745</c:v>
                </c:pt>
                <c:pt idx="1111">
                  <c:v>1.132776467181239</c:v>
                </c:pt>
                <c:pt idx="1112">
                  <c:v>1.1337951510546034</c:v>
                </c:pt>
                <c:pt idx="1113">
                  <c:v>1.1348138349279677</c:v>
                </c:pt>
                <c:pt idx="1114">
                  <c:v>1.1358325188013321</c:v>
                </c:pt>
                <c:pt idx="1115">
                  <c:v>1.1368512026746966</c:v>
                </c:pt>
                <c:pt idx="1116">
                  <c:v>1.137869886548061</c:v>
                </c:pt>
                <c:pt idx="1117">
                  <c:v>1.1388885704214256</c:v>
                </c:pt>
                <c:pt idx="1118">
                  <c:v>1.1399072542947899</c:v>
                </c:pt>
                <c:pt idx="1119">
                  <c:v>1.1409259381681545</c:v>
                </c:pt>
                <c:pt idx="1120">
                  <c:v>1.1419446220415186</c:v>
                </c:pt>
                <c:pt idx="1121">
                  <c:v>1.1429633059148832</c:v>
                </c:pt>
                <c:pt idx="1122">
                  <c:v>1.1439819897882475</c:v>
                </c:pt>
                <c:pt idx="1123">
                  <c:v>1.1450006736616121</c:v>
                </c:pt>
                <c:pt idx="1124">
                  <c:v>1.1460193575349764</c:v>
                </c:pt>
                <c:pt idx="1125">
                  <c:v>1.1470380414083408</c:v>
                </c:pt>
                <c:pt idx="1126">
                  <c:v>1.1480567252817053</c:v>
                </c:pt>
                <c:pt idx="1127">
                  <c:v>1.1490754091550694</c:v>
                </c:pt>
                <c:pt idx="1128">
                  <c:v>1.150094093028434</c:v>
                </c:pt>
                <c:pt idx="1129">
                  <c:v>1.1511127769017984</c:v>
                </c:pt>
                <c:pt idx="1130">
                  <c:v>1.1521314607751629</c:v>
                </c:pt>
                <c:pt idx="1131">
                  <c:v>1.1531501446485273</c:v>
                </c:pt>
                <c:pt idx="1132">
                  <c:v>1.1541688285218918</c:v>
                </c:pt>
                <c:pt idx="1133">
                  <c:v>1.1551875123952562</c:v>
                </c:pt>
                <c:pt idx="1134">
                  <c:v>1.1562061962686205</c:v>
                </c:pt>
                <c:pt idx="1135">
                  <c:v>1.1572248801419849</c:v>
                </c:pt>
                <c:pt idx="1136">
                  <c:v>1.1582435640153494</c:v>
                </c:pt>
                <c:pt idx="1137">
                  <c:v>1.1592622478887138</c:v>
                </c:pt>
                <c:pt idx="1138">
                  <c:v>1.1602809317620784</c:v>
                </c:pt>
                <c:pt idx="1139">
                  <c:v>1.1612996156354427</c:v>
                </c:pt>
                <c:pt idx="1140">
                  <c:v>1.1623182995088073</c:v>
                </c:pt>
                <c:pt idx="1141">
                  <c:v>1.1633369833821714</c:v>
                </c:pt>
                <c:pt idx="1142">
                  <c:v>1.164355667255536</c:v>
                </c:pt>
                <c:pt idx="1143">
                  <c:v>1.1653743511289003</c:v>
                </c:pt>
                <c:pt idx="1144">
                  <c:v>1.1663930350022649</c:v>
                </c:pt>
                <c:pt idx="1145">
                  <c:v>1.1674117188756292</c:v>
                </c:pt>
                <c:pt idx="1146">
                  <c:v>1.1684304027489938</c:v>
                </c:pt>
                <c:pt idx="1147">
                  <c:v>1.1694490866223581</c:v>
                </c:pt>
                <c:pt idx="1148">
                  <c:v>1.1704677704957225</c:v>
                </c:pt>
                <c:pt idx="1149">
                  <c:v>1.1714864543690868</c:v>
                </c:pt>
                <c:pt idx="1150">
                  <c:v>1.1725051382424514</c:v>
                </c:pt>
                <c:pt idx="1151">
                  <c:v>1.1735238221158157</c:v>
                </c:pt>
                <c:pt idx="1152">
                  <c:v>1.1745425059891803</c:v>
                </c:pt>
                <c:pt idx="1153">
                  <c:v>1.1755611898625447</c:v>
                </c:pt>
                <c:pt idx="1154">
                  <c:v>1.1765798737359092</c:v>
                </c:pt>
                <c:pt idx="1155">
                  <c:v>1.1775985576092733</c:v>
                </c:pt>
                <c:pt idx="1156">
                  <c:v>1.1786172414826379</c:v>
                </c:pt>
                <c:pt idx="1157">
                  <c:v>1.1796359253560023</c:v>
                </c:pt>
                <c:pt idx="1158">
                  <c:v>1.1806546092293668</c:v>
                </c:pt>
                <c:pt idx="1159">
                  <c:v>1.1816732931027312</c:v>
                </c:pt>
                <c:pt idx="1160">
                  <c:v>1.1826919769760957</c:v>
                </c:pt>
                <c:pt idx="1161">
                  <c:v>1.1837106608494601</c:v>
                </c:pt>
                <c:pt idx="1162">
                  <c:v>1.1847293447228244</c:v>
                </c:pt>
                <c:pt idx="1163">
                  <c:v>1.1857480285961888</c:v>
                </c:pt>
                <c:pt idx="1164">
                  <c:v>1.1867667124695533</c:v>
                </c:pt>
                <c:pt idx="1165">
                  <c:v>1.1877853963429177</c:v>
                </c:pt>
                <c:pt idx="1166">
                  <c:v>1.1888040802162823</c:v>
                </c:pt>
                <c:pt idx="1167">
                  <c:v>1.1898227640896466</c:v>
                </c:pt>
                <c:pt idx="1168">
                  <c:v>1.1908414479630109</c:v>
                </c:pt>
                <c:pt idx="1169">
                  <c:v>1.1918601318363753</c:v>
                </c:pt>
                <c:pt idx="1170">
                  <c:v>1.1928788157097399</c:v>
                </c:pt>
                <c:pt idx="1171">
                  <c:v>1.1938974995831042</c:v>
                </c:pt>
                <c:pt idx="1172">
                  <c:v>1.1949161834564688</c:v>
                </c:pt>
                <c:pt idx="1173">
                  <c:v>1.1959348673298331</c:v>
                </c:pt>
                <c:pt idx="1174">
                  <c:v>1.1969535512031977</c:v>
                </c:pt>
                <c:pt idx="1175">
                  <c:v>1.1979722350765618</c:v>
                </c:pt>
                <c:pt idx="1176">
                  <c:v>1.1989909189499264</c:v>
                </c:pt>
                <c:pt idx="1177">
                  <c:v>1.2000096028232907</c:v>
                </c:pt>
                <c:pt idx="1178">
                  <c:v>1.2010282866966553</c:v>
                </c:pt>
                <c:pt idx="1179">
                  <c:v>1.2020469705700196</c:v>
                </c:pt>
                <c:pt idx="1180">
                  <c:v>1.2030656544433842</c:v>
                </c:pt>
                <c:pt idx="1181">
                  <c:v>1.2040843383167485</c:v>
                </c:pt>
                <c:pt idx="1182">
                  <c:v>1.2051030221901129</c:v>
                </c:pt>
                <c:pt idx="1183">
                  <c:v>1.2061217060634772</c:v>
                </c:pt>
                <c:pt idx="1184">
                  <c:v>1.2071403899368418</c:v>
                </c:pt>
                <c:pt idx="1185">
                  <c:v>1.2081590738102062</c:v>
                </c:pt>
                <c:pt idx="1186">
                  <c:v>1.2091777576835707</c:v>
                </c:pt>
                <c:pt idx="1187">
                  <c:v>1.2101964415569351</c:v>
                </c:pt>
                <c:pt idx="1188">
                  <c:v>1.2112151254302996</c:v>
                </c:pt>
                <c:pt idx="1189">
                  <c:v>1.2122338093036638</c:v>
                </c:pt>
                <c:pt idx="1190">
                  <c:v>1.2132524931770283</c:v>
                </c:pt>
                <c:pt idx="1191">
                  <c:v>1.2142711770503927</c:v>
                </c:pt>
                <c:pt idx="1192">
                  <c:v>1.2152898609237572</c:v>
                </c:pt>
                <c:pt idx="1193">
                  <c:v>1.2163085447971216</c:v>
                </c:pt>
                <c:pt idx="1194">
                  <c:v>1.2173272286704862</c:v>
                </c:pt>
                <c:pt idx="1195">
                  <c:v>1.2183459125438505</c:v>
                </c:pt>
                <c:pt idx="1196">
                  <c:v>1.2193645964172148</c:v>
                </c:pt>
                <c:pt idx="1197">
                  <c:v>1.2203832802905792</c:v>
                </c:pt>
                <c:pt idx="1198">
                  <c:v>1.2214019641639438</c:v>
                </c:pt>
                <c:pt idx="1199">
                  <c:v>1.2224206480373081</c:v>
                </c:pt>
                <c:pt idx="1200">
                  <c:v>1.2234393319106727</c:v>
                </c:pt>
                <c:pt idx="1201">
                  <c:v>1.224458015784037</c:v>
                </c:pt>
                <c:pt idx="1202">
                  <c:v>1.2254766996574016</c:v>
                </c:pt>
                <c:pt idx="1203">
                  <c:v>1.2264953835307657</c:v>
                </c:pt>
                <c:pt idx="1204">
                  <c:v>1.2275140674041303</c:v>
                </c:pt>
                <c:pt idx="1205">
                  <c:v>1.2285327512774946</c:v>
                </c:pt>
                <c:pt idx="1206">
                  <c:v>1.2295514351508592</c:v>
                </c:pt>
                <c:pt idx="1207">
                  <c:v>1.2305701190242235</c:v>
                </c:pt>
                <c:pt idx="1208">
                  <c:v>1.2315888028975881</c:v>
                </c:pt>
                <c:pt idx="1209">
                  <c:v>1.2326074867709524</c:v>
                </c:pt>
                <c:pt idx="1210">
                  <c:v>1.2336261706443168</c:v>
                </c:pt>
                <c:pt idx="1211">
                  <c:v>1.2346448545176811</c:v>
                </c:pt>
                <c:pt idx="1212">
                  <c:v>1.2356635383910457</c:v>
                </c:pt>
                <c:pt idx="1213">
                  <c:v>1.23668222226441</c:v>
                </c:pt>
                <c:pt idx="1214">
                  <c:v>1.2377009061377746</c:v>
                </c:pt>
                <c:pt idx="1215">
                  <c:v>1.238719590011139</c:v>
                </c:pt>
                <c:pt idx="1216">
                  <c:v>1.2397382738845035</c:v>
                </c:pt>
                <c:pt idx="1217">
                  <c:v>1.2407569577578677</c:v>
                </c:pt>
                <c:pt idx="1218">
                  <c:v>1.2417756416312322</c:v>
                </c:pt>
                <c:pt idx="1219">
                  <c:v>1.2427943255045966</c:v>
                </c:pt>
                <c:pt idx="1220">
                  <c:v>1.2438130093779611</c:v>
                </c:pt>
                <c:pt idx="1221">
                  <c:v>1.2448316932513255</c:v>
                </c:pt>
                <c:pt idx="1222">
                  <c:v>1.24585037712469</c:v>
                </c:pt>
                <c:pt idx="1223">
                  <c:v>1.2468690609980544</c:v>
                </c:pt>
                <c:pt idx="1224">
                  <c:v>1.2478877448714187</c:v>
                </c:pt>
                <c:pt idx="1225">
                  <c:v>1.2489064287447831</c:v>
                </c:pt>
                <c:pt idx="1226">
                  <c:v>1.2499251126181476</c:v>
                </c:pt>
                <c:pt idx="1227">
                  <c:v>1.250943796491512</c:v>
                </c:pt>
                <c:pt idx="1228">
                  <c:v>1.2519624803648766</c:v>
                </c:pt>
                <c:pt idx="1229">
                  <c:v>1.2529811642382409</c:v>
                </c:pt>
                <c:pt idx="1230">
                  <c:v>1.2539998481116055</c:v>
                </c:pt>
                <c:pt idx="1231">
                  <c:v>1.2550185319849696</c:v>
                </c:pt>
                <c:pt idx="1232">
                  <c:v>1.2560372158583342</c:v>
                </c:pt>
                <c:pt idx="1233">
                  <c:v>1.2570558997316985</c:v>
                </c:pt>
                <c:pt idx="1234">
                  <c:v>1.2580745836050631</c:v>
                </c:pt>
                <c:pt idx="1235">
                  <c:v>1.2590932674784274</c:v>
                </c:pt>
                <c:pt idx="1236">
                  <c:v>1.260111951351792</c:v>
                </c:pt>
                <c:pt idx="1237">
                  <c:v>1.2611306352251561</c:v>
                </c:pt>
                <c:pt idx="1238">
                  <c:v>1.2621493190985207</c:v>
                </c:pt>
                <c:pt idx="1239">
                  <c:v>1.263168002971885</c:v>
                </c:pt>
                <c:pt idx="1240">
                  <c:v>1.2641866868452496</c:v>
                </c:pt>
                <c:pt idx="1241">
                  <c:v>1.2652053707186139</c:v>
                </c:pt>
                <c:pt idx="1242">
                  <c:v>1.2662240545919785</c:v>
                </c:pt>
                <c:pt idx="1243">
                  <c:v>1.2672427384653429</c:v>
                </c:pt>
                <c:pt idx="1244">
                  <c:v>1.2682614223387072</c:v>
                </c:pt>
                <c:pt idx="1245">
                  <c:v>1.2692801062120715</c:v>
                </c:pt>
                <c:pt idx="1246">
                  <c:v>1.2702987900854361</c:v>
                </c:pt>
                <c:pt idx="1247">
                  <c:v>1.2713174739588005</c:v>
                </c:pt>
                <c:pt idx="1248">
                  <c:v>1.272336157832165</c:v>
                </c:pt>
                <c:pt idx="1249">
                  <c:v>1.2733548417055294</c:v>
                </c:pt>
                <c:pt idx="1250">
                  <c:v>1.2743735255788937</c:v>
                </c:pt>
                <c:pt idx="1251">
                  <c:v>1.2753922094522581</c:v>
                </c:pt>
                <c:pt idx="1252">
                  <c:v>1.2764108933256224</c:v>
                </c:pt>
                <c:pt idx="1253">
                  <c:v>1.277429577198987</c:v>
                </c:pt>
                <c:pt idx="1254">
                  <c:v>1.2784482610723513</c:v>
                </c:pt>
                <c:pt idx="1255">
                  <c:v>1.2794669449457159</c:v>
                </c:pt>
                <c:pt idx="1256">
                  <c:v>1.2804856288190802</c:v>
                </c:pt>
                <c:pt idx="1257">
                  <c:v>1.2815043126924448</c:v>
                </c:pt>
                <c:pt idx="1258">
                  <c:v>1.2825229965658089</c:v>
                </c:pt>
                <c:pt idx="1259">
                  <c:v>1.2835416804391735</c:v>
                </c:pt>
                <c:pt idx="1260">
                  <c:v>1.2845603643125378</c:v>
                </c:pt>
                <c:pt idx="1261">
                  <c:v>1.2855790481859024</c:v>
                </c:pt>
                <c:pt idx="1262">
                  <c:v>1.2865977320592668</c:v>
                </c:pt>
                <c:pt idx="1263">
                  <c:v>1.2876164159326313</c:v>
                </c:pt>
                <c:pt idx="1264">
                  <c:v>1.2886350998059957</c:v>
                </c:pt>
                <c:pt idx="1265">
                  <c:v>1.28965378367936</c:v>
                </c:pt>
                <c:pt idx="1266">
                  <c:v>1.2906724675527244</c:v>
                </c:pt>
                <c:pt idx="1267">
                  <c:v>1.2916911514260889</c:v>
                </c:pt>
                <c:pt idx="1268">
                  <c:v>1.2927098352994533</c:v>
                </c:pt>
                <c:pt idx="1269">
                  <c:v>1.2937285191728178</c:v>
                </c:pt>
                <c:pt idx="1270">
                  <c:v>1.2947472030461822</c:v>
                </c:pt>
                <c:pt idx="1271">
                  <c:v>1.2957658869195467</c:v>
                </c:pt>
                <c:pt idx="1272">
                  <c:v>1.2967845707929109</c:v>
                </c:pt>
                <c:pt idx="1273">
                  <c:v>1.2978032546662754</c:v>
                </c:pt>
                <c:pt idx="1274">
                  <c:v>1.2988219385396398</c:v>
                </c:pt>
                <c:pt idx="1275">
                  <c:v>1.2998406224130044</c:v>
                </c:pt>
                <c:pt idx="1276">
                  <c:v>1.3008593062863687</c:v>
                </c:pt>
                <c:pt idx="1277">
                  <c:v>1.3018779901597333</c:v>
                </c:pt>
                <c:pt idx="1278">
                  <c:v>1.3028966740330976</c:v>
                </c:pt>
                <c:pt idx="1279">
                  <c:v>1.303915357906462</c:v>
                </c:pt>
                <c:pt idx="1280">
                  <c:v>1.3049340417798263</c:v>
                </c:pt>
                <c:pt idx="1281">
                  <c:v>1.3059527256531909</c:v>
                </c:pt>
                <c:pt idx="1282">
                  <c:v>1.3069714095265552</c:v>
                </c:pt>
                <c:pt idx="1283">
                  <c:v>1.3079900933999198</c:v>
                </c:pt>
                <c:pt idx="1284">
                  <c:v>1.3090087772732841</c:v>
                </c:pt>
                <c:pt idx="1285">
                  <c:v>1.3100274611466487</c:v>
                </c:pt>
                <c:pt idx="1286">
                  <c:v>1.3110461450200128</c:v>
                </c:pt>
                <c:pt idx="1287">
                  <c:v>1.3120648288933774</c:v>
                </c:pt>
                <c:pt idx="1288">
                  <c:v>1.3130835127667417</c:v>
                </c:pt>
                <c:pt idx="1289">
                  <c:v>1.3141021966401063</c:v>
                </c:pt>
                <c:pt idx="1290">
                  <c:v>1.3151208805134706</c:v>
                </c:pt>
                <c:pt idx="1291">
                  <c:v>1.3161395643868352</c:v>
                </c:pt>
                <c:pt idx="1292">
                  <c:v>1.3171582482601996</c:v>
                </c:pt>
                <c:pt idx="1293">
                  <c:v>1.3181769321335639</c:v>
                </c:pt>
                <c:pt idx="1294">
                  <c:v>1.3191956160069283</c:v>
                </c:pt>
                <c:pt idx="1295">
                  <c:v>1.3202142998802928</c:v>
                </c:pt>
                <c:pt idx="1296">
                  <c:v>1.3212329837536572</c:v>
                </c:pt>
                <c:pt idx="1297">
                  <c:v>1.3222516676270217</c:v>
                </c:pt>
                <c:pt idx="1298">
                  <c:v>1.3232703515003861</c:v>
                </c:pt>
                <c:pt idx="1299">
                  <c:v>1.3242890353737506</c:v>
                </c:pt>
                <c:pt idx="1300">
                  <c:v>1.3253077192471148</c:v>
                </c:pt>
                <c:pt idx="1301">
                  <c:v>1.3263264031204793</c:v>
                </c:pt>
                <c:pt idx="1302">
                  <c:v>1.3273450869938437</c:v>
                </c:pt>
                <c:pt idx="1303">
                  <c:v>1.3283637708672082</c:v>
                </c:pt>
                <c:pt idx="1304">
                  <c:v>1.3293824547405726</c:v>
                </c:pt>
                <c:pt idx="1305">
                  <c:v>1.3304011386139372</c:v>
                </c:pt>
                <c:pt idx="1306">
                  <c:v>1.3314198224873013</c:v>
                </c:pt>
                <c:pt idx="1307">
                  <c:v>1.3324385063606659</c:v>
                </c:pt>
                <c:pt idx="1308">
                  <c:v>1.3334571902340302</c:v>
                </c:pt>
                <c:pt idx="1309">
                  <c:v>1.3344758741073948</c:v>
                </c:pt>
                <c:pt idx="1310">
                  <c:v>1.3354945579807591</c:v>
                </c:pt>
                <c:pt idx="1311">
                  <c:v>1.3365132418541237</c:v>
                </c:pt>
                <c:pt idx="1312">
                  <c:v>1.337531925727488</c:v>
                </c:pt>
                <c:pt idx="1313">
                  <c:v>1.3385506096008524</c:v>
                </c:pt>
                <c:pt idx="1314">
                  <c:v>1.3395692934742167</c:v>
                </c:pt>
                <c:pt idx="1315">
                  <c:v>1.3405879773475813</c:v>
                </c:pt>
                <c:pt idx="1316">
                  <c:v>1.3416066612209456</c:v>
                </c:pt>
                <c:pt idx="1317">
                  <c:v>1.3426253450943102</c:v>
                </c:pt>
                <c:pt idx="1318">
                  <c:v>1.3436440289676745</c:v>
                </c:pt>
                <c:pt idx="1319">
                  <c:v>1.3446627128410391</c:v>
                </c:pt>
                <c:pt idx="1320">
                  <c:v>1.3456813967144032</c:v>
                </c:pt>
                <c:pt idx="1321">
                  <c:v>1.3467000805877678</c:v>
                </c:pt>
                <c:pt idx="1322">
                  <c:v>1.3477187644611321</c:v>
                </c:pt>
                <c:pt idx="1323">
                  <c:v>1.3487374483344967</c:v>
                </c:pt>
                <c:pt idx="1324">
                  <c:v>1.3497561322078611</c:v>
                </c:pt>
                <c:pt idx="1325">
                  <c:v>1.3507748160812256</c:v>
                </c:pt>
                <c:pt idx="1326">
                  <c:v>1.35179349995459</c:v>
                </c:pt>
                <c:pt idx="1327">
                  <c:v>1.3528121838279543</c:v>
                </c:pt>
                <c:pt idx="1328">
                  <c:v>1.3538308677013187</c:v>
                </c:pt>
                <c:pt idx="1329">
                  <c:v>1.3548495515746832</c:v>
                </c:pt>
                <c:pt idx="1330">
                  <c:v>1.3558682354480476</c:v>
                </c:pt>
                <c:pt idx="1331">
                  <c:v>1.3568869193214121</c:v>
                </c:pt>
                <c:pt idx="1332">
                  <c:v>1.3579056031947765</c:v>
                </c:pt>
                <c:pt idx="1333">
                  <c:v>1.3589242870681411</c:v>
                </c:pt>
                <c:pt idx="1334">
                  <c:v>1.3599429709415052</c:v>
                </c:pt>
                <c:pt idx="1335">
                  <c:v>1.3609616548148697</c:v>
                </c:pt>
                <c:pt idx="1336">
                  <c:v>1.3619803386882341</c:v>
                </c:pt>
                <c:pt idx="1337">
                  <c:v>1.3629990225615987</c:v>
                </c:pt>
                <c:pt idx="1338">
                  <c:v>1.364017706434963</c:v>
                </c:pt>
                <c:pt idx="1339">
                  <c:v>1.3650363903083276</c:v>
                </c:pt>
                <c:pt idx="1340">
                  <c:v>1.3660550741816919</c:v>
                </c:pt>
                <c:pt idx="1341">
                  <c:v>1.3670737580550563</c:v>
                </c:pt>
                <c:pt idx="1342">
                  <c:v>1.3680924419284206</c:v>
                </c:pt>
                <c:pt idx="1343">
                  <c:v>1.3691111258017852</c:v>
                </c:pt>
                <c:pt idx="1344">
                  <c:v>1.3701298096751495</c:v>
                </c:pt>
                <c:pt idx="1345">
                  <c:v>1.3711484935485141</c:v>
                </c:pt>
                <c:pt idx="1346">
                  <c:v>1.3721671774218784</c:v>
                </c:pt>
                <c:pt idx="1347">
                  <c:v>1.373185861295243</c:v>
                </c:pt>
                <c:pt idx="1348">
                  <c:v>1.3742045451686071</c:v>
                </c:pt>
                <c:pt idx="1349">
                  <c:v>1.3752232290419717</c:v>
                </c:pt>
                <c:pt idx="1350">
                  <c:v>1.376241912915336</c:v>
                </c:pt>
                <c:pt idx="1351">
                  <c:v>1.3772605967887006</c:v>
                </c:pt>
                <c:pt idx="1352">
                  <c:v>1.378279280662065</c:v>
                </c:pt>
                <c:pt idx="1353">
                  <c:v>1.3792979645354295</c:v>
                </c:pt>
                <c:pt idx="1354">
                  <c:v>1.3803166484087939</c:v>
                </c:pt>
                <c:pt idx="1355">
                  <c:v>1.3813353322821582</c:v>
                </c:pt>
                <c:pt idx="1356">
                  <c:v>1.3823540161555226</c:v>
                </c:pt>
                <c:pt idx="1357">
                  <c:v>1.3833727000288871</c:v>
                </c:pt>
                <c:pt idx="1358">
                  <c:v>1.3843913839022515</c:v>
                </c:pt>
                <c:pt idx="1359">
                  <c:v>1.385410067775616</c:v>
                </c:pt>
                <c:pt idx="1360">
                  <c:v>1.3864287516489804</c:v>
                </c:pt>
                <c:pt idx="1361">
                  <c:v>1.387447435522345</c:v>
                </c:pt>
                <c:pt idx="1362">
                  <c:v>1.3884661193957091</c:v>
                </c:pt>
                <c:pt idx="1363">
                  <c:v>1.3894848032690736</c:v>
                </c:pt>
                <c:pt idx="1364">
                  <c:v>1.390503487142438</c:v>
                </c:pt>
                <c:pt idx="1365">
                  <c:v>1.3915221710158026</c:v>
                </c:pt>
                <c:pt idx="1366">
                  <c:v>1.3925408548891669</c:v>
                </c:pt>
                <c:pt idx="1367">
                  <c:v>1.3935595387625315</c:v>
                </c:pt>
                <c:pt idx="1368">
                  <c:v>1.3945782226358956</c:v>
                </c:pt>
                <c:pt idx="1369">
                  <c:v>1.3955969065092602</c:v>
                </c:pt>
                <c:pt idx="1370">
                  <c:v>1.3966155903826245</c:v>
                </c:pt>
                <c:pt idx="1371">
                  <c:v>1.3976342742559891</c:v>
                </c:pt>
                <c:pt idx="1372">
                  <c:v>1.3986529581293534</c:v>
                </c:pt>
                <c:pt idx="1373">
                  <c:v>1.399671642002718</c:v>
                </c:pt>
                <c:pt idx="1374">
                  <c:v>1.4006903258760823</c:v>
                </c:pt>
                <c:pt idx="1375">
                  <c:v>1.4017090097494465</c:v>
                </c:pt>
                <c:pt idx="1376">
                  <c:v>1.402727693622811</c:v>
                </c:pt>
                <c:pt idx="1377">
                  <c:v>1.4037463774961754</c:v>
                </c:pt>
                <c:pt idx="1378">
                  <c:v>1.4047650613695399</c:v>
                </c:pt>
                <c:pt idx="1379">
                  <c:v>1.4057837452429043</c:v>
                </c:pt>
                <c:pt idx="1380">
                  <c:v>1.4068024291162688</c:v>
                </c:pt>
                <c:pt idx="1381">
                  <c:v>1.4078211129896332</c:v>
                </c:pt>
                <c:pt idx="1382">
                  <c:v>1.4088397968629975</c:v>
                </c:pt>
                <c:pt idx="1383">
                  <c:v>1.4098584807363619</c:v>
                </c:pt>
                <c:pt idx="1384">
                  <c:v>1.4108771646097265</c:v>
                </c:pt>
                <c:pt idx="1385">
                  <c:v>1.4118958484830908</c:v>
                </c:pt>
                <c:pt idx="1386">
                  <c:v>1.4129145323564554</c:v>
                </c:pt>
                <c:pt idx="1387">
                  <c:v>1.4139332162298197</c:v>
                </c:pt>
                <c:pt idx="1388">
                  <c:v>1.4149519001031843</c:v>
                </c:pt>
                <c:pt idx="1389">
                  <c:v>1.4159705839765484</c:v>
                </c:pt>
                <c:pt idx="1390">
                  <c:v>1.416989267849913</c:v>
                </c:pt>
                <c:pt idx="1391">
                  <c:v>1.4180079517232773</c:v>
                </c:pt>
                <c:pt idx="1392">
                  <c:v>1.4190266355966419</c:v>
                </c:pt>
                <c:pt idx="1393">
                  <c:v>1.4200453194700062</c:v>
                </c:pt>
                <c:pt idx="1394">
                  <c:v>1.4210640033433708</c:v>
                </c:pt>
                <c:pt idx="1395">
                  <c:v>1.4220826872167351</c:v>
                </c:pt>
                <c:pt idx="1396">
                  <c:v>1.4231013710900995</c:v>
                </c:pt>
                <c:pt idx="1397">
                  <c:v>1.4241200549634638</c:v>
                </c:pt>
                <c:pt idx="1398">
                  <c:v>1.4251387388368284</c:v>
                </c:pt>
                <c:pt idx="1399">
                  <c:v>1.4261574227101927</c:v>
                </c:pt>
                <c:pt idx="1400">
                  <c:v>1.4271761065835573</c:v>
                </c:pt>
                <c:pt idx="1401">
                  <c:v>1.4281947904569217</c:v>
                </c:pt>
                <c:pt idx="1402">
                  <c:v>1.4292134743302862</c:v>
                </c:pt>
                <c:pt idx="1403">
                  <c:v>1.4302321582036504</c:v>
                </c:pt>
                <c:pt idx="1404">
                  <c:v>1.4312508420770149</c:v>
                </c:pt>
                <c:pt idx="1405">
                  <c:v>1.4322695259503793</c:v>
                </c:pt>
                <c:pt idx="1406">
                  <c:v>1.4332882098237438</c:v>
                </c:pt>
                <c:pt idx="1407">
                  <c:v>1.4343068936971082</c:v>
                </c:pt>
                <c:pt idx="1408">
                  <c:v>1.4353255775704727</c:v>
                </c:pt>
                <c:pt idx="1409">
                  <c:v>1.4363442614438371</c:v>
                </c:pt>
                <c:pt idx="1410">
                  <c:v>1.4373629453172014</c:v>
                </c:pt>
                <c:pt idx="1411">
                  <c:v>1.4383816291905658</c:v>
                </c:pt>
                <c:pt idx="1412">
                  <c:v>1.4394003130639303</c:v>
                </c:pt>
                <c:pt idx="1413">
                  <c:v>1.4404189969372947</c:v>
                </c:pt>
                <c:pt idx="1414">
                  <c:v>1.4414376808106593</c:v>
                </c:pt>
                <c:pt idx="1415">
                  <c:v>1.4424563646840236</c:v>
                </c:pt>
                <c:pt idx="1416">
                  <c:v>1.4434750485573882</c:v>
                </c:pt>
                <c:pt idx="1417">
                  <c:v>1.4444937324307523</c:v>
                </c:pt>
                <c:pt idx="1418">
                  <c:v>1.4455124163041169</c:v>
                </c:pt>
                <c:pt idx="1419">
                  <c:v>1.4465311001774812</c:v>
                </c:pt>
                <c:pt idx="1420">
                  <c:v>1.4475497840508458</c:v>
                </c:pt>
                <c:pt idx="1421">
                  <c:v>1.4485684679242101</c:v>
                </c:pt>
                <c:pt idx="1422">
                  <c:v>1.4495871517975747</c:v>
                </c:pt>
                <c:pt idx="1423">
                  <c:v>1.450605835670939</c:v>
                </c:pt>
                <c:pt idx="1424">
                  <c:v>1.4516245195443034</c:v>
                </c:pt>
                <c:pt idx="1425">
                  <c:v>1.4526432034176677</c:v>
                </c:pt>
                <c:pt idx="1426">
                  <c:v>1.4536618872910323</c:v>
                </c:pt>
                <c:pt idx="1427">
                  <c:v>1.4546805711643966</c:v>
                </c:pt>
                <c:pt idx="1428">
                  <c:v>1.4556992550377612</c:v>
                </c:pt>
                <c:pt idx="1429">
                  <c:v>1.4567179389111256</c:v>
                </c:pt>
                <c:pt idx="1430">
                  <c:v>1.4577366227844901</c:v>
                </c:pt>
                <c:pt idx="1431">
                  <c:v>1.4587553066578542</c:v>
                </c:pt>
                <c:pt idx="1432">
                  <c:v>1.4597739905312188</c:v>
                </c:pt>
                <c:pt idx="1433">
                  <c:v>1.4607926744045832</c:v>
                </c:pt>
                <c:pt idx="1434">
                  <c:v>1.4618113582779477</c:v>
                </c:pt>
                <c:pt idx="1435">
                  <c:v>1.4628300421513121</c:v>
                </c:pt>
                <c:pt idx="1436">
                  <c:v>1.4638487260246766</c:v>
                </c:pt>
                <c:pt idx="1437">
                  <c:v>1.4648674098980408</c:v>
                </c:pt>
                <c:pt idx="1438">
                  <c:v>1.4658860937714053</c:v>
                </c:pt>
                <c:pt idx="1439">
                  <c:v>1.4669047776447697</c:v>
                </c:pt>
                <c:pt idx="1440">
                  <c:v>1.4679234615181342</c:v>
                </c:pt>
                <c:pt idx="1441">
                  <c:v>1.4689421453914986</c:v>
                </c:pt>
                <c:pt idx="1442">
                  <c:v>1.4699608292648632</c:v>
                </c:pt>
                <c:pt idx="1443">
                  <c:v>1.4709795131382275</c:v>
                </c:pt>
                <c:pt idx="1444">
                  <c:v>1.4719981970115918</c:v>
                </c:pt>
                <c:pt idx="1445">
                  <c:v>1.4730168808849562</c:v>
                </c:pt>
                <c:pt idx="1446">
                  <c:v>1.4740355647583208</c:v>
                </c:pt>
                <c:pt idx="1447">
                  <c:v>1.4750542486316851</c:v>
                </c:pt>
                <c:pt idx="1448">
                  <c:v>1.4760729325050497</c:v>
                </c:pt>
                <c:pt idx="1449">
                  <c:v>1.477091616378414</c:v>
                </c:pt>
                <c:pt idx="1450">
                  <c:v>1.4781103002517786</c:v>
                </c:pt>
                <c:pt idx="1451">
                  <c:v>1.4791289841251427</c:v>
                </c:pt>
                <c:pt idx="1452">
                  <c:v>1.4801476679985073</c:v>
                </c:pt>
                <c:pt idx="1453">
                  <c:v>1.4811663518718716</c:v>
                </c:pt>
                <c:pt idx="1454">
                  <c:v>1.4821850357452362</c:v>
                </c:pt>
                <c:pt idx="1455">
                  <c:v>1.4832037196186005</c:v>
                </c:pt>
                <c:pt idx="1456">
                  <c:v>1.4842224034919651</c:v>
                </c:pt>
                <c:pt idx="1457">
                  <c:v>1.4852410873653294</c:v>
                </c:pt>
                <c:pt idx="1458">
                  <c:v>1.4862597712386938</c:v>
                </c:pt>
                <c:pt idx="1459">
                  <c:v>1.4872784551120581</c:v>
                </c:pt>
                <c:pt idx="1460">
                  <c:v>1.4882971389854227</c:v>
                </c:pt>
                <c:pt idx="1461">
                  <c:v>1.4893158228587871</c:v>
                </c:pt>
                <c:pt idx="1462">
                  <c:v>1.4903345067321516</c:v>
                </c:pt>
                <c:pt idx="1463">
                  <c:v>1.491353190605516</c:v>
                </c:pt>
                <c:pt idx="1464">
                  <c:v>1.4923718744788805</c:v>
                </c:pt>
                <c:pt idx="1465">
                  <c:v>1.4933905583522447</c:v>
                </c:pt>
                <c:pt idx="1466">
                  <c:v>1.4944092422256092</c:v>
                </c:pt>
                <c:pt idx="1467">
                  <c:v>1.4954279260989736</c:v>
                </c:pt>
                <c:pt idx="1468">
                  <c:v>1.4964466099723381</c:v>
                </c:pt>
                <c:pt idx="1469">
                  <c:v>1.4974652938457025</c:v>
                </c:pt>
                <c:pt idx="1470">
                  <c:v>1.4984839777190671</c:v>
                </c:pt>
                <c:pt idx="1471">
                  <c:v>1.4995026615924314</c:v>
                </c:pt>
                <c:pt idx="1472">
                  <c:v>1.5005213454657957</c:v>
                </c:pt>
                <c:pt idx="1473">
                  <c:v>1.5015400293391601</c:v>
                </c:pt>
                <c:pt idx="1474">
                  <c:v>1.5025587132125247</c:v>
                </c:pt>
                <c:pt idx="1475">
                  <c:v>1.503577397085889</c:v>
                </c:pt>
                <c:pt idx="1476">
                  <c:v>1.5045960809592536</c:v>
                </c:pt>
                <c:pt idx="1477">
                  <c:v>1.5056147648326179</c:v>
                </c:pt>
                <c:pt idx="1478">
                  <c:v>1.5066334487059825</c:v>
                </c:pt>
                <c:pt idx="1479">
                  <c:v>1.5076521325793466</c:v>
                </c:pt>
                <c:pt idx="1480">
                  <c:v>1.5086708164527112</c:v>
                </c:pt>
                <c:pt idx="1481">
                  <c:v>1.5096895003260755</c:v>
                </c:pt>
                <c:pt idx="1482">
                  <c:v>1.5107081841994401</c:v>
                </c:pt>
                <c:pt idx="1483">
                  <c:v>1.5117268680728044</c:v>
                </c:pt>
                <c:pt idx="1484">
                  <c:v>1.512745551946169</c:v>
                </c:pt>
                <c:pt idx="1485">
                  <c:v>1.5137642358195333</c:v>
                </c:pt>
                <c:pt idx="1486">
                  <c:v>1.5147829196928977</c:v>
                </c:pt>
                <c:pt idx="1487">
                  <c:v>1.515801603566262</c:v>
                </c:pt>
                <c:pt idx="1488">
                  <c:v>1.5168202874396266</c:v>
                </c:pt>
                <c:pt idx="1489">
                  <c:v>1.5178389713129909</c:v>
                </c:pt>
                <c:pt idx="1490">
                  <c:v>1.5188576551863555</c:v>
                </c:pt>
                <c:pt idx="1491">
                  <c:v>1.5198763390597199</c:v>
                </c:pt>
                <c:pt idx="1492">
                  <c:v>1.5208950229330844</c:v>
                </c:pt>
                <c:pt idx="1493">
                  <c:v>1.5219137068064486</c:v>
                </c:pt>
                <c:pt idx="1494">
                  <c:v>1.5229323906798131</c:v>
                </c:pt>
                <c:pt idx="1495">
                  <c:v>1.5239510745531775</c:v>
                </c:pt>
                <c:pt idx="1496">
                  <c:v>1.524969758426542</c:v>
                </c:pt>
                <c:pt idx="1497">
                  <c:v>1.5259884422999064</c:v>
                </c:pt>
                <c:pt idx="1498">
                  <c:v>1.5270071261732709</c:v>
                </c:pt>
                <c:pt idx="1499">
                  <c:v>1.5280258100466351</c:v>
                </c:pt>
                <c:pt idx="1500">
                  <c:v>1.5290444939199994</c:v>
                </c:pt>
                <c:pt idx="1501">
                  <c:v>1.530063177793364</c:v>
                </c:pt>
                <c:pt idx="1502">
                  <c:v>1.5310818616667283</c:v>
                </c:pt>
                <c:pt idx="1503">
                  <c:v>1.5321005455400929</c:v>
                </c:pt>
                <c:pt idx="1504">
                  <c:v>1.5331192294134572</c:v>
                </c:pt>
                <c:pt idx="1505">
                  <c:v>1.5341379132868218</c:v>
                </c:pt>
                <c:pt idx="1506">
                  <c:v>1.5351565971601859</c:v>
                </c:pt>
                <c:pt idx="1507">
                  <c:v>1.5361752810335505</c:v>
                </c:pt>
                <c:pt idx="1508">
                  <c:v>1.5371939649069148</c:v>
                </c:pt>
                <c:pt idx="1509">
                  <c:v>1.5382126487802794</c:v>
                </c:pt>
                <c:pt idx="1510">
                  <c:v>1.5392313326536438</c:v>
                </c:pt>
                <c:pt idx="1511">
                  <c:v>1.5402500165270083</c:v>
                </c:pt>
                <c:pt idx="1512">
                  <c:v>1.5412687004003727</c:v>
                </c:pt>
                <c:pt idx="1513">
                  <c:v>1.542287384273737</c:v>
                </c:pt>
                <c:pt idx="1514">
                  <c:v>1.5433060681471014</c:v>
                </c:pt>
                <c:pt idx="1515">
                  <c:v>1.5443247520204659</c:v>
                </c:pt>
                <c:pt idx="1516">
                  <c:v>1.5453434358938303</c:v>
                </c:pt>
                <c:pt idx="1517">
                  <c:v>1.5463621197671948</c:v>
                </c:pt>
                <c:pt idx="1518">
                  <c:v>1.5473808036405592</c:v>
                </c:pt>
                <c:pt idx="1519">
                  <c:v>1.5483994875139238</c:v>
                </c:pt>
                <c:pt idx="1520">
                  <c:v>1.5494181713872879</c:v>
                </c:pt>
                <c:pt idx="1521">
                  <c:v>1.5504368552606524</c:v>
                </c:pt>
                <c:pt idx="1522">
                  <c:v>1.5514555391340168</c:v>
                </c:pt>
                <c:pt idx="1523">
                  <c:v>1.5524742230073814</c:v>
                </c:pt>
                <c:pt idx="1524">
                  <c:v>1.5534929068807457</c:v>
                </c:pt>
                <c:pt idx="1525">
                  <c:v>1.5545115907541103</c:v>
                </c:pt>
                <c:pt idx="1526">
                  <c:v>1.5555302746274746</c:v>
                </c:pt>
                <c:pt idx="1527">
                  <c:v>1.556548958500839</c:v>
                </c:pt>
                <c:pt idx="1528">
                  <c:v>1.5575676423742033</c:v>
                </c:pt>
                <c:pt idx="1529">
                  <c:v>1.5585863262475679</c:v>
                </c:pt>
                <c:pt idx="1530">
                  <c:v>1.5596050101209322</c:v>
                </c:pt>
                <c:pt idx="1531">
                  <c:v>1.5606236939942968</c:v>
                </c:pt>
                <c:pt idx="1532">
                  <c:v>1.5616423778676611</c:v>
                </c:pt>
                <c:pt idx="1533">
                  <c:v>1.5626610617410257</c:v>
                </c:pt>
                <c:pt idx="1534">
                  <c:v>1.5636797456143898</c:v>
                </c:pt>
                <c:pt idx="1535">
                  <c:v>1.5646984294877544</c:v>
                </c:pt>
                <c:pt idx="1536">
                  <c:v>1.5657171133611187</c:v>
                </c:pt>
                <c:pt idx="1537">
                  <c:v>1.5667357972344833</c:v>
                </c:pt>
                <c:pt idx="1538">
                  <c:v>1.5677544811078477</c:v>
                </c:pt>
                <c:pt idx="1539">
                  <c:v>1.5687731649812122</c:v>
                </c:pt>
                <c:pt idx="1540">
                  <c:v>1.5697918488545766</c:v>
                </c:pt>
                <c:pt idx="1541">
                  <c:v>1.5708105327279409</c:v>
                </c:pt>
                <c:pt idx="1542">
                  <c:v>1.5718292166013053</c:v>
                </c:pt>
                <c:pt idx="1543">
                  <c:v>1.5728479004746698</c:v>
                </c:pt>
                <c:pt idx="1544">
                  <c:v>1.5738665843480342</c:v>
                </c:pt>
                <c:pt idx="1545">
                  <c:v>1.5748852682213987</c:v>
                </c:pt>
                <c:pt idx="1546">
                  <c:v>1.5759039520947631</c:v>
                </c:pt>
                <c:pt idx="1547">
                  <c:v>1.5769226359681277</c:v>
                </c:pt>
                <c:pt idx="1548">
                  <c:v>1.5779413198414918</c:v>
                </c:pt>
                <c:pt idx="1549">
                  <c:v>1.5789600037148563</c:v>
                </c:pt>
                <c:pt idx="1550">
                  <c:v>1.5799786875882207</c:v>
                </c:pt>
                <c:pt idx="1551">
                  <c:v>1.5809973714615853</c:v>
                </c:pt>
                <c:pt idx="1552">
                  <c:v>1.5820160553349496</c:v>
                </c:pt>
                <c:pt idx="1553">
                  <c:v>1.5830347392083142</c:v>
                </c:pt>
                <c:pt idx="1554">
                  <c:v>1.5840534230816785</c:v>
                </c:pt>
                <c:pt idx="1555">
                  <c:v>1.5850721069550429</c:v>
                </c:pt>
                <c:pt idx="1556">
                  <c:v>1.5860907908284072</c:v>
                </c:pt>
                <c:pt idx="1557">
                  <c:v>1.5871094747017718</c:v>
                </c:pt>
                <c:pt idx="1558">
                  <c:v>1.5881281585751361</c:v>
                </c:pt>
                <c:pt idx="1559">
                  <c:v>1.5891468424485007</c:v>
                </c:pt>
                <c:pt idx="1560">
                  <c:v>1.590165526321865</c:v>
                </c:pt>
                <c:pt idx="1561">
                  <c:v>1.5911842101952296</c:v>
                </c:pt>
                <c:pt idx="1562">
                  <c:v>1.5922028940685937</c:v>
                </c:pt>
                <c:pt idx="1563">
                  <c:v>1.5932215779419583</c:v>
                </c:pt>
                <c:pt idx="1564">
                  <c:v>1.5942402618153226</c:v>
                </c:pt>
                <c:pt idx="1565">
                  <c:v>1.5952589456886872</c:v>
                </c:pt>
                <c:pt idx="1566">
                  <c:v>1.5962776295620515</c:v>
                </c:pt>
                <c:pt idx="1567">
                  <c:v>1.5972963134354161</c:v>
                </c:pt>
                <c:pt idx="1568">
                  <c:v>1.5983149973087802</c:v>
                </c:pt>
                <c:pt idx="1569">
                  <c:v>1.5993336811821448</c:v>
                </c:pt>
                <c:pt idx="1570">
                  <c:v>1.6003523650555092</c:v>
                </c:pt>
                <c:pt idx="1571">
                  <c:v>1.6013710489288737</c:v>
                </c:pt>
                <c:pt idx="1572">
                  <c:v>1.6023897328022381</c:v>
                </c:pt>
                <c:pt idx="1573">
                  <c:v>1.6034084166756026</c:v>
                </c:pt>
                <c:pt idx="1574">
                  <c:v>1.604427100548967</c:v>
                </c:pt>
                <c:pt idx="1575">
                  <c:v>1.6054457844223313</c:v>
                </c:pt>
                <c:pt idx="1576">
                  <c:v>1.6064644682956957</c:v>
                </c:pt>
                <c:pt idx="1577">
                  <c:v>1.6074831521690602</c:v>
                </c:pt>
                <c:pt idx="1578">
                  <c:v>1.6085018360424246</c:v>
                </c:pt>
                <c:pt idx="1579">
                  <c:v>1.6095205199157891</c:v>
                </c:pt>
                <c:pt idx="1580">
                  <c:v>1.6105392037891535</c:v>
                </c:pt>
                <c:pt idx="1581">
                  <c:v>1.6115578876625181</c:v>
                </c:pt>
                <c:pt idx="1582">
                  <c:v>1.6125765715358822</c:v>
                </c:pt>
                <c:pt idx="1583">
                  <c:v>1.6135952554092468</c:v>
                </c:pt>
                <c:pt idx="1584">
                  <c:v>1.6146139392826111</c:v>
                </c:pt>
                <c:pt idx="1585">
                  <c:v>1.6156326231559757</c:v>
                </c:pt>
                <c:pt idx="1586">
                  <c:v>1.61665130702934</c:v>
                </c:pt>
                <c:pt idx="1587">
                  <c:v>1.6176699909027046</c:v>
                </c:pt>
                <c:pt idx="1588">
                  <c:v>1.6186886747760689</c:v>
                </c:pt>
                <c:pt idx="1589">
                  <c:v>1.6197073586494333</c:v>
                </c:pt>
                <c:pt idx="1590">
                  <c:v>1.6207260425227976</c:v>
                </c:pt>
                <c:pt idx="1591">
                  <c:v>1.6217447263961622</c:v>
                </c:pt>
                <c:pt idx="1592">
                  <c:v>1.6227634102695265</c:v>
                </c:pt>
                <c:pt idx="1593">
                  <c:v>1.6237820941428911</c:v>
                </c:pt>
                <c:pt idx="1594">
                  <c:v>1.6248007780162554</c:v>
                </c:pt>
                <c:pt idx="1595">
                  <c:v>1.62581946188962</c:v>
                </c:pt>
                <c:pt idx="1596">
                  <c:v>1.6268381457629841</c:v>
                </c:pt>
                <c:pt idx="1597">
                  <c:v>1.6278568296363487</c:v>
                </c:pt>
                <c:pt idx="1598">
                  <c:v>1.628875513509713</c:v>
                </c:pt>
                <c:pt idx="1599">
                  <c:v>1.6298941973830776</c:v>
                </c:pt>
                <c:pt idx="1600">
                  <c:v>1.630912881256442</c:v>
                </c:pt>
                <c:pt idx="1601">
                  <c:v>1.6319315651298065</c:v>
                </c:pt>
                <c:pt idx="1602">
                  <c:v>1.6329502490031709</c:v>
                </c:pt>
                <c:pt idx="1603">
                  <c:v>1.6339689328765352</c:v>
                </c:pt>
                <c:pt idx="1604">
                  <c:v>1.6349876167498996</c:v>
                </c:pt>
                <c:pt idx="1605">
                  <c:v>1.6360063006232641</c:v>
                </c:pt>
                <c:pt idx="1606">
                  <c:v>1.6370249844966285</c:v>
                </c:pt>
                <c:pt idx="1607">
                  <c:v>1.638043668369993</c:v>
                </c:pt>
                <c:pt idx="1608">
                  <c:v>1.6390623522433574</c:v>
                </c:pt>
                <c:pt idx="1609">
                  <c:v>1.640081036116722</c:v>
                </c:pt>
                <c:pt idx="1610">
                  <c:v>1.6410997199900861</c:v>
                </c:pt>
                <c:pt idx="1611">
                  <c:v>1.6421184038634506</c:v>
                </c:pt>
                <c:pt idx="1612">
                  <c:v>1.643137087736815</c:v>
                </c:pt>
                <c:pt idx="1613">
                  <c:v>1.6441557716101796</c:v>
                </c:pt>
                <c:pt idx="1614">
                  <c:v>1.6451744554835439</c:v>
                </c:pt>
                <c:pt idx="1615">
                  <c:v>1.6461931393569085</c:v>
                </c:pt>
                <c:pt idx="1616">
                  <c:v>1.6472118232302728</c:v>
                </c:pt>
                <c:pt idx="1617">
                  <c:v>1.6482305071036372</c:v>
                </c:pt>
                <c:pt idx="1618">
                  <c:v>1.6492491909770015</c:v>
                </c:pt>
                <c:pt idx="1619">
                  <c:v>1.6502678748503661</c:v>
                </c:pt>
                <c:pt idx="1620">
                  <c:v>1.6512865587237304</c:v>
                </c:pt>
                <c:pt idx="1621">
                  <c:v>1.652305242597095</c:v>
                </c:pt>
                <c:pt idx="1622">
                  <c:v>1.6533239264704593</c:v>
                </c:pt>
                <c:pt idx="1623">
                  <c:v>1.6543426103438239</c:v>
                </c:pt>
                <c:pt idx="1624">
                  <c:v>1.655361294217188</c:v>
                </c:pt>
                <c:pt idx="1625">
                  <c:v>1.6563799780905524</c:v>
                </c:pt>
                <c:pt idx="1626">
                  <c:v>1.6573986619639169</c:v>
                </c:pt>
                <c:pt idx="1627">
                  <c:v>1.6584173458372813</c:v>
                </c:pt>
                <c:pt idx="1628">
                  <c:v>1.6594360297106459</c:v>
                </c:pt>
                <c:pt idx="1629">
                  <c:v>1.6604547135840102</c:v>
                </c:pt>
                <c:pt idx="1630">
                  <c:v>1.6614733974573748</c:v>
                </c:pt>
                <c:pt idx="1631">
                  <c:v>1.6624920813307389</c:v>
                </c:pt>
                <c:pt idx="1632">
                  <c:v>1.6635107652041035</c:v>
                </c:pt>
                <c:pt idx="1633">
                  <c:v>1.6645294490774678</c:v>
                </c:pt>
                <c:pt idx="1634">
                  <c:v>1.6655481329508324</c:v>
                </c:pt>
                <c:pt idx="1635">
                  <c:v>1.6665668168241967</c:v>
                </c:pt>
                <c:pt idx="1636">
                  <c:v>1.6675855006975613</c:v>
                </c:pt>
                <c:pt idx="1637">
                  <c:v>1.6686041845709254</c:v>
                </c:pt>
                <c:pt idx="1638">
                  <c:v>1.66962286844429</c:v>
                </c:pt>
                <c:pt idx="1639">
                  <c:v>1.6706415523176543</c:v>
                </c:pt>
                <c:pt idx="1640">
                  <c:v>1.6716602361910189</c:v>
                </c:pt>
                <c:pt idx="1641">
                  <c:v>1.6726789200643832</c:v>
                </c:pt>
                <c:pt idx="1642">
                  <c:v>1.6736976039377478</c:v>
                </c:pt>
                <c:pt idx="1643">
                  <c:v>1.6747162878111121</c:v>
                </c:pt>
                <c:pt idx="1644">
                  <c:v>1.6757349716844765</c:v>
                </c:pt>
                <c:pt idx="1645">
                  <c:v>1.6767536555578408</c:v>
                </c:pt>
                <c:pt idx="1646">
                  <c:v>1.6777723394312054</c:v>
                </c:pt>
                <c:pt idx="1647">
                  <c:v>1.6787910233045698</c:v>
                </c:pt>
                <c:pt idx="1648">
                  <c:v>1.6798097071779343</c:v>
                </c:pt>
                <c:pt idx="1649">
                  <c:v>1.6808283910512987</c:v>
                </c:pt>
                <c:pt idx="1650">
                  <c:v>1.6818470749246632</c:v>
                </c:pt>
                <c:pt idx="1651">
                  <c:v>1.6828657587980274</c:v>
                </c:pt>
                <c:pt idx="1652">
                  <c:v>1.6838844426713919</c:v>
                </c:pt>
                <c:pt idx="1653">
                  <c:v>1.6849031265447563</c:v>
                </c:pt>
                <c:pt idx="1654">
                  <c:v>1.6859218104181208</c:v>
                </c:pt>
                <c:pt idx="1655">
                  <c:v>1.6869404942914852</c:v>
                </c:pt>
                <c:pt idx="1656">
                  <c:v>1.6879591781648497</c:v>
                </c:pt>
                <c:pt idx="1657">
                  <c:v>1.6889778620382141</c:v>
                </c:pt>
                <c:pt idx="1658">
                  <c:v>1.6899965459115784</c:v>
                </c:pt>
                <c:pt idx="1659">
                  <c:v>1.6910152297849428</c:v>
                </c:pt>
                <c:pt idx="1660">
                  <c:v>1.6920339136583074</c:v>
                </c:pt>
                <c:pt idx="1661">
                  <c:v>1.6930525975316717</c:v>
                </c:pt>
                <c:pt idx="1662">
                  <c:v>1.6940712814050363</c:v>
                </c:pt>
                <c:pt idx="1663">
                  <c:v>1.6950899652784006</c:v>
                </c:pt>
                <c:pt idx="1664">
                  <c:v>1.6961086491517652</c:v>
                </c:pt>
                <c:pt idx="1665">
                  <c:v>1.6971273330251293</c:v>
                </c:pt>
                <c:pt idx="1666">
                  <c:v>1.6981460168984939</c:v>
                </c:pt>
                <c:pt idx="1667">
                  <c:v>1.6991647007718582</c:v>
                </c:pt>
                <c:pt idx="1668">
                  <c:v>1.7001833846452228</c:v>
                </c:pt>
                <c:pt idx="1669">
                  <c:v>1.7012020685185871</c:v>
                </c:pt>
                <c:pt idx="1670">
                  <c:v>1.7022207523919517</c:v>
                </c:pt>
                <c:pt idx="1671">
                  <c:v>1.703239436265316</c:v>
                </c:pt>
                <c:pt idx="1672">
                  <c:v>1.7042581201386804</c:v>
                </c:pt>
                <c:pt idx="1673">
                  <c:v>1.7052768040120447</c:v>
                </c:pt>
                <c:pt idx="1674">
                  <c:v>1.7062954878854093</c:v>
                </c:pt>
                <c:pt idx="1675">
                  <c:v>1.7073141717587736</c:v>
                </c:pt>
                <c:pt idx="1676">
                  <c:v>1.7083328556321382</c:v>
                </c:pt>
                <c:pt idx="1677">
                  <c:v>1.7093515395055026</c:v>
                </c:pt>
                <c:pt idx="1678">
                  <c:v>1.7103702233788671</c:v>
                </c:pt>
                <c:pt idx="1679">
                  <c:v>1.7113889072522313</c:v>
                </c:pt>
                <c:pt idx="1680">
                  <c:v>1.7124075911255958</c:v>
                </c:pt>
                <c:pt idx="1681">
                  <c:v>1.7134262749989602</c:v>
                </c:pt>
                <c:pt idx="1682">
                  <c:v>1.7144449588723247</c:v>
                </c:pt>
                <c:pt idx="1683">
                  <c:v>1.7154636427456891</c:v>
                </c:pt>
                <c:pt idx="1684">
                  <c:v>1.7164823266190536</c:v>
                </c:pt>
                <c:pt idx="1685">
                  <c:v>1.717501010492418</c:v>
                </c:pt>
                <c:pt idx="1686">
                  <c:v>1.7185196943657823</c:v>
                </c:pt>
                <c:pt idx="1687">
                  <c:v>1.7195383782391467</c:v>
                </c:pt>
                <c:pt idx="1688">
                  <c:v>1.7205570621125112</c:v>
                </c:pt>
                <c:pt idx="1689">
                  <c:v>1.7215757459858756</c:v>
                </c:pt>
                <c:pt idx="1690">
                  <c:v>1.7225944298592402</c:v>
                </c:pt>
                <c:pt idx="1691">
                  <c:v>1.7236131137326045</c:v>
                </c:pt>
                <c:pt idx="1692">
                  <c:v>1.7246317976059691</c:v>
                </c:pt>
                <c:pt idx="1693">
                  <c:v>1.7256504814793332</c:v>
                </c:pt>
                <c:pt idx="1694">
                  <c:v>1.7266691653526978</c:v>
                </c:pt>
                <c:pt idx="1695">
                  <c:v>1.7276878492260621</c:v>
                </c:pt>
                <c:pt idx="1696">
                  <c:v>1.7287065330994267</c:v>
                </c:pt>
                <c:pt idx="1697">
                  <c:v>1.729725216972791</c:v>
                </c:pt>
                <c:pt idx="1698">
                  <c:v>1.7307439008461556</c:v>
                </c:pt>
                <c:pt idx="1699">
                  <c:v>1.7317625847195197</c:v>
                </c:pt>
                <c:pt idx="1700">
                  <c:v>1.7327812685928843</c:v>
                </c:pt>
                <c:pt idx="1701">
                  <c:v>1.7337999524662486</c:v>
                </c:pt>
                <c:pt idx="1702">
                  <c:v>1.7348186363396132</c:v>
                </c:pt>
                <c:pt idx="1703">
                  <c:v>1.7358373202129775</c:v>
                </c:pt>
                <c:pt idx="1704">
                  <c:v>1.7368560040863421</c:v>
                </c:pt>
                <c:pt idx="1705">
                  <c:v>1.7378746879597065</c:v>
                </c:pt>
                <c:pt idx="1706">
                  <c:v>1.7388933718330708</c:v>
                </c:pt>
                <c:pt idx="1707">
                  <c:v>1.7399120557064351</c:v>
                </c:pt>
                <c:pt idx="1708">
                  <c:v>1.7409307395797997</c:v>
                </c:pt>
                <c:pt idx="1709">
                  <c:v>1.7419494234531641</c:v>
                </c:pt>
                <c:pt idx="1710">
                  <c:v>1.7429681073265286</c:v>
                </c:pt>
                <c:pt idx="1711">
                  <c:v>1.743986791199893</c:v>
                </c:pt>
                <c:pt idx="1712">
                  <c:v>1.7450054750732575</c:v>
                </c:pt>
                <c:pt idx="1713">
                  <c:v>1.7460241589466217</c:v>
                </c:pt>
                <c:pt idx="1714">
                  <c:v>1.7470428428199862</c:v>
                </c:pt>
                <c:pt idx="1715">
                  <c:v>1.7480615266933506</c:v>
                </c:pt>
                <c:pt idx="1716">
                  <c:v>1.7490802105667151</c:v>
                </c:pt>
                <c:pt idx="1717">
                  <c:v>1.7500988944400795</c:v>
                </c:pt>
                <c:pt idx="1718">
                  <c:v>1.7511175783134441</c:v>
                </c:pt>
                <c:pt idx="1719">
                  <c:v>1.7521362621868084</c:v>
                </c:pt>
                <c:pt idx="1720">
                  <c:v>1.7531549460601727</c:v>
                </c:pt>
                <c:pt idx="1721">
                  <c:v>1.7541736299335371</c:v>
                </c:pt>
                <c:pt idx="1722">
                  <c:v>1.7551923138069017</c:v>
                </c:pt>
                <c:pt idx="1723">
                  <c:v>1.756210997680266</c:v>
                </c:pt>
                <c:pt idx="1724">
                  <c:v>1.7572296815536306</c:v>
                </c:pt>
                <c:pt idx="1725">
                  <c:v>1.7582483654269949</c:v>
                </c:pt>
                <c:pt idx="1726">
                  <c:v>1.7592670493003595</c:v>
                </c:pt>
                <c:pt idx="1727">
                  <c:v>1.7602857331737236</c:v>
                </c:pt>
                <c:pt idx="1728">
                  <c:v>1.7613044170470882</c:v>
                </c:pt>
                <c:pt idx="1729">
                  <c:v>1.7623231009204525</c:v>
                </c:pt>
                <c:pt idx="1730">
                  <c:v>1.7633417847938171</c:v>
                </c:pt>
                <c:pt idx="1731">
                  <c:v>1.7643604686671814</c:v>
                </c:pt>
                <c:pt idx="1732">
                  <c:v>1.765379152540546</c:v>
                </c:pt>
                <c:pt idx="1733">
                  <c:v>1.7663978364139103</c:v>
                </c:pt>
                <c:pt idx="1734">
                  <c:v>1.7674165202872747</c:v>
                </c:pt>
                <c:pt idx="1735">
                  <c:v>1.768435204160639</c:v>
                </c:pt>
                <c:pt idx="1736">
                  <c:v>1.7694538880340036</c:v>
                </c:pt>
                <c:pt idx="1737">
                  <c:v>1.770472571907368</c:v>
                </c:pt>
                <c:pt idx="1738">
                  <c:v>1.7714912557807325</c:v>
                </c:pt>
                <c:pt idx="1739">
                  <c:v>1.7725099396540969</c:v>
                </c:pt>
                <c:pt idx="1740">
                  <c:v>1.7735286235274614</c:v>
                </c:pt>
                <c:pt idx="1741">
                  <c:v>1.7745473074008256</c:v>
                </c:pt>
                <c:pt idx="1742">
                  <c:v>1.7755659912741901</c:v>
                </c:pt>
                <c:pt idx="1743">
                  <c:v>1.7765846751475545</c:v>
                </c:pt>
                <c:pt idx="1744">
                  <c:v>1.777603359020919</c:v>
                </c:pt>
                <c:pt idx="1745">
                  <c:v>1.7786220428942834</c:v>
                </c:pt>
                <c:pt idx="1746">
                  <c:v>1.779640726767648</c:v>
                </c:pt>
                <c:pt idx="1747">
                  <c:v>1.7806594106410123</c:v>
                </c:pt>
                <c:pt idx="1748">
                  <c:v>1.7816780945143766</c:v>
                </c:pt>
                <c:pt idx="1749">
                  <c:v>1.782696778387741</c:v>
                </c:pt>
                <c:pt idx="1750">
                  <c:v>1.7837154622611053</c:v>
                </c:pt>
                <c:pt idx="1751">
                  <c:v>1.7847341461344699</c:v>
                </c:pt>
                <c:pt idx="1752">
                  <c:v>1.7857528300078342</c:v>
                </c:pt>
                <c:pt idx="1753">
                  <c:v>1.7867715138811988</c:v>
                </c:pt>
                <c:pt idx="1754">
                  <c:v>1.7877901977545632</c:v>
                </c:pt>
                <c:pt idx="1755">
                  <c:v>1.7888088816279275</c:v>
                </c:pt>
                <c:pt idx="1756">
                  <c:v>1.7898275655012919</c:v>
                </c:pt>
                <c:pt idx="1757">
                  <c:v>1.7908462493746564</c:v>
                </c:pt>
                <c:pt idx="1758">
                  <c:v>1.7918649332480208</c:v>
                </c:pt>
                <c:pt idx="1759">
                  <c:v>1.7928836171213853</c:v>
                </c:pt>
                <c:pt idx="1760">
                  <c:v>1.7939023009947497</c:v>
                </c:pt>
                <c:pt idx="1761">
                  <c:v>1.7949209848681142</c:v>
                </c:pt>
                <c:pt idx="1762">
                  <c:v>1.7959396687414784</c:v>
                </c:pt>
                <c:pt idx="1763">
                  <c:v>1.7969583526148429</c:v>
                </c:pt>
                <c:pt idx="1764">
                  <c:v>1.7979770364882073</c:v>
                </c:pt>
                <c:pt idx="1765">
                  <c:v>1.7989957203615718</c:v>
                </c:pt>
                <c:pt idx="1766">
                  <c:v>1.8000144042349362</c:v>
                </c:pt>
                <c:pt idx="1767">
                  <c:v>1.8010330881083008</c:v>
                </c:pt>
                <c:pt idx="1768">
                  <c:v>1.8020517719816649</c:v>
                </c:pt>
                <c:pt idx="1769">
                  <c:v>1.8030704558550295</c:v>
                </c:pt>
                <c:pt idx="1770">
                  <c:v>1.8040891397283938</c:v>
                </c:pt>
                <c:pt idx="1771">
                  <c:v>1.8051078236017584</c:v>
                </c:pt>
                <c:pt idx="1772">
                  <c:v>1.8061265074751227</c:v>
                </c:pt>
                <c:pt idx="1773">
                  <c:v>1.8071451913484873</c:v>
                </c:pt>
                <c:pt idx="1774">
                  <c:v>1.8081638752218516</c:v>
                </c:pt>
                <c:pt idx="1775">
                  <c:v>1.809182559095216</c:v>
                </c:pt>
                <c:pt idx="1776">
                  <c:v>1.8102012429685803</c:v>
                </c:pt>
                <c:pt idx="1777">
                  <c:v>1.8112199268419449</c:v>
                </c:pt>
                <c:pt idx="1778">
                  <c:v>1.8122386107153092</c:v>
                </c:pt>
                <c:pt idx="1779">
                  <c:v>1.8132572945886738</c:v>
                </c:pt>
                <c:pt idx="1780">
                  <c:v>1.8142759784620381</c:v>
                </c:pt>
                <c:pt idx="1781">
                  <c:v>1.8152946623354027</c:v>
                </c:pt>
                <c:pt idx="1782">
                  <c:v>1.8163133462087668</c:v>
                </c:pt>
                <c:pt idx="1783">
                  <c:v>1.8173320300821314</c:v>
                </c:pt>
                <c:pt idx="1784">
                  <c:v>1.8183507139554957</c:v>
                </c:pt>
                <c:pt idx="1785">
                  <c:v>1.8193693978288603</c:v>
                </c:pt>
                <c:pt idx="1786">
                  <c:v>1.8203880817022247</c:v>
                </c:pt>
                <c:pt idx="1787">
                  <c:v>1.8214067655755892</c:v>
                </c:pt>
                <c:pt idx="1788">
                  <c:v>1.8224254494489536</c:v>
                </c:pt>
                <c:pt idx="1789">
                  <c:v>1.8234441333223179</c:v>
                </c:pt>
                <c:pt idx="1790">
                  <c:v>1.8244628171956823</c:v>
                </c:pt>
                <c:pt idx="1791">
                  <c:v>1.8254815010690468</c:v>
                </c:pt>
                <c:pt idx="1792">
                  <c:v>1.8265001849424112</c:v>
                </c:pt>
                <c:pt idx="1793">
                  <c:v>1.8275188688157757</c:v>
                </c:pt>
                <c:pt idx="1794">
                  <c:v>1.8285375526891401</c:v>
                </c:pt>
                <c:pt idx="1795">
                  <c:v>1.8295562365625047</c:v>
                </c:pt>
                <c:pt idx="1796">
                  <c:v>1.8305749204358688</c:v>
                </c:pt>
                <c:pt idx="1797">
                  <c:v>1.8315936043092333</c:v>
                </c:pt>
                <c:pt idx="1798">
                  <c:v>1.8326122881825977</c:v>
                </c:pt>
                <c:pt idx="1799">
                  <c:v>1.8336309720559623</c:v>
                </c:pt>
                <c:pt idx="1800">
                  <c:v>1.8346496559293266</c:v>
                </c:pt>
                <c:pt idx="1801">
                  <c:v>1.8356683398026912</c:v>
                </c:pt>
                <c:pt idx="1802">
                  <c:v>1.8366870236760555</c:v>
                </c:pt>
                <c:pt idx="1803">
                  <c:v>1.8377057075494199</c:v>
                </c:pt>
                <c:pt idx="1804">
                  <c:v>1.8387243914227842</c:v>
                </c:pt>
                <c:pt idx="1805">
                  <c:v>1.8397430752961488</c:v>
                </c:pt>
                <c:pt idx="1806">
                  <c:v>1.8407617591695131</c:v>
                </c:pt>
                <c:pt idx="1807">
                  <c:v>1.8417804430428777</c:v>
                </c:pt>
                <c:pt idx="1808">
                  <c:v>1.842799126916242</c:v>
                </c:pt>
                <c:pt idx="1809">
                  <c:v>1.8438178107896066</c:v>
                </c:pt>
                <c:pt idx="1810">
                  <c:v>1.8448364946629707</c:v>
                </c:pt>
                <c:pt idx="1811">
                  <c:v>1.8458551785363353</c:v>
                </c:pt>
                <c:pt idx="1812">
                  <c:v>1.8468738624096996</c:v>
                </c:pt>
                <c:pt idx="1813">
                  <c:v>1.8478925462830642</c:v>
                </c:pt>
                <c:pt idx="1814">
                  <c:v>1.8489112301564286</c:v>
                </c:pt>
                <c:pt idx="1815">
                  <c:v>1.8499299140297931</c:v>
                </c:pt>
                <c:pt idx="1816">
                  <c:v>1.8509485979031575</c:v>
                </c:pt>
                <c:pt idx="1817">
                  <c:v>1.8519672817765218</c:v>
                </c:pt>
                <c:pt idx="1818">
                  <c:v>1.8529859656498862</c:v>
                </c:pt>
                <c:pt idx="1819">
                  <c:v>1.8540046495232507</c:v>
                </c:pt>
                <c:pt idx="1820">
                  <c:v>1.8550233333966151</c:v>
                </c:pt>
                <c:pt idx="1821">
                  <c:v>1.8560420172699796</c:v>
                </c:pt>
                <c:pt idx="1822">
                  <c:v>1.857060701143344</c:v>
                </c:pt>
                <c:pt idx="1823">
                  <c:v>1.8580793850167086</c:v>
                </c:pt>
                <c:pt idx="1824">
                  <c:v>1.8590980688900727</c:v>
                </c:pt>
                <c:pt idx="1825">
                  <c:v>1.8601167527634372</c:v>
                </c:pt>
                <c:pt idx="1826">
                  <c:v>1.8611354366368016</c:v>
                </c:pt>
                <c:pt idx="1827">
                  <c:v>1.8621541205101662</c:v>
                </c:pt>
                <c:pt idx="1828">
                  <c:v>1.8631728043835305</c:v>
                </c:pt>
                <c:pt idx="1829">
                  <c:v>1.8641914882568951</c:v>
                </c:pt>
                <c:pt idx="1830">
                  <c:v>1.8652101721302594</c:v>
                </c:pt>
                <c:pt idx="1831">
                  <c:v>1.8662288560036238</c:v>
                </c:pt>
                <c:pt idx="1832">
                  <c:v>1.8672475398769881</c:v>
                </c:pt>
                <c:pt idx="1833">
                  <c:v>1.8682662237503527</c:v>
                </c:pt>
                <c:pt idx="1834">
                  <c:v>1.869284907623717</c:v>
                </c:pt>
                <c:pt idx="1835">
                  <c:v>1.8703035914970816</c:v>
                </c:pt>
                <c:pt idx="1836">
                  <c:v>1.8713222753704459</c:v>
                </c:pt>
                <c:pt idx="1837">
                  <c:v>1.8723409592438103</c:v>
                </c:pt>
                <c:pt idx="1838">
                  <c:v>1.8733596431171746</c:v>
                </c:pt>
                <c:pt idx="1839">
                  <c:v>1.8743783269905392</c:v>
                </c:pt>
                <c:pt idx="1840">
                  <c:v>1.8753970108639035</c:v>
                </c:pt>
                <c:pt idx="1841">
                  <c:v>1.8764156947372681</c:v>
                </c:pt>
                <c:pt idx="1842">
                  <c:v>1.8774343786106324</c:v>
                </c:pt>
                <c:pt idx="1843">
                  <c:v>1.878453062483997</c:v>
                </c:pt>
                <c:pt idx="1844">
                  <c:v>1.8794717463573611</c:v>
                </c:pt>
                <c:pt idx="1845">
                  <c:v>1.8804904302307257</c:v>
                </c:pt>
                <c:pt idx="1846">
                  <c:v>1.8815091141040901</c:v>
                </c:pt>
                <c:pt idx="1847">
                  <c:v>1.8825277979774546</c:v>
                </c:pt>
                <c:pt idx="1848">
                  <c:v>1.883546481850819</c:v>
                </c:pt>
                <c:pt idx="1849">
                  <c:v>1.8845651657241835</c:v>
                </c:pt>
                <c:pt idx="1850">
                  <c:v>1.8855838495975479</c:v>
                </c:pt>
                <c:pt idx="1851">
                  <c:v>1.8866025334709122</c:v>
                </c:pt>
                <c:pt idx="1852">
                  <c:v>1.8876212173442766</c:v>
                </c:pt>
                <c:pt idx="1853">
                  <c:v>1.8886399012176411</c:v>
                </c:pt>
                <c:pt idx="1854">
                  <c:v>1.8896585850910055</c:v>
                </c:pt>
                <c:pt idx="1855">
                  <c:v>1.8906772689643701</c:v>
                </c:pt>
                <c:pt idx="1856">
                  <c:v>1.8916959528377344</c:v>
                </c:pt>
                <c:pt idx="1857">
                  <c:v>1.892714636711099</c:v>
                </c:pt>
                <c:pt idx="1858">
                  <c:v>1.8937333205844631</c:v>
                </c:pt>
                <c:pt idx="1859">
                  <c:v>1.8947520044578277</c:v>
                </c:pt>
                <c:pt idx="1860">
                  <c:v>1.895770688331192</c:v>
                </c:pt>
                <c:pt idx="1861">
                  <c:v>1.8967893722045566</c:v>
                </c:pt>
                <c:pt idx="1862">
                  <c:v>1.8978080560779209</c:v>
                </c:pt>
                <c:pt idx="1863">
                  <c:v>1.8988267399512855</c:v>
                </c:pt>
                <c:pt idx="1864">
                  <c:v>1.8998454238246498</c:v>
                </c:pt>
                <c:pt idx="1865">
                  <c:v>1.9008641076980142</c:v>
                </c:pt>
                <c:pt idx="1866">
                  <c:v>1.9018827915713785</c:v>
                </c:pt>
                <c:pt idx="1867">
                  <c:v>1.9029014754447431</c:v>
                </c:pt>
                <c:pt idx="1868">
                  <c:v>1.9039201593181074</c:v>
                </c:pt>
                <c:pt idx="1869">
                  <c:v>1.904938843191472</c:v>
                </c:pt>
                <c:pt idx="1870">
                  <c:v>1.9059575270648363</c:v>
                </c:pt>
                <c:pt idx="1871">
                  <c:v>1.9069762109382009</c:v>
                </c:pt>
                <c:pt idx="1872">
                  <c:v>1.907994894811565</c:v>
                </c:pt>
                <c:pt idx="1873">
                  <c:v>1.9090135786849296</c:v>
                </c:pt>
                <c:pt idx="1874">
                  <c:v>1.9100322625582939</c:v>
                </c:pt>
                <c:pt idx="1875">
                  <c:v>1.9110509464316583</c:v>
                </c:pt>
                <c:pt idx="1876">
                  <c:v>1.9120696303050229</c:v>
                </c:pt>
                <c:pt idx="1877">
                  <c:v>1.9130883141783872</c:v>
                </c:pt>
                <c:pt idx="1878">
                  <c:v>1.9141069980517518</c:v>
                </c:pt>
                <c:pt idx="1879">
                  <c:v>1.9151256819251159</c:v>
                </c:pt>
                <c:pt idx="1880">
                  <c:v>1.9161443657984805</c:v>
                </c:pt>
                <c:pt idx="1881">
                  <c:v>1.9171630496718448</c:v>
                </c:pt>
                <c:pt idx="1882">
                  <c:v>1.9181817335452094</c:v>
                </c:pt>
                <c:pt idx="1883">
                  <c:v>1.9192004174185737</c:v>
                </c:pt>
                <c:pt idx="1884">
                  <c:v>1.9202191012919383</c:v>
                </c:pt>
                <c:pt idx="1885">
                  <c:v>1.9212377851653026</c:v>
                </c:pt>
                <c:pt idx="1886">
                  <c:v>1.922256469038667</c:v>
                </c:pt>
                <c:pt idx="1887">
                  <c:v>1.9232751529120313</c:v>
                </c:pt>
                <c:pt idx="1888">
                  <c:v>1.9242938367853959</c:v>
                </c:pt>
                <c:pt idx="1889">
                  <c:v>1.9253125206587602</c:v>
                </c:pt>
                <c:pt idx="1890">
                  <c:v>1.9263312045321248</c:v>
                </c:pt>
                <c:pt idx="1891">
                  <c:v>1.9273498884054892</c:v>
                </c:pt>
                <c:pt idx="1892">
                  <c:v>1.9283685722788537</c:v>
                </c:pt>
                <c:pt idx="1893">
                  <c:v>1.9293872561522178</c:v>
                </c:pt>
                <c:pt idx="1894">
                  <c:v>1.9304059400255824</c:v>
                </c:pt>
                <c:pt idx="1895">
                  <c:v>1.9314246238989468</c:v>
                </c:pt>
                <c:pt idx="1896">
                  <c:v>1.9324433077723113</c:v>
                </c:pt>
                <c:pt idx="1897">
                  <c:v>1.9334619916456757</c:v>
                </c:pt>
                <c:pt idx="1898">
                  <c:v>1.9344806755190402</c:v>
                </c:pt>
                <c:pt idx="1899">
                  <c:v>1.9354993593924044</c:v>
                </c:pt>
                <c:pt idx="1900">
                  <c:v>1.9365180432657689</c:v>
                </c:pt>
                <c:pt idx="1901">
                  <c:v>1.9375367271391333</c:v>
                </c:pt>
                <c:pt idx="1902">
                  <c:v>1.9385554110124978</c:v>
                </c:pt>
                <c:pt idx="1903">
                  <c:v>1.9395740948858622</c:v>
                </c:pt>
                <c:pt idx="1904">
                  <c:v>1.9405927787592268</c:v>
                </c:pt>
                <c:pt idx="1905">
                  <c:v>1.9416114626325911</c:v>
                </c:pt>
                <c:pt idx="1906">
                  <c:v>1.9426301465059554</c:v>
                </c:pt>
                <c:pt idx="1907">
                  <c:v>1.9436488303793198</c:v>
                </c:pt>
                <c:pt idx="1908">
                  <c:v>1.9446675142526844</c:v>
                </c:pt>
                <c:pt idx="1909">
                  <c:v>1.9456861981260487</c:v>
                </c:pt>
                <c:pt idx="1910">
                  <c:v>1.9467048819994133</c:v>
                </c:pt>
                <c:pt idx="1911">
                  <c:v>1.9477235658727776</c:v>
                </c:pt>
                <c:pt idx="1912">
                  <c:v>1.9487422497461422</c:v>
                </c:pt>
                <c:pt idx="1913">
                  <c:v>1.9497609336195063</c:v>
                </c:pt>
                <c:pt idx="1914">
                  <c:v>1.9507796174928709</c:v>
                </c:pt>
                <c:pt idx="1915">
                  <c:v>1.9517983013662352</c:v>
                </c:pt>
                <c:pt idx="1916">
                  <c:v>1.9528169852395998</c:v>
                </c:pt>
                <c:pt idx="1917">
                  <c:v>1.9538356691129641</c:v>
                </c:pt>
                <c:pt idx="1918">
                  <c:v>1.9548543529863287</c:v>
                </c:pt>
                <c:pt idx="1919">
                  <c:v>1.955873036859693</c:v>
                </c:pt>
                <c:pt idx="1920">
                  <c:v>1.9568917207330574</c:v>
                </c:pt>
                <c:pt idx="1921">
                  <c:v>1.9579104046064217</c:v>
                </c:pt>
                <c:pt idx="1922">
                  <c:v>1.9589290884797863</c:v>
                </c:pt>
                <c:pt idx="1923">
                  <c:v>1.9599477723531507</c:v>
                </c:pt>
                <c:pt idx="1924">
                  <c:v>1.9609664562265152</c:v>
                </c:pt>
                <c:pt idx="1925">
                  <c:v>1.9619851400998796</c:v>
                </c:pt>
                <c:pt idx="1926">
                  <c:v>1.9630038239732441</c:v>
                </c:pt>
                <c:pt idx="1927">
                  <c:v>1.9640225078466083</c:v>
                </c:pt>
                <c:pt idx="1928">
                  <c:v>1.9650411917199728</c:v>
                </c:pt>
                <c:pt idx="1929">
                  <c:v>1.9660598755933372</c:v>
                </c:pt>
                <c:pt idx="1930">
                  <c:v>1.9670785594667017</c:v>
                </c:pt>
                <c:pt idx="1931">
                  <c:v>1.9680972433400661</c:v>
                </c:pt>
                <c:pt idx="1932">
                  <c:v>1.9691159272134307</c:v>
                </c:pt>
                <c:pt idx="1933">
                  <c:v>1.970134611086795</c:v>
                </c:pt>
                <c:pt idx="1934">
                  <c:v>1.9711532949601593</c:v>
                </c:pt>
                <c:pt idx="1935">
                  <c:v>1.9721719788335237</c:v>
                </c:pt>
                <c:pt idx="1936">
                  <c:v>1.9731906627068883</c:v>
                </c:pt>
                <c:pt idx="1937">
                  <c:v>1.9742093465802526</c:v>
                </c:pt>
                <c:pt idx="1938">
                  <c:v>1.9752280304536172</c:v>
                </c:pt>
                <c:pt idx="1939">
                  <c:v>1.9762467143269815</c:v>
                </c:pt>
                <c:pt idx="1940">
                  <c:v>1.9772653982003461</c:v>
                </c:pt>
                <c:pt idx="1941">
                  <c:v>1.9782840820737102</c:v>
                </c:pt>
                <c:pt idx="1942">
                  <c:v>1.9793027659470748</c:v>
                </c:pt>
                <c:pt idx="1943">
                  <c:v>1.9803214498204391</c:v>
                </c:pt>
                <c:pt idx="1944">
                  <c:v>1.9813401336938037</c:v>
                </c:pt>
                <c:pt idx="1945">
                  <c:v>1.982358817567168</c:v>
                </c:pt>
                <c:pt idx="1946">
                  <c:v>1.9833775014405326</c:v>
                </c:pt>
                <c:pt idx="1947">
                  <c:v>1.9843961853138969</c:v>
                </c:pt>
                <c:pt idx="1948">
                  <c:v>1.9854148691872613</c:v>
                </c:pt>
                <c:pt idx="1949">
                  <c:v>1.9864335530606256</c:v>
                </c:pt>
                <c:pt idx="1950">
                  <c:v>1.9874522369339902</c:v>
                </c:pt>
                <c:pt idx="1951">
                  <c:v>1.9884709208073545</c:v>
                </c:pt>
                <c:pt idx="1952">
                  <c:v>1.9894896046807191</c:v>
                </c:pt>
                <c:pt idx="1953">
                  <c:v>1.9905082885540835</c:v>
                </c:pt>
                <c:pt idx="1954">
                  <c:v>1.991526972427448</c:v>
                </c:pt>
                <c:pt idx="1955">
                  <c:v>1.9925456563008122</c:v>
                </c:pt>
                <c:pt idx="1956">
                  <c:v>1.9935643401741767</c:v>
                </c:pt>
                <c:pt idx="1957">
                  <c:v>1.9945830240475411</c:v>
                </c:pt>
                <c:pt idx="1958">
                  <c:v>1.9956017079209056</c:v>
                </c:pt>
                <c:pt idx="1959">
                  <c:v>1.99662039179427</c:v>
                </c:pt>
                <c:pt idx="1960">
                  <c:v>1.9976390756676345</c:v>
                </c:pt>
                <c:pt idx="1961">
                  <c:v>1.9986577595409989</c:v>
                </c:pt>
                <c:pt idx="1962">
                  <c:v>1.9996764434143632</c:v>
                </c:pt>
                <c:pt idx="1963">
                  <c:v>2.0006951272877278</c:v>
                </c:pt>
                <c:pt idx="1964">
                  <c:v>2.0017138111610921</c:v>
                </c:pt>
                <c:pt idx="1965">
                  <c:v>2.0027324950344565</c:v>
                </c:pt>
                <c:pt idx="1966">
                  <c:v>2.0037511789078208</c:v>
                </c:pt>
                <c:pt idx="1967">
                  <c:v>2.0047698627811852</c:v>
                </c:pt>
                <c:pt idx="1968">
                  <c:v>2.00578854665455</c:v>
                </c:pt>
                <c:pt idx="1969">
                  <c:v>2.0068072305279143</c:v>
                </c:pt>
                <c:pt idx="1970">
                  <c:v>2.0078259144012787</c:v>
                </c:pt>
                <c:pt idx="1971">
                  <c:v>2.008844598274643</c:v>
                </c:pt>
                <c:pt idx="1972">
                  <c:v>2.0098632821480074</c:v>
                </c:pt>
                <c:pt idx="1973">
                  <c:v>2.0108819660213717</c:v>
                </c:pt>
                <c:pt idx="1974">
                  <c:v>2.0119006498947365</c:v>
                </c:pt>
                <c:pt idx="1975">
                  <c:v>2.0129193337681008</c:v>
                </c:pt>
                <c:pt idx="1976">
                  <c:v>2.0139380176414652</c:v>
                </c:pt>
                <c:pt idx="1977">
                  <c:v>2.0149567015148295</c:v>
                </c:pt>
                <c:pt idx="1978">
                  <c:v>2.0159753853881943</c:v>
                </c:pt>
                <c:pt idx="1979">
                  <c:v>2.0169940692615582</c:v>
                </c:pt>
                <c:pt idx="1980">
                  <c:v>2.018012753134923</c:v>
                </c:pt>
                <c:pt idx="1981">
                  <c:v>2.0190314370082874</c:v>
                </c:pt>
                <c:pt idx="1982">
                  <c:v>2.0200501208816517</c:v>
                </c:pt>
                <c:pt idx="1983">
                  <c:v>2.021068804755016</c:v>
                </c:pt>
                <c:pt idx="1984">
                  <c:v>2.0220874886283808</c:v>
                </c:pt>
                <c:pt idx="1985">
                  <c:v>2.0231061725017452</c:v>
                </c:pt>
                <c:pt idx="1986">
                  <c:v>2.0241248563751095</c:v>
                </c:pt>
                <c:pt idx="1987">
                  <c:v>2.0251435402484739</c:v>
                </c:pt>
                <c:pt idx="1988">
                  <c:v>2.0261622241218382</c:v>
                </c:pt>
                <c:pt idx="1989">
                  <c:v>2.0271809079952026</c:v>
                </c:pt>
                <c:pt idx="1990">
                  <c:v>2.0281995918685674</c:v>
                </c:pt>
                <c:pt idx="1991">
                  <c:v>2.0292182757419317</c:v>
                </c:pt>
                <c:pt idx="1992">
                  <c:v>2.030236959615296</c:v>
                </c:pt>
                <c:pt idx="1993">
                  <c:v>2.0312556434886604</c:v>
                </c:pt>
                <c:pt idx="1994">
                  <c:v>2.0322743273620247</c:v>
                </c:pt>
                <c:pt idx="1995">
                  <c:v>2.0332930112353891</c:v>
                </c:pt>
                <c:pt idx="1996">
                  <c:v>2.0343116951087539</c:v>
                </c:pt>
                <c:pt idx="1997">
                  <c:v>2.0353303789821182</c:v>
                </c:pt>
                <c:pt idx="1998">
                  <c:v>2.0363490628554826</c:v>
                </c:pt>
                <c:pt idx="1999">
                  <c:v>2.0373677467288469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19D-4E7F-9566-F26B457B1F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0644768"/>
        <c:axId val="250644376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spPr>
                  <a:ln w="19050" cap="rnd">
                    <a:solidFill>
                      <a:schemeClr val="bg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Air!$J$9:$J$2009</c15:sqref>
                        </c15:formulaRef>
                      </c:ext>
                    </c:extLst>
                    <c:numCache>
                      <c:formatCode>General</c:formatCode>
                      <c:ptCount val="2001"/>
                      <c:pt idx="0">
                        <c:v>0</c:v>
                      </c:pt>
                      <c:pt idx="1">
                        <c:v>1E-3</c:v>
                      </c:pt>
                      <c:pt idx="2">
                        <c:v>2E-3</c:v>
                      </c:pt>
                      <c:pt idx="3">
                        <c:v>3.0000000000000001E-3</c:v>
                      </c:pt>
                      <c:pt idx="4">
                        <c:v>4.0000000000000001E-3</c:v>
                      </c:pt>
                      <c:pt idx="5">
                        <c:v>5.0000000000000001E-3</c:v>
                      </c:pt>
                      <c:pt idx="6">
                        <c:v>6.0000000000000001E-3</c:v>
                      </c:pt>
                      <c:pt idx="7">
                        <c:v>7.0000000000000001E-3</c:v>
                      </c:pt>
                      <c:pt idx="8">
                        <c:v>8.0000000000000002E-3</c:v>
                      </c:pt>
                      <c:pt idx="9">
                        <c:v>8.9999999999999993E-3</c:v>
                      </c:pt>
                      <c:pt idx="10">
                        <c:v>0.01</c:v>
                      </c:pt>
                      <c:pt idx="11">
                        <c:v>1.0999999999999999E-2</c:v>
                      </c:pt>
                      <c:pt idx="12">
                        <c:v>1.2E-2</c:v>
                      </c:pt>
                      <c:pt idx="13">
                        <c:v>1.2999999999999999E-2</c:v>
                      </c:pt>
                      <c:pt idx="14">
                        <c:v>1.4E-2</c:v>
                      </c:pt>
                      <c:pt idx="15">
                        <c:v>1.4999999999999999E-2</c:v>
                      </c:pt>
                      <c:pt idx="16">
                        <c:v>1.6E-2</c:v>
                      </c:pt>
                      <c:pt idx="17">
                        <c:v>1.7000000000000001E-2</c:v>
                      </c:pt>
                      <c:pt idx="18">
                        <c:v>1.7999999999999999E-2</c:v>
                      </c:pt>
                      <c:pt idx="19">
                        <c:v>1.9E-2</c:v>
                      </c:pt>
                      <c:pt idx="20">
                        <c:v>0.02</c:v>
                      </c:pt>
                      <c:pt idx="21">
                        <c:v>2.1000000000000001E-2</c:v>
                      </c:pt>
                      <c:pt idx="22">
                        <c:v>2.1999999999999999E-2</c:v>
                      </c:pt>
                      <c:pt idx="23">
                        <c:v>2.3E-2</c:v>
                      </c:pt>
                      <c:pt idx="24">
                        <c:v>2.4E-2</c:v>
                      </c:pt>
                      <c:pt idx="25">
                        <c:v>2.5000000000000001E-2</c:v>
                      </c:pt>
                      <c:pt idx="26">
                        <c:v>2.5999999999999999E-2</c:v>
                      </c:pt>
                      <c:pt idx="27">
                        <c:v>2.7E-2</c:v>
                      </c:pt>
                      <c:pt idx="28">
                        <c:v>2.8000000000000001E-2</c:v>
                      </c:pt>
                      <c:pt idx="29">
                        <c:v>2.9000000000000001E-2</c:v>
                      </c:pt>
                      <c:pt idx="30">
                        <c:v>0.03</c:v>
                      </c:pt>
                      <c:pt idx="31">
                        <c:v>3.1E-2</c:v>
                      </c:pt>
                      <c:pt idx="32">
                        <c:v>3.2000000000000001E-2</c:v>
                      </c:pt>
                      <c:pt idx="33">
                        <c:v>3.3000000000000002E-2</c:v>
                      </c:pt>
                      <c:pt idx="34">
                        <c:v>3.4000000000000002E-2</c:v>
                      </c:pt>
                      <c:pt idx="35">
                        <c:v>3.5000000000000003E-2</c:v>
                      </c:pt>
                      <c:pt idx="36">
                        <c:v>3.5999999999999997E-2</c:v>
                      </c:pt>
                      <c:pt idx="37">
                        <c:v>3.6999999999999998E-2</c:v>
                      </c:pt>
                      <c:pt idx="38">
                        <c:v>3.7999999999999999E-2</c:v>
                      </c:pt>
                      <c:pt idx="39">
                        <c:v>3.9E-2</c:v>
                      </c:pt>
                      <c:pt idx="40">
                        <c:v>0.04</c:v>
                      </c:pt>
                      <c:pt idx="41">
                        <c:v>4.1000000000000002E-2</c:v>
                      </c:pt>
                      <c:pt idx="42">
                        <c:v>4.2000000000000003E-2</c:v>
                      </c:pt>
                      <c:pt idx="43">
                        <c:v>4.2999999999999997E-2</c:v>
                      </c:pt>
                      <c:pt idx="44">
                        <c:v>4.3999999999999997E-2</c:v>
                      </c:pt>
                      <c:pt idx="45">
                        <c:v>4.4999999999999998E-2</c:v>
                      </c:pt>
                      <c:pt idx="46">
                        <c:v>4.5999999999999999E-2</c:v>
                      </c:pt>
                      <c:pt idx="47">
                        <c:v>4.7E-2</c:v>
                      </c:pt>
                      <c:pt idx="48">
                        <c:v>4.8000000000000001E-2</c:v>
                      </c:pt>
                      <c:pt idx="49">
                        <c:v>4.9000000000000002E-2</c:v>
                      </c:pt>
                      <c:pt idx="50">
                        <c:v>0.05</c:v>
                      </c:pt>
                      <c:pt idx="51">
                        <c:v>5.0999999999999997E-2</c:v>
                      </c:pt>
                      <c:pt idx="52">
                        <c:v>5.1999999999999998E-2</c:v>
                      </c:pt>
                      <c:pt idx="53">
                        <c:v>5.2999999999999999E-2</c:v>
                      </c:pt>
                      <c:pt idx="54">
                        <c:v>5.3999999999999999E-2</c:v>
                      </c:pt>
                      <c:pt idx="55">
                        <c:v>5.5E-2</c:v>
                      </c:pt>
                      <c:pt idx="56">
                        <c:v>5.6000000000000001E-2</c:v>
                      </c:pt>
                      <c:pt idx="57">
                        <c:v>5.7000000000000002E-2</c:v>
                      </c:pt>
                      <c:pt idx="58">
                        <c:v>5.8000000000000003E-2</c:v>
                      </c:pt>
                      <c:pt idx="59">
                        <c:v>5.8999999999999997E-2</c:v>
                      </c:pt>
                      <c:pt idx="60">
                        <c:v>0.06</c:v>
                      </c:pt>
                      <c:pt idx="61">
                        <c:v>6.0999999999999999E-2</c:v>
                      </c:pt>
                      <c:pt idx="62">
                        <c:v>6.2E-2</c:v>
                      </c:pt>
                      <c:pt idx="63">
                        <c:v>6.3E-2</c:v>
                      </c:pt>
                      <c:pt idx="64">
                        <c:v>6.4000000000000001E-2</c:v>
                      </c:pt>
                      <c:pt idx="65">
                        <c:v>6.5000000000000002E-2</c:v>
                      </c:pt>
                      <c:pt idx="66">
                        <c:v>6.6000000000000003E-2</c:v>
                      </c:pt>
                      <c:pt idx="67">
                        <c:v>6.7000000000000004E-2</c:v>
                      </c:pt>
                      <c:pt idx="68">
                        <c:v>6.8000000000000005E-2</c:v>
                      </c:pt>
                      <c:pt idx="69">
                        <c:v>6.9000000000000006E-2</c:v>
                      </c:pt>
                      <c:pt idx="70">
                        <c:v>7.0000000000000007E-2</c:v>
                      </c:pt>
                      <c:pt idx="71">
                        <c:v>7.0999999999999994E-2</c:v>
                      </c:pt>
                      <c:pt idx="72">
                        <c:v>7.1999999999999995E-2</c:v>
                      </c:pt>
                      <c:pt idx="73">
                        <c:v>7.2999999999999995E-2</c:v>
                      </c:pt>
                      <c:pt idx="74">
                        <c:v>7.3999999999999996E-2</c:v>
                      </c:pt>
                      <c:pt idx="75">
                        <c:v>7.4999999999999997E-2</c:v>
                      </c:pt>
                      <c:pt idx="76">
                        <c:v>7.5999999999999998E-2</c:v>
                      </c:pt>
                      <c:pt idx="77">
                        <c:v>7.6999999999999999E-2</c:v>
                      </c:pt>
                      <c:pt idx="78">
                        <c:v>7.8E-2</c:v>
                      </c:pt>
                      <c:pt idx="79">
                        <c:v>7.9000000000000001E-2</c:v>
                      </c:pt>
                      <c:pt idx="80">
                        <c:v>0.08</c:v>
                      </c:pt>
                      <c:pt idx="81">
                        <c:v>8.1000000000000003E-2</c:v>
                      </c:pt>
                      <c:pt idx="82">
                        <c:v>8.2000000000000003E-2</c:v>
                      </c:pt>
                      <c:pt idx="83">
                        <c:v>8.3000000000000004E-2</c:v>
                      </c:pt>
                      <c:pt idx="84">
                        <c:v>8.4000000000000005E-2</c:v>
                      </c:pt>
                      <c:pt idx="85">
                        <c:v>8.5000000000000006E-2</c:v>
                      </c:pt>
                      <c:pt idx="86">
                        <c:v>8.5999999999999993E-2</c:v>
                      </c:pt>
                      <c:pt idx="87">
                        <c:v>8.6999999999999994E-2</c:v>
                      </c:pt>
                      <c:pt idx="88">
                        <c:v>8.7999999999999995E-2</c:v>
                      </c:pt>
                      <c:pt idx="89">
                        <c:v>8.8999999999999996E-2</c:v>
                      </c:pt>
                      <c:pt idx="90">
                        <c:v>0.09</c:v>
                      </c:pt>
                      <c:pt idx="91">
                        <c:v>9.0999999999999998E-2</c:v>
                      </c:pt>
                      <c:pt idx="92">
                        <c:v>9.1999999999999998E-2</c:v>
                      </c:pt>
                      <c:pt idx="93">
                        <c:v>9.2999999999999999E-2</c:v>
                      </c:pt>
                      <c:pt idx="94">
                        <c:v>9.4E-2</c:v>
                      </c:pt>
                      <c:pt idx="95">
                        <c:v>9.5000000000000001E-2</c:v>
                      </c:pt>
                      <c:pt idx="96">
                        <c:v>9.6000000000000002E-2</c:v>
                      </c:pt>
                      <c:pt idx="97">
                        <c:v>9.7000000000000003E-2</c:v>
                      </c:pt>
                      <c:pt idx="98">
                        <c:v>9.8000000000000004E-2</c:v>
                      </c:pt>
                      <c:pt idx="99">
                        <c:v>9.9000000000000005E-2</c:v>
                      </c:pt>
                      <c:pt idx="100">
                        <c:v>0.1</c:v>
                      </c:pt>
                      <c:pt idx="101">
                        <c:v>0.10100000000000001</c:v>
                      </c:pt>
                      <c:pt idx="102">
                        <c:v>0.10199999999999999</c:v>
                      </c:pt>
                      <c:pt idx="103">
                        <c:v>0.10299999999999999</c:v>
                      </c:pt>
                      <c:pt idx="104">
                        <c:v>0.104</c:v>
                      </c:pt>
                      <c:pt idx="105">
                        <c:v>0.105</c:v>
                      </c:pt>
                      <c:pt idx="106">
                        <c:v>0.106</c:v>
                      </c:pt>
                      <c:pt idx="107">
                        <c:v>0.107</c:v>
                      </c:pt>
                      <c:pt idx="108">
                        <c:v>0.108</c:v>
                      </c:pt>
                      <c:pt idx="109">
                        <c:v>0.109</c:v>
                      </c:pt>
                      <c:pt idx="110">
                        <c:v>0.11</c:v>
                      </c:pt>
                      <c:pt idx="111">
                        <c:v>0.111</c:v>
                      </c:pt>
                      <c:pt idx="112">
                        <c:v>0.112</c:v>
                      </c:pt>
                      <c:pt idx="113">
                        <c:v>0.113</c:v>
                      </c:pt>
                      <c:pt idx="114">
                        <c:v>0.114</c:v>
                      </c:pt>
                      <c:pt idx="115">
                        <c:v>0.115</c:v>
                      </c:pt>
                      <c:pt idx="116">
                        <c:v>0.11600000000000001</c:v>
                      </c:pt>
                      <c:pt idx="117">
                        <c:v>0.11700000000000001</c:v>
                      </c:pt>
                      <c:pt idx="118">
                        <c:v>0.11799999999999999</c:v>
                      </c:pt>
                      <c:pt idx="119">
                        <c:v>0.11899999999999999</c:v>
                      </c:pt>
                      <c:pt idx="120">
                        <c:v>0.12</c:v>
                      </c:pt>
                      <c:pt idx="121">
                        <c:v>0.121</c:v>
                      </c:pt>
                      <c:pt idx="122">
                        <c:v>0.122</c:v>
                      </c:pt>
                      <c:pt idx="123">
                        <c:v>0.123</c:v>
                      </c:pt>
                      <c:pt idx="124">
                        <c:v>0.124</c:v>
                      </c:pt>
                      <c:pt idx="125">
                        <c:v>0.125</c:v>
                      </c:pt>
                      <c:pt idx="126">
                        <c:v>0.126</c:v>
                      </c:pt>
                      <c:pt idx="127">
                        <c:v>0.127</c:v>
                      </c:pt>
                      <c:pt idx="128">
                        <c:v>0.128</c:v>
                      </c:pt>
                      <c:pt idx="129">
                        <c:v>0.129</c:v>
                      </c:pt>
                      <c:pt idx="130">
                        <c:v>0.13</c:v>
                      </c:pt>
                      <c:pt idx="131">
                        <c:v>0.13100000000000001</c:v>
                      </c:pt>
                      <c:pt idx="132">
                        <c:v>0.13200000000000001</c:v>
                      </c:pt>
                      <c:pt idx="133">
                        <c:v>0.13300000000000001</c:v>
                      </c:pt>
                      <c:pt idx="134">
                        <c:v>0.13400000000000001</c:v>
                      </c:pt>
                      <c:pt idx="135">
                        <c:v>0.13500000000000001</c:v>
                      </c:pt>
                      <c:pt idx="136">
                        <c:v>0.13600000000000001</c:v>
                      </c:pt>
                      <c:pt idx="137">
                        <c:v>0.13700000000000001</c:v>
                      </c:pt>
                      <c:pt idx="138">
                        <c:v>0.13800000000000001</c:v>
                      </c:pt>
                      <c:pt idx="139">
                        <c:v>0.13900000000000001</c:v>
                      </c:pt>
                      <c:pt idx="140">
                        <c:v>0.14000000000000001</c:v>
                      </c:pt>
                      <c:pt idx="141">
                        <c:v>0.14099999999999999</c:v>
                      </c:pt>
                      <c:pt idx="142">
                        <c:v>0.14199999999999999</c:v>
                      </c:pt>
                      <c:pt idx="143">
                        <c:v>0.14299999999999999</c:v>
                      </c:pt>
                      <c:pt idx="144">
                        <c:v>0.14399999999999999</c:v>
                      </c:pt>
                      <c:pt idx="145">
                        <c:v>0.14499999999999999</c:v>
                      </c:pt>
                      <c:pt idx="146">
                        <c:v>0.14599999999999999</c:v>
                      </c:pt>
                      <c:pt idx="147">
                        <c:v>0.14699999999999999</c:v>
                      </c:pt>
                      <c:pt idx="148">
                        <c:v>0.14799999999999999</c:v>
                      </c:pt>
                      <c:pt idx="149">
                        <c:v>0.14899999999999999</c:v>
                      </c:pt>
                      <c:pt idx="150">
                        <c:v>0.15</c:v>
                      </c:pt>
                      <c:pt idx="151">
                        <c:v>0.151</c:v>
                      </c:pt>
                      <c:pt idx="152">
                        <c:v>0.152</c:v>
                      </c:pt>
                      <c:pt idx="153">
                        <c:v>0.153</c:v>
                      </c:pt>
                      <c:pt idx="154">
                        <c:v>0.154</c:v>
                      </c:pt>
                      <c:pt idx="155">
                        <c:v>0.155</c:v>
                      </c:pt>
                      <c:pt idx="156">
                        <c:v>0.156</c:v>
                      </c:pt>
                      <c:pt idx="157">
                        <c:v>0.157</c:v>
                      </c:pt>
                      <c:pt idx="158">
                        <c:v>0.158</c:v>
                      </c:pt>
                      <c:pt idx="159">
                        <c:v>0.159</c:v>
                      </c:pt>
                      <c:pt idx="160">
                        <c:v>0.16</c:v>
                      </c:pt>
                      <c:pt idx="161">
                        <c:v>0.161</c:v>
                      </c:pt>
                      <c:pt idx="162">
                        <c:v>0.16200000000000001</c:v>
                      </c:pt>
                      <c:pt idx="163">
                        <c:v>0.16300000000000001</c:v>
                      </c:pt>
                      <c:pt idx="164">
                        <c:v>0.16400000000000001</c:v>
                      </c:pt>
                      <c:pt idx="165">
                        <c:v>0.16500000000000001</c:v>
                      </c:pt>
                      <c:pt idx="166">
                        <c:v>0.16600000000000001</c:v>
                      </c:pt>
                      <c:pt idx="167">
                        <c:v>0.16700000000000001</c:v>
                      </c:pt>
                      <c:pt idx="168">
                        <c:v>0.16800000000000001</c:v>
                      </c:pt>
                      <c:pt idx="169">
                        <c:v>0.16900000000000001</c:v>
                      </c:pt>
                      <c:pt idx="170">
                        <c:v>0.17</c:v>
                      </c:pt>
                      <c:pt idx="171">
                        <c:v>0.17100000000000001</c:v>
                      </c:pt>
                      <c:pt idx="172">
                        <c:v>0.17199999999999999</c:v>
                      </c:pt>
                      <c:pt idx="173">
                        <c:v>0.17299999999999999</c:v>
                      </c:pt>
                      <c:pt idx="174">
                        <c:v>0.17399999999999999</c:v>
                      </c:pt>
                      <c:pt idx="175">
                        <c:v>0.17499999999999999</c:v>
                      </c:pt>
                      <c:pt idx="176">
                        <c:v>0.17599999999999999</c:v>
                      </c:pt>
                      <c:pt idx="177">
                        <c:v>0.17699999999999999</c:v>
                      </c:pt>
                      <c:pt idx="178">
                        <c:v>0.17799999999999999</c:v>
                      </c:pt>
                      <c:pt idx="179">
                        <c:v>0.17899999999999999</c:v>
                      </c:pt>
                      <c:pt idx="180">
                        <c:v>0.18</c:v>
                      </c:pt>
                      <c:pt idx="181">
                        <c:v>0.18099999999999999</c:v>
                      </c:pt>
                      <c:pt idx="182">
                        <c:v>0.182</c:v>
                      </c:pt>
                      <c:pt idx="183">
                        <c:v>0.183</c:v>
                      </c:pt>
                      <c:pt idx="184">
                        <c:v>0.184</c:v>
                      </c:pt>
                      <c:pt idx="185">
                        <c:v>0.185</c:v>
                      </c:pt>
                      <c:pt idx="186">
                        <c:v>0.186</c:v>
                      </c:pt>
                      <c:pt idx="187">
                        <c:v>0.187</c:v>
                      </c:pt>
                      <c:pt idx="188">
                        <c:v>0.188</c:v>
                      </c:pt>
                      <c:pt idx="189">
                        <c:v>0.189</c:v>
                      </c:pt>
                      <c:pt idx="190">
                        <c:v>0.19</c:v>
                      </c:pt>
                      <c:pt idx="191">
                        <c:v>0.191</c:v>
                      </c:pt>
                      <c:pt idx="192">
                        <c:v>0.192</c:v>
                      </c:pt>
                      <c:pt idx="193">
                        <c:v>0.193</c:v>
                      </c:pt>
                      <c:pt idx="194">
                        <c:v>0.19400000000000001</c:v>
                      </c:pt>
                      <c:pt idx="195">
                        <c:v>0.19500000000000001</c:v>
                      </c:pt>
                      <c:pt idx="196">
                        <c:v>0.19600000000000001</c:v>
                      </c:pt>
                      <c:pt idx="197">
                        <c:v>0.19700000000000001</c:v>
                      </c:pt>
                      <c:pt idx="198">
                        <c:v>0.19800000000000001</c:v>
                      </c:pt>
                      <c:pt idx="199">
                        <c:v>0.19900000000000001</c:v>
                      </c:pt>
                      <c:pt idx="200">
                        <c:v>0.2</c:v>
                      </c:pt>
                      <c:pt idx="201">
                        <c:v>0.20100000000000001</c:v>
                      </c:pt>
                      <c:pt idx="202">
                        <c:v>0.20200000000000001</c:v>
                      </c:pt>
                      <c:pt idx="203">
                        <c:v>0.20300000000000001</c:v>
                      </c:pt>
                      <c:pt idx="204">
                        <c:v>0.20399999999999999</c:v>
                      </c:pt>
                      <c:pt idx="205">
                        <c:v>0.20499999999999999</c:v>
                      </c:pt>
                      <c:pt idx="206">
                        <c:v>0.20599999999999999</c:v>
                      </c:pt>
                      <c:pt idx="207">
                        <c:v>0.20699999999999999</c:v>
                      </c:pt>
                      <c:pt idx="208">
                        <c:v>0.20799999999999999</c:v>
                      </c:pt>
                      <c:pt idx="209">
                        <c:v>0.20899999999999999</c:v>
                      </c:pt>
                      <c:pt idx="210">
                        <c:v>0.21</c:v>
                      </c:pt>
                      <c:pt idx="211">
                        <c:v>0.21099999999999999</c:v>
                      </c:pt>
                      <c:pt idx="212">
                        <c:v>0.21199999999999999</c:v>
                      </c:pt>
                      <c:pt idx="213">
                        <c:v>0.21299999999999999</c:v>
                      </c:pt>
                      <c:pt idx="214">
                        <c:v>0.214</c:v>
                      </c:pt>
                      <c:pt idx="215">
                        <c:v>0.215</c:v>
                      </c:pt>
                      <c:pt idx="216">
                        <c:v>0.216</c:v>
                      </c:pt>
                      <c:pt idx="217">
                        <c:v>0.217</c:v>
                      </c:pt>
                      <c:pt idx="218">
                        <c:v>0.218</c:v>
                      </c:pt>
                      <c:pt idx="219">
                        <c:v>0.219</c:v>
                      </c:pt>
                      <c:pt idx="220">
                        <c:v>0.22</c:v>
                      </c:pt>
                      <c:pt idx="221">
                        <c:v>0.221</c:v>
                      </c:pt>
                      <c:pt idx="222">
                        <c:v>0.222</c:v>
                      </c:pt>
                      <c:pt idx="223">
                        <c:v>0.223</c:v>
                      </c:pt>
                      <c:pt idx="224">
                        <c:v>0.224</c:v>
                      </c:pt>
                      <c:pt idx="225">
                        <c:v>0.22500000000000001</c:v>
                      </c:pt>
                      <c:pt idx="226">
                        <c:v>0.22600000000000001</c:v>
                      </c:pt>
                      <c:pt idx="227">
                        <c:v>0.22700000000000001</c:v>
                      </c:pt>
                      <c:pt idx="228">
                        <c:v>0.22800000000000001</c:v>
                      </c:pt>
                      <c:pt idx="229">
                        <c:v>0.22900000000000001</c:v>
                      </c:pt>
                      <c:pt idx="230">
                        <c:v>0.23</c:v>
                      </c:pt>
                      <c:pt idx="231">
                        <c:v>0.23100000000000001</c:v>
                      </c:pt>
                      <c:pt idx="232">
                        <c:v>0.23200000000000001</c:v>
                      </c:pt>
                      <c:pt idx="233">
                        <c:v>0.23300000000000001</c:v>
                      </c:pt>
                      <c:pt idx="234">
                        <c:v>0.23400000000000001</c:v>
                      </c:pt>
                      <c:pt idx="235">
                        <c:v>0.23499999999999999</c:v>
                      </c:pt>
                      <c:pt idx="236">
                        <c:v>0.23599999999999999</c:v>
                      </c:pt>
                      <c:pt idx="237">
                        <c:v>0.23699999999999999</c:v>
                      </c:pt>
                      <c:pt idx="238">
                        <c:v>0.23799999999999999</c:v>
                      </c:pt>
                      <c:pt idx="239">
                        <c:v>0.23899999999999999</c:v>
                      </c:pt>
                      <c:pt idx="240">
                        <c:v>0.24</c:v>
                      </c:pt>
                      <c:pt idx="241">
                        <c:v>0.24099999999999999</c:v>
                      </c:pt>
                      <c:pt idx="242">
                        <c:v>0.24199999999999999</c:v>
                      </c:pt>
                      <c:pt idx="243">
                        <c:v>0.24299999999999999</c:v>
                      </c:pt>
                      <c:pt idx="244">
                        <c:v>0.24399999999999999</c:v>
                      </c:pt>
                      <c:pt idx="245">
                        <c:v>0.245</c:v>
                      </c:pt>
                      <c:pt idx="246">
                        <c:v>0.246</c:v>
                      </c:pt>
                      <c:pt idx="247">
                        <c:v>0.247</c:v>
                      </c:pt>
                      <c:pt idx="248">
                        <c:v>0.248</c:v>
                      </c:pt>
                      <c:pt idx="249">
                        <c:v>0.249</c:v>
                      </c:pt>
                      <c:pt idx="250">
                        <c:v>0.25</c:v>
                      </c:pt>
                      <c:pt idx="251">
                        <c:v>0.251</c:v>
                      </c:pt>
                      <c:pt idx="252">
                        <c:v>0.252</c:v>
                      </c:pt>
                      <c:pt idx="253">
                        <c:v>0.253</c:v>
                      </c:pt>
                      <c:pt idx="254">
                        <c:v>0.254</c:v>
                      </c:pt>
                      <c:pt idx="255">
                        <c:v>0.255</c:v>
                      </c:pt>
                      <c:pt idx="256">
                        <c:v>0.25600000000000001</c:v>
                      </c:pt>
                      <c:pt idx="257">
                        <c:v>0.25700000000000001</c:v>
                      </c:pt>
                      <c:pt idx="258">
                        <c:v>0.25800000000000001</c:v>
                      </c:pt>
                      <c:pt idx="259">
                        <c:v>0.25900000000000001</c:v>
                      </c:pt>
                      <c:pt idx="260">
                        <c:v>0.26</c:v>
                      </c:pt>
                      <c:pt idx="261">
                        <c:v>0.26100000000000001</c:v>
                      </c:pt>
                      <c:pt idx="262">
                        <c:v>0.26200000000000001</c:v>
                      </c:pt>
                      <c:pt idx="263">
                        <c:v>0.26300000000000001</c:v>
                      </c:pt>
                      <c:pt idx="264">
                        <c:v>0.26400000000000001</c:v>
                      </c:pt>
                      <c:pt idx="265">
                        <c:v>0.26500000000000001</c:v>
                      </c:pt>
                      <c:pt idx="266">
                        <c:v>0.26600000000000001</c:v>
                      </c:pt>
                      <c:pt idx="267">
                        <c:v>0.26700000000000002</c:v>
                      </c:pt>
                      <c:pt idx="268">
                        <c:v>0.26800000000000002</c:v>
                      </c:pt>
                      <c:pt idx="269">
                        <c:v>0.26900000000000002</c:v>
                      </c:pt>
                      <c:pt idx="270">
                        <c:v>0.27</c:v>
                      </c:pt>
                      <c:pt idx="271">
                        <c:v>0.27100000000000002</c:v>
                      </c:pt>
                      <c:pt idx="272">
                        <c:v>0.27200000000000002</c:v>
                      </c:pt>
                      <c:pt idx="273">
                        <c:v>0.27300000000000002</c:v>
                      </c:pt>
                      <c:pt idx="274">
                        <c:v>0.27400000000000002</c:v>
                      </c:pt>
                      <c:pt idx="275">
                        <c:v>0.27500000000000002</c:v>
                      </c:pt>
                      <c:pt idx="276">
                        <c:v>0.27600000000000002</c:v>
                      </c:pt>
                      <c:pt idx="277">
                        <c:v>0.27700000000000002</c:v>
                      </c:pt>
                      <c:pt idx="278">
                        <c:v>0.27800000000000002</c:v>
                      </c:pt>
                      <c:pt idx="279">
                        <c:v>0.27900000000000003</c:v>
                      </c:pt>
                      <c:pt idx="280">
                        <c:v>0.28000000000000003</c:v>
                      </c:pt>
                      <c:pt idx="281">
                        <c:v>0.28100000000000003</c:v>
                      </c:pt>
                      <c:pt idx="282">
                        <c:v>0.28199999999999997</c:v>
                      </c:pt>
                      <c:pt idx="283">
                        <c:v>0.28299999999999997</c:v>
                      </c:pt>
                      <c:pt idx="284">
                        <c:v>0.28399999999999997</c:v>
                      </c:pt>
                      <c:pt idx="285">
                        <c:v>0.28499999999999998</c:v>
                      </c:pt>
                      <c:pt idx="286">
                        <c:v>0.28599999999999998</c:v>
                      </c:pt>
                      <c:pt idx="287">
                        <c:v>0.28699999999999998</c:v>
                      </c:pt>
                      <c:pt idx="288">
                        <c:v>0.28799999999999998</c:v>
                      </c:pt>
                      <c:pt idx="289">
                        <c:v>0.28899999999999998</c:v>
                      </c:pt>
                      <c:pt idx="290">
                        <c:v>0.28999999999999998</c:v>
                      </c:pt>
                      <c:pt idx="291">
                        <c:v>0.29099999999999998</c:v>
                      </c:pt>
                      <c:pt idx="292">
                        <c:v>0.29199999999999998</c:v>
                      </c:pt>
                      <c:pt idx="293">
                        <c:v>0.29299999999999998</c:v>
                      </c:pt>
                      <c:pt idx="294">
                        <c:v>0.29399999999999998</c:v>
                      </c:pt>
                      <c:pt idx="295">
                        <c:v>0.29499999999999998</c:v>
                      </c:pt>
                      <c:pt idx="296">
                        <c:v>0.29599999999999999</c:v>
                      </c:pt>
                      <c:pt idx="297">
                        <c:v>0.29699999999999999</c:v>
                      </c:pt>
                      <c:pt idx="298">
                        <c:v>0.29799999999999999</c:v>
                      </c:pt>
                      <c:pt idx="299">
                        <c:v>0.29899999999999999</c:v>
                      </c:pt>
                      <c:pt idx="300">
                        <c:v>0.3</c:v>
                      </c:pt>
                      <c:pt idx="301">
                        <c:v>0.30099999999999999</c:v>
                      </c:pt>
                      <c:pt idx="302">
                        <c:v>0.30199999999999999</c:v>
                      </c:pt>
                      <c:pt idx="303">
                        <c:v>0.30299999999999999</c:v>
                      </c:pt>
                      <c:pt idx="304">
                        <c:v>0.30399999999999999</c:v>
                      </c:pt>
                      <c:pt idx="305">
                        <c:v>0.30499999999999999</c:v>
                      </c:pt>
                      <c:pt idx="306">
                        <c:v>0.30599999999999999</c:v>
                      </c:pt>
                      <c:pt idx="307">
                        <c:v>0.307</c:v>
                      </c:pt>
                      <c:pt idx="308">
                        <c:v>0.308</c:v>
                      </c:pt>
                      <c:pt idx="309">
                        <c:v>0.309</c:v>
                      </c:pt>
                      <c:pt idx="310">
                        <c:v>0.31</c:v>
                      </c:pt>
                      <c:pt idx="311">
                        <c:v>0.311</c:v>
                      </c:pt>
                      <c:pt idx="312">
                        <c:v>0.312</c:v>
                      </c:pt>
                      <c:pt idx="313">
                        <c:v>0.313</c:v>
                      </c:pt>
                      <c:pt idx="314">
                        <c:v>0.314</c:v>
                      </c:pt>
                      <c:pt idx="315">
                        <c:v>0.315</c:v>
                      </c:pt>
                      <c:pt idx="316">
                        <c:v>0.316</c:v>
                      </c:pt>
                      <c:pt idx="317">
                        <c:v>0.317</c:v>
                      </c:pt>
                      <c:pt idx="318">
                        <c:v>0.318</c:v>
                      </c:pt>
                      <c:pt idx="319">
                        <c:v>0.31900000000000001</c:v>
                      </c:pt>
                      <c:pt idx="320">
                        <c:v>0.32</c:v>
                      </c:pt>
                      <c:pt idx="321">
                        <c:v>0.32100000000000001</c:v>
                      </c:pt>
                      <c:pt idx="322">
                        <c:v>0.32200000000000001</c:v>
                      </c:pt>
                      <c:pt idx="323">
                        <c:v>0.32300000000000001</c:v>
                      </c:pt>
                      <c:pt idx="324">
                        <c:v>0.32400000000000001</c:v>
                      </c:pt>
                      <c:pt idx="325">
                        <c:v>0.32500000000000001</c:v>
                      </c:pt>
                      <c:pt idx="326">
                        <c:v>0.32600000000000001</c:v>
                      </c:pt>
                      <c:pt idx="327">
                        <c:v>0.32700000000000001</c:v>
                      </c:pt>
                      <c:pt idx="328">
                        <c:v>0.32800000000000001</c:v>
                      </c:pt>
                      <c:pt idx="329">
                        <c:v>0.32900000000000001</c:v>
                      </c:pt>
                      <c:pt idx="330">
                        <c:v>0.33</c:v>
                      </c:pt>
                      <c:pt idx="331">
                        <c:v>0.33100000000000002</c:v>
                      </c:pt>
                      <c:pt idx="332">
                        <c:v>0.33200000000000002</c:v>
                      </c:pt>
                      <c:pt idx="333">
                        <c:v>0.33300000000000002</c:v>
                      </c:pt>
                      <c:pt idx="334">
                        <c:v>0.33400000000000002</c:v>
                      </c:pt>
                      <c:pt idx="335">
                        <c:v>0.33500000000000002</c:v>
                      </c:pt>
                      <c:pt idx="336">
                        <c:v>0.33600000000000002</c:v>
                      </c:pt>
                      <c:pt idx="337">
                        <c:v>0.33700000000000002</c:v>
                      </c:pt>
                      <c:pt idx="338">
                        <c:v>0.33800000000000002</c:v>
                      </c:pt>
                      <c:pt idx="339">
                        <c:v>0.33900000000000002</c:v>
                      </c:pt>
                      <c:pt idx="340">
                        <c:v>0.34</c:v>
                      </c:pt>
                      <c:pt idx="341">
                        <c:v>0.34100000000000003</c:v>
                      </c:pt>
                      <c:pt idx="342">
                        <c:v>0.34200000000000003</c:v>
                      </c:pt>
                      <c:pt idx="343">
                        <c:v>0.34300000000000003</c:v>
                      </c:pt>
                      <c:pt idx="344">
                        <c:v>0.34399999999999997</c:v>
                      </c:pt>
                      <c:pt idx="345">
                        <c:v>0.34499999999999997</c:v>
                      </c:pt>
                      <c:pt idx="346">
                        <c:v>0.34599999999999997</c:v>
                      </c:pt>
                      <c:pt idx="347">
                        <c:v>0.34699999999999998</c:v>
                      </c:pt>
                      <c:pt idx="348">
                        <c:v>0.34799999999999998</c:v>
                      </c:pt>
                      <c:pt idx="349">
                        <c:v>0.34899999999999998</c:v>
                      </c:pt>
                      <c:pt idx="350">
                        <c:v>0.35</c:v>
                      </c:pt>
                      <c:pt idx="351">
                        <c:v>0.35099999999999998</c:v>
                      </c:pt>
                      <c:pt idx="352">
                        <c:v>0.35199999999999998</c:v>
                      </c:pt>
                      <c:pt idx="353">
                        <c:v>0.35299999999999998</c:v>
                      </c:pt>
                      <c:pt idx="354">
                        <c:v>0.35399999999999998</c:v>
                      </c:pt>
                      <c:pt idx="355">
                        <c:v>0.35499999999999998</c:v>
                      </c:pt>
                      <c:pt idx="356">
                        <c:v>0.35599999999999998</c:v>
                      </c:pt>
                      <c:pt idx="357">
                        <c:v>0.35699999999999998</c:v>
                      </c:pt>
                      <c:pt idx="358">
                        <c:v>0.35799999999999998</c:v>
                      </c:pt>
                      <c:pt idx="359">
                        <c:v>0.35899999999999999</c:v>
                      </c:pt>
                      <c:pt idx="360">
                        <c:v>0.36</c:v>
                      </c:pt>
                      <c:pt idx="361">
                        <c:v>0.36099999999999999</c:v>
                      </c:pt>
                      <c:pt idx="362">
                        <c:v>0.36199999999999999</c:v>
                      </c:pt>
                      <c:pt idx="363">
                        <c:v>0.36299999999999999</c:v>
                      </c:pt>
                      <c:pt idx="364">
                        <c:v>0.36399999999999999</c:v>
                      </c:pt>
                      <c:pt idx="365">
                        <c:v>0.36499999999999999</c:v>
                      </c:pt>
                      <c:pt idx="366">
                        <c:v>0.36599999999999999</c:v>
                      </c:pt>
                      <c:pt idx="367">
                        <c:v>0.36699999999999999</c:v>
                      </c:pt>
                      <c:pt idx="368">
                        <c:v>0.36799999999999999</c:v>
                      </c:pt>
                      <c:pt idx="369">
                        <c:v>0.36899999999999999</c:v>
                      </c:pt>
                      <c:pt idx="370">
                        <c:v>0.37</c:v>
                      </c:pt>
                      <c:pt idx="371">
                        <c:v>0.371</c:v>
                      </c:pt>
                      <c:pt idx="372">
                        <c:v>0.372</c:v>
                      </c:pt>
                      <c:pt idx="373">
                        <c:v>0.373</c:v>
                      </c:pt>
                      <c:pt idx="374">
                        <c:v>0.374</c:v>
                      </c:pt>
                      <c:pt idx="375">
                        <c:v>0.375</c:v>
                      </c:pt>
                      <c:pt idx="376">
                        <c:v>0.376</c:v>
                      </c:pt>
                      <c:pt idx="377">
                        <c:v>0.377</c:v>
                      </c:pt>
                      <c:pt idx="378">
                        <c:v>0.378</c:v>
                      </c:pt>
                      <c:pt idx="379">
                        <c:v>0.379</c:v>
                      </c:pt>
                      <c:pt idx="380">
                        <c:v>0.38</c:v>
                      </c:pt>
                      <c:pt idx="381">
                        <c:v>0.38100000000000001</c:v>
                      </c:pt>
                      <c:pt idx="382">
                        <c:v>0.38200000000000001</c:v>
                      </c:pt>
                      <c:pt idx="383">
                        <c:v>0.38300000000000001</c:v>
                      </c:pt>
                      <c:pt idx="384">
                        <c:v>0.38400000000000001</c:v>
                      </c:pt>
                      <c:pt idx="385">
                        <c:v>0.38500000000000001</c:v>
                      </c:pt>
                      <c:pt idx="386">
                        <c:v>0.38600000000000001</c:v>
                      </c:pt>
                      <c:pt idx="387">
                        <c:v>0.38700000000000001</c:v>
                      </c:pt>
                      <c:pt idx="388">
                        <c:v>0.38800000000000001</c:v>
                      </c:pt>
                      <c:pt idx="389">
                        <c:v>0.38900000000000001</c:v>
                      </c:pt>
                      <c:pt idx="390">
                        <c:v>0.39</c:v>
                      </c:pt>
                      <c:pt idx="391">
                        <c:v>0.39100000000000001</c:v>
                      </c:pt>
                      <c:pt idx="392">
                        <c:v>0.39200000000000002</c:v>
                      </c:pt>
                      <c:pt idx="393">
                        <c:v>0.39300000000000002</c:v>
                      </c:pt>
                      <c:pt idx="394">
                        <c:v>0.39400000000000002</c:v>
                      </c:pt>
                      <c:pt idx="395">
                        <c:v>0.39500000000000002</c:v>
                      </c:pt>
                      <c:pt idx="396">
                        <c:v>0.39600000000000002</c:v>
                      </c:pt>
                      <c:pt idx="397">
                        <c:v>0.39700000000000002</c:v>
                      </c:pt>
                      <c:pt idx="398">
                        <c:v>0.39800000000000002</c:v>
                      </c:pt>
                      <c:pt idx="399">
                        <c:v>0.39900000000000002</c:v>
                      </c:pt>
                      <c:pt idx="400">
                        <c:v>0.4</c:v>
                      </c:pt>
                      <c:pt idx="401">
                        <c:v>0.40100000000000002</c:v>
                      </c:pt>
                      <c:pt idx="402">
                        <c:v>0.40200000000000002</c:v>
                      </c:pt>
                      <c:pt idx="403">
                        <c:v>0.40300000000000002</c:v>
                      </c:pt>
                      <c:pt idx="404">
                        <c:v>0.40400000000000003</c:v>
                      </c:pt>
                      <c:pt idx="405">
                        <c:v>0.40500000000000003</c:v>
                      </c:pt>
                      <c:pt idx="406">
                        <c:v>0.40600000000000003</c:v>
                      </c:pt>
                      <c:pt idx="407">
                        <c:v>0.40699999999999997</c:v>
                      </c:pt>
                      <c:pt idx="408">
                        <c:v>0.40799999999999997</c:v>
                      </c:pt>
                      <c:pt idx="409">
                        <c:v>0.40899999999999997</c:v>
                      </c:pt>
                      <c:pt idx="410">
                        <c:v>0.41</c:v>
                      </c:pt>
                      <c:pt idx="411">
                        <c:v>0.41099999999999998</c:v>
                      </c:pt>
                      <c:pt idx="412">
                        <c:v>0.41199999999999998</c:v>
                      </c:pt>
                      <c:pt idx="413">
                        <c:v>0.41299999999999998</c:v>
                      </c:pt>
                      <c:pt idx="414">
                        <c:v>0.41399999999999998</c:v>
                      </c:pt>
                      <c:pt idx="415">
                        <c:v>0.41499999999999998</c:v>
                      </c:pt>
                      <c:pt idx="416">
                        <c:v>0.41599999999999998</c:v>
                      </c:pt>
                      <c:pt idx="417">
                        <c:v>0.41699999999999998</c:v>
                      </c:pt>
                      <c:pt idx="418">
                        <c:v>0.41799999999999998</c:v>
                      </c:pt>
                      <c:pt idx="419">
                        <c:v>0.41899999999999998</c:v>
                      </c:pt>
                      <c:pt idx="420">
                        <c:v>0.42</c:v>
                      </c:pt>
                      <c:pt idx="421">
                        <c:v>0.42099999999999999</c:v>
                      </c:pt>
                      <c:pt idx="422">
                        <c:v>0.42199999999999999</c:v>
                      </c:pt>
                      <c:pt idx="423">
                        <c:v>0.42299999999999999</c:v>
                      </c:pt>
                      <c:pt idx="424">
                        <c:v>0.42399999999999999</c:v>
                      </c:pt>
                      <c:pt idx="425">
                        <c:v>0.42499999999999999</c:v>
                      </c:pt>
                      <c:pt idx="426">
                        <c:v>0.42599999999999999</c:v>
                      </c:pt>
                      <c:pt idx="427">
                        <c:v>0.42699999999999999</c:v>
                      </c:pt>
                      <c:pt idx="428">
                        <c:v>0.42799999999999999</c:v>
                      </c:pt>
                      <c:pt idx="429">
                        <c:v>0.42899999999999999</c:v>
                      </c:pt>
                      <c:pt idx="430">
                        <c:v>0.43</c:v>
                      </c:pt>
                      <c:pt idx="431">
                        <c:v>0.43099999999999999</c:v>
                      </c:pt>
                      <c:pt idx="432">
                        <c:v>0.432</c:v>
                      </c:pt>
                      <c:pt idx="433">
                        <c:v>0.433</c:v>
                      </c:pt>
                      <c:pt idx="434">
                        <c:v>0.434</c:v>
                      </c:pt>
                      <c:pt idx="435">
                        <c:v>0.435</c:v>
                      </c:pt>
                      <c:pt idx="436">
                        <c:v>0.436</c:v>
                      </c:pt>
                      <c:pt idx="437">
                        <c:v>0.437</c:v>
                      </c:pt>
                      <c:pt idx="438">
                        <c:v>0.438</c:v>
                      </c:pt>
                      <c:pt idx="439">
                        <c:v>0.439</c:v>
                      </c:pt>
                      <c:pt idx="440">
                        <c:v>0.44</c:v>
                      </c:pt>
                      <c:pt idx="441">
                        <c:v>0.441</c:v>
                      </c:pt>
                      <c:pt idx="442">
                        <c:v>0.442</c:v>
                      </c:pt>
                      <c:pt idx="443">
                        <c:v>0.443</c:v>
                      </c:pt>
                      <c:pt idx="444">
                        <c:v>0.44400000000000001</c:v>
                      </c:pt>
                      <c:pt idx="445">
                        <c:v>0.44500000000000001</c:v>
                      </c:pt>
                      <c:pt idx="446">
                        <c:v>0.44600000000000001</c:v>
                      </c:pt>
                      <c:pt idx="447">
                        <c:v>0.44700000000000001</c:v>
                      </c:pt>
                      <c:pt idx="448">
                        <c:v>0.44800000000000001</c:v>
                      </c:pt>
                      <c:pt idx="449">
                        <c:v>0.44900000000000001</c:v>
                      </c:pt>
                      <c:pt idx="450">
                        <c:v>0.45</c:v>
                      </c:pt>
                      <c:pt idx="451">
                        <c:v>0.45100000000000001</c:v>
                      </c:pt>
                      <c:pt idx="452">
                        <c:v>0.45200000000000001</c:v>
                      </c:pt>
                      <c:pt idx="453">
                        <c:v>0.45300000000000001</c:v>
                      </c:pt>
                      <c:pt idx="454">
                        <c:v>0.45400000000000001</c:v>
                      </c:pt>
                      <c:pt idx="455">
                        <c:v>0.45500000000000002</c:v>
                      </c:pt>
                      <c:pt idx="456">
                        <c:v>0.45600000000000002</c:v>
                      </c:pt>
                      <c:pt idx="457">
                        <c:v>0.45700000000000002</c:v>
                      </c:pt>
                      <c:pt idx="458">
                        <c:v>0.45800000000000002</c:v>
                      </c:pt>
                      <c:pt idx="459">
                        <c:v>0.45900000000000002</c:v>
                      </c:pt>
                      <c:pt idx="460">
                        <c:v>0.46</c:v>
                      </c:pt>
                      <c:pt idx="461">
                        <c:v>0.46100000000000002</c:v>
                      </c:pt>
                      <c:pt idx="462">
                        <c:v>0.46200000000000002</c:v>
                      </c:pt>
                      <c:pt idx="463">
                        <c:v>0.46300000000000002</c:v>
                      </c:pt>
                      <c:pt idx="464">
                        <c:v>0.46400000000000002</c:v>
                      </c:pt>
                      <c:pt idx="465">
                        <c:v>0.46500000000000002</c:v>
                      </c:pt>
                      <c:pt idx="466">
                        <c:v>0.46600000000000003</c:v>
                      </c:pt>
                      <c:pt idx="467">
                        <c:v>0.46700000000000003</c:v>
                      </c:pt>
                      <c:pt idx="468">
                        <c:v>0.46800000000000003</c:v>
                      </c:pt>
                      <c:pt idx="469">
                        <c:v>0.46899999999999997</c:v>
                      </c:pt>
                      <c:pt idx="470">
                        <c:v>0.47</c:v>
                      </c:pt>
                      <c:pt idx="471">
                        <c:v>0.47099999999999997</c:v>
                      </c:pt>
                      <c:pt idx="472">
                        <c:v>0.47199999999999998</c:v>
                      </c:pt>
                      <c:pt idx="473">
                        <c:v>0.47299999999999998</c:v>
                      </c:pt>
                      <c:pt idx="474">
                        <c:v>0.47399999999999998</c:v>
                      </c:pt>
                      <c:pt idx="475">
                        <c:v>0.47499999999999998</c:v>
                      </c:pt>
                      <c:pt idx="476">
                        <c:v>0.47599999999999998</c:v>
                      </c:pt>
                      <c:pt idx="477">
                        <c:v>0.47699999999999998</c:v>
                      </c:pt>
                      <c:pt idx="478">
                        <c:v>0.47799999999999998</c:v>
                      </c:pt>
                      <c:pt idx="479">
                        <c:v>0.47899999999999998</c:v>
                      </c:pt>
                      <c:pt idx="480">
                        <c:v>0.48</c:v>
                      </c:pt>
                      <c:pt idx="481">
                        <c:v>0.48099999999999998</c:v>
                      </c:pt>
                      <c:pt idx="482">
                        <c:v>0.48199999999999998</c:v>
                      </c:pt>
                      <c:pt idx="483">
                        <c:v>0.48299999999999998</c:v>
                      </c:pt>
                      <c:pt idx="484">
                        <c:v>0.48399999999999999</c:v>
                      </c:pt>
                      <c:pt idx="485">
                        <c:v>0.48499999999999999</c:v>
                      </c:pt>
                      <c:pt idx="486">
                        <c:v>0.48599999999999999</c:v>
                      </c:pt>
                      <c:pt idx="487">
                        <c:v>0.48699999999999999</c:v>
                      </c:pt>
                      <c:pt idx="488">
                        <c:v>0.48799999999999999</c:v>
                      </c:pt>
                      <c:pt idx="489">
                        <c:v>0.48899999999999999</c:v>
                      </c:pt>
                      <c:pt idx="490">
                        <c:v>0.49</c:v>
                      </c:pt>
                      <c:pt idx="491">
                        <c:v>0.49099999999999999</c:v>
                      </c:pt>
                      <c:pt idx="492">
                        <c:v>0.49199999999999999</c:v>
                      </c:pt>
                      <c:pt idx="493">
                        <c:v>0.49299999999999999</c:v>
                      </c:pt>
                      <c:pt idx="494">
                        <c:v>0.49399999999999999</c:v>
                      </c:pt>
                      <c:pt idx="495">
                        <c:v>0.495</c:v>
                      </c:pt>
                      <c:pt idx="496">
                        <c:v>0.496</c:v>
                      </c:pt>
                      <c:pt idx="497">
                        <c:v>0.497</c:v>
                      </c:pt>
                      <c:pt idx="498">
                        <c:v>0.498</c:v>
                      </c:pt>
                      <c:pt idx="499">
                        <c:v>0.499</c:v>
                      </c:pt>
                      <c:pt idx="500">
                        <c:v>0.5</c:v>
                      </c:pt>
                      <c:pt idx="501">
                        <c:v>0.501</c:v>
                      </c:pt>
                      <c:pt idx="502">
                        <c:v>0.502</c:v>
                      </c:pt>
                      <c:pt idx="503">
                        <c:v>0.503</c:v>
                      </c:pt>
                      <c:pt idx="504">
                        <c:v>0.504</c:v>
                      </c:pt>
                      <c:pt idx="505">
                        <c:v>0.505</c:v>
                      </c:pt>
                      <c:pt idx="506">
                        <c:v>0.50600000000000001</c:v>
                      </c:pt>
                      <c:pt idx="507">
                        <c:v>0.50700000000000001</c:v>
                      </c:pt>
                      <c:pt idx="508">
                        <c:v>0.50800000000000001</c:v>
                      </c:pt>
                      <c:pt idx="509">
                        <c:v>0.50900000000000001</c:v>
                      </c:pt>
                      <c:pt idx="510">
                        <c:v>0.51</c:v>
                      </c:pt>
                      <c:pt idx="511">
                        <c:v>0.51100000000000001</c:v>
                      </c:pt>
                      <c:pt idx="512">
                        <c:v>0.51200000000000001</c:v>
                      </c:pt>
                      <c:pt idx="513">
                        <c:v>0.51300000000000001</c:v>
                      </c:pt>
                      <c:pt idx="514">
                        <c:v>0.51400000000000001</c:v>
                      </c:pt>
                      <c:pt idx="515">
                        <c:v>0.51500000000000001</c:v>
                      </c:pt>
                      <c:pt idx="516">
                        <c:v>0.51600000000000001</c:v>
                      </c:pt>
                      <c:pt idx="517">
                        <c:v>0.51700000000000002</c:v>
                      </c:pt>
                      <c:pt idx="518">
                        <c:v>0.51800000000000002</c:v>
                      </c:pt>
                      <c:pt idx="519">
                        <c:v>0.51900000000000002</c:v>
                      </c:pt>
                      <c:pt idx="520">
                        <c:v>0.52</c:v>
                      </c:pt>
                      <c:pt idx="521">
                        <c:v>0.52100000000000002</c:v>
                      </c:pt>
                      <c:pt idx="522">
                        <c:v>0.52200000000000002</c:v>
                      </c:pt>
                      <c:pt idx="523">
                        <c:v>0.52300000000000002</c:v>
                      </c:pt>
                      <c:pt idx="524">
                        <c:v>0.52400000000000002</c:v>
                      </c:pt>
                      <c:pt idx="525">
                        <c:v>0.52500000000000002</c:v>
                      </c:pt>
                      <c:pt idx="526">
                        <c:v>0.52600000000000002</c:v>
                      </c:pt>
                      <c:pt idx="527">
                        <c:v>0.52700000000000002</c:v>
                      </c:pt>
                      <c:pt idx="528">
                        <c:v>0.52800000000000002</c:v>
                      </c:pt>
                      <c:pt idx="529">
                        <c:v>0.52900000000000003</c:v>
                      </c:pt>
                      <c:pt idx="530">
                        <c:v>0.53</c:v>
                      </c:pt>
                      <c:pt idx="531">
                        <c:v>0.53100000000000003</c:v>
                      </c:pt>
                      <c:pt idx="532">
                        <c:v>0.53200000000000003</c:v>
                      </c:pt>
                      <c:pt idx="533">
                        <c:v>0.53300000000000003</c:v>
                      </c:pt>
                      <c:pt idx="534">
                        <c:v>0.53400000000000003</c:v>
                      </c:pt>
                      <c:pt idx="535">
                        <c:v>0.53500000000000003</c:v>
                      </c:pt>
                      <c:pt idx="536">
                        <c:v>0.53600000000000003</c:v>
                      </c:pt>
                      <c:pt idx="537">
                        <c:v>0.53700000000000003</c:v>
                      </c:pt>
                      <c:pt idx="538">
                        <c:v>0.53800000000000003</c:v>
                      </c:pt>
                      <c:pt idx="539">
                        <c:v>0.53900000000000003</c:v>
                      </c:pt>
                      <c:pt idx="540">
                        <c:v>0.54</c:v>
                      </c:pt>
                      <c:pt idx="541">
                        <c:v>0.54100000000000004</c:v>
                      </c:pt>
                      <c:pt idx="542">
                        <c:v>0.54200000000000004</c:v>
                      </c:pt>
                      <c:pt idx="543">
                        <c:v>0.54300000000000004</c:v>
                      </c:pt>
                      <c:pt idx="544">
                        <c:v>0.54400000000000004</c:v>
                      </c:pt>
                      <c:pt idx="545">
                        <c:v>0.54500000000000004</c:v>
                      </c:pt>
                      <c:pt idx="546">
                        <c:v>0.54600000000000004</c:v>
                      </c:pt>
                      <c:pt idx="547">
                        <c:v>0.54700000000000004</c:v>
                      </c:pt>
                      <c:pt idx="548">
                        <c:v>0.54800000000000004</c:v>
                      </c:pt>
                      <c:pt idx="549">
                        <c:v>0.54900000000000004</c:v>
                      </c:pt>
                      <c:pt idx="550">
                        <c:v>0.55000000000000004</c:v>
                      </c:pt>
                      <c:pt idx="551">
                        <c:v>0.55100000000000005</c:v>
                      </c:pt>
                      <c:pt idx="552">
                        <c:v>0.55200000000000005</c:v>
                      </c:pt>
                      <c:pt idx="553">
                        <c:v>0.55300000000000005</c:v>
                      </c:pt>
                      <c:pt idx="554">
                        <c:v>0.55400000000000005</c:v>
                      </c:pt>
                      <c:pt idx="555">
                        <c:v>0.55500000000000005</c:v>
                      </c:pt>
                      <c:pt idx="556">
                        <c:v>0.55600000000000005</c:v>
                      </c:pt>
                      <c:pt idx="557">
                        <c:v>0.55700000000000005</c:v>
                      </c:pt>
                      <c:pt idx="558">
                        <c:v>0.55800000000000005</c:v>
                      </c:pt>
                      <c:pt idx="559">
                        <c:v>0.55900000000000005</c:v>
                      </c:pt>
                      <c:pt idx="560">
                        <c:v>0.56000000000000005</c:v>
                      </c:pt>
                      <c:pt idx="561">
                        <c:v>0.56100000000000005</c:v>
                      </c:pt>
                      <c:pt idx="562">
                        <c:v>0.56200000000000006</c:v>
                      </c:pt>
                      <c:pt idx="563">
                        <c:v>0.56299999999999994</c:v>
                      </c:pt>
                      <c:pt idx="564">
                        <c:v>0.56399999999999995</c:v>
                      </c:pt>
                      <c:pt idx="565">
                        <c:v>0.56499999999999995</c:v>
                      </c:pt>
                      <c:pt idx="566">
                        <c:v>0.56599999999999995</c:v>
                      </c:pt>
                      <c:pt idx="567">
                        <c:v>0.56699999999999995</c:v>
                      </c:pt>
                      <c:pt idx="568">
                        <c:v>0.56799999999999995</c:v>
                      </c:pt>
                      <c:pt idx="569">
                        <c:v>0.56899999999999995</c:v>
                      </c:pt>
                      <c:pt idx="570">
                        <c:v>0.56999999999999995</c:v>
                      </c:pt>
                      <c:pt idx="571">
                        <c:v>0.57099999999999995</c:v>
                      </c:pt>
                      <c:pt idx="572">
                        <c:v>0.57199999999999995</c:v>
                      </c:pt>
                      <c:pt idx="573">
                        <c:v>0.57299999999999995</c:v>
                      </c:pt>
                      <c:pt idx="574">
                        <c:v>0.57399999999999995</c:v>
                      </c:pt>
                      <c:pt idx="575">
                        <c:v>0.57499999999999996</c:v>
                      </c:pt>
                      <c:pt idx="576">
                        <c:v>0.57599999999999996</c:v>
                      </c:pt>
                      <c:pt idx="577">
                        <c:v>0.57699999999999996</c:v>
                      </c:pt>
                      <c:pt idx="578">
                        <c:v>0.57799999999999996</c:v>
                      </c:pt>
                      <c:pt idx="579">
                        <c:v>0.57899999999999996</c:v>
                      </c:pt>
                      <c:pt idx="580">
                        <c:v>0.57999999999999996</c:v>
                      </c:pt>
                      <c:pt idx="581">
                        <c:v>0.58099999999999996</c:v>
                      </c:pt>
                      <c:pt idx="582">
                        <c:v>0.58199999999999996</c:v>
                      </c:pt>
                      <c:pt idx="583">
                        <c:v>0.58299999999999996</c:v>
                      </c:pt>
                      <c:pt idx="584">
                        <c:v>0.58399999999999996</c:v>
                      </c:pt>
                      <c:pt idx="585">
                        <c:v>0.58499999999999996</c:v>
                      </c:pt>
                      <c:pt idx="586">
                        <c:v>0.58599999999999997</c:v>
                      </c:pt>
                      <c:pt idx="587">
                        <c:v>0.58699999999999997</c:v>
                      </c:pt>
                      <c:pt idx="588">
                        <c:v>0.58799999999999997</c:v>
                      </c:pt>
                      <c:pt idx="589">
                        <c:v>0.58899999999999997</c:v>
                      </c:pt>
                      <c:pt idx="590">
                        <c:v>0.59</c:v>
                      </c:pt>
                      <c:pt idx="591">
                        <c:v>0.59099999999999997</c:v>
                      </c:pt>
                      <c:pt idx="592">
                        <c:v>0.59199999999999997</c:v>
                      </c:pt>
                      <c:pt idx="593">
                        <c:v>0.59299999999999997</c:v>
                      </c:pt>
                      <c:pt idx="594">
                        <c:v>0.59399999999999997</c:v>
                      </c:pt>
                      <c:pt idx="595">
                        <c:v>0.59499999999999997</c:v>
                      </c:pt>
                      <c:pt idx="596">
                        <c:v>0.59599999999999997</c:v>
                      </c:pt>
                      <c:pt idx="597">
                        <c:v>0.59699999999999998</c:v>
                      </c:pt>
                      <c:pt idx="598">
                        <c:v>0.59799999999999998</c:v>
                      </c:pt>
                      <c:pt idx="599">
                        <c:v>0.59899999999999998</c:v>
                      </c:pt>
                      <c:pt idx="600">
                        <c:v>0.6</c:v>
                      </c:pt>
                      <c:pt idx="601">
                        <c:v>0.60099999999999998</c:v>
                      </c:pt>
                      <c:pt idx="602">
                        <c:v>0.60199999999999998</c:v>
                      </c:pt>
                      <c:pt idx="603">
                        <c:v>0.60299999999999998</c:v>
                      </c:pt>
                      <c:pt idx="604">
                        <c:v>0.60399999999999998</c:v>
                      </c:pt>
                      <c:pt idx="605">
                        <c:v>0.60499999999999998</c:v>
                      </c:pt>
                      <c:pt idx="606">
                        <c:v>0.60599999999999998</c:v>
                      </c:pt>
                      <c:pt idx="607">
                        <c:v>0.60699999999999998</c:v>
                      </c:pt>
                      <c:pt idx="608">
                        <c:v>0.60799999999999998</c:v>
                      </c:pt>
                      <c:pt idx="609">
                        <c:v>0.60899999999999999</c:v>
                      </c:pt>
                      <c:pt idx="610">
                        <c:v>0.61</c:v>
                      </c:pt>
                      <c:pt idx="611">
                        <c:v>0.61099999999999999</c:v>
                      </c:pt>
                      <c:pt idx="612">
                        <c:v>0.61199999999999999</c:v>
                      </c:pt>
                      <c:pt idx="613">
                        <c:v>0.61299999999999999</c:v>
                      </c:pt>
                      <c:pt idx="614">
                        <c:v>0.61399999999999999</c:v>
                      </c:pt>
                      <c:pt idx="615">
                        <c:v>0.61499999999999999</c:v>
                      </c:pt>
                      <c:pt idx="616">
                        <c:v>0.61599999999999999</c:v>
                      </c:pt>
                      <c:pt idx="617">
                        <c:v>0.61699999999999999</c:v>
                      </c:pt>
                      <c:pt idx="618">
                        <c:v>0.61799999999999999</c:v>
                      </c:pt>
                      <c:pt idx="619">
                        <c:v>0.61899999999999999</c:v>
                      </c:pt>
                      <c:pt idx="620">
                        <c:v>0.62</c:v>
                      </c:pt>
                      <c:pt idx="621">
                        <c:v>0.621</c:v>
                      </c:pt>
                      <c:pt idx="622">
                        <c:v>0.622</c:v>
                      </c:pt>
                      <c:pt idx="623">
                        <c:v>0.623</c:v>
                      </c:pt>
                      <c:pt idx="624">
                        <c:v>0.624</c:v>
                      </c:pt>
                      <c:pt idx="625">
                        <c:v>0.625</c:v>
                      </c:pt>
                      <c:pt idx="626">
                        <c:v>0.626</c:v>
                      </c:pt>
                      <c:pt idx="627">
                        <c:v>0.627</c:v>
                      </c:pt>
                      <c:pt idx="628">
                        <c:v>0.628</c:v>
                      </c:pt>
                      <c:pt idx="629">
                        <c:v>0.629</c:v>
                      </c:pt>
                      <c:pt idx="630">
                        <c:v>0.63</c:v>
                      </c:pt>
                      <c:pt idx="631">
                        <c:v>0.63100000000000001</c:v>
                      </c:pt>
                      <c:pt idx="632">
                        <c:v>0.63200000000000001</c:v>
                      </c:pt>
                      <c:pt idx="633">
                        <c:v>0.63300000000000001</c:v>
                      </c:pt>
                      <c:pt idx="634">
                        <c:v>0.63400000000000001</c:v>
                      </c:pt>
                      <c:pt idx="635">
                        <c:v>0.63500000000000001</c:v>
                      </c:pt>
                      <c:pt idx="636">
                        <c:v>0.63600000000000001</c:v>
                      </c:pt>
                      <c:pt idx="637">
                        <c:v>0.63700000000000001</c:v>
                      </c:pt>
                      <c:pt idx="638">
                        <c:v>0.63800000000000001</c:v>
                      </c:pt>
                      <c:pt idx="639">
                        <c:v>0.63900000000000001</c:v>
                      </c:pt>
                      <c:pt idx="640">
                        <c:v>0.64</c:v>
                      </c:pt>
                      <c:pt idx="641">
                        <c:v>0.64100000000000001</c:v>
                      </c:pt>
                      <c:pt idx="642">
                        <c:v>0.64200000000000002</c:v>
                      </c:pt>
                      <c:pt idx="643">
                        <c:v>0.64300000000000002</c:v>
                      </c:pt>
                      <c:pt idx="644">
                        <c:v>0.64400000000000002</c:v>
                      </c:pt>
                      <c:pt idx="645">
                        <c:v>0.64500000000000002</c:v>
                      </c:pt>
                      <c:pt idx="646">
                        <c:v>0.64600000000000002</c:v>
                      </c:pt>
                      <c:pt idx="647">
                        <c:v>0.64700000000000002</c:v>
                      </c:pt>
                      <c:pt idx="648">
                        <c:v>0.64800000000000002</c:v>
                      </c:pt>
                      <c:pt idx="649">
                        <c:v>0.64900000000000002</c:v>
                      </c:pt>
                      <c:pt idx="650">
                        <c:v>0.65</c:v>
                      </c:pt>
                      <c:pt idx="651">
                        <c:v>0.65100000000000002</c:v>
                      </c:pt>
                      <c:pt idx="652">
                        <c:v>0.65200000000000002</c:v>
                      </c:pt>
                      <c:pt idx="653">
                        <c:v>0.65300000000000002</c:v>
                      </c:pt>
                      <c:pt idx="654">
                        <c:v>0.65400000000000003</c:v>
                      </c:pt>
                      <c:pt idx="655">
                        <c:v>0.65500000000000003</c:v>
                      </c:pt>
                      <c:pt idx="656">
                        <c:v>0.65600000000000003</c:v>
                      </c:pt>
                      <c:pt idx="657">
                        <c:v>0.65700000000000003</c:v>
                      </c:pt>
                      <c:pt idx="658">
                        <c:v>0.65800000000000003</c:v>
                      </c:pt>
                      <c:pt idx="659">
                        <c:v>0.65900000000000003</c:v>
                      </c:pt>
                      <c:pt idx="660">
                        <c:v>0.66</c:v>
                      </c:pt>
                      <c:pt idx="661">
                        <c:v>0.66100000000000003</c:v>
                      </c:pt>
                      <c:pt idx="662">
                        <c:v>0.66200000000000003</c:v>
                      </c:pt>
                      <c:pt idx="663">
                        <c:v>0.66300000000000003</c:v>
                      </c:pt>
                      <c:pt idx="664">
                        <c:v>0.66400000000000003</c:v>
                      </c:pt>
                      <c:pt idx="665">
                        <c:v>0.66500000000000004</c:v>
                      </c:pt>
                      <c:pt idx="666">
                        <c:v>0.66600000000000004</c:v>
                      </c:pt>
                      <c:pt idx="667">
                        <c:v>0.66700000000000004</c:v>
                      </c:pt>
                      <c:pt idx="668">
                        <c:v>0.66800000000000004</c:v>
                      </c:pt>
                      <c:pt idx="669">
                        <c:v>0.66900000000000004</c:v>
                      </c:pt>
                      <c:pt idx="670">
                        <c:v>0.67</c:v>
                      </c:pt>
                      <c:pt idx="671">
                        <c:v>0.67100000000000004</c:v>
                      </c:pt>
                      <c:pt idx="672">
                        <c:v>0.67200000000000004</c:v>
                      </c:pt>
                      <c:pt idx="673">
                        <c:v>0.67300000000000004</c:v>
                      </c:pt>
                      <c:pt idx="674">
                        <c:v>0.67400000000000004</c:v>
                      </c:pt>
                      <c:pt idx="675">
                        <c:v>0.67500000000000004</c:v>
                      </c:pt>
                      <c:pt idx="676">
                        <c:v>0.67600000000000005</c:v>
                      </c:pt>
                      <c:pt idx="677">
                        <c:v>0.67700000000000005</c:v>
                      </c:pt>
                      <c:pt idx="678">
                        <c:v>0.67800000000000005</c:v>
                      </c:pt>
                      <c:pt idx="679">
                        <c:v>0.67900000000000005</c:v>
                      </c:pt>
                      <c:pt idx="680">
                        <c:v>0.68</c:v>
                      </c:pt>
                      <c:pt idx="681">
                        <c:v>0.68100000000000005</c:v>
                      </c:pt>
                      <c:pt idx="682">
                        <c:v>0.68200000000000005</c:v>
                      </c:pt>
                      <c:pt idx="683">
                        <c:v>0.68300000000000005</c:v>
                      </c:pt>
                      <c:pt idx="684">
                        <c:v>0.68400000000000005</c:v>
                      </c:pt>
                      <c:pt idx="685">
                        <c:v>0.68500000000000005</c:v>
                      </c:pt>
                      <c:pt idx="686">
                        <c:v>0.68600000000000005</c:v>
                      </c:pt>
                      <c:pt idx="687">
                        <c:v>0.68700000000000006</c:v>
                      </c:pt>
                      <c:pt idx="688">
                        <c:v>0.68799999999999994</c:v>
                      </c:pt>
                      <c:pt idx="689">
                        <c:v>0.68899999999999995</c:v>
                      </c:pt>
                      <c:pt idx="690">
                        <c:v>0.69</c:v>
                      </c:pt>
                      <c:pt idx="691">
                        <c:v>0.69099999999999995</c:v>
                      </c:pt>
                      <c:pt idx="692">
                        <c:v>0.69199999999999995</c:v>
                      </c:pt>
                      <c:pt idx="693">
                        <c:v>0.69299999999999995</c:v>
                      </c:pt>
                      <c:pt idx="694">
                        <c:v>0.69399999999999995</c:v>
                      </c:pt>
                      <c:pt idx="695">
                        <c:v>0.69499999999999995</c:v>
                      </c:pt>
                      <c:pt idx="696">
                        <c:v>0.69599999999999995</c:v>
                      </c:pt>
                      <c:pt idx="697">
                        <c:v>0.69699999999999995</c:v>
                      </c:pt>
                      <c:pt idx="698">
                        <c:v>0.69799999999999995</c:v>
                      </c:pt>
                      <c:pt idx="699">
                        <c:v>0.69899999999999995</c:v>
                      </c:pt>
                      <c:pt idx="700">
                        <c:v>0.7</c:v>
                      </c:pt>
                      <c:pt idx="701">
                        <c:v>0.70099999999999996</c:v>
                      </c:pt>
                      <c:pt idx="702">
                        <c:v>0.70199999999999996</c:v>
                      </c:pt>
                      <c:pt idx="703">
                        <c:v>0.70299999999999996</c:v>
                      </c:pt>
                      <c:pt idx="704">
                        <c:v>0.70399999999999996</c:v>
                      </c:pt>
                      <c:pt idx="705">
                        <c:v>0.70499999999999996</c:v>
                      </c:pt>
                      <c:pt idx="706">
                        <c:v>0.70599999999999996</c:v>
                      </c:pt>
                      <c:pt idx="707">
                        <c:v>0.70699999999999996</c:v>
                      </c:pt>
                      <c:pt idx="708">
                        <c:v>0.70799999999999996</c:v>
                      </c:pt>
                      <c:pt idx="709">
                        <c:v>0.70899999999999996</c:v>
                      </c:pt>
                      <c:pt idx="710">
                        <c:v>0.71</c:v>
                      </c:pt>
                      <c:pt idx="711">
                        <c:v>0.71099999999999997</c:v>
                      </c:pt>
                      <c:pt idx="712">
                        <c:v>0.71199999999999997</c:v>
                      </c:pt>
                      <c:pt idx="713">
                        <c:v>0.71299999999999997</c:v>
                      </c:pt>
                      <c:pt idx="714">
                        <c:v>0.71399999999999997</c:v>
                      </c:pt>
                      <c:pt idx="715">
                        <c:v>0.71499999999999997</c:v>
                      </c:pt>
                      <c:pt idx="716">
                        <c:v>0.71599999999999997</c:v>
                      </c:pt>
                      <c:pt idx="717">
                        <c:v>0.71699999999999997</c:v>
                      </c:pt>
                      <c:pt idx="718">
                        <c:v>0.71799999999999997</c:v>
                      </c:pt>
                      <c:pt idx="719">
                        <c:v>0.71899999999999997</c:v>
                      </c:pt>
                      <c:pt idx="720">
                        <c:v>0.72</c:v>
                      </c:pt>
                      <c:pt idx="721">
                        <c:v>0.72099999999999997</c:v>
                      </c:pt>
                      <c:pt idx="722">
                        <c:v>0.72199999999999998</c:v>
                      </c:pt>
                      <c:pt idx="723">
                        <c:v>0.72299999999999998</c:v>
                      </c:pt>
                      <c:pt idx="724">
                        <c:v>0.72399999999999998</c:v>
                      </c:pt>
                      <c:pt idx="725">
                        <c:v>0.72499999999999998</c:v>
                      </c:pt>
                      <c:pt idx="726">
                        <c:v>0.72599999999999998</c:v>
                      </c:pt>
                      <c:pt idx="727">
                        <c:v>0.72699999999999998</c:v>
                      </c:pt>
                      <c:pt idx="728">
                        <c:v>0.72799999999999998</c:v>
                      </c:pt>
                      <c:pt idx="729">
                        <c:v>0.72899999999999998</c:v>
                      </c:pt>
                      <c:pt idx="730">
                        <c:v>0.73</c:v>
                      </c:pt>
                      <c:pt idx="731">
                        <c:v>0.73099999999999998</c:v>
                      </c:pt>
                      <c:pt idx="732">
                        <c:v>0.73199999999999998</c:v>
                      </c:pt>
                      <c:pt idx="733">
                        <c:v>0.73299999999999998</c:v>
                      </c:pt>
                      <c:pt idx="734">
                        <c:v>0.73399999999999999</c:v>
                      </c:pt>
                      <c:pt idx="735">
                        <c:v>0.73499999999999999</c:v>
                      </c:pt>
                      <c:pt idx="736">
                        <c:v>0.73599999999999999</c:v>
                      </c:pt>
                      <c:pt idx="737">
                        <c:v>0.73699999999999999</c:v>
                      </c:pt>
                      <c:pt idx="738">
                        <c:v>0.73799999999999999</c:v>
                      </c:pt>
                      <c:pt idx="739">
                        <c:v>0.73899999999999999</c:v>
                      </c:pt>
                      <c:pt idx="740">
                        <c:v>0.74</c:v>
                      </c:pt>
                      <c:pt idx="741">
                        <c:v>0.74099999999999999</c:v>
                      </c:pt>
                      <c:pt idx="742">
                        <c:v>0.74199999999999999</c:v>
                      </c:pt>
                      <c:pt idx="743">
                        <c:v>0.74299999999999999</c:v>
                      </c:pt>
                      <c:pt idx="744">
                        <c:v>0.74399999999999999</c:v>
                      </c:pt>
                      <c:pt idx="745">
                        <c:v>0.745</c:v>
                      </c:pt>
                      <c:pt idx="746">
                        <c:v>0.746</c:v>
                      </c:pt>
                      <c:pt idx="747">
                        <c:v>0.747</c:v>
                      </c:pt>
                      <c:pt idx="748">
                        <c:v>0.748</c:v>
                      </c:pt>
                      <c:pt idx="749">
                        <c:v>0.749</c:v>
                      </c:pt>
                      <c:pt idx="750">
                        <c:v>0.75</c:v>
                      </c:pt>
                      <c:pt idx="751">
                        <c:v>0.751</c:v>
                      </c:pt>
                      <c:pt idx="752">
                        <c:v>0.752</c:v>
                      </c:pt>
                      <c:pt idx="753">
                        <c:v>0.753</c:v>
                      </c:pt>
                      <c:pt idx="754">
                        <c:v>0.754</c:v>
                      </c:pt>
                      <c:pt idx="755">
                        <c:v>0.755</c:v>
                      </c:pt>
                      <c:pt idx="756">
                        <c:v>0.75600000000000001</c:v>
                      </c:pt>
                      <c:pt idx="757">
                        <c:v>0.75700000000000001</c:v>
                      </c:pt>
                      <c:pt idx="758">
                        <c:v>0.75800000000000001</c:v>
                      </c:pt>
                      <c:pt idx="759">
                        <c:v>0.75900000000000001</c:v>
                      </c:pt>
                      <c:pt idx="760">
                        <c:v>0.76</c:v>
                      </c:pt>
                      <c:pt idx="761">
                        <c:v>0.76100000000000001</c:v>
                      </c:pt>
                      <c:pt idx="762">
                        <c:v>0.76200000000000001</c:v>
                      </c:pt>
                      <c:pt idx="763">
                        <c:v>0.76300000000000001</c:v>
                      </c:pt>
                      <c:pt idx="764">
                        <c:v>0.76400000000000001</c:v>
                      </c:pt>
                      <c:pt idx="765">
                        <c:v>0.76500000000000001</c:v>
                      </c:pt>
                      <c:pt idx="766">
                        <c:v>0.76600000000000001</c:v>
                      </c:pt>
                      <c:pt idx="767">
                        <c:v>0.76700000000000002</c:v>
                      </c:pt>
                      <c:pt idx="768">
                        <c:v>0.76800000000000002</c:v>
                      </c:pt>
                      <c:pt idx="769">
                        <c:v>0.76900000000000002</c:v>
                      </c:pt>
                      <c:pt idx="770">
                        <c:v>0.77</c:v>
                      </c:pt>
                      <c:pt idx="771">
                        <c:v>0.77100000000000002</c:v>
                      </c:pt>
                      <c:pt idx="772">
                        <c:v>0.77200000000000002</c:v>
                      </c:pt>
                      <c:pt idx="773">
                        <c:v>0.77300000000000002</c:v>
                      </c:pt>
                      <c:pt idx="774">
                        <c:v>0.77400000000000002</c:v>
                      </c:pt>
                      <c:pt idx="775">
                        <c:v>0.77500000000000002</c:v>
                      </c:pt>
                      <c:pt idx="776">
                        <c:v>0.77600000000000002</c:v>
                      </c:pt>
                      <c:pt idx="777">
                        <c:v>0.77700000000000002</c:v>
                      </c:pt>
                      <c:pt idx="778">
                        <c:v>0.77800000000000002</c:v>
                      </c:pt>
                      <c:pt idx="779">
                        <c:v>0.77900000000000003</c:v>
                      </c:pt>
                      <c:pt idx="780">
                        <c:v>0.78</c:v>
                      </c:pt>
                      <c:pt idx="781">
                        <c:v>0.78100000000000003</c:v>
                      </c:pt>
                      <c:pt idx="782">
                        <c:v>0.78200000000000003</c:v>
                      </c:pt>
                      <c:pt idx="783">
                        <c:v>0.78300000000000003</c:v>
                      </c:pt>
                      <c:pt idx="784">
                        <c:v>0.78400000000000003</c:v>
                      </c:pt>
                      <c:pt idx="785">
                        <c:v>0.78500000000000003</c:v>
                      </c:pt>
                      <c:pt idx="786">
                        <c:v>0.78600000000000003</c:v>
                      </c:pt>
                      <c:pt idx="787">
                        <c:v>0.78700000000000003</c:v>
                      </c:pt>
                      <c:pt idx="788">
                        <c:v>0.78800000000000003</c:v>
                      </c:pt>
                      <c:pt idx="789">
                        <c:v>0.78900000000000003</c:v>
                      </c:pt>
                      <c:pt idx="790">
                        <c:v>0.79</c:v>
                      </c:pt>
                      <c:pt idx="791">
                        <c:v>0.79100000000000004</c:v>
                      </c:pt>
                      <c:pt idx="792">
                        <c:v>0.79200000000000004</c:v>
                      </c:pt>
                      <c:pt idx="793">
                        <c:v>0.79300000000000004</c:v>
                      </c:pt>
                      <c:pt idx="794">
                        <c:v>0.79400000000000004</c:v>
                      </c:pt>
                      <c:pt idx="795">
                        <c:v>0.79500000000000004</c:v>
                      </c:pt>
                      <c:pt idx="796">
                        <c:v>0.79600000000000004</c:v>
                      </c:pt>
                      <c:pt idx="797">
                        <c:v>0.79700000000000004</c:v>
                      </c:pt>
                      <c:pt idx="798">
                        <c:v>0.79800000000000004</c:v>
                      </c:pt>
                      <c:pt idx="799">
                        <c:v>0.79900000000000004</c:v>
                      </c:pt>
                      <c:pt idx="800">
                        <c:v>0.8</c:v>
                      </c:pt>
                      <c:pt idx="801">
                        <c:v>0.80100000000000005</c:v>
                      </c:pt>
                      <c:pt idx="802">
                        <c:v>0.80200000000000005</c:v>
                      </c:pt>
                      <c:pt idx="803">
                        <c:v>0.80300000000000005</c:v>
                      </c:pt>
                      <c:pt idx="804">
                        <c:v>0.80400000000000005</c:v>
                      </c:pt>
                      <c:pt idx="805">
                        <c:v>0.80500000000000005</c:v>
                      </c:pt>
                      <c:pt idx="806">
                        <c:v>0.80600000000000005</c:v>
                      </c:pt>
                      <c:pt idx="807">
                        <c:v>0.80700000000000005</c:v>
                      </c:pt>
                      <c:pt idx="808">
                        <c:v>0.80800000000000005</c:v>
                      </c:pt>
                      <c:pt idx="809">
                        <c:v>0.80900000000000005</c:v>
                      </c:pt>
                      <c:pt idx="810">
                        <c:v>0.81</c:v>
                      </c:pt>
                      <c:pt idx="811">
                        <c:v>0.81100000000000005</c:v>
                      </c:pt>
                      <c:pt idx="812">
                        <c:v>0.81200000000000006</c:v>
                      </c:pt>
                      <c:pt idx="813">
                        <c:v>0.81299999999999994</c:v>
                      </c:pt>
                      <c:pt idx="814">
                        <c:v>0.81399999999999995</c:v>
                      </c:pt>
                      <c:pt idx="815">
                        <c:v>0.81499999999999995</c:v>
                      </c:pt>
                      <c:pt idx="816">
                        <c:v>0.81599999999999995</c:v>
                      </c:pt>
                      <c:pt idx="817">
                        <c:v>0.81699999999999995</c:v>
                      </c:pt>
                      <c:pt idx="818">
                        <c:v>0.81799999999999995</c:v>
                      </c:pt>
                      <c:pt idx="819">
                        <c:v>0.81899999999999995</c:v>
                      </c:pt>
                      <c:pt idx="820">
                        <c:v>0.82</c:v>
                      </c:pt>
                      <c:pt idx="821">
                        <c:v>0.82099999999999995</c:v>
                      </c:pt>
                      <c:pt idx="822">
                        <c:v>0.82199999999999995</c:v>
                      </c:pt>
                      <c:pt idx="823">
                        <c:v>0.82299999999999995</c:v>
                      </c:pt>
                      <c:pt idx="824">
                        <c:v>0.82399999999999995</c:v>
                      </c:pt>
                      <c:pt idx="825">
                        <c:v>0.82499999999999996</c:v>
                      </c:pt>
                      <c:pt idx="826">
                        <c:v>0.82599999999999996</c:v>
                      </c:pt>
                      <c:pt idx="827">
                        <c:v>0.82699999999999996</c:v>
                      </c:pt>
                      <c:pt idx="828">
                        <c:v>0.82799999999999996</c:v>
                      </c:pt>
                      <c:pt idx="829">
                        <c:v>0.82899999999999996</c:v>
                      </c:pt>
                      <c:pt idx="830">
                        <c:v>0.83</c:v>
                      </c:pt>
                      <c:pt idx="831">
                        <c:v>0.83099999999999996</c:v>
                      </c:pt>
                      <c:pt idx="832">
                        <c:v>0.83199999999999996</c:v>
                      </c:pt>
                      <c:pt idx="833">
                        <c:v>0.83299999999999996</c:v>
                      </c:pt>
                      <c:pt idx="834">
                        <c:v>0.83399999999999996</c:v>
                      </c:pt>
                      <c:pt idx="835">
                        <c:v>0.83499999999999996</c:v>
                      </c:pt>
                      <c:pt idx="836">
                        <c:v>0.83599999999999997</c:v>
                      </c:pt>
                      <c:pt idx="837">
                        <c:v>0.83699999999999997</c:v>
                      </c:pt>
                      <c:pt idx="838">
                        <c:v>0.83799999999999997</c:v>
                      </c:pt>
                      <c:pt idx="839">
                        <c:v>0.83899999999999997</c:v>
                      </c:pt>
                      <c:pt idx="840">
                        <c:v>0.84</c:v>
                      </c:pt>
                      <c:pt idx="841">
                        <c:v>0.84099999999999997</c:v>
                      </c:pt>
                      <c:pt idx="842">
                        <c:v>0.84199999999999997</c:v>
                      </c:pt>
                      <c:pt idx="843">
                        <c:v>0.84299999999999997</c:v>
                      </c:pt>
                      <c:pt idx="844">
                        <c:v>0.84399999999999997</c:v>
                      </c:pt>
                      <c:pt idx="845">
                        <c:v>0.84499999999999997</c:v>
                      </c:pt>
                      <c:pt idx="846">
                        <c:v>0.84599999999999997</c:v>
                      </c:pt>
                      <c:pt idx="847">
                        <c:v>0.84699999999999998</c:v>
                      </c:pt>
                      <c:pt idx="848">
                        <c:v>0.84799999999999998</c:v>
                      </c:pt>
                      <c:pt idx="849">
                        <c:v>0.84899999999999998</c:v>
                      </c:pt>
                      <c:pt idx="850">
                        <c:v>0.85</c:v>
                      </c:pt>
                      <c:pt idx="851">
                        <c:v>0.85099999999999998</c:v>
                      </c:pt>
                      <c:pt idx="852">
                        <c:v>0.85199999999999998</c:v>
                      </c:pt>
                      <c:pt idx="853">
                        <c:v>0.85299999999999998</c:v>
                      </c:pt>
                      <c:pt idx="854">
                        <c:v>0.85399999999999998</c:v>
                      </c:pt>
                      <c:pt idx="855">
                        <c:v>0.85499999999999998</c:v>
                      </c:pt>
                      <c:pt idx="856">
                        <c:v>0.85599999999999998</c:v>
                      </c:pt>
                      <c:pt idx="857">
                        <c:v>0.85699999999999998</c:v>
                      </c:pt>
                      <c:pt idx="858">
                        <c:v>0.85799999999999998</c:v>
                      </c:pt>
                      <c:pt idx="859">
                        <c:v>0.85899999999999999</c:v>
                      </c:pt>
                      <c:pt idx="860">
                        <c:v>0.86</c:v>
                      </c:pt>
                      <c:pt idx="861">
                        <c:v>0.86099999999999999</c:v>
                      </c:pt>
                      <c:pt idx="862">
                        <c:v>0.86199999999999999</c:v>
                      </c:pt>
                      <c:pt idx="863">
                        <c:v>0.86299999999999999</c:v>
                      </c:pt>
                      <c:pt idx="864">
                        <c:v>0.86399999999999999</c:v>
                      </c:pt>
                      <c:pt idx="865">
                        <c:v>0.86499999999999999</c:v>
                      </c:pt>
                      <c:pt idx="866">
                        <c:v>0.86599999999999999</c:v>
                      </c:pt>
                      <c:pt idx="867">
                        <c:v>0.86699999999999999</c:v>
                      </c:pt>
                      <c:pt idx="868">
                        <c:v>0.86799999999999999</c:v>
                      </c:pt>
                      <c:pt idx="869">
                        <c:v>0.86899999999999999</c:v>
                      </c:pt>
                      <c:pt idx="870">
                        <c:v>0.87</c:v>
                      </c:pt>
                      <c:pt idx="871">
                        <c:v>0.871</c:v>
                      </c:pt>
                      <c:pt idx="872">
                        <c:v>0.872</c:v>
                      </c:pt>
                      <c:pt idx="873">
                        <c:v>0.873</c:v>
                      </c:pt>
                      <c:pt idx="874">
                        <c:v>0.874</c:v>
                      </c:pt>
                      <c:pt idx="875">
                        <c:v>0.875</c:v>
                      </c:pt>
                      <c:pt idx="876">
                        <c:v>0.876</c:v>
                      </c:pt>
                      <c:pt idx="877">
                        <c:v>0.877</c:v>
                      </c:pt>
                      <c:pt idx="878">
                        <c:v>0.878</c:v>
                      </c:pt>
                      <c:pt idx="879">
                        <c:v>0.879</c:v>
                      </c:pt>
                      <c:pt idx="880">
                        <c:v>0.88</c:v>
                      </c:pt>
                      <c:pt idx="881">
                        <c:v>0.88100000000000001</c:v>
                      </c:pt>
                      <c:pt idx="882">
                        <c:v>0.88200000000000001</c:v>
                      </c:pt>
                      <c:pt idx="883">
                        <c:v>0.88300000000000001</c:v>
                      </c:pt>
                      <c:pt idx="884">
                        <c:v>0.88400000000000001</c:v>
                      </c:pt>
                      <c:pt idx="885">
                        <c:v>0.88500000000000001</c:v>
                      </c:pt>
                      <c:pt idx="886">
                        <c:v>0.88600000000000001</c:v>
                      </c:pt>
                      <c:pt idx="887">
                        <c:v>0.88700000000000001</c:v>
                      </c:pt>
                      <c:pt idx="888">
                        <c:v>0.88800000000000001</c:v>
                      </c:pt>
                      <c:pt idx="889">
                        <c:v>0.88900000000000001</c:v>
                      </c:pt>
                      <c:pt idx="890">
                        <c:v>0.89</c:v>
                      </c:pt>
                      <c:pt idx="891">
                        <c:v>0.89100000000000001</c:v>
                      </c:pt>
                      <c:pt idx="892">
                        <c:v>0.89200000000000002</c:v>
                      </c:pt>
                      <c:pt idx="893">
                        <c:v>0.89300000000000002</c:v>
                      </c:pt>
                      <c:pt idx="894">
                        <c:v>0.89400000000000002</c:v>
                      </c:pt>
                      <c:pt idx="895">
                        <c:v>0.89500000000000002</c:v>
                      </c:pt>
                      <c:pt idx="896">
                        <c:v>0.89600000000000002</c:v>
                      </c:pt>
                      <c:pt idx="897">
                        <c:v>0.89700000000000002</c:v>
                      </c:pt>
                      <c:pt idx="898">
                        <c:v>0.89800000000000002</c:v>
                      </c:pt>
                      <c:pt idx="899">
                        <c:v>0.89900000000000002</c:v>
                      </c:pt>
                      <c:pt idx="900">
                        <c:v>0.9</c:v>
                      </c:pt>
                      <c:pt idx="901">
                        <c:v>0.90100000000000002</c:v>
                      </c:pt>
                      <c:pt idx="902">
                        <c:v>0.90200000000000002</c:v>
                      </c:pt>
                      <c:pt idx="903">
                        <c:v>0.90300000000000002</c:v>
                      </c:pt>
                      <c:pt idx="904">
                        <c:v>0.90400000000000003</c:v>
                      </c:pt>
                      <c:pt idx="905">
                        <c:v>0.90500000000000003</c:v>
                      </c:pt>
                      <c:pt idx="906">
                        <c:v>0.90600000000000003</c:v>
                      </c:pt>
                      <c:pt idx="907">
                        <c:v>0.90700000000000003</c:v>
                      </c:pt>
                      <c:pt idx="908">
                        <c:v>0.90800000000000003</c:v>
                      </c:pt>
                      <c:pt idx="909">
                        <c:v>0.90900000000000003</c:v>
                      </c:pt>
                      <c:pt idx="910">
                        <c:v>0.91</c:v>
                      </c:pt>
                      <c:pt idx="911">
                        <c:v>0.91100000000000003</c:v>
                      </c:pt>
                      <c:pt idx="912">
                        <c:v>0.91200000000000003</c:v>
                      </c:pt>
                      <c:pt idx="913">
                        <c:v>0.91300000000000003</c:v>
                      </c:pt>
                      <c:pt idx="914">
                        <c:v>0.91400000000000003</c:v>
                      </c:pt>
                      <c:pt idx="915">
                        <c:v>0.91500000000000004</c:v>
                      </c:pt>
                      <c:pt idx="916">
                        <c:v>0.91600000000000004</c:v>
                      </c:pt>
                      <c:pt idx="917">
                        <c:v>0.91700000000000004</c:v>
                      </c:pt>
                      <c:pt idx="918">
                        <c:v>0.91800000000000004</c:v>
                      </c:pt>
                      <c:pt idx="919">
                        <c:v>0.91900000000000004</c:v>
                      </c:pt>
                      <c:pt idx="920">
                        <c:v>0.92</c:v>
                      </c:pt>
                      <c:pt idx="921">
                        <c:v>0.92100000000000004</c:v>
                      </c:pt>
                      <c:pt idx="922">
                        <c:v>0.92200000000000004</c:v>
                      </c:pt>
                      <c:pt idx="923">
                        <c:v>0.92300000000000004</c:v>
                      </c:pt>
                      <c:pt idx="924">
                        <c:v>0.92400000000000004</c:v>
                      </c:pt>
                      <c:pt idx="925">
                        <c:v>0.92500000000000004</c:v>
                      </c:pt>
                      <c:pt idx="926">
                        <c:v>0.92600000000000005</c:v>
                      </c:pt>
                      <c:pt idx="927">
                        <c:v>0.92700000000000005</c:v>
                      </c:pt>
                      <c:pt idx="928">
                        <c:v>0.92800000000000005</c:v>
                      </c:pt>
                      <c:pt idx="929">
                        <c:v>0.92900000000000005</c:v>
                      </c:pt>
                      <c:pt idx="930">
                        <c:v>0.93</c:v>
                      </c:pt>
                      <c:pt idx="931">
                        <c:v>0.93100000000000005</c:v>
                      </c:pt>
                      <c:pt idx="932">
                        <c:v>0.93200000000000005</c:v>
                      </c:pt>
                      <c:pt idx="933">
                        <c:v>0.93300000000000005</c:v>
                      </c:pt>
                      <c:pt idx="934">
                        <c:v>0.93400000000000005</c:v>
                      </c:pt>
                      <c:pt idx="935">
                        <c:v>0.93500000000000005</c:v>
                      </c:pt>
                      <c:pt idx="936">
                        <c:v>0.93600000000000005</c:v>
                      </c:pt>
                      <c:pt idx="937">
                        <c:v>0.93700000000000006</c:v>
                      </c:pt>
                      <c:pt idx="938">
                        <c:v>0.93799999999999994</c:v>
                      </c:pt>
                      <c:pt idx="939">
                        <c:v>0.93899999999999995</c:v>
                      </c:pt>
                      <c:pt idx="940">
                        <c:v>0.94</c:v>
                      </c:pt>
                      <c:pt idx="941">
                        <c:v>0.94099999999999995</c:v>
                      </c:pt>
                      <c:pt idx="942">
                        <c:v>0.94199999999999995</c:v>
                      </c:pt>
                      <c:pt idx="943">
                        <c:v>0.94299999999999995</c:v>
                      </c:pt>
                      <c:pt idx="944">
                        <c:v>0.94399999999999995</c:v>
                      </c:pt>
                      <c:pt idx="945">
                        <c:v>0.94499999999999995</c:v>
                      </c:pt>
                      <c:pt idx="946">
                        <c:v>0.94599999999999995</c:v>
                      </c:pt>
                      <c:pt idx="947">
                        <c:v>0.94699999999999995</c:v>
                      </c:pt>
                      <c:pt idx="948">
                        <c:v>0.94799999999999995</c:v>
                      </c:pt>
                      <c:pt idx="949">
                        <c:v>0.94899999999999995</c:v>
                      </c:pt>
                      <c:pt idx="950">
                        <c:v>0.95</c:v>
                      </c:pt>
                      <c:pt idx="951">
                        <c:v>0.95099999999999996</c:v>
                      </c:pt>
                      <c:pt idx="952">
                        <c:v>0.95199999999999996</c:v>
                      </c:pt>
                      <c:pt idx="953">
                        <c:v>0.95299999999999996</c:v>
                      </c:pt>
                      <c:pt idx="954">
                        <c:v>0.95399999999999996</c:v>
                      </c:pt>
                      <c:pt idx="955">
                        <c:v>0.95499999999999996</c:v>
                      </c:pt>
                      <c:pt idx="956">
                        <c:v>0.95599999999999996</c:v>
                      </c:pt>
                      <c:pt idx="957">
                        <c:v>0.95699999999999996</c:v>
                      </c:pt>
                      <c:pt idx="958">
                        <c:v>0.95799999999999996</c:v>
                      </c:pt>
                      <c:pt idx="959">
                        <c:v>0.95899999999999996</c:v>
                      </c:pt>
                      <c:pt idx="960">
                        <c:v>0.96</c:v>
                      </c:pt>
                      <c:pt idx="961">
                        <c:v>0.96099999999999997</c:v>
                      </c:pt>
                      <c:pt idx="962">
                        <c:v>0.96199999999999997</c:v>
                      </c:pt>
                      <c:pt idx="963">
                        <c:v>0.96299999999999997</c:v>
                      </c:pt>
                      <c:pt idx="964">
                        <c:v>0.96399999999999997</c:v>
                      </c:pt>
                      <c:pt idx="965">
                        <c:v>0.96499999999999997</c:v>
                      </c:pt>
                      <c:pt idx="966">
                        <c:v>0.96599999999999997</c:v>
                      </c:pt>
                      <c:pt idx="967">
                        <c:v>0.96699999999999997</c:v>
                      </c:pt>
                      <c:pt idx="968">
                        <c:v>0.96799999999999997</c:v>
                      </c:pt>
                      <c:pt idx="969">
                        <c:v>0.96899999999999997</c:v>
                      </c:pt>
                      <c:pt idx="970">
                        <c:v>0.97</c:v>
                      </c:pt>
                      <c:pt idx="971">
                        <c:v>0.97099999999999997</c:v>
                      </c:pt>
                      <c:pt idx="972">
                        <c:v>0.97199999999999998</c:v>
                      </c:pt>
                      <c:pt idx="973">
                        <c:v>0.97299999999999998</c:v>
                      </c:pt>
                      <c:pt idx="974">
                        <c:v>0.97399999999999998</c:v>
                      </c:pt>
                      <c:pt idx="975">
                        <c:v>0.97499999999999998</c:v>
                      </c:pt>
                      <c:pt idx="976">
                        <c:v>0.97599999999999998</c:v>
                      </c:pt>
                      <c:pt idx="977">
                        <c:v>0.97699999999999998</c:v>
                      </c:pt>
                      <c:pt idx="978">
                        <c:v>0.97799999999999998</c:v>
                      </c:pt>
                      <c:pt idx="979">
                        <c:v>0.97899999999999998</c:v>
                      </c:pt>
                      <c:pt idx="980">
                        <c:v>0.98</c:v>
                      </c:pt>
                      <c:pt idx="981">
                        <c:v>0.98099999999999998</c:v>
                      </c:pt>
                      <c:pt idx="982">
                        <c:v>0.98199999999999998</c:v>
                      </c:pt>
                      <c:pt idx="983">
                        <c:v>0.98299999999999998</c:v>
                      </c:pt>
                      <c:pt idx="984">
                        <c:v>0.98399999999999999</c:v>
                      </c:pt>
                      <c:pt idx="985">
                        <c:v>0.98499999999999999</c:v>
                      </c:pt>
                      <c:pt idx="986">
                        <c:v>0.98599999999999999</c:v>
                      </c:pt>
                      <c:pt idx="987">
                        <c:v>0.98699999999999999</c:v>
                      </c:pt>
                      <c:pt idx="988">
                        <c:v>0.98799999999999999</c:v>
                      </c:pt>
                      <c:pt idx="989">
                        <c:v>0.98899999999999999</c:v>
                      </c:pt>
                      <c:pt idx="990">
                        <c:v>0.99</c:v>
                      </c:pt>
                      <c:pt idx="991">
                        <c:v>0.99099999999999999</c:v>
                      </c:pt>
                      <c:pt idx="992">
                        <c:v>0.99199999999999999</c:v>
                      </c:pt>
                      <c:pt idx="993">
                        <c:v>0.99299999999999999</c:v>
                      </c:pt>
                      <c:pt idx="994">
                        <c:v>0.99399999999999999</c:v>
                      </c:pt>
                      <c:pt idx="995">
                        <c:v>0.995</c:v>
                      </c:pt>
                      <c:pt idx="996">
                        <c:v>0.996</c:v>
                      </c:pt>
                      <c:pt idx="997">
                        <c:v>0.997</c:v>
                      </c:pt>
                      <c:pt idx="998">
                        <c:v>0.998</c:v>
                      </c:pt>
                      <c:pt idx="999">
                        <c:v>0.999</c:v>
                      </c:pt>
                      <c:pt idx="1000">
                        <c:v>1</c:v>
                      </c:pt>
                      <c:pt idx="1001">
                        <c:v>1.0009999999999999</c:v>
                      </c:pt>
                      <c:pt idx="1002">
                        <c:v>1.002</c:v>
                      </c:pt>
                      <c:pt idx="1003">
                        <c:v>1.0029999999999999</c:v>
                      </c:pt>
                      <c:pt idx="1004">
                        <c:v>1.004</c:v>
                      </c:pt>
                      <c:pt idx="1005">
                        <c:v>1.0049999999999999</c:v>
                      </c:pt>
                      <c:pt idx="1006">
                        <c:v>1.006</c:v>
                      </c:pt>
                      <c:pt idx="1007">
                        <c:v>1.0069999999999999</c:v>
                      </c:pt>
                      <c:pt idx="1008">
                        <c:v>1.008</c:v>
                      </c:pt>
                      <c:pt idx="1009">
                        <c:v>1.0089999999999999</c:v>
                      </c:pt>
                      <c:pt idx="1010">
                        <c:v>1.01</c:v>
                      </c:pt>
                      <c:pt idx="1011">
                        <c:v>1.0109999999999999</c:v>
                      </c:pt>
                      <c:pt idx="1012">
                        <c:v>1.012</c:v>
                      </c:pt>
                      <c:pt idx="1013">
                        <c:v>1.0129999999999999</c:v>
                      </c:pt>
                      <c:pt idx="1014">
                        <c:v>1.014</c:v>
                      </c:pt>
                      <c:pt idx="1015">
                        <c:v>1.0149999999999999</c:v>
                      </c:pt>
                      <c:pt idx="1016">
                        <c:v>1.016</c:v>
                      </c:pt>
                      <c:pt idx="1017">
                        <c:v>1.0169999999999999</c:v>
                      </c:pt>
                      <c:pt idx="1018">
                        <c:v>1.018</c:v>
                      </c:pt>
                      <c:pt idx="1019">
                        <c:v>1.0189999999999999</c:v>
                      </c:pt>
                      <c:pt idx="1020">
                        <c:v>1.02</c:v>
                      </c:pt>
                      <c:pt idx="1021">
                        <c:v>1.0209999999999999</c:v>
                      </c:pt>
                      <c:pt idx="1022">
                        <c:v>1.022</c:v>
                      </c:pt>
                      <c:pt idx="1023">
                        <c:v>1.0229999999999999</c:v>
                      </c:pt>
                      <c:pt idx="1024">
                        <c:v>1.024</c:v>
                      </c:pt>
                      <c:pt idx="1025">
                        <c:v>1.0249999999999999</c:v>
                      </c:pt>
                      <c:pt idx="1026">
                        <c:v>1.026</c:v>
                      </c:pt>
                      <c:pt idx="1027">
                        <c:v>1.0269999999999999</c:v>
                      </c:pt>
                      <c:pt idx="1028">
                        <c:v>1.028</c:v>
                      </c:pt>
                      <c:pt idx="1029">
                        <c:v>1.0289999999999999</c:v>
                      </c:pt>
                      <c:pt idx="1030">
                        <c:v>1.03</c:v>
                      </c:pt>
                      <c:pt idx="1031">
                        <c:v>1.0309999999999999</c:v>
                      </c:pt>
                      <c:pt idx="1032">
                        <c:v>1.032</c:v>
                      </c:pt>
                      <c:pt idx="1033">
                        <c:v>1.0329999999999999</c:v>
                      </c:pt>
                      <c:pt idx="1034">
                        <c:v>1.034</c:v>
                      </c:pt>
                      <c:pt idx="1035">
                        <c:v>1.0349999999999999</c:v>
                      </c:pt>
                      <c:pt idx="1036">
                        <c:v>1.036</c:v>
                      </c:pt>
                      <c:pt idx="1037">
                        <c:v>1.0369999999999999</c:v>
                      </c:pt>
                      <c:pt idx="1038">
                        <c:v>1.038</c:v>
                      </c:pt>
                      <c:pt idx="1039">
                        <c:v>1.0389999999999999</c:v>
                      </c:pt>
                      <c:pt idx="1040">
                        <c:v>1.04</c:v>
                      </c:pt>
                      <c:pt idx="1041">
                        <c:v>1.0409999999999999</c:v>
                      </c:pt>
                      <c:pt idx="1042">
                        <c:v>1.042</c:v>
                      </c:pt>
                      <c:pt idx="1043">
                        <c:v>1.0429999999999999</c:v>
                      </c:pt>
                      <c:pt idx="1044">
                        <c:v>1.044</c:v>
                      </c:pt>
                      <c:pt idx="1045">
                        <c:v>1.0449999999999999</c:v>
                      </c:pt>
                      <c:pt idx="1046">
                        <c:v>1.046</c:v>
                      </c:pt>
                      <c:pt idx="1047">
                        <c:v>1.0469999999999999</c:v>
                      </c:pt>
                      <c:pt idx="1048">
                        <c:v>1.048</c:v>
                      </c:pt>
                      <c:pt idx="1049">
                        <c:v>1.0489999999999999</c:v>
                      </c:pt>
                      <c:pt idx="1050">
                        <c:v>1.05</c:v>
                      </c:pt>
                      <c:pt idx="1051">
                        <c:v>1.0509999999999999</c:v>
                      </c:pt>
                      <c:pt idx="1052">
                        <c:v>1.052</c:v>
                      </c:pt>
                      <c:pt idx="1053">
                        <c:v>1.0529999999999999</c:v>
                      </c:pt>
                      <c:pt idx="1054">
                        <c:v>1.054</c:v>
                      </c:pt>
                      <c:pt idx="1055">
                        <c:v>1.0549999999999999</c:v>
                      </c:pt>
                      <c:pt idx="1056">
                        <c:v>1.056</c:v>
                      </c:pt>
                      <c:pt idx="1057">
                        <c:v>1.0569999999999999</c:v>
                      </c:pt>
                      <c:pt idx="1058">
                        <c:v>1.0580000000000001</c:v>
                      </c:pt>
                      <c:pt idx="1059">
                        <c:v>1.0589999999999999</c:v>
                      </c:pt>
                      <c:pt idx="1060">
                        <c:v>1.06</c:v>
                      </c:pt>
                      <c:pt idx="1061">
                        <c:v>1.0609999999999999</c:v>
                      </c:pt>
                      <c:pt idx="1062">
                        <c:v>1.0620000000000001</c:v>
                      </c:pt>
                      <c:pt idx="1063">
                        <c:v>1.0629999999999999</c:v>
                      </c:pt>
                      <c:pt idx="1064">
                        <c:v>1.0640000000000001</c:v>
                      </c:pt>
                      <c:pt idx="1065">
                        <c:v>1.0649999999999999</c:v>
                      </c:pt>
                      <c:pt idx="1066">
                        <c:v>1.0660000000000001</c:v>
                      </c:pt>
                      <c:pt idx="1067">
                        <c:v>1.0669999999999999</c:v>
                      </c:pt>
                      <c:pt idx="1068">
                        <c:v>1.0680000000000001</c:v>
                      </c:pt>
                      <c:pt idx="1069">
                        <c:v>1.069</c:v>
                      </c:pt>
                      <c:pt idx="1070">
                        <c:v>1.07</c:v>
                      </c:pt>
                      <c:pt idx="1071">
                        <c:v>1.071</c:v>
                      </c:pt>
                      <c:pt idx="1072">
                        <c:v>1.0720000000000001</c:v>
                      </c:pt>
                      <c:pt idx="1073">
                        <c:v>1.073</c:v>
                      </c:pt>
                      <c:pt idx="1074">
                        <c:v>1.0740000000000001</c:v>
                      </c:pt>
                      <c:pt idx="1075">
                        <c:v>1.075</c:v>
                      </c:pt>
                      <c:pt idx="1076">
                        <c:v>1.0760000000000001</c:v>
                      </c:pt>
                      <c:pt idx="1077">
                        <c:v>1.077</c:v>
                      </c:pt>
                      <c:pt idx="1078">
                        <c:v>1.0780000000000001</c:v>
                      </c:pt>
                      <c:pt idx="1079">
                        <c:v>1.079</c:v>
                      </c:pt>
                      <c:pt idx="1080">
                        <c:v>1.08</c:v>
                      </c:pt>
                      <c:pt idx="1081">
                        <c:v>1.081</c:v>
                      </c:pt>
                      <c:pt idx="1082">
                        <c:v>1.0820000000000001</c:v>
                      </c:pt>
                      <c:pt idx="1083">
                        <c:v>1.083</c:v>
                      </c:pt>
                      <c:pt idx="1084">
                        <c:v>1.0840000000000001</c:v>
                      </c:pt>
                      <c:pt idx="1085">
                        <c:v>1.085</c:v>
                      </c:pt>
                      <c:pt idx="1086">
                        <c:v>1.0860000000000001</c:v>
                      </c:pt>
                      <c:pt idx="1087">
                        <c:v>1.087</c:v>
                      </c:pt>
                      <c:pt idx="1088">
                        <c:v>1.0880000000000001</c:v>
                      </c:pt>
                      <c:pt idx="1089">
                        <c:v>1.089</c:v>
                      </c:pt>
                      <c:pt idx="1090">
                        <c:v>1.0900000000000001</c:v>
                      </c:pt>
                      <c:pt idx="1091">
                        <c:v>1.091</c:v>
                      </c:pt>
                      <c:pt idx="1092">
                        <c:v>1.0920000000000001</c:v>
                      </c:pt>
                      <c:pt idx="1093">
                        <c:v>1.093</c:v>
                      </c:pt>
                      <c:pt idx="1094">
                        <c:v>1.0940000000000001</c:v>
                      </c:pt>
                      <c:pt idx="1095">
                        <c:v>1.095</c:v>
                      </c:pt>
                      <c:pt idx="1096">
                        <c:v>1.0960000000000001</c:v>
                      </c:pt>
                      <c:pt idx="1097">
                        <c:v>1.097</c:v>
                      </c:pt>
                      <c:pt idx="1098">
                        <c:v>1.0980000000000001</c:v>
                      </c:pt>
                      <c:pt idx="1099">
                        <c:v>1.099</c:v>
                      </c:pt>
                      <c:pt idx="1100">
                        <c:v>1.1000000000000001</c:v>
                      </c:pt>
                      <c:pt idx="1101">
                        <c:v>1.101</c:v>
                      </c:pt>
                      <c:pt idx="1102">
                        <c:v>1.1020000000000001</c:v>
                      </c:pt>
                      <c:pt idx="1103">
                        <c:v>1.103</c:v>
                      </c:pt>
                      <c:pt idx="1104">
                        <c:v>1.1040000000000001</c:v>
                      </c:pt>
                      <c:pt idx="1105">
                        <c:v>1.105</c:v>
                      </c:pt>
                      <c:pt idx="1106">
                        <c:v>1.1060000000000001</c:v>
                      </c:pt>
                      <c:pt idx="1107">
                        <c:v>1.107</c:v>
                      </c:pt>
                      <c:pt idx="1108">
                        <c:v>1.1080000000000001</c:v>
                      </c:pt>
                      <c:pt idx="1109">
                        <c:v>1.109</c:v>
                      </c:pt>
                      <c:pt idx="1110">
                        <c:v>1.1100000000000001</c:v>
                      </c:pt>
                      <c:pt idx="1111">
                        <c:v>1.111</c:v>
                      </c:pt>
                      <c:pt idx="1112">
                        <c:v>1.1120000000000001</c:v>
                      </c:pt>
                      <c:pt idx="1113">
                        <c:v>1.113</c:v>
                      </c:pt>
                      <c:pt idx="1114">
                        <c:v>1.1140000000000001</c:v>
                      </c:pt>
                      <c:pt idx="1115">
                        <c:v>1.115</c:v>
                      </c:pt>
                      <c:pt idx="1116">
                        <c:v>1.1160000000000001</c:v>
                      </c:pt>
                      <c:pt idx="1117">
                        <c:v>1.117</c:v>
                      </c:pt>
                      <c:pt idx="1118">
                        <c:v>1.1180000000000001</c:v>
                      </c:pt>
                      <c:pt idx="1119">
                        <c:v>1.119</c:v>
                      </c:pt>
                      <c:pt idx="1120">
                        <c:v>1.1200000000000001</c:v>
                      </c:pt>
                      <c:pt idx="1121">
                        <c:v>1.121</c:v>
                      </c:pt>
                      <c:pt idx="1122">
                        <c:v>1.1220000000000001</c:v>
                      </c:pt>
                      <c:pt idx="1123">
                        <c:v>1.123</c:v>
                      </c:pt>
                      <c:pt idx="1124">
                        <c:v>1.1240000000000001</c:v>
                      </c:pt>
                      <c:pt idx="1125">
                        <c:v>1.125</c:v>
                      </c:pt>
                      <c:pt idx="1126">
                        <c:v>1.1259999999999999</c:v>
                      </c:pt>
                      <c:pt idx="1127">
                        <c:v>1.127</c:v>
                      </c:pt>
                      <c:pt idx="1128">
                        <c:v>1.1279999999999999</c:v>
                      </c:pt>
                      <c:pt idx="1129">
                        <c:v>1.129</c:v>
                      </c:pt>
                      <c:pt idx="1130">
                        <c:v>1.1299999999999999</c:v>
                      </c:pt>
                      <c:pt idx="1131">
                        <c:v>1.131</c:v>
                      </c:pt>
                      <c:pt idx="1132">
                        <c:v>1.1319999999999999</c:v>
                      </c:pt>
                      <c:pt idx="1133">
                        <c:v>1.133</c:v>
                      </c:pt>
                      <c:pt idx="1134">
                        <c:v>1.1339999999999999</c:v>
                      </c:pt>
                      <c:pt idx="1135">
                        <c:v>1.135</c:v>
                      </c:pt>
                      <c:pt idx="1136">
                        <c:v>1.1359999999999999</c:v>
                      </c:pt>
                      <c:pt idx="1137">
                        <c:v>1.137</c:v>
                      </c:pt>
                      <c:pt idx="1138">
                        <c:v>1.1379999999999999</c:v>
                      </c:pt>
                      <c:pt idx="1139">
                        <c:v>1.139</c:v>
                      </c:pt>
                      <c:pt idx="1140">
                        <c:v>1.1399999999999999</c:v>
                      </c:pt>
                      <c:pt idx="1141">
                        <c:v>1.141</c:v>
                      </c:pt>
                      <c:pt idx="1142">
                        <c:v>1.1419999999999999</c:v>
                      </c:pt>
                      <c:pt idx="1143">
                        <c:v>1.143</c:v>
                      </c:pt>
                      <c:pt idx="1144">
                        <c:v>1.1439999999999999</c:v>
                      </c:pt>
                      <c:pt idx="1145">
                        <c:v>1.145</c:v>
                      </c:pt>
                      <c:pt idx="1146">
                        <c:v>1.1459999999999999</c:v>
                      </c:pt>
                      <c:pt idx="1147">
                        <c:v>1.147</c:v>
                      </c:pt>
                      <c:pt idx="1148">
                        <c:v>1.1479999999999999</c:v>
                      </c:pt>
                      <c:pt idx="1149">
                        <c:v>1.149</c:v>
                      </c:pt>
                      <c:pt idx="1150">
                        <c:v>1.1499999999999999</c:v>
                      </c:pt>
                      <c:pt idx="1151">
                        <c:v>1.151</c:v>
                      </c:pt>
                      <c:pt idx="1152">
                        <c:v>1.1519999999999999</c:v>
                      </c:pt>
                      <c:pt idx="1153">
                        <c:v>1.153</c:v>
                      </c:pt>
                      <c:pt idx="1154">
                        <c:v>1.1539999999999999</c:v>
                      </c:pt>
                      <c:pt idx="1155">
                        <c:v>1.155</c:v>
                      </c:pt>
                      <c:pt idx="1156">
                        <c:v>1.1559999999999999</c:v>
                      </c:pt>
                      <c:pt idx="1157">
                        <c:v>1.157</c:v>
                      </c:pt>
                      <c:pt idx="1158">
                        <c:v>1.1579999999999999</c:v>
                      </c:pt>
                      <c:pt idx="1159">
                        <c:v>1.159</c:v>
                      </c:pt>
                      <c:pt idx="1160">
                        <c:v>1.1599999999999999</c:v>
                      </c:pt>
                      <c:pt idx="1161">
                        <c:v>1.161</c:v>
                      </c:pt>
                      <c:pt idx="1162">
                        <c:v>1.1619999999999999</c:v>
                      </c:pt>
                      <c:pt idx="1163">
                        <c:v>1.163</c:v>
                      </c:pt>
                      <c:pt idx="1164">
                        <c:v>1.1639999999999999</c:v>
                      </c:pt>
                      <c:pt idx="1165">
                        <c:v>1.165</c:v>
                      </c:pt>
                      <c:pt idx="1166">
                        <c:v>1.1659999999999999</c:v>
                      </c:pt>
                      <c:pt idx="1167">
                        <c:v>1.167</c:v>
                      </c:pt>
                      <c:pt idx="1168">
                        <c:v>1.1679999999999999</c:v>
                      </c:pt>
                      <c:pt idx="1169">
                        <c:v>1.169</c:v>
                      </c:pt>
                      <c:pt idx="1170">
                        <c:v>1.17</c:v>
                      </c:pt>
                      <c:pt idx="1171">
                        <c:v>1.171</c:v>
                      </c:pt>
                      <c:pt idx="1172">
                        <c:v>1.1719999999999999</c:v>
                      </c:pt>
                      <c:pt idx="1173">
                        <c:v>1.173</c:v>
                      </c:pt>
                      <c:pt idx="1174">
                        <c:v>1.1739999999999999</c:v>
                      </c:pt>
                      <c:pt idx="1175">
                        <c:v>1.175</c:v>
                      </c:pt>
                      <c:pt idx="1176">
                        <c:v>1.1759999999999999</c:v>
                      </c:pt>
                      <c:pt idx="1177">
                        <c:v>1.177</c:v>
                      </c:pt>
                      <c:pt idx="1178">
                        <c:v>1.1779999999999999</c:v>
                      </c:pt>
                      <c:pt idx="1179">
                        <c:v>1.179</c:v>
                      </c:pt>
                      <c:pt idx="1180">
                        <c:v>1.18</c:v>
                      </c:pt>
                      <c:pt idx="1181">
                        <c:v>1.181</c:v>
                      </c:pt>
                      <c:pt idx="1182">
                        <c:v>1.1819999999999999</c:v>
                      </c:pt>
                      <c:pt idx="1183">
                        <c:v>1.1830000000000001</c:v>
                      </c:pt>
                      <c:pt idx="1184">
                        <c:v>1.1839999999999999</c:v>
                      </c:pt>
                      <c:pt idx="1185">
                        <c:v>1.1850000000000001</c:v>
                      </c:pt>
                      <c:pt idx="1186">
                        <c:v>1.1859999999999999</c:v>
                      </c:pt>
                      <c:pt idx="1187">
                        <c:v>1.1870000000000001</c:v>
                      </c:pt>
                      <c:pt idx="1188">
                        <c:v>1.1879999999999999</c:v>
                      </c:pt>
                      <c:pt idx="1189">
                        <c:v>1.1890000000000001</c:v>
                      </c:pt>
                      <c:pt idx="1190">
                        <c:v>1.19</c:v>
                      </c:pt>
                      <c:pt idx="1191">
                        <c:v>1.1910000000000001</c:v>
                      </c:pt>
                      <c:pt idx="1192">
                        <c:v>1.1919999999999999</c:v>
                      </c:pt>
                      <c:pt idx="1193">
                        <c:v>1.1930000000000001</c:v>
                      </c:pt>
                      <c:pt idx="1194">
                        <c:v>1.194</c:v>
                      </c:pt>
                      <c:pt idx="1195">
                        <c:v>1.1950000000000001</c:v>
                      </c:pt>
                      <c:pt idx="1196">
                        <c:v>1.196</c:v>
                      </c:pt>
                      <c:pt idx="1197">
                        <c:v>1.1970000000000001</c:v>
                      </c:pt>
                      <c:pt idx="1198">
                        <c:v>1.198</c:v>
                      </c:pt>
                      <c:pt idx="1199">
                        <c:v>1.1990000000000001</c:v>
                      </c:pt>
                      <c:pt idx="1200">
                        <c:v>1.2</c:v>
                      </c:pt>
                      <c:pt idx="1201">
                        <c:v>1.2010000000000001</c:v>
                      </c:pt>
                      <c:pt idx="1202">
                        <c:v>1.202</c:v>
                      </c:pt>
                      <c:pt idx="1203">
                        <c:v>1.2030000000000001</c:v>
                      </c:pt>
                      <c:pt idx="1204">
                        <c:v>1.204</c:v>
                      </c:pt>
                      <c:pt idx="1205">
                        <c:v>1.2050000000000001</c:v>
                      </c:pt>
                      <c:pt idx="1206">
                        <c:v>1.206</c:v>
                      </c:pt>
                      <c:pt idx="1207">
                        <c:v>1.2070000000000001</c:v>
                      </c:pt>
                      <c:pt idx="1208">
                        <c:v>1.208</c:v>
                      </c:pt>
                      <c:pt idx="1209">
                        <c:v>1.2090000000000001</c:v>
                      </c:pt>
                      <c:pt idx="1210">
                        <c:v>1.21</c:v>
                      </c:pt>
                      <c:pt idx="1211">
                        <c:v>1.2110000000000001</c:v>
                      </c:pt>
                      <c:pt idx="1212">
                        <c:v>1.212</c:v>
                      </c:pt>
                      <c:pt idx="1213">
                        <c:v>1.2130000000000001</c:v>
                      </c:pt>
                      <c:pt idx="1214">
                        <c:v>1.214</c:v>
                      </c:pt>
                      <c:pt idx="1215">
                        <c:v>1.2150000000000001</c:v>
                      </c:pt>
                      <c:pt idx="1216">
                        <c:v>1.216</c:v>
                      </c:pt>
                      <c:pt idx="1217">
                        <c:v>1.2170000000000001</c:v>
                      </c:pt>
                      <c:pt idx="1218">
                        <c:v>1.218</c:v>
                      </c:pt>
                      <c:pt idx="1219">
                        <c:v>1.2190000000000001</c:v>
                      </c:pt>
                      <c:pt idx="1220">
                        <c:v>1.22</c:v>
                      </c:pt>
                      <c:pt idx="1221">
                        <c:v>1.2210000000000001</c:v>
                      </c:pt>
                      <c:pt idx="1222">
                        <c:v>1.222</c:v>
                      </c:pt>
                      <c:pt idx="1223">
                        <c:v>1.2230000000000001</c:v>
                      </c:pt>
                      <c:pt idx="1224">
                        <c:v>1.224</c:v>
                      </c:pt>
                      <c:pt idx="1225">
                        <c:v>1.2250000000000001</c:v>
                      </c:pt>
                      <c:pt idx="1226">
                        <c:v>1.226</c:v>
                      </c:pt>
                      <c:pt idx="1227">
                        <c:v>1.2270000000000001</c:v>
                      </c:pt>
                      <c:pt idx="1228">
                        <c:v>1.228</c:v>
                      </c:pt>
                      <c:pt idx="1229">
                        <c:v>1.2290000000000001</c:v>
                      </c:pt>
                      <c:pt idx="1230">
                        <c:v>1.23</c:v>
                      </c:pt>
                      <c:pt idx="1231">
                        <c:v>1.2310000000000001</c:v>
                      </c:pt>
                      <c:pt idx="1232">
                        <c:v>1.232</c:v>
                      </c:pt>
                      <c:pt idx="1233">
                        <c:v>1.2330000000000001</c:v>
                      </c:pt>
                      <c:pt idx="1234">
                        <c:v>1.234</c:v>
                      </c:pt>
                      <c:pt idx="1235">
                        <c:v>1.2350000000000001</c:v>
                      </c:pt>
                      <c:pt idx="1236">
                        <c:v>1.236</c:v>
                      </c:pt>
                      <c:pt idx="1237">
                        <c:v>1.2370000000000001</c:v>
                      </c:pt>
                      <c:pt idx="1238">
                        <c:v>1.238</c:v>
                      </c:pt>
                      <c:pt idx="1239">
                        <c:v>1.2390000000000001</c:v>
                      </c:pt>
                      <c:pt idx="1240">
                        <c:v>1.24</c:v>
                      </c:pt>
                      <c:pt idx="1241">
                        <c:v>1.2410000000000001</c:v>
                      </c:pt>
                      <c:pt idx="1242">
                        <c:v>1.242</c:v>
                      </c:pt>
                      <c:pt idx="1243">
                        <c:v>1.2430000000000001</c:v>
                      </c:pt>
                      <c:pt idx="1244">
                        <c:v>1.244</c:v>
                      </c:pt>
                      <c:pt idx="1245">
                        <c:v>1.2450000000000001</c:v>
                      </c:pt>
                      <c:pt idx="1246">
                        <c:v>1.246</c:v>
                      </c:pt>
                      <c:pt idx="1247">
                        <c:v>1.2470000000000001</c:v>
                      </c:pt>
                      <c:pt idx="1248">
                        <c:v>1.248</c:v>
                      </c:pt>
                      <c:pt idx="1249">
                        <c:v>1.2490000000000001</c:v>
                      </c:pt>
                      <c:pt idx="1250">
                        <c:v>1.25</c:v>
                      </c:pt>
                      <c:pt idx="1251">
                        <c:v>1.2509999999999999</c:v>
                      </c:pt>
                      <c:pt idx="1252">
                        <c:v>1.252</c:v>
                      </c:pt>
                      <c:pt idx="1253">
                        <c:v>1.2529999999999999</c:v>
                      </c:pt>
                      <c:pt idx="1254">
                        <c:v>1.254</c:v>
                      </c:pt>
                      <c:pt idx="1255">
                        <c:v>1.2549999999999999</c:v>
                      </c:pt>
                      <c:pt idx="1256">
                        <c:v>1.256</c:v>
                      </c:pt>
                      <c:pt idx="1257">
                        <c:v>1.2569999999999999</c:v>
                      </c:pt>
                      <c:pt idx="1258">
                        <c:v>1.258</c:v>
                      </c:pt>
                      <c:pt idx="1259">
                        <c:v>1.2589999999999999</c:v>
                      </c:pt>
                      <c:pt idx="1260">
                        <c:v>1.26</c:v>
                      </c:pt>
                      <c:pt idx="1261">
                        <c:v>1.2609999999999999</c:v>
                      </c:pt>
                      <c:pt idx="1262">
                        <c:v>1.262</c:v>
                      </c:pt>
                      <c:pt idx="1263">
                        <c:v>1.2629999999999999</c:v>
                      </c:pt>
                      <c:pt idx="1264">
                        <c:v>1.264</c:v>
                      </c:pt>
                      <c:pt idx="1265">
                        <c:v>1.2649999999999999</c:v>
                      </c:pt>
                      <c:pt idx="1266">
                        <c:v>1.266</c:v>
                      </c:pt>
                      <c:pt idx="1267">
                        <c:v>1.2669999999999999</c:v>
                      </c:pt>
                      <c:pt idx="1268">
                        <c:v>1.268</c:v>
                      </c:pt>
                      <c:pt idx="1269">
                        <c:v>1.2689999999999999</c:v>
                      </c:pt>
                      <c:pt idx="1270">
                        <c:v>1.27</c:v>
                      </c:pt>
                      <c:pt idx="1271">
                        <c:v>1.2709999999999999</c:v>
                      </c:pt>
                      <c:pt idx="1272">
                        <c:v>1.272</c:v>
                      </c:pt>
                      <c:pt idx="1273">
                        <c:v>1.2729999999999999</c:v>
                      </c:pt>
                      <c:pt idx="1274">
                        <c:v>1.274</c:v>
                      </c:pt>
                      <c:pt idx="1275">
                        <c:v>1.2749999999999999</c:v>
                      </c:pt>
                      <c:pt idx="1276">
                        <c:v>1.276</c:v>
                      </c:pt>
                      <c:pt idx="1277">
                        <c:v>1.2769999999999999</c:v>
                      </c:pt>
                      <c:pt idx="1278">
                        <c:v>1.278</c:v>
                      </c:pt>
                      <c:pt idx="1279">
                        <c:v>1.2789999999999999</c:v>
                      </c:pt>
                      <c:pt idx="1280">
                        <c:v>1.28</c:v>
                      </c:pt>
                      <c:pt idx="1281">
                        <c:v>1.2809999999999999</c:v>
                      </c:pt>
                      <c:pt idx="1282">
                        <c:v>1.282</c:v>
                      </c:pt>
                      <c:pt idx="1283">
                        <c:v>1.2829999999999999</c:v>
                      </c:pt>
                      <c:pt idx="1284">
                        <c:v>1.284</c:v>
                      </c:pt>
                      <c:pt idx="1285">
                        <c:v>1.2849999999999999</c:v>
                      </c:pt>
                      <c:pt idx="1286">
                        <c:v>1.286</c:v>
                      </c:pt>
                      <c:pt idx="1287">
                        <c:v>1.2869999999999999</c:v>
                      </c:pt>
                      <c:pt idx="1288">
                        <c:v>1.288</c:v>
                      </c:pt>
                      <c:pt idx="1289">
                        <c:v>1.2889999999999999</c:v>
                      </c:pt>
                      <c:pt idx="1290">
                        <c:v>1.29</c:v>
                      </c:pt>
                      <c:pt idx="1291">
                        <c:v>1.2909999999999999</c:v>
                      </c:pt>
                      <c:pt idx="1292">
                        <c:v>1.292</c:v>
                      </c:pt>
                      <c:pt idx="1293">
                        <c:v>1.2929999999999999</c:v>
                      </c:pt>
                      <c:pt idx="1294">
                        <c:v>1.294</c:v>
                      </c:pt>
                      <c:pt idx="1295">
                        <c:v>1.2949999999999999</c:v>
                      </c:pt>
                      <c:pt idx="1296">
                        <c:v>1.296</c:v>
                      </c:pt>
                      <c:pt idx="1297">
                        <c:v>1.2969999999999999</c:v>
                      </c:pt>
                      <c:pt idx="1298">
                        <c:v>1.298</c:v>
                      </c:pt>
                      <c:pt idx="1299">
                        <c:v>1.2989999999999999</c:v>
                      </c:pt>
                      <c:pt idx="1300">
                        <c:v>1.3</c:v>
                      </c:pt>
                      <c:pt idx="1301">
                        <c:v>1.3009999999999999</c:v>
                      </c:pt>
                      <c:pt idx="1302">
                        <c:v>1.302</c:v>
                      </c:pt>
                      <c:pt idx="1303">
                        <c:v>1.3029999999999999</c:v>
                      </c:pt>
                      <c:pt idx="1304">
                        <c:v>1.304</c:v>
                      </c:pt>
                      <c:pt idx="1305">
                        <c:v>1.3049999999999999</c:v>
                      </c:pt>
                      <c:pt idx="1306">
                        <c:v>1.306</c:v>
                      </c:pt>
                      <c:pt idx="1307">
                        <c:v>1.3069999999999999</c:v>
                      </c:pt>
                      <c:pt idx="1308">
                        <c:v>1.3080000000000001</c:v>
                      </c:pt>
                      <c:pt idx="1309">
                        <c:v>1.3089999999999999</c:v>
                      </c:pt>
                      <c:pt idx="1310">
                        <c:v>1.31</c:v>
                      </c:pt>
                      <c:pt idx="1311">
                        <c:v>1.3109999999999999</c:v>
                      </c:pt>
                      <c:pt idx="1312">
                        <c:v>1.3120000000000001</c:v>
                      </c:pt>
                      <c:pt idx="1313">
                        <c:v>1.3129999999999999</c:v>
                      </c:pt>
                      <c:pt idx="1314">
                        <c:v>1.3140000000000001</c:v>
                      </c:pt>
                      <c:pt idx="1315">
                        <c:v>1.3149999999999999</c:v>
                      </c:pt>
                      <c:pt idx="1316">
                        <c:v>1.3160000000000001</c:v>
                      </c:pt>
                      <c:pt idx="1317">
                        <c:v>1.3169999999999999</c:v>
                      </c:pt>
                      <c:pt idx="1318">
                        <c:v>1.3180000000000001</c:v>
                      </c:pt>
                      <c:pt idx="1319">
                        <c:v>1.319</c:v>
                      </c:pt>
                      <c:pt idx="1320">
                        <c:v>1.32</c:v>
                      </c:pt>
                      <c:pt idx="1321">
                        <c:v>1.321</c:v>
                      </c:pt>
                      <c:pt idx="1322">
                        <c:v>1.3220000000000001</c:v>
                      </c:pt>
                      <c:pt idx="1323">
                        <c:v>1.323</c:v>
                      </c:pt>
                      <c:pt idx="1324">
                        <c:v>1.3240000000000001</c:v>
                      </c:pt>
                      <c:pt idx="1325">
                        <c:v>1.325</c:v>
                      </c:pt>
                      <c:pt idx="1326">
                        <c:v>1.3260000000000001</c:v>
                      </c:pt>
                      <c:pt idx="1327">
                        <c:v>1.327</c:v>
                      </c:pt>
                      <c:pt idx="1328">
                        <c:v>1.3280000000000001</c:v>
                      </c:pt>
                      <c:pt idx="1329">
                        <c:v>1.329</c:v>
                      </c:pt>
                      <c:pt idx="1330">
                        <c:v>1.33</c:v>
                      </c:pt>
                      <c:pt idx="1331">
                        <c:v>1.331</c:v>
                      </c:pt>
                      <c:pt idx="1332">
                        <c:v>1.3320000000000001</c:v>
                      </c:pt>
                      <c:pt idx="1333">
                        <c:v>1.333</c:v>
                      </c:pt>
                      <c:pt idx="1334">
                        <c:v>1.3340000000000001</c:v>
                      </c:pt>
                      <c:pt idx="1335">
                        <c:v>1.335</c:v>
                      </c:pt>
                      <c:pt idx="1336">
                        <c:v>1.3360000000000001</c:v>
                      </c:pt>
                      <c:pt idx="1337">
                        <c:v>1.337</c:v>
                      </c:pt>
                      <c:pt idx="1338">
                        <c:v>1.3380000000000001</c:v>
                      </c:pt>
                      <c:pt idx="1339">
                        <c:v>1.339</c:v>
                      </c:pt>
                      <c:pt idx="1340">
                        <c:v>1.34</c:v>
                      </c:pt>
                      <c:pt idx="1341">
                        <c:v>1.341</c:v>
                      </c:pt>
                      <c:pt idx="1342">
                        <c:v>1.3420000000000001</c:v>
                      </c:pt>
                      <c:pt idx="1343">
                        <c:v>1.343</c:v>
                      </c:pt>
                      <c:pt idx="1344">
                        <c:v>1.3440000000000001</c:v>
                      </c:pt>
                      <c:pt idx="1345">
                        <c:v>1.345</c:v>
                      </c:pt>
                      <c:pt idx="1346">
                        <c:v>1.3460000000000001</c:v>
                      </c:pt>
                      <c:pt idx="1347">
                        <c:v>1.347</c:v>
                      </c:pt>
                      <c:pt idx="1348">
                        <c:v>1.3480000000000001</c:v>
                      </c:pt>
                      <c:pt idx="1349">
                        <c:v>1.349</c:v>
                      </c:pt>
                      <c:pt idx="1350">
                        <c:v>1.35</c:v>
                      </c:pt>
                      <c:pt idx="1351">
                        <c:v>1.351</c:v>
                      </c:pt>
                      <c:pt idx="1352">
                        <c:v>1.3520000000000001</c:v>
                      </c:pt>
                      <c:pt idx="1353">
                        <c:v>1.353</c:v>
                      </c:pt>
                      <c:pt idx="1354">
                        <c:v>1.3540000000000001</c:v>
                      </c:pt>
                      <c:pt idx="1355">
                        <c:v>1.355</c:v>
                      </c:pt>
                      <c:pt idx="1356">
                        <c:v>1.3560000000000001</c:v>
                      </c:pt>
                      <c:pt idx="1357">
                        <c:v>1.357</c:v>
                      </c:pt>
                      <c:pt idx="1358">
                        <c:v>1.3580000000000001</c:v>
                      </c:pt>
                      <c:pt idx="1359">
                        <c:v>1.359</c:v>
                      </c:pt>
                      <c:pt idx="1360">
                        <c:v>1.36</c:v>
                      </c:pt>
                      <c:pt idx="1361">
                        <c:v>1.361</c:v>
                      </c:pt>
                      <c:pt idx="1362">
                        <c:v>1.3620000000000001</c:v>
                      </c:pt>
                      <c:pt idx="1363">
                        <c:v>1.363</c:v>
                      </c:pt>
                      <c:pt idx="1364">
                        <c:v>1.3640000000000001</c:v>
                      </c:pt>
                      <c:pt idx="1365">
                        <c:v>1.365</c:v>
                      </c:pt>
                      <c:pt idx="1366">
                        <c:v>1.3660000000000001</c:v>
                      </c:pt>
                      <c:pt idx="1367">
                        <c:v>1.367</c:v>
                      </c:pt>
                      <c:pt idx="1368">
                        <c:v>1.3680000000000001</c:v>
                      </c:pt>
                      <c:pt idx="1369">
                        <c:v>1.369</c:v>
                      </c:pt>
                      <c:pt idx="1370">
                        <c:v>1.37</c:v>
                      </c:pt>
                      <c:pt idx="1371">
                        <c:v>1.371</c:v>
                      </c:pt>
                      <c:pt idx="1372">
                        <c:v>1.3720000000000001</c:v>
                      </c:pt>
                      <c:pt idx="1373">
                        <c:v>1.373</c:v>
                      </c:pt>
                      <c:pt idx="1374">
                        <c:v>1.3740000000000001</c:v>
                      </c:pt>
                      <c:pt idx="1375">
                        <c:v>1.375</c:v>
                      </c:pt>
                      <c:pt idx="1376">
                        <c:v>1.3759999999999999</c:v>
                      </c:pt>
                      <c:pt idx="1377">
                        <c:v>1.377</c:v>
                      </c:pt>
                      <c:pt idx="1378">
                        <c:v>1.3779999999999999</c:v>
                      </c:pt>
                      <c:pt idx="1379">
                        <c:v>1.379</c:v>
                      </c:pt>
                      <c:pt idx="1380">
                        <c:v>1.38</c:v>
                      </c:pt>
                      <c:pt idx="1381">
                        <c:v>1.381</c:v>
                      </c:pt>
                      <c:pt idx="1382">
                        <c:v>1.3819999999999999</c:v>
                      </c:pt>
                      <c:pt idx="1383">
                        <c:v>1.383</c:v>
                      </c:pt>
                      <c:pt idx="1384">
                        <c:v>1.3839999999999999</c:v>
                      </c:pt>
                      <c:pt idx="1385">
                        <c:v>1.385</c:v>
                      </c:pt>
                      <c:pt idx="1386">
                        <c:v>1.3859999999999999</c:v>
                      </c:pt>
                      <c:pt idx="1387">
                        <c:v>1.387</c:v>
                      </c:pt>
                      <c:pt idx="1388">
                        <c:v>1.3879999999999999</c:v>
                      </c:pt>
                      <c:pt idx="1389">
                        <c:v>1.389</c:v>
                      </c:pt>
                      <c:pt idx="1390">
                        <c:v>1.39</c:v>
                      </c:pt>
                      <c:pt idx="1391">
                        <c:v>1.391</c:v>
                      </c:pt>
                      <c:pt idx="1392">
                        <c:v>1.3919999999999999</c:v>
                      </c:pt>
                      <c:pt idx="1393">
                        <c:v>1.393</c:v>
                      </c:pt>
                      <c:pt idx="1394">
                        <c:v>1.3939999999999999</c:v>
                      </c:pt>
                      <c:pt idx="1395">
                        <c:v>1.395</c:v>
                      </c:pt>
                      <c:pt idx="1396">
                        <c:v>1.3959999999999999</c:v>
                      </c:pt>
                      <c:pt idx="1397">
                        <c:v>1.397</c:v>
                      </c:pt>
                      <c:pt idx="1398">
                        <c:v>1.3979999999999999</c:v>
                      </c:pt>
                      <c:pt idx="1399">
                        <c:v>1.399</c:v>
                      </c:pt>
                      <c:pt idx="1400">
                        <c:v>1.4</c:v>
                      </c:pt>
                      <c:pt idx="1401">
                        <c:v>1.401</c:v>
                      </c:pt>
                      <c:pt idx="1402">
                        <c:v>1.4019999999999999</c:v>
                      </c:pt>
                      <c:pt idx="1403">
                        <c:v>1.403</c:v>
                      </c:pt>
                      <c:pt idx="1404">
                        <c:v>1.4039999999999999</c:v>
                      </c:pt>
                      <c:pt idx="1405">
                        <c:v>1.405</c:v>
                      </c:pt>
                      <c:pt idx="1406">
                        <c:v>1.4059999999999999</c:v>
                      </c:pt>
                      <c:pt idx="1407">
                        <c:v>1.407</c:v>
                      </c:pt>
                      <c:pt idx="1408">
                        <c:v>1.4079999999999999</c:v>
                      </c:pt>
                      <c:pt idx="1409">
                        <c:v>1.409</c:v>
                      </c:pt>
                      <c:pt idx="1410">
                        <c:v>1.41</c:v>
                      </c:pt>
                      <c:pt idx="1411">
                        <c:v>1.411</c:v>
                      </c:pt>
                      <c:pt idx="1412">
                        <c:v>1.4119999999999999</c:v>
                      </c:pt>
                      <c:pt idx="1413">
                        <c:v>1.413</c:v>
                      </c:pt>
                      <c:pt idx="1414">
                        <c:v>1.4139999999999999</c:v>
                      </c:pt>
                      <c:pt idx="1415">
                        <c:v>1.415</c:v>
                      </c:pt>
                      <c:pt idx="1416">
                        <c:v>1.4159999999999999</c:v>
                      </c:pt>
                      <c:pt idx="1417">
                        <c:v>1.417</c:v>
                      </c:pt>
                      <c:pt idx="1418">
                        <c:v>1.4179999999999999</c:v>
                      </c:pt>
                      <c:pt idx="1419">
                        <c:v>1.419</c:v>
                      </c:pt>
                      <c:pt idx="1420">
                        <c:v>1.42</c:v>
                      </c:pt>
                      <c:pt idx="1421">
                        <c:v>1.421</c:v>
                      </c:pt>
                      <c:pt idx="1422">
                        <c:v>1.4219999999999999</c:v>
                      </c:pt>
                      <c:pt idx="1423">
                        <c:v>1.423</c:v>
                      </c:pt>
                      <c:pt idx="1424">
                        <c:v>1.4239999999999999</c:v>
                      </c:pt>
                      <c:pt idx="1425">
                        <c:v>1.425</c:v>
                      </c:pt>
                      <c:pt idx="1426">
                        <c:v>1.4259999999999999</c:v>
                      </c:pt>
                      <c:pt idx="1427">
                        <c:v>1.427</c:v>
                      </c:pt>
                      <c:pt idx="1428">
                        <c:v>1.4279999999999999</c:v>
                      </c:pt>
                      <c:pt idx="1429">
                        <c:v>1.429</c:v>
                      </c:pt>
                      <c:pt idx="1430">
                        <c:v>1.43</c:v>
                      </c:pt>
                      <c:pt idx="1431">
                        <c:v>1.431</c:v>
                      </c:pt>
                      <c:pt idx="1432">
                        <c:v>1.4319999999999999</c:v>
                      </c:pt>
                      <c:pt idx="1433">
                        <c:v>1.4330000000000001</c:v>
                      </c:pt>
                      <c:pt idx="1434">
                        <c:v>1.4339999999999999</c:v>
                      </c:pt>
                      <c:pt idx="1435">
                        <c:v>1.4350000000000001</c:v>
                      </c:pt>
                      <c:pt idx="1436">
                        <c:v>1.4359999999999999</c:v>
                      </c:pt>
                      <c:pt idx="1437">
                        <c:v>1.4370000000000001</c:v>
                      </c:pt>
                      <c:pt idx="1438">
                        <c:v>1.4379999999999999</c:v>
                      </c:pt>
                      <c:pt idx="1439">
                        <c:v>1.4390000000000001</c:v>
                      </c:pt>
                      <c:pt idx="1440">
                        <c:v>1.44</c:v>
                      </c:pt>
                      <c:pt idx="1441">
                        <c:v>1.4410000000000001</c:v>
                      </c:pt>
                      <c:pt idx="1442">
                        <c:v>1.4419999999999999</c:v>
                      </c:pt>
                      <c:pt idx="1443">
                        <c:v>1.4430000000000001</c:v>
                      </c:pt>
                      <c:pt idx="1444">
                        <c:v>1.444</c:v>
                      </c:pt>
                      <c:pt idx="1445">
                        <c:v>1.4450000000000001</c:v>
                      </c:pt>
                      <c:pt idx="1446">
                        <c:v>1.446</c:v>
                      </c:pt>
                      <c:pt idx="1447">
                        <c:v>1.4470000000000001</c:v>
                      </c:pt>
                      <c:pt idx="1448">
                        <c:v>1.448</c:v>
                      </c:pt>
                      <c:pt idx="1449">
                        <c:v>1.4490000000000001</c:v>
                      </c:pt>
                      <c:pt idx="1450">
                        <c:v>1.45</c:v>
                      </c:pt>
                      <c:pt idx="1451">
                        <c:v>1.4510000000000001</c:v>
                      </c:pt>
                      <c:pt idx="1452">
                        <c:v>1.452</c:v>
                      </c:pt>
                      <c:pt idx="1453">
                        <c:v>1.4530000000000001</c:v>
                      </c:pt>
                      <c:pt idx="1454">
                        <c:v>1.454</c:v>
                      </c:pt>
                      <c:pt idx="1455">
                        <c:v>1.4550000000000001</c:v>
                      </c:pt>
                      <c:pt idx="1456">
                        <c:v>1.456</c:v>
                      </c:pt>
                      <c:pt idx="1457">
                        <c:v>1.4570000000000001</c:v>
                      </c:pt>
                      <c:pt idx="1458">
                        <c:v>1.458</c:v>
                      </c:pt>
                      <c:pt idx="1459">
                        <c:v>1.4590000000000001</c:v>
                      </c:pt>
                      <c:pt idx="1460">
                        <c:v>1.46</c:v>
                      </c:pt>
                      <c:pt idx="1461">
                        <c:v>1.4610000000000001</c:v>
                      </c:pt>
                      <c:pt idx="1462">
                        <c:v>1.462</c:v>
                      </c:pt>
                      <c:pt idx="1463">
                        <c:v>1.4630000000000001</c:v>
                      </c:pt>
                      <c:pt idx="1464">
                        <c:v>1.464</c:v>
                      </c:pt>
                      <c:pt idx="1465">
                        <c:v>1.4650000000000001</c:v>
                      </c:pt>
                      <c:pt idx="1466">
                        <c:v>1.466</c:v>
                      </c:pt>
                      <c:pt idx="1467">
                        <c:v>1.4670000000000001</c:v>
                      </c:pt>
                      <c:pt idx="1468">
                        <c:v>1.468</c:v>
                      </c:pt>
                      <c:pt idx="1469">
                        <c:v>1.4690000000000001</c:v>
                      </c:pt>
                      <c:pt idx="1470">
                        <c:v>1.47</c:v>
                      </c:pt>
                      <c:pt idx="1471">
                        <c:v>1.4710000000000001</c:v>
                      </c:pt>
                      <c:pt idx="1472">
                        <c:v>1.472</c:v>
                      </c:pt>
                      <c:pt idx="1473">
                        <c:v>1.4730000000000001</c:v>
                      </c:pt>
                      <c:pt idx="1474">
                        <c:v>1.474</c:v>
                      </c:pt>
                      <c:pt idx="1475">
                        <c:v>1.4750000000000001</c:v>
                      </c:pt>
                      <c:pt idx="1476">
                        <c:v>1.476</c:v>
                      </c:pt>
                      <c:pt idx="1477">
                        <c:v>1.4770000000000001</c:v>
                      </c:pt>
                      <c:pt idx="1478">
                        <c:v>1.478</c:v>
                      </c:pt>
                      <c:pt idx="1479">
                        <c:v>1.4790000000000001</c:v>
                      </c:pt>
                      <c:pt idx="1480">
                        <c:v>1.48</c:v>
                      </c:pt>
                      <c:pt idx="1481">
                        <c:v>1.4810000000000001</c:v>
                      </c:pt>
                      <c:pt idx="1482">
                        <c:v>1.482</c:v>
                      </c:pt>
                      <c:pt idx="1483">
                        <c:v>1.4830000000000001</c:v>
                      </c:pt>
                      <c:pt idx="1484">
                        <c:v>1.484</c:v>
                      </c:pt>
                      <c:pt idx="1485">
                        <c:v>1.4850000000000001</c:v>
                      </c:pt>
                      <c:pt idx="1486">
                        <c:v>1.486</c:v>
                      </c:pt>
                      <c:pt idx="1487">
                        <c:v>1.4870000000000001</c:v>
                      </c:pt>
                      <c:pt idx="1488">
                        <c:v>1.488</c:v>
                      </c:pt>
                      <c:pt idx="1489">
                        <c:v>1.4890000000000001</c:v>
                      </c:pt>
                      <c:pt idx="1490">
                        <c:v>1.49</c:v>
                      </c:pt>
                      <c:pt idx="1491">
                        <c:v>1.4910000000000001</c:v>
                      </c:pt>
                      <c:pt idx="1492">
                        <c:v>1.492</c:v>
                      </c:pt>
                      <c:pt idx="1493">
                        <c:v>1.4930000000000001</c:v>
                      </c:pt>
                      <c:pt idx="1494">
                        <c:v>1.494</c:v>
                      </c:pt>
                      <c:pt idx="1495">
                        <c:v>1.4950000000000001</c:v>
                      </c:pt>
                      <c:pt idx="1496">
                        <c:v>1.496</c:v>
                      </c:pt>
                      <c:pt idx="1497">
                        <c:v>1.4970000000000001</c:v>
                      </c:pt>
                      <c:pt idx="1498">
                        <c:v>1.498</c:v>
                      </c:pt>
                      <c:pt idx="1499">
                        <c:v>1.4990000000000001</c:v>
                      </c:pt>
                      <c:pt idx="1500">
                        <c:v>1.5</c:v>
                      </c:pt>
                      <c:pt idx="1501">
                        <c:v>1.5009999999999999</c:v>
                      </c:pt>
                      <c:pt idx="1502">
                        <c:v>1.502</c:v>
                      </c:pt>
                      <c:pt idx="1503">
                        <c:v>1.5029999999999999</c:v>
                      </c:pt>
                      <c:pt idx="1504">
                        <c:v>1.504</c:v>
                      </c:pt>
                      <c:pt idx="1505">
                        <c:v>1.5049999999999999</c:v>
                      </c:pt>
                      <c:pt idx="1506">
                        <c:v>1.506</c:v>
                      </c:pt>
                      <c:pt idx="1507">
                        <c:v>1.5069999999999999</c:v>
                      </c:pt>
                      <c:pt idx="1508">
                        <c:v>1.508</c:v>
                      </c:pt>
                      <c:pt idx="1509">
                        <c:v>1.5089999999999999</c:v>
                      </c:pt>
                      <c:pt idx="1510">
                        <c:v>1.51</c:v>
                      </c:pt>
                      <c:pt idx="1511">
                        <c:v>1.5109999999999999</c:v>
                      </c:pt>
                      <c:pt idx="1512">
                        <c:v>1.512</c:v>
                      </c:pt>
                      <c:pt idx="1513">
                        <c:v>1.5129999999999999</c:v>
                      </c:pt>
                      <c:pt idx="1514">
                        <c:v>1.514</c:v>
                      </c:pt>
                      <c:pt idx="1515">
                        <c:v>1.5149999999999999</c:v>
                      </c:pt>
                      <c:pt idx="1516">
                        <c:v>1.516</c:v>
                      </c:pt>
                      <c:pt idx="1517">
                        <c:v>1.5169999999999999</c:v>
                      </c:pt>
                      <c:pt idx="1518">
                        <c:v>1.518</c:v>
                      </c:pt>
                      <c:pt idx="1519">
                        <c:v>1.5189999999999999</c:v>
                      </c:pt>
                      <c:pt idx="1520">
                        <c:v>1.52</c:v>
                      </c:pt>
                      <c:pt idx="1521">
                        <c:v>1.5209999999999999</c:v>
                      </c:pt>
                      <c:pt idx="1522">
                        <c:v>1.522</c:v>
                      </c:pt>
                      <c:pt idx="1523">
                        <c:v>1.5229999999999999</c:v>
                      </c:pt>
                      <c:pt idx="1524">
                        <c:v>1.524</c:v>
                      </c:pt>
                      <c:pt idx="1525">
                        <c:v>1.5249999999999999</c:v>
                      </c:pt>
                      <c:pt idx="1526">
                        <c:v>1.526</c:v>
                      </c:pt>
                      <c:pt idx="1527">
                        <c:v>1.5269999999999999</c:v>
                      </c:pt>
                      <c:pt idx="1528">
                        <c:v>1.528</c:v>
                      </c:pt>
                      <c:pt idx="1529">
                        <c:v>1.5289999999999999</c:v>
                      </c:pt>
                      <c:pt idx="1530">
                        <c:v>1.53</c:v>
                      </c:pt>
                      <c:pt idx="1531">
                        <c:v>1.5309999999999999</c:v>
                      </c:pt>
                      <c:pt idx="1532">
                        <c:v>1.532</c:v>
                      </c:pt>
                      <c:pt idx="1533">
                        <c:v>1.5329999999999999</c:v>
                      </c:pt>
                      <c:pt idx="1534">
                        <c:v>1.534</c:v>
                      </c:pt>
                      <c:pt idx="1535">
                        <c:v>1.5349999999999999</c:v>
                      </c:pt>
                      <c:pt idx="1536">
                        <c:v>1.536</c:v>
                      </c:pt>
                      <c:pt idx="1537">
                        <c:v>1.5369999999999999</c:v>
                      </c:pt>
                      <c:pt idx="1538">
                        <c:v>1.538</c:v>
                      </c:pt>
                      <c:pt idx="1539">
                        <c:v>1.5389999999999999</c:v>
                      </c:pt>
                      <c:pt idx="1540">
                        <c:v>1.54</c:v>
                      </c:pt>
                      <c:pt idx="1541">
                        <c:v>1.5409999999999999</c:v>
                      </c:pt>
                      <c:pt idx="1542">
                        <c:v>1.542</c:v>
                      </c:pt>
                      <c:pt idx="1543">
                        <c:v>1.5429999999999999</c:v>
                      </c:pt>
                      <c:pt idx="1544">
                        <c:v>1.544</c:v>
                      </c:pt>
                      <c:pt idx="1545">
                        <c:v>1.5449999999999999</c:v>
                      </c:pt>
                      <c:pt idx="1546">
                        <c:v>1.546</c:v>
                      </c:pt>
                      <c:pt idx="1547">
                        <c:v>1.5469999999999999</c:v>
                      </c:pt>
                      <c:pt idx="1548">
                        <c:v>1.548</c:v>
                      </c:pt>
                      <c:pt idx="1549">
                        <c:v>1.5489999999999999</c:v>
                      </c:pt>
                      <c:pt idx="1550">
                        <c:v>1.55</c:v>
                      </c:pt>
                      <c:pt idx="1551">
                        <c:v>1.5509999999999999</c:v>
                      </c:pt>
                      <c:pt idx="1552">
                        <c:v>1.552</c:v>
                      </c:pt>
                      <c:pt idx="1553">
                        <c:v>1.5529999999999999</c:v>
                      </c:pt>
                      <c:pt idx="1554">
                        <c:v>1.554</c:v>
                      </c:pt>
                      <c:pt idx="1555">
                        <c:v>1.5549999999999999</c:v>
                      </c:pt>
                      <c:pt idx="1556">
                        <c:v>1.556</c:v>
                      </c:pt>
                      <c:pt idx="1557">
                        <c:v>1.5569999999999999</c:v>
                      </c:pt>
                      <c:pt idx="1558">
                        <c:v>1.5580000000000001</c:v>
                      </c:pt>
                      <c:pt idx="1559">
                        <c:v>1.5589999999999999</c:v>
                      </c:pt>
                      <c:pt idx="1560">
                        <c:v>1.56</c:v>
                      </c:pt>
                      <c:pt idx="1561">
                        <c:v>1.5609999999999999</c:v>
                      </c:pt>
                      <c:pt idx="1562">
                        <c:v>1.5620000000000001</c:v>
                      </c:pt>
                      <c:pt idx="1563">
                        <c:v>1.5629999999999999</c:v>
                      </c:pt>
                      <c:pt idx="1564">
                        <c:v>1.5640000000000001</c:v>
                      </c:pt>
                      <c:pt idx="1565">
                        <c:v>1.5649999999999999</c:v>
                      </c:pt>
                      <c:pt idx="1566">
                        <c:v>1.5660000000000001</c:v>
                      </c:pt>
                      <c:pt idx="1567">
                        <c:v>1.5669999999999999</c:v>
                      </c:pt>
                      <c:pt idx="1568">
                        <c:v>1.5680000000000001</c:v>
                      </c:pt>
                      <c:pt idx="1569">
                        <c:v>1.569</c:v>
                      </c:pt>
                      <c:pt idx="1570">
                        <c:v>1.57</c:v>
                      </c:pt>
                      <c:pt idx="1571">
                        <c:v>1.571</c:v>
                      </c:pt>
                      <c:pt idx="1572">
                        <c:v>1.5720000000000001</c:v>
                      </c:pt>
                      <c:pt idx="1573">
                        <c:v>1.573</c:v>
                      </c:pt>
                      <c:pt idx="1574">
                        <c:v>1.5740000000000001</c:v>
                      </c:pt>
                      <c:pt idx="1575">
                        <c:v>1.575</c:v>
                      </c:pt>
                      <c:pt idx="1576">
                        <c:v>1.5760000000000001</c:v>
                      </c:pt>
                      <c:pt idx="1577">
                        <c:v>1.577</c:v>
                      </c:pt>
                      <c:pt idx="1578">
                        <c:v>1.5780000000000001</c:v>
                      </c:pt>
                      <c:pt idx="1579">
                        <c:v>1.579</c:v>
                      </c:pt>
                      <c:pt idx="1580">
                        <c:v>1.58</c:v>
                      </c:pt>
                      <c:pt idx="1581">
                        <c:v>1.581</c:v>
                      </c:pt>
                      <c:pt idx="1582">
                        <c:v>1.5820000000000001</c:v>
                      </c:pt>
                      <c:pt idx="1583">
                        <c:v>1.583</c:v>
                      </c:pt>
                      <c:pt idx="1584">
                        <c:v>1.5840000000000001</c:v>
                      </c:pt>
                      <c:pt idx="1585">
                        <c:v>1.585</c:v>
                      </c:pt>
                      <c:pt idx="1586">
                        <c:v>1.5860000000000001</c:v>
                      </c:pt>
                      <c:pt idx="1587">
                        <c:v>1.587</c:v>
                      </c:pt>
                      <c:pt idx="1588">
                        <c:v>1.5880000000000001</c:v>
                      </c:pt>
                      <c:pt idx="1589">
                        <c:v>1.589</c:v>
                      </c:pt>
                      <c:pt idx="1590">
                        <c:v>1.59</c:v>
                      </c:pt>
                      <c:pt idx="1591">
                        <c:v>1.591</c:v>
                      </c:pt>
                      <c:pt idx="1592">
                        <c:v>1.5920000000000001</c:v>
                      </c:pt>
                      <c:pt idx="1593">
                        <c:v>1.593</c:v>
                      </c:pt>
                      <c:pt idx="1594">
                        <c:v>1.5940000000000001</c:v>
                      </c:pt>
                      <c:pt idx="1595">
                        <c:v>1.595</c:v>
                      </c:pt>
                      <c:pt idx="1596">
                        <c:v>1.5960000000000001</c:v>
                      </c:pt>
                      <c:pt idx="1597">
                        <c:v>1.597</c:v>
                      </c:pt>
                      <c:pt idx="1598">
                        <c:v>1.5980000000000001</c:v>
                      </c:pt>
                      <c:pt idx="1599">
                        <c:v>1.599</c:v>
                      </c:pt>
                      <c:pt idx="1600">
                        <c:v>1.6</c:v>
                      </c:pt>
                      <c:pt idx="1601">
                        <c:v>1.601</c:v>
                      </c:pt>
                      <c:pt idx="1602">
                        <c:v>1.6020000000000001</c:v>
                      </c:pt>
                      <c:pt idx="1603">
                        <c:v>1.603</c:v>
                      </c:pt>
                      <c:pt idx="1604">
                        <c:v>1.6040000000000001</c:v>
                      </c:pt>
                      <c:pt idx="1605">
                        <c:v>1.605</c:v>
                      </c:pt>
                      <c:pt idx="1606">
                        <c:v>1.6060000000000001</c:v>
                      </c:pt>
                      <c:pt idx="1607">
                        <c:v>1.607</c:v>
                      </c:pt>
                      <c:pt idx="1608">
                        <c:v>1.6080000000000001</c:v>
                      </c:pt>
                      <c:pt idx="1609">
                        <c:v>1.609</c:v>
                      </c:pt>
                      <c:pt idx="1610">
                        <c:v>1.61</c:v>
                      </c:pt>
                      <c:pt idx="1611">
                        <c:v>1.611</c:v>
                      </c:pt>
                      <c:pt idx="1612">
                        <c:v>1.6120000000000001</c:v>
                      </c:pt>
                      <c:pt idx="1613">
                        <c:v>1.613</c:v>
                      </c:pt>
                      <c:pt idx="1614">
                        <c:v>1.6140000000000001</c:v>
                      </c:pt>
                      <c:pt idx="1615">
                        <c:v>1.615</c:v>
                      </c:pt>
                      <c:pt idx="1616">
                        <c:v>1.6160000000000001</c:v>
                      </c:pt>
                      <c:pt idx="1617">
                        <c:v>1.617</c:v>
                      </c:pt>
                      <c:pt idx="1618">
                        <c:v>1.6180000000000001</c:v>
                      </c:pt>
                      <c:pt idx="1619">
                        <c:v>1.619</c:v>
                      </c:pt>
                      <c:pt idx="1620">
                        <c:v>1.62</c:v>
                      </c:pt>
                      <c:pt idx="1621">
                        <c:v>1.621</c:v>
                      </c:pt>
                      <c:pt idx="1622">
                        <c:v>1.6220000000000001</c:v>
                      </c:pt>
                      <c:pt idx="1623">
                        <c:v>1.623</c:v>
                      </c:pt>
                      <c:pt idx="1624">
                        <c:v>1.6240000000000001</c:v>
                      </c:pt>
                      <c:pt idx="1625">
                        <c:v>1.625</c:v>
                      </c:pt>
                      <c:pt idx="1626">
                        <c:v>1.6259999999999999</c:v>
                      </c:pt>
                      <c:pt idx="1627">
                        <c:v>1.627</c:v>
                      </c:pt>
                      <c:pt idx="1628">
                        <c:v>1.6279999999999999</c:v>
                      </c:pt>
                      <c:pt idx="1629">
                        <c:v>1.629</c:v>
                      </c:pt>
                      <c:pt idx="1630">
                        <c:v>1.63</c:v>
                      </c:pt>
                      <c:pt idx="1631">
                        <c:v>1.631</c:v>
                      </c:pt>
                      <c:pt idx="1632">
                        <c:v>1.6319999999999999</c:v>
                      </c:pt>
                      <c:pt idx="1633">
                        <c:v>1.633</c:v>
                      </c:pt>
                      <c:pt idx="1634">
                        <c:v>1.6339999999999999</c:v>
                      </c:pt>
                      <c:pt idx="1635">
                        <c:v>1.635</c:v>
                      </c:pt>
                      <c:pt idx="1636">
                        <c:v>1.6359999999999999</c:v>
                      </c:pt>
                      <c:pt idx="1637">
                        <c:v>1.637</c:v>
                      </c:pt>
                      <c:pt idx="1638">
                        <c:v>1.6379999999999999</c:v>
                      </c:pt>
                      <c:pt idx="1639">
                        <c:v>1.639</c:v>
                      </c:pt>
                      <c:pt idx="1640">
                        <c:v>1.64</c:v>
                      </c:pt>
                      <c:pt idx="1641">
                        <c:v>1.641</c:v>
                      </c:pt>
                      <c:pt idx="1642">
                        <c:v>1.6419999999999999</c:v>
                      </c:pt>
                      <c:pt idx="1643">
                        <c:v>1.643</c:v>
                      </c:pt>
                      <c:pt idx="1644">
                        <c:v>1.6439999999999999</c:v>
                      </c:pt>
                      <c:pt idx="1645">
                        <c:v>1.645</c:v>
                      </c:pt>
                      <c:pt idx="1646">
                        <c:v>1.6459999999999999</c:v>
                      </c:pt>
                      <c:pt idx="1647">
                        <c:v>1.647</c:v>
                      </c:pt>
                      <c:pt idx="1648">
                        <c:v>1.6479999999999999</c:v>
                      </c:pt>
                      <c:pt idx="1649">
                        <c:v>1.649</c:v>
                      </c:pt>
                      <c:pt idx="1650">
                        <c:v>1.65</c:v>
                      </c:pt>
                      <c:pt idx="1651">
                        <c:v>1.651</c:v>
                      </c:pt>
                      <c:pt idx="1652">
                        <c:v>1.6519999999999999</c:v>
                      </c:pt>
                      <c:pt idx="1653">
                        <c:v>1.653</c:v>
                      </c:pt>
                      <c:pt idx="1654">
                        <c:v>1.6539999999999999</c:v>
                      </c:pt>
                      <c:pt idx="1655">
                        <c:v>1.655</c:v>
                      </c:pt>
                      <c:pt idx="1656">
                        <c:v>1.6559999999999999</c:v>
                      </c:pt>
                      <c:pt idx="1657">
                        <c:v>1.657</c:v>
                      </c:pt>
                      <c:pt idx="1658">
                        <c:v>1.6579999999999999</c:v>
                      </c:pt>
                      <c:pt idx="1659">
                        <c:v>1.659</c:v>
                      </c:pt>
                      <c:pt idx="1660">
                        <c:v>1.66</c:v>
                      </c:pt>
                      <c:pt idx="1661">
                        <c:v>1.661</c:v>
                      </c:pt>
                      <c:pt idx="1662">
                        <c:v>1.6619999999999999</c:v>
                      </c:pt>
                      <c:pt idx="1663">
                        <c:v>1.663</c:v>
                      </c:pt>
                      <c:pt idx="1664">
                        <c:v>1.6639999999999999</c:v>
                      </c:pt>
                      <c:pt idx="1665">
                        <c:v>1.665</c:v>
                      </c:pt>
                      <c:pt idx="1666">
                        <c:v>1.6659999999999999</c:v>
                      </c:pt>
                      <c:pt idx="1667">
                        <c:v>1.667</c:v>
                      </c:pt>
                      <c:pt idx="1668">
                        <c:v>1.6679999999999999</c:v>
                      </c:pt>
                      <c:pt idx="1669">
                        <c:v>1.669</c:v>
                      </c:pt>
                      <c:pt idx="1670">
                        <c:v>1.67</c:v>
                      </c:pt>
                      <c:pt idx="1671">
                        <c:v>1.671</c:v>
                      </c:pt>
                      <c:pt idx="1672">
                        <c:v>1.6719999999999999</c:v>
                      </c:pt>
                      <c:pt idx="1673">
                        <c:v>1.673</c:v>
                      </c:pt>
                      <c:pt idx="1674">
                        <c:v>1.6739999999999999</c:v>
                      </c:pt>
                      <c:pt idx="1675">
                        <c:v>1.675</c:v>
                      </c:pt>
                      <c:pt idx="1676">
                        <c:v>1.6759999999999999</c:v>
                      </c:pt>
                      <c:pt idx="1677">
                        <c:v>1.677</c:v>
                      </c:pt>
                      <c:pt idx="1678">
                        <c:v>1.6779999999999999</c:v>
                      </c:pt>
                      <c:pt idx="1679">
                        <c:v>1.679</c:v>
                      </c:pt>
                      <c:pt idx="1680">
                        <c:v>1.68</c:v>
                      </c:pt>
                      <c:pt idx="1681">
                        <c:v>1.681</c:v>
                      </c:pt>
                      <c:pt idx="1682">
                        <c:v>1.6819999999999999</c:v>
                      </c:pt>
                      <c:pt idx="1683">
                        <c:v>1.6830000000000001</c:v>
                      </c:pt>
                      <c:pt idx="1684">
                        <c:v>1.6839999999999999</c:v>
                      </c:pt>
                      <c:pt idx="1685">
                        <c:v>1.6850000000000001</c:v>
                      </c:pt>
                      <c:pt idx="1686">
                        <c:v>1.6859999999999999</c:v>
                      </c:pt>
                      <c:pt idx="1687">
                        <c:v>1.6870000000000001</c:v>
                      </c:pt>
                      <c:pt idx="1688">
                        <c:v>1.6879999999999999</c:v>
                      </c:pt>
                      <c:pt idx="1689">
                        <c:v>1.6890000000000001</c:v>
                      </c:pt>
                      <c:pt idx="1690">
                        <c:v>1.69</c:v>
                      </c:pt>
                      <c:pt idx="1691">
                        <c:v>1.6910000000000001</c:v>
                      </c:pt>
                      <c:pt idx="1692">
                        <c:v>1.6919999999999999</c:v>
                      </c:pt>
                      <c:pt idx="1693">
                        <c:v>1.6930000000000001</c:v>
                      </c:pt>
                      <c:pt idx="1694">
                        <c:v>1.694</c:v>
                      </c:pt>
                      <c:pt idx="1695">
                        <c:v>1.6950000000000001</c:v>
                      </c:pt>
                      <c:pt idx="1696">
                        <c:v>1.696</c:v>
                      </c:pt>
                      <c:pt idx="1697">
                        <c:v>1.6970000000000001</c:v>
                      </c:pt>
                      <c:pt idx="1698">
                        <c:v>1.698</c:v>
                      </c:pt>
                      <c:pt idx="1699">
                        <c:v>1.6990000000000001</c:v>
                      </c:pt>
                      <c:pt idx="1700">
                        <c:v>1.7</c:v>
                      </c:pt>
                      <c:pt idx="1701">
                        <c:v>1.7010000000000001</c:v>
                      </c:pt>
                      <c:pt idx="1702">
                        <c:v>1.702</c:v>
                      </c:pt>
                      <c:pt idx="1703">
                        <c:v>1.7030000000000001</c:v>
                      </c:pt>
                      <c:pt idx="1704">
                        <c:v>1.704</c:v>
                      </c:pt>
                      <c:pt idx="1705">
                        <c:v>1.7050000000000001</c:v>
                      </c:pt>
                      <c:pt idx="1706">
                        <c:v>1.706</c:v>
                      </c:pt>
                      <c:pt idx="1707">
                        <c:v>1.7070000000000001</c:v>
                      </c:pt>
                      <c:pt idx="1708">
                        <c:v>1.708</c:v>
                      </c:pt>
                      <c:pt idx="1709">
                        <c:v>1.7090000000000001</c:v>
                      </c:pt>
                      <c:pt idx="1710">
                        <c:v>1.71</c:v>
                      </c:pt>
                      <c:pt idx="1711">
                        <c:v>1.7110000000000001</c:v>
                      </c:pt>
                      <c:pt idx="1712">
                        <c:v>1.712</c:v>
                      </c:pt>
                      <c:pt idx="1713">
                        <c:v>1.7130000000000001</c:v>
                      </c:pt>
                      <c:pt idx="1714">
                        <c:v>1.714</c:v>
                      </c:pt>
                      <c:pt idx="1715">
                        <c:v>1.7150000000000001</c:v>
                      </c:pt>
                      <c:pt idx="1716">
                        <c:v>1.716</c:v>
                      </c:pt>
                      <c:pt idx="1717">
                        <c:v>1.7170000000000001</c:v>
                      </c:pt>
                      <c:pt idx="1718">
                        <c:v>1.718</c:v>
                      </c:pt>
                      <c:pt idx="1719">
                        <c:v>1.7190000000000001</c:v>
                      </c:pt>
                      <c:pt idx="1720">
                        <c:v>1.72</c:v>
                      </c:pt>
                      <c:pt idx="1721">
                        <c:v>1.7210000000000001</c:v>
                      </c:pt>
                      <c:pt idx="1722">
                        <c:v>1.722</c:v>
                      </c:pt>
                      <c:pt idx="1723">
                        <c:v>1.7230000000000001</c:v>
                      </c:pt>
                      <c:pt idx="1724">
                        <c:v>1.724</c:v>
                      </c:pt>
                      <c:pt idx="1725">
                        <c:v>1.7250000000000001</c:v>
                      </c:pt>
                      <c:pt idx="1726">
                        <c:v>1.726</c:v>
                      </c:pt>
                      <c:pt idx="1727">
                        <c:v>1.7270000000000001</c:v>
                      </c:pt>
                      <c:pt idx="1728">
                        <c:v>1.728</c:v>
                      </c:pt>
                      <c:pt idx="1729">
                        <c:v>1.7290000000000001</c:v>
                      </c:pt>
                      <c:pt idx="1730">
                        <c:v>1.73</c:v>
                      </c:pt>
                      <c:pt idx="1731">
                        <c:v>1.7310000000000001</c:v>
                      </c:pt>
                      <c:pt idx="1732">
                        <c:v>1.732</c:v>
                      </c:pt>
                      <c:pt idx="1733">
                        <c:v>1.7330000000000001</c:v>
                      </c:pt>
                      <c:pt idx="1734">
                        <c:v>1.734</c:v>
                      </c:pt>
                      <c:pt idx="1735">
                        <c:v>1.7350000000000001</c:v>
                      </c:pt>
                      <c:pt idx="1736">
                        <c:v>1.736</c:v>
                      </c:pt>
                      <c:pt idx="1737">
                        <c:v>1.7370000000000001</c:v>
                      </c:pt>
                      <c:pt idx="1738">
                        <c:v>1.738</c:v>
                      </c:pt>
                      <c:pt idx="1739">
                        <c:v>1.7390000000000001</c:v>
                      </c:pt>
                      <c:pt idx="1740">
                        <c:v>1.74</c:v>
                      </c:pt>
                      <c:pt idx="1741">
                        <c:v>1.7410000000000001</c:v>
                      </c:pt>
                      <c:pt idx="1742">
                        <c:v>1.742</c:v>
                      </c:pt>
                      <c:pt idx="1743">
                        <c:v>1.7430000000000001</c:v>
                      </c:pt>
                      <c:pt idx="1744">
                        <c:v>1.744</c:v>
                      </c:pt>
                      <c:pt idx="1745">
                        <c:v>1.7450000000000001</c:v>
                      </c:pt>
                      <c:pt idx="1746">
                        <c:v>1.746</c:v>
                      </c:pt>
                      <c:pt idx="1747">
                        <c:v>1.7470000000000001</c:v>
                      </c:pt>
                      <c:pt idx="1748">
                        <c:v>1.748</c:v>
                      </c:pt>
                      <c:pt idx="1749">
                        <c:v>1.7490000000000001</c:v>
                      </c:pt>
                      <c:pt idx="1750">
                        <c:v>1.75</c:v>
                      </c:pt>
                      <c:pt idx="1751">
                        <c:v>1.7509999999999999</c:v>
                      </c:pt>
                      <c:pt idx="1752">
                        <c:v>1.752</c:v>
                      </c:pt>
                      <c:pt idx="1753">
                        <c:v>1.7529999999999999</c:v>
                      </c:pt>
                      <c:pt idx="1754">
                        <c:v>1.754</c:v>
                      </c:pt>
                      <c:pt idx="1755">
                        <c:v>1.7549999999999999</c:v>
                      </c:pt>
                      <c:pt idx="1756">
                        <c:v>1.756</c:v>
                      </c:pt>
                      <c:pt idx="1757">
                        <c:v>1.7569999999999999</c:v>
                      </c:pt>
                      <c:pt idx="1758">
                        <c:v>1.758</c:v>
                      </c:pt>
                      <c:pt idx="1759">
                        <c:v>1.7589999999999999</c:v>
                      </c:pt>
                      <c:pt idx="1760">
                        <c:v>1.76</c:v>
                      </c:pt>
                      <c:pt idx="1761">
                        <c:v>1.7609999999999999</c:v>
                      </c:pt>
                      <c:pt idx="1762">
                        <c:v>1.762</c:v>
                      </c:pt>
                      <c:pt idx="1763">
                        <c:v>1.7629999999999999</c:v>
                      </c:pt>
                      <c:pt idx="1764">
                        <c:v>1.764</c:v>
                      </c:pt>
                      <c:pt idx="1765">
                        <c:v>1.7649999999999999</c:v>
                      </c:pt>
                      <c:pt idx="1766">
                        <c:v>1.766</c:v>
                      </c:pt>
                      <c:pt idx="1767">
                        <c:v>1.7669999999999999</c:v>
                      </c:pt>
                      <c:pt idx="1768">
                        <c:v>1.768</c:v>
                      </c:pt>
                      <c:pt idx="1769">
                        <c:v>1.7689999999999999</c:v>
                      </c:pt>
                      <c:pt idx="1770">
                        <c:v>1.77</c:v>
                      </c:pt>
                      <c:pt idx="1771">
                        <c:v>1.7709999999999999</c:v>
                      </c:pt>
                      <c:pt idx="1772">
                        <c:v>1.772</c:v>
                      </c:pt>
                      <c:pt idx="1773">
                        <c:v>1.7729999999999999</c:v>
                      </c:pt>
                      <c:pt idx="1774">
                        <c:v>1.774</c:v>
                      </c:pt>
                      <c:pt idx="1775">
                        <c:v>1.7749999999999999</c:v>
                      </c:pt>
                      <c:pt idx="1776">
                        <c:v>1.776</c:v>
                      </c:pt>
                      <c:pt idx="1777">
                        <c:v>1.7769999999999999</c:v>
                      </c:pt>
                      <c:pt idx="1778">
                        <c:v>1.778</c:v>
                      </c:pt>
                      <c:pt idx="1779">
                        <c:v>1.7789999999999999</c:v>
                      </c:pt>
                      <c:pt idx="1780">
                        <c:v>1.78</c:v>
                      </c:pt>
                      <c:pt idx="1781">
                        <c:v>1.7809999999999999</c:v>
                      </c:pt>
                      <c:pt idx="1782">
                        <c:v>1.782</c:v>
                      </c:pt>
                      <c:pt idx="1783">
                        <c:v>1.7829999999999999</c:v>
                      </c:pt>
                      <c:pt idx="1784">
                        <c:v>1.784</c:v>
                      </c:pt>
                      <c:pt idx="1785">
                        <c:v>1.7849999999999999</c:v>
                      </c:pt>
                      <c:pt idx="1786">
                        <c:v>1.786</c:v>
                      </c:pt>
                      <c:pt idx="1787">
                        <c:v>1.7869999999999999</c:v>
                      </c:pt>
                      <c:pt idx="1788">
                        <c:v>1.788</c:v>
                      </c:pt>
                      <c:pt idx="1789">
                        <c:v>1.7889999999999999</c:v>
                      </c:pt>
                      <c:pt idx="1790">
                        <c:v>1.79</c:v>
                      </c:pt>
                      <c:pt idx="1791">
                        <c:v>1.7909999999999999</c:v>
                      </c:pt>
                      <c:pt idx="1792">
                        <c:v>1.792</c:v>
                      </c:pt>
                      <c:pt idx="1793">
                        <c:v>1.7929999999999999</c:v>
                      </c:pt>
                      <c:pt idx="1794">
                        <c:v>1.794</c:v>
                      </c:pt>
                      <c:pt idx="1795">
                        <c:v>1.7949999999999999</c:v>
                      </c:pt>
                      <c:pt idx="1796">
                        <c:v>1.796</c:v>
                      </c:pt>
                      <c:pt idx="1797">
                        <c:v>1.7969999999999999</c:v>
                      </c:pt>
                      <c:pt idx="1798">
                        <c:v>1.798</c:v>
                      </c:pt>
                      <c:pt idx="1799">
                        <c:v>1.7989999999999999</c:v>
                      </c:pt>
                      <c:pt idx="1800">
                        <c:v>1.8</c:v>
                      </c:pt>
                      <c:pt idx="1801">
                        <c:v>1.8009999999999999</c:v>
                      </c:pt>
                      <c:pt idx="1802">
                        <c:v>1.802</c:v>
                      </c:pt>
                      <c:pt idx="1803">
                        <c:v>1.8029999999999999</c:v>
                      </c:pt>
                      <c:pt idx="1804">
                        <c:v>1.804</c:v>
                      </c:pt>
                      <c:pt idx="1805">
                        <c:v>1.8049999999999999</c:v>
                      </c:pt>
                      <c:pt idx="1806">
                        <c:v>1.806</c:v>
                      </c:pt>
                      <c:pt idx="1807">
                        <c:v>1.8069999999999999</c:v>
                      </c:pt>
                      <c:pt idx="1808">
                        <c:v>1.8080000000000001</c:v>
                      </c:pt>
                      <c:pt idx="1809">
                        <c:v>1.8089999999999999</c:v>
                      </c:pt>
                      <c:pt idx="1810">
                        <c:v>1.81</c:v>
                      </c:pt>
                      <c:pt idx="1811">
                        <c:v>1.8109999999999999</c:v>
                      </c:pt>
                      <c:pt idx="1812">
                        <c:v>1.8120000000000001</c:v>
                      </c:pt>
                      <c:pt idx="1813">
                        <c:v>1.8129999999999999</c:v>
                      </c:pt>
                      <c:pt idx="1814">
                        <c:v>1.8140000000000001</c:v>
                      </c:pt>
                      <c:pt idx="1815">
                        <c:v>1.8149999999999999</c:v>
                      </c:pt>
                      <c:pt idx="1816">
                        <c:v>1.8160000000000001</c:v>
                      </c:pt>
                      <c:pt idx="1817">
                        <c:v>1.8169999999999999</c:v>
                      </c:pt>
                      <c:pt idx="1818">
                        <c:v>1.8180000000000001</c:v>
                      </c:pt>
                      <c:pt idx="1819">
                        <c:v>1.819</c:v>
                      </c:pt>
                      <c:pt idx="1820">
                        <c:v>1.82</c:v>
                      </c:pt>
                      <c:pt idx="1821">
                        <c:v>1.821</c:v>
                      </c:pt>
                      <c:pt idx="1822">
                        <c:v>1.8220000000000001</c:v>
                      </c:pt>
                      <c:pt idx="1823">
                        <c:v>1.823</c:v>
                      </c:pt>
                      <c:pt idx="1824">
                        <c:v>1.8240000000000001</c:v>
                      </c:pt>
                      <c:pt idx="1825">
                        <c:v>1.825</c:v>
                      </c:pt>
                      <c:pt idx="1826">
                        <c:v>1.8260000000000001</c:v>
                      </c:pt>
                      <c:pt idx="1827">
                        <c:v>1.827</c:v>
                      </c:pt>
                      <c:pt idx="1828">
                        <c:v>1.8280000000000001</c:v>
                      </c:pt>
                      <c:pt idx="1829">
                        <c:v>1.829</c:v>
                      </c:pt>
                      <c:pt idx="1830">
                        <c:v>1.83</c:v>
                      </c:pt>
                      <c:pt idx="1831">
                        <c:v>1.831</c:v>
                      </c:pt>
                      <c:pt idx="1832">
                        <c:v>1.8320000000000001</c:v>
                      </c:pt>
                      <c:pt idx="1833">
                        <c:v>1.833</c:v>
                      </c:pt>
                      <c:pt idx="1834">
                        <c:v>1.8340000000000001</c:v>
                      </c:pt>
                      <c:pt idx="1835">
                        <c:v>1.835</c:v>
                      </c:pt>
                      <c:pt idx="1836">
                        <c:v>1.8360000000000001</c:v>
                      </c:pt>
                      <c:pt idx="1837">
                        <c:v>1.837</c:v>
                      </c:pt>
                      <c:pt idx="1838">
                        <c:v>1.8380000000000001</c:v>
                      </c:pt>
                      <c:pt idx="1839">
                        <c:v>1.839</c:v>
                      </c:pt>
                      <c:pt idx="1840">
                        <c:v>1.84</c:v>
                      </c:pt>
                      <c:pt idx="1841">
                        <c:v>1.841</c:v>
                      </c:pt>
                      <c:pt idx="1842">
                        <c:v>1.8420000000000001</c:v>
                      </c:pt>
                      <c:pt idx="1843">
                        <c:v>1.843</c:v>
                      </c:pt>
                      <c:pt idx="1844">
                        <c:v>1.8440000000000001</c:v>
                      </c:pt>
                      <c:pt idx="1845">
                        <c:v>1.845</c:v>
                      </c:pt>
                      <c:pt idx="1846">
                        <c:v>1.8460000000000001</c:v>
                      </c:pt>
                      <c:pt idx="1847">
                        <c:v>1.847</c:v>
                      </c:pt>
                      <c:pt idx="1848">
                        <c:v>1.8480000000000001</c:v>
                      </c:pt>
                      <c:pt idx="1849">
                        <c:v>1.849</c:v>
                      </c:pt>
                      <c:pt idx="1850">
                        <c:v>1.85</c:v>
                      </c:pt>
                      <c:pt idx="1851">
                        <c:v>1.851</c:v>
                      </c:pt>
                      <c:pt idx="1852">
                        <c:v>1.8520000000000001</c:v>
                      </c:pt>
                      <c:pt idx="1853">
                        <c:v>1.853</c:v>
                      </c:pt>
                      <c:pt idx="1854">
                        <c:v>1.8540000000000001</c:v>
                      </c:pt>
                      <c:pt idx="1855">
                        <c:v>1.855</c:v>
                      </c:pt>
                      <c:pt idx="1856">
                        <c:v>1.8560000000000001</c:v>
                      </c:pt>
                      <c:pt idx="1857">
                        <c:v>1.857</c:v>
                      </c:pt>
                      <c:pt idx="1858">
                        <c:v>1.8580000000000001</c:v>
                      </c:pt>
                      <c:pt idx="1859">
                        <c:v>1.859</c:v>
                      </c:pt>
                      <c:pt idx="1860">
                        <c:v>1.86</c:v>
                      </c:pt>
                      <c:pt idx="1861">
                        <c:v>1.861</c:v>
                      </c:pt>
                      <c:pt idx="1862">
                        <c:v>1.8620000000000001</c:v>
                      </c:pt>
                      <c:pt idx="1863">
                        <c:v>1.863</c:v>
                      </c:pt>
                      <c:pt idx="1864">
                        <c:v>1.8640000000000001</c:v>
                      </c:pt>
                      <c:pt idx="1865">
                        <c:v>1.865</c:v>
                      </c:pt>
                      <c:pt idx="1866">
                        <c:v>1.8660000000000001</c:v>
                      </c:pt>
                      <c:pt idx="1867">
                        <c:v>1.867</c:v>
                      </c:pt>
                      <c:pt idx="1868">
                        <c:v>1.8680000000000001</c:v>
                      </c:pt>
                      <c:pt idx="1869">
                        <c:v>1.869</c:v>
                      </c:pt>
                      <c:pt idx="1870">
                        <c:v>1.87</c:v>
                      </c:pt>
                      <c:pt idx="1871">
                        <c:v>1.871</c:v>
                      </c:pt>
                      <c:pt idx="1872">
                        <c:v>1.8720000000000001</c:v>
                      </c:pt>
                      <c:pt idx="1873">
                        <c:v>1.873</c:v>
                      </c:pt>
                      <c:pt idx="1874">
                        <c:v>1.8740000000000001</c:v>
                      </c:pt>
                      <c:pt idx="1875">
                        <c:v>1.875</c:v>
                      </c:pt>
                      <c:pt idx="1876">
                        <c:v>1.8759999999999999</c:v>
                      </c:pt>
                      <c:pt idx="1877">
                        <c:v>1.877</c:v>
                      </c:pt>
                      <c:pt idx="1878">
                        <c:v>1.8779999999999999</c:v>
                      </c:pt>
                      <c:pt idx="1879">
                        <c:v>1.879</c:v>
                      </c:pt>
                      <c:pt idx="1880">
                        <c:v>1.88</c:v>
                      </c:pt>
                      <c:pt idx="1881">
                        <c:v>1.881</c:v>
                      </c:pt>
                      <c:pt idx="1882">
                        <c:v>1.8819999999999999</c:v>
                      </c:pt>
                      <c:pt idx="1883">
                        <c:v>1.883</c:v>
                      </c:pt>
                      <c:pt idx="1884">
                        <c:v>1.8839999999999999</c:v>
                      </c:pt>
                      <c:pt idx="1885">
                        <c:v>1.885</c:v>
                      </c:pt>
                      <c:pt idx="1886">
                        <c:v>1.8859999999999999</c:v>
                      </c:pt>
                      <c:pt idx="1887">
                        <c:v>1.887</c:v>
                      </c:pt>
                      <c:pt idx="1888">
                        <c:v>1.8879999999999999</c:v>
                      </c:pt>
                      <c:pt idx="1889">
                        <c:v>1.889</c:v>
                      </c:pt>
                      <c:pt idx="1890">
                        <c:v>1.89</c:v>
                      </c:pt>
                      <c:pt idx="1891">
                        <c:v>1.891</c:v>
                      </c:pt>
                      <c:pt idx="1892">
                        <c:v>1.8919999999999999</c:v>
                      </c:pt>
                      <c:pt idx="1893">
                        <c:v>1.893</c:v>
                      </c:pt>
                      <c:pt idx="1894">
                        <c:v>1.8939999999999999</c:v>
                      </c:pt>
                      <c:pt idx="1895">
                        <c:v>1.895</c:v>
                      </c:pt>
                      <c:pt idx="1896">
                        <c:v>1.8959999999999999</c:v>
                      </c:pt>
                      <c:pt idx="1897">
                        <c:v>1.897</c:v>
                      </c:pt>
                      <c:pt idx="1898">
                        <c:v>1.8979999999999999</c:v>
                      </c:pt>
                      <c:pt idx="1899">
                        <c:v>1.899</c:v>
                      </c:pt>
                      <c:pt idx="1900">
                        <c:v>1.9</c:v>
                      </c:pt>
                      <c:pt idx="1901">
                        <c:v>1.901</c:v>
                      </c:pt>
                      <c:pt idx="1902">
                        <c:v>1.9019999999999999</c:v>
                      </c:pt>
                      <c:pt idx="1903">
                        <c:v>1.903</c:v>
                      </c:pt>
                      <c:pt idx="1904">
                        <c:v>1.9039999999999999</c:v>
                      </c:pt>
                      <c:pt idx="1905">
                        <c:v>1.905</c:v>
                      </c:pt>
                      <c:pt idx="1906">
                        <c:v>1.9059999999999999</c:v>
                      </c:pt>
                      <c:pt idx="1907">
                        <c:v>1.907</c:v>
                      </c:pt>
                      <c:pt idx="1908">
                        <c:v>1.9079999999999999</c:v>
                      </c:pt>
                      <c:pt idx="1909">
                        <c:v>1.909</c:v>
                      </c:pt>
                      <c:pt idx="1910">
                        <c:v>1.91</c:v>
                      </c:pt>
                      <c:pt idx="1911">
                        <c:v>1.911</c:v>
                      </c:pt>
                      <c:pt idx="1912">
                        <c:v>1.9119999999999999</c:v>
                      </c:pt>
                      <c:pt idx="1913">
                        <c:v>1.913</c:v>
                      </c:pt>
                      <c:pt idx="1914">
                        <c:v>1.9139999999999999</c:v>
                      </c:pt>
                      <c:pt idx="1915">
                        <c:v>1.915</c:v>
                      </c:pt>
                      <c:pt idx="1916">
                        <c:v>1.9159999999999999</c:v>
                      </c:pt>
                      <c:pt idx="1917">
                        <c:v>1.917</c:v>
                      </c:pt>
                      <c:pt idx="1918">
                        <c:v>1.9179999999999999</c:v>
                      </c:pt>
                      <c:pt idx="1919">
                        <c:v>1.919</c:v>
                      </c:pt>
                      <c:pt idx="1920">
                        <c:v>1.92</c:v>
                      </c:pt>
                      <c:pt idx="1921">
                        <c:v>1.921</c:v>
                      </c:pt>
                      <c:pt idx="1922">
                        <c:v>1.9219999999999999</c:v>
                      </c:pt>
                      <c:pt idx="1923">
                        <c:v>1.923</c:v>
                      </c:pt>
                      <c:pt idx="1924">
                        <c:v>1.9239999999999999</c:v>
                      </c:pt>
                      <c:pt idx="1925">
                        <c:v>1.925</c:v>
                      </c:pt>
                      <c:pt idx="1926">
                        <c:v>1.9259999999999999</c:v>
                      </c:pt>
                      <c:pt idx="1927">
                        <c:v>1.927</c:v>
                      </c:pt>
                      <c:pt idx="1928">
                        <c:v>1.9279999999999999</c:v>
                      </c:pt>
                      <c:pt idx="1929">
                        <c:v>1.929</c:v>
                      </c:pt>
                      <c:pt idx="1930">
                        <c:v>1.93</c:v>
                      </c:pt>
                      <c:pt idx="1931">
                        <c:v>1.931</c:v>
                      </c:pt>
                      <c:pt idx="1932">
                        <c:v>1.9319999999999999</c:v>
                      </c:pt>
                      <c:pt idx="1933">
                        <c:v>1.9330000000000001</c:v>
                      </c:pt>
                      <c:pt idx="1934">
                        <c:v>1.9339999999999999</c:v>
                      </c:pt>
                      <c:pt idx="1935">
                        <c:v>1.9350000000000001</c:v>
                      </c:pt>
                      <c:pt idx="1936">
                        <c:v>1.9359999999999999</c:v>
                      </c:pt>
                      <c:pt idx="1937">
                        <c:v>1.9370000000000001</c:v>
                      </c:pt>
                      <c:pt idx="1938">
                        <c:v>1.9379999999999999</c:v>
                      </c:pt>
                      <c:pt idx="1939">
                        <c:v>1.9390000000000001</c:v>
                      </c:pt>
                      <c:pt idx="1940">
                        <c:v>1.94</c:v>
                      </c:pt>
                      <c:pt idx="1941">
                        <c:v>1.9410000000000001</c:v>
                      </c:pt>
                      <c:pt idx="1942">
                        <c:v>1.9419999999999999</c:v>
                      </c:pt>
                      <c:pt idx="1943">
                        <c:v>1.9430000000000001</c:v>
                      </c:pt>
                      <c:pt idx="1944">
                        <c:v>1.944</c:v>
                      </c:pt>
                      <c:pt idx="1945">
                        <c:v>1.9450000000000001</c:v>
                      </c:pt>
                      <c:pt idx="1946">
                        <c:v>1.946</c:v>
                      </c:pt>
                      <c:pt idx="1947">
                        <c:v>1.9470000000000001</c:v>
                      </c:pt>
                      <c:pt idx="1948">
                        <c:v>1.948</c:v>
                      </c:pt>
                      <c:pt idx="1949">
                        <c:v>1.9490000000000001</c:v>
                      </c:pt>
                      <c:pt idx="1950">
                        <c:v>1.95</c:v>
                      </c:pt>
                      <c:pt idx="1951">
                        <c:v>1.9510000000000001</c:v>
                      </c:pt>
                      <c:pt idx="1952">
                        <c:v>1.952</c:v>
                      </c:pt>
                      <c:pt idx="1953">
                        <c:v>1.9530000000000001</c:v>
                      </c:pt>
                      <c:pt idx="1954">
                        <c:v>1.954</c:v>
                      </c:pt>
                      <c:pt idx="1955">
                        <c:v>1.9550000000000001</c:v>
                      </c:pt>
                      <c:pt idx="1956">
                        <c:v>1.956</c:v>
                      </c:pt>
                      <c:pt idx="1957">
                        <c:v>1.9570000000000001</c:v>
                      </c:pt>
                      <c:pt idx="1958">
                        <c:v>1.958</c:v>
                      </c:pt>
                      <c:pt idx="1959">
                        <c:v>1.9590000000000001</c:v>
                      </c:pt>
                      <c:pt idx="1960">
                        <c:v>1.96</c:v>
                      </c:pt>
                      <c:pt idx="1961">
                        <c:v>1.9610000000000001</c:v>
                      </c:pt>
                      <c:pt idx="1962">
                        <c:v>1.962</c:v>
                      </c:pt>
                      <c:pt idx="1963">
                        <c:v>1.9630000000000001</c:v>
                      </c:pt>
                      <c:pt idx="1964">
                        <c:v>1.964</c:v>
                      </c:pt>
                      <c:pt idx="1965">
                        <c:v>1.9650000000000001</c:v>
                      </c:pt>
                      <c:pt idx="1966">
                        <c:v>1.966</c:v>
                      </c:pt>
                      <c:pt idx="1967">
                        <c:v>1.9670000000000001</c:v>
                      </c:pt>
                      <c:pt idx="1968">
                        <c:v>1.968</c:v>
                      </c:pt>
                      <c:pt idx="1969">
                        <c:v>1.9690000000000001</c:v>
                      </c:pt>
                      <c:pt idx="1970">
                        <c:v>1.97</c:v>
                      </c:pt>
                      <c:pt idx="1971">
                        <c:v>1.9710000000000001</c:v>
                      </c:pt>
                      <c:pt idx="1972">
                        <c:v>1.972</c:v>
                      </c:pt>
                      <c:pt idx="1973">
                        <c:v>1.9730000000000001</c:v>
                      </c:pt>
                      <c:pt idx="1974">
                        <c:v>1.974</c:v>
                      </c:pt>
                      <c:pt idx="1975">
                        <c:v>1.9750000000000001</c:v>
                      </c:pt>
                      <c:pt idx="1976">
                        <c:v>1.976</c:v>
                      </c:pt>
                      <c:pt idx="1977">
                        <c:v>1.9770000000000001</c:v>
                      </c:pt>
                      <c:pt idx="1978">
                        <c:v>1.978</c:v>
                      </c:pt>
                      <c:pt idx="1979">
                        <c:v>1.9790000000000001</c:v>
                      </c:pt>
                      <c:pt idx="1980">
                        <c:v>1.98</c:v>
                      </c:pt>
                      <c:pt idx="1981">
                        <c:v>1.9810000000000001</c:v>
                      </c:pt>
                      <c:pt idx="1982">
                        <c:v>1.982</c:v>
                      </c:pt>
                      <c:pt idx="1983">
                        <c:v>1.9830000000000001</c:v>
                      </c:pt>
                      <c:pt idx="1984">
                        <c:v>1.984</c:v>
                      </c:pt>
                      <c:pt idx="1985">
                        <c:v>1.9850000000000001</c:v>
                      </c:pt>
                      <c:pt idx="1986">
                        <c:v>1.986</c:v>
                      </c:pt>
                      <c:pt idx="1987">
                        <c:v>1.9870000000000001</c:v>
                      </c:pt>
                      <c:pt idx="1988">
                        <c:v>1.988</c:v>
                      </c:pt>
                      <c:pt idx="1989">
                        <c:v>1.9890000000000001</c:v>
                      </c:pt>
                      <c:pt idx="1990">
                        <c:v>1.99</c:v>
                      </c:pt>
                      <c:pt idx="1991">
                        <c:v>1.9910000000000001</c:v>
                      </c:pt>
                      <c:pt idx="1992">
                        <c:v>1.992</c:v>
                      </c:pt>
                      <c:pt idx="1993">
                        <c:v>1.9930000000000001</c:v>
                      </c:pt>
                      <c:pt idx="1994">
                        <c:v>1.994</c:v>
                      </c:pt>
                      <c:pt idx="1995">
                        <c:v>1.9950000000000001</c:v>
                      </c:pt>
                      <c:pt idx="1996">
                        <c:v>1.996</c:v>
                      </c:pt>
                      <c:pt idx="1997">
                        <c:v>1.9970000000000001</c:v>
                      </c:pt>
                      <c:pt idx="1998">
                        <c:v>1.998</c:v>
                      </c:pt>
                      <c:pt idx="1999">
                        <c:v>1.9990000000000001</c:v>
                      </c:pt>
                      <c:pt idx="2000">
                        <c:v>2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Air!$L$9:$L$2009</c15:sqref>
                        </c15:formulaRef>
                      </c:ext>
                    </c:extLst>
                    <c:numCache>
                      <c:formatCode>0.000</c:formatCode>
                      <c:ptCount val="2001"/>
                      <c:pt idx="1">
                        <c:v>2.8307533032746939E+20</c:v>
                      </c:pt>
                      <c:pt idx="2">
                        <c:v>1064096481.2035973</c:v>
                      </c:pt>
                      <c:pt idx="3">
                        <c:v>196979.90741199153</c:v>
                      </c:pt>
                      <c:pt idx="4">
                        <c:v>2917.6654793908051</c:v>
                      </c:pt>
                      <c:pt idx="5">
                        <c:v>245.10400568190875</c:v>
                      </c:pt>
                      <c:pt idx="6">
                        <c:v>48.618503565452308</c:v>
                      </c:pt>
                      <c:pt idx="7">
                        <c:v>15.680855672112902</c:v>
                      </c:pt>
                      <c:pt idx="8">
                        <c:v>6.8324701002092123</c:v>
                      </c:pt>
                      <c:pt idx="9">
                        <c:v>3.6308591414346156</c:v>
                      </c:pt>
                      <c:pt idx="10">
                        <c:v>2.2140641620418715</c:v>
                      </c:pt>
                      <c:pt idx="11">
                        <c:v>1.4906777807050366</c:v>
                      </c:pt>
                      <c:pt idx="12">
                        <c:v>1.0802055756062618</c:v>
                      </c:pt>
                      <c:pt idx="13">
                        <c:v>0.8278198111409133</c:v>
                      </c:pt>
                      <c:pt idx="14">
                        <c:v>0.66261901483368346</c:v>
                      </c:pt>
                      <c:pt idx="15">
                        <c:v>0.5489735166551698</c:v>
                      </c:pt>
                      <c:pt idx="16">
                        <c:v>0.46758854049975906</c:v>
                      </c:pt>
                      <c:pt idx="17">
                        <c:v>0.40735454830601703</c:v>
                      </c:pt>
                      <c:pt idx="18">
                        <c:v>0.36153966461737802</c:v>
                      </c:pt>
                      <c:pt idx="19">
                        <c:v>0.32588489699706485</c:v>
                      </c:pt>
                      <c:pt idx="20">
                        <c:v>0.29759463449745677</c:v>
                      </c:pt>
                      <c:pt idx="21">
                        <c:v>0.27477456810817852</c:v>
                      </c:pt>
                      <c:pt idx="22">
                        <c:v>0.25610510020501664</c:v>
                      </c:pt>
                      <c:pt idx="23">
                        <c:v>0.24064439463769427</c:v>
                      </c:pt>
                      <c:pt idx="24">
                        <c:v>0.22770566007260462</c:v>
                      </c:pt>
                      <c:pt idx="25">
                        <c:v>0.21677844146158642</c:v>
                      </c:pt>
                      <c:pt idx="26">
                        <c:v>0.20747681841431703</c:v>
                      </c:pt>
                      <c:pt idx="27">
                        <c:v>0.19950451467112756</c:v>
                      </c:pt>
                      <c:pt idx="28">
                        <c:v>0.19263090310406136</c:v>
                      </c:pt>
                      <c:pt idx="29">
                        <c:v>0.18667418956754472</c:v>
                      </c:pt>
                      <c:pt idx="30">
                        <c:v>0.1814894239323884</c:v>
                      </c:pt>
                      <c:pt idx="31">
                        <c:v>0.17695981773521247</c:v>
                      </c:pt>
                      <c:pt idx="32">
                        <c:v>0.17299036560451733</c:v>
                      </c:pt>
                      <c:pt idx="33">
                        <c:v>0.16950309696442145</c:v>
                      </c:pt>
                      <c:pt idx="34">
                        <c:v>0.16643349808499835</c:v>
                      </c:pt>
                      <c:pt idx="35">
                        <c:v>0.16372778551681366</c:v>
                      </c:pt>
                      <c:pt idx="36">
                        <c:v>0.16134080653217031</c:v>
                      </c:pt>
                      <c:pt idx="37">
                        <c:v>0.15923440662946942</c:v>
                      </c:pt>
                      <c:pt idx="38">
                        <c:v>0.15737614867500388</c:v>
                      </c:pt>
                      <c:pt idx="39">
                        <c:v>0.15573829942133544</c:v>
                      </c:pt>
                      <c:pt idx="40">
                        <c:v>0.15429702122787897</c:v>
                      </c:pt>
                      <c:pt idx="41">
                        <c:v>0.1530317226428605</c:v>
                      </c:pt>
                      <c:pt idx="42">
                        <c:v>0.15192453297965736</c:v>
                      </c:pt>
                      <c:pt idx="43">
                        <c:v>0.15095987441969497</c:v>
                      </c:pt>
                      <c:pt idx="44">
                        <c:v>0.15012411138135492</c:v>
                      </c:pt>
                      <c:pt idx="45">
                        <c:v>0.14940526152314462</c:v>
                      </c:pt>
                      <c:pt idx="46">
                        <c:v>0.14879275623049623</c:v>
                      </c:pt>
                      <c:pt idx="47">
                        <c:v>0.14827724107464951</c:v>
                      </c:pt>
                      <c:pt idx="48">
                        <c:v>0.14785040874806549</c:v>
                      </c:pt>
                      <c:pt idx="49">
                        <c:v>0.14750485853196552</c:v>
                      </c:pt>
                      <c:pt idx="50">
                        <c:v>0.14723397755327622</c:v>
                      </c:pt>
                      <c:pt idx="51">
                        <c:v>0.14703184002528902</c:v>
                      </c:pt>
                      <c:pt idx="52">
                        <c:v>0.14689312140154476</c:v>
                      </c:pt>
                      <c:pt idx="53">
                        <c:v>0.14681302495271198</c:v>
                      </c:pt>
                      <c:pt idx="54">
                        <c:v>0.14678721873678843</c:v>
                      </c:pt>
                      <c:pt idx="55">
                        <c:v>0.14681178130047434</c:v>
                      </c:pt>
                      <c:pt idx="56">
                        <c:v>0.14688315474435751</c:v>
                      </c:pt>
                      <c:pt idx="57">
                        <c:v>0.14699810402216856</c:v>
                      </c:pt>
                      <c:pt idx="58">
                        <c:v>0.14715368153680419</c:v>
                      </c:pt>
                      <c:pt idx="59">
                        <c:v>0.14734719625237069</c:v>
                      </c:pt>
                      <c:pt idx="60">
                        <c:v>0.14757618666941699</c:v>
                      </c:pt>
                      <c:pt idx="61">
                        <c:v>0.14783839711547589</c:v>
                      </c:pt>
                      <c:pt idx="62">
                        <c:v>0.1481317568894879</c:v>
                      </c:pt>
                      <c:pt idx="63">
                        <c:v>0.14845436187017061</c:v>
                      </c:pt>
                      <c:pt idx="64">
                        <c:v>0.14880445825773575</c:v>
                      </c:pt>
                      <c:pt idx="65">
                        <c:v>0.14918042816777902</c:v>
                      </c:pt>
                      <c:pt idx="66">
                        <c:v>0.14958077683747881</c:v>
                      </c:pt>
                      <c:pt idx="67">
                        <c:v>0.15000412123888057</c:v>
                      </c:pt>
                      <c:pt idx="68">
                        <c:v>0.15044917992318796</c:v>
                      </c:pt>
                      <c:pt idx="69">
                        <c:v>0.15091476394457223</c:v>
                      </c:pt>
                      <c:pt idx="70">
                        <c:v>0.15139976873282837</c:v>
                      </c:pt>
                      <c:pt idx="71">
                        <c:v>0.15190316680187238</c:v>
                      </c:pt>
                      <c:pt idx="72">
                        <c:v>0.15242400119611257</c:v>
                      </c:pt>
                      <c:pt idx="73">
                        <c:v>0.15296137958956343</c:v>
                      </c:pt>
                      <c:pt idx="74">
                        <c:v>0.15351446896355234</c:v>
                      </c:pt>
                      <c:pt idx="75">
                        <c:v>0.15408249079829156</c:v>
                      </c:pt>
                      <c:pt idx="76">
                        <c:v>0.15466471672168994</c:v>
                      </c:pt>
                      <c:pt idx="77">
                        <c:v>0.15526046456576237</c:v>
                      </c:pt>
                      <c:pt idx="78">
                        <c:v>0.15586909478703059</c:v>
                      </c:pt>
                      <c:pt idx="79">
                        <c:v>0.15649000721253181</c:v>
                      </c:pt>
                      <c:pt idx="80">
                        <c:v>0.15712263807758781</c:v>
                      </c:pt>
                      <c:pt idx="81">
                        <c:v>0.15776645732542874</c:v>
                      </c:pt>
                      <c:pt idx="82">
                        <c:v>0.1584209661422033</c:v>
                      </c:pt>
                      <c:pt idx="83">
                        <c:v>0.15908569470390427</c:v>
                      </c:pt>
                      <c:pt idx="84">
                        <c:v>0.15976020011436654</c:v>
                      </c:pt>
                      <c:pt idx="85">
                        <c:v>0.1604440645157908</c:v>
                      </c:pt>
                      <c:pt idx="86">
                        <c:v>0.16113689335526962</c:v>
                      </c:pt>
                      <c:pt idx="87">
                        <c:v>0.16183831379256575</c:v>
                      </c:pt>
                      <c:pt idx="88">
                        <c:v>0.16254797323596029</c:v>
                      </c:pt>
                      <c:pt idx="89">
                        <c:v>0.16326553799436896</c:v>
                      </c:pt>
                      <c:pt idx="90">
                        <c:v>0.1639906920351458</c:v>
                      </c:pt>
                      <c:pt idx="91">
                        <c:v>0.16472313583807666</c:v>
                      </c:pt>
                      <c:pt idx="92">
                        <c:v>0.16546258533702204</c:v>
                      </c:pt>
                      <c:pt idx="93">
                        <c:v>0.16620877094152287</c:v>
                      </c:pt>
                      <c:pt idx="94">
                        <c:v>0.16696143663143928</c:v>
                      </c:pt>
                      <c:pt idx="95">
                        <c:v>0.16772033911836828</c:v>
                      </c:pt>
                      <c:pt idx="96">
                        <c:v>0.16848524706818865</c:v>
                      </c:pt>
                      <c:pt idx="97">
                        <c:v>0.16925594037961861</c:v>
                      </c:pt>
                      <c:pt idx="98">
                        <c:v>0.17003220951415424</c:v>
                      </c:pt>
                      <c:pt idx="99">
                        <c:v>0.17081385487318704</c:v>
                      </c:pt>
                      <c:pt idx="100">
                        <c:v>0.17160068621848587</c:v>
                      </c:pt>
                      <c:pt idx="101">
                        <c:v>0.17239252213257525</c:v>
                      </c:pt>
                      <c:pt idx="102">
                        <c:v>0.17318918951585566</c:v>
                      </c:pt>
                      <c:pt idx="103">
                        <c:v>0.17399052311759017</c:v>
                      </c:pt>
                      <c:pt idx="104">
                        <c:v>0.17479636509813729</c:v>
                      </c:pt>
                      <c:pt idx="105">
                        <c:v>0.17560656462003668</c:v>
                      </c:pt>
                      <c:pt idx="106">
                        <c:v>0.1764209774657621</c:v>
                      </c:pt>
                      <c:pt idx="107">
                        <c:v>0.17723946568014143</c:v>
                      </c:pt>
                      <c:pt idx="108">
                        <c:v>0.17806189723561383</c:v>
                      </c:pt>
                      <c:pt idx="109">
                        <c:v>0.17888814571864572</c:v>
                      </c:pt>
                      <c:pt idx="110">
                        <c:v>0.17971809003576783</c:v>
                      </c:pt>
                      <c:pt idx="111">
                        <c:v>0.18055161413782039</c:v>
                      </c:pt>
                      <c:pt idx="112">
                        <c:v>0.18138860676110855</c:v>
                      </c:pt>
                      <c:pt idx="113">
                        <c:v>0.18222896118427523</c:v>
                      </c:pt>
                      <c:pt idx="114">
                        <c:v>0.1830725749997919</c:v>
                      </c:pt>
                      <c:pt idx="115">
                        <c:v>0.18391934989905662</c:v>
                      </c:pt>
                      <c:pt idx="116">
                        <c:v>0.18476919147016521</c:v>
                      </c:pt>
                      <c:pt idx="117">
                        <c:v>0.18562200900749629</c:v>
                      </c:pt>
                      <c:pt idx="118">
                        <c:v>0.18647771533231386</c:v>
                      </c:pt>
                      <c:pt idx="119">
                        <c:v>0.18733622662365476</c:v>
                      </c:pt>
                      <c:pt idx="120">
                        <c:v>0.18819746225882025</c:v>
                      </c:pt>
                      <c:pt idx="121">
                        <c:v>0.18906134466284452</c:v>
                      </c:pt>
                      <c:pt idx="122">
                        <c:v>0.18992779916635721</c:v>
                      </c:pt>
                      <c:pt idx="123">
                        <c:v>0.19079675387130104</c:v>
                      </c:pt>
                      <c:pt idx="124">
                        <c:v>0.19166813952400383</c:v>
                      </c:pt>
                      <c:pt idx="125">
                        <c:v>0.19254188939514089</c:v>
                      </c:pt>
                      <c:pt idx="126">
                        <c:v>0.19341793916615643</c:v>
                      </c:pt>
                      <c:pt idx="127">
                        <c:v>0.19429622682174361</c:v>
                      </c:pt>
                      <c:pt idx="128">
                        <c:v>0.19517669254800982</c:v>
                      </c:pt>
                      <c:pt idx="129">
                        <c:v>0.19605927863598155</c:v>
                      </c:pt>
                      <c:pt idx="130">
                        <c:v>0.19694392939012503</c:v>
                      </c:pt>
                      <c:pt idx="131">
                        <c:v>0.19783059104158254</c:v>
                      </c:pt>
                      <c:pt idx="132">
                        <c:v>0.19871921166584372</c:v>
                      </c:pt>
                      <c:pt idx="133">
                        <c:v>0.19960974110459015</c:v>
                      </c:pt>
                      <c:pt idx="134">
                        <c:v>0.20050213089146957</c:v>
                      </c:pt>
                      <c:pt idx="135">
                        <c:v>0.20139633418157152</c:v>
                      </c:pt>
                      <c:pt idx="136">
                        <c:v>0.20229230568439108</c:v>
                      </c:pt>
                      <c:pt idx="137">
                        <c:v>0.20319000160008244</c:v>
                      </c:pt>
                      <c:pt idx="138">
                        <c:v>0.2040893795588147</c:v>
                      </c:pt>
                      <c:pt idx="139">
                        <c:v>0.20499039856305712</c:v>
                      </c:pt>
                      <c:pt idx="140">
                        <c:v>0.20589301893262907</c:v>
                      </c:pt>
                      <c:pt idx="141">
                        <c:v>0.20679720225236251</c:v>
                      </c:pt>
                      <c:pt idx="142">
                        <c:v>0.20770291132223387</c:v>
                      </c:pt>
                      <c:pt idx="143">
                        <c:v>0.20861011010982966</c:v>
                      </c:pt>
                      <c:pt idx="144">
                        <c:v>0.20951876370502096</c:v>
                      </c:pt>
                      <c:pt idx="145">
                        <c:v>0.2104288382767274</c:v>
                      </c:pt>
                      <c:pt idx="146">
                        <c:v>0.21134030103165966</c:v>
                      </c:pt>
                      <c:pt idx="147">
                        <c:v>0.21225312017493592</c:v>
                      </c:pt>
                      <c:pt idx="148">
                        <c:v>0.213167264872474</c:v>
                      </c:pt>
                      <c:pt idx="149">
                        <c:v>0.21408270521506628</c:v>
                      </c:pt>
                      <c:pt idx="150">
                        <c:v>0.21499941218405103</c:v>
                      </c:pt>
                      <c:pt idx="151">
                        <c:v>0.21591735761849756</c:v>
                      </c:pt>
                      <c:pt idx="152">
                        <c:v>0.21683651418382868</c:v>
                      </c:pt>
                      <c:pt idx="153">
                        <c:v>0.21775685534180694</c:v>
                      </c:pt>
                      <c:pt idx="154">
                        <c:v>0.2186783553218169</c:v>
                      </c:pt>
                      <c:pt idx="155">
                        <c:v>0.21960098909337847</c:v>
                      </c:pt>
                      <c:pt idx="156">
                        <c:v>0.22052473233982972</c:v>
                      </c:pt>
                      <c:pt idx="157">
                        <c:v>0.22144956143312303</c:v>
                      </c:pt>
                      <c:pt idx="158">
                        <c:v>0.2223754534096784</c:v>
                      </c:pt>
                      <c:pt idx="159">
                        <c:v>0.22330238594724422</c:v>
                      </c:pt>
                      <c:pt idx="160">
                        <c:v>0.22423033734271569</c:v>
                      </c:pt>
                      <c:pt idx="161">
                        <c:v>0.22515928649086614</c:v>
                      </c:pt>
                      <c:pt idx="162">
                        <c:v>0.22608921286394651</c:v>
                      </c:pt>
                      <c:pt idx="163">
                        <c:v>0.22702009649211349</c:v>
                      </c:pt>
                      <c:pt idx="164">
                        <c:v>0.22795191794464612</c:v>
                      </c:pt>
                      <c:pt idx="165">
                        <c:v>0.22888465831191479</c:v>
                      </c:pt>
                      <c:pt idx="166">
                        <c:v>0.22981829918806776</c:v>
                      </c:pt>
                      <c:pt idx="167">
                        <c:v>0.23075282265440167</c:v>
                      </c:pt>
                      <c:pt idx="168">
                        <c:v>0.23168821126338551</c:v>
                      </c:pt>
                      <c:pt idx="169">
                        <c:v>0.23262444802330784</c:v>
                      </c:pt>
                      <c:pt idx="170">
                        <c:v>0.23356151638351913</c:v>
                      </c:pt>
                      <c:pt idx="171">
                        <c:v>0.23449940022024282</c:v>
                      </c:pt>
                      <c:pt idx="172">
                        <c:v>0.23543808382292941</c:v>
                      </c:pt>
                      <c:pt idx="173">
                        <c:v>0.2363775518811301</c:v>
                      </c:pt>
                      <c:pt idx="174">
                        <c:v>0.23731778947186591</c:v>
                      </c:pt>
                      <c:pt idx="175">
                        <c:v>0.23825878204747231</c:v>
                      </c:pt>
                      <c:pt idx="176">
                        <c:v>0.23920051542389706</c:v>
                      </c:pt>
                      <c:pt idx="177">
                        <c:v>0.24014297576943275</c:v>
                      </c:pt>
                      <c:pt idx="178">
                        <c:v>0.24108614959386479</c:v>
                      </c:pt>
                      <c:pt idx="179">
                        <c:v>0.24203002373801738</c:v>
                      </c:pt>
                      <c:pt idx="180">
                        <c:v>0.24297458536368055</c:v>
                      </c:pt>
                      <c:pt idx="181">
                        <c:v>0.2439198219439021</c:v>
                      </c:pt>
                      <c:pt idx="182">
                        <c:v>0.24486572125362893</c:v>
                      </c:pt>
                      <c:pt idx="183">
                        <c:v>0.24581227136068393</c:v>
                      </c:pt>
                      <c:pt idx="184">
                        <c:v>0.24675946061706353</c:v>
                      </c:pt>
                      <c:pt idx="185">
                        <c:v>0.24770727765054334</c:v>
                      </c:pt>
                      <c:pt idx="186">
                        <c:v>0.24865571135657938</c:v>
                      </c:pt>
                      <c:pt idx="187">
                        <c:v>0.24960475089049206</c:v>
                      </c:pt>
                      <c:pt idx="188">
                        <c:v>0.25055438565992244</c:v>
                      </c:pt>
                      <c:pt idx="189">
                        <c:v>0.25150460531754915</c:v>
                      </c:pt>
                      <c:pt idx="190">
                        <c:v>0.25245539975405545</c:v>
                      </c:pt>
                      <c:pt idx="191">
                        <c:v>0.25340675909133742</c:v>
                      </c:pt>
                      <c:pt idx="192">
                        <c:v>0.25435867367594217</c:v>
                      </c:pt>
                      <c:pt idx="193">
                        <c:v>0.25531113407272887</c:v>
                      </c:pt>
                      <c:pt idx="194">
                        <c:v>0.25626413105874185</c:v>
                      </c:pt>
                      <c:pt idx="195">
                        <c:v>0.25721765561728949</c:v>
                      </c:pt>
                      <c:pt idx="196">
                        <c:v>0.25817169893221925</c:v>
                      </c:pt>
                      <c:pt idx="197">
                        <c:v>0.25912625238238268</c:v>
                      </c:pt>
                      <c:pt idx="198">
                        <c:v>0.26008130753628195</c:v>
                      </c:pt>
                      <c:pt idx="199">
                        <c:v>0.2610368561468917</c:v>
                      </c:pt>
                      <c:pt idx="200">
                        <c:v>0.26199289014664945</c:v>
                      </c:pt>
                      <c:pt idx="201">
                        <c:v>0.26294940164260822</c:v>
                      </c:pt>
                      <c:pt idx="202">
                        <c:v>0.26390638291174467</c:v>
                      </c:pt>
                      <c:pt idx="203">
                        <c:v>0.26486382639641831</c:v>
                      </c:pt>
                      <c:pt idx="204">
                        <c:v>0.26582172469997462</c:v>
                      </c:pt>
                      <c:pt idx="205">
                        <c:v>0.26678007058248793</c:v>
                      </c:pt>
                      <c:pt idx="206">
                        <c:v>0.26773885695663813</c:v>
                      </c:pt>
                      <c:pt idx="207">
                        <c:v>0.26869807688371727</c:v>
                      </c:pt>
                      <c:pt idx="208">
                        <c:v>0.26965772356976003</c:v>
                      </c:pt>
                      <c:pt idx="209">
                        <c:v>0.27061779036179467</c:v>
                      </c:pt>
                      <c:pt idx="210">
                        <c:v>0.27157827074420993</c:v>
                      </c:pt>
                      <c:pt idx="211">
                        <c:v>0.27253915833523318</c:v>
                      </c:pt>
                      <c:pt idx="212">
                        <c:v>0.27350044688351632</c:v>
                      </c:pt>
                      <c:pt idx="213">
                        <c:v>0.27446213026482563</c:v>
                      </c:pt>
                      <c:pt idx="214">
                        <c:v>0.27542420247883181</c:v>
                      </c:pt>
                      <c:pt idx="215">
                        <c:v>0.27638665764599651</c:v>
                      </c:pt>
                      <c:pt idx="216">
                        <c:v>0.27734949000455211</c:v>
                      </c:pt>
                      <c:pt idx="217">
                        <c:v>0.27831269390757218</c:v>
                      </c:pt>
                      <c:pt idx="218">
                        <c:v>0.2792762638201276</c:v>
                      </c:pt>
                      <c:pt idx="219">
                        <c:v>0.28024019431652808</c:v>
                      </c:pt>
                      <c:pt idx="220">
                        <c:v>0.28120448007764359</c:v>
                      </c:pt>
                      <c:pt idx="221">
                        <c:v>0.28216911588830479</c:v>
                      </c:pt>
                      <c:pt idx="222">
                        <c:v>0.28313409663477879</c:v>
                      </c:pt>
                      <c:pt idx="223">
                        <c:v>0.28409941730231814</c:v>
                      </c:pt>
                      <c:pt idx="224">
                        <c:v>0.28506507297278044</c:v>
                      </c:pt>
                      <c:pt idx="225">
                        <c:v>0.28603105882231605</c:v>
                      </c:pt>
                      <c:pt idx="226">
                        <c:v>0.28699737011912219</c:v>
                      </c:pt>
                      <c:pt idx="227">
                        <c:v>0.28796400222126045</c:v>
                      </c:pt>
                      <c:pt idx="228">
                        <c:v>0.28893095057453622</c:v>
                      </c:pt>
                      <c:pt idx="229">
                        <c:v>0.2898982107104382</c:v>
                      </c:pt>
                      <c:pt idx="230">
                        <c:v>0.29086577824413451</c:v>
                      </c:pt>
                      <c:pt idx="231">
                        <c:v>0.29183364887252616</c:v>
                      </c:pt>
                      <c:pt idx="232">
                        <c:v>0.29280181837235347</c:v>
                      </c:pt>
                      <c:pt idx="233">
                        <c:v>0.29377028259835514</c:v>
                      </c:pt>
                      <c:pt idx="234">
                        <c:v>0.29473903748147828</c:v>
                      </c:pt>
                      <c:pt idx="235">
                        <c:v>0.29570807902713697</c:v>
                      </c:pt>
                      <c:pt idx="236">
                        <c:v>0.29667740331351855</c:v>
                      </c:pt>
                      <c:pt idx="237">
                        <c:v>0.29764700648993597</c:v>
                      </c:pt>
                      <c:pt idx="238">
                        <c:v>0.29861688477522441</c:v>
                      </c:pt>
                      <c:pt idx="239">
                        <c:v>0.29958703445618118</c:v>
                      </c:pt>
                      <c:pt idx="240">
                        <c:v>0.30055745188604743</c:v>
                      </c:pt>
                      <c:pt idx="241">
                        <c:v>0.30152813348303009</c:v>
                      </c:pt>
                      <c:pt idx="242">
                        <c:v>0.30249907572886353</c:v>
                      </c:pt>
                      <c:pt idx="243">
                        <c:v>0.30347027516740877</c:v>
                      </c:pt>
                      <c:pt idx="244">
                        <c:v>0.30444172840328954</c:v>
                      </c:pt>
                      <c:pt idx="245">
                        <c:v>0.3054134321005646</c:v>
                      </c:pt>
                      <c:pt idx="246">
                        <c:v>0.3063853829814342</c:v>
                      </c:pt>
                      <c:pt idx="247">
                        <c:v>0.30735757782498013</c:v>
                      </c:pt>
                      <c:pt idx="248">
                        <c:v>0.30833001346593863</c:v>
                      </c:pt>
                      <c:pt idx="249">
                        <c:v>0.30930268679350492</c:v>
                      </c:pt>
                      <c:pt idx="250">
                        <c:v>0.31027559475016792</c:v>
                      </c:pt>
                      <c:pt idx="251">
                        <c:v>0.31124873433057537</c:v>
                      </c:pt>
                      <c:pt idx="252">
                        <c:v>0.31222210258042726</c:v>
                      </c:pt>
                      <c:pt idx="253">
                        <c:v>0.31319569659539759</c:v>
                      </c:pt>
                      <c:pt idx="254">
                        <c:v>0.31416951352008321</c:v>
                      </c:pt>
                      <c:pt idx="255">
                        <c:v>0.31514355054697912</c:v>
                      </c:pt>
                      <c:pt idx="256">
                        <c:v>0.31611780491547925</c:v>
                      </c:pt>
                      <c:pt idx="257">
                        <c:v>0.3170922739109025</c:v>
                      </c:pt>
                      <c:pt idx="258">
                        <c:v>0.31806695486354203</c:v>
                      </c:pt>
                      <c:pt idx="259">
                        <c:v>0.31904184514773948</c:v>
                      </c:pt>
                      <c:pt idx="260">
                        <c:v>0.32001694218098048</c:v>
                      </c:pt>
                      <c:pt idx="261">
                        <c:v>0.32099224342301341</c:v>
                      </c:pt>
                      <c:pt idx="262">
                        <c:v>0.32196774637498904</c:v>
                      </c:pt>
                      <c:pt idx="263">
                        <c:v>0.32294344857862117</c:v>
                      </c:pt>
                      <c:pt idx="264">
                        <c:v>0.32391934761536784</c:v>
                      </c:pt>
                      <c:pt idx="265">
                        <c:v>0.32489544110563223</c:v>
                      </c:pt>
                      <c:pt idx="266">
                        <c:v>0.32587172670798242</c:v>
                      </c:pt>
                      <c:pt idx="267">
                        <c:v>0.32684820211839011</c:v>
                      </c:pt>
                      <c:pt idx="268">
                        <c:v>0.32782486506948749</c:v>
                      </c:pt>
                      <c:pt idx="269">
                        <c:v>0.32880171332984159</c:v>
                      </c:pt>
                      <c:pt idx="270">
                        <c:v>0.32977874470324586</c:v>
                      </c:pt>
                      <c:pt idx="271">
                        <c:v>0.33075595702802829</c:v>
                      </c:pt>
                      <c:pt idx="272">
                        <c:v>0.33173334817637606</c:v>
                      </c:pt>
                      <c:pt idx="273">
                        <c:v>0.33271091605367581</c:v>
                      </c:pt>
                      <c:pt idx="274">
                        <c:v>0.33368865859786906</c:v>
                      </c:pt>
                      <c:pt idx="275">
                        <c:v>0.33466657377882275</c:v>
                      </c:pt>
                      <c:pt idx="276">
                        <c:v>0.33564465959771461</c:v>
                      </c:pt>
                      <c:pt idx="277">
                        <c:v>0.33662291408643219</c:v>
                      </c:pt>
                      <c:pt idx="278">
                        <c:v>0.33760133530698566</c:v>
                      </c:pt>
                      <c:pt idx="279">
                        <c:v>0.33857992135093462</c:v>
                      </c:pt>
                      <c:pt idx="280">
                        <c:v>0.33955867033882714</c:v>
                      </c:pt>
                      <c:pt idx="281">
                        <c:v>0.34053758041965215</c:v>
                      </c:pt>
                      <c:pt idx="282">
                        <c:v>0.34151664977030399</c:v>
                      </c:pt>
                      <c:pt idx="283">
                        <c:v>0.34249587659505865</c:v>
                      </c:pt>
                      <c:pt idx="284">
                        <c:v>0.34347525912506249</c:v>
                      </c:pt>
                      <c:pt idx="285">
                        <c:v>0.3444547956178316</c:v>
                      </c:pt>
                      <c:pt idx="286">
                        <c:v>0.34543448435676277</c:v>
                      </c:pt>
                      <c:pt idx="287">
                        <c:v>0.34641432365065511</c:v>
                      </c:pt>
                      <c:pt idx="288">
                        <c:v>0.34739431183324243</c:v>
                      </c:pt>
                      <c:pt idx="289">
                        <c:v>0.34837444726273559</c:v>
                      </c:pt>
                      <c:pt idx="290">
                        <c:v>0.34935472832137521</c:v>
                      </c:pt>
                      <c:pt idx="291">
                        <c:v>0.35033515341499383</c:v>
                      </c:pt>
                      <c:pt idx="292">
                        <c:v>0.3513157209725879</c:v>
                      </c:pt>
                      <c:pt idx="293">
                        <c:v>0.35229642944589878</c:v>
                      </c:pt>
                      <c:pt idx="294">
                        <c:v>0.3532772773090031</c:v>
                      </c:pt>
                      <c:pt idx="295">
                        <c:v>0.35425826305791175</c:v>
                      </c:pt>
                      <c:pt idx="296">
                        <c:v>0.35523938521017712</c:v>
                      </c:pt>
                      <c:pt idx="297">
                        <c:v>0.35622064230450956</c:v>
                      </c:pt>
                      <c:pt idx="298">
                        <c:v>0.35720203290040148</c:v>
                      </c:pt>
                      <c:pt idx="299">
                        <c:v>0.35818355557775916</c:v>
                      </c:pt>
                      <c:pt idx="300">
                        <c:v>0.35916520893654302</c:v>
                      </c:pt>
                      <c:pt idx="301">
                        <c:v>0.36014699159641511</c:v>
                      </c:pt>
                      <c:pt idx="302">
                        <c:v>0.36112890219639376</c:v>
                      </c:pt>
                      <c:pt idx="303">
                        <c:v>0.36211093939451611</c:v>
                      </c:pt>
                      <c:pt idx="304">
                        <c:v>0.36309310186750704</c:v>
                      </c:pt>
                      <c:pt idx="305">
                        <c:v>0.36407538831045516</c:v>
                      </c:pt>
                      <c:pt idx="306">
                        <c:v>0.36505779743649608</c:v>
                      </c:pt>
                      <c:pt idx="307">
                        <c:v>0.3660403279765011</c:v>
                      </c:pt>
                      <c:pt idx="308">
                        <c:v>0.3670229786787732</c:v>
                      </c:pt>
                      <c:pt idx="309">
                        <c:v>0.36800574830874921</c:v>
                      </c:pt>
                      <c:pt idx="310">
                        <c:v>0.36898863564870754</c:v>
                      </c:pt>
                      <c:pt idx="311">
                        <c:v>0.3699716394974823</c:v>
                      </c:pt>
                      <c:pt idx="312">
                        <c:v>0.37095475867018307</c:v>
                      </c:pt>
                      <c:pt idx="313">
                        <c:v>0.37193799199792044</c:v>
                      </c:pt>
                      <c:pt idx="314">
                        <c:v>0.37292133832753693</c:v>
                      </c:pt>
                      <c:pt idx="315">
                        <c:v>0.37390479652134345</c:v>
                      </c:pt>
                      <c:pt idx="316">
                        <c:v>0.37488836545686077</c:v>
                      </c:pt>
                      <c:pt idx="317">
                        <c:v>0.37587204402656665</c:v>
                      </c:pt>
                      <c:pt idx="318">
                        <c:v>0.37685583113764781</c:v>
                      </c:pt>
                      <c:pt idx="319">
                        <c:v>0.37783972571175617</c:v>
                      </c:pt>
                      <c:pt idx="320">
                        <c:v>0.37882372668477099</c:v>
                      </c:pt>
                      <c:pt idx="321">
                        <c:v>0.3798078330065649</c:v>
                      </c:pt>
                      <c:pt idx="322">
                        <c:v>0.3807920436407749</c:v>
                      </c:pt>
                      <c:pt idx="323">
                        <c:v>0.38177635756457762</c:v>
                      </c:pt>
                      <c:pt idx="324">
                        <c:v>0.38276077376846929</c:v>
                      </c:pt>
                      <c:pt idx="325">
                        <c:v>0.38374529125604956</c:v>
                      </c:pt>
                      <c:pt idx="326">
                        <c:v>0.38472990904380955</c:v>
                      </c:pt>
                      <c:pt idx="327">
                        <c:v>0.38571462616092489</c:v>
                      </c:pt>
                      <c:pt idx="328">
                        <c:v>0.38669944164905107</c:v>
                      </c:pt>
                      <c:pt idx="329">
                        <c:v>0.38768435456212441</c:v>
                      </c:pt>
                      <c:pt idx="330">
                        <c:v>0.38866936396616569</c:v>
                      </c:pt>
                      <c:pt idx="331">
                        <c:v>0.38965446893908817</c:v>
                      </c:pt>
                      <c:pt idx="332">
                        <c:v>0.39063966857050886</c:v>
                      </c:pt>
                      <c:pt idx="333">
                        <c:v>0.3916249619615636</c:v>
                      </c:pt>
                      <c:pt idx="334">
                        <c:v>0.39261034822472562</c:v>
                      </c:pt>
                      <c:pt idx="335">
                        <c:v>0.3935958264836274</c:v>
                      </c:pt>
                      <c:pt idx="336">
                        <c:v>0.39458139587288588</c:v>
                      </c:pt>
                      <c:pt idx="337">
                        <c:v>0.39556705553793114</c:v>
                      </c:pt>
                      <c:pt idx="338">
                        <c:v>0.39655280463483811</c:v>
                      </c:pt>
                      <c:pt idx="339">
                        <c:v>0.3975386423301614</c:v>
                      </c:pt>
                      <c:pt idx="340">
                        <c:v>0.39852456780077311</c:v>
                      </c:pt>
                      <c:pt idx="341">
                        <c:v>0.39951058023370406</c:v>
                      </c:pt>
                      <c:pt idx="342">
                        <c:v>0.40049667882598738</c:v>
                      </c:pt>
                      <c:pt idx="343">
                        <c:v>0.4014828627845054</c:v>
                      </c:pt>
                      <c:pt idx="344">
                        <c:v>0.40246913132583895</c:v>
                      </c:pt>
                      <c:pt idx="345">
                        <c:v>0.40345548367612027</c:v>
                      </c:pt>
                      <c:pt idx="346">
                        <c:v>0.40444191907088711</c:v>
                      </c:pt>
                      <c:pt idx="347">
                        <c:v>0.405428436754941</c:v>
                      </c:pt>
                      <c:pt idx="348">
                        <c:v>0.40641503598220702</c:v>
                      </c:pt>
                      <c:pt idx="349">
                        <c:v>0.40740171601559705</c:v>
                      </c:pt>
                      <c:pt idx="350">
                        <c:v>0.40838847612687434</c:v>
                      </c:pt>
                      <c:pt idx="351">
                        <c:v>0.40937531559652141</c:v>
                      </c:pt>
                      <c:pt idx="352">
                        <c:v>0.41036223371361008</c:v>
                      </c:pt>
                      <c:pt idx="353">
                        <c:v>0.41134922977567362</c:v>
                      </c:pt>
                      <c:pt idx="354">
                        <c:v>0.41233630308858127</c:v>
                      </c:pt>
                      <c:pt idx="355">
                        <c:v>0.41332345296641537</c:v>
                      </c:pt>
                      <c:pt idx="356">
                        <c:v>0.41431067873134975</c:v>
                      </c:pt>
                      <c:pt idx="357">
                        <c:v>0.41529797971353133</c:v>
                      </c:pt>
                      <c:pt idx="358">
                        <c:v>0.41628535525096294</c:v>
                      </c:pt>
                      <c:pt idx="359">
                        <c:v>0.41727280468938893</c:v>
                      </c:pt>
                      <c:pt idx="360">
                        <c:v>0.41826032738218188</c:v>
                      </c:pt>
                      <c:pt idx="361">
                        <c:v>0.41924792269023248</c:v>
                      </c:pt>
                      <c:pt idx="362">
                        <c:v>0.42023558998183991</c:v>
                      </c:pt>
                      <c:pt idx="363">
                        <c:v>0.42122332863260553</c:v>
                      </c:pt>
                      <c:pt idx="364">
                        <c:v>0.42221113802532717</c:v>
                      </c:pt>
                      <c:pt idx="365">
                        <c:v>0.42319901754989614</c:v>
                      </c:pt>
                      <c:pt idx="366">
                        <c:v>0.42418696660319566</c:v>
                      </c:pt>
                      <c:pt idx="367">
                        <c:v>0.42517498458900088</c:v>
                      </c:pt>
                      <c:pt idx="368">
                        <c:v>0.42616307091788086</c:v>
                      </c:pt>
                      <c:pt idx="369">
                        <c:v>0.42715122500710212</c:v>
                      </c:pt>
                      <c:pt idx="370">
                        <c:v>0.42813944628053374</c:v>
                      </c:pt>
                      <c:pt idx="371">
                        <c:v>0.42912773416855449</c:v>
                      </c:pt>
                      <c:pt idx="372">
                        <c:v>0.4301160881079607</c:v>
                      </c:pt>
                      <c:pt idx="373">
                        <c:v>0.43110450754187662</c:v>
                      </c:pt>
                      <c:pt idx="374">
                        <c:v>0.43209299191966549</c:v>
                      </c:pt>
                      <c:pt idx="375">
                        <c:v>0.43308154069684257</c:v>
                      </c:pt>
                      <c:pt idx="376">
                        <c:v>0.43407015333498999</c:v>
                      </c:pt>
                      <c:pt idx="377">
                        <c:v>0.43505882930167156</c:v>
                      </c:pt>
                      <c:pt idx="378">
                        <c:v>0.43604756807035072</c:v>
                      </c:pt>
                      <c:pt idx="379">
                        <c:v>0.43703636912030897</c:v>
                      </c:pt>
                      <c:pt idx="380">
                        <c:v>0.43802523193656562</c:v>
                      </c:pt>
                      <c:pt idx="381">
                        <c:v>0.43901415600979909</c:v>
                      </c:pt>
                      <c:pt idx="382">
                        <c:v>0.44000314083626924</c:v>
                      </c:pt>
                      <c:pt idx="383">
                        <c:v>0.44099218591774153</c:v>
                      </c:pt>
                      <c:pt idx="384">
                        <c:v>0.44198129076141174</c:v>
                      </c:pt>
                      <c:pt idx="385">
                        <c:v>0.44297045487983244</c:v>
                      </c:pt>
                      <c:pt idx="386">
                        <c:v>0.44395967779084022</c:v>
                      </c:pt>
                      <c:pt idx="387">
                        <c:v>0.44494895901748449</c:v>
                      </c:pt>
                      <c:pt idx="388">
                        <c:v>0.4459382980879571</c:v>
                      </c:pt>
                      <c:pt idx="389">
                        <c:v>0.44692769453552345</c:v>
                      </c:pt>
                      <c:pt idx="390">
                        <c:v>0.44791714789845433</c:v>
                      </c:pt>
                      <c:pt idx="391">
                        <c:v>0.44890665771995908</c:v>
                      </c:pt>
                      <c:pt idx="392">
                        <c:v>0.44989622354811992</c:v>
                      </c:pt>
                      <c:pt idx="393">
                        <c:v>0.4508858449358269</c:v>
                      </c:pt>
                      <c:pt idx="394">
                        <c:v>0.45187552144071447</c:v>
                      </c:pt>
                      <c:pt idx="395">
                        <c:v>0.45286525262509836</c:v>
                      </c:pt>
                      <c:pt idx="396">
                        <c:v>0.45385503805591421</c:v>
                      </c:pt>
                      <c:pt idx="397">
                        <c:v>0.45484487730465667</c:v>
                      </c:pt>
                      <c:pt idx="398">
                        <c:v>0.45583476994731964</c:v>
                      </c:pt>
                      <c:pt idx="399">
                        <c:v>0.45682471556433718</c:v>
                      </c:pt>
                      <c:pt idx="400">
                        <c:v>0.45781471374052585</c:v>
                      </c:pt>
                      <c:pt idx="401">
                        <c:v>0.45880476406502746</c:v>
                      </c:pt>
                      <c:pt idx="402">
                        <c:v>0.45979486613125314</c:v>
                      </c:pt>
                      <c:pt idx="403">
                        <c:v>0.46078501953682782</c:v>
                      </c:pt>
                      <c:pt idx="404">
                        <c:v>0.46177522388353592</c:v>
                      </c:pt>
                      <c:pt idx="405">
                        <c:v>0.4627654787772677</c:v>
                      </c:pt>
                      <c:pt idx="406">
                        <c:v>0.46375578382796662</c:v>
                      </c:pt>
                      <c:pt idx="407">
                        <c:v>0.4647461386495772</c:v>
                      </c:pt>
                      <c:pt idx="408">
                        <c:v>0.46573654285999422</c:v>
                      </c:pt>
                      <c:pt idx="409">
                        <c:v>0.46672699608101198</c:v>
                      </c:pt>
                      <c:pt idx="410">
                        <c:v>0.46771749793827483</c:v>
                      </c:pt>
                      <c:pt idx="411">
                        <c:v>0.46870804806122812</c:v>
                      </c:pt>
                      <c:pt idx="412">
                        <c:v>0.46969864608307083</c:v>
                      </c:pt>
                      <c:pt idx="413">
                        <c:v>0.47068929164070716</c:v>
                      </c:pt>
                      <c:pt idx="414">
                        <c:v>0.47167998437470077</c:v>
                      </c:pt>
                      <c:pt idx="415">
                        <c:v>0.47267072392922804</c:v>
                      </c:pt>
                      <c:pt idx="416">
                        <c:v>0.47366150995203354</c:v>
                      </c:pt>
                      <c:pt idx="417">
                        <c:v>0.47465234209438495</c:v>
                      </c:pt>
                      <c:pt idx="418">
                        <c:v>0.47564322001102921</c:v>
                      </c:pt>
                      <c:pt idx="419">
                        <c:v>0.47663414336014959</c:v>
                      </c:pt>
                      <c:pt idx="420">
                        <c:v>0.47762511180332251</c:v>
                      </c:pt>
                      <c:pt idx="421">
                        <c:v>0.47861612500547618</c:v>
                      </c:pt>
                      <c:pt idx="422">
                        <c:v>0.47960718263484842</c:v>
                      </c:pt>
                      <c:pt idx="423">
                        <c:v>0.48059828436294677</c:v>
                      </c:pt>
                      <c:pt idx="424">
                        <c:v>0.48158942986450798</c:v>
                      </c:pt>
                      <c:pt idx="425">
                        <c:v>0.48258061881745806</c:v>
                      </c:pt>
                      <c:pt idx="426">
                        <c:v>0.48357185090287408</c:v>
                      </c:pt>
                      <c:pt idx="427">
                        <c:v>0.48456312580494482</c:v>
                      </c:pt>
                      <c:pt idx="428">
                        <c:v>0.48555444321093394</c:v>
                      </c:pt>
                      <c:pt idx="429">
                        <c:v>0.48654580281114163</c:v>
                      </c:pt>
                      <c:pt idx="430">
                        <c:v>0.48753720429886882</c:v>
                      </c:pt>
                      <c:pt idx="431">
                        <c:v>0.48852864737038021</c:v>
                      </c:pt>
                      <c:pt idx="432">
                        <c:v>0.48952013172486897</c:v>
                      </c:pt>
                      <c:pt idx="433">
                        <c:v>0.49051165706442135</c:v>
                      </c:pt>
                      <c:pt idx="434">
                        <c:v>0.49150322309398198</c:v>
                      </c:pt>
                      <c:pt idx="435">
                        <c:v>0.49249482952132012</c:v>
                      </c:pt>
                      <c:pt idx="436">
                        <c:v>0.49348647605699525</c:v>
                      </c:pt>
                      <c:pt idx="437">
                        <c:v>0.49447816241432424</c:v>
                      </c:pt>
                      <c:pt idx="438">
                        <c:v>0.49546988830934885</c:v>
                      </c:pt>
                      <c:pt idx="439">
                        <c:v>0.4964616534608029</c:v>
                      </c:pt>
                      <c:pt idx="440">
                        <c:v>0.49745345759008086</c:v>
                      </c:pt>
                      <c:pt idx="441">
                        <c:v>0.49844530042120627</c:v>
                      </c:pt>
                      <c:pt idx="442">
                        <c:v>0.49943718168080098</c:v>
                      </c:pt>
                      <c:pt idx="443">
                        <c:v>0.50042910109805461</c:v>
                      </c:pt>
                      <c:pt idx="444">
                        <c:v>0.50142105840469398</c:v>
                      </c:pt>
                      <c:pt idx="445">
                        <c:v>0.50241305333495467</c:v>
                      </c:pt>
                      <c:pt idx="446">
                        <c:v>0.50340508562555042</c:v>
                      </c:pt>
                      <c:pt idx="447">
                        <c:v>0.5043971550156453</c:v>
                      </c:pt>
                      <c:pt idx="448">
                        <c:v>0.50538926124682471</c:v>
                      </c:pt>
                      <c:pt idx="449">
                        <c:v>0.50638140406306775</c:v>
                      </c:pt>
                      <c:pt idx="450">
                        <c:v>0.50737358321071913</c:v>
                      </c:pt>
                      <c:pt idx="451">
                        <c:v>0.5083657984384623</c:v>
                      </c:pt>
                      <c:pt idx="452">
                        <c:v>0.50935804949729269</c:v>
                      </c:pt>
                      <c:pt idx="453">
                        <c:v>0.51035033614049063</c:v>
                      </c:pt>
                      <c:pt idx="454">
                        <c:v>0.51134265812359569</c:v>
                      </c:pt>
                      <c:pt idx="455">
                        <c:v>0.51233501520438074</c:v>
                      </c:pt>
                      <c:pt idx="456">
                        <c:v>0.51332740714282643</c:v>
                      </c:pt>
                      <c:pt idx="457">
                        <c:v>0.51431983370109624</c:v>
                      </c:pt>
                      <c:pt idx="458">
                        <c:v>0.51531229464351169</c:v>
                      </c:pt>
                      <c:pt idx="459">
                        <c:v>0.51630478973652782</c:v>
                      </c:pt>
                      <c:pt idx="460">
                        <c:v>0.51729731874870932</c:v>
                      </c:pt>
                      <c:pt idx="461">
                        <c:v>0.51828988145070654</c:v>
                      </c:pt>
                      <c:pt idx="462">
                        <c:v>0.51928247761523227</c:v>
                      </c:pt>
                      <c:pt idx="463">
                        <c:v>0.5202751070170385</c:v>
                      </c:pt>
                      <c:pt idx="464">
                        <c:v>0.52126776943289332</c:v>
                      </c:pt>
                      <c:pt idx="465">
                        <c:v>0.52226046464155929</c:v>
                      </c:pt>
                      <c:pt idx="466">
                        <c:v>0.52325319242377022</c:v>
                      </c:pt>
                      <c:pt idx="467">
                        <c:v>0.52424595256220974</c:v>
                      </c:pt>
                      <c:pt idx="468">
                        <c:v>0.52523874484148991</c:v>
                      </c:pt>
                      <c:pt idx="469">
                        <c:v>0.52623156904812929</c:v>
                      </c:pt>
                      <c:pt idx="470">
                        <c:v>0.52722442497053257</c:v>
                      </c:pt>
                      <c:pt idx="471">
                        <c:v>0.52821731239896919</c:v>
                      </c:pt>
                      <c:pt idx="472">
                        <c:v>0.52921023112555332</c:v>
                      </c:pt>
                      <c:pt idx="473">
                        <c:v>0.53020318094422314</c:v>
                      </c:pt>
                      <c:pt idx="474">
                        <c:v>0.53119616165072137</c:v>
                      </c:pt>
                      <c:pt idx="475">
                        <c:v>0.5321891730425754</c:v>
                      </c:pt>
                      <c:pt idx="476">
                        <c:v>0.5331822149190778</c:v>
                      </c:pt>
                      <c:pt idx="477">
                        <c:v>0.53417528708126694</c:v>
                      </c:pt>
                      <c:pt idx="478">
                        <c:v>0.53516838933190858</c:v>
                      </c:pt>
                      <c:pt idx="479">
                        <c:v>0.53616152147547647</c:v>
                      </c:pt>
                      <c:pt idx="480">
                        <c:v>0.53715468331813465</c:v>
                      </c:pt>
                      <c:pt idx="481">
                        <c:v>0.53814787466771863</c:v>
                      </c:pt>
                      <c:pt idx="482">
                        <c:v>0.53914109533371779</c:v>
                      </c:pt>
                      <c:pt idx="483">
                        <c:v>0.54013434512725755</c:v>
                      </c:pt>
                      <c:pt idx="484">
                        <c:v>0.54112762386108137</c:v>
                      </c:pt>
                      <c:pt idx="485">
                        <c:v>0.54212093134953443</c:v>
                      </c:pt>
                      <c:pt idx="486">
                        <c:v>0.54311426740854574</c:v>
                      </c:pt>
                      <c:pt idx="487">
                        <c:v>0.54410763185561162</c:v>
                      </c:pt>
                      <c:pt idx="488">
                        <c:v>0.54510102450977893</c:v>
                      </c:pt>
                      <c:pt idx="489">
                        <c:v>0.54609444519162875</c:v>
                      </c:pt>
                      <c:pt idx="490">
                        <c:v>0.54708789372326028</c:v>
                      </c:pt>
                      <c:pt idx="491">
                        <c:v>0.54808136992827439</c:v>
                      </c:pt>
                      <c:pt idx="492">
                        <c:v>0.54907487363175822</c:v>
                      </c:pt>
                      <c:pt idx="493">
                        <c:v>0.55006840466026952</c:v>
                      </c:pt>
                      <c:pt idx="494">
                        <c:v>0.55106196284182085</c:v>
                      </c:pt>
                      <c:pt idx="495">
                        <c:v>0.55205554800586498</c:v>
                      </c:pt>
                      <c:pt idx="496">
                        <c:v>0.55304915998327953</c:v>
                      </c:pt>
                      <c:pt idx="497">
                        <c:v>0.55404279860635186</c:v>
                      </c:pt>
                      <c:pt idx="498">
                        <c:v>0.55503646370876469</c:v>
                      </c:pt>
                      <c:pt idx="499">
                        <c:v>0.55603015512558196</c:v>
                      </c:pt>
                      <c:pt idx="500">
                        <c:v>0.55702387269323383</c:v>
                      </c:pt>
                      <c:pt idx="501">
                        <c:v>0.55801761624950297</c:v>
                      </c:pt>
                      <c:pt idx="502">
                        <c:v>0.55901138563351072</c:v>
                      </c:pt>
                      <c:pt idx="503">
                        <c:v>0.56000518068570304</c:v>
                      </c:pt>
                      <c:pt idx="504">
                        <c:v>0.56099900124783708</c:v>
                      </c:pt>
                      <c:pt idx="505">
                        <c:v>0.56199284716296749</c:v>
                      </c:pt>
                      <c:pt idx="506">
                        <c:v>0.56298671827543356</c:v>
                      </c:pt>
                      <c:pt idx="507">
                        <c:v>0.56398061443084579</c:v>
                      </c:pt>
                      <c:pt idx="508">
                        <c:v>0.56497453547607313</c:v>
                      </c:pt>
                      <c:pt idx="509">
                        <c:v>0.56596848125922983</c:v>
                      </c:pt>
                      <c:pt idx="510">
                        <c:v>0.56696245162966374</c:v>
                      </c:pt>
                      <c:pt idx="511">
                        <c:v>0.56795644643794219</c:v>
                      </c:pt>
                      <c:pt idx="512">
                        <c:v>0.56895046553584161</c:v>
                      </c:pt>
                      <c:pt idx="513">
                        <c:v>0.56994450877633351</c:v>
                      </c:pt>
                      <c:pt idx="514">
                        <c:v>0.57093857601357401</c:v>
                      </c:pt>
                      <c:pt idx="515">
                        <c:v>0.57193266710289103</c:v>
                      </c:pt>
                      <c:pt idx="516">
                        <c:v>0.57292678190077251</c:v>
                      </c:pt>
                      <c:pt idx="517">
                        <c:v>0.57392092026485531</c:v>
                      </c:pt>
                      <c:pt idx="518">
                        <c:v>0.57491508205391351</c:v>
                      </c:pt>
                      <c:pt idx="519">
                        <c:v>0.57590926712784696</c:v>
                      </c:pt>
                      <c:pt idx="520">
                        <c:v>0.57690347534767006</c:v>
                      </c:pt>
                      <c:pt idx="521">
                        <c:v>0.57789770657550121</c:v>
                      </c:pt>
                      <c:pt idx="522">
                        <c:v>0.57889196067455106</c:v>
                      </c:pt>
                      <c:pt idx="523">
                        <c:v>0.57988623750911272</c:v>
                      </c:pt>
                      <c:pt idx="524">
                        <c:v>0.58088053694454977</c:v>
                      </c:pt>
                      <c:pt idx="525">
                        <c:v>0.58187485884728718</c:v>
                      </c:pt>
                      <c:pt idx="526">
                        <c:v>0.58286920308479961</c:v>
                      </c:pt>
                      <c:pt idx="527">
                        <c:v>0.58386356952560214</c:v>
                      </c:pt>
                      <c:pt idx="528">
                        <c:v>0.58485795803923912</c:v>
                      </c:pt>
                      <c:pt idx="529">
                        <c:v>0.58585236849627509</c:v>
                      </c:pt>
                      <c:pt idx="530">
                        <c:v>0.5868468007682841</c:v>
                      </c:pt>
                      <c:pt idx="531">
                        <c:v>0.58784125472784021</c:v>
                      </c:pt>
                      <c:pt idx="532">
                        <c:v>0.58883573024850766</c:v>
                      </c:pt>
                      <c:pt idx="533">
                        <c:v>0.58983022720483147</c:v>
                      </c:pt>
                      <c:pt idx="534">
                        <c:v>0.59082474547232766</c:v>
                      </c:pt>
                      <c:pt idx="535">
                        <c:v>0.59181928492747393</c:v>
                      </c:pt>
                      <c:pt idx="536">
                        <c:v>0.59281384544770088</c:v>
                      </c:pt>
                      <c:pt idx="537">
                        <c:v>0.59380842691138225</c:v>
                      </c:pt>
                      <c:pt idx="538">
                        <c:v>0.59480302919782579</c:v>
                      </c:pt>
                      <c:pt idx="539">
                        <c:v>0.59579765218726499</c:v>
                      </c:pt>
                      <c:pt idx="540">
                        <c:v>0.5967922957608498</c:v>
                      </c:pt>
                      <c:pt idx="541">
                        <c:v>0.59778695980063745</c:v>
                      </c:pt>
                      <c:pt idx="542">
                        <c:v>0.59878164418958491</c:v>
                      </c:pt>
                      <c:pt idx="543">
                        <c:v>0.59977634881153929</c:v>
                      </c:pt>
                      <c:pt idx="544">
                        <c:v>0.60077107355122983</c:v>
                      </c:pt>
                      <c:pt idx="545">
                        <c:v>0.60176581829425968</c:v>
                      </c:pt>
                      <c:pt idx="546">
                        <c:v>0.60276058292709711</c:v>
                      </c:pt>
                      <c:pt idx="547">
                        <c:v>0.60375536733706836</c:v>
                      </c:pt>
                      <c:pt idx="548">
                        <c:v>0.6047501714123481</c:v>
                      </c:pt>
                      <c:pt idx="549">
                        <c:v>0.60574499504195289</c:v>
                      </c:pt>
                      <c:pt idx="550">
                        <c:v>0.60673983811573229</c:v>
                      </c:pt>
                      <c:pt idx="551">
                        <c:v>0.60773470052436152</c:v>
                      </c:pt>
                      <c:pt idx="552">
                        <c:v>0.6087295821593337</c:v>
                      </c:pt>
                      <c:pt idx="553">
                        <c:v>0.609724482912952</c:v>
                      </c:pt>
                      <c:pt idx="554">
                        <c:v>0.61071940267832237</c:v>
                      </c:pt>
                      <c:pt idx="555">
                        <c:v>0.61171434134934588</c:v>
                      </c:pt>
                      <c:pt idx="556">
                        <c:v>0.61270929882071168</c:v>
                      </c:pt>
                      <c:pt idx="557">
                        <c:v>0.61370427498788893</c:v>
                      </c:pt>
                      <c:pt idx="558">
                        <c:v>0.61469926974712041</c:v>
                      </c:pt>
                      <c:pt idx="559">
                        <c:v>0.61569428299541518</c:v>
                      </c:pt>
                      <c:pt idx="560">
                        <c:v>0.616689314630541</c:v>
                      </c:pt>
                      <c:pt idx="561">
                        <c:v>0.61768436455101827</c:v>
                      </c:pt>
                      <c:pt idx="562">
                        <c:v>0.61867943265611236</c:v>
                      </c:pt>
                      <c:pt idx="563">
                        <c:v>0.6196745188458268</c:v>
                      </c:pt>
                      <c:pt idx="564">
                        <c:v>0.62066962302089734</c:v>
                      </c:pt>
                      <c:pt idx="565">
                        <c:v>0.62166474508278424</c:v>
                      </c:pt>
                      <c:pt idx="566">
                        <c:v>0.62265988493366609</c:v>
                      </c:pt>
                      <c:pt idx="567">
                        <c:v>0.62365504247643377</c:v>
                      </c:pt>
                      <c:pt idx="568">
                        <c:v>0.62465021761468309</c:v>
                      </c:pt>
                      <c:pt idx="569">
                        <c:v>0.62564541025270903</c:v>
                      </c:pt>
                      <c:pt idx="570">
                        <c:v>0.62664062029549916</c:v>
                      </c:pt>
                      <c:pt idx="571">
                        <c:v>0.6276358476487276</c:v>
                      </c:pt>
                      <c:pt idx="572">
                        <c:v>0.62863109221874836</c:v>
                      </c:pt>
                      <c:pt idx="573">
                        <c:v>0.62962635391258992</c:v>
                      </c:pt>
                      <c:pt idx="574">
                        <c:v>0.63062163263794879</c:v>
                      </c:pt>
                      <c:pt idx="575">
                        <c:v>0.63161692830318306</c:v>
                      </c:pt>
                      <c:pt idx="576">
                        <c:v>0.6326122408173076</c:v>
                      </c:pt>
                      <c:pt idx="577">
                        <c:v>0.63360757008998714</c:v>
                      </c:pt>
                      <c:pt idx="578">
                        <c:v>0.63460291603153096</c:v>
                      </c:pt>
                      <c:pt idx="579">
                        <c:v>0.6355982785528872</c:v>
                      </c:pt>
                      <c:pt idx="580">
                        <c:v>0.63659365756563668</c:v>
                      </c:pt>
                      <c:pt idx="581">
                        <c:v>0.63758905298198842</c:v>
                      </c:pt>
                      <c:pt idx="582">
                        <c:v>0.63858446471477281</c:v>
                      </c:pt>
                      <c:pt idx="583">
                        <c:v>0.63957989267743631</c:v>
                      </c:pt>
                      <c:pt idx="584">
                        <c:v>0.64057533678403711</c:v>
                      </c:pt>
                      <c:pt idx="585">
                        <c:v>0.64157079694923858</c:v>
                      </c:pt>
                      <c:pt idx="586">
                        <c:v>0.64256627308830438</c:v>
                      </c:pt>
                      <c:pt idx="587">
                        <c:v>0.64356176511709307</c:v>
                      </c:pt>
                      <c:pt idx="588">
                        <c:v>0.64455727295205323</c:v>
                      </c:pt>
                      <c:pt idx="589">
                        <c:v>0.64555279651021791</c:v>
                      </c:pt>
                      <c:pt idx="590">
                        <c:v>0.64654833570919967</c:v>
                      </c:pt>
                      <c:pt idx="591">
                        <c:v>0.6475438904671853</c:v>
                      </c:pt>
                      <c:pt idx="592">
                        <c:v>0.64853946070293189</c:v>
                      </c:pt>
                      <c:pt idx="593">
                        <c:v>0.64953504633575998</c:v>
                      </c:pt>
                      <c:pt idx="594">
                        <c:v>0.65053064728555055</c:v>
                      </c:pt>
                      <c:pt idx="595">
                        <c:v>0.65152626347273901</c:v>
                      </c:pt>
                      <c:pt idx="596">
                        <c:v>0.65252189481831069</c:v>
                      </c:pt>
                      <c:pt idx="597">
                        <c:v>0.65351754124379646</c:v>
                      </c:pt>
                      <c:pt idx="598">
                        <c:v>0.65451320267126767</c:v>
                      </c:pt>
                      <c:pt idx="599">
                        <c:v>0.65550887902333133</c:v>
                      </c:pt>
                      <c:pt idx="600">
                        <c:v>0.65650457022312625</c:v>
                      </c:pt>
                      <c:pt idx="601">
                        <c:v>0.65750027619431728</c:v>
                      </c:pt>
                      <c:pt idx="602">
                        <c:v>0.65849599686109228</c:v>
                      </c:pt>
                      <c:pt idx="603">
                        <c:v>0.6594917321481566</c:v>
                      </c:pt>
                      <c:pt idx="604">
                        <c:v>0.66048748198072893</c:v>
                      </c:pt>
                      <c:pt idx="605">
                        <c:v>0.66148324628453692</c:v>
                      </c:pt>
                      <c:pt idx="606">
                        <c:v>0.66247902498581313</c:v>
                      </c:pt>
                      <c:pt idx="607">
                        <c:v>0.66347481801129038</c:v>
                      </c:pt>
                      <c:pt idx="608">
                        <c:v>0.66447062528819778</c:v>
                      </c:pt>
                      <c:pt idx="609">
                        <c:v>0.66546644674425648</c:v>
                      </c:pt>
                      <c:pt idx="610">
                        <c:v>0.66646228230767512</c:v>
                      </c:pt>
                      <c:pt idx="611">
                        <c:v>0.66745813190714676</c:v>
                      </c:pt>
                      <c:pt idx="612">
                        <c:v>0.66845399547184337</c:v>
                      </c:pt>
                      <c:pt idx="613">
                        <c:v>0.669449872931413</c:v>
                      </c:pt>
                      <c:pt idx="614">
                        <c:v>0.67044576421597546</c:v>
                      </c:pt>
                      <c:pt idx="615">
                        <c:v>0.67144166925611781</c:v>
                      </c:pt>
                      <c:pt idx="616">
                        <c:v>0.67243758798289122</c:v>
                      </c:pt>
                      <c:pt idx="617">
                        <c:v>0.6734335203278069</c:v>
                      </c:pt>
                      <c:pt idx="618">
                        <c:v>0.67442946622283184</c:v>
                      </c:pt>
                      <c:pt idx="619">
                        <c:v>0.67542542560038588</c:v>
                      </c:pt>
                      <c:pt idx="620">
                        <c:v>0.67642139839333693</c:v>
                      </c:pt>
                      <c:pt idx="621">
                        <c:v>0.67741738453499778</c:v>
                      </c:pt>
                      <c:pt idx="622">
                        <c:v>0.67841338395912265</c:v>
                      </c:pt>
                      <c:pt idx="623">
                        <c:v>0.67940939659990329</c:v>
                      </c:pt>
                      <c:pt idx="624">
                        <c:v>0.68040542239196511</c:v>
                      </c:pt>
                      <c:pt idx="625">
                        <c:v>0.68140146127036427</c:v>
                      </c:pt>
                      <c:pt idx="626">
                        <c:v>0.68239751317058328</c:v>
                      </c:pt>
                      <c:pt idx="627">
                        <c:v>0.6833935780285284</c:v>
                      </c:pt>
                      <c:pt idx="628">
                        <c:v>0.68438965578052557</c:v>
                      </c:pt>
                      <c:pt idx="629">
                        <c:v>0.68538574636331728</c:v>
                      </c:pt>
                      <c:pt idx="630">
                        <c:v>0.68638184971405869</c:v>
                      </c:pt>
                      <c:pt idx="631">
                        <c:v>0.68737796577031507</c:v>
                      </c:pt>
                      <c:pt idx="632">
                        <c:v>0.68837409447005782</c:v>
                      </c:pt>
                      <c:pt idx="633">
                        <c:v>0.68937023575166123</c:v>
                      </c:pt>
                      <c:pt idx="634">
                        <c:v>0.69036638955389951</c:v>
                      </c:pt>
                      <c:pt idx="635">
                        <c:v>0.69136255581594364</c:v>
                      </c:pt>
                      <c:pt idx="636">
                        <c:v>0.69235873447735752</c:v>
                      </c:pt>
                      <c:pt idx="637">
                        <c:v>0.6933549254780953</c:v>
                      </c:pt>
                      <c:pt idx="638">
                        <c:v>0.69435112875849847</c:v>
                      </c:pt>
                      <c:pt idx="639">
                        <c:v>0.6953473442592919</c:v>
                      </c:pt>
                      <c:pt idx="640">
                        <c:v>0.69634357192158169</c:v>
                      </c:pt>
                      <c:pt idx="641">
                        <c:v>0.69733981168685133</c:v>
                      </c:pt>
                      <c:pt idx="642">
                        <c:v>0.69833606349695931</c:v>
                      </c:pt>
                      <c:pt idx="643">
                        <c:v>0.69933232729413619</c:v>
                      </c:pt>
                      <c:pt idx="644">
                        <c:v>0.70032860302098043</c:v>
                      </c:pt>
                      <c:pt idx="645">
                        <c:v>0.70132489062045722</c:v>
                      </c:pt>
                      <c:pt idx="646">
                        <c:v>0.70232119003589399</c:v>
                      </c:pt>
                      <c:pt idx="647">
                        <c:v>0.7033175012109788</c:v>
                      </c:pt>
                      <c:pt idx="648">
                        <c:v>0.7043138240897564</c:v>
                      </c:pt>
                      <c:pt idx="649">
                        <c:v>0.70531015861662616</c:v>
                      </c:pt>
                      <c:pt idx="650">
                        <c:v>0.70630650473633927</c:v>
                      </c:pt>
                      <c:pt idx="651">
                        <c:v>0.70730286239399509</c:v>
                      </c:pt>
                      <c:pt idx="652">
                        <c:v>0.70829923153503971</c:v>
                      </c:pt>
                      <c:pt idx="653">
                        <c:v>0.70929561210526182</c:v>
                      </c:pt>
                      <c:pt idx="654">
                        <c:v>0.71029200405079163</c:v>
                      </c:pt>
                      <c:pt idx="655">
                        <c:v>0.7112884073180965</c:v>
                      </c:pt>
                      <c:pt idx="656">
                        <c:v>0.71228482185397934</c:v>
                      </c:pt>
                      <c:pt idx="657">
                        <c:v>0.71328124760557587</c:v>
                      </c:pt>
                      <c:pt idx="658">
                        <c:v>0.71427768452035212</c:v>
                      </c:pt>
                      <c:pt idx="659">
                        <c:v>0.71527413254610128</c:v>
                      </c:pt>
                      <c:pt idx="660">
                        <c:v>0.71627059163094131</c:v>
                      </c:pt>
                      <c:pt idx="661">
                        <c:v>0.71726706172331334</c:v>
                      </c:pt>
                      <c:pt idx="662">
                        <c:v>0.71826354277197779</c:v>
                      </c:pt>
                      <c:pt idx="663">
                        <c:v>0.71926003472601296</c:v>
                      </c:pt>
                      <c:pt idx="664">
                        <c:v>0.72025653753481178</c:v>
                      </c:pt>
                      <c:pt idx="665">
                        <c:v>0.72125305114808036</c:v>
                      </c:pt>
                      <c:pt idx="666">
                        <c:v>0.72224957551583424</c:v>
                      </c:pt>
                      <c:pt idx="667">
                        <c:v>0.72324611058839738</c:v>
                      </c:pt>
                      <c:pt idx="668">
                        <c:v>0.72424265631639895</c:v>
                      </c:pt>
                      <c:pt idx="669">
                        <c:v>0.72523921265077096</c:v>
                      </c:pt>
                      <c:pt idx="670">
                        <c:v>0.72623577954274654</c:v>
                      </c:pt>
                      <c:pt idx="671">
                        <c:v>0.72723235694385713</c:v>
                      </c:pt>
                      <c:pt idx="672">
                        <c:v>0.72822894480593037</c:v>
                      </c:pt>
                      <c:pt idx="673">
                        <c:v>0.72922554308108767</c:v>
                      </c:pt>
                      <c:pt idx="674">
                        <c:v>0.73022215172174232</c:v>
                      </c:pt>
                      <c:pt idx="675">
                        <c:v>0.73121877068059715</c:v>
                      </c:pt>
                      <c:pt idx="676">
                        <c:v>0.73221539991064188</c:v>
                      </c:pt>
                      <c:pt idx="677">
                        <c:v>0.73321203936515167</c:v>
                      </c:pt>
                      <c:pt idx="678">
                        <c:v>0.73420868899768466</c:v>
                      </c:pt>
                      <c:pt idx="679">
                        <c:v>0.73520534876207955</c:v>
                      </c:pt>
                      <c:pt idx="680">
                        <c:v>0.7362020186124536</c:v>
                      </c:pt>
                      <c:pt idx="681">
                        <c:v>0.73719869850320108</c:v>
                      </c:pt>
                      <c:pt idx="682">
                        <c:v>0.73819538838899035</c:v>
                      </c:pt>
                      <c:pt idx="683">
                        <c:v>0.73919208822476257</c:v>
                      </c:pt>
                      <c:pt idx="684">
                        <c:v>0.74018879796572901</c:v>
                      </c:pt>
                      <c:pt idx="685">
                        <c:v>0.74118551756736928</c:v>
                      </c:pt>
                      <c:pt idx="686">
                        <c:v>0.74218224698542978</c:v>
                      </c:pt>
                      <c:pt idx="687">
                        <c:v>0.7431789861759206</c:v>
                      </c:pt>
                      <c:pt idx="688">
                        <c:v>0.74417573509511481</c:v>
                      </c:pt>
                      <c:pt idx="689">
                        <c:v>0.74517249369954575</c:v>
                      </c:pt>
                      <c:pt idx="690">
                        <c:v>0.74616926194600519</c:v>
                      </c:pt>
                      <c:pt idx="691">
                        <c:v>0.74716603979154139</c:v>
                      </c:pt>
                      <c:pt idx="692">
                        <c:v>0.74816282719345772</c:v>
                      </c:pt>
                      <c:pt idx="693">
                        <c:v>0.74915962410931014</c:v>
                      </c:pt>
                      <c:pt idx="694">
                        <c:v>0.75015643049690517</c:v>
                      </c:pt>
                      <c:pt idx="695">
                        <c:v>0.75115324631429892</c:v>
                      </c:pt>
                      <c:pt idx="696">
                        <c:v>0.75215007151979463</c:v>
                      </c:pt>
                      <c:pt idx="697">
                        <c:v>0.7531469060719409</c:v>
                      </c:pt>
                      <c:pt idx="698">
                        <c:v>0.75414374992953004</c:v>
                      </c:pt>
                      <c:pt idx="699">
                        <c:v>0.75514060305159603</c:v>
                      </c:pt>
                      <c:pt idx="700">
                        <c:v>0.756137465397413</c:v>
                      </c:pt>
                      <c:pt idx="701">
                        <c:v>0.75713433692649368</c:v>
                      </c:pt>
                      <c:pt idx="702">
                        <c:v>0.75813121759858693</c:v>
                      </c:pt>
                      <c:pt idx="703">
                        <c:v>0.75912810737367675</c:v>
                      </c:pt>
                      <c:pt idx="704">
                        <c:v>0.7601250062119802</c:v>
                      </c:pt>
                      <c:pt idx="705">
                        <c:v>0.76112191407394569</c:v>
                      </c:pt>
                      <c:pt idx="706">
                        <c:v>0.76211883092025157</c:v>
                      </c:pt>
                      <c:pt idx="707">
                        <c:v>0.76311575671180421</c:v>
                      </c:pt>
                      <c:pt idx="708">
                        <c:v>0.76411269140973648</c:v>
                      </c:pt>
                      <c:pt idx="709">
                        <c:v>0.76510963497540574</c:v>
                      </c:pt>
                      <c:pt idx="710">
                        <c:v>0.76610658737039317</c:v>
                      </c:pt>
                      <c:pt idx="711">
                        <c:v>0.76710354855650076</c:v>
                      </c:pt>
                      <c:pt idx="712">
                        <c:v>0.76810051849575134</c:v>
                      </c:pt>
                      <c:pt idx="713">
                        <c:v>0.76909749715038545</c:v>
                      </c:pt>
                      <c:pt idx="714">
                        <c:v>0.77009448448286055</c:v>
                      </c:pt>
                      <c:pt idx="715">
                        <c:v>0.77109148045584974</c:v>
                      </c:pt>
                      <c:pt idx="716">
                        <c:v>0.77208848503223959</c:v>
                      </c:pt>
                      <c:pt idx="717">
                        <c:v>0.77308549817512906</c:v>
                      </c:pt>
                      <c:pt idx="718">
                        <c:v>0.77408251984782772</c:v>
                      </c:pt>
                      <c:pt idx="719">
                        <c:v>0.77507955001385398</c:v>
                      </c:pt>
                      <c:pt idx="720">
                        <c:v>0.77607658863693463</c:v>
                      </c:pt>
                      <c:pt idx="721">
                        <c:v>0.77707363568100229</c:v>
                      </c:pt>
                      <c:pt idx="722">
                        <c:v>0.77807069111019445</c:v>
                      </c:pt>
                      <c:pt idx="723">
                        <c:v>0.77906775488885183</c:v>
                      </c:pt>
                      <c:pt idx="724">
                        <c:v>0.78006482698151713</c:v>
                      </c:pt>
                      <c:pt idx="725">
                        <c:v>0.78106190735293346</c:v>
                      </c:pt>
                      <c:pt idx="726">
                        <c:v>0.78205899596804285</c:v>
                      </c:pt>
                      <c:pt idx="727">
                        <c:v>0.78305609279198529</c:v>
                      </c:pt>
                      <c:pt idx="728">
                        <c:v>0.78405319779009663</c:v>
                      </c:pt>
                      <c:pt idx="729">
                        <c:v>0.78505031092790789</c:v>
                      </c:pt>
                      <c:pt idx="730">
                        <c:v>0.78604743217114337</c:v>
                      </c:pt>
                      <c:pt idx="731">
                        <c:v>0.78704456148572</c:v>
                      </c:pt>
                      <c:pt idx="732">
                        <c:v>0.78804169883774455</c:v>
                      </c:pt>
                      <c:pt idx="733">
                        <c:v>0.78903884419351411</c:v>
                      </c:pt>
                      <c:pt idx="734">
                        <c:v>0.79003599751951381</c:v>
                      </c:pt>
                      <c:pt idx="735">
                        <c:v>0.7910331587824152</c:v>
                      </c:pt>
                      <c:pt idx="736">
                        <c:v>0.7920303279490758</c:v>
                      </c:pt>
                      <c:pt idx="737">
                        <c:v>0.79302750498653707</c:v>
                      </c:pt>
                      <c:pt idx="738">
                        <c:v>0.79402468986202357</c:v>
                      </c:pt>
                      <c:pt idx="739">
                        <c:v>0.79502188254294148</c:v>
                      </c:pt>
                      <c:pt idx="740">
                        <c:v>0.79601908299687762</c:v>
                      </c:pt>
                      <c:pt idx="741">
                        <c:v>0.79701629119159778</c:v>
                      </c:pt>
                      <c:pt idx="742">
                        <c:v>0.79801350709504593</c:v>
                      </c:pt>
                      <c:pt idx="743">
                        <c:v>0.79901073067534245</c:v>
                      </c:pt>
                      <c:pt idx="744">
                        <c:v>0.80000796190078349</c:v>
                      </c:pt>
                      <c:pt idx="745">
                        <c:v>0.80100520073983961</c:v>
                      </c:pt>
                      <c:pt idx="746">
                        <c:v>0.8020024471611541</c:v>
                      </c:pt>
                      <c:pt idx="747">
                        <c:v>0.80299970113354258</c:v>
                      </c:pt>
                      <c:pt idx="748">
                        <c:v>0.80399696262599119</c:v>
                      </c:pt>
                      <c:pt idx="749">
                        <c:v>0.80499423160765571</c:v>
                      </c:pt>
                      <c:pt idx="750">
                        <c:v>0.80599150804786013</c:v>
                      </c:pt>
                      <c:pt idx="751">
                        <c:v>0.80698879191609629</c:v>
                      </c:pt>
                      <c:pt idx="752">
                        <c:v>0.8079860831820217</c:v>
                      </c:pt>
                      <c:pt idx="753">
                        <c:v>0.80898338181545892</c:v>
                      </c:pt>
                      <c:pt idx="754">
                        <c:v>0.80998068778639454</c:v>
                      </c:pt>
                      <c:pt idx="755">
                        <c:v>0.81097800106497764</c:v>
                      </c:pt>
                      <c:pt idx="756">
                        <c:v>0.81197532162151964</c:v>
                      </c:pt>
                      <c:pt idx="757">
                        <c:v>0.81297264942649183</c:v>
                      </c:pt>
                      <c:pt idx="758">
                        <c:v>0.81396998445052537</c:v>
                      </c:pt>
                      <c:pt idx="759">
                        <c:v>0.81496732666440963</c:v>
                      </c:pt>
                      <c:pt idx="760">
                        <c:v>0.81596467603909173</c:v>
                      </c:pt>
                      <c:pt idx="761">
                        <c:v>0.81696203254567457</c:v>
                      </c:pt>
                      <c:pt idx="762">
                        <c:v>0.81795939615541657</c:v>
                      </c:pt>
                      <c:pt idx="763">
                        <c:v>0.81895676683973051</c:v>
                      </c:pt>
                      <c:pt idx="764">
                        <c:v>0.81995414457018223</c:v>
                      </c:pt>
                      <c:pt idx="765">
                        <c:v>0.82095152931848969</c:v>
                      </c:pt>
                      <c:pt idx="766">
                        <c:v>0.82194892105652151</c:v>
                      </c:pt>
                      <c:pt idx="767">
                        <c:v>0.82294631975629762</c:v>
                      </c:pt>
                      <c:pt idx="768">
                        <c:v>0.82394372538998595</c:v>
                      </c:pt>
                      <c:pt idx="769">
                        <c:v>0.82494113792990298</c:v>
                      </c:pt>
                      <c:pt idx="770">
                        <c:v>0.8259385573485124</c:v>
                      </c:pt>
                      <c:pt idx="771">
                        <c:v>0.82693598361842424</c:v>
                      </c:pt>
                      <c:pt idx="772">
                        <c:v>0.82793341671239318</c:v>
                      </c:pt>
                      <c:pt idx="773">
                        <c:v>0.82893085660331867</c:v>
                      </c:pt>
                      <c:pt idx="774">
                        <c:v>0.82992830326424349</c:v>
                      </c:pt>
                      <c:pt idx="775">
                        <c:v>0.830925756668352</c:v>
                      </c:pt>
                      <c:pt idx="776">
                        <c:v>0.83192321678897108</c:v>
                      </c:pt>
                      <c:pt idx="777">
                        <c:v>0.83292068359956728</c:v>
                      </c:pt>
                      <c:pt idx="778">
                        <c:v>0.83391815707374684</c:v>
                      </c:pt>
                      <c:pt idx="779">
                        <c:v>0.83491563718525508</c:v>
                      </c:pt>
                      <c:pt idx="780">
                        <c:v>0.83591312390797456</c:v>
                      </c:pt>
                      <c:pt idx="781">
                        <c:v>0.83691061721592475</c:v>
                      </c:pt>
                      <c:pt idx="782">
                        <c:v>0.83790811708326107</c:v>
                      </c:pt>
                      <c:pt idx="783">
                        <c:v>0.83890562348427444</c:v>
                      </c:pt>
                      <c:pt idx="784">
                        <c:v>0.83990313639338909</c:v>
                      </c:pt>
                      <c:pt idx="785">
                        <c:v>0.84090065578516338</c:v>
                      </c:pt>
                      <c:pt idx="786">
                        <c:v>0.84189818163428753</c:v>
                      </c:pt>
                      <c:pt idx="787">
                        <c:v>0.84289571391558371</c:v>
                      </c:pt>
                      <c:pt idx="788">
                        <c:v>0.8438932526040045</c:v>
                      </c:pt>
                      <c:pt idx="789">
                        <c:v>0.84489079767463227</c:v>
                      </c:pt>
                      <c:pt idx="790">
                        <c:v>0.84588834910267874</c:v>
                      </c:pt>
                      <c:pt idx="791">
                        <c:v>0.84688590686348386</c:v>
                      </c:pt>
                      <c:pt idx="792">
                        <c:v>0.84788347093251459</c:v>
                      </c:pt>
                      <c:pt idx="793">
                        <c:v>0.84888104128536435</c:v>
                      </c:pt>
                      <c:pt idx="794">
                        <c:v>0.84987861789775299</c:v>
                      </c:pt>
                      <c:pt idx="795">
                        <c:v>0.8508762007455245</c:v>
                      </c:pt>
                      <c:pt idx="796">
                        <c:v>0.85187378980464767</c:v>
                      </c:pt>
                      <c:pt idx="797">
                        <c:v>0.85287138505121385</c:v>
                      </c:pt>
                      <c:pt idx="798">
                        <c:v>0.85386898646143716</c:v>
                      </c:pt>
                      <c:pt idx="799">
                        <c:v>0.85486659401165432</c:v>
                      </c:pt>
                      <c:pt idx="800">
                        <c:v>0.85586420767832172</c:v>
                      </c:pt>
                      <c:pt idx="801">
                        <c:v>0.85686182743801664</c:v>
                      </c:pt>
                      <c:pt idx="802">
                        <c:v>0.85785945326743596</c:v>
                      </c:pt>
                      <c:pt idx="803">
                        <c:v>0.85885708514339476</c:v>
                      </c:pt>
                      <c:pt idx="804">
                        <c:v>0.85985472304282606</c:v>
                      </c:pt>
                      <c:pt idx="805">
                        <c:v>0.86085236694278044</c:v>
                      </c:pt>
                      <c:pt idx="806">
                        <c:v>0.86185001682042472</c:v>
                      </c:pt>
                      <c:pt idx="807">
                        <c:v>0.86284767265304141</c:v>
                      </c:pt>
                      <c:pt idx="808">
                        <c:v>0.86384533441802769</c:v>
                      </c:pt>
                      <c:pt idx="809">
                        <c:v>0.86484300209289544</c:v>
                      </c:pt>
                      <c:pt idx="810">
                        <c:v>0.86584067565526968</c:v>
                      </c:pt>
                      <c:pt idx="811">
                        <c:v>0.86683835508288831</c:v>
                      </c:pt>
                      <c:pt idx="812">
                        <c:v>0.8678360403536014</c:v>
                      </c:pt>
                      <c:pt idx="813">
                        <c:v>0.86883373144537057</c:v>
                      </c:pt>
                      <c:pt idx="814">
                        <c:v>0.8698314283362677</c:v>
                      </c:pt>
                      <c:pt idx="815">
                        <c:v>0.87082913100447512</c:v>
                      </c:pt>
                      <c:pt idx="816">
                        <c:v>0.87182683942828376</c:v>
                      </c:pt>
                      <c:pt idx="817">
                        <c:v>0.87282455358609412</c:v>
                      </c:pt>
                      <c:pt idx="818">
                        <c:v>0.87382227345641372</c:v>
                      </c:pt>
                      <c:pt idx="819">
                        <c:v>0.87481999901785812</c:v>
                      </c:pt>
                      <c:pt idx="820">
                        <c:v>0.87581773024914866</c:v>
                      </c:pt>
                      <c:pt idx="821">
                        <c:v>0.8768154671291134</c:v>
                      </c:pt>
                      <c:pt idx="822">
                        <c:v>0.87781320963668519</c:v>
                      </c:pt>
                      <c:pt idx="823">
                        <c:v>0.87881095775090168</c:v>
                      </c:pt>
                      <c:pt idx="824">
                        <c:v>0.87980871145090433</c:v>
                      </c:pt>
                      <c:pt idx="825">
                        <c:v>0.88080647071593821</c:v>
                      </c:pt>
                      <c:pt idx="826">
                        <c:v>0.88180423552535081</c:v>
                      </c:pt>
                      <c:pt idx="827">
                        <c:v>0.8828020058585917</c:v>
                      </c:pt>
                      <c:pt idx="828">
                        <c:v>0.88379978169521201</c:v>
                      </c:pt>
                      <c:pt idx="829">
                        <c:v>0.88479756301486356</c:v>
                      </c:pt>
                      <c:pt idx="830">
                        <c:v>0.88579534979729846</c:v>
                      </c:pt>
                      <c:pt idx="831">
                        <c:v>0.88679314202236847</c:v>
                      </c:pt>
                      <c:pt idx="832">
                        <c:v>0.88779093967002376</c:v>
                      </c:pt>
                      <c:pt idx="833">
                        <c:v>0.88878874272031338</c:v>
                      </c:pt>
                      <c:pt idx="834">
                        <c:v>0.88978655115338412</c:v>
                      </c:pt>
                      <c:pt idx="835">
                        <c:v>0.89078436494947977</c:v>
                      </c:pt>
                      <c:pt idx="836">
                        <c:v>0.89178218408894039</c:v>
                      </c:pt>
                      <c:pt idx="837">
                        <c:v>0.89278000855220263</c:v>
                      </c:pt>
                      <c:pt idx="838">
                        <c:v>0.89377783831979785</c:v>
                      </c:pt>
                      <c:pt idx="839">
                        <c:v>0.89477567337235264</c:v>
                      </c:pt>
                      <c:pt idx="840">
                        <c:v>0.895773513690588</c:v>
                      </c:pt>
                      <c:pt idx="841">
                        <c:v>0.8967713592553177</c:v>
                      </c:pt>
                      <c:pt idx="842">
                        <c:v>0.89776921004744958</c:v>
                      </c:pt>
                      <c:pt idx="843">
                        <c:v>0.89876706604798362</c:v>
                      </c:pt>
                      <c:pt idx="844">
                        <c:v>0.89976492723801138</c:v>
                      </c:pt>
                      <c:pt idx="845">
                        <c:v>0.90076279359871647</c:v>
                      </c:pt>
                      <c:pt idx="846">
                        <c:v>0.90176066511137298</c:v>
                      </c:pt>
                      <c:pt idx="847">
                        <c:v>0.90275854175734549</c:v>
                      </c:pt>
                      <c:pt idx="848">
                        <c:v>0.90375642351808794</c:v>
                      </c:pt>
                      <c:pt idx="849">
                        <c:v>0.90475431037514398</c:v>
                      </c:pt>
                      <c:pt idx="850">
                        <c:v>0.90575220231014553</c:v>
                      </c:pt>
                      <c:pt idx="851">
                        <c:v>0.90675009930481298</c:v>
                      </c:pt>
                      <c:pt idx="852">
                        <c:v>0.90774800134095446</c:v>
                      </c:pt>
                      <c:pt idx="853">
                        <c:v>0.90874590840046454</c:v>
                      </c:pt>
                      <c:pt idx="854">
                        <c:v>0.9097438204653252</c:v>
                      </c:pt>
                      <c:pt idx="855">
                        <c:v>0.91074173751760379</c:v>
                      </c:pt>
                      <c:pt idx="856">
                        <c:v>0.91173965953945368</c:v>
                      </c:pt>
                      <c:pt idx="857">
                        <c:v>0.91273758651311299</c:v>
                      </c:pt>
                      <c:pt idx="858">
                        <c:v>0.9137355184209045</c:v>
                      </c:pt>
                      <c:pt idx="859">
                        <c:v>0.91473345524523497</c:v>
                      </c:pt>
                      <c:pt idx="860">
                        <c:v>0.91573139696859496</c:v>
                      </c:pt>
                      <c:pt idx="861">
                        <c:v>0.91672934357355751</c:v>
                      </c:pt>
                      <c:pt idx="862">
                        <c:v>0.91772729504277872</c:v>
                      </c:pt>
                      <c:pt idx="863">
                        <c:v>0.91872525135899663</c:v>
                      </c:pt>
                      <c:pt idx="864">
                        <c:v>0.91972321250503042</c:v>
                      </c:pt>
                      <c:pt idx="865">
                        <c:v>0.92072117846378132</c:v>
                      </c:pt>
                      <c:pt idx="866">
                        <c:v>0.92171914921822995</c:v>
                      </c:pt>
                      <c:pt idx="867">
                        <c:v>0.92271712475143808</c:v>
                      </c:pt>
                      <c:pt idx="868">
                        <c:v>0.92371510504654664</c:v>
                      </c:pt>
                      <c:pt idx="869">
                        <c:v>0.92471309008677594</c:v>
                      </c:pt>
                      <c:pt idx="870">
                        <c:v>0.925711079855425</c:v>
                      </c:pt>
                      <c:pt idx="871">
                        <c:v>0.92670907433587091</c:v>
                      </c:pt>
                      <c:pt idx="872">
                        <c:v>0.92770707351156889</c:v>
                      </c:pt>
                      <c:pt idx="873">
                        <c:v>0.92870507736605146</c:v>
                      </c:pt>
                      <c:pt idx="874">
                        <c:v>0.92970308588292783</c:v>
                      </c:pt>
                      <c:pt idx="875">
                        <c:v>0.93070109904588394</c:v>
                      </c:pt>
                      <c:pt idx="876">
                        <c:v>0.93169911683868156</c:v>
                      </c:pt>
                      <c:pt idx="877">
                        <c:v>0.93269713924515807</c:v>
                      </c:pt>
                      <c:pt idx="878">
                        <c:v>0.93369516624922611</c:v>
                      </c:pt>
                      <c:pt idx="879">
                        <c:v>0.93469319783487281</c:v>
                      </c:pt>
                      <c:pt idx="880">
                        <c:v>0.93569123398615983</c:v>
                      </c:pt>
                      <c:pt idx="881">
                        <c:v>0.93668927468722218</c:v>
                      </c:pt>
                      <c:pt idx="882">
                        <c:v>0.93768731992226917</c:v>
                      </c:pt>
                      <c:pt idx="883">
                        <c:v>0.93868536967558214</c:v>
                      </c:pt>
                      <c:pt idx="884">
                        <c:v>0.93968342393151549</c:v>
                      </c:pt>
                      <c:pt idx="885">
                        <c:v>0.94068148267449558</c:v>
                      </c:pt>
                      <c:pt idx="886">
                        <c:v>0.94167954588902081</c:v>
                      </c:pt>
                      <c:pt idx="887">
                        <c:v>0.94267761355966073</c:v>
                      </c:pt>
                      <c:pt idx="888">
                        <c:v>0.94367568567105542</c:v>
                      </c:pt>
                      <c:pt idx="889">
                        <c:v>0.94467376220791599</c:v>
                      </c:pt>
                      <c:pt idx="890">
                        <c:v>0.94567184315502351</c:v>
                      </c:pt>
                      <c:pt idx="891">
                        <c:v>0.94666992849722864</c:v>
                      </c:pt>
                      <c:pt idx="892">
                        <c:v>0.94766801821945124</c:v>
                      </c:pt>
                      <c:pt idx="893">
                        <c:v>0.94866611230668041</c:v>
                      </c:pt>
                      <c:pt idx="894">
                        <c:v>0.94966421074397345</c:v>
                      </c:pt>
                      <c:pt idx="895">
                        <c:v>0.95066231351645591</c:v>
                      </c:pt>
                      <c:pt idx="896">
                        <c:v>0.95166042060932099</c:v>
                      </c:pt>
                      <c:pt idx="897">
                        <c:v>0.95265853200782968</c:v>
                      </c:pt>
                      <c:pt idx="898">
                        <c:v>0.95365664769730918</c:v>
                      </c:pt>
                      <c:pt idx="899">
                        <c:v>0.9546547676631536</c:v>
                      </c:pt>
                      <c:pt idx="900">
                        <c:v>0.9556528918908237</c:v>
                      </c:pt>
                      <c:pt idx="901">
                        <c:v>0.95665102036584526</c:v>
                      </c:pt>
                      <c:pt idx="902">
                        <c:v>0.95764915307381027</c:v>
                      </c:pt>
                      <c:pt idx="903">
                        <c:v>0.9586472900003753</c:v>
                      </c:pt>
                      <c:pt idx="904">
                        <c:v>0.95964543113126177</c:v>
                      </c:pt>
                      <c:pt idx="905">
                        <c:v>0.96064357645225562</c:v>
                      </c:pt>
                      <c:pt idx="906">
                        <c:v>0.9616417259492066</c:v>
                      </c:pt>
                      <c:pt idx="907">
                        <c:v>0.96263987960802833</c:v>
                      </c:pt>
                      <c:pt idx="908">
                        <c:v>0.96363803741469756</c:v>
                      </c:pt>
                      <c:pt idx="909">
                        <c:v>0.96463619935525347</c:v>
                      </c:pt>
                      <c:pt idx="910">
                        <c:v>0.96563436541579906</c:v>
                      </c:pt>
                      <c:pt idx="911">
                        <c:v>0.9666325355824984</c:v>
                      </c:pt>
                      <c:pt idx="912">
                        <c:v>0.96763070984157751</c:v>
                      </c:pt>
                      <c:pt idx="913">
                        <c:v>0.96862888817932491</c:v>
                      </c:pt>
                      <c:pt idx="914">
                        <c:v>0.96962707058208941</c:v>
                      </c:pt>
                      <c:pt idx="915">
                        <c:v>0.97062525703628066</c:v>
                      </c:pt>
                      <c:pt idx="916">
                        <c:v>0.97162344752836904</c:v>
                      </c:pt>
                      <c:pt idx="917">
                        <c:v>0.97262164204488566</c:v>
                      </c:pt>
                      <c:pt idx="918">
                        <c:v>0.97361984057242035</c:v>
                      </c:pt>
                      <c:pt idx="919">
                        <c:v>0.97461804309762334</c:v>
                      </c:pt>
                      <c:pt idx="920">
                        <c:v>0.97561624960720339</c:v>
                      </c:pt>
                      <c:pt idx="921">
                        <c:v>0.97661446008792896</c:v>
                      </c:pt>
                      <c:pt idx="922">
                        <c:v>0.97761267452662615</c:v>
                      </c:pt>
                      <c:pt idx="923">
                        <c:v>0.97861089291017955</c:v>
                      </c:pt>
                      <c:pt idx="924">
                        <c:v>0.97960911522553173</c:v>
                      </c:pt>
                      <c:pt idx="925">
                        <c:v>0.98060734145968309</c:v>
                      </c:pt>
                      <c:pt idx="926">
                        <c:v>0.98160557159969064</c:v>
                      </c:pt>
                      <c:pt idx="927">
                        <c:v>0.98260380563266847</c:v>
                      </c:pt>
                      <c:pt idx="928">
                        <c:v>0.98360204354578784</c:v>
                      </c:pt>
                      <c:pt idx="929">
                        <c:v>0.98460028532627586</c:v>
                      </c:pt>
                      <c:pt idx="930">
                        <c:v>0.98559853096141548</c:v>
                      </c:pt>
                      <c:pt idx="931">
                        <c:v>0.98659678043854571</c:v>
                      </c:pt>
                      <c:pt idx="932">
                        <c:v>0.98759503374506075</c:v>
                      </c:pt>
                      <c:pt idx="933">
                        <c:v>0.98859329086840986</c:v>
                      </c:pt>
                      <c:pt idx="934">
                        <c:v>0.98959155179609726</c:v>
                      </c:pt>
                      <c:pt idx="935">
                        <c:v>0.99058981651568134</c:v>
                      </c:pt>
                      <c:pt idx="936">
                        <c:v>0.99158808501477513</c:v>
                      </c:pt>
                      <c:pt idx="937">
                        <c:v>0.99258635728104527</c:v>
                      </c:pt>
                      <c:pt idx="938">
                        <c:v>0.99358463330221181</c:v>
                      </c:pt>
                      <c:pt idx="939">
                        <c:v>0.99458291306604818</c:v>
                      </c:pt>
                      <c:pt idx="940">
                        <c:v>0.99558119656038147</c:v>
                      </c:pt>
                      <c:pt idx="941">
                        <c:v>0.99657948377309091</c:v>
                      </c:pt>
                      <c:pt idx="942">
                        <c:v>0.99757777469210795</c:v>
                      </c:pt>
                      <c:pt idx="943">
                        <c:v>0.99857606930541654</c:v>
                      </c:pt>
                      <c:pt idx="944">
                        <c:v>0.99957436760105278</c:v>
                      </c:pt>
                      <c:pt idx="945">
                        <c:v>1.0005726695671038</c:v>
                      </c:pt>
                      <c:pt idx="946">
                        <c:v>1.0015709751917086</c:v>
                      </c:pt>
                      <c:pt idx="947">
                        <c:v>1.0025692844630565</c:v>
                      </c:pt>
                      <c:pt idx="948">
                        <c:v>1.0035675973693887</c:v>
                      </c:pt>
                      <c:pt idx="949">
                        <c:v>1.0045659138989957</c:v>
                      </c:pt>
                      <c:pt idx="950">
                        <c:v>1.0055642340402196</c:v>
                      </c:pt>
                      <c:pt idx="951">
                        <c:v>1.0065625577814505</c:v>
                      </c:pt>
                      <c:pt idx="952">
                        <c:v>1.00756088511113</c:v>
                      </c:pt>
                      <c:pt idx="953">
                        <c:v>1.0085592160177488</c:v>
                      </c:pt>
                      <c:pt idx="954">
                        <c:v>1.0095575504898457</c:v>
                      </c:pt>
                      <c:pt idx="955">
                        <c:v>1.0105558885160095</c:v>
                      </c:pt>
                      <c:pt idx="956">
                        <c:v>1.0115542300848774</c:v>
                      </c:pt>
                      <c:pt idx="957">
                        <c:v>1.0125525751851348</c:v>
                      </c:pt>
                      <c:pt idx="958">
                        <c:v>1.0135509238055149</c:v>
                      </c:pt>
                      <c:pt idx="959">
                        <c:v>1.0145492759347998</c:v>
                      </c:pt>
                      <c:pt idx="960">
                        <c:v>1.0155476315618182</c:v>
                      </c:pt>
                      <c:pt idx="961">
                        <c:v>1.0165459906754466</c:v>
                      </c:pt>
                      <c:pt idx="962">
                        <c:v>1.0175443532646087</c:v>
                      </c:pt>
                      <c:pt idx="963">
                        <c:v>1.0185427193182746</c:v>
                      </c:pt>
                      <c:pt idx="964">
                        <c:v>1.0195410888254617</c:v>
                      </c:pt>
                      <c:pt idx="965">
                        <c:v>1.020539461775233</c:v>
                      </c:pt>
                      <c:pt idx="966">
                        <c:v>1.0215378381566986</c:v>
                      </c:pt>
                      <c:pt idx="967">
                        <c:v>1.0225362179590134</c:v>
                      </c:pt>
                      <c:pt idx="968">
                        <c:v>1.0235346011713786</c:v>
                      </c:pt>
                      <c:pt idx="969">
                        <c:v>1.0245329877830409</c:v>
                      </c:pt>
                      <c:pt idx="970">
                        <c:v>1.025531377783292</c:v>
                      </c:pt>
                      <c:pt idx="971">
                        <c:v>1.0265297711614678</c:v>
                      </c:pt>
                      <c:pt idx="972">
                        <c:v>1.0275281679069499</c:v>
                      </c:pt>
                      <c:pt idx="973">
                        <c:v>1.028526568009164</c:v>
                      </c:pt>
                      <c:pt idx="974">
                        <c:v>1.0295249714575803</c:v>
                      </c:pt>
                      <c:pt idx="975">
                        <c:v>1.0305233782417123</c:v>
                      </c:pt>
                      <c:pt idx="976">
                        <c:v>1.0315217883511179</c:v>
                      </c:pt>
                      <c:pt idx="977">
                        <c:v>1.0325202017753983</c:v>
                      </c:pt>
                      <c:pt idx="978">
                        <c:v>1.033518618504198</c:v>
                      </c:pt>
                      <c:pt idx="979">
                        <c:v>1.0345170385272044</c:v>
                      </c:pt>
                      <c:pt idx="980">
                        <c:v>1.0355154618341487</c:v>
                      </c:pt>
                      <c:pt idx="981">
                        <c:v>1.0365138884148031</c:v>
                      </c:pt>
                      <c:pt idx="982">
                        <c:v>1.0375123182589836</c:v>
                      </c:pt>
                      <c:pt idx="983">
                        <c:v>1.0385107513565481</c:v>
                      </c:pt>
                      <c:pt idx="984">
                        <c:v>1.0395091876973961</c:v>
                      </c:pt>
                      <c:pt idx="985">
                        <c:v>1.0405076272714691</c:v>
                      </c:pt>
                      <c:pt idx="986">
                        <c:v>1.0415060700687497</c:v>
                      </c:pt>
                      <c:pt idx="987">
                        <c:v>1.0425045160792628</c:v>
                      </c:pt>
                      <c:pt idx="988">
                        <c:v>1.0435029652930738</c:v>
                      </c:pt>
                      <c:pt idx="989">
                        <c:v>1.0445014177002889</c:v>
                      </c:pt>
                      <c:pt idx="990">
                        <c:v>1.0454998732910554</c:v>
                      </c:pt>
                      <c:pt idx="991">
                        <c:v>1.0464983320555608</c:v>
                      </c:pt>
                      <c:pt idx="992">
                        <c:v>1.0474967939840325</c:v>
                      </c:pt>
                      <c:pt idx="993">
                        <c:v>1.0484952590667389</c:v>
                      </c:pt>
                      <c:pt idx="994">
                        <c:v>1.0494937272939877</c:v>
                      </c:pt>
                      <c:pt idx="995">
                        <c:v>1.0504921986561266</c:v>
                      </c:pt>
                      <c:pt idx="996">
                        <c:v>1.0514906731435423</c:v>
                      </c:pt>
                      <c:pt idx="997">
                        <c:v>1.0524891507466605</c:v>
                      </c:pt>
                      <c:pt idx="998">
                        <c:v>1.0534876314559471</c:v>
                      </c:pt>
                      <c:pt idx="999">
                        <c:v>1.0544861152619061</c:v>
                      </c:pt>
                      <c:pt idx="1000">
                        <c:v>1.0554846021550801</c:v>
                      </c:pt>
                      <c:pt idx="1001">
                        <c:v>1.0564830921260502</c:v>
                      </c:pt>
                      <c:pt idx="1002">
                        <c:v>1.0574815851654364</c:v>
                      </c:pt>
                      <c:pt idx="1003">
                        <c:v>1.0584800812638957</c:v>
                      </c:pt>
                      <c:pt idx="1004">
                        <c:v>1.0594785804121241</c:v>
                      </c:pt>
                      <c:pt idx="1005">
                        <c:v>1.0604770826008543</c:v>
                      </c:pt>
                      <c:pt idx="1006">
                        <c:v>1.0614755878208575</c:v>
                      </c:pt>
                      <c:pt idx="1007">
                        <c:v>1.0624740960629409</c:v>
                      </c:pt>
                      <c:pt idx="1008">
                        <c:v>1.0634726073179503</c:v>
                      </c:pt>
                      <c:pt idx="1009">
                        <c:v>1.0644711215767677</c:v>
                      </c:pt>
                      <c:pt idx="1010">
                        <c:v>1.0654696388303113</c:v>
                      </c:pt>
                      <c:pt idx="1011">
                        <c:v>1.0664681590695371</c:v>
                      </c:pt>
                      <c:pt idx="1012">
                        <c:v>1.0674666822854366</c:v>
                      </c:pt>
                      <c:pt idx="1013">
                        <c:v>1.0684652084690378</c:v>
                      </c:pt>
                      <c:pt idx="1014">
                        <c:v>1.0694637376114045</c:v>
                      </c:pt>
                      <c:pt idx="1015">
                        <c:v>1.0704622697036366</c:v>
                      </c:pt>
                      <c:pt idx="1016">
                        <c:v>1.0714608047368699</c:v>
                      </c:pt>
                      <c:pt idx="1017">
                        <c:v>1.0724593427022744</c:v>
                      </c:pt>
                      <c:pt idx="1018">
                        <c:v>1.0734578835910573</c:v>
                      </c:pt>
                      <c:pt idx="1019">
                        <c:v>1.0744564273944597</c:v>
                      </c:pt>
                      <c:pt idx="1020">
                        <c:v>1.0754549741037576</c:v>
                      </c:pt>
                      <c:pt idx="1021">
                        <c:v>1.0764535237102624</c:v>
                      </c:pt>
                      <c:pt idx="1022">
                        <c:v>1.0774520762053197</c:v>
                      </c:pt>
                      <c:pt idx="1023">
                        <c:v>1.0784506315803093</c:v>
                      </c:pt>
                      <c:pt idx="1024">
                        <c:v>1.0794491898266465</c:v>
                      </c:pt>
                      <c:pt idx="1025">
                        <c:v>1.0804477509357788</c:v>
                      </c:pt>
                      <c:pt idx="1026">
                        <c:v>1.0814463148991893</c:v>
                      </c:pt>
                      <c:pt idx="1027">
                        <c:v>1.0824448817083936</c:v>
                      </c:pt>
                      <c:pt idx="1028">
                        <c:v>1.083443451354942</c:v>
                      </c:pt>
                      <c:pt idx="1029">
                        <c:v>1.0844420238304171</c:v>
                      </c:pt>
                      <c:pt idx="1030">
                        <c:v>1.0854405991264358</c:v>
                      </c:pt>
                      <c:pt idx="1031">
                        <c:v>1.0864391772346469</c:v>
                      </c:pt>
                      <c:pt idx="1032">
                        <c:v>1.087437758146734</c:v>
                      </c:pt>
                      <c:pt idx="1033">
                        <c:v>1.0884363418544112</c:v>
                      </c:pt>
                      <c:pt idx="1034">
                        <c:v>1.0894349283494267</c:v>
                      </c:pt>
                      <c:pt idx="1035">
                        <c:v>1.0904335176235611</c:v>
                      </c:pt>
                      <c:pt idx="1036">
                        <c:v>1.0914321096686266</c:v>
                      </c:pt>
                      <c:pt idx="1037">
                        <c:v>1.0924307044764676</c:v>
                      </c:pt>
                      <c:pt idx="1038">
                        <c:v>1.0934293020389612</c:v>
                      </c:pt>
                      <c:pt idx="1039">
                        <c:v>1.0944279023480157</c:v>
                      </c:pt>
                      <c:pt idx="1040">
                        <c:v>1.0954265053955714</c:v>
                      </c:pt>
                      <c:pt idx="1041">
                        <c:v>1.0964251111735994</c:v>
                      </c:pt>
                      <c:pt idx="1042">
                        <c:v>1.097423719674103</c:v>
                      </c:pt>
                      <c:pt idx="1043">
                        <c:v>1.0984223308891163</c:v>
                      </c:pt>
                      <c:pt idx="1044">
                        <c:v>1.0994209448107046</c:v>
                      </c:pt>
                      <c:pt idx="1045">
                        <c:v>1.100419561430964</c:v>
                      </c:pt>
                      <c:pt idx="1046">
                        <c:v>1.1014181807420214</c:v>
                      </c:pt>
                      <c:pt idx="1047">
                        <c:v>1.1024168027360337</c:v>
                      </c:pt>
                      <c:pt idx="1048">
                        <c:v>1.1034154274051893</c:v>
                      </c:pt>
                      <c:pt idx="1049">
                        <c:v>1.1044140547417061</c:v>
                      </c:pt>
                      <c:pt idx="1050">
                        <c:v>1.1054126847378327</c:v>
                      </c:pt>
                      <c:pt idx="1051">
                        <c:v>1.106411317385847</c:v>
                      </c:pt>
                      <c:pt idx="1052">
                        <c:v>1.1074099526780581</c:v>
                      </c:pt>
                      <c:pt idx="1053">
                        <c:v>1.1084085906068024</c:v>
                      </c:pt>
                      <c:pt idx="1054">
                        <c:v>1.1094072311644492</c:v>
                      </c:pt>
                      <c:pt idx="1055">
                        <c:v>1.1104058743433938</c:v>
                      </c:pt>
                      <c:pt idx="1056">
                        <c:v>1.1114045201360634</c:v>
                      </c:pt>
                      <c:pt idx="1057">
                        <c:v>1.1124031685349125</c:v>
                      </c:pt>
                      <c:pt idx="1058">
                        <c:v>1.1134018195324265</c:v>
                      </c:pt>
                      <c:pt idx="1059">
                        <c:v>1.1144004731211179</c:v>
                      </c:pt>
                      <c:pt idx="1060">
                        <c:v>1.1153991292935288</c:v>
                      </c:pt>
                      <c:pt idx="1061">
                        <c:v>1.1163977880422298</c:v>
                      </c:pt>
                      <c:pt idx="1062">
                        <c:v>1.1173964493598199</c:v>
                      </c:pt>
                      <c:pt idx="1063">
                        <c:v>1.1183951132389263</c:v>
                      </c:pt>
                      <c:pt idx="1064">
                        <c:v>1.1193937796722047</c:v>
                      </c:pt>
                      <c:pt idx="1065">
                        <c:v>1.1203924486523384</c:v>
                      </c:pt>
                      <c:pt idx="1066">
                        <c:v>1.121391120172039</c:v>
                      </c:pt>
                      <c:pt idx="1067">
                        <c:v>1.1223897942240457</c:v>
                      </c:pt>
                      <c:pt idx="1068">
                        <c:v>1.1233884708011257</c:v>
                      </c:pt>
                      <c:pt idx="1069">
                        <c:v>1.1243871498960729</c:v>
                      </c:pt>
                      <c:pt idx="1070">
                        <c:v>1.1253858315017096</c:v>
                      </c:pt>
                      <c:pt idx="1071">
                        <c:v>1.1263845156108845</c:v>
                      </c:pt>
                      <c:pt idx="1072">
                        <c:v>1.1273832022164738</c:v>
                      </c:pt>
                      <c:pt idx="1073">
                        <c:v>1.1283818913113808</c:v>
                      </c:pt>
                      <c:pt idx="1074">
                        <c:v>1.1293805828885359</c:v>
                      </c:pt>
                      <c:pt idx="1075">
                        <c:v>1.1303792769408954</c:v>
                      </c:pt>
                      <c:pt idx="1076">
                        <c:v>1.1313779734614429</c:v>
                      </c:pt>
                      <c:pt idx="1077">
                        <c:v>1.1323766724431883</c:v>
                      </c:pt>
                      <c:pt idx="1078">
                        <c:v>1.1333753738791679</c:v>
                      </c:pt>
                      <c:pt idx="1079">
                        <c:v>1.1343740777624443</c:v>
                      </c:pt>
                      <c:pt idx="1080">
                        <c:v>1.1353727840861061</c:v>
                      </c:pt>
                      <c:pt idx="1081">
                        <c:v>1.1363714928432678</c:v>
                      </c:pt>
                      <c:pt idx="1082">
                        <c:v>1.1373702040270703</c:v>
                      </c:pt>
                      <c:pt idx="1083">
                        <c:v>1.1383689176306795</c:v>
                      </c:pt>
                      <c:pt idx="1084">
                        <c:v>1.1393676336472878</c:v>
                      </c:pt>
                      <c:pt idx="1085">
                        <c:v>1.1403663520701119</c:v>
                      </c:pt>
                      <c:pt idx="1086">
                        <c:v>1.1413650728923954</c:v>
                      </c:pt>
                      <c:pt idx="1087">
                        <c:v>1.142363796107406</c:v>
                      </c:pt>
                      <c:pt idx="1088">
                        <c:v>1.1433625217084371</c:v>
                      </c:pt>
                      <c:pt idx="1089">
                        <c:v>1.1443612496888065</c:v>
                      </c:pt>
                      <c:pt idx="1090">
                        <c:v>1.1453599800418583</c:v>
                      </c:pt>
                      <c:pt idx="1091">
                        <c:v>1.1463587127609598</c:v>
                      </c:pt>
                      <c:pt idx="1092">
                        <c:v>1.1473574478395041</c:v>
                      </c:pt>
                      <c:pt idx="1093">
                        <c:v>1.1483561852709083</c:v>
                      </c:pt>
                      <c:pt idx="1094">
                        <c:v>1.1493549250486141</c:v>
                      </c:pt>
                      <c:pt idx="1095">
                        <c:v>1.1503536671660879</c:v>
                      </c:pt>
                      <c:pt idx="1096">
                        <c:v>1.1513524116168199</c:v>
                      </c:pt>
                      <c:pt idx="1097">
                        <c:v>1.1523511583943244</c:v>
                      </c:pt>
                      <c:pt idx="1098">
                        <c:v>1.1533499074921403</c:v>
                      </c:pt>
                      <c:pt idx="1099">
                        <c:v>1.1543486589038296</c:v>
                      </c:pt>
                      <c:pt idx="1100">
                        <c:v>1.1553474126229786</c:v>
                      </c:pt>
                      <c:pt idx="1101">
                        <c:v>1.1563461686431971</c:v>
                      </c:pt>
                      <c:pt idx="1102">
                        <c:v>1.1573449269581184</c:v>
                      </c:pt>
                      <c:pt idx="1103">
                        <c:v>1.1583436875613999</c:v>
                      </c:pt>
                      <c:pt idx="1104">
                        <c:v>1.1593424504467216</c:v>
                      </c:pt>
                      <c:pt idx="1105">
                        <c:v>1.1603412156077864</c:v>
                      </c:pt>
                      <c:pt idx="1106">
                        <c:v>1.161339983038322</c:v>
                      </c:pt>
                      <c:pt idx="1107">
                        <c:v>1.162338752732077</c:v>
                      </c:pt>
                      <c:pt idx="1108">
                        <c:v>1.1633375246828253</c:v>
                      </c:pt>
                      <c:pt idx="1109">
                        <c:v>1.1643362988843606</c:v>
                      </c:pt>
                      <c:pt idx="1110">
                        <c:v>1.1653350753305025</c:v>
                      </c:pt>
                      <c:pt idx="1111">
                        <c:v>1.1663338540150912</c:v>
                      </c:pt>
                      <c:pt idx="1112">
                        <c:v>1.1673326349319901</c:v>
                      </c:pt>
                      <c:pt idx="1113">
                        <c:v>1.1683314180750846</c:v>
                      </c:pt>
                      <c:pt idx="1114">
                        <c:v>1.1693302034382831</c:v>
                      </c:pt>
                      <c:pt idx="1115">
                        <c:v>1.1703289910155155</c:v>
                      </c:pt>
                      <c:pt idx="1116">
                        <c:v>1.1713277808007343</c:v>
                      </c:pt>
                      <c:pt idx="1117">
                        <c:v>1.1723265727879135</c:v>
                      </c:pt>
                      <c:pt idx="1118">
                        <c:v>1.1733253669710495</c:v>
                      </c:pt>
                      <c:pt idx="1119">
                        <c:v>1.1743241633441606</c:v>
                      </c:pt>
                      <c:pt idx="1120">
                        <c:v>1.1753229619012862</c:v>
                      </c:pt>
                      <c:pt idx="1121">
                        <c:v>1.1763217626364872</c:v>
                      </c:pt>
                      <c:pt idx="1122">
                        <c:v>1.1773205655438477</c:v>
                      </c:pt>
                      <c:pt idx="1123">
                        <c:v>1.1783193706174706</c:v>
                      </c:pt>
                      <c:pt idx="1124">
                        <c:v>1.1793181778514823</c:v>
                      </c:pt>
                      <c:pt idx="1125">
                        <c:v>1.1803169872400294</c:v>
                      </c:pt>
                      <c:pt idx="1126">
                        <c:v>1.1813157987772793</c:v>
                      </c:pt>
                      <c:pt idx="1127">
                        <c:v>1.1823146124574222</c:v>
                      </c:pt>
                      <c:pt idx="1128">
                        <c:v>1.1833134282746665</c:v>
                      </c:pt>
                      <c:pt idx="1129">
                        <c:v>1.184312246223244</c:v>
                      </c:pt>
                      <c:pt idx="1130">
                        <c:v>1.1853110662974053</c:v>
                      </c:pt>
                      <c:pt idx="1131">
                        <c:v>1.1863098884914234</c:v>
                      </c:pt>
                      <c:pt idx="1132">
                        <c:v>1.1873087127995903</c:v>
                      </c:pt>
                      <c:pt idx="1133">
                        <c:v>1.1883075392162197</c:v>
                      </c:pt>
                      <c:pt idx="1134">
                        <c:v>1.1893063677356441</c:v>
                      </c:pt>
                      <c:pt idx="1135">
                        <c:v>1.190305198352219</c:v>
                      </c:pt>
                      <c:pt idx="1136">
                        <c:v>1.1913040310603165</c:v>
                      </c:pt>
                      <c:pt idx="1137">
                        <c:v>1.1923028658543324</c:v>
                      </c:pt>
                      <c:pt idx="1138">
                        <c:v>1.1933017027286794</c:v>
                      </c:pt>
                      <c:pt idx="1139">
                        <c:v>1.1943005416777928</c:v>
                      </c:pt>
                      <c:pt idx="1140">
                        <c:v>1.1952993826961251</c:v>
                      </c:pt>
                      <c:pt idx="1141">
                        <c:v>1.1962982257781514</c:v>
                      </c:pt>
                      <c:pt idx="1142">
                        <c:v>1.1972970709183639</c:v>
                      </c:pt>
                      <c:pt idx="1143">
                        <c:v>1.198295918111276</c:v>
                      </c:pt>
                      <c:pt idx="1144">
                        <c:v>1.1992947673514198</c:v>
                      </c:pt>
                      <c:pt idx="1145">
                        <c:v>1.2002936186333473</c:v>
                      </c:pt>
                      <c:pt idx="1146">
                        <c:v>1.2012924719516294</c:v>
                      </c:pt>
                      <c:pt idx="1147">
                        <c:v>1.2022913273008564</c:v>
                      </c:pt>
                      <c:pt idx="1148">
                        <c:v>1.2032901846756376</c:v>
                      </c:pt>
                      <c:pt idx="1149">
                        <c:v>1.2042890440706022</c:v>
                      </c:pt>
                      <c:pt idx="1150">
                        <c:v>1.2052879054803964</c:v>
                      </c:pt>
                      <c:pt idx="1151">
                        <c:v>1.2062867688996877</c:v>
                      </c:pt>
                      <c:pt idx="1152">
                        <c:v>1.2072856343231608</c:v>
                      </c:pt>
                      <c:pt idx="1153">
                        <c:v>1.2082845017455199</c:v>
                      </c:pt>
                      <c:pt idx="1154">
                        <c:v>1.2092833711614868</c:v>
                      </c:pt>
                      <c:pt idx="1155">
                        <c:v>1.2102822425658035</c:v>
                      </c:pt>
                      <c:pt idx="1156">
                        <c:v>1.2112811159532288</c:v>
                      </c:pt>
                      <c:pt idx="1157">
                        <c:v>1.2122799913185414</c:v>
                      </c:pt>
                      <c:pt idx="1158">
                        <c:v>1.213278868656537</c:v>
                      </c:pt>
                      <c:pt idx="1159">
                        <c:v>1.2142777479620306</c:v>
                      </c:pt>
                      <c:pt idx="1160">
                        <c:v>1.2152766292298545</c:v>
                      </c:pt>
                      <c:pt idx="1161">
                        <c:v>1.2162755124548599</c:v>
                      </c:pt>
                      <c:pt idx="1162">
                        <c:v>1.2172743976319147</c:v>
                      </c:pt>
                      <c:pt idx="1163">
                        <c:v>1.2182732847559068</c:v>
                      </c:pt>
                      <c:pt idx="1164">
                        <c:v>1.2192721738217396</c:v>
                      </c:pt>
                      <c:pt idx="1165">
                        <c:v>1.2202710648243364</c:v>
                      </c:pt>
                      <c:pt idx="1166">
                        <c:v>1.2212699577586363</c:v>
                      </c:pt>
                      <c:pt idx="1167">
                        <c:v>1.2222688526195977</c:v>
                      </c:pt>
                      <c:pt idx="1168">
                        <c:v>1.2232677494021946</c:v>
                      </c:pt>
                      <c:pt idx="1169">
                        <c:v>1.2242666481014208</c:v>
                      </c:pt>
                      <c:pt idx="1170">
                        <c:v>1.2252655487122857</c:v>
                      </c:pt>
                      <c:pt idx="1171">
                        <c:v>1.2262644512298166</c:v>
                      </c:pt>
                      <c:pt idx="1172">
                        <c:v>1.2272633556490575</c:v>
                      </c:pt>
                      <c:pt idx="1173">
                        <c:v>1.2282622619650712</c:v>
                      </c:pt>
                      <c:pt idx="1174">
                        <c:v>1.2292611701729352</c:v>
                      </c:pt>
                      <c:pt idx="1175">
                        <c:v>1.2302600802677466</c:v>
                      </c:pt>
                      <c:pt idx="1176">
                        <c:v>1.2312589922446167</c:v>
                      </c:pt>
                      <c:pt idx="1177">
                        <c:v>1.232257906098676</c:v>
                      </c:pt>
                      <c:pt idx="1178">
                        <c:v>1.2332568218250703</c:v>
                      </c:pt>
                      <c:pt idx="1179">
                        <c:v>1.234255739418963</c:v>
                      </c:pt>
                      <c:pt idx="1180">
                        <c:v>1.2352546588755338</c:v>
                      </c:pt>
                      <c:pt idx="1181">
                        <c:v>1.2362535801899786</c:v>
                      </c:pt>
                      <c:pt idx="1182">
                        <c:v>1.2372525033575106</c:v>
                      </c:pt>
                      <c:pt idx="1183">
                        <c:v>1.2382514283733586</c:v>
                      </c:pt>
                      <c:pt idx="1184">
                        <c:v>1.2392503552327683</c:v>
                      </c:pt>
                      <c:pt idx="1185">
                        <c:v>1.240249283931002</c:v>
                      </c:pt>
                      <c:pt idx="1186">
                        <c:v>1.2412482144633372</c:v>
                      </c:pt>
                      <c:pt idx="1187">
                        <c:v>1.2422471468250684</c:v>
                      </c:pt>
                      <c:pt idx="1188">
                        <c:v>1.2432460810115058</c:v>
                      </c:pt>
                      <c:pt idx="1189">
                        <c:v>1.2442450170179762</c:v>
                      </c:pt>
                      <c:pt idx="1190">
                        <c:v>1.2452439548398213</c:v>
                      </c:pt>
                      <c:pt idx="1191">
                        <c:v>1.2462428944723993</c:v>
                      </c:pt>
                      <c:pt idx="1192">
                        <c:v>1.2472418359110844</c:v>
                      </c:pt>
                      <c:pt idx="1193">
                        <c:v>1.2482407791512664</c:v>
                      </c:pt>
                      <c:pt idx="1194">
                        <c:v>1.2492397241883504</c:v>
                      </c:pt>
                      <c:pt idx="1195">
                        <c:v>1.2502386710177578</c:v>
                      </c:pt>
                      <c:pt idx="1196">
                        <c:v>1.2512376196349244</c:v>
                      </c:pt>
                      <c:pt idx="1197">
                        <c:v>1.2522365700353033</c:v>
                      </c:pt>
                      <c:pt idx="1198">
                        <c:v>1.253235522214361</c:v>
                      </c:pt>
                      <c:pt idx="1199">
                        <c:v>1.2542344761675805</c:v>
                      </c:pt>
                      <c:pt idx="1200">
                        <c:v>1.2552334318904603</c:v>
                      </c:pt>
                      <c:pt idx="1201">
                        <c:v>1.2562323893785134</c:v>
                      </c:pt>
                      <c:pt idx="1202">
                        <c:v>1.2572313486272679</c:v>
                      </c:pt>
                      <c:pt idx="1203">
                        <c:v>1.2582303096322678</c:v>
                      </c:pt>
                      <c:pt idx="1204">
                        <c:v>1.2592292723890715</c:v>
                      </c:pt>
                      <c:pt idx="1205">
                        <c:v>1.2602282368932525</c:v>
                      </c:pt>
                      <c:pt idx="1206">
                        <c:v>1.261227203140399</c:v>
                      </c:pt>
                      <c:pt idx="1207">
                        <c:v>1.2622261711261149</c:v>
                      </c:pt>
                      <c:pt idx="1208">
                        <c:v>1.2632251408460176</c:v>
                      </c:pt>
                      <c:pt idx="1209">
                        <c:v>1.2642241122957403</c:v>
                      </c:pt>
                      <c:pt idx="1210">
                        <c:v>1.2652230854709297</c:v>
                      </c:pt>
                      <c:pt idx="1211">
                        <c:v>1.2662220603672485</c:v>
                      </c:pt>
                      <c:pt idx="1212">
                        <c:v>1.2672210369803727</c:v>
                      </c:pt>
                      <c:pt idx="1213">
                        <c:v>1.2682200153059935</c:v>
                      </c:pt>
                      <c:pt idx="1214">
                        <c:v>1.2692189953398163</c:v>
                      </c:pt>
                      <c:pt idx="1215">
                        <c:v>1.2702179770775612</c:v>
                      </c:pt>
                      <c:pt idx="1216">
                        <c:v>1.2712169605149612</c:v>
                      </c:pt>
                      <c:pt idx="1217">
                        <c:v>1.272215945647766</c:v>
                      </c:pt>
                      <c:pt idx="1218">
                        <c:v>1.2732149324717363</c:v>
                      </c:pt>
                      <c:pt idx="1219">
                        <c:v>1.2742139209826504</c:v>
                      </c:pt>
                      <c:pt idx="1220">
                        <c:v>1.2752129111762975</c:v>
                      </c:pt>
                      <c:pt idx="1221">
                        <c:v>1.2762119030484829</c:v>
                      </c:pt>
                      <c:pt idx="1222">
                        <c:v>1.2772108965950246</c:v>
                      </c:pt>
                      <c:pt idx="1223">
                        <c:v>1.2782098918117557</c:v>
                      </c:pt>
                      <c:pt idx="1224">
                        <c:v>1.2792088886945214</c:v>
                      </c:pt>
                      <c:pt idx="1225">
                        <c:v>1.2802078872391829</c:v>
                      </c:pt>
                      <c:pt idx="1226">
                        <c:v>1.2812068874416125</c:v>
                      </c:pt>
                      <c:pt idx="1227">
                        <c:v>1.2822058892976989</c:v>
                      </c:pt>
                      <c:pt idx="1228">
                        <c:v>1.2832048928033417</c:v>
                      </c:pt>
                      <c:pt idx="1229">
                        <c:v>1.2842038979544566</c:v>
                      </c:pt>
                      <c:pt idx="1230">
                        <c:v>1.2852029047469702</c:v>
                      </c:pt>
                      <c:pt idx="1231">
                        <c:v>1.2862019131768248</c:v>
                      </c:pt>
                      <c:pt idx="1232">
                        <c:v>1.2872009232399748</c:v>
                      </c:pt>
                      <c:pt idx="1233">
                        <c:v>1.2881999349323885</c:v>
                      </c:pt>
                      <c:pt idx="1234">
                        <c:v>1.289198948250047</c:v>
                      </c:pt>
                      <c:pt idx="1235">
                        <c:v>1.2901979631889449</c:v>
                      </c:pt>
                      <c:pt idx="1236">
                        <c:v>1.2911969797450895</c:v>
                      </c:pt>
                      <c:pt idx="1237">
                        <c:v>1.2921959979145019</c:v>
                      </c:pt>
                      <c:pt idx="1238">
                        <c:v>1.2931950176932154</c:v>
                      </c:pt>
                      <c:pt idx="1239">
                        <c:v>1.2941940390772775</c:v>
                      </c:pt>
                      <c:pt idx="1240">
                        <c:v>1.2951930620627472</c:v>
                      </c:pt>
                      <c:pt idx="1241">
                        <c:v>1.296192086645698</c:v>
                      </c:pt>
                      <c:pt idx="1242">
                        <c:v>1.2971911128222142</c:v>
                      </c:pt>
                      <c:pt idx="1243">
                        <c:v>1.2981901405883949</c:v>
                      </c:pt>
                      <c:pt idx="1244">
                        <c:v>1.2991891699403506</c:v>
                      </c:pt>
                      <c:pt idx="1245">
                        <c:v>1.3001882008742054</c:v>
                      </c:pt>
                      <c:pt idx="1246">
                        <c:v>1.3011872333860943</c:v>
                      </c:pt>
                      <c:pt idx="1247">
                        <c:v>1.302186267472168</c:v>
                      </c:pt>
                      <c:pt idx="1248">
                        <c:v>1.3031853031285863</c:v>
                      </c:pt>
                      <c:pt idx="1249">
                        <c:v>1.3041843403515234</c:v>
                      </c:pt>
                      <c:pt idx="1250">
                        <c:v>1.3051833791371659</c:v>
                      </c:pt>
                      <c:pt idx="1251">
                        <c:v>1.3061824194817118</c:v>
                      </c:pt>
                      <c:pt idx="1252">
                        <c:v>1.3071814613813726</c:v>
                      </c:pt>
                      <c:pt idx="1253">
                        <c:v>1.3081805048323707</c:v>
                      </c:pt>
                      <c:pt idx="1254">
                        <c:v>1.3091795498309424</c:v>
                      </c:pt>
                      <c:pt idx="1255">
                        <c:v>1.3101785963733348</c:v>
                      </c:pt>
                      <c:pt idx="1256">
                        <c:v>1.3111776444558076</c:v>
                      </c:pt>
                      <c:pt idx="1257">
                        <c:v>1.3121766940746324</c:v>
                      </c:pt>
                      <c:pt idx="1258">
                        <c:v>1.3131757452260935</c:v>
                      </c:pt>
                      <c:pt idx="1259">
                        <c:v>1.3141747979064859</c:v>
                      </c:pt>
                      <c:pt idx="1260">
                        <c:v>1.3151738521121183</c:v>
                      </c:pt>
                      <c:pt idx="1261">
                        <c:v>1.316172907839309</c:v>
                      </c:pt>
                      <c:pt idx="1262">
                        <c:v>1.3171719650843905</c:v>
                      </c:pt>
                      <c:pt idx="1263">
                        <c:v>1.3181710238437052</c:v>
                      </c:pt>
                      <c:pt idx="1264">
                        <c:v>1.3191700841136089</c:v>
                      </c:pt>
                      <c:pt idx="1265">
                        <c:v>1.3201691458904672</c:v>
                      </c:pt>
                      <c:pt idx="1266">
                        <c:v>1.3211682091706589</c:v>
                      </c:pt>
                      <c:pt idx="1267">
                        <c:v>1.3221672739505737</c:v>
                      </c:pt>
                      <c:pt idx="1268">
                        <c:v>1.3231663402266132</c:v>
                      </c:pt>
                      <c:pt idx="1269">
                        <c:v>1.3241654079951897</c:v>
                      </c:pt>
                      <c:pt idx="1270">
                        <c:v>1.3251644772527285</c:v>
                      </c:pt>
                      <c:pt idx="1271">
                        <c:v>1.3261635479956644</c:v>
                      </c:pt>
                      <c:pt idx="1272">
                        <c:v>1.3271626202204452</c:v>
                      </c:pt>
                      <c:pt idx="1273">
                        <c:v>1.3281616939235288</c:v>
                      </c:pt>
                      <c:pt idx="1274">
                        <c:v>1.3291607691013856</c:v>
                      </c:pt>
                      <c:pt idx="1275">
                        <c:v>1.330159845750496</c:v>
                      </c:pt>
                      <c:pt idx="1276">
                        <c:v>1.3311589238673527</c:v>
                      </c:pt>
                      <c:pt idx="1277">
                        <c:v>1.3321580034484581</c:v>
                      </c:pt>
                      <c:pt idx="1278">
                        <c:v>1.3331570844903275</c:v>
                      </c:pt>
                      <c:pt idx="1279">
                        <c:v>1.3341561669894857</c:v>
                      </c:pt>
                      <c:pt idx="1280">
                        <c:v>1.3351552509424696</c:v>
                      </c:pt>
                      <c:pt idx="1281">
                        <c:v>1.3361543363458261</c:v>
                      </c:pt>
                      <c:pt idx="1282">
                        <c:v>1.3371534231961142</c:v>
                      </c:pt>
                      <c:pt idx="1283">
                        <c:v>1.3381525114899027</c:v>
                      </c:pt>
                      <c:pt idx="1284">
                        <c:v>1.3391516012237716</c:v>
                      </c:pt>
                      <c:pt idx="1285">
                        <c:v>1.3401506923943121</c:v>
                      </c:pt>
                      <c:pt idx="1286">
                        <c:v>1.3411497849981255</c:v>
                      </c:pt>
                      <c:pt idx="1287">
                        <c:v>1.3421488790318241</c:v>
                      </c:pt>
                      <c:pt idx="1288">
                        <c:v>1.3431479744920309</c:v>
                      </c:pt>
                      <c:pt idx="1289">
                        <c:v>1.3441470713753798</c:v>
                      </c:pt>
                      <c:pt idx="1290">
                        <c:v>1.3451461696785147</c:v>
                      </c:pt>
                      <c:pt idx="1291">
                        <c:v>1.3461452693980904</c:v>
                      </c:pt>
                      <c:pt idx="1292">
                        <c:v>1.3471443705307722</c:v>
                      </c:pt>
                      <c:pt idx="1293">
                        <c:v>1.3481434730732353</c:v>
                      </c:pt>
                      <c:pt idx="1294">
                        <c:v>1.3491425770221666</c:v>
                      </c:pt>
                      <c:pt idx="1295">
                        <c:v>1.350141682374262</c:v>
                      </c:pt>
                      <c:pt idx="1296">
                        <c:v>1.3511407891262288</c:v>
                      </c:pt>
                      <c:pt idx="1297">
                        <c:v>1.3521398972747838</c:v>
                      </c:pt>
                      <c:pt idx="1298">
                        <c:v>1.3531390068166542</c:v>
                      </c:pt>
                      <c:pt idx="1299">
                        <c:v>1.3541381177485781</c:v>
                      </c:pt>
                      <c:pt idx="1300">
                        <c:v>1.3551372300673028</c:v>
                      </c:pt>
                      <c:pt idx="1301">
                        <c:v>1.3561363437695864</c:v>
                      </c:pt>
                      <c:pt idx="1302">
                        <c:v>1.3571354588521971</c:v>
                      </c:pt>
                      <c:pt idx="1303">
                        <c:v>1.3581345753119125</c:v>
                      </c:pt>
                      <c:pt idx="1304">
                        <c:v>1.3591336931455211</c:v>
                      </c:pt>
                      <c:pt idx="1305">
                        <c:v>1.3601328123498206</c:v>
                      </c:pt>
                      <c:pt idx="1306">
                        <c:v>1.3611319329216196</c:v>
                      </c:pt>
                      <c:pt idx="1307">
                        <c:v>1.3621310548577352</c:v>
                      </c:pt>
                      <c:pt idx="1308">
                        <c:v>1.363130178154996</c:v>
                      </c:pt>
                      <c:pt idx="1309">
                        <c:v>1.3641293028102386</c:v>
                      </c:pt>
                      <c:pt idx="1310">
                        <c:v>1.3651284288203116</c:v>
                      </c:pt>
                      <c:pt idx="1311">
                        <c:v>1.3661275561820712</c:v>
                      </c:pt>
                      <c:pt idx="1312">
                        <c:v>1.3671266848923849</c:v>
                      </c:pt>
                      <c:pt idx="1313">
                        <c:v>1.3681258149481281</c:v>
                      </c:pt>
                      <c:pt idx="1314">
                        <c:v>1.3691249463461885</c:v>
                      </c:pt>
                      <c:pt idx="1315">
                        <c:v>1.3701240790834608</c:v>
                      </c:pt>
                      <c:pt idx="1316">
                        <c:v>1.3711232131568509</c:v>
                      </c:pt>
                      <c:pt idx="1317">
                        <c:v>1.372122348563273</c:v>
                      </c:pt>
                      <c:pt idx="1318">
                        <c:v>1.3731214852996521</c:v>
                      </c:pt>
                      <c:pt idx="1319">
                        <c:v>1.3741206233629217</c:v>
                      </c:pt>
                      <c:pt idx="1320">
                        <c:v>1.3751197627500251</c:v>
                      </c:pt>
                      <c:pt idx="1321">
                        <c:v>1.3761189034579147</c:v>
                      </c:pt>
                      <c:pt idx="1322">
                        <c:v>1.3771180454835528</c:v>
                      </c:pt>
                      <c:pt idx="1323">
                        <c:v>1.3781171888239101</c:v>
                      </c:pt>
                      <c:pt idx="1324">
                        <c:v>1.3791163334759682</c:v>
                      </c:pt>
                      <c:pt idx="1325">
                        <c:v>1.3801154794367152</c:v>
                      </c:pt>
                      <c:pt idx="1326">
                        <c:v>1.3811146267031518</c:v>
                      </c:pt>
                      <c:pt idx="1327">
                        <c:v>1.382113775272285</c:v>
                      </c:pt>
                      <c:pt idx="1328">
                        <c:v>1.3831129251411327</c:v>
                      </c:pt>
                      <c:pt idx="1329">
                        <c:v>1.3841120763067207</c:v>
                      </c:pt>
                      <c:pt idx="1330">
                        <c:v>1.3851112287660847</c:v>
                      </c:pt>
                      <c:pt idx="1331">
                        <c:v>1.3861103825162695</c:v>
                      </c:pt>
                      <c:pt idx="1332">
                        <c:v>1.3871095375543283</c:v>
                      </c:pt>
                      <c:pt idx="1333">
                        <c:v>1.3881086938773233</c:v>
                      </c:pt>
                      <c:pt idx="1334">
                        <c:v>1.3891078514823261</c:v>
                      </c:pt>
                      <c:pt idx="1335">
                        <c:v>1.3901070103664168</c:v>
                      </c:pt>
                      <c:pt idx="1336">
                        <c:v>1.3911061705266847</c:v>
                      </c:pt>
                      <c:pt idx="1337">
                        <c:v>1.3921053319602275</c:v>
                      </c:pt>
                      <c:pt idx="1338">
                        <c:v>1.3931044946641522</c:v>
                      </c:pt>
                      <c:pt idx="1339">
                        <c:v>1.394103658635574</c:v>
                      </c:pt>
                      <c:pt idx="1340">
                        <c:v>1.3951028238716172</c:v>
                      </c:pt>
                      <c:pt idx="1341">
                        <c:v>1.3961019903694147</c:v>
                      </c:pt>
                      <c:pt idx="1342">
                        <c:v>1.3971011581261081</c:v>
                      </c:pt>
                      <c:pt idx="1343">
                        <c:v>1.3981003271388475</c:v>
                      </c:pt>
                      <c:pt idx="1344">
                        <c:v>1.3990994974047917</c:v>
                      </c:pt>
                      <c:pt idx="1345">
                        <c:v>1.4000986689211079</c:v>
                      </c:pt>
                      <c:pt idx="1346">
                        <c:v>1.4010978416849724</c:v>
                      </c:pt>
                      <c:pt idx="1347">
                        <c:v>1.402097015693569</c:v>
                      </c:pt>
                      <c:pt idx="1348">
                        <c:v>1.4030961909440913</c:v>
                      </c:pt>
                      <c:pt idx="1349">
                        <c:v>1.4040953674337395</c:v>
                      </c:pt>
                      <c:pt idx="1350">
                        <c:v>1.4050945451597241</c:v>
                      </c:pt>
                      <c:pt idx="1351">
                        <c:v>1.406093724119263</c:v>
                      </c:pt>
                      <c:pt idx="1352">
                        <c:v>1.4070929043095823</c:v>
                      </c:pt>
                      <c:pt idx="1353">
                        <c:v>1.4080920857279171</c:v>
                      </c:pt>
                      <c:pt idx="1354">
                        <c:v>1.40909126837151</c:v>
                      </c:pt>
                      <c:pt idx="1355">
                        <c:v>1.4100904522376125</c:v>
                      </c:pt>
                      <c:pt idx="1356">
                        <c:v>1.4110896373234838</c:v>
                      </c:pt>
                      <c:pt idx="1357">
                        <c:v>1.4120888236263913</c:v>
                      </c:pt>
                      <c:pt idx="1358">
                        <c:v>1.4130880111436117</c:v>
                      </c:pt>
                      <c:pt idx="1359">
                        <c:v>1.4140871998724278</c:v>
                      </c:pt>
                      <c:pt idx="1360">
                        <c:v>1.4150863898101325</c:v>
                      </c:pt>
                      <c:pt idx="1361">
                        <c:v>1.4160855809540249</c:v>
                      </c:pt>
                      <c:pt idx="1362">
                        <c:v>1.4170847733014138</c:v>
                      </c:pt>
                      <c:pt idx="1363">
                        <c:v>1.4180839668496152</c:v>
                      </c:pt>
                      <c:pt idx="1364">
                        <c:v>1.4190831615959532</c:v>
                      </c:pt>
                      <c:pt idx="1365">
                        <c:v>1.4200823575377592</c:v>
                      </c:pt>
                      <c:pt idx="1366">
                        <c:v>1.4210815546723741</c:v>
                      </c:pt>
                      <c:pt idx="1367">
                        <c:v>1.4220807529971449</c:v>
                      </c:pt>
                      <c:pt idx="1368">
                        <c:v>1.4230799525094278</c:v>
                      </c:pt>
                      <c:pt idx="1369">
                        <c:v>1.4240791532065855</c:v>
                      </c:pt>
                      <c:pt idx="1370">
                        <c:v>1.4250783550859902</c:v>
                      </c:pt>
                      <c:pt idx="1371">
                        <c:v>1.4260775581450207</c:v>
                      </c:pt>
                      <c:pt idx="1372">
                        <c:v>1.4270767623810638</c:v>
                      </c:pt>
                      <c:pt idx="1373">
                        <c:v>1.4280759677915138</c:v>
                      </c:pt>
                      <c:pt idx="1374">
                        <c:v>1.4290751743737731</c:v>
                      </c:pt>
                      <c:pt idx="1375">
                        <c:v>1.4300743821252513</c:v>
                      </c:pt>
                      <c:pt idx="1376">
                        <c:v>1.4310735910433661</c:v>
                      </c:pt>
                      <c:pt idx="1377">
                        <c:v>1.4320728011255428</c:v>
                      </c:pt>
                      <c:pt idx="1378">
                        <c:v>1.4330720123692138</c:v>
                      </c:pt>
                      <c:pt idx="1379">
                        <c:v>1.434071224771819</c:v>
                      </c:pt>
                      <c:pt idx="1380">
                        <c:v>1.4350704383308068</c:v>
                      </c:pt>
                      <c:pt idx="1381">
                        <c:v>1.4360696530436321</c:v>
                      </c:pt>
                      <c:pt idx="1382">
                        <c:v>1.4370688689077571</c:v>
                      </c:pt>
                      <c:pt idx="1383">
                        <c:v>1.4380680859206525</c:v>
                      </c:pt>
                      <c:pt idx="1384">
                        <c:v>1.4390673040797954</c:v>
                      </c:pt>
                      <c:pt idx="1385">
                        <c:v>1.4400665233826713</c:v>
                      </c:pt>
                      <c:pt idx="1386">
                        <c:v>1.441065743826772</c:v>
                      </c:pt>
                      <c:pt idx="1387">
                        <c:v>1.4420649654095969</c:v>
                      </c:pt>
                      <c:pt idx="1388">
                        <c:v>1.443064188128653</c:v>
                      </c:pt>
                      <c:pt idx="1389">
                        <c:v>1.4440634119814548</c:v>
                      </c:pt>
                      <c:pt idx="1390">
                        <c:v>1.4450626369655228</c:v>
                      </c:pt>
                      <c:pt idx="1391">
                        <c:v>1.446061863078387</c:v>
                      </c:pt>
                      <c:pt idx="1392">
                        <c:v>1.4470610903175816</c:v>
                      </c:pt>
                      <c:pt idx="1393">
                        <c:v>1.4480603186806507</c:v>
                      </c:pt>
                      <c:pt idx="1394">
                        <c:v>1.4490595481651438</c:v>
                      </c:pt>
                      <c:pt idx="1395">
                        <c:v>1.4500587787686188</c:v>
                      </c:pt>
                      <c:pt idx="1396">
                        <c:v>1.4510580104886392</c:v>
                      </c:pt>
                      <c:pt idx="1397">
                        <c:v>1.4520572433227767</c:v>
                      </c:pt>
                      <c:pt idx="1398">
                        <c:v>1.4530564772686101</c:v>
                      </c:pt>
                      <c:pt idx="1399">
                        <c:v>1.4540557123237243</c:v>
                      </c:pt>
                      <c:pt idx="1400">
                        <c:v>1.4550549484857116</c:v>
                      </c:pt>
                      <c:pt idx="1401">
                        <c:v>1.4560541857521716</c:v>
                      </c:pt>
                      <c:pt idx="1402">
                        <c:v>1.4570534241207109</c:v>
                      </c:pt>
                      <c:pt idx="1403">
                        <c:v>1.4580526635889424</c:v>
                      </c:pt>
                      <c:pt idx="1404">
                        <c:v>1.4590519041544863</c:v>
                      </c:pt>
                      <c:pt idx="1405">
                        <c:v>1.4600511458149696</c:v>
                      </c:pt>
                      <c:pt idx="1406">
                        <c:v>1.4610503885680257</c:v>
                      </c:pt>
                      <c:pt idx="1407">
                        <c:v>1.4620496324112959</c:v>
                      </c:pt>
                      <c:pt idx="1408">
                        <c:v>1.4630488773424271</c:v>
                      </c:pt>
                      <c:pt idx="1409">
                        <c:v>1.4640481233590736</c:v>
                      </c:pt>
                      <c:pt idx="1410">
                        <c:v>1.4650473704588964</c:v>
                      </c:pt>
                      <c:pt idx="1411">
                        <c:v>1.4660466186395631</c:v>
                      </c:pt>
                      <c:pt idx="1412">
                        <c:v>1.4670458678987479</c:v>
                      </c:pt>
                      <c:pt idx="1413">
                        <c:v>1.4680451182341321</c:v>
                      </c:pt>
                      <c:pt idx="1414">
                        <c:v>1.4690443696434028</c:v>
                      </c:pt>
                      <c:pt idx="1415">
                        <c:v>1.4700436221242548</c:v>
                      </c:pt>
                      <c:pt idx="1416">
                        <c:v>1.4710428756743881</c:v>
                      </c:pt>
                      <c:pt idx="1417">
                        <c:v>1.4720421302915112</c:v>
                      </c:pt>
                      <c:pt idx="1418">
                        <c:v>1.4730413859733373</c:v>
                      </c:pt>
                      <c:pt idx="1419">
                        <c:v>1.4740406427175876</c:v>
                      </c:pt>
                      <c:pt idx="1420">
                        <c:v>1.4750399005219881</c:v>
                      </c:pt>
                      <c:pt idx="1421">
                        <c:v>1.476039159384273</c:v>
                      </c:pt>
                      <c:pt idx="1422">
                        <c:v>1.4770384193021819</c:v>
                      </c:pt>
                      <c:pt idx="1423">
                        <c:v>1.4780376802734614</c:v>
                      </c:pt>
                      <c:pt idx="1424">
                        <c:v>1.4790369422958645</c:v>
                      </c:pt>
                      <c:pt idx="1425">
                        <c:v>1.4800362053671496</c:v>
                      </c:pt>
                      <c:pt idx="1426">
                        <c:v>1.4810354694850827</c:v>
                      </c:pt>
                      <c:pt idx="1427">
                        <c:v>1.4820347346474354</c:v>
                      </c:pt>
                      <c:pt idx="1428">
                        <c:v>1.4830340008519864</c:v>
                      </c:pt>
                      <c:pt idx="1429">
                        <c:v>1.4840332680965198</c:v>
                      </c:pt>
                      <c:pt idx="1430">
                        <c:v>1.4850325363788264</c:v>
                      </c:pt>
                      <c:pt idx="1431">
                        <c:v>1.4860318056967032</c:v>
                      </c:pt>
                      <c:pt idx="1432">
                        <c:v>1.4870310760479535</c:v>
                      </c:pt>
                      <c:pt idx="1433">
                        <c:v>1.4880303474303869</c:v>
                      </c:pt>
                      <c:pt idx="1434">
                        <c:v>1.4890296198418183</c:v>
                      </c:pt>
                      <c:pt idx="1435">
                        <c:v>1.4900288932800705</c:v>
                      </c:pt>
                      <c:pt idx="1436">
                        <c:v>1.4910281677429709</c:v>
                      </c:pt>
                      <c:pt idx="1437">
                        <c:v>1.4920274432283538</c:v>
                      </c:pt>
                      <c:pt idx="1438">
                        <c:v>1.493026719734059</c:v>
                      </c:pt>
                      <c:pt idx="1439">
                        <c:v>1.4940259972579331</c:v>
                      </c:pt>
                      <c:pt idx="1440">
                        <c:v>1.4950252757978282</c:v>
                      </c:pt>
                      <c:pt idx="1441">
                        <c:v>1.4960245553516027</c:v>
                      </c:pt>
                      <c:pt idx="1442">
                        <c:v>1.4970238359171206</c:v>
                      </c:pt>
                      <c:pt idx="1443">
                        <c:v>1.4980231174922531</c:v>
                      </c:pt>
                      <c:pt idx="1444">
                        <c:v>1.499022400074876</c:v>
                      </c:pt>
                      <c:pt idx="1445">
                        <c:v>1.5000216836628717</c:v>
                      </c:pt>
                      <c:pt idx="1446">
                        <c:v>1.5010209682541278</c:v>
                      </c:pt>
                      <c:pt idx="1447">
                        <c:v>1.5020202538465393</c:v>
                      </c:pt>
                      <c:pt idx="1448">
                        <c:v>1.5030195404380053</c:v>
                      </c:pt>
                      <c:pt idx="1449">
                        <c:v>1.5040188280264331</c:v>
                      </c:pt>
                      <c:pt idx="1450">
                        <c:v>1.5050181166097327</c:v>
                      </c:pt>
                      <c:pt idx="1451">
                        <c:v>1.5060174061858227</c:v>
                      </c:pt>
                      <c:pt idx="1452">
                        <c:v>1.507016696752626</c:v>
                      </c:pt>
                      <c:pt idx="1453">
                        <c:v>1.5080159883080722</c:v>
                      </c:pt>
                      <c:pt idx="1454">
                        <c:v>1.5090152808500954</c:v>
                      </c:pt>
                      <c:pt idx="1455">
                        <c:v>1.5100145743766373</c:v>
                      </c:pt>
                      <c:pt idx="1456">
                        <c:v>1.5110138688856436</c:v>
                      </c:pt>
                      <c:pt idx="1457">
                        <c:v>1.5120131643750667</c:v>
                      </c:pt>
                      <c:pt idx="1458">
                        <c:v>1.5130124608428641</c:v>
                      </c:pt>
                      <c:pt idx="1459">
                        <c:v>1.5140117582869996</c:v>
                      </c:pt>
                      <c:pt idx="1460">
                        <c:v>1.5150110567054416</c:v>
                      </c:pt>
                      <c:pt idx="1461">
                        <c:v>1.5160103560961657</c:v>
                      </c:pt>
                      <c:pt idx="1462">
                        <c:v>1.5170096564571516</c:v>
                      </c:pt>
                      <c:pt idx="1463">
                        <c:v>1.5180089577863856</c:v>
                      </c:pt>
                      <c:pt idx="1464">
                        <c:v>1.5190082600818586</c:v>
                      </c:pt>
                      <c:pt idx="1465">
                        <c:v>1.5200075633415688</c:v>
                      </c:pt>
                      <c:pt idx="1466">
                        <c:v>1.5210068675635176</c:v>
                      </c:pt>
                      <c:pt idx="1467">
                        <c:v>1.5220061727457135</c:v>
                      </c:pt>
                      <c:pt idx="1468">
                        <c:v>1.52300547888617</c:v>
                      </c:pt>
                      <c:pt idx="1469">
                        <c:v>1.5240047859829067</c:v>
                      </c:pt>
                      <c:pt idx="1470">
                        <c:v>1.5250040940339473</c:v>
                      </c:pt>
                      <c:pt idx="1471">
                        <c:v>1.5260034030373226</c:v>
                      </c:pt>
                      <c:pt idx="1472">
                        <c:v>1.5270027129910673</c:v>
                      </c:pt>
                      <c:pt idx="1473">
                        <c:v>1.5280020238932221</c:v>
                      </c:pt>
                      <c:pt idx="1474">
                        <c:v>1.5290013357418335</c:v>
                      </c:pt>
                      <c:pt idx="1475">
                        <c:v>1.5300006485349533</c:v>
                      </c:pt>
                      <c:pt idx="1476">
                        <c:v>1.5309999622706374</c:v>
                      </c:pt>
                      <c:pt idx="1477">
                        <c:v>1.531999276946949</c:v>
                      </c:pt>
                      <c:pt idx="1478">
                        <c:v>1.5329985925619549</c:v>
                      </c:pt>
                      <c:pt idx="1479">
                        <c:v>1.5339979091137286</c:v>
                      </c:pt>
                      <c:pt idx="1480">
                        <c:v>1.5349972266003471</c:v>
                      </c:pt>
                      <c:pt idx="1481">
                        <c:v>1.5359965450198947</c:v>
                      </c:pt>
                      <c:pt idx="1482">
                        <c:v>1.5369958643704595</c:v>
                      </c:pt>
                      <c:pt idx="1483">
                        <c:v>1.5379951846501354</c:v>
                      </c:pt>
                      <c:pt idx="1484">
                        <c:v>1.5389945058570209</c:v>
                      </c:pt>
                      <c:pt idx="1485">
                        <c:v>1.5399938279892211</c:v>
                      </c:pt>
                      <c:pt idx="1486">
                        <c:v>1.540993151044844</c:v>
                      </c:pt>
                      <c:pt idx="1487">
                        <c:v>1.5419924750220053</c:v>
                      </c:pt>
                      <c:pt idx="1488">
                        <c:v>1.5429917999188238</c:v>
                      </c:pt>
                      <c:pt idx="1489">
                        <c:v>1.5439911257334249</c:v>
                      </c:pt>
                      <c:pt idx="1490">
                        <c:v>1.5449904524639373</c:v>
                      </c:pt>
                      <c:pt idx="1491">
                        <c:v>1.5459897801084972</c:v>
                      </c:pt>
                      <c:pt idx="1492">
                        <c:v>1.5469891086652434</c:v>
                      </c:pt>
                      <c:pt idx="1493">
                        <c:v>1.5479884381323217</c:v>
                      </c:pt>
                      <c:pt idx="1494">
                        <c:v>1.548987768507881</c:v>
                      </c:pt>
                      <c:pt idx="1495">
                        <c:v>1.549987099790078</c:v>
                      </c:pt>
                      <c:pt idx="1496">
                        <c:v>1.550986431977071</c:v>
                      </c:pt>
                      <c:pt idx="1497">
                        <c:v>1.5519857650670261</c:v>
                      </c:pt>
                      <c:pt idx="1498">
                        <c:v>1.5529850990581127</c:v>
                      </c:pt>
                      <c:pt idx="1499">
                        <c:v>1.553984433948506</c:v>
                      </c:pt>
                      <c:pt idx="1500">
                        <c:v>1.5549837697363855</c:v>
                      </c:pt>
                      <c:pt idx="1501">
                        <c:v>1.5559831064199361</c:v>
                      </c:pt>
                      <c:pt idx="1502">
                        <c:v>1.5569824439973476</c:v>
                      </c:pt>
                      <c:pt idx="1503">
                        <c:v>1.5579817824668138</c:v>
                      </c:pt>
                      <c:pt idx="1504">
                        <c:v>1.5589811218265348</c:v>
                      </c:pt>
                      <c:pt idx="1505">
                        <c:v>1.5599804620747144</c:v>
                      </c:pt>
                      <c:pt idx="1506">
                        <c:v>1.5609798032095616</c:v>
                      </c:pt>
                      <c:pt idx="1507">
                        <c:v>1.5619791452292904</c:v>
                      </c:pt>
                      <c:pt idx="1508">
                        <c:v>1.5629784881321196</c:v>
                      </c:pt>
                      <c:pt idx="1509">
                        <c:v>1.5639778319162718</c:v>
                      </c:pt>
                      <c:pt idx="1510">
                        <c:v>1.564977176579976</c:v>
                      </c:pt>
                      <c:pt idx="1511">
                        <c:v>1.5659765221214643</c:v>
                      </c:pt>
                      <c:pt idx="1512">
                        <c:v>1.5669758685389752</c:v>
                      </c:pt>
                      <c:pt idx="1513">
                        <c:v>1.5679752158307501</c:v>
                      </c:pt>
                      <c:pt idx="1514">
                        <c:v>1.5689745639950372</c:v>
                      </c:pt>
                      <c:pt idx="1515">
                        <c:v>1.5699739130300872</c:v>
                      </c:pt>
                      <c:pt idx="1516">
                        <c:v>1.5709732629341573</c:v>
                      </c:pt>
                      <c:pt idx="1517">
                        <c:v>1.5719726137055079</c:v>
                      </c:pt>
                      <c:pt idx="1518">
                        <c:v>1.5729719653424048</c:v>
                      </c:pt>
                      <c:pt idx="1519">
                        <c:v>1.5739713178431187</c:v>
                      </c:pt>
                      <c:pt idx="1520">
                        <c:v>1.5749706712059242</c:v>
                      </c:pt>
                      <c:pt idx="1521">
                        <c:v>1.5759700254291003</c:v>
                      </c:pt>
                      <c:pt idx="1522">
                        <c:v>1.5769693805109322</c:v>
                      </c:pt>
                      <c:pt idx="1523">
                        <c:v>1.5779687364497075</c:v>
                      </c:pt>
                      <c:pt idx="1524">
                        <c:v>1.5789680932437202</c:v>
                      </c:pt>
                      <c:pt idx="1525">
                        <c:v>1.5799674508912676</c:v>
                      </c:pt>
                      <c:pt idx="1526">
                        <c:v>1.5809668093906519</c:v>
                      </c:pt>
                      <c:pt idx="1527">
                        <c:v>1.5819661687401796</c:v>
                      </c:pt>
                      <c:pt idx="1528">
                        <c:v>1.5829655289381626</c:v>
                      </c:pt>
                      <c:pt idx="1529">
                        <c:v>1.583964889982916</c:v>
                      </c:pt>
                      <c:pt idx="1530">
                        <c:v>1.5849642518727602</c:v>
                      </c:pt>
                      <c:pt idx="1531">
                        <c:v>1.5859636146060194</c:v>
                      </c:pt>
                      <c:pt idx="1532">
                        <c:v>1.5869629781810231</c:v>
                      </c:pt>
                      <c:pt idx="1533">
                        <c:v>1.5879623425961042</c:v>
                      </c:pt>
                      <c:pt idx="1534">
                        <c:v>1.588961707849601</c:v>
                      </c:pt>
                      <c:pt idx="1535">
                        <c:v>1.5899610739398553</c:v>
                      </c:pt>
                      <c:pt idx="1536">
                        <c:v>1.5909604408652143</c:v>
                      </c:pt>
                      <c:pt idx="1537">
                        <c:v>1.5919598086240279</c:v>
                      </c:pt>
                      <c:pt idx="1538">
                        <c:v>1.5929591772146521</c:v>
                      </c:pt>
                      <c:pt idx="1539">
                        <c:v>1.593958546635446</c:v>
                      </c:pt>
                      <c:pt idx="1540">
                        <c:v>1.5949579168847741</c:v>
                      </c:pt>
                      <c:pt idx="1541">
                        <c:v>1.595957287961004</c:v>
                      </c:pt>
                      <c:pt idx="1542">
                        <c:v>1.5969566598625087</c:v>
                      </c:pt>
                      <c:pt idx="1543">
                        <c:v>1.5979560325876643</c:v>
                      </c:pt>
                      <c:pt idx="1544">
                        <c:v>1.5989554061348523</c:v>
                      </c:pt>
                      <c:pt idx="1545">
                        <c:v>1.5999547805024577</c:v>
                      </c:pt>
                      <c:pt idx="1546">
                        <c:v>1.6009541556888698</c:v>
                      </c:pt>
                      <c:pt idx="1547">
                        <c:v>1.6019535316924822</c:v>
                      </c:pt>
                      <c:pt idx="1548">
                        <c:v>1.6029529085116936</c:v>
                      </c:pt>
                      <c:pt idx="1549">
                        <c:v>1.6039522861449051</c:v>
                      </c:pt>
                      <c:pt idx="1550">
                        <c:v>1.6049516645905235</c:v>
                      </c:pt>
                      <c:pt idx="1551">
                        <c:v>1.6059510438469584</c:v>
                      </c:pt>
                      <c:pt idx="1552">
                        <c:v>1.6069504239126253</c:v>
                      </c:pt>
                      <c:pt idx="1553">
                        <c:v>1.6079498047859422</c:v>
                      </c:pt>
                      <c:pt idx="1554">
                        <c:v>1.6089491864653325</c:v>
                      </c:pt>
                      <c:pt idx="1555">
                        <c:v>1.6099485689492221</c:v>
                      </c:pt>
                      <c:pt idx="1556">
                        <c:v>1.610947952236043</c:v>
                      </c:pt>
                      <c:pt idx="1557">
                        <c:v>1.6119473363242296</c:v>
                      </c:pt>
                      <c:pt idx="1558">
                        <c:v>1.6129467212122213</c:v>
                      </c:pt>
                      <c:pt idx="1559">
                        <c:v>1.6139461068984611</c:v>
                      </c:pt>
                      <c:pt idx="1560">
                        <c:v>1.614945493381396</c:v>
                      </c:pt>
                      <c:pt idx="1561">
                        <c:v>1.6159448806594774</c:v>
                      </c:pt>
                      <c:pt idx="1562">
                        <c:v>1.6169442687311608</c:v>
                      </c:pt>
                      <c:pt idx="1563">
                        <c:v>1.6179436575949051</c:v>
                      </c:pt>
                      <c:pt idx="1564">
                        <c:v>1.6189430472491739</c:v>
                      </c:pt>
                      <c:pt idx="1565">
                        <c:v>1.6199424376924338</c:v>
                      </c:pt>
                      <c:pt idx="1566">
                        <c:v>1.6209418289231565</c:v>
                      </c:pt>
                      <c:pt idx="1567">
                        <c:v>1.6219412209398167</c:v>
                      </c:pt>
                      <c:pt idx="1568">
                        <c:v>1.6229406137408937</c:v>
                      </c:pt>
                      <c:pt idx="1569">
                        <c:v>1.6239400073248702</c:v>
                      </c:pt>
                      <c:pt idx="1570">
                        <c:v>1.6249394016902332</c:v>
                      </c:pt>
                      <c:pt idx="1571">
                        <c:v>1.6259387968354735</c:v>
                      </c:pt>
                      <c:pt idx="1572">
                        <c:v>1.6269381927590858</c:v>
                      </c:pt>
                      <c:pt idx="1573">
                        <c:v>1.6279375894595687</c:v>
                      </c:pt>
                      <c:pt idx="1574">
                        <c:v>1.628936986935424</c:v>
                      </c:pt>
                      <c:pt idx="1575">
                        <c:v>1.6299363851851583</c:v>
                      </c:pt>
                      <c:pt idx="1576">
                        <c:v>1.6309357842072818</c:v>
                      </c:pt>
                      <c:pt idx="1577">
                        <c:v>1.6319351840003085</c:v>
                      </c:pt>
                      <c:pt idx="1578">
                        <c:v>1.6329345845627559</c:v>
                      </c:pt>
                      <c:pt idx="1579">
                        <c:v>1.6339339858931448</c:v>
                      </c:pt>
                      <c:pt idx="1580">
                        <c:v>1.6349333879900014</c:v>
                      </c:pt>
                      <c:pt idx="1581">
                        <c:v>1.6359327908518546</c:v>
                      </c:pt>
                      <c:pt idx="1582">
                        <c:v>1.636932194477237</c:v>
                      </c:pt>
                      <c:pt idx="1583">
                        <c:v>1.6379315988646852</c:v>
                      </c:pt>
                      <c:pt idx="1584">
                        <c:v>1.6389310040127396</c:v>
                      </c:pt>
                      <c:pt idx="1585">
                        <c:v>1.6399304099199437</c:v>
                      </c:pt>
                      <c:pt idx="1586">
                        <c:v>1.6409298165848458</c:v>
                      </c:pt>
                      <c:pt idx="1587">
                        <c:v>1.6419292240059973</c:v>
                      </c:pt>
                      <c:pt idx="1588">
                        <c:v>1.6429286321819532</c:v>
                      </c:pt>
                      <c:pt idx="1589">
                        <c:v>1.6439280411112722</c:v>
                      </c:pt>
                      <c:pt idx="1590">
                        <c:v>1.6449274507925171</c:v>
                      </c:pt>
                      <c:pt idx="1591">
                        <c:v>1.6459268612242535</c:v>
                      </c:pt>
                      <c:pt idx="1592">
                        <c:v>1.6469262724050515</c:v>
                      </c:pt>
                      <c:pt idx="1593">
                        <c:v>1.6479256843334846</c:v>
                      </c:pt>
                      <c:pt idx="1594">
                        <c:v>1.6489250970081295</c:v>
                      </c:pt>
                      <c:pt idx="1595">
                        <c:v>1.6499245104275668</c:v>
                      </c:pt>
                      <c:pt idx="1596">
                        <c:v>1.6509239245903815</c:v>
                      </c:pt>
                      <c:pt idx="1597">
                        <c:v>1.6519233394951605</c:v>
                      </c:pt>
                      <c:pt idx="1598">
                        <c:v>1.6529227551404957</c:v>
                      </c:pt>
                      <c:pt idx="1599">
                        <c:v>1.6539221715249817</c:v>
                      </c:pt>
                      <c:pt idx="1600">
                        <c:v>1.6549215886472173</c:v>
                      </c:pt>
                      <c:pt idx="1601">
                        <c:v>1.6559210065058041</c:v>
                      </c:pt>
                      <c:pt idx="1602">
                        <c:v>1.6569204250993486</c:v>
                      </c:pt>
                      <c:pt idx="1603">
                        <c:v>1.6579198444264587</c:v>
                      </c:pt>
                      <c:pt idx="1604">
                        <c:v>1.658919264485748</c:v>
                      </c:pt>
                      <c:pt idx="1605">
                        <c:v>1.6599186852758316</c:v>
                      </c:pt>
                      <c:pt idx="1606">
                        <c:v>1.6609181067953303</c:v>
                      </c:pt>
                      <c:pt idx="1607">
                        <c:v>1.661917529042866</c:v>
                      </c:pt>
                      <c:pt idx="1608">
                        <c:v>1.6629169520170659</c:v>
                      </c:pt>
                      <c:pt idx="1609">
                        <c:v>1.6639163757165598</c:v>
                      </c:pt>
                      <c:pt idx="1610">
                        <c:v>1.6649158001399811</c:v>
                      </c:pt>
                      <c:pt idx="1611">
                        <c:v>1.6659152252859666</c:v>
                      </c:pt>
                      <c:pt idx="1612">
                        <c:v>1.6669146511531567</c:v>
                      </c:pt>
                      <c:pt idx="1613">
                        <c:v>1.6679140777401946</c:v>
                      </c:pt>
                      <c:pt idx="1614">
                        <c:v>1.6689135050457282</c:v>
                      </c:pt>
                      <c:pt idx="1615">
                        <c:v>1.6699129330684073</c:v>
                      </c:pt>
                      <c:pt idx="1616">
                        <c:v>1.6709123618068857</c:v>
                      </c:pt>
                      <c:pt idx="1617">
                        <c:v>1.6719117912598211</c:v>
                      </c:pt>
                      <c:pt idx="1618">
                        <c:v>1.6729112214258739</c:v>
                      </c:pt>
                      <c:pt idx="1619">
                        <c:v>1.6739106523037075</c:v>
                      </c:pt>
                      <c:pt idx="1620">
                        <c:v>1.6749100838919901</c:v>
                      </c:pt>
                      <c:pt idx="1621">
                        <c:v>1.6759095161893913</c:v>
                      </c:pt>
                      <c:pt idx="1622">
                        <c:v>1.6769089491945857</c:v>
                      </c:pt>
                      <c:pt idx="1623">
                        <c:v>1.6779083829062498</c:v>
                      </c:pt>
                      <c:pt idx="1624">
                        <c:v>1.6789078173230647</c:v>
                      </c:pt>
                      <c:pt idx="1625">
                        <c:v>1.6799072524437137</c:v>
                      </c:pt>
                      <c:pt idx="1626">
                        <c:v>1.6809066882668842</c:v>
                      </c:pt>
                      <c:pt idx="1627">
                        <c:v>1.6819061247912668</c:v>
                      </c:pt>
                      <c:pt idx="1628">
                        <c:v>1.682905562015554</c:v>
                      </c:pt>
                      <c:pt idx="1629">
                        <c:v>1.6839049999384434</c:v>
                      </c:pt>
                      <c:pt idx="1630">
                        <c:v>1.6849044385586349</c:v>
                      </c:pt>
                      <c:pt idx="1631">
                        <c:v>1.6859038778748316</c:v>
                      </c:pt>
                      <c:pt idx="1632">
                        <c:v>1.68690331788574</c:v>
                      </c:pt>
                      <c:pt idx="1633">
                        <c:v>1.6879027585900703</c:v>
                      </c:pt>
                      <c:pt idx="1634">
                        <c:v>1.6889021999865341</c:v>
                      </c:pt>
                      <c:pt idx="1635">
                        <c:v>1.6899016420738489</c:v>
                      </c:pt>
                      <c:pt idx="1636">
                        <c:v>1.6909010848507331</c:v>
                      </c:pt>
                      <c:pt idx="1637">
                        <c:v>1.691900528315909</c:v>
                      </c:pt>
                      <c:pt idx="1638">
                        <c:v>1.6928999724681026</c:v>
                      </c:pt>
                      <c:pt idx="1639">
                        <c:v>1.6938994173060424</c:v>
                      </c:pt>
                      <c:pt idx="1640">
                        <c:v>1.6948988628284603</c:v>
                      </c:pt>
                      <c:pt idx="1641">
                        <c:v>1.6958983090340911</c:v>
                      </c:pt>
                      <c:pt idx="1642">
                        <c:v>1.6968977559216727</c:v>
                      </c:pt>
                      <c:pt idx="1643">
                        <c:v>1.6978972034899467</c:v>
                      </c:pt>
                      <c:pt idx="1644">
                        <c:v>1.6988966517376567</c:v>
                      </c:pt>
                      <c:pt idx="1645">
                        <c:v>1.6998961006635509</c:v>
                      </c:pt>
                      <c:pt idx="1646">
                        <c:v>1.700895550266379</c:v>
                      </c:pt>
                      <c:pt idx="1647">
                        <c:v>1.701895000544895</c:v>
                      </c:pt>
                      <c:pt idx="1648">
                        <c:v>1.702894451497855</c:v>
                      </c:pt>
                      <c:pt idx="1649">
                        <c:v>1.703893903124019</c:v>
                      </c:pt>
                      <c:pt idx="1650">
                        <c:v>1.7048933554221495</c:v>
                      </c:pt>
                      <c:pt idx="1651">
                        <c:v>1.7058928083910121</c:v>
                      </c:pt>
                      <c:pt idx="1652">
                        <c:v>1.7068922620293758</c:v>
                      </c:pt>
                      <c:pt idx="1653">
                        <c:v>1.7078917163360117</c:v>
                      </c:pt>
                      <c:pt idx="1654">
                        <c:v>1.7088911713096948</c:v>
                      </c:pt>
                      <c:pt idx="1655">
                        <c:v>1.7098906269492031</c:v>
                      </c:pt>
                      <c:pt idx="1656">
                        <c:v>1.7108900832533169</c:v>
                      </c:pt>
                      <c:pt idx="1657">
                        <c:v>1.7118895402208203</c:v>
                      </c:pt>
                      <c:pt idx="1658">
                        <c:v>1.7128889978504993</c:v>
                      </c:pt>
                      <c:pt idx="1659">
                        <c:v>1.7138884561411438</c:v>
                      </c:pt>
                      <c:pt idx="1660">
                        <c:v>1.7148879150915466</c:v>
                      </c:pt>
                      <c:pt idx="1661">
                        <c:v>1.7158873747005028</c:v>
                      </c:pt>
                      <c:pt idx="1662">
                        <c:v>1.7168868349668105</c:v>
                      </c:pt>
                      <c:pt idx="1663">
                        <c:v>1.7178862958892718</c:v>
                      </c:pt>
                      <c:pt idx="1664">
                        <c:v>1.7188857574666905</c:v>
                      </c:pt>
                      <c:pt idx="1665">
                        <c:v>1.7198852196978742</c:v>
                      </c:pt>
                      <c:pt idx="1666">
                        <c:v>1.7208846825816322</c:v>
                      </c:pt>
                      <c:pt idx="1667">
                        <c:v>1.7218841461167778</c:v>
                      </c:pt>
                      <c:pt idx="1668">
                        <c:v>1.7228836103021266</c:v>
                      </c:pt>
                      <c:pt idx="1669">
                        <c:v>1.7238830751364973</c:v>
                      </c:pt>
                      <c:pt idx="1670">
                        <c:v>1.7248825406187116</c:v>
                      </c:pt>
                      <c:pt idx="1671">
                        <c:v>1.7258820067475942</c:v>
                      </c:pt>
                      <c:pt idx="1672">
                        <c:v>1.726881473521972</c:v>
                      </c:pt>
                      <c:pt idx="1673">
                        <c:v>1.7278809409406746</c:v>
                      </c:pt>
                      <c:pt idx="1674">
                        <c:v>1.7288804090025354</c:v>
                      </c:pt>
                      <c:pt idx="1675">
                        <c:v>1.7298798777063902</c:v>
                      </c:pt>
                      <c:pt idx="1676">
                        <c:v>1.730879347051077</c:v>
                      </c:pt>
                      <c:pt idx="1677">
                        <c:v>1.7318788170354373</c:v>
                      </c:pt>
                      <c:pt idx="1678">
                        <c:v>1.7328782876583155</c:v>
                      </c:pt>
                      <c:pt idx="1679">
                        <c:v>1.7338777589185581</c:v>
                      </c:pt>
                      <c:pt idx="1680">
                        <c:v>1.7348772308150151</c:v>
                      </c:pt>
                      <c:pt idx="1681">
                        <c:v>1.7358767033465388</c:v>
                      </c:pt>
                      <c:pt idx="1682">
                        <c:v>1.736876176511984</c:v>
                      </c:pt>
                      <c:pt idx="1683">
                        <c:v>1.7378756503102095</c:v>
                      </c:pt>
                      <c:pt idx="1684">
                        <c:v>1.7388751247400747</c:v>
                      </c:pt>
                      <c:pt idx="1685">
                        <c:v>1.7398745998004441</c:v>
                      </c:pt>
                      <c:pt idx="1686">
                        <c:v>1.7408740754901835</c:v>
                      </c:pt>
                      <c:pt idx="1687">
                        <c:v>1.7418735518081616</c:v>
                      </c:pt>
                      <c:pt idx="1688">
                        <c:v>1.7428730287532499</c:v>
                      </c:pt>
                      <c:pt idx="1689">
                        <c:v>1.743872506324323</c:v>
                      </c:pt>
                      <c:pt idx="1690">
                        <c:v>1.7448719845202576</c:v>
                      </c:pt>
                      <c:pt idx="1691">
                        <c:v>1.7458714633399335</c:v>
                      </c:pt>
                      <c:pt idx="1692">
                        <c:v>1.7468709427822329</c:v>
                      </c:pt>
                      <c:pt idx="1693">
                        <c:v>1.7478704228460407</c:v>
                      </c:pt>
                      <c:pt idx="1694">
                        <c:v>1.7488699035302444</c:v>
                      </c:pt>
                      <c:pt idx="1695">
                        <c:v>1.749869384833735</c:v>
                      </c:pt>
                      <c:pt idx="1696">
                        <c:v>1.7508688667554044</c:v>
                      </c:pt>
                      <c:pt idx="1697">
                        <c:v>1.7518683492941491</c:v>
                      </c:pt>
                      <c:pt idx="1698">
                        <c:v>1.7528678324488669</c:v>
                      </c:pt>
                      <c:pt idx="1699">
                        <c:v>1.7538673162184586</c:v>
                      </c:pt>
                      <c:pt idx="1700">
                        <c:v>1.7548668006018275</c:v>
                      </c:pt>
                      <c:pt idx="1701">
                        <c:v>1.7558662855978802</c:v>
                      </c:pt>
                      <c:pt idx="1702">
                        <c:v>1.7568657712055247</c:v>
                      </c:pt>
                      <c:pt idx="1703">
                        <c:v>1.7578652574236728</c:v>
                      </c:pt>
                      <c:pt idx="1704">
                        <c:v>1.7588647442512377</c:v>
                      </c:pt>
                      <c:pt idx="1705">
                        <c:v>1.7598642316871365</c:v>
                      </c:pt>
                      <c:pt idx="1706">
                        <c:v>1.7608637197302879</c:v>
                      </c:pt>
                      <c:pt idx="1707">
                        <c:v>1.7618632083796129</c:v>
                      </c:pt>
                      <c:pt idx="1708">
                        <c:v>1.7628626976340362</c:v>
                      </c:pt>
                      <c:pt idx="1709">
                        <c:v>1.763862187492484</c:v>
                      </c:pt>
                      <c:pt idx="1710">
                        <c:v>1.7648616779538857</c:v>
                      </c:pt>
                      <c:pt idx="1711">
                        <c:v>1.765861169017173</c:v>
                      </c:pt>
                      <c:pt idx="1712">
                        <c:v>1.7668606606812798</c:v>
                      </c:pt>
                      <c:pt idx="1713">
                        <c:v>1.7678601529451436</c:v>
                      </c:pt>
                      <c:pt idx="1714">
                        <c:v>1.7688596458077024</c:v>
                      </c:pt>
                      <c:pt idx="1715">
                        <c:v>1.7698591392678993</c:v>
                      </c:pt>
                      <c:pt idx="1716">
                        <c:v>1.7708586333246774</c:v>
                      </c:pt>
                      <c:pt idx="1717">
                        <c:v>1.7718581279769841</c:v>
                      </c:pt>
                      <c:pt idx="1718">
                        <c:v>1.7728576232237681</c:v>
                      </c:pt>
                      <c:pt idx="1719">
                        <c:v>1.7738571190639811</c:v>
                      </c:pt>
                      <c:pt idx="1720">
                        <c:v>1.7748566154965775</c:v>
                      </c:pt>
                      <c:pt idx="1721">
                        <c:v>1.7758561125205139</c:v>
                      </c:pt>
                      <c:pt idx="1722">
                        <c:v>1.776855610134749</c:v>
                      </c:pt>
                      <c:pt idx="1723">
                        <c:v>1.7778551083382452</c:v>
                      </c:pt>
                      <c:pt idx="1724">
                        <c:v>1.7788546071299649</c:v>
                      </c:pt>
                      <c:pt idx="1725">
                        <c:v>1.7798541065088753</c:v>
                      </c:pt>
                      <c:pt idx="1726">
                        <c:v>1.7808536064739449</c:v>
                      </c:pt>
                      <c:pt idx="1727">
                        <c:v>1.7818531070241455</c:v>
                      </c:pt>
                      <c:pt idx="1728">
                        <c:v>1.7828526081584495</c:v>
                      </c:pt>
                      <c:pt idx="1729">
                        <c:v>1.783852109875834</c:v>
                      </c:pt>
                      <c:pt idx="1730">
                        <c:v>1.7848516121752764</c:v>
                      </c:pt>
                      <c:pt idx="1731">
                        <c:v>1.7858511150557583</c:v>
                      </c:pt>
                      <c:pt idx="1732">
                        <c:v>1.786850618516262</c:v>
                      </c:pt>
                      <c:pt idx="1733">
                        <c:v>1.7878501225557739</c:v>
                      </c:pt>
                      <c:pt idx="1734">
                        <c:v>1.7888496271732814</c:v>
                      </c:pt>
                      <c:pt idx="1735">
                        <c:v>1.7898491323677748</c:v>
                      </c:pt>
                      <c:pt idx="1736">
                        <c:v>1.7908486381382458</c:v>
                      </c:pt>
                      <c:pt idx="1737">
                        <c:v>1.7918481444836907</c:v>
                      </c:pt>
                      <c:pt idx="1738">
                        <c:v>1.792847651403106</c:v>
                      </c:pt>
                      <c:pt idx="1739">
                        <c:v>1.7938471588954916</c:v>
                      </c:pt>
                      <c:pt idx="1740">
                        <c:v>1.7948466669598491</c:v>
                      </c:pt>
                      <c:pt idx="1741">
                        <c:v>1.7958461755951827</c:v>
                      </c:pt>
                      <c:pt idx="1742">
                        <c:v>1.796845684800499</c:v>
                      </c:pt>
                      <c:pt idx="1743">
                        <c:v>1.7978451945748073</c:v>
                      </c:pt>
                      <c:pt idx="1744">
                        <c:v>1.7988447049171177</c:v>
                      </c:pt>
                      <c:pt idx="1745">
                        <c:v>1.7998442158264449</c:v>
                      </c:pt>
                      <c:pt idx="1746">
                        <c:v>1.8008437273018032</c:v>
                      </c:pt>
                      <c:pt idx="1747">
                        <c:v>1.8018432393422119</c:v>
                      </c:pt>
                      <c:pt idx="1748">
                        <c:v>1.8028427519466903</c:v>
                      </c:pt>
                      <c:pt idx="1749">
                        <c:v>1.8038422651142616</c:v>
                      </c:pt>
                      <c:pt idx="1750">
                        <c:v>1.8048417788439499</c:v>
                      </c:pt>
                      <c:pt idx="1751">
                        <c:v>1.8058412931347829</c:v>
                      </c:pt>
                      <c:pt idx="1752">
                        <c:v>1.8068408079857892</c:v>
                      </c:pt>
                      <c:pt idx="1753">
                        <c:v>1.807840323396001</c:v>
                      </c:pt>
                      <c:pt idx="1754">
                        <c:v>1.8088398393644516</c:v>
                      </c:pt>
                      <c:pt idx="1755">
                        <c:v>1.8098393558901769</c:v>
                      </c:pt>
                      <c:pt idx="1756">
                        <c:v>1.8108388729722149</c:v>
                      </c:pt>
                      <c:pt idx="1757">
                        <c:v>1.8118383906096067</c:v>
                      </c:pt>
                      <c:pt idx="1758">
                        <c:v>1.8128379088013942</c:v>
                      </c:pt>
                      <c:pt idx="1759">
                        <c:v>1.8138374275466225</c:v>
                      </c:pt>
                      <c:pt idx="1760">
                        <c:v>1.8148369468443393</c:v>
                      </c:pt>
                      <c:pt idx="1761">
                        <c:v>1.8158364666935918</c:v>
                      </c:pt>
                      <c:pt idx="1762">
                        <c:v>1.8168359870934334</c:v>
                      </c:pt>
                      <c:pt idx="1763">
                        <c:v>1.8178355080429169</c:v>
                      </c:pt>
                      <c:pt idx="1764">
                        <c:v>1.8188350295410978</c:v>
                      </c:pt>
                      <c:pt idx="1765">
                        <c:v>1.8198345515870338</c:v>
                      </c:pt>
                      <c:pt idx="1766">
                        <c:v>1.8208340741797855</c:v>
                      </c:pt>
                      <c:pt idx="1767">
                        <c:v>1.8218335973184143</c:v>
                      </c:pt>
                      <c:pt idx="1768">
                        <c:v>1.8228331210019852</c:v>
                      </c:pt>
                      <c:pt idx="1769">
                        <c:v>1.8238326452295643</c:v>
                      </c:pt>
                      <c:pt idx="1770">
                        <c:v>1.8248321700002208</c:v>
                      </c:pt>
                      <c:pt idx="1771">
                        <c:v>1.8258316953130242</c:v>
                      </c:pt>
                      <c:pt idx="1772">
                        <c:v>1.8268312211670485</c:v>
                      </c:pt>
                      <c:pt idx="1773">
                        <c:v>1.827830747561368</c:v>
                      </c:pt>
                      <c:pt idx="1774">
                        <c:v>1.82883027449506</c:v>
                      </c:pt>
                      <c:pt idx="1775">
                        <c:v>1.829829801967203</c:v>
                      </c:pt>
                      <c:pt idx="1776">
                        <c:v>1.8308293299768794</c:v>
                      </c:pt>
                      <c:pt idx="1777">
                        <c:v>1.8318288585231715</c:v>
                      </c:pt>
                      <c:pt idx="1778">
                        <c:v>1.832828387605165</c:v>
                      </c:pt>
                      <c:pt idx="1779">
                        <c:v>1.8338279172219476</c:v>
                      </c:pt>
                      <c:pt idx="1780">
                        <c:v>1.8348274473726087</c:v>
                      </c:pt>
                      <c:pt idx="1781">
                        <c:v>1.83582697805624</c:v>
                      </c:pt>
                      <c:pt idx="1782">
                        <c:v>1.8368265092719354</c:v>
                      </c:pt>
                      <c:pt idx="1783">
                        <c:v>1.8378260410187897</c:v>
                      </c:pt>
                      <c:pt idx="1784">
                        <c:v>1.8388255732959016</c:v>
                      </c:pt>
                      <c:pt idx="1785">
                        <c:v>1.8398251061023709</c:v>
                      </c:pt>
                      <c:pt idx="1786">
                        <c:v>1.8408246394372991</c:v>
                      </c:pt>
                      <c:pt idx="1787">
                        <c:v>1.84182417329979</c:v>
                      </c:pt>
                      <c:pt idx="1788">
                        <c:v>1.84282370768895</c:v>
                      </c:pt>
                      <c:pt idx="1789">
                        <c:v>1.8438232426038867</c:v>
                      </c:pt>
                      <c:pt idx="1790">
                        <c:v>1.8448227780437101</c:v>
                      </c:pt>
                      <c:pt idx="1791">
                        <c:v>1.8458223140075318</c:v>
                      </c:pt>
                      <c:pt idx="1792">
                        <c:v>1.8468218504944669</c:v>
                      </c:pt>
                      <c:pt idx="1793">
                        <c:v>1.8478213875036302</c:v>
                      </c:pt>
                      <c:pt idx="1794">
                        <c:v>1.8488209250341399</c:v>
                      </c:pt>
                      <c:pt idx="1795">
                        <c:v>1.8498204630851161</c:v>
                      </c:pt>
                      <c:pt idx="1796">
                        <c:v>1.8508200016556808</c:v>
                      </c:pt>
                      <c:pt idx="1797">
                        <c:v>1.8518195407449578</c:v>
                      </c:pt>
                      <c:pt idx="1798">
                        <c:v>1.8528190803520728</c:v>
                      </c:pt>
                      <c:pt idx="1799">
                        <c:v>1.8538186204761535</c:v>
                      </c:pt>
                      <c:pt idx="1800">
                        <c:v>1.8548181611163306</c:v>
                      </c:pt>
                      <c:pt idx="1801">
                        <c:v>1.8558177022717341</c:v>
                      </c:pt>
                      <c:pt idx="1802">
                        <c:v>1.8568172439414996</c:v>
                      </c:pt>
                      <c:pt idx="1803">
                        <c:v>1.8578167861247616</c:v>
                      </c:pt>
                      <c:pt idx="1804">
                        <c:v>1.8588163288206576</c:v>
                      </c:pt>
                      <c:pt idx="1805">
                        <c:v>1.8598158720283275</c:v>
                      </c:pt>
                      <c:pt idx="1806">
                        <c:v>1.8608154157469126</c:v>
                      </c:pt>
                      <c:pt idx="1807">
                        <c:v>1.861814959975556</c:v>
                      </c:pt>
                      <c:pt idx="1808">
                        <c:v>1.8628145047134035</c:v>
                      </c:pt>
                      <c:pt idx="1809">
                        <c:v>1.8638140499596014</c:v>
                      </c:pt>
                      <c:pt idx="1810">
                        <c:v>1.8648135957132996</c:v>
                      </c:pt>
                      <c:pt idx="1811">
                        <c:v>1.8658131419736486</c:v>
                      </c:pt>
                      <c:pt idx="1812">
                        <c:v>1.8668126887398011</c:v>
                      </c:pt>
                      <c:pt idx="1813">
                        <c:v>1.867812236010912</c:v>
                      </c:pt>
                      <c:pt idx="1814">
                        <c:v>1.8688117837861378</c:v>
                      </c:pt>
                      <c:pt idx="1815">
                        <c:v>1.8698113320646375</c:v>
                      </c:pt>
                      <c:pt idx="1816">
                        <c:v>1.870810880845571</c:v>
                      </c:pt>
                      <c:pt idx="1817">
                        <c:v>1.8718104301281004</c:v>
                      </c:pt>
                      <c:pt idx="1818">
                        <c:v>1.8728099799113904</c:v>
                      </c:pt>
                      <c:pt idx="1819">
                        <c:v>1.8738095301946063</c:v>
                      </c:pt>
                      <c:pt idx="1820">
                        <c:v>1.8748090809769162</c:v>
                      </c:pt>
                      <c:pt idx="1821">
                        <c:v>1.8758086322574894</c:v>
                      </c:pt>
                      <c:pt idx="1822">
                        <c:v>1.876808184035498</c:v>
                      </c:pt>
                      <c:pt idx="1823">
                        <c:v>1.8778077363101147</c:v>
                      </c:pt>
                      <c:pt idx="1824">
                        <c:v>1.8788072890805154</c:v>
                      </c:pt>
                      <c:pt idx="1825">
                        <c:v>1.8798068423458762</c:v>
                      </c:pt>
                      <c:pt idx="1826">
                        <c:v>1.8808063961053767</c:v>
                      </c:pt>
                      <c:pt idx="1827">
                        <c:v>1.8818059503581968</c:v>
                      </c:pt>
                      <c:pt idx="1828">
                        <c:v>1.8828055051035195</c:v>
                      </c:pt>
                      <c:pt idx="1829">
                        <c:v>1.8838050603405283</c:v>
                      </c:pt>
                      <c:pt idx="1830">
                        <c:v>1.88480461606841</c:v>
                      </c:pt>
                      <c:pt idx="1831">
                        <c:v>1.8858041722863521</c:v>
                      </c:pt>
                      <c:pt idx="1832">
                        <c:v>1.8868037289935444</c:v>
                      </c:pt>
                      <c:pt idx="1833">
                        <c:v>1.887803286189178</c:v>
                      </c:pt>
                      <c:pt idx="1834">
                        <c:v>1.8888028438724462</c:v>
                      </c:pt>
                      <c:pt idx="1835">
                        <c:v>1.8898024020425441</c:v>
                      </c:pt>
                      <c:pt idx="1836">
                        <c:v>1.8908019606986683</c:v>
                      </c:pt>
                      <c:pt idx="1837">
                        <c:v>1.8918015198400169</c:v>
                      </c:pt>
                      <c:pt idx="1838">
                        <c:v>1.8928010794657908</c:v>
                      </c:pt>
                      <c:pt idx="1839">
                        <c:v>1.8938006395751916</c:v>
                      </c:pt>
                      <c:pt idx="1840">
                        <c:v>1.8948002001674238</c:v>
                      </c:pt>
                      <c:pt idx="1841">
                        <c:v>1.8957997612416917</c:v>
                      </c:pt>
                      <c:pt idx="1842">
                        <c:v>1.8967993227972038</c:v>
                      </c:pt>
                      <c:pt idx="1843">
                        <c:v>1.8977988848331679</c:v>
                      </c:pt>
                      <c:pt idx="1844">
                        <c:v>1.8987984473487955</c:v>
                      </c:pt>
                      <c:pt idx="1845">
                        <c:v>1.899798010343299</c:v>
                      </c:pt>
                      <c:pt idx="1846">
                        <c:v>1.9007975738158922</c:v>
                      </c:pt>
                      <c:pt idx="1847">
                        <c:v>1.9017971377657914</c:v>
                      </c:pt>
                      <c:pt idx="1848">
                        <c:v>1.9027967021922143</c:v>
                      </c:pt>
                      <c:pt idx="1849">
                        <c:v>1.9037962670943795</c:v>
                      </c:pt>
                      <c:pt idx="1850">
                        <c:v>1.9047958324715084</c:v>
                      </c:pt>
                      <c:pt idx="1851">
                        <c:v>1.905795398322824</c:v>
                      </c:pt>
                      <c:pt idx="1852">
                        <c:v>1.9067949646475506</c:v>
                      </c:pt>
                      <c:pt idx="1853">
                        <c:v>1.9077945314449141</c:v>
                      </c:pt>
                      <c:pt idx="1854">
                        <c:v>1.9087940987141425</c:v>
                      </c:pt>
                      <c:pt idx="1855">
                        <c:v>1.9097936664544648</c:v>
                      </c:pt>
                      <c:pt idx="1856">
                        <c:v>1.9107932346651126</c:v>
                      </c:pt>
                      <c:pt idx="1857">
                        <c:v>1.9117928033453191</c:v>
                      </c:pt>
                      <c:pt idx="1858">
                        <c:v>1.9127923724943179</c:v>
                      </c:pt>
                      <c:pt idx="1859">
                        <c:v>1.9137919421113454</c:v>
                      </c:pt>
                      <c:pt idx="1860">
                        <c:v>1.91479151219564</c:v>
                      </c:pt>
                      <c:pt idx="1861">
                        <c:v>1.9157910827464402</c:v>
                      </c:pt>
                      <c:pt idx="1862">
                        <c:v>1.9167906537629884</c:v>
                      </c:pt>
                      <c:pt idx="1863">
                        <c:v>1.917790225244526</c:v>
                      </c:pt>
                      <c:pt idx="1864">
                        <c:v>1.9187897971902983</c:v>
                      </c:pt>
                      <c:pt idx="1865">
                        <c:v>1.9197893695995509</c:v>
                      </c:pt>
                      <c:pt idx="1866">
                        <c:v>1.9207889424715321</c:v>
                      </c:pt>
                      <c:pt idx="1867">
                        <c:v>1.9217885158054899</c:v>
                      </c:pt>
                      <c:pt idx="1868">
                        <c:v>1.9227880896006764</c:v>
                      </c:pt>
                      <c:pt idx="1869">
                        <c:v>1.9237876638563436</c:v>
                      </c:pt>
                      <c:pt idx="1870">
                        <c:v>1.9247872385717462</c:v>
                      </c:pt>
                      <c:pt idx="1871">
                        <c:v>1.9257868137461394</c:v>
                      </c:pt>
                      <c:pt idx="1872">
                        <c:v>1.9267863893787809</c:v>
                      </c:pt>
                      <c:pt idx="1873">
                        <c:v>1.9277859654689291</c:v>
                      </c:pt>
                      <c:pt idx="1874">
                        <c:v>1.9287855420158453</c:v>
                      </c:pt>
                      <c:pt idx="1875">
                        <c:v>1.9297851190187907</c:v>
                      </c:pt>
                      <c:pt idx="1876">
                        <c:v>1.9307846964770303</c:v>
                      </c:pt>
                      <c:pt idx="1877">
                        <c:v>1.9317842743898286</c:v>
                      </c:pt>
                      <c:pt idx="1878">
                        <c:v>1.9327838527564529</c:v>
                      </c:pt>
                      <c:pt idx="1879">
                        <c:v>1.9337834315761713</c:v>
                      </c:pt>
                      <c:pt idx="1880">
                        <c:v>1.9347830108482538</c:v>
                      </c:pt>
                      <c:pt idx="1881">
                        <c:v>1.9357825905719726</c:v>
                      </c:pt>
                      <c:pt idx="1882">
                        <c:v>1.9367821707466004</c:v>
                      </c:pt>
                      <c:pt idx="1883">
                        <c:v>1.9377817513714122</c:v>
                      </c:pt>
                      <c:pt idx="1884">
                        <c:v>1.9387813324456842</c:v>
                      </c:pt>
                      <c:pt idx="1885">
                        <c:v>1.9397809139686941</c:v>
                      </c:pt>
                      <c:pt idx="1886">
                        <c:v>1.9407804959397212</c:v>
                      </c:pt>
                      <c:pt idx="1887">
                        <c:v>1.9417800783580472</c:v>
                      </c:pt>
                      <c:pt idx="1888">
                        <c:v>1.9427796612229535</c:v>
                      </c:pt>
                      <c:pt idx="1889">
                        <c:v>1.9437792445337252</c:v>
                      </c:pt>
                      <c:pt idx="1890">
                        <c:v>1.9447788282896472</c:v>
                      </c:pt>
                      <c:pt idx="1891">
                        <c:v>1.9457784124900064</c:v>
                      </c:pt>
                      <c:pt idx="1892">
                        <c:v>1.9467779971340913</c:v>
                      </c:pt>
                      <c:pt idx="1893">
                        <c:v>1.9477775822211929</c:v>
                      </c:pt>
                      <c:pt idx="1894">
                        <c:v>1.9487771677506021</c:v>
                      </c:pt>
                      <c:pt idx="1895">
                        <c:v>1.9497767537216124</c:v>
                      </c:pt>
                      <c:pt idx="1896">
                        <c:v>1.9507763401335179</c:v>
                      </c:pt>
                      <c:pt idx="1897">
                        <c:v>1.951775926985615</c:v>
                      </c:pt>
                      <c:pt idx="1898">
                        <c:v>1.9527755142772016</c:v>
                      </c:pt>
                      <c:pt idx="1899">
                        <c:v>1.9537751020075764</c:v>
                      </c:pt>
                      <c:pt idx="1900">
                        <c:v>1.9547746901760403</c:v>
                      </c:pt>
                      <c:pt idx="1901">
                        <c:v>1.9557742787818955</c:v>
                      </c:pt>
                      <c:pt idx="1902">
                        <c:v>1.9567738678244448</c:v>
                      </c:pt>
                      <c:pt idx="1903">
                        <c:v>1.9577734573029943</c:v>
                      </c:pt>
                      <c:pt idx="1904">
                        <c:v>1.9587730472168496</c:v>
                      </c:pt>
                      <c:pt idx="1905">
                        <c:v>1.9597726375653202</c:v>
                      </c:pt>
                      <c:pt idx="1906">
                        <c:v>1.9607722283477134</c:v>
                      </c:pt>
                      <c:pt idx="1907">
                        <c:v>1.9617718195633418</c:v>
                      </c:pt>
                      <c:pt idx="1908">
                        <c:v>1.9627714112115171</c:v>
                      </c:pt>
                      <c:pt idx="1909">
                        <c:v>1.9637710032915536</c:v>
                      </c:pt>
                      <c:pt idx="1910">
                        <c:v>1.9647705958027659</c:v>
                      </c:pt>
                      <c:pt idx="1911">
                        <c:v>1.9657701887444714</c:v>
                      </c:pt>
                      <c:pt idx="1912">
                        <c:v>1.966769782115988</c:v>
                      </c:pt>
                      <c:pt idx="1913">
                        <c:v>1.9677693759166355</c:v>
                      </c:pt>
                      <c:pt idx="1914">
                        <c:v>1.9687689701457343</c:v>
                      </c:pt>
                      <c:pt idx="1915">
                        <c:v>1.969768564802608</c:v>
                      </c:pt>
                      <c:pt idx="1916">
                        <c:v>1.9707681598865789</c:v>
                      </c:pt>
                      <c:pt idx="1917">
                        <c:v>1.9717677553969741</c:v>
                      </c:pt>
                      <c:pt idx="1918">
                        <c:v>1.9727673513331196</c:v>
                      </c:pt>
                      <c:pt idx="1919">
                        <c:v>1.9737669476943434</c:v>
                      </c:pt>
                      <c:pt idx="1920">
                        <c:v>1.9747665444799753</c:v>
                      </c:pt>
                      <c:pt idx="1921">
                        <c:v>1.9757661416893464</c:v>
                      </c:pt>
                      <c:pt idx="1922">
                        <c:v>1.9767657393217886</c:v>
                      </c:pt>
                      <c:pt idx="1923">
                        <c:v>1.9777653373766362</c:v>
                      </c:pt>
                      <c:pt idx="1924">
                        <c:v>1.9787649358532242</c:v>
                      </c:pt>
                      <c:pt idx="1925">
                        <c:v>1.9797645347508892</c:v>
                      </c:pt>
                      <c:pt idx="1926">
                        <c:v>1.9807641340689695</c:v>
                      </c:pt>
                      <c:pt idx="1927">
                        <c:v>1.9817637338068039</c:v>
                      </c:pt>
                      <c:pt idx="1928">
                        <c:v>1.9827633339637336</c:v>
                      </c:pt>
                      <c:pt idx="1929">
                        <c:v>1.9837629345391008</c:v>
                      </c:pt>
                      <c:pt idx="1930">
                        <c:v>1.9847625355322482</c:v>
                      </c:pt>
                      <c:pt idx="1931">
                        <c:v>1.985762136942522</c:v>
                      </c:pt>
                      <c:pt idx="1932">
                        <c:v>1.9867617387692678</c:v>
                      </c:pt>
                      <c:pt idx="1933">
                        <c:v>1.9877613410118329</c:v>
                      </c:pt>
                      <c:pt idx="1934">
                        <c:v>1.9887609436695664</c:v>
                      </c:pt>
                      <c:pt idx="1935">
                        <c:v>1.9897605467418189</c:v>
                      </c:pt>
                      <c:pt idx="1936">
                        <c:v>1.9907601502279424</c:v>
                      </c:pt>
                      <c:pt idx="1937">
                        <c:v>1.9917597541272891</c:v>
                      </c:pt>
                      <c:pt idx="1938">
                        <c:v>1.9927593584392138</c:v>
                      </c:pt>
                      <c:pt idx="1939">
                        <c:v>1.9937589631630723</c:v>
                      </c:pt>
                      <c:pt idx="1940">
                        <c:v>1.9947585682982221</c:v>
                      </c:pt>
                      <c:pt idx="1941">
                        <c:v>1.9957581738440209</c:v>
                      </c:pt>
                      <c:pt idx="1942">
                        <c:v>1.9967577797998286</c:v>
                      </c:pt>
                      <c:pt idx="1943">
                        <c:v>1.9977573861650062</c:v>
                      </c:pt>
                      <c:pt idx="1944">
                        <c:v>1.9987569929389166</c:v>
                      </c:pt>
                      <c:pt idx="1945">
                        <c:v>1.9997566001209235</c:v>
                      </c:pt>
                      <c:pt idx="1946">
                        <c:v>2.0007562077103911</c:v>
                      </c:pt>
                      <c:pt idx="1947">
                        <c:v>2.0017558157066868</c:v>
                      </c:pt>
                      <c:pt idx="1948">
                        <c:v>2.0027554241091776</c:v>
                      </c:pt>
                      <c:pt idx="1949">
                        <c:v>2.0037550329172333</c:v>
                      </c:pt>
                      <c:pt idx="1950">
                        <c:v>2.0047546421302229</c:v>
                      </c:pt>
                      <c:pt idx="1951">
                        <c:v>2.0057542517475189</c:v>
                      </c:pt>
                      <c:pt idx="1952">
                        <c:v>2.0067538617684941</c:v>
                      </c:pt>
                      <c:pt idx="1953">
                        <c:v>2.0077534721925225</c:v>
                      </c:pt>
                      <c:pt idx="1954">
                        <c:v>2.0087530830189797</c:v>
                      </c:pt>
                      <c:pt idx="1955">
                        <c:v>2.0097526942472426</c:v>
                      </c:pt>
                      <c:pt idx="1956">
                        <c:v>2.0107523058766894</c:v>
                      </c:pt>
                      <c:pt idx="1957">
                        <c:v>2.0117519179066989</c:v>
                      </c:pt>
                      <c:pt idx="1958">
                        <c:v>2.0127515303366517</c:v>
                      </c:pt>
                      <c:pt idx="1959">
                        <c:v>2.0137511431659303</c:v>
                      </c:pt>
                      <c:pt idx="1960">
                        <c:v>2.0147507563939175</c:v>
                      </c:pt>
                      <c:pt idx="1961">
                        <c:v>2.0157503700199979</c:v>
                      </c:pt>
                      <c:pt idx="1962">
                        <c:v>2.0167499840435572</c:v>
                      </c:pt>
                      <c:pt idx="1963">
                        <c:v>2.0177495984639822</c:v>
                      </c:pt>
                      <c:pt idx="1964">
                        <c:v>2.0187492132806613</c:v>
                      </c:pt>
                      <c:pt idx="1965">
                        <c:v>2.0197488284929839</c:v>
                      </c:pt>
                      <c:pt idx="1966">
                        <c:v>2.0207484441003407</c:v>
                      </c:pt>
                      <c:pt idx="1967">
                        <c:v>2.0217480601021238</c:v>
                      </c:pt>
                      <c:pt idx="1968">
                        <c:v>2.0227476764977266</c:v>
                      </c:pt>
                      <c:pt idx="1969">
                        <c:v>2.0237472932865432</c:v>
                      </c:pt>
                      <c:pt idx="1970">
                        <c:v>2.0247469104679694</c:v>
                      </c:pt>
                      <c:pt idx="1971">
                        <c:v>2.0257465280414024</c:v>
                      </c:pt>
                      <c:pt idx="1972">
                        <c:v>2.0267461460062406</c:v>
                      </c:pt>
                      <c:pt idx="1973">
                        <c:v>2.0277457643618826</c:v>
                      </c:pt>
                      <c:pt idx="1974">
                        <c:v>2.0287453831077298</c:v>
                      </c:pt>
                      <c:pt idx="1975">
                        <c:v>2.029745002243184</c:v>
                      </c:pt>
                      <c:pt idx="1976">
                        <c:v>2.0307446217676479</c:v>
                      </c:pt>
                      <c:pt idx="1977">
                        <c:v>2.0317442416805265</c:v>
                      </c:pt>
                      <c:pt idx="1978">
                        <c:v>2.0327438619812241</c:v>
                      </c:pt>
                      <c:pt idx="1979">
                        <c:v>2.0337434826691494</c:v>
                      </c:pt>
                      <c:pt idx="1980">
                        <c:v>2.034743103743708</c:v>
                      </c:pt>
                      <c:pt idx="1981">
                        <c:v>2.0357427252043112</c:v>
                      </c:pt>
                      <c:pt idx="1982">
                        <c:v>2.0367423470503678</c:v>
                      </c:pt>
                      <c:pt idx="1983">
                        <c:v>2.0377419692812908</c:v>
                      </c:pt>
                      <c:pt idx="1984">
                        <c:v>2.0387415918964917</c:v>
                      </c:pt>
                      <c:pt idx="1985">
                        <c:v>2.0397412148953853</c:v>
                      </c:pt>
                      <c:pt idx="1986">
                        <c:v>2.0407408382773857</c:v>
                      </c:pt>
                      <c:pt idx="1987">
                        <c:v>2.0417404620419104</c:v>
                      </c:pt>
                      <c:pt idx="1988">
                        <c:v>2.0427400861883767</c:v>
                      </c:pt>
                      <c:pt idx="1989">
                        <c:v>2.0437397107162023</c:v>
                      </c:pt>
                      <c:pt idx="1990">
                        <c:v>2.0447393356248087</c:v>
                      </c:pt>
                      <c:pt idx="1991">
                        <c:v>2.0457389609136158</c:v>
                      </c:pt>
                      <c:pt idx="1992">
                        <c:v>2.046738586582046</c:v>
                      </c:pt>
                      <c:pt idx="1993">
                        <c:v>2.0477382126295236</c:v>
                      </c:pt>
                      <c:pt idx="1994">
                        <c:v>2.0487378390554714</c:v>
                      </c:pt>
                      <c:pt idx="1995">
                        <c:v>2.0497374658593164</c:v>
                      </c:pt>
                      <c:pt idx="1996">
                        <c:v>2.0507370930404853</c:v>
                      </c:pt>
                      <c:pt idx="1997">
                        <c:v>2.0517367205984063</c:v>
                      </c:pt>
                      <c:pt idx="1998">
                        <c:v>2.0527363485325085</c:v>
                      </c:pt>
                      <c:pt idx="1999">
                        <c:v>2.0537359768422223</c:v>
                      </c:pt>
                      <c:pt idx="2000">
                        <c:v>2.0547356055269788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3-819D-4E7F-9566-F26B457B1FA8}"/>
                  </c:ext>
                </c:extLst>
              </c15:ser>
            </c15:filteredScatterSeries>
            <c15:filteredScatterSeries>
              <c15:ser>
                <c:idx val="2"/>
                <c:order val="2"/>
                <c:spPr>
                  <a:ln w="19050" cap="rnd">
                    <a:solidFill>
                      <a:srgbClr val="0070C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Air!$J$9:$J$2009</c15:sqref>
                        </c15:formulaRef>
                      </c:ext>
                    </c:extLst>
                    <c:numCache>
                      <c:formatCode>General</c:formatCode>
                      <c:ptCount val="2001"/>
                      <c:pt idx="0">
                        <c:v>0</c:v>
                      </c:pt>
                      <c:pt idx="1">
                        <c:v>1E-3</c:v>
                      </c:pt>
                      <c:pt idx="2">
                        <c:v>2E-3</c:v>
                      </c:pt>
                      <c:pt idx="3">
                        <c:v>3.0000000000000001E-3</c:v>
                      </c:pt>
                      <c:pt idx="4">
                        <c:v>4.0000000000000001E-3</c:v>
                      </c:pt>
                      <c:pt idx="5">
                        <c:v>5.0000000000000001E-3</c:v>
                      </c:pt>
                      <c:pt idx="6">
                        <c:v>6.0000000000000001E-3</c:v>
                      </c:pt>
                      <c:pt idx="7">
                        <c:v>7.0000000000000001E-3</c:v>
                      </c:pt>
                      <c:pt idx="8">
                        <c:v>8.0000000000000002E-3</c:v>
                      </c:pt>
                      <c:pt idx="9">
                        <c:v>8.9999999999999993E-3</c:v>
                      </c:pt>
                      <c:pt idx="10">
                        <c:v>0.01</c:v>
                      </c:pt>
                      <c:pt idx="11">
                        <c:v>1.0999999999999999E-2</c:v>
                      </c:pt>
                      <c:pt idx="12">
                        <c:v>1.2E-2</c:v>
                      </c:pt>
                      <c:pt idx="13">
                        <c:v>1.2999999999999999E-2</c:v>
                      </c:pt>
                      <c:pt idx="14">
                        <c:v>1.4E-2</c:v>
                      </c:pt>
                      <c:pt idx="15">
                        <c:v>1.4999999999999999E-2</c:v>
                      </c:pt>
                      <c:pt idx="16">
                        <c:v>1.6E-2</c:v>
                      </c:pt>
                      <c:pt idx="17">
                        <c:v>1.7000000000000001E-2</c:v>
                      </c:pt>
                      <c:pt idx="18">
                        <c:v>1.7999999999999999E-2</c:v>
                      </c:pt>
                      <c:pt idx="19">
                        <c:v>1.9E-2</c:v>
                      </c:pt>
                      <c:pt idx="20">
                        <c:v>0.02</c:v>
                      </c:pt>
                      <c:pt idx="21">
                        <c:v>2.1000000000000001E-2</c:v>
                      </c:pt>
                      <c:pt idx="22">
                        <c:v>2.1999999999999999E-2</c:v>
                      </c:pt>
                      <c:pt idx="23">
                        <c:v>2.3E-2</c:v>
                      </c:pt>
                      <c:pt idx="24">
                        <c:v>2.4E-2</c:v>
                      </c:pt>
                      <c:pt idx="25">
                        <c:v>2.5000000000000001E-2</c:v>
                      </c:pt>
                      <c:pt idx="26">
                        <c:v>2.5999999999999999E-2</c:v>
                      </c:pt>
                      <c:pt idx="27">
                        <c:v>2.7E-2</c:v>
                      </c:pt>
                      <c:pt idx="28">
                        <c:v>2.8000000000000001E-2</c:v>
                      </c:pt>
                      <c:pt idx="29">
                        <c:v>2.9000000000000001E-2</c:v>
                      </c:pt>
                      <c:pt idx="30">
                        <c:v>0.03</c:v>
                      </c:pt>
                      <c:pt idx="31">
                        <c:v>3.1E-2</c:v>
                      </c:pt>
                      <c:pt idx="32">
                        <c:v>3.2000000000000001E-2</c:v>
                      </c:pt>
                      <c:pt idx="33">
                        <c:v>3.3000000000000002E-2</c:v>
                      </c:pt>
                      <c:pt idx="34">
                        <c:v>3.4000000000000002E-2</c:v>
                      </c:pt>
                      <c:pt idx="35">
                        <c:v>3.5000000000000003E-2</c:v>
                      </c:pt>
                      <c:pt idx="36">
                        <c:v>3.5999999999999997E-2</c:v>
                      </c:pt>
                      <c:pt idx="37">
                        <c:v>3.6999999999999998E-2</c:v>
                      </c:pt>
                      <c:pt idx="38">
                        <c:v>3.7999999999999999E-2</c:v>
                      </c:pt>
                      <c:pt idx="39">
                        <c:v>3.9E-2</c:v>
                      </c:pt>
                      <c:pt idx="40">
                        <c:v>0.04</c:v>
                      </c:pt>
                      <c:pt idx="41">
                        <c:v>4.1000000000000002E-2</c:v>
                      </c:pt>
                      <c:pt idx="42">
                        <c:v>4.2000000000000003E-2</c:v>
                      </c:pt>
                      <c:pt idx="43">
                        <c:v>4.2999999999999997E-2</c:v>
                      </c:pt>
                      <c:pt idx="44">
                        <c:v>4.3999999999999997E-2</c:v>
                      </c:pt>
                      <c:pt idx="45">
                        <c:v>4.4999999999999998E-2</c:v>
                      </c:pt>
                      <c:pt idx="46">
                        <c:v>4.5999999999999999E-2</c:v>
                      </c:pt>
                      <c:pt idx="47">
                        <c:v>4.7E-2</c:v>
                      </c:pt>
                      <c:pt idx="48">
                        <c:v>4.8000000000000001E-2</c:v>
                      </c:pt>
                      <c:pt idx="49">
                        <c:v>4.9000000000000002E-2</c:v>
                      </c:pt>
                      <c:pt idx="50">
                        <c:v>0.05</c:v>
                      </c:pt>
                      <c:pt idx="51">
                        <c:v>5.0999999999999997E-2</c:v>
                      </c:pt>
                      <c:pt idx="52">
                        <c:v>5.1999999999999998E-2</c:v>
                      </c:pt>
                      <c:pt idx="53">
                        <c:v>5.2999999999999999E-2</c:v>
                      </c:pt>
                      <c:pt idx="54">
                        <c:v>5.3999999999999999E-2</c:v>
                      </c:pt>
                      <c:pt idx="55">
                        <c:v>5.5E-2</c:v>
                      </c:pt>
                      <c:pt idx="56">
                        <c:v>5.6000000000000001E-2</c:v>
                      </c:pt>
                      <c:pt idx="57">
                        <c:v>5.7000000000000002E-2</c:v>
                      </c:pt>
                      <c:pt idx="58">
                        <c:v>5.8000000000000003E-2</c:v>
                      </c:pt>
                      <c:pt idx="59">
                        <c:v>5.8999999999999997E-2</c:v>
                      </c:pt>
                      <c:pt idx="60">
                        <c:v>0.06</c:v>
                      </c:pt>
                      <c:pt idx="61">
                        <c:v>6.0999999999999999E-2</c:v>
                      </c:pt>
                      <c:pt idx="62">
                        <c:v>6.2E-2</c:v>
                      </c:pt>
                      <c:pt idx="63">
                        <c:v>6.3E-2</c:v>
                      </c:pt>
                      <c:pt idx="64">
                        <c:v>6.4000000000000001E-2</c:v>
                      </c:pt>
                      <c:pt idx="65">
                        <c:v>6.5000000000000002E-2</c:v>
                      </c:pt>
                      <c:pt idx="66">
                        <c:v>6.6000000000000003E-2</c:v>
                      </c:pt>
                      <c:pt idx="67">
                        <c:v>6.7000000000000004E-2</c:v>
                      </c:pt>
                      <c:pt idx="68">
                        <c:v>6.8000000000000005E-2</c:v>
                      </c:pt>
                      <c:pt idx="69">
                        <c:v>6.9000000000000006E-2</c:v>
                      </c:pt>
                      <c:pt idx="70">
                        <c:v>7.0000000000000007E-2</c:v>
                      </c:pt>
                      <c:pt idx="71">
                        <c:v>7.0999999999999994E-2</c:v>
                      </c:pt>
                      <c:pt idx="72">
                        <c:v>7.1999999999999995E-2</c:v>
                      </c:pt>
                      <c:pt idx="73">
                        <c:v>7.2999999999999995E-2</c:v>
                      </c:pt>
                      <c:pt idx="74">
                        <c:v>7.3999999999999996E-2</c:v>
                      </c:pt>
                      <c:pt idx="75">
                        <c:v>7.4999999999999997E-2</c:v>
                      </c:pt>
                      <c:pt idx="76">
                        <c:v>7.5999999999999998E-2</c:v>
                      </c:pt>
                      <c:pt idx="77">
                        <c:v>7.6999999999999999E-2</c:v>
                      </c:pt>
                      <c:pt idx="78">
                        <c:v>7.8E-2</c:v>
                      </c:pt>
                      <c:pt idx="79">
                        <c:v>7.9000000000000001E-2</c:v>
                      </c:pt>
                      <c:pt idx="80">
                        <c:v>0.08</c:v>
                      </c:pt>
                      <c:pt idx="81">
                        <c:v>8.1000000000000003E-2</c:v>
                      </c:pt>
                      <c:pt idx="82">
                        <c:v>8.2000000000000003E-2</c:v>
                      </c:pt>
                      <c:pt idx="83">
                        <c:v>8.3000000000000004E-2</c:v>
                      </c:pt>
                      <c:pt idx="84">
                        <c:v>8.4000000000000005E-2</c:v>
                      </c:pt>
                      <c:pt idx="85">
                        <c:v>8.5000000000000006E-2</c:v>
                      </c:pt>
                      <c:pt idx="86">
                        <c:v>8.5999999999999993E-2</c:v>
                      </c:pt>
                      <c:pt idx="87">
                        <c:v>8.6999999999999994E-2</c:v>
                      </c:pt>
                      <c:pt idx="88">
                        <c:v>8.7999999999999995E-2</c:v>
                      </c:pt>
                      <c:pt idx="89">
                        <c:v>8.8999999999999996E-2</c:v>
                      </c:pt>
                      <c:pt idx="90">
                        <c:v>0.09</c:v>
                      </c:pt>
                      <c:pt idx="91">
                        <c:v>9.0999999999999998E-2</c:v>
                      </c:pt>
                      <c:pt idx="92">
                        <c:v>9.1999999999999998E-2</c:v>
                      </c:pt>
                      <c:pt idx="93">
                        <c:v>9.2999999999999999E-2</c:v>
                      </c:pt>
                      <c:pt idx="94">
                        <c:v>9.4E-2</c:v>
                      </c:pt>
                      <c:pt idx="95">
                        <c:v>9.5000000000000001E-2</c:v>
                      </c:pt>
                      <c:pt idx="96">
                        <c:v>9.6000000000000002E-2</c:v>
                      </c:pt>
                      <c:pt idx="97">
                        <c:v>9.7000000000000003E-2</c:v>
                      </c:pt>
                      <c:pt idx="98">
                        <c:v>9.8000000000000004E-2</c:v>
                      </c:pt>
                      <c:pt idx="99">
                        <c:v>9.9000000000000005E-2</c:v>
                      </c:pt>
                      <c:pt idx="100">
                        <c:v>0.1</c:v>
                      </c:pt>
                      <c:pt idx="101">
                        <c:v>0.10100000000000001</c:v>
                      </c:pt>
                      <c:pt idx="102">
                        <c:v>0.10199999999999999</c:v>
                      </c:pt>
                      <c:pt idx="103">
                        <c:v>0.10299999999999999</c:v>
                      </c:pt>
                      <c:pt idx="104">
                        <c:v>0.104</c:v>
                      </c:pt>
                      <c:pt idx="105">
                        <c:v>0.105</c:v>
                      </c:pt>
                      <c:pt idx="106">
                        <c:v>0.106</c:v>
                      </c:pt>
                      <c:pt idx="107">
                        <c:v>0.107</c:v>
                      </c:pt>
                      <c:pt idx="108">
                        <c:v>0.108</c:v>
                      </c:pt>
                      <c:pt idx="109">
                        <c:v>0.109</c:v>
                      </c:pt>
                      <c:pt idx="110">
                        <c:v>0.11</c:v>
                      </c:pt>
                      <c:pt idx="111">
                        <c:v>0.111</c:v>
                      </c:pt>
                      <c:pt idx="112">
                        <c:v>0.112</c:v>
                      </c:pt>
                      <c:pt idx="113">
                        <c:v>0.113</c:v>
                      </c:pt>
                      <c:pt idx="114">
                        <c:v>0.114</c:v>
                      </c:pt>
                      <c:pt idx="115">
                        <c:v>0.115</c:v>
                      </c:pt>
                      <c:pt idx="116">
                        <c:v>0.11600000000000001</c:v>
                      </c:pt>
                      <c:pt idx="117">
                        <c:v>0.11700000000000001</c:v>
                      </c:pt>
                      <c:pt idx="118">
                        <c:v>0.11799999999999999</c:v>
                      </c:pt>
                      <c:pt idx="119">
                        <c:v>0.11899999999999999</c:v>
                      </c:pt>
                      <c:pt idx="120">
                        <c:v>0.12</c:v>
                      </c:pt>
                      <c:pt idx="121">
                        <c:v>0.121</c:v>
                      </c:pt>
                      <c:pt idx="122">
                        <c:v>0.122</c:v>
                      </c:pt>
                      <c:pt idx="123">
                        <c:v>0.123</c:v>
                      </c:pt>
                      <c:pt idx="124">
                        <c:v>0.124</c:v>
                      </c:pt>
                      <c:pt idx="125">
                        <c:v>0.125</c:v>
                      </c:pt>
                      <c:pt idx="126">
                        <c:v>0.126</c:v>
                      </c:pt>
                      <c:pt idx="127">
                        <c:v>0.127</c:v>
                      </c:pt>
                      <c:pt idx="128">
                        <c:v>0.128</c:v>
                      </c:pt>
                      <c:pt idx="129">
                        <c:v>0.129</c:v>
                      </c:pt>
                      <c:pt idx="130">
                        <c:v>0.13</c:v>
                      </c:pt>
                      <c:pt idx="131">
                        <c:v>0.13100000000000001</c:v>
                      </c:pt>
                      <c:pt idx="132">
                        <c:v>0.13200000000000001</c:v>
                      </c:pt>
                      <c:pt idx="133">
                        <c:v>0.13300000000000001</c:v>
                      </c:pt>
                      <c:pt idx="134">
                        <c:v>0.13400000000000001</c:v>
                      </c:pt>
                      <c:pt idx="135">
                        <c:v>0.13500000000000001</c:v>
                      </c:pt>
                      <c:pt idx="136">
                        <c:v>0.13600000000000001</c:v>
                      </c:pt>
                      <c:pt idx="137">
                        <c:v>0.13700000000000001</c:v>
                      </c:pt>
                      <c:pt idx="138">
                        <c:v>0.13800000000000001</c:v>
                      </c:pt>
                      <c:pt idx="139">
                        <c:v>0.13900000000000001</c:v>
                      </c:pt>
                      <c:pt idx="140">
                        <c:v>0.14000000000000001</c:v>
                      </c:pt>
                      <c:pt idx="141">
                        <c:v>0.14099999999999999</c:v>
                      </c:pt>
                      <c:pt idx="142">
                        <c:v>0.14199999999999999</c:v>
                      </c:pt>
                      <c:pt idx="143">
                        <c:v>0.14299999999999999</c:v>
                      </c:pt>
                      <c:pt idx="144">
                        <c:v>0.14399999999999999</c:v>
                      </c:pt>
                      <c:pt idx="145">
                        <c:v>0.14499999999999999</c:v>
                      </c:pt>
                      <c:pt idx="146">
                        <c:v>0.14599999999999999</c:v>
                      </c:pt>
                      <c:pt idx="147">
                        <c:v>0.14699999999999999</c:v>
                      </c:pt>
                      <c:pt idx="148">
                        <c:v>0.14799999999999999</c:v>
                      </c:pt>
                      <c:pt idx="149">
                        <c:v>0.14899999999999999</c:v>
                      </c:pt>
                      <c:pt idx="150">
                        <c:v>0.15</c:v>
                      </c:pt>
                      <c:pt idx="151">
                        <c:v>0.151</c:v>
                      </c:pt>
                      <c:pt idx="152">
                        <c:v>0.152</c:v>
                      </c:pt>
                      <c:pt idx="153">
                        <c:v>0.153</c:v>
                      </c:pt>
                      <c:pt idx="154">
                        <c:v>0.154</c:v>
                      </c:pt>
                      <c:pt idx="155">
                        <c:v>0.155</c:v>
                      </c:pt>
                      <c:pt idx="156">
                        <c:v>0.156</c:v>
                      </c:pt>
                      <c:pt idx="157">
                        <c:v>0.157</c:v>
                      </c:pt>
                      <c:pt idx="158">
                        <c:v>0.158</c:v>
                      </c:pt>
                      <c:pt idx="159">
                        <c:v>0.159</c:v>
                      </c:pt>
                      <c:pt idx="160">
                        <c:v>0.16</c:v>
                      </c:pt>
                      <c:pt idx="161">
                        <c:v>0.161</c:v>
                      </c:pt>
                      <c:pt idx="162">
                        <c:v>0.16200000000000001</c:v>
                      </c:pt>
                      <c:pt idx="163">
                        <c:v>0.16300000000000001</c:v>
                      </c:pt>
                      <c:pt idx="164">
                        <c:v>0.16400000000000001</c:v>
                      </c:pt>
                      <c:pt idx="165">
                        <c:v>0.16500000000000001</c:v>
                      </c:pt>
                      <c:pt idx="166">
                        <c:v>0.16600000000000001</c:v>
                      </c:pt>
                      <c:pt idx="167">
                        <c:v>0.16700000000000001</c:v>
                      </c:pt>
                      <c:pt idx="168">
                        <c:v>0.16800000000000001</c:v>
                      </c:pt>
                      <c:pt idx="169">
                        <c:v>0.16900000000000001</c:v>
                      </c:pt>
                      <c:pt idx="170">
                        <c:v>0.17</c:v>
                      </c:pt>
                      <c:pt idx="171">
                        <c:v>0.17100000000000001</c:v>
                      </c:pt>
                      <c:pt idx="172">
                        <c:v>0.17199999999999999</c:v>
                      </c:pt>
                      <c:pt idx="173">
                        <c:v>0.17299999999999999</c:v>
                      </c:pt>
                      <c:pt idx="174">
                        <c:v>0.17399999999999999</c:v>
                      </c:pt>
                      <c:pt idx="175">
                        <c:v>0.17499999999999999</c:v>
                      </c:pt>
                      <c:pt idx="176">
                        <c:v>0.17599999999999999</c:v>
                      </c:pt>
                      <c:pt idx="177">
                        <c:v>0.17699999999999999</c:v>
                      </c:pt>
                      <c:pt idx="178">
                        <c:v>0.17799999999999999</c:v>
                      </c:pt>
                      <c:pt idx="179">
                        <c:v>0.17899999999999999</c:v>
                      </c:pt>
                      <c:pt idx="180">
                        <c:v>0.18</c:v>
                      </c:pt>
                      <c:pt idx="181">
                        <c:v>0.18099999999999999</c:v>
                      </c:pt>
                      <c:pt idx="182">
                        <c:v>0.182</c:v>
                      </c:pt>
                      <c:pt idx="183">
                        <c:v>0.183</c:v>
                      </c:pt>
                      <c:pt idx="184">
                        <c:v>0.184</c:v>
                      </c:pt>
                      <c:pt idx="185">
                        <c:v>0.185</c:v>
                      </c:pt>
                      <c:pt idx="186">
                        <c:v>0.186</c:v>
                      </c:pt>
                      <c:pt idx="187">
                        <c:v>0.187</c:v>
                      </c:pt>
                      <c:pt idx="188">
                        <c:v>0.188</c:v>
                      </c:pt>
                      <c:pt idx="189">
                        <c:v>0.189</c:v>
                      </c:pt>
                      <c:pt idx="190">
                        <c:v>0.19</c:v>
                      </c:pt>
                      <c:pt idx="191">
                        <c:v>0.191</c:v>
                      </c:pt>
                      <c:pt idx="192">
                        <c:v>0.192</c:v>
                      </c:pt>
                      <c:pt idx="193">
                        <c:v>0.193</c:v>
                      </c:pt>
                      <c:pt idx="194">
                        <c:v>0.19400000000000001</c:v>
                      </c:pt>
                      <c:pt idx="195">
                        <c:v>0.19500000000000001</c:v>
                      </c:pt>
                      <c:pt idx="196">
                        <c:v>0.19600000000000001</c:v>
                      </c:pt>
                      <c:pt idx="197">
                        <c:v>0.19700000000000001</c:v>
                      </c:pt>
                      <c:pt idx="198">
                        <c:v>0.19800000000000001</c:v>
                      </c:pt>
                      <c:pt idx="199">
                        <c:v>0.19900000000000001</c:v>
                      </c:pt>
                      <c:pt idx="200">
                        <c:v>0.2</c:v>
                      </c:pt>
                      <c:pt idx="201">
                        <c:v>0.20100000000000001</c:v>
                      </c:pt>
                      <c:pt idx="202">
                        <c:v>0.20200000000000001</c:v>
                      </c:pt>
                      <c:pt idx="203">
                        <c:v>0.20300000000000001</c:v>
                      </c:pt>
                      <c:pt idx="204">
                        <c:v>0.20399999999999999</c:v>
                      </c:pt>
                      <c:pt idx="205">
                        <c:v>0.20499999999999999</c:v>
                      </c:pt>
                      <c:pt idx="206">
                        <c:v>0.20599999999999999</c:v>
                      </c:pt>
                      <c:pt idx="207">
                        <c:v>0.20699999999999999</c:v>
                      </c:pt>
                      <c:pt idx="208">
                        <c:v>0.20799999999999999</c:v>
                      </c:pt>
                      <c:pt idx="209">
                        <c:v>0.20899999999999999</c:v>
                      </c:pt>
                      <c:pt idx="210">
                        <c:v>0.21</c:v>
                      </c:pt>
                      <c:pt idx="211">
                        <c:v>0.21099999999999999</c:v>
                      </c:pt>
                      <c:pt idx="212">
                        <c:v>0.21199999999999999</c:v>
                      </c:pt>
                      <c:pt idx="213">
                        <c:v>0.21299999999999999</c:v>
                      </c:pt>
                      <c:pt idx="214">
                        <c:v>0.214</c:v>
                      </c:pt>
                      <c:pt idx="215">
                        <c:v>0.215</c:v>
                      </c:pt>
                      <c:pt idx="216">
                        <c:v>0.216</c:v>
                      </c:pt>
                      <c:pt idx="217">
                        <c:v>0.217</c:v>
                      </c:pt>
                      <c:pt idx="218">
                        <c:v>0.218</c:v>
                      </c:pt>
                      <c:pt idx="219">
                        <c:v>0.219</c:v>
                      </c:pt>
                      <c:pt idx="220">
                        <c:v>0.22</c:v>
                      </c:pt>
                      <c:pt idx="221">
                        <c:v>0.221</c:v>
                      </c:pt>
                      <c:pt idx="222">
                        <c:v>0.222</c:v>
                      </c:pt>
                      <c:pt idx="223">
                        <c:v>0.223</c:v>
                      </c:pt>
                      <c:pt idx="224">
                        <c:v>0.224</c:v>
                      </c:pt>
                      <c:pt idx="225">
                        <c:v>0.22500000000000001</c:v>
                      </c:pt>
                      <c:pt idx="226">
                        <c:v>0.22600000000000001</c:v>
                      </c:pt>
                      <c:pt idx="227">
                        <c:v>0.22700000000000001</c:v>
                      </c:pt>
                      <c:pt idx="228">
                        <c:v>0.22800000000000001</c:v>
                      </c:pt>
                      <c:pt idx="229">
                        <c:v>0.22900000000000001</c:v>
                      </c:pt>
                      <c:pt idx="230">
                        <c:v>0.23</c:v>
                      </c:pt>
                      <c:pt idx="231">
                        <c:v>0.23100000000000001</c:v>
                      </c:pt>
                      <c:pt idx="232">
                        <c:v>0.23200000000000001</c:v>
                      </c:pt>
                      <c:pt idx="233">
                        <c:v>0.23300000000000001</c:v>
                      </c:pt>
                      <c:pt idx="234">
                        <c:v>0.23400000000000001</c:v>
                      </c:pt>
                      <c:pt idx="235">
                        <c:v>0.23499999999999999</c:v>
                      </c:pt>
                      <c:pt idx="236">
                        <c:v>0.23599999999999999</c:v>
                      </c:pt>
                      <c:pt idx="237">
                        <c:v>0.23699999999999999</c:v>
                      </c:pt>
                      <c:pt idx="238">
                        <c:v>0.23799999999999999</c:v>
                      </c:pt>
                      <c:pt idx="239">
                        <c:v>0.23899999999999999</c:v>
                      </c:pt>
                      <c:pt idx="240">
                        <c:v>0.24</c:v>
                      </c:pt>
                      <c:pt idx="241">
                        <c:v>0.24099999999999999</c:v>
                      </c:pt>
                      <c:pt idx="242">
                        <c:v>0.24199999999999999</c:v>
                      </c:pt>
                      <c:pt idx="243">
                        <c:v>0.24299999999999999</c:v>
                      </c:pt>
                      <c:pt idx="244">
                        <c:v>0.24399999999999999</c:v>
                      </c:pt>
                      <c:pt idx="245">
                        <c:v>0.245</c:v>
                      </c:pt>
                      <c:pt idx="246">
                        <c:v>0.246</c:v>
                      </c:pt>
                      <c:pt idx="247">
                        <c:v>0.247</c:v>
                      </c:pt>
                      <c:pt idx="248">
                        <c:v>0.248</c:v>
                      </c:pt>
                      <c:pt idx="249">
                        <c:v>0.249</c:v>
                      </c:pt>
                      <c:pt idx="250">
                        <c:v>0.25</c:v>
                      </c:pt>
                      <c:pt idx="251">
                        <c:v>0.251</c:v>
                      </c:pt>
                      <c:pt idx="252">
                        <c:v>0.252</c:v>
                      </c:pt>
                      <c:pt idx="253">
                        <c:v>0.253</c:v>
                      </c:pt>
                      <c:pt idx="254">
                        <c:v>0.254</c:v>
                      </c:pt>
                      <c:pt idx="255">
                        <c:v>0.255</c:v>
                      </c:pt>
                      <c:pt idx="256">
                        <c:v>0.25600000000000001</c:v>
                      </c:pt>
                      <c:pt idx="257">
                        <c:v>0.25700000000000001</c:v>
                      </c:pt>
                      <c:pt idx="258">
                        <c:v>0.25800000000000001</c:v>
                      </c:pt>
                      <c:pt idx="259">
                        <c:v>0.25900000000000001</c:v>
                      </c:pt>
                      <c:pt idx="260">
                        <c:v>0.26</c:v>
                      </c:pt>
                      <c:pt idx="261">
                        <c:v>0.26100000000000001</c:v>
                      </c:pt>
                      <c:pt idx="262">
                        <c:v>0.26200000000000001</c:v>
                      </c:pt>
                      <c:pt idx="263">
                        <c:v>0.26300000000000001</c:v>
                      </c:pt>
                      <c:pt idx="264">
                        <c:v>0.26400000000000001</c:v>
                      </c:pt>
                      <c:pt idx="265">
                        <c:v>0.26500000000000001</c:v>
                      </c:pt>
                      <c:pt idx="266">
                        <c:v>0.26600000000000001</c:v>
                      </c:pt>
                      <c:pt idx="267">
                        <c:v>0.26700000000000002</c:v>
                      </c:pt>
                      <c:pt idx="268">
                        <c:v>0.26800000000000002</c:v>
                      </c:pt>
                      <c:pt idx="269">
                        <c:v>0.26900000000000002</c:v>
                      </c:pt>
                      <c:pt idx="270">
                        <c:v>0.27</c:v>
                      </c:pt>
                      <c:pt idx="271">
                        <c:v>0.27100000000000002</c:v>
                      </c:pt>
                      <c:pt idx="272">
                        <c:v>0.27200000000000002</c:v>
                      </c:pt>
                      <c:pt idx="273">
                        <c:v>0.27300000000000002</c:v>
                      </c:pt>
                      <c:pt idx="274">
                        <c:v>0.27400000000000002</c:v>
                      </c:pt>
                      <c:pt idx="275">
                        <c:v>0.27500000000000002</c:v>
                      </c:pt>
                      <c:pt idx="276">
                        <c:v>0.27600000000000002</c:v>
                      </c:pt>
                      <c:pt idx="277">
                        <c:v>0.27700000000000002</c:v>
                      </c:pt>
                      <c:pt idx="278">
                        <c:v>0.27800000000000002</c:v>
                      </c:pt>
                      <c:pt idx="279">
                        <c:v>0.27900000000000003</c:v>
                      </c:pt>
                      <c:pt idx="280">
                        <c:v>0.28000000000000003</c:v>
                      </c:pt>
                      <c:pt idx="281">
                        <c:v>0.28100000000000003</c:v>
                      </c:pt>
                      <c:pt idx="282">
                        <c:v>0.28199999999999997</c:v>
                      </c:pt>
                      <c:pt idx="283">
                        <c:v>0.28299999999999997</c:v>
                      </c:pt>
                      <c:pt idx="284">
                        <c:v>0.28399999999999997</c:v>
                      </c:pt>
                      <c:pt idx="285">
                        <c:v>0.28499999999999998</c:v>
                      </c:pt>
                      <c:pt idx="286">
                        <c:v>0.28599999999999998</c:v>
                      </c:pt>
                      <c:pt idx="287">
                        <c:v>0.28699999999999998</c:v>
                      </c:pt>
                      <c:pt idx="288">
                        <c:v>0.28799999999999998</c:v>
                      </c:pt>
                      <c:pt idx="289">
                        <c:v>0.28899999999999998</c:v>
                      </c:pt>
                      <c:pt idx="290">
                        <c:v>0.28999999999999998</c:v>
                      </c:pt>
                      <c:pt idx="291">
                        <c:v>0.29099999999999998</c:v>
                      </c:pt>
                      <c:pt idx="292">
                        <c:v>0.29199999999999998</c:v>
                      </c:pt>
                      <c:pt idx="293">
                        <c:v>0.29299999999999998</c:v>
                      </c:pt>
                      <c:pt idx="294">
                        <c:v>0.29399999999999998</c:v>
                      </c:pt>
                      <c:pt idx="295">
                        <c:v>0.29499999999999998</c:v>
                      </c:pt>
                      <c:pt idx="296">
                        <c:v>0.29599999999999999</c:v>
                      </c:pt>
                      <c:pt idx="297">
                        <c:v>0.29699999999999999</c:v>
                      </c:pt>
                      <c:pt idx="298">
                        <c:v>0.29799999999999999</c:v>
                      </c:pt>
                      <c:pt idx="299">
                        <c:v>0.29899999999999999</c:v>
                      </c:pt>
                      <c:pt idx="300">
                        <c:v>0.3</c:v>
                      </c:pt>
                      <c:pt idx="301">
                        <c:v>0.30099999999999999</c:v>
                      </c:pt>
                      <c:pt idx="302">
                        <c:v>0.30199999999999999</c:v>
                      </c:pt>
                      <c:pt idx="303">
                        <c:v>0.30299999999999999</c:v>
                      </c:pt>
                      <c:pt idx="304">
                        <c:v>0.30399999999999999</c:v>
                      </c:pt>
                      <c:pt idx="305">
                        <c:v>0.30499999999999999</c:v>
                      </c:pt>
                      <c:pt idx="306">
                        <c:v>0.30599999999999999</c:v>
                      </c:pt>
                      <c:pt idx="307">
                        <c:v>0.307</c:v>
                      </c:pt>
                      <c:pt idx="308">
                        <c:v>0.308</c:v>
                      </c:pt>
                      <c:pt idx="309">
                        <c:v>0.309</c:v>
                      </c:pt>
                      <c:pt idx="310">
                        <c:v>0.31</c:v>
                      </c:pt>
                      <c:pt idx="311">
                        <c:v>0.311</c:v>
                      </c:pt>
                      <c:pt idx="312">
                        <c:v>0.312</c:v>
                      </c:pt>
                      <c:pt idx="313">
                        <c:v>0.313</c:v>
                      </c:pt>
                      <c:pt idx="314">
                        <c:v>0.314</c:v>
                      </c:pt>
                      <c:pt idx="315">
                        <c:v>0.315</c:v>
                      </c:pt>
                      <c:pt idx="316">
                        <c:v>0.316</c:v>
                      </c:pt>
                      <c:pt idx="317">
                        <c:v>0.317</c:v>
                      </c:pt>
                      <c:pt idx="318">
                        <c:v>0.318</c:v>
                      </c:pt>
                      <c:pt idx="319">
                        <c:v>0.31900000000000001</c:v>
                      </c:pt>
                      <c:pt idx="320">
                        <c:v>0.32</c:v>
                      </c:pt>
                      <c:pt idx="321">
                        <c:v>0.32100000000000001</c:v>
                      </c:pt>
                      <c:pt idx="322">
                        <c:v>0.32200000000000001</c:v>
                      </c:pt>
                      <c:pt idx="323">
                        <c:v>0.32300000000000001</c:v>
                      </c:pt>
                      <c:pt idx="324">
                        <c:v>0.32400000000000001</c:v>
                      </c:pt>
                      <c:pt idx="325">
                        <c:v>0.32500000000000001</c:v>
                      </c:pt>
                      <c:pt idx="326">
                        <c:v>0.32600000000000001</c:v>
                      </c:pt>
                      <c:pt idx="327">
                        <c:v>0.32700000000000001</c:v>
                      </c:pt>
                      <c:pt idx="328">
                        <c:v>0.32800000000000001</c:v>
                      </c:pt>
                      <c:pt idx="329">
                        <c:v>0.32900000000000001</c:v>
                      </c:pt>
                      <c:pt idx="330">
                        <c:v>0.33</c:v>
                      </c:pt>
                      <c:pt idx="331">
                        <c:v>0.33100000000000002</c:v>
                      </c:pt>
                      <c:pt idx="332">
                        <c:v>0.33200000000000002</c:v>
                      </c:pt>
                      <c:pt idx="333">
                        <c:v>0.33300000000000002</c:v>
                      </c:pt>
                      <c:pt idx="334">
                        <c:v>0.33400000000000002</c:v>
                      </c:pt>
                      <c:pt idx="335">
                        <c:v>0.33500000000000002</c:v>
                      </c:pt>
                      <c:pt idx="336">
                        <c:v>0.33600000000000002</c:v>
                      </c:pt>
                      <c:pt idx="337">
                        <c:v>0.33700000000000002</c:v>
                      </c:pt>
                      <c:pt idx="338">
                        <c:v>0.33800000000000002</c:v>
                      </c:pt>
                      <c:pt idx="339">
                        <c:v>0.33900000000000002</c:v>
                      </c:pt>
                      <c:pt idx="340">
                        <c:v>0.34</c:v>
                      </c:pt>
                      <c:pt idx="341">
                        <c:v>0.34100000000000003</c:v>
                      </c:pt>
                      <c:pt idx="342">
                        <c:v>0.34200000000000003</c:v>
                      </c:pt>
                      <c:pt idx="343">
                        <c:v>0.34300000000000003</c:v>
                      </c:pt>
                      <c:pt idx="344">
                        <c:v>0.34399999999999997</c:v>
                      </c:pt>
                      <c:pt idx="345">
                        <c:v>0.34499999999999997</c:v>
                      </c:pt>
                      <c:pt idx="346">
                        <c:v>0.34599999999999997</c:v>
                      </c:pt>
                      <c:pt idx="347">
                        <c:v>0.34699999999999998</c:v>
                      </c:pt>
                      <c:pt idx="348">
                        <c:v>0.34799999999999998</c:v>
                      </c:pt>
                      <c:pt idx="349">
                        <c:v>0.34899999999999998</c:v>
                      </c:pt>
                      <c:pt idx="350">
                        <c:v>0.35</c:v>
                      </c:pt>
                      <c:pt idx="351">
                        <c:v>0.35099999999999998</c:v>
                      </c:pt>
                      <c:pt idx="352">
                        <c:v>0.35199999999999998</c:v>
                      </c:pt>
                      <c:pt idx="353">
                        <c:v>0.35299999999999998</c:v>
                      </c:pt>
                      <c:pt idx="354">
                        <c:v>0.35399999999999998</c:v>
                      </c:pt>
                      <c:pt idx="355">
                        <c:v>0.35499999999999998</c:v>
                      </c:pt>
                      <c:pt idx="356">
                        <c:v>0.35599999999999998</c:v>
                      </c:pt>
                      <c:pt idx="357">
                        <c:v>0.35699999999999998</c:v>
                      </c:pt>
                      <c:pt idx="358">
                        <c:v>0.35799999999999998</c:v>
                      </c:pt>
                      <c:pt idx="359">
                        <c:v>0.35899999999999999</c:v>
                      </c:pt>
                      <c:pt idx="360">
                        <c:v>0.36</c:v>
                      </c:pt>
                      <c:pt idx="361">
                        <c:v>0.36099999999999999</c:v>
                      </c:pt>
                      <c:pt idx="362">
                        <c:v>0.36199999999999999</c:v>
                      </c:pt>
                      <c:pt idx="363">
                        <c:v>0.36299999999999999</c:v>
                      </c:pt>
                      <c:pt idx="364">
                        <c:v>0.36399999999999999</c:v>
                      </c:pt>
                      <c:pt idx="365">
                        <c:v>0.36499999999999999</c:v>
                      </c:pt>
                      <c:pt idx="366">
                        <c:v>0.36599999999999999</c:v>
                      </c:pt>
                      <c:pt idx="367">
                        <c:v>0.36699999999999999</c:v>
                      </c:pt>
                      <c:pt idx="368">
                        <c:v>0.36799999999999999</c:v>
                      </c:pt>
                      <c:pt idx="369">
                        <c:v>0.36899999999999999</c:v>
                      </c:pt>
                      <c:pt idx="370">
                        <c:v>0.37</c:v>
                      </c:pt>
                      <c:pt idx="371">
                        <c:v>0.371</c:v>
                      </c:pt>
                      <c:pt idx="372">
                        <c:v>0.372</c:v>
                      </c:pt>
                      <c:pt idx="373">
                        <c:v>0.373</c:v>
                      </c:pt>
                      <c:pt idx="374">
                        <c:v>0.374</c:v>
                      </c:pt>
                      <c:pt idx="375">
                        <c:v>0.375</c:v>
                      </c:pt>
                      <c:pt idx="376">
                        <c:v>0.376</c:v>
                      </c:pt>
                      <c:pt idx="377">
                        <c:v>0.377</c:v>
                      </c:pt>
                      <c:pt idx="378">
                        <c:v>0.378</c:v>
                      </c:pt>
                      <c:pt idx="379">
                        <c:v>0.379</c:v>
                      </c:pt>
                      <c:pt idx="380">
                        <c:v>0.38</c:v>
                      </c:pt>
                      <c:pt idx="381">
                        <c:v>0.38100000000000001</c:v>
                      </c:pt>
                      <c:pt idx="382">
                        <c:v>0.38200000000000001</c:v>
                      </c:pt>
                      <c:pt idx="383">
                        <c:v>0.38300000000000001</c:v>
                      </c:pt>
                      <c:pt idx="384">
                        <c:v>0.38400000000000001</c:v>
                      </c:pt>
                      <c:pt idx="385">
                        <c:v>0.38500000000000001</c:v>
                      </c:pt>
                      <c:pt idx="386">
                        <c:v>0.38600000000000001</c:v>
                      </c:pt>
                      <c:pt idx="387">
                        <c:v>0.38700000000000001</c:v>
                      </c:pt>
                      <c:pt idx="388">
                        <c:v>0.38800000000000001</c:v>
                      </c:pt>
                      <c:pt idx="389">
                        <c:v>0.38900000000000001</c:v>
                      </c:pt>
                      <c:pt idx="390">
                        <c:v>0.39</c:v>
                      </c:pt>
                      <c:pt idx="391">
                        <c:v>0.39100000000000001</c:v>
                      </c:pt>
                      <c:pt idx="392">
                        <c:v>0.39200000000000002</c:v>
                      </c:pt>
                      <c:pt idx="393">
                        <c:v>0.39300000000000002</c:v>
                      </c:pt>
                      <c:pt idx="394">
                        <c:v>0.39400000000000002</c:v>
                      </c:pt>
                      <c:pt idx="395">
                        <c:v>0.39500000000000002</c:v>
                      </c:pt>
                      <c:pt idx="396">
                        <c:v>0.39600000000000002</c:v>
                      </c:pt>
                      <c:pt idx="397">
                        <c:v>0.39700000000000002</c:v>
                      </c:pt>
                      <c:pt idx="398">
                        <c:v>0.39800000000000002</c:v>
                      </c:pt>
                      <c:pt idx="399">
                        <c:v>0.39900000000000002</c:v>
                      </c:pt>
                      <c:pt idx="400">
                        <c:v>0.4</c:v>
                      </c:pt>
                      <c:pt idx="401">
                        <c:v>0.40100000000000002</c:v>
                      </c:pt>
                      <c:pt idx="402">
                        <c:v>0.40200000000000002</c:v>
                      </c:pt>
                      <c:pt idx="403">
                        <c:v>0.40300000000000002</c:v>
                      </c:pt>
                      <c:pt idx="404">
                        <c:v>0.40400000000000003</c:v>
                      </c:pt>
                      <c:pt idx="405">
                        <c:v>0.40500000000000003</c:v>
                      </c:pt>
                      <c:pt idx="406">
                        <c:v>0.40600000000000003</c:v>
                      </c:pt>
                      <c:pt idx="407">
                        <c:v>0.40699999999999997</c:v>
                      </c:pt>
                      <c:pt idx="408">
                        <c:v>0.40799999999999997</c:v>
                      </c:pt>
                      <c:pt idx="409">
                        <c:v>0.40899999999999997</c:v>
                      </c:pt>
                      <c:pt idx="410">
                        <c:v>0.41</c:v>
                      </c:pt>
                      <c:pt idx="411">
                        <c:v>0.41099999999999998</c:v>
                      </c:pt>
                      <c:pt idx="412">
                        <c:v>0.41199999999999998</c:v>
                      </c:pt>
                      <c:pt idx="413">
                        <c:v>0.41299999999999998</c:v>
                      </c:pt>
                      <c:pt idx="414">
                        <c:v>0.41399999999999998</c:v>
                      </c:pt>
                      <c:pt idx="415">
                        <c:v>0.41499999999999998</c:v>
                      </c:pt>
                      <c:pt idx="416">
                        <c:v>0.41599999999999998</c:v>
                      </c:pt>
                      <c:pt idx="417">
                        <c:v>0.41699999999999998</c:v>
                      </c:pt>
                      <c:pt idx="418">
                        <c:v>0.41799999999999998</c:v>
                      </c:pt>
                      <c:pt idx="419">
                        <c:v>0.41899999999999998</c:v>
                      </c:pt>
                      <c:pt idx="420">
                        <c:v>0.42</c:v>
                      </c:pt>
                      <c:pt idx="421">
                        <c:v>0.42099999999999999</c:v>
                      </c:pt>
                      <c:pt idx="422">
                        <c:v>0.42199999999999999</c:v>
                      </c:pt>
                      <c:pt idx="423">
                        <c:v>0.42299999999999999</c:v>
                      </c:pt>
                      <c:pt idx="424">
                        <c:v>0.42399999999999999</c:v>
                      </c:pt>
                      <c:pt idx="425">
                        <c:v>0.42499999999999999</c:v>
                      </c:pt>
                      <c:pt idx="426">
                        <c:v>0.42599999999999999</c:v>
                      </c:pt>
                      <c:pt idx="427">
                        <c:v>0.42699999999999999</c:v>
                      </c:pt>
                      <c:pt idx="428">
                        <c:v>0.42799999999999999</c:v>
                      </c:pt>
                      <c:pt idx="429">
                        <c:v>0.42899999999999999</c:v>
                      </c:pt>
                      <c:pt idx="430">
                        <c:v>0.43</c:v>
                      </c:pt>
                      <c:pt idx="431">
                        <c:v>0.43099999999999999</c:v>
                      </c:pt>
                      <c:pt idx="432">
                        <c:v>0.432</c:v>
                      </c:pt>
                      <c:pt idx="433">
                        <c:v>0.433</c:v>
                      </c:pt>
                      <c:pt idx="434">
                        <c:v>0.434</c:v>
                      </c:pt>
                      <c:pt idx="435">
                        <c:v>0.435</c:v>
                      </c:pt>
                      <c:pt idx="436">
                        <c:v>0.436</c:v>
                      </c:pt>
                      <c:pt idx="437">
                        <c:v>0.437</c:v>
                      </c:pt>
                      <c:pt idx="438">
                        <c:v>0.438</c:v>
                      </c:pt>
                      <c:pt idx="439">
                        <c:v>0.439</c:v>
                      </c:pt>
                      <c:pt idx="440">
                        <c:v>0.44</c:v>
                      </c:pt>
                      <c:pt idx="441">
                        <c:v>0.441</c:v>
                      </c:pt>
                      <c:pt idx="442">
                        <c:v>0.442</c:v>
                      </c:pt>
                      <c:pt idx="443">
                        <c:v>0.443</c:v>
                      </c:pt>
                      <c:pt idx="444">
                        <c:v>0.44400000000000001</c:v>
                      </c:pt>
                      <c:pt idx="445">
                        <c:v>0.44500000000000001</c:v>
                      </c:pt>
                      <c:pt idx="446">
                        <c:v>0.44600000000000001</c:v>
                      </c:pt>
                      <c:pt idx="447">
                        <c:v>0.44700000000000001</c:v>
                      </c:pt>
                      <c:pt idx="448">
                        <c:v>0.44800000000000001</c:v>
                      </c:pt>
                      <c:pt idx="449">
                        <c:v>0.44900000000000001</c:v>
                      </c:pt>
                      <c:pt idx="450">
                        <c:v>0.45</c:v>
                      </c:pt>
                      <c:pt idx="451">
                        <c:v>0.45100000000000001</c:v>
                      </c:pt>
                      <c:pt idx="452">
                        <c:v>0.45200000000000001</c:v>
                      </c:pt>
                      <c:pt idx="453">
                        <c:v>0.45300000000000001</c:v>
                      </c:pt>
                      <c:pt idx="454">
                        <c:v>0.45400000000000001</c:v>
                      </c:pt>
                      <c:pt idx="455">
                        <c:v>0.45500000000000002</c:v>
                      </c:pt>
                      <c:pt idx="456">
                        <c:v>0.45600000000000002</c:v>
                      </c:pt>
                      <c:pt idx="457">
                        <c:v>0.45700000000000002</c:v>
                      </c:pt>
                      <c:pt idx="458">
                        <c:v>0.45800000000000002</c:v>
                      </c:pt>
                      <c:pt idx="459">
                        <c:v>0.45900000000000002</c:v>
                      </c:pt>
                      <c:pt idx="460">
                        <c:v>0.46</c:v>
                      </c:pt>
                      <c:pt idx="461">
                        <c:v>0.46100000000000002</c:v>
                      </c:pt>
                      <c:pt idx="462">
                        <c:v>0.46200000000000002</c:v>
                      </c:pt>
                      <c:pt idx="463">
                        <c:v>0.46300000000000002</c:v>
                      </c:pt>
                      <c:pt idx="464">
                        <c:v>0.46400000000000002</c:v>
                      </c:pt>
                      <c:pt idx="465">
                        <c:v>0.46500000000000002</c:v>
                      </c:pt>
                      <c:pt idx="466">
                        <c:v>0.46600000000000003</c:v>
                      </c:pt>
                      <c:pt idx="467">
                        <c:v>0.46700000000000003</c:v>
                      </c:pt>
                      <c:pt idx="468">
                        <c:v>0.46800000000000003</c:v>
                      </c:pt>
                      <c:pt idx="469">
                        <c:v>0.46899999999999997</c:v>
                      </c:pt>
                      <c:pt idx="470">
                        <c:v>0.47</c:v>
                      </c:pt>
                      <c:pt idx="471">
                        <c:v>0.47099999999999997</c:v>
                      </c:pt>
                      <c:pt idx="472">
                        <c:v>0.47199999999999998</c:v>
                      </c:pt>
                      <c:pt idx="473">
                        <c:v>0.47299999999999998</c:v>
                      </c:pt>
                      <c:pt idx="474">
                        <c:v>0.47399999999999998</c:v>
                      </c:pt>
                      <c:pt idx="475">
                        <c:v>0.47499999999999998</c:v>
                      </c:pt>
                      <c:pt idx="476">
                        <c:v>0.47599999999999998</c:v>
                      </c:pt>
                      <c:pt idx="477">
                        <c:v>0.47699999999999998</c:v>
                      </c:pt>
                      <c:pt idx="478">
                        <c:v>0.47799999999999998</c:v>
                      </c:pt>
                      <c:pt idx="479">
                        <c:v>0.47899999999999998</c:v>
                      </c:pt>
                      <c:pt idx="480">
                        <c:v>0.48</c:v>
                      </c:pt>
                      <c:pt idx="481">
                        <c:v>0.48099999999999998</c:v>
                      </c:pt>
                      <c:pt idx="482">
                        <c:v>0.48199999999999998</c:v>
                      </c:pt>
                      <c:pt idx="483">
                        <c:v>0.48299999999999998</c:v>
                      </c:pt>
                      <c:pt idx="484">
                        <c:v>0.48399999999999999</c:v>
                      </c:pt>
                      <c:pt idx="485">
                        <c:v>0.48499999999999999</c:v>
                      </c:pt>
                      <c:pt idx="486">
                        <c:v>0.48599999999999999</c:v>
                      </c:pt>
                      <c:pt idx="487">
                        <c:v>0.48699999999999999</c:v>
                      </c:pt>
                      <c:pt idx="488">
                        <c:v>0.48799999999999999</c:v>
                      </c:pt>
                      <c:pt idx="489">
                        <c:v>0.48899999999999999</c:v>
                      </c:pt>
                      <c:pt idx="490">
                        <c:v>0.49</c:v>
                      </c:pt>
                      <c:pt idx="491">
                        <c:v>0.49099999999999999</c:v>
                      </c:pt>
                      <c:pt idx="492">
                        <c:v>0.49199999999999999</c:v>
                      </c:pt>
                      <c:pt idx="493">
                        <c:v>0.49299999999999999</c:v>
                      </c:pt>
                      <c:pt idx="494">
                        <c:v>0.49399999999999999</c:v>
                      </c:pt>
                      <c:pt idx="495">
                        <c:v>0.495</c:v>
                      </c:pt>
                      <c:pt idx="496">
                        <c:v>0.496</c:v>
                      </c:pt>
                      <c:pt idx="497">
                        <c:v>0.497</c:v>
                      </c:pt>
                      <c:pt idx="498">
                        <c:v>0.498</c:v>
                      </c:pt>
                      <c:pt idx="499">
                        <c:v>0.499</c:v>
                      </c:pt>
                      <c:pt idx="500">
                        <c:v>0.5</c:v>
                      </c:pt>
                      <c:pt idx="501">
                        <c:v>0.501</c:v>
                      </c:pt>
                      <c:pt idx="502">
                        <c:v>0.502</c:v>
                      </c:pt>
                      <c:pt idx="503">
                        <c:v>0.503</c:v>
                      </c:pt>
                      <c:pt idx="504">
                        <c:v>0.504</c:v>
                      </c:pt>
                      <c:pt idx="505">
                        <c:v>0.505</c:v>
                      </c:pt>
                      <c:pt idx="506">
                        <c:v>0.50600000000000001</c:v>
                      </c:pt>
                      <c:pt idx="507">
                        <c:v>0.50700000000000001</c:v>
                      </c:pt>
                      <c:pt idx="508">
                        <c:v>0.50800000000000001</c:v>
                      </c:pt>
                      <c:pt idx="509">
                        <c:v>0.50900000000000001</c:v>
                      </c:pt>
                      <c:pt idx="510">
                        <c:v>0.51</c:v>
                      </c:pt>
                      <c:pt idx="511">
                        <c:v>0.51100000000000001</c:v>
                      </c:pt>
                      <c:pt idx="512">
                        <c:v>0.51200000000000001</c:v>
                      </c:pt>
                      <c:pt idx="513">
                        <c:v>0.51300000000000001</c:v>
                      </c:pt>
                      <c:pt idx="514">
                        <c:v>0.51400000000000001</c:v>
                      </c:pt>
                      <c:pt idx="515">
                        <c:v>0.51500000000000001</c:v>
                      </c:pt>
                      <c:pt idx="516">
                        <c:v>0.51600000000000001</c:v>
                      </c:pt>
                      <c:pt idx="517">
                        <c:v>0.51700000000000002</c:v>
                      </c:pt>
                      <c:pt idx="518">
                        <c:v>0.51800000000000002</c:v>
                      </c:pt>
                      <c:pt idx="519">
                        <c:v>0.51900000000000002</c:v>
                      </c:pt>
                      <c:pt idx="520">
                        <c:v>0.52</c:v>
                      </c:pt>
                      <c:pt idx="521">
                        <c:v>0.52100000000000002</c:v>
                      </c:pt>
                      <c:pt idx="522">
                        <c:v>0.52200000000000002</c:v>
                      </c:pt>
                      <c:pt idx="523">
                        <c:v>0.52300000000000002</c:v>
                      </c:pt>
                      <c:pt idx="524">
                        <c:v>0.52400000000000002</c:v>
                      </c:pt>
                      <c:pt idx="525">
                        <c:v>0.52500000000000002</c:v>
                      </c:pt>
                      <c:pt idx="526">
                        <c:v>0.52600000000000002</c:v>
                      </c:pt>
                      <c:pt idx="527">
                        <c:v>0.52700000000000002</c:v>
                      </c:pt>
                      <c:pt idx="528">
                        <c:v>0.52800000000000002</c:v>
                      </c:pt>
                      <c:pt idx="529">
                        <c:v>0.52900000000000003</c:v>
                      </c:pt>
                      <c:pt idx="530">
                        <c:v>0.53</c:v>
                      </c:pt>
                      <c:pt idx="531">
                        <c:v>0.53100000000000003</c:v>
                      </c:pt>
                      <c:pt idx="532">
                        <c:v>0.53200000000000003</c:v>
                      </c:pt>
                      <c:pt idx="533">
                        <c:v>0.53300000000000003</c:v>
                      </c:pt>
                      <c:pt idx="534">
                        <c:v>0.53400000000000003</c:v>
                      </c:pt>
                      <c:pt idx="535">
                        <c:v>0.53500000000000003</c:v>
                      </c:pt>
                      <c:pt idx="536">
                        <c:v>0.53600000000000003</c:v>
                      </c:pt>
                      <c:pt idx="537">
                        <c:v>0.53700000000000003</c:v>
                      </c:pt>
                      <c:pt idx="538">
                        <c:v>0.53800000000000003</c:v>
                      </c:pt>
                      <c:pt idx="539">
                        <c:v>0.53900000000000003</c:v>
                      </c:pt>
                      <c:pt idx="540">
                        <c:v>0.54</c:v>
                      </c:pt>
                      <c:pt idx="541">
                        <c:v>0.54100000000000004</c:v>
                      </c:pt>
                      <c:pt idx="542">
                        <c:v>0.54200000000000004</c:v>
                      </c:pt>
                      <c:pt idx="543">
                        <c:v>0.54300000000000004</c:v>
                      </c:pt>
                      <c:pt idx="544">
                        <c:v>0.54400000000000004</c:v>
                      </c:pt>
                      <c:pt idx="545">
                        <c:v>0.54500000000000004</c:v>
                      </c:pt>
                      <c:pt idx="546">
                        <c:v>0.54600000000000004</c:v>
                      </c:pt>
                      <c:pt idx="547">
                        <c:v>0.54700000000000004</c:v>
                      </c:pt>
                      <c:pt idx="548">
                        <c:v>0.54800000000000004</c:v>
                      </c:pt>
                      <c:pt idx="549">
                        <c:v>0.54900000000000004</c:v>
                      </c:pt>
                      <c:pt idx="550">
                        <c:v>0.55000000000000004</c:v>
                      </c:pt>
                      <c:pt idx="551">
                        <c:v>0.55100000000000005</c:v>
                      </c:pt>
                      <c:pt idx="552">
                        <c:v>0.55200000000000005</c:v>
                      </c:pt>
                      <c:pt idx="553">
                        <c:v>0.55300000000000005</c:v>
                      </c:pt>
                      <c:pt idx="554">
                        <c:v>0.55400000000000005</c:v>
                      </c:pt>
                      <c:pt idx="555">
                        <c:v>0.55500000000000005</c:v>
                      </c:pt>
                      <c:pt idx="556">
                        <c:v>0.55600000000000005</c:v>
                      </c:pt>
                      <c:pt idx="557">
                        <c:v>0.55700000000000005</c:v>
                      </c:pt>
                      <c:pt idx="558">
                        <c:v>0.55800000000000005</c:v>
                      </c:pt>
                      <c:pt idx="559">
                        <c:v>0.55900000000000005</c:v>
                      </c:pt>
                      <c:pt idx="560">
                        <c:v>0.56000000000000005</c:v>
                      </c:pt>
                      <c:pt idx="561">
                        <c:v>0.56100000000000005</c:v>
                      </c:pt>
                      <c:pt idx="562">
                        <c:v>0.56200000000000006</c:v>
                      </c:pt>
                      <c:pt idx="563">
                        <c:v>0.56299999999999994</c:v>
                      </c:pt>
                      <c:pt idx="564">
                        <c:v>0.56399999999999995</c:v>
                      </c:pt>
                      <c:pt idx="565">
                        <c:v>0.56499999999999995</c:v>
                      </c:pt>
                      <c:pt idx="566">
                        <c:v>0.56599999999999995</c:v>
                      </c:pt>
                      <c:pt idx="567">
                        <c:v>0.56699999999999995</c:v>
                      </c:pt>
                      <c:pt idx="568">
                        <c:v>0.56799999999999995</c:v>
                      </c:pt>
                      <c:pt idx="569">
                        <c:v>0.56899999999999995</c:v>
                      </c:pt>
                      <c:pt idx="570">
                        <c:v>0.56999999999999995</c:v>
                      </c:pt>
                      <c:pt idx="571">
                        <c:v>0.57099999999999995</c:v>
                      </c:pt>
                      <c:pt idx="572">
                        <c:v>0.57199999999999995</c:v>
                      </c:pt>
                      <c:pt idx="573">
                        <c:v>0.57299999999999995</c:v>
                      </c:pt>
                      <c:pt idx="574">
                        <c:v>0.57399999999999995</c:v>
                      </c:pt>
                      <c:pt idx="575">
                        <c:v>0.57499999999999996</c:v>
                      </c:pt>
                      <c:pt idx="576">
                        <c:v>0.57599999999999996</c:v>
                      </c:pt>
                      <c:pt idx="577">
                        <c:v>0.57699999999999996</c:v>
                      </c:pt>
                      <c:pt idx="578">
                        <c:v>0.57799999999999996</c:v>
                      </c:pt>
                      <c:pt idx="579">
                        <c:v>0.57899999999999996</c:v>
                      </c:pt>
                      <c:pt idx="580">
                        <c:v>0.57999999999999996</c:v>
                      </c:pt>
                      <c:pt idx="581">
                        <c:v>0.58099999999999996</c:v>
                      </c:pt>
                      <c:pt idx="582">
                        <c:v>0.58199999999999996</c:v>
                      </c:pt>
                      <c:pt idx="583">
                        <c:v>0.58299999999999996</c:v>
                      </c:pt>
                      <c:pt idx="584">
                        <c:v>0.58399999999999996</c:v>
                      </c:pt>
                      <c:pt idx="585">
                        <c:v>0.58499999999999996</c:v>
                      </c:pt>
                      <c:pt idx="586">
                        <c:v>0.58599999999999997</c:v>
                      </c:pt>
                      <c:pt idx="587">
                        <c:v>0.58699999999999997</c:v>
                      </c:pt>
                      <c:pt idx="588">
                        <c:v>0.58799999999999997</c:v>
                      </c:pt>
                      <c:pt idx="589">
                        <c:v>0.58899999999999997</c:v>
                      </c:pt>
                      <c:pt idx="590">
                        <c:v>0.59</c:v>
                      </c:pt>
                      <c:pt idx="591">
                        <c:v>0.59099999999999997</c:v>
                      </c:pt>
                      <c:pt idx="592">
                        <c:v>0.59199999999999997</c:v>
                      </c:pt>
                      <c:pt idx="593">
                        <c:v>0.59299999999999997</c:v>
                      </c:pt>
                      <c:pt idx="594">
                        <c:v>0.59399999999999997</c:v>
                      </c:pt>
                      <c:pt idx="595">
                        <c:v>0.59499999999999997</c:v>
                      </c:pt>
                      <c:pt idx="596">
                        <c:v>0.59599999999999997</c:v>
                      </c:pt>
                      <c:pt idx="597">
                        <c:v>0.59699999999999998</c:v>
                      </c:pt>
                      <c:pt idx="598">
                        <c:v>0.59799999999999998</c:v>
                      </c:pt>
                      <c:pt idx="599">
                        <c:v>0.59899999999999998</c:v>
                      </c:pt>
                      <c:pt idx="600">
                        <c:v>0.6</c:v>
                      </c:pt>
                      <c:pt idx="601">
                        <c:v>0.60099999999999998</c:v>
                      </c:pt>
                      <c:pt idx="602">
                        <c:v>0.60199999999999998</c:v>
                      </c:pt>
                      <c:pt idx="603">
                        <c:v>0.60299999999999998</c:v>
                      </c:pt>
                      <c:pt idx="604">
                        <c:v>0.60399999999999998</c:v>
                      </c:pt>
                      <c:pt idx="605">
                        <c:v>0.60499999999999998</c:v>
                      </c:pt>
                      <c:pt idx="606">
                        <c:v>0.60599999999999998</c:v>
                      </c:pt>
                      <c:pt idx="607">
                        <c:v>0.60699999999999998</c:v>
                      </c:pt>
                      <c:pt idx="608">
                        <c:v>0.60799999999999998</c:v>
                      </c:pt>
                      <c:pt idx="609">
                        <c:v>0.60899999999999999</c:v>
                      </c:pt>
                      <c:pt idx="610">
                        <c:v>0.61</c:v>
                      </c:pt>
                      <c:pt idx="611">
                        <c:v>0.61099999999999999</c:v>
                      </c:pt>
                      <c:pt idx="612">
                        <c:v>0.61199999999999999</c:v>
                      </c:pt>
                      <c:pt idx="613">
                        <c:v>0.61299999999999999</c:v>
                      </c:pt>
                      <c:pt idx="614">
                        <c:v>0.61399999999999999</c:v>
                      </c:pt>
                      <c:pt idx="615">
                        <c:v>0.61499999999999999</c:v>
                      </c:pt>
                      <c:pt idx="616">
                        <c:v>0.61599999999999999</c:v>
                      </c:pt>
                      <c:pt idx="617">
                        <c:v>0.61699999999999999</c:v>
                      </c:pt>
                      <c:pt idx="618">
                        <c:v>0.61799999999999999</c:v>
                      </c:pt>
                      <c:pt idx="619">
                        <c:v>0.61899999999999999</c:v>
                      </c:pt>
                      <c:pt idx="620">
                        <c:v>0.62</c:v>
                      </c:pt>
                      <c:pt idx="621">
                        <c:v>0.621</c:v>
                      </c:pt>
                      <c:pt idx="622">
                        <c:v>0.622</c:v>
                      </c:pt>
                      <c:pt idx="623">
                        <c:v>0.623</c:v>
                      </c:pt>
                      <c:pt idx="624">
                        <c:v>0.624</c:v>
                      </c:pt>
                      <c:pt idx="625">
                        <c:v>0.625</c:v>
                      </c:pt>
                      <c:pt idx="626">
                        <c:v>0.626</c:v>
                      </c:pt>
                      <c:pt idx="627">
                        <c:v>0.627</c:v>
                      </c:pt>
                      <c:pt idx="628">
                        <c:v>0.628</c:v>
                      </c:pt>
                      <c:pt idx="629">
                        <c:v>0.629</c:v>
                      </c:pt>
                      <c:pt idx="630">
                        <c:v>0.63</c:v>
                      </c:pt>
                      <c:pt idx="631">
                        <c:v>0.63100000000000001</c:v>
                      </c:pt>
                      <c:pt idx="632">
                        <c:v>0.63200000000000001</c:v>
                      </c:pt>
                      <c:pt idx="633">
                        <c:v>0.63300000000000001</c:v>
                      </c:pt>
                      <c:pt idx="634">
                        <c:v>0.63400000000000001</c:v>
                      </c:pt>
                      <c:pt idx="635">
                        <c:v>0.63500000000000001</c:v>
                      </c:pt>
                      <c:pt idx="636">
                        <c:v>0.63600000000000001</c:v>
                      </c:pt>
                      <c:pt idx="637">
                        <c:v>0.63700000000000001</c:v>
                      </c:pt>
                      <c:pt idx="638">
                        <c:v>0.63800000000000001</c:v>
                      </c:pt>
                      <c:pt idx="639">
                        <c:v>0.63900000000000001</c:v>
                      </c:pt>
                      <c:pt idx="640">
                        <c:v>0.64</c:v>
                      </c:pt>
                      <c:pt idx="641">
                        <c:v>0.64100000000000001</c:v>
                      </c:pt>
                      <c:pt idx="642">
                        <c:v>0.64200000000000002</c:v>
                      </c:pt>
                      <c:pt idx="643">
                        <c:v>0.64300000000000002</c:v>
                      </c:pt>
                      <c:pt idx="644">
                        <c:v>0.64400000000000002</c:v>
                      </c:pt>
                      <c:pt idx="645">
                        <c:v>0.64500000000000002</c:v>
                      </c:pt>
                      <c:pt idx="646">
                        <c:v>0.64600000000000002</c:v>
                      </c:pt>
                      <c:pt idx="647">
                        <c:v>0.64700000000000002</c:v>
                      </c:pt>
                      <c:pt idx="648">
                        <c:v>0.64800000000000002</c:v>
                      </c:pt>
                      <c:pt idx="649">
                        <c:v>0.64900000000000002</c:v>
                      </c:pt>
                      <c:pt idx="650">
                        <c:v>0.65</c:v>
                      </c:pt>
                      <c:pt idx="651">
                        <c:v>0.65100000000000002</c:v>
                      </c:pt>
                      <c:pt idx="652">
                        <c:v>0.65200000000000002</c:v>
                      </c:pt>
                      <c:pt idx="653">
                        <c:v>0.65300000000000002</c:v>
                      </c:pt>
                      <c:pt idx="654">
                        <c:v>0.65400000000000003</c:v>
                      </c:pt>
                      <c:pt idx="655">
                        <c:v>0.65500000000000003</c:v>
                      </c:pt>
                      <c:pt idx="656">
                        <c:v>0.65600000000000003</c:v>
                      </c:pt>
                      <c:pt idx="657">
                        <c:v>0.65700000000000003</c:v>
                      </c:pt>
                      <c:pt idx="658">
                        <c:v>0.65800000000000003</c:v>
                      </c:pt>
                      <c:pt idx="659">
                        <c:v>0.65900000000000003</c:v>
                      </c:pt>
                      <c:pt idx="660">
                        <c:v>0.66</c:v>
                      </c:pt>
                      <c:pt idx="661">
                        <c:v>0.66100000000000003</c:v>
                      </c:pt>
                      <c:pt idx="662">
                        <c:v>0.66200000000000003</c:v>
                      </c:pt>
                      <c:pt idx="663">
                        <c:v>0.66300000000000003</c:v>
                      </c:pt>
                      <c:pt idx="664">
                        <c:v>0.66400000000000003</c:v>
                      </c:pt>
                      <c:pt idx="665">
                        <c:v>0.66500000000000004</c:v>
                      </c:pt>
                      <c:pt idx="666">
                        <c:v>0.66600000000000004</c:v>
                      </c:pt>
                      <c:pt idx="667">
                        <c:v>0.66700000000000004</c:v>
                      </c:pt>
                      <c:pt idx="668">
                        <c:v>0.66800000000000004</c:v>
                      </c:pt>
                      <c:pt idx="669">
                        <c:v>0.66900000000000004</c:v>
                      </c:pt>
                      <c:pt idx="670">
                        <c:v>0.67</c:v>
                      </c:pt>
                      <c:pt idx="671">
                        <c:v>0.67100000000000004</c:v>
                      </c:pt>
                      <c:pt idx="672">
                        <c:v>0.67200000000000004</c:v>
                      </c:pt>
                      <c:pt idx="673">
                        <c:v>0.67300000000000004</c:v>
                      </c:pt>
                      <c:pt idx="674">
                        <c:v>0.67400000000000004</c:v>
                      </c:pt>
                      <c:pt idx="675">
                        <c:v>0.67500000000000004</c:v>
                      </c:pt>
                      <c:pt idx="676">
                        <c:v>0.67600000000000005</c:v>
                      </c:pt>
                      <c:pt idx="677">
                        <c:v>0.67700000000000005</c:v>
                      </c:pt>
                      <c:pt idx="678">
                        <c:v>0.67800000000000005</c:v>
                      </c:pt>
                      <c:pt idx="679">
                        <c:v>0.67900000000000005</c:v>
                      </c:pt>
                      <c:pt idx="680">
                        <c:v>0.68</c:v>
                      </c:pt>
                      <c:pt idx="681">
                        <c:v>0.68100000000000005</c:v>
                      </c:pt>
                      <c:pt idx="682">
                        <c:v>0.68200000000000005</c:v>
                      </c:pt>
                      <c:pt idx="683">
                        <c:v>0.68300000000000005</c:v>
                      </c:pt>
                      <c:pt idx="684">
                        <c:v>0.68400000000000005</c:v>
                      </c:pt>
                      <c:pt idx="685">
                        <c:v>0.68500000000000005</c:v>
                      </c:pt>
                      <c:pt idx="686">
                        <c:v>0.68600000000000005</c:v>
                      </c:pt>
                      <c:pt idx="687">
                        <c:v>0.68700000000000006</c:v>
                      </c:pt>
                      <c:pt idx="688">
                        <c:v>0.68799999999999994</c:v>
                      </c:pt>
                      <c:pt idx="689">
                        <c:v>0.68899999999999995</c:v>
                      </c:pt>
                      <c:pt idx="690">
                        <c:v>0.69</c:v>
                      </c:pt>
                      <c:pt idx="691">
                        <c:v>0.69099999999999995</c:v>
                      </c:pt>
                      <c:pt idx="692">
                        <c:v>0.69199999999999995</c:v>
                      </c:pt>
                      <c:pt idx="693">
                        <c:v>0.69299999999999995</c:v>
                      </c:pt>
                      <c:pt idx="694">
                        <c:v>0.69399999999999995</c:v>
                      </c:pt>
                      <c:pt idx="695">
                        <c:v>0.69499999999999995</c:v>
                      </c:pt>
                      <c:pt idx="696">
                        <c:v>0.69599999999999995</c:v>
                      </c:pt>
                      <c:pt idx="697">
                        <c:v>0.69699999999999995</c:v>
                      </c:pt>
                      <c:pt idx="698">
                        <c:v>0.69799999999999995</c:v>
                      </c:pt>
                      <c:pt idx="699">
                        <c:v>0.69899999999999995</c:v>
                      </c:pt>
                      <c:pt idx="700">
                        <c:v>0.7</c:v>
                      </c:pt>
                      <c:pt idx="701">
                        <c:v>0.70099999999999996</c:v>
                      </c:pt>
                      <c:pt idx="702">
                        <c:v>0.70199999999999996</c:v>
                      </c:pt>
                      <c:pt idx="703">
                        <c:v>0.70299999999999996</c:v>
                      </c:pt>
                      <c:pt idx="704">
                        <c:v>0.70399999999999996</c:v>
                      </c:pt>
                      <c:pt idx="705">
                        <c:v>0.70499999999999996</c:v>
                      </c:pt>
                      <c:pt idx="706">
                        <c:v>0.70599999999999996</c:v>
                      </c:pt>
                      <c:pt idx="707">
                        <c:v>0.70699999999999996</c:v>
                      </c:pt>
                      <c:pt idx="708">
                        <c:v>0.70799999999999996</c:v>
                      </c:pt>
                      <c:pt idx="709">
                        <c:v>0.70899999999999996</c:v>
                      </c:pt>
                      <c:pt idx="710">
                        <c:v>0.71</c:v>
                      </c:pt>
                      <c:pt idx="711">
                        <c:v>0.71099999999999997</c:v>
                      </c:pt>
                      <c:pt idx="712">
                        <c:v>0.71199999999999997</c:v>
                      </c:pt>
                      <c:pt idx="713">
                        <c:v>0.71299999999999997</c:v>
                      </c:pt>
                      <c:pt idx="714">
                        <c:v>0.71399999999999997</c:v>
                      </c:pt>
                      <c:pt idx="715">
                        <c:v>0.71499999999999997</c:v>
                      </c:pt>
                      <c:pt idx="716">
                        <c:v>0.71599999999999997</c:v>
                      </c:pt>
                      <c:pt idx="717">
                        <c:v>0.71699999999999997</c:v>
                      </c:pt>
                      <c:pt idx="718">
                        <c:v>0.71799999999999997</c:v>
                      </c:pt>
                      <c:pt idx="719">
                        <c:v>0.71899999999999997</c:v>
                      </c:pt>
                      <c:pt idx="720">
                        <c:v>0.72</c:v>
                      </c:pt>
                      <c:pt idx="721">
                        <c:v>0.72099999999999997</c:v>
                      </c:pt>
                      <c:pt idx="722">
                        <c:v>0.72199999999999998</c:v>
                      </c:pt>
                      <c:pt idx="723">
                        <c:v>0.72299999999999998</c:v>
                      </c:pt>
                      <c:pt idx="724">
                        <c:v>0.72399999999999998</c:v>
                      </c:pt>
                      <c:pt idx="725">
                        <c:v>0.72499999999999998</c:v>
                      </c:pt>
                      <c:pt idx="726">
                        <c:v>0.72599999999999998</c:v>
                      </c:pt>
                      <c:pt idx="727">
                        <c:v>0.72699999999999998</c:v>
                      </c:pt>
                      <c:pt idx="728">
                        <c:v>0.72799999999999998</c:v>
                      </c:pt>
                      <c:pt idx="729">
                        <c:v>0.72899999999999998</c:v>
                      </c:pt>
                      <c:pt idx="730">
                        <c:v>0.73</c:v>
                      </c:pt>
                      <c:pt idx="731">
                        <c:v>0.73099999999999998</c:v>
                      </c:pt>
                      <c:pt idx="732">
                        <c:v>0.73199999999999998</c:v>
                      </c:pt>
                      <c:pt idx="733">
                        <c:v>0.73299999999999998</c:v>
                      </c:pt>
                      <c:pt idx="734">
                        <c:v>0.73399999999999999</c:v>
                      </c:pt>
                      <c:pt idx="735">
                        <c:v>0.73499999999999999</c:v>
                      </c:pt>
                      <c:pt idx="736">
                        <c:v>0.73599999999999999</c:v>
                      </c:pt>
                      <c:pt idx="737">
                        <c:v>0.73699999999999999</c:v>
                      </c:pt>
                      <c:pt idx="738">
                        <c:v>0.73799999999999999</c:v>
                      </c:pt>
                      <c:pt idx="739">
                        <c:v>0.73899999999999999</c:v>
                      </c:pt>
                      <c:pt idx="740">
                        <c:v>0.74</c:v>
                      </c:pt>
                      <c:pt idx="741">
                        <c:v>0.74099999999999999</c:v>
                      </c:pt>
                      <c:pt idx="742">
                        <c:v>0.74199999999999999</c:v>
                      </c:pt>
                      <c:pt idx="743">
                        <c:v>0.74299999999999999</c:v>
                      </c:pt>
                      <c:pt idx="744">
                        <c:v>0.74399999999999999</c:v>
                      </c:pt>
                      <c:pt idx="745">
                        <c:v>0.745</c:v>
                      </c:pt>
                      <c:pt idx="746">
                        <c:v>0.746</c:v>
                      </c:pt>
                      <c:pt idx="747">
                        <c:v>0.747</c:v>
                      </c:pt>
                      <c:pt idx="748">
                        <c:v>0.748</c:v>
                      </c:pt>
                      <c:pt idx="749">
                        <c:v>0.749</c:v>
                      </c:pt>
                      <c:pt idx="750">
                        <c:v>0.75</c:v>
                      </c:pt>
                      <c:pt idx="751">
                        <c:v>0.751</c:v>
                      </c:pt>
                      <c:pt idx="752">
                        <c:v>0.752</c:v>
                      </c:pt>
                      <c:pt idx="753">
                        <c:v>0.753</c:v>
                      </c:pt>
                      <c:pt idx="754">
                        <c:v>0.754</c:v>
                      </c:pt>
                      <c:pt idx="755">
                        <c:v>0.755</c:v>
                      </c:pt>
                      <c:pt idx="756">
                        <c:v>0.75600000000000001</c:v>
                      </c:pt>
                      <c:pt idx="757">
                        <c:v>0.75700000000000001</c:v>
                      </c:pt>
                      <c:pt idx="758">
                        <c:v>0.75800000000000001</c:v>
                      </c:pt>
                      <c:pt idx="759">
                        <c:v>0.75900000000000001</c:v>
                      </c:pt>
                      <c:pt idx="760">
                        <c:v>0.76</c:v>
                      </c:pt>
                      <c:pt idx="761">
                        <c:v>0.76100000000000001</c:v>
                      </c:pt>
                      <c:pt idx="762">
                        <c:v>0.76200000000000001</c:v>
                      </c:pt>
                      <c:pt idx="763">
                        <c:v>0.76300000000000001</c:v>
                      </c:pt>
                      <c:pt idx="764">
                        <c:v>0.76400000000000001</c:v>
                      </c:pt>
                      <c:pt idx="765">
                        <c:v>0.76500000000000001</c:v>
                      </c:pt>
                      <c:pt idx="766">
                        <c:v>0.76600000000000001</c:v>
                      </c:pt>
                      <c:pt idx="767">
                        <c:v>0.76700000000000002</c:v>
                      </c:pt>
                      <c:pt idx="768">
                        <c:v>0.76800000000000002</c:v>
                      </c:pt>
                      <c:pt idx="769">
                        <c:v>0.76900000000000002</c:v>
                      </c:pt>
                      <c:pt idx="770">
                        <c:v>0.77</c:v>
                      </c:pt>
                      <c:pt idx="771">
                        <c:v>0.77100000000000002</c:v>
                      </c:pt>
                      <c:pt idx="772">
                        <c:v>0.77200000000000002</c:v>
                      </c:pt>
                      <c:pt idx="773">
                        <c:v>0.77300000000000002</c:v>
                      </c:pt>
                      <c:pt idx="774">
                        <c:v>0.77400000000000002</c:v>
                      </c:pt>
                      <c:pt idx="775">
                        <c:v>0.77500000000000002</c:v>
                      </c:pt>
                      <c:pt idx="776">
                        <c:v>0.77600000000000002</c:v>
                      </c:pt>
                      <c:pt idx="777">
                        <c:v>0.77700000000000002</c:v>
                      </c:pt>
                      <c:pt idx="778">
                        <c:v>0.77800000000000002</c:v>
                      </c:pt>
                      <c:pt idx="779">
                        <c:v>0.77900000000000003</c:v>
                      </c:pt>
                      <c:pt idx="780">
                        <c:v>0.78</c:v>
                      </c:pt>
                      <c:pt idx="781">
                        <c:v>0.78100000000000003</c:v>
                      </c:pt>
                      <c:pt idx="782">
                        <c:v>0.78200000000000003</c:v>
                      </c:pt>
                      <c:pt idx="783">
                        <c:v>0.78300000000000003</c:v>
                      </c:pt>
                      <c:pt idx="784">
                        <c:v>0.78400000000000003</c:v>
                      </c:pt>
                      <c:pt idx="785">
                        <c:v>0.78500000000000003</c:v>
                      </c:pt>
                      <c:pt idx="786">
                        <c:v>0.78600000000000003</c:v>
                      </c:pt>
                      <c:pt idx="787">
                        <c:v>0.78700000000000003</c:v>
                      </c:pt>
                      <c:pt idx="788">
                        <c:v>0.78800000000000003</c:v>
                      </c:pt>
                      <c:pt idx="789">
                        <c:v>0.78900000000000003</c:v>
                      </c:pt>
                      <c:pt idx="790">
                        <c:v>0.79</c:v>
                      </c:pt>
                      <c:pt idx="791">
                        <c:v>0.79100000000000004</c:v>
                      </c:pt>
                      <c:pt idx="792">
                        <c:v>0.79200000000000004</c:v>
                      </c:pt>
                      <c:pt idx="793">
                        <c:v>0.79300000000000004</c:v>
                      </c:pt>
                      <c:pt idx="794">
                        <c:v>0.79400000000000004</c:v>
                      </c:pt>
                      <c:pt idx="795">
                        <c:v>0.79500000000000004</c:v>
                      </c:pt>
                      <c:pt idx="796">
                        <c:v>0.79600000000000004</c:v>
                      </c:pt>
                      <c:pt idx="797">
                        <c:v>0.79700000000000004</c:v>
                      </c:pt>
                      <c:pt idx="798">
                        <c:v>0.79800000000000004</c:v>
                      </c:pt>
                      <c:pt idx="799">
                        <c:v>0.79900000000000004</c:v>
                      </c:pt>
                      <c:pt idx="800">
                        <c:v>0.8</c:v>
                      </c:pt>
                      <c:pt idx="801">
                        <c:v>0.80100000000000005</c:v>
                      </c:pt>
                      <c:pt idx="802">
                        <c:v>0.80200000000000005</c:v>
                      </c:pt>
                      <c:pt idx="803">
                        <c:v>0.80300000000000005</c:v>
                      </c:pt>
                      <c:pt idx="804">
                        <c:v>0.80400000000000005</c:v>
                      </c:pt>
                      <c:pt idx="805">
                        <c:v>0.80500000000000005</c:v>
                      </c:pt>
                      <c:pt idx="806">
                        <c:v>0.80600000000000005</c:v>
                      </c:pt>
                      <c:pt idx="807">
                        <c:v>0.80700000000000005</c:v>
                      </c:pt>
                      <c:pt idx="808">
                        <c:v>0.80800000000000005</c:v>
                      </c:pt>
                      <c:pt idx="809">
                        <c:v>0.80900000000000005</c:v>
                      </c:pt>
                      <c:pt idx="810">
                        <c:v>0.81</c:v>
                      </c:pt>
                      <c:pt idx="811">
                        <c:v>0.81100000000000005</c:v>
                      </c:pt>
                      <c:pt idx="812">
                        <c:v>0.81200000000000006</c:v>
                      </c:pt>
                      <c:pt idx="813">
                        <c:v>0.81299999999999994</c:v>
                      </c:pt>
                      <c:pt idx="814">
                        <c:v>0.81399999999999995</c:v>
                      </c:pt>
                      <c:pt idx="815">
                        <c:v>0.81499999999999995</c:v>
                      </c:pt>
                      <c:pt idx="816">
                        <c:v>0.81599999999999995</c:v>
                      </c:pt>
                      <c:pt idx="817">
                        <c:v>0.81699999999999995</c:v>
                      </c:pt>
                      <c:pt idx="818">
                        <c:v>0.81799999999999995</c:v>
                      </c:pt>
                      <c:pt idx="819">
                        <c:v>0.81899999999999995</c:v>
                      </c:pt>
                      <c:pt idx="820">
                        <c:v>0.82</c:v>
                      </c:pt>
                      <c:pt idx="821">
                        <c:v>0.82099999999999995</c:v>
                      </c:pt>
                      <c:pt idx="822">
                        <c:v>0.82199999999999995</c:v>
                      </c:pt>
                      <c:pt idx="823">
                        <c:v>0.82299999999999995</c:v>
                      </c:pt>
                      <c:pt idx="824">
                        <c:v>0.82399999999999995</c:v>
                      </c:pt>
                      <c:pt idx="825">
                        <c:v>0.82499999999999996</c:v>
                      </c:pt>
                      <c:pt idx="826">
                        <c:v>0.82599999999999996</c:v>
                      </c:pt>
                      <c:pt idx="827">
                        <c:v>0.82699999999999996</c:v>
                      </c:pt>
                      <c:pt idx="828">
                        <c:v>0.82799999999999996</c:v>
                      </c:pt>
                      <c:pt idx="829">
                        <c:v>0.82899999999999996</c:v>
                      </c:pt>
                      <c:pt idx="830">
                        <c:v>0.83</c:v>
                      </c:pt>
                      <c:pt idx="831">
                        <c:v>0.83099999999999996</c:v>
                      </c:pt>
                      <c:pt idx="832">
                        <c:v>0.83199999999999996</c:v>
                      </c:pt>
                      <c:pt idx="833">
                        <c:v>0.83299999999999996</c:v>
                      </c:pt>
                      <c:pt idx="834">
                        <c:v>0.83399999999999996</c:v>
                      </c:pt>
                      <c:pt idx="835">
                        <c:v>0.83499999999999996</c:v>
                      </c:pt>
                      <c:pt idx="836">
                        <c:v>0.83599999999999997</c:v>
                      </c:pt>
                      <c:pt idx="837">
                        <c:v>0.83699999999999997</c:v>
                      </c:pt>
                      <c:pt idx="838">
                        <c:v>0.83799999999999997</c:v>
                      </c:pt>
                      <c:pt idx="839">
                        <c:v>0.83899999999999997</c:v>
                      </c:pt>
                      <c:pt idx="840">
                        <c:v>0.84</c:v>
                      </c:pt>
                      <c:pt idx="841">
                        <c:v>0.84099999999999997</c:v>
                      </c:pt>
                      <c:pt idx="842">
                        <c:v>0.84199999999999997</c:v>
                      </c:pt>
                      <c:pt idx="843">
                        <c:v>0.84299999999999997</c:v>
                      </c:pt>
                      <c:pt idx="844">
                        <c:v>0.84399999999999997</c:v>
                      </c:pt>
                      <c:pt idx="845">
                        <c:v>0.84499999999999997</c:v>
                      </c:pt>
                      <c:pt idx="846">
                        <c:v>0.84599999999999997</c:v>
                      </c:pt>
                      <c:pt idx="847">
                        <c:v>0.84699999999999998</c:v>
                      </c:pt>
                      <c:pt idx="848">
                        <c:v>0.84799999999999998</c:v>
                      </c:pt>
                      <c:pt idx="849">
                        <c:v>0.84899999999999998</c:v>
                      </c:pt>
                      <c:pt idx="850">
                        <c:v>0.85</c:v>
                      </c:pt>
                      <c:pt idx="851">
                        <c:v>0.85099999999999998</c:v>
                      </c:pt>
                      <c:pt idx="852">
                        <c:v>0.85199999999999998</c:v>
                      </c:pt>
                      <c:pt idx="853">
                        <c:v>0.85299999999999998</c:v>
                      </c:pt>
                      <c:pt idx="854">
                        <c:v>0.85399999999999998</c:v>
                      </c:pt>
                      <c:pt idx="855">
                        <c:v>0.85499999999999998</c:v>
                      </c:pt>
                      <c:pt idx="856">
                        <c:v>0.85599999999999998</c:v>
                      </c:pt>
                      <c:pt idx="857">
                        <c:v>0.85699999999999998</c:v>
                      </c:pt>
                      <c:pt idx="858">
                        <c:v>0.85799999999999998</c:v>
                      </c:pt>
                      <c:pt idx="859">
                        <c:v>0.85899999999999999</c:v>
                      </c:pt>
                      <c:pt idx="860">
                        <c:v>0.86</c:v>
                      </c:pt>
                      <c:pt idx="861">
                        <c:v>0.86099999999999999</c:v>
                      </c:pt>
                      <c:pt idx="862">
                        <c:v>0.86199999999999999</c:v>
                      </c:pt>
                      <c:pt idx="863">
                        <c:v>0.86299999999999999</c:v>
                      </c:pt>
                      <c:pt idx="864">
                        <c:v>0.86399999999999999</c:v>
                      </c:pt>
                      <c:pt idx="865">
                        <c:v>0.86499999999999999</c:v>
                      </c:pt>
                      <c:pt idx="866">
                        <c:v>0.86599999999999999</c:v>
                      </c:pt>
                      <c:pt idx="867">
                        <c:v>0.86699999999999999</c:v>
                      </c:pt>
                      <c:pt idx="868">
                        <c:v>0.86799999999999999</c:v>
                      </c:pt>
                      <c:pt idx="869">
                        <c:v>0.86899999999999999</c:v>
                      </c:pt>
                      <c:pt idx="870">
                        <c:v>0.87</c:v>
                      </c:pt>
                      <c:pt idx="871">
                        <c:v>0.871</c:v>
                      </c:pt>
                      <c:pt idx="872">
                        <c:v>0.872</c:v>
                      </c:pt>
                      <c:pt idx="873">
                        <c:v>0.873</c:v>
                      </c:pt>
                      <c:pt idx="874">
                        <c:v>0.874</c:v>
                      </c:pt>
                      <c:pt idx="875">
                        <c:v>0.875</c:v>
                      </c:pt>
                      <c:pt idx="876">
                        <c:v>0.876</c:v>
                      </c:pt>
                      <c:pt idx="877">
                        <c:v>0.877</c:v>
                      </c:pt>
                      <c:pt idx="878">
                        <c:v>0.878</c:v>
                      </c:pt>
                      <c:pt idx="879">
                        <c:v>0.879</c:v>
                      </c:pt>
                      <c:pt idx="880">
                        <c:v>0.88</c:v>
                      </c:pt>
                      <c:pt idx="881">
                        <c:v>0.88100000000000001</c:v>
                      </c:pt>
                      <c:pt idx="882">
                        <c:v>0.88200000000000001</c:v>
                      </c:pt>
                      <c:pt idx="883">
                        <c:v>0.88300000000000001</c:v>
                      </c:pt>
                      <c:pt idx="884">
                        <c:v>0.88400000000000001</c:v>
                      </c:pt>
                      <c:pt idx="885">
                        <c:v>0.88500000000000001</c:v>
                      </c:pt>
                      <c:pt idx="886">
                        <c:v>0.88600000000000001</c:v>
                      </c:pt>
                      <c:pt idx="887">
                        <c:v>0.88700000000000001</c:v>
                      </c:pt>
                      <c:pt idx="888">
                        <c:v>0.88800000000000001</c:v>
                      </c:pt>
                      <c:pt idx="889">
                        <c:v>0.88900000000000001</c:v>
                      </c:pt>
                      <c:pt idx="890">
                        <c:v>0.89</c:v>
                      </c:pt>
                      <c:pt idx="891">
                        <c:v>0.89100000000000001</c:v>
                      </c:pt>
                      <c:pt idx="892">
                        <c:v>0.89200000000000002</c:v>
                      </c:pt>
                      <c:pt idx="893">
                        <c:v>0.89300000000000002</c:v>
                      </c:pt>
                      <c:pt idx="894">
                        <c:v>0.89400000000000002</c:v>
                      </c:pt>
                      <c:pt idx="895">
                        <c:v>0.89500000000000002</c:v>
                      </c:pt>
                      <c:pt idx="896">
                        <c:v>0.89600000000000002</c:v>
                      </c:pt>
                      <c:pt idx="897">
                        <c:v>0.89700000000000002</c:v>
                      </c:pt>
                      <c:pt idx="898">
                        <c:v>0.89800000000000002</c:v>
                      </c:pt>
                      <c:pt idx="899">
                        <c:v>0.89900000000000002</c:v>
                      </c:pt>
                      <c:pt idx="900">
                        <c:v>0.9</c:v>
                      </c:pt>
                      <c:pt idx="901">
                        <c:v>0.90100000000000002</c:v>
                      </c:pt>
                      <c:pt idx="902">
                        <c:v>0.90200000000000002</c:v>
                      </c:pt>
                      <c:pt idx="903">
                        <c:v>0.90300000000000002</c:v>
                      </c:pt>
                      <c:pt idx="904">
                        <c:v>0.90400000000000003</c:v>
                      </c:pt>
                      <c:pt idx="905">
                        <c:v>0.90500000000000003</c:v>
                      </c:pt>
                      <c:pt idx="906">
                        <c:v>0.90600000000000003</c:v>
                      </c:pt>
                      <c:pt idx="907">
                        <c:v>0.90700000000000003</c:v>
                      </c:pt>
                      <c:pt idx="908">
                        <c:v>0.90800000000000003</c:v>
                      </c:pt>
                      <c:pt idx="909">
                        <c:v>0.90900000000000003</c:v>
                      </c:pt>
                      <c:pt idx="910">
                        <c:v>0.91</c:v>
                      </c:pt>
                      <c:pt idx="911">
                        <c:v>0.91100000000000003</c:v>
                      </c:pt>
                      <c:pt idx="912">
                        <c:v>0.91200000000000003</c:v>
                      </c:pt>
                      <c:pt idx="913">
                        <c:v>0.91300000000000003</c:v>
                      </c:pt>
                      <c:pt idx="914">
                        <c:v>0.91400000000000003</c:v>
                      </c:pt>
                      <c:pt idx="915">
                        <c:v>0.91500000000000004</c:v>
                      </c:pt>
                      <c:pt idx="916">
                        <c:v>0.91600000000000004</c:v>
                      </c:pt>
                      <c:pt idx="917">
                        <c:v>0.91700000000000004</c:v>
                      </c:pt>
                      <c:pt idx="918">
                        <c:v>0.91800000000000004</c:v>
                      </c:pt>
                      <c:pt idx="919">
                        <c:v>0.91900000000000004</c:v>
                      </c:pt>
                      <c:pt idx="920">
                        <c:v>0.92</c:v>
                      </c:pt>
                      <c:pt idx="921">
                        <c:v>0.92100000000000004</c:v>
                      </c:pt>
                      <c:pt idx="922">
                        <c:v>0.92200000000000004</c:v>
                      </c:pt>
                      <c:pt idx="923">
                        <c:v>0.92300000000000004</c:v>
                      </c:pt>
                      <c:pt idx="924">
                        <c:v>0.92400000000000004</c:v>
                      </c:pt>
                      <c:pt idx="925">
                        <c:v>0.92500000000000004</c:v>
                      </c:pt>
                      <c:pt idx="926">
                        <c:v>0.92600000000000005</c:v>
                      </c:pt>
                      <c:pt idx="927">
                        <c:v>0.92700000000000005</c:v>
                      </c:pt>
                      <c:pt idx="928">
                        <c:v>0.92800000000000005</c:v>
                      </c:pt>
                      <c:pt idx="929">
                        <c:v>0.92900000000000005</c:v>
                      </c:pt>
                      <c:pt idx="930">
                        <c:v>0.93</c:v>
                      </c:pt>
                      <c:pt idx="931">
                        <c:v>0.93100000000000005</c:v>
                      </c:pt>
                      <c:pt idx="932">
                        <c:v>0.93200000000000005</c:v>
                      </c:pt>
                      <c:pt idx="933">
                        <c:v>0.93300000000000005</c:v>
                      </c:pt>
                      <c:pt idx="934">
                        <c:v>0.93400000000000005</c:v>
                      </c:pt>
                      <c:pt idx="935">
                        <c:v>0.93500000000000005</c:v>
                      </c:pt>
                      <c:pt idx="936">
                        <c:v>0.93600000000000005</c:v>
                      </c:pt>
                      <c:pt idx="937">
                        <c:v>0.93700000000000006</c:v>
                      </c:pt>
                      <c:pt idx="938">
                        <c:v>0.93799999999999994</c:v>
                      </c:pt>
                      <c:pt idx="939">
                        <c:v>0.93899999999999995</c:v>
                      </c:pt>
                      <c:pt idx="940">
                        <c:v>0.94</c:v>
                      </c:pt>
                      <c:pt idx="941">
                        <c:v>0.94099999999999995</c:v>
                      </c:pt>
                      <c:pt idx="942">
                        <c:v>0.94199999999999995</c:v>
                      </c:pt>
                      <c:pt idx="943">
                        <c:v>0.94299999999999995</c:v>
                      </c:pt>
                      <c:pt idx="944">
                        <c:v>0.94399999999999995</c:v>
                      </c:pt>
                      <c:pt idx="945">
                        <c:v>0.94499999999999995</c:v>
                      </c:pt>
                      <c:pt idx="946">
                        <c:v>0.94599999999999995</c:v>
                      </c:pt>
                      <c:pt idx="947">
                        <c:v>0.94699999999999995</c:v>
                      </c:pt>
                      <c:pt idx="948">
                        <c:v>0.94799999999999995</c:v>
                      </c:pt>
                      <c:pt idx="949">
                        <c:v>0.94899999999999995</c:v>
                      </c:pt>
                      <c:pt idx="950">
                        <c:v>0.95</c:v>
                      </c:pt>
                      <c:pt idx="951">
                        <c:v>0.95099999999999996</c:v>
                      </c:pt>
                      <c:pt idx="952">
                        <c:v>0.95199999999999996</c:v>
                      </c:pt>
                      <c:pt idx="953">
                        <c:v>0.95299999999999996</c:v>
                      </c:pt>
                      <c:pt idx="954">
                        <c:v>0.95399999999999996</c:v>
                      </c:pt>
                      <c:pt idx="955">
                        <c:v>0.95499999999999996</c:v>
                      </c:pt>
                      <c:pt idx="956">
                        <c:v>0.95599999999999996</c:v>
                      </c:pt>
                      <c:pt idx="957">
                        <c:v>0.95699999999999996</c:v>
                      </c:pt>
                      <c:pt idx="958">
                        <c:v>0.95799999999999996</c:v>
                      </c:pt>
                      <c:pt idx="959">
                        <c:v>0.95899999999999996</c:v>
                      </c:pt>
                      <c:pt idx="960">
                        <c:v>0.96</c:v>
                      </c:pt>
                      <c:pt idx="961">
                        <c:v>0.96099999999999997</c:v>
                      </c:pt>
                      <c:pt idx="962">
                        <c:v>0.96199999999999997</c:v>
                      </c:pt>
                      <c:pt idx="963">
                        <c:v>0.96299999999999997</c:v>
                      </c:pt>
                      <c:pt idx="964">
                        <c:v>0.96399999999999997</c:v>
                      </c:pt>
                      <c:pt idx="965">
                        <c:v>0.96499999999999997</c:v>
                      </c:pt>
                      <c:pt idx="966">
                        <c:v>0.96599999999999997</c:v>
                      </c:pt>
                      <c:pt idx="967">
                        <c:v>0.96699999999999997</c:v>
                      </c:pt>
                      <c:pt idx="968">
                        <c:v>0.96799999999999997</c:v>
                      </c:pt>
                      <c:pt idx="969">
                        <c:v>0.96899999999999997</c:v>
                      </c:pt>
                      <c:pt idx="970">
                        <c:v>0.97</c:v>
                      </c:pt>
                      <c:pt idx="971">
                        <c:v>0.97099999999999997</c:v>
                      </c:pt>
                      <c:pt idx="972">
                        <c:v>0.97199999999999998</c:v>
                      </c:pt>
                      <c:pt idx="973">
                        <c:v>0.97299999999999998</c:v>
                      </c:pt>
                      <c:pt idx="974">
                        <c:v>0.97399999999999998</c:v>
                      </c:pt>
                      <c:pt idx="975">
                        <c:v>0.97499999999999998</c:v>
                      </c:pt>
                      <c:pt idx="976">
                        <c:v>0.97599999999999998</c:v>
                      </c:pt>
                      <c:pt idx="977">
                        <c:v>0.97699999999999998</c:v>
                      </c:pt>
                      <c:pt idx="978">
                        <c:v>0.97799999999999998</c:v>
                      </c:pt>
                      <c:pt idx="979">
                        <c:v>0.97899999999999998</c:v>
                      </c:pt>
                      <c:pt idx="980">
                        <c:v>0.98</c:v>
                      </c:pt>
                      <c:pt idx="981">
                        <c:v>0.98099999999999998</c:v>
                      </c:pt>
                      <c:pt idx="982">
                        <c:v>0.98199999999999998</c:v>
                      </c:pt>
                      <c:pt idx="983">
                        <c:v>0.98299999999999998</c:v>
                      </c:pt>
                      <c:pt idx="984">
                        <c:v>0.98399999999999999</c:v>
                      </c:pt>
                      <c:pt idx="985">
                        <c:v>0.98499999999999999</c:v>
                      </c:pt>
                      <c:pt idx="986">
                        <c:v>0.98599999999999999</c:v>
                      </c:pt>
                      <c:pt idx="987">
                        <c:v>0.98699999999999999</c:v>
                      </c:pt>
                      <c:pt idx="988">
                        <c:v>0.98799999999999999</c:v>
                      </c:pt>
                      <c:pt idx="989">
                        <c:v>0.98899999999999999</c:v>
                      </c:pt>
                      <c:pt idx="990">
                        <c:v>0.99</c:v>
                      </c:pt>
                      <c:pt idx="991">
                        <c:v>0.99099999999999999</c:v>
                      </c:pt>
                      <c:pt idx="992">
                        <c:v>0.99199999999999999</c:v>
                      </c:pt>
                      <c:pt idx="993">
                        <c:v>0.99299999999999999</c:v>
                      </c:pt>
                      <c:pt idx="994">
                        <c:v>0.99399999999999999</c:v>
                      </c:pt>
                      <c:pt idx="995">
                        <c:v>0.995</c:v>
                      </c:pt>
                      <c:pt idx="996">
                        <c:v>0.996</c:v>
                      </c:pt>
                      <c:pt idx="997">
                        <c:v>0.997</c:v>
                      </c:pt>
                      <c:pt idx="998">
                        <c:v>0.998</c:v>
                      </c:pt>
                      <c:pt idx="999">
                        <c:v>0.999</c:v>
                      </c:pt>
                      <c:pt idx="1000">
                        <c:v>1</c:v>
                      </c:pt>
                      <c:pt idx="1001">
                        <c:v>1.0009999999999999</c:v>
                      </c:pt>
                      <c:pt idx="1002">
                        <c:v>1.002</c:v>
                      </c:pt>
                      <c:pt idx="1003">
                        <c:v>1.0029999999999999</c:v>
                      </c:pt>
                      <c:pt idx="1004">
                        <c:v>1.004</c:v>
                      </c:pt>
                      <c:pt idx="1005">
                        <c:v>1.0049999999999999</c:v>
                      </c:pt>
                      <c:pt idx="1006">
                        <c:v>1.006</c:v>
                      </c:pt>
                      <c:pt idx="1007">
                        <c:v>1.0069999999999999</c:v>
                      </c:pt>
                      <c:pt idx="1008">
                        <c:v>1.008</c:v>
                      </c:pt>
                      <c:pt idx="1009">
                        <c:v>1.0089999999999999</c:v>
                      </c:pt>
                      <c:pt idx="1010">
                        <c:v>1.01</c:v>
                      </c:pt>
                      <c:pt idx="1011">
                        <c:v>1.0109999999999999</c:v>
                      </c:pt>
                      <c:pt idx="1012">
                        <c:v>1.012</c:v>
                      </c:pt>
                      <c:pt idx="1013">
                        <c:v>1.0129999999999999</c:v>
                      </c:pt>
                      <c:pt idx="1014">
                        <c:v>1.014</c:v>
                      </c:pt>
                      <c:pt idx="1015">
                        <c:v>1.0149999999999999</c:v>
                      </c:pt>
                      <c:pt idx="1016">
                        <c:v>1.016</c:v>
                      </c:pt>
                      <c:pt idx="1017">
                        <c:v>1.0169999999999999</c:v>
                      </c:pt>
                      <c:pt idx="1018">
                        <c:v>1.018</c:v>
                      </c:pt>
                      <c:pt idx="1019">
                        <c:v>1.0189999999999999</c:v>
                      </c:pt>
                      <c:pt idx="1020">
                        <c:v>1.02</c:v>
                      </c:pt>
                      <c:pt idx="1021">
                        <c:v>1.0209999999999999</c:v>
                      </c:pt>
                      <c:pt idx="1022">
                        <c:v>1.022</c:v>
                      </c:pt>
                      <c:pt idx="1023">
                        <c:v>1.0229999999999999</c:v>
                      </c:pt>
                      <c:pt idx="1024">
                        <c:v>1.024</c:v>
                      </c:pt>
                      <c:pt idx="1025">
                        <c:v>1.0249999999999999</c:v>
                      </c:pt>
                      <c:pt idx="1026">
                        <c:v>1.026</c:v>
                      </c:pt>
                      <c:pt idx="1027">
                        <c:v>1.0269999999999999</c:v>
                      </c:pt>
                      <c:pt idx="1028">
                        <c:v>1.028</c:v>
                      </c:pt>
                      <c:pt idx="1029">
                        <c:v>1.0289999999999999</c:v>
                      </c:pt>
                      <c:pt idx="1030">
                        <c:v>1.03</c:v>
                      </c:pt>
                      <c:pt idx="1031">
                        <c:v>1.0309999999999999</c:v>
                      </c:pt>
                      <c:pt idx="1032">
                        <c:v>1.032</c:v>
                      </c:pt>
                      <c:pt idx="1033">
                        <c:v>1.0329999999999999</c:v>
                      </c:pt>
                      <c:pt idx="1034">
                        <c:v>1.034</c:v>
                      </c:pt>
                      <c:pt idx="1035">
                        <c:v>1.0349999999999999</c:v>
                      </c:pt>
                      <c:pt idx="1036">
                        <c:v>1.036</c:v>
                      </c:pt>
                      <c:pt idx="1037">
                        <c:v>1.0369999999999999</c:v>
                      </c:pt>
                      <c:pt idx="1038">
                        <c:v>1.038</c:v>
                      </c:pt>
                      <c:pt idx="1039">
                        <c:v>1.0389999999999999</c:v>
                      </c:pt>
                      <c:pt idx="1040">
                        <c:v>1.04</c:v>
                      </c:pt>
                      <c:pt idx="1041">
                        <c:v>1.0409999999999999</c:v>
                      </c:pt>
                      <c:pt idx="1042">
                        <c:v>1.042</c:v>
                      </c:pt>
                      <c:pt idx="1043">
                        <c:v>1.0429999999999999</c:v>
                      </c:pt>
                      <c:pt idx="1044">
                        <c:v>1.044</c:v>
                      </c:pt>
                      <c:pt idx="1045">
                        <c:v>1.0449999999999999</c:v>
                      </c:pt>
                      <c:pt idx="1046">
                        <c:v>1.046</c:v>
                      </c:pt>
                      <c:pt idx="1047">
                        <c:v>1.0469999999999999</c:v>
                      </c:pt>
                      <c:pt idx="1048">
                        <c:v>1.048</c:v>
                      </c:pt>
                      <c:pt idx="1049">
                        <c:v>1.0489999999999999</c:v>
                      </c:pt>
                      <c:pt idx="1050">
                        <c:v>1.05</c:v>
                      </c:pt>
                      <c:pt idx="1051">
                        <c:v>1.0509999999999999</c:v>
                      </c:pt>
                      <c:pt idx="1052">
                        <c:v>1.052</c:v>
                      </c:pt>
                      <c:pt idx="1053">
                        <c:v>1.0529999999999999</c:v>
                      </c:pt>
                      <c:pt idx="1054">
                        <c:v>1.054</c:v>
                      </c:pt>
                      <c:pt idx="1055">
                        <c:v>1.0549999999999999</c:v>
                      </c:pt>
                      <c:pt idx="1056">
                        <c:v>1.056</c:v>
                      </c:pt>
                      <c:pt idx="1057">
                        <c:v>1.0569999999999999</c:v>
                      </c:pt>
                      <c:pt idx="1058">
                        <c:v>1.0580000000000001</c:v>
                      </c:pt>
                      <c:pt idx="1059">
                        <c:v>1.0589999999999999</c:v>
                      </c:pt>
                      <c:pt idx="1060">
                        <c:v>1.06</c:v>
                      </c:pt>
                      <c:pt idx="1061">
                        <c:v>1.0609999999999999</c:v>
                      </c:pt>
                      <c:pt idx="1062">
                        <c:v>1.0620000000000001</c:v>
                      </c:pt>
                      <c:pt idx="1063">
                        <c:v>1.0629999999999999</c:v>
                      </c:pt>
                      <c:pt idx="1064">
                        <c:v>1.0640000000000001</c:v>
                      </c:pt>
                      <c:pt idx="1065">
                        <c:v>1.0649999999999999</c:v>
                      </c:pt>
                      <c:pt idx="1066">
                        <c:v>1.0660000000000001</c:v>
                      </c:pt>
                      <c:pt idx="1067">
                        <c:v>1.0669999999999999</c:v>
                      </c:pt>
                      <c:pt idx="1068">
                        <c:v>1.0680000000000001</c:v>
                      </c:pt>
                      <c:pt idx="1069">
                        <c:v>1.069</c:v>
                      </c:pt>
                      <c:pt idx="1070">
                        <c:v>1.07</c:v>
                      </c:pt>
                      <c:pt idx="1071">
                        <c:v>1.071</c:v>
                      </c:pt>
                      <c:pt idx="1072">
                        <c:v>1.0720000000000001</c:v>
                      </c:pt>
                      <c:pt idx="1073">
                        <c:v>1.073</c:v>
                      </c:pt>
                      <c:pt idx="1074">
                        <c:v>1.0740000000000001</c:v>
                      </c:pt>
                      <c:pt idx="1075">
                        <c:v>1.075</c:v>
                      </c:pt>
                      <c:pt idx="1076">
                        <c:v>1.0760000000000001</c:v>
                      </c:pt>
                      <c:pt idx="1077">
                        <c:v>1.077</c:v>
                      </c:pt>
                      <c:pt idx="1078">
                        <c:v>1.0780000000000001</c:v>
                      </c:pt>
                      <c:pt idx="1079">
                        <c:v>1.079</c:v>
                      </c:pt>
                      <c:pt idx="1080">
                        <c:v>1.08</c:v>
                      </c:pt>
                      <c:pt idx="1081">
                        <c:v>1.081</c:v>
                      </c:pt>
                      <c:pt idx="1082">
                        <c:v>1.0820000000000001</c:v>
                      </c:pt>
                      <c:pt idx="1083">
                        <c:v>1.083</c:v>
                      </c:pt>
                      <c:pt idx="1084">
                        <c:v>1.0840000000000001</c:v>
                      </c:pt>
                      <c:pt idx="1085">
                        <c:v>1.085</c:v>
                      </c:pt>
                      <c:pt idx="1086">
                        <c:v>1.0860000000000001</c:v>
                      </c:pt>
                      <c:pt idx="1087">
                        <c:v>1.087</c:v>
                      </c:pt>
                      <c:pt idx="1088">
                        <c:v>1.0880000000000001</c:v>
                      </c:pt>
                      <c:pt idx="1089">
                        <c:v>1.089</c:v>
                      </c:pt>
                      <c:pt idx="1090">
                        <c:v>1.0900000000000001</c:v>
                      </c:pt>
                      <c:pt idx="1091">
                        <c:v>1.091</c:v>
                      </c:pt>
                      <c:pt idx="1092">
                        <c:v>1.0920000000000001</c:v>
                      </c:pt>
                      <c:pt idx="1093">
                        <c:v>1.093</c:v>
                      </c:pt>
                      <c:pt idx="1094">
                        <c:v>1.0940000000000001</c:v>
                      </c:pt>
                      <c:pt idx="1095">
                        <c:v>1.095</c:v>
                      </c:pt>
                      <c:pt idx="1096">
                        <c:v>1.0960000000000001</c:v>
                      </c:pt>
                      <c:pt idx="1097">
                        <c:v>1.097</c:v>
                      </c:pt>
                      <c:pt idx="1098">
                        <c:v>1.0980000000000001</c:v>
                      </c:pt>
                      <c:pt idx="1099">
                        <c:v>1.099</c:v>
                      </c:pt>
                      <c:pt idx="1100">
                        <c:v>1.1000000000000001</c:v>
                      </c:pt>
                      <c:pt idx="1101">
                        <c:v>1.101</c:v>
                      </c:pt>
                      <c:pt idx="1102">
                        <c:v>1.1020000000000001</c:v>
                      </c:pt>
                      <c:pt idx="1103">
                        <c:v>1.103</c:v>
                      </c:pt>
                      <c:pt idx="1104">
                        <c:v>1.1040000000000001</c:v>
                      </c:pt>
                      <c:pt idx="1105">
                        <c:v>1.105</c:v>
                      </c:pt>
                      <c:pt idx="1106">
                        <c:v>1.1060000000000001</c:v>
                      </c:pt>
                      <c:pt idx="1107">
                        <c:v>1.107</c:v>
                      </c:pt>
                      <c:pt idx="1108">
                        <c:v>1.1080000000000001</c:v>
                      </c:pt>
                      <c:pt idx="1109">
                        <c:v>1.109</c:v>
                      </c:pt>
                      <c:pt idx="1110">
                        <c:v>1.1100000000000001</c:v>
                      </c:pt>
                      <c:pt idx="1111">
                        <c:v>1.111</c:v>
                      </c:pt>
                      <c:pt idx="1112">
                        <c:v>1.1120000000000001</c:v>
                      </c:pt>
                      <c:pt idx="1113">
                        <c:v>1.113</c:v>
                      </c:pt>
                      <c:pt idx="1114">
                        <c:v>1.1140000000000001</c:v>
                      </c:pt>
                      <c:pt idx="1115">
                        <c:v>1.115</c:v>
                      </c:pt>
                      <c:pt idx="1116">
                        <c:v>1.1160000000000001</c:v>
                      </c:pt>
                      <c:pt idx="1117">
                        <c:v>1.117</c:v>
                      </c:pt>
                      <c:pt idx="1118">
                        <c:v>1.1180000000000001</c:v>
                      </c:pt>
                      <c:pt idx="1119">
                        <c:v>1.119</c:v>
                      </c:pt>
                      <c:pt idx="1120">
                        <c:v>1.1200000000000001</c:v>
                      </c:pt>
                      <c:pt idx="1121">
                        <c:v>1.121</c:v>
                      </c:pt>
                      <c:pt idx="1122">
                        <c:v>1.1220000000000001</c:v>
                      </c:pt>
                      <c:pt idx="1123">
                        <c:v>1.123</c:v>
                      </c:pt>
                      <c:pt idx="1124">
                        <c:v>1.1240000000000001</c:v>
                      </c:pt>
                      <c:pt idx="1125">
                        <c:v>1.125</c:v>
                      </c:pt>
                      <c:pt idx="1126">
                        <c:v>1.1259999999999999</c:v>
                      </c:pt>
                      <c:pt idx="1127">
                        <c:v>1.127</c:v>
                      </c:pt>
                      <c:pt idx="1128">
                        <c:v>1.1279999999999999</c:v>
                      </c:pt>
                      <c:pt idx="1129">
                        <c:v>1.129</c:v>
                      </c:pt>
                      <c:pt idx="1130">
                        <c:v>1.1299999999999999</c:v>
                      </c:pt>
                      <c:pt idx="1131">
                        <c:v>1.131</c:v>
                      </c:pt>
                      <c:pt idx="1132">
                        <c:v>1.1319999999999999</c:v>
                      </c:pt>
                      <c:pt idx="1133">
                        <c:v>1.133</c:v>
                      </c:pt>
                      <c:pt idx="1134">
                        <c:v>1.1339999999999999</c:v>
                      </c:pt>
                      <c:pt idx="1135">
                        <c:v>1.135</c:v>
                      </c:pt>
                      <c:pt idx="1136">
                        <c:v>1.1359999999999999</c:v>
                      </c:pt>
                      <c:pt idx="1137">
                        <c:v>1.137</c:v>
                      </c:pt>
                      <c:pt idx="1138">
                        <c:v>1.1379999999999999</c:v>
                      </c:pt>
                      <c:pt idx="1139">
                        <c:v>1.139</c:v>
                      </c:pt>
                      <c:pt idx="1140">
                        <c:v>1.1399999999999999</c:v>
                      </c:pt>
                      <c:pt idx="1141">
                        <c:v>1.141</c:v>
                      </c:pt>
                      <c:pt idx="1142">
                        <c:v>1.1419999999999999</c:v>
                      </c:pt>
                      <c:pt idx="1143">
                        <c:v>1.143</c:v>
                      </c:pt>
                      <c:pt idx="1144">
                        <c:v>1.1439999999999999</c:v>
                      </c:pt>
                      <c:pt idx="1145">
                        <c:v>1.145</c:v>
                      </c:pt>
                      <c:pt idx="1146">
                        <c:v>1.1459999999999999</c:v>
                      </c:pt>
                      <c:pt idx="1147">
                        <c:v>1.147</c:v>
                      </c:pt>
                      <c:pt idx="1148">
                        <c:v>1.1479999999999999</c:v>
                      </c:pt>
                      <c:pt idx="1149">
                        <c:v>1.149</c:v>
                      </c:pt>
                      <c:pt idx="1150">
                        <c:v>1.1499999999999999</c:v>
                      </c:pt>
                      <c:pt idx="1151">
                        <c:v>1.151</c:v>
                      </c:pt>
                      <c:pt idx="1152">
                        <c:v>1.1519999999999999</c:v>
                      </c:pt>
                      <c:pt idx="1153">
                        <c:v>1.153</c:v>
                      </c:pt>
                      <c:pt idx="1154">
                        <c:v>1.1539999999999999</c:v>
                      </c:pt>
                      <c:pt idx="1155">
                        <c:v>1.155</c:v>
                      </c:pt>
                      <c:pt idx="1156">
                        <c:v>1.1559999999999999</c:v>
                      </c:pt>
                      <c:pt idx="1157">
                        <c:v>1.157</c:v>
                      </c:pt>
                      <c:pt idx="1158">
                        <c:v>1.1579999999999999</c:v>
                      </c:pt>
                      <c:pt idx="1159">
                        <c:v>1.159</c:v>
                      </c:pt>
                      <c:pt idx="1160">
                        <c:v>1.1599999999999999</c:v>
                      </c:pt>
                      <c:pt idx="1161">
                        <c:v>1.161</c:v>
                      </c:pt>
                      <c:pt idx="1162">
                        <c:v>1.1619999999999999</c:v>
                      </c:pt>
                      <c:pt idx="1163">
                        <c:v>1.163</c:v>
                      </c:pt>
                      <c:pt idx="1164">
                        <c:v>1.1639999999999999</c:v>
                      </c:pt>
                      <c:pt idx="1165">
                        <c:v>1.165</c:v>
                      </c:pt>
                      <c:pt idx="1166">
                        <c:v>1.1659999999999999</c:v>
                      </c:pt>
                      <c:pt idx="1167">
                        <c:v>1.167</c:v>
                      </c:pt>
                      <c:pt idx="1168">
                        <c:v>1.1679999999999999</c:v>
                      </c:pt>
                      <c:pt idx="1169">
                        <c:v>1.169</c:v>
                      </c:pt>
                      <c:pt idx="1170">
                        <c:v>1.17</c:v>
                      </c:pt>
                      <c:pt idx="1171">
                        <c:v>1.171</c:v>
                      </c:pt>
                      <c:pt idx="1172">
                        <c:v>1.1719999999999999</c:v>
                      </c:pt>
                      <c:pt idx="1173">
                        <c:v>1.173</c:v>
                      </c:pt>
                      <c:pt idx="1174">
                        <c:v>1.1739999999999999</c:v>
                      </c:pt>
                      <c:pt idx="1175">
                        <c:v>1.175</c:v>
                      </c:pt>
                      <c:pt idx="1176">
                        <c:v>1.1759999999999999</c:v>
                      </c:pt>
                      <c:pt idx="1177">
                        <c:v>1.177</c:v>
                      </c:pt>
                      <c:pt idx="1178">
                        <c:v>1.1779999999999999</c:v>
                      </c:pt>
                      <c:pt idx="1179">
                        <c:v>1.179</c:v>
                      </c:pt>
                      <c:pt idx="1180">
                        <c:v>1.18</c:v>
                      </c:pt>
                      <c:pt idx="1181">
                        <c:v>1.181</c:v>
                      </c:pt>
                      <c:pt idx="1182">
                        <c:v>1.1819999999999999</c:v>
                      </c:pt>
                      <c:pt idx="1183">
                        <c:v>1.1830000000000001</c:v>
                      </c:pt>
                      <c:pt idx="1184">
                        <c:v>1.1839999999999999</c:v>
                      </c:pt>
                      <c:pt idx="1185">
                        <c:v>1.1850000000000001</c:v>
                      </c:pt>
                      <c:pt idx="1186">
                        <c:v>1.1859999999999999</c:v>
                      </c:pt>
                      <c:pt idx="1187">
                        <c:v>1.1870000000000001</c:v>
                      </c:pt>
                      <c:pt idx="1188">
                        <c:v>1.1879999999999999</c:v>
                      </c:pt>
                      <c:pt idx="1189">
                        <c:v>1.1890000000000001</c:v>
                      </c:pt>
                      <c:pt idx="1190">
                        <c:v>1.19</c:v>
                      </c:pt>
                      <c:pt idx="1191">
                        <c:v>1.1910000000000001</c:v>
                      </c:pt>
                      <c:pt idx="1192">
                        <c:v>1.1919999999999999</c:v>
                      </c:pt>
                      <c:pt idx="1193">
                        <c:v>1.1930000000000001</c:v>
                      </c:pt>
                      <c:pt idx="1194">
                        <c:v>1.194</c:v>
                      </c:pt>
                      <c:pt idx="1195">
                        <c:v>1.1950000000000001</c:v>
                      </c:pt>
                      <c:pt idx="1196">
                        <c:v>1.196</c:v>
                      </c:pt>
                      <c:pt idx="1197">
                        <c:v>1.1970000000000001</c:v>
                      </c:pt>
                      <c:pt idx="1198">
                        <c:v>1.198</c:v>
                      </c:pt>
                      <c:pt idx="1199">
                        <c:v>1.1990000000000001</c:v>
                      </c:pt>
                      <c:pt idx="1200">
                        <c:v>1.2</c:v>
                      </c:pt>
                      <c:pt idx="1201">
                        <c:v>1.2010000000000001</c:v>
                      </c:pt>
                      <c:pt idx="1202">
                        <c:v>1.202</c:v>
                      </c:pt>
                      <c:pt idx="1203">
                        <c:v>1.2030000000000001</c:v>
                      </c:pt>
                      <c:pt idx="1204">
                        <c:v>1.204</c:v>
                      </c:pt>
                      <c:pt idx="1205">
                        <c:v>1.2050000000000001</c:v>
                      </c:pt>
                      <c:pt idx="1206">
                        <c:v>1.206</c:v>
                      </c:pt>
                      <c:pt idx="1207">
                        <c:v>1.2070000000000001</c:v>
                      </c:pt>
                      <c:pt idx="1208">
                        <c:v>1.208</c:v>
                      </c:pt>
                      <c:pt idx="1209">
                        <c:v>1.2090000000000001</c:v>
                      </c:pt>
                      <c:pt idx="1210">
                        <c:v>1.21</c:v>
                      </c:pt>
                      <c:pt idx="1211">
                        <c:v>1.2110000000000001</c:v>
                      </c:pt>
                      <c:pt idx="1212">
                        <c:v>1.212</c:v>
                      </c:pt>
                      <c:pt idx="1213">
                        <c:v>1.2130000000000001</c:v>
                      </c:pt>
                      <c:pt idx="1214">
                        <c:v>1.214</c:v>
                      </c:pt>
                      <c:pt idx="1215">
                        <c:v>1.2150000000000001</c:v>
                      </c:pt>
                      <c:pt idx="1216">
                        <c:v>1.216</c:v>
                      </c:pt>
                      <c:pt idx="1217">
                        <c:v>1.2170000000000001</c:v>
                      </c:pt>
                      <c:pt idx="1218">
                        <c:v>1.218</c:v>
                      </c:pt>
                      <c:pt idx="1219">
                        <c:v>1.2190000000000001</c:v>
                      </c:pt>
                      <c:pt idx="1220">
                        <c:v>1.22</c:v>
                      </c:pt>
                      <c:pt idx="1221">
                        <c:v>1.2210000000000001</c:v>
                      </c:pt>
                      <c:pt idx="1222">
                        <c:v>1.222</c:v>
                      </c:pt>
                      <c:pt idx="1223">
                        <c:v>1.2230000000000001</c:v>
                      </c:pt>
                      <c:pt idx="1224">
                        <c:v>1.224</c:v>
                      </c:pt>
                      <c:pt idx="1225">
                        <c:v>1.2250000000000001</c:v>
                      </c:pt>
                      <c:pt idx="1226">
                        <c:v>1.226</c:v>
                      </c:pt>
                      <c:pt idx="1227">
                        <c:v>1.2270000000000001</c:v>
                      </c:pt>
                      <c:pt idx="1228">
                        <c:v>1.228</c:v>
                      </c:pt>
                      <c:pt idx="1229">
                        <c:v>1.2290000000000001</c:v>
                      </c:pt>
                      <c:pt idx="1230">
                        <c:v>1.23</c:v>
                      </c:pt>
                      <c:pt idx="1231">
                        <c:v>1.2310000000000001</c:v>
                      </c:pt>
                      <c:pt idx="1232">
                        <c:v>1.232</c:v>
                      </c:pt>
                      <c:pt idx="1233">
                        <c:v>1.2330000000000001</c:v>
                      </c:pt>
                      <c:pt idx="1234">
                        <c:v>1.234</c:v>
                      </c:pt>
                      <c:pt idx="1235">
                        <c:v>1.2350000000000001</c:v>
                      </c:pt>
                      <c:pt idx="1236">
                        <c:v>1.236</c:v>
                      </c:pt>
                      <c:pt idx="1237">
                        <c:v>1.2370000000000001</c:v>
                      </c:pt>
                      <c:pt idx="1238">
                        <c:v>1.238</c:v>
                      </c:pt>
                      <c:pt idx="1239">
                        <c:v>1.2390000000000001</c:v>
                      </c:pt>
                      <c:pt idx="1240">
                        <c:v>1.24</c:v>
                      </c:pt>
                      <c:pt idx="1241">
                        <c:v>1.2410000000000001</c:v>
                      </c:pt>
                      <c:pt idx="1242">
                        <c:v>1.242</c:v>
                      </c:pt>
                      <c:pt idx="1243">
                        <c:v>1.2430000000000001</c:v>
                      </c:pt>
                      <c:pt idx="1244">
                        <c:v>1.244</c:v>
                      </c:pt>
                      <c:pt idx="1245">
                        <c:v>1.2450000000000001</c:v>
                      </c:pt>
                      <c:pt idx="1246">
                        <c:v>1.246</c:v>
                      </c:pt>
                      <c:pt idx="1247">
                        <c:v>1.2470000000000001</c:v>
                      </c:pt>
                      <c:pt idx="1248">
                        <c:v>1.248</c:v>
                      </c:pt>
                      <c:pt idx="1249">
                        <c:v>1.2490000000000001</c:v>
                      </c:pt>
                      <c:pt idx="1250">
                        <c:v>1.25</c:v>
                      </c:pt>
                      <c:pt idx="1251">
                        <c:v>1.2509999999999999</c:v>
                      </c:pt>
                      <c:pt idx="1252">
                        <c:v>1.252</c:v>
                      </c:pt>
                      <c:pt idx="1253">
                        <c:v>1.2529999999999999</c:v>
                      </c:pt>
                      <c:pt idx="1254">
                        <c:v>1.254</c:v>
                      </c:pt>
                      <c:pt idx="1255">
                        <c:v>1.2549999999999999</c:v>
                      </c:pt>
                      <c:pt idx="1256">
                        <c:v>1.256</c:v>
                      </c:pt>
                      <c:pt idx="1257">
                        <c:v>1.2569999999999999</c:v>
                      </c:pt>
                      <c:pt idx="1258">
                        <c:v>1.258</c:v>
                      </c:pt>
                      <c:pt idx="1259">
                        <c:v>1.2589999999999999</c:v>
                      </c:pt>
                      <c:pt idx="1260">
                        <c:v>1.26</c:v>
                      </c:pt>
                      <c:pt idx="1261">
                        <c:v>1.2609999999999999</c:v>
                      </c:pt>
                      <c:pt idx="1262">
                        <c:v>1.262</c:v>
                      </c:pt>
                      <c:pt idx="1263">
                        <c:v>1.2629999999999999</c:v>
                      </c:pt>
                      <c:pt idx="1264">
                        <c:v>1.264</c:v>
                      </c:pt>
                      <c:pt idx="1265">
                        <c:v>1.2649999999999999</c:v>
                      </c:pt>
                      <c:pt idx="1266">
                        <c:v>1.266</c:v>
                      </c:pt>
                      <c:pt idx="1267">
                        <c:v>1.2669999999999999</c:v>
                      </c:pt>
                      <c:pt idx="1268">
                        <c:v>1.268</c:v>
                      </c:pt>
                      <c:pt idx="1269">
                        <c:v>1.2689999999999999</c:v>
                      </c:pt>
                      <c:pt idx="1270">
                        <c:v>1.27</c:v>
                      </c:pt>
                      <c:pt idx="1271">
                        <c:v>1.2709999999999999</c:v>
                      </c:pt>
                      <c:pt idx="1272">
                        <c:v>1.272</c:v>
                      </c:pt>
                      <c:pt idx="1273">
                        <c:v>1.2729999999999999</c:v>
                      </c:pt>
                      <c:pt idx="1274">
                        <c:v>1.274</c:v>
                      </c:pt>
                      <c:pt idx="1275">
                        <c:v>1.2749999999999999</c:v>
                      </c:pt>
                      <c:pt idx="1276">
                        <c:v>1.276</c:v>
                      </c:pt>
                      <c:pt idx="1277">
                        <c:v>1.2769999999999999</c:v>
                      </c:pt>
                      <c:pt idx="1278">
                        <c:v>1.278</c:v>
                      </c:pt>
                      <c:pt idx="1279">
                        <c:v>1.2789999999999999</c:v>
                      </c:pt>
                      <c:pt idx="1280">
                        <c:v>1.28</c:v>
                      </c:pt>
                      <c:pt idx="1281">
                        <c:v>1.2809999999999999</c:v>
                      </c:pt>
                      <c:pt idx="1282">
                        <c:v>1.282</c:v>
                      </c:pt>
                      <c:pt idx="1283">
                        <c:v>1.2829999999999999</c:v>
                      </c:pt>
                      <c:pt idx="1284">
                        <c:v>1.284</c:v>
                      </c:pt>
                      <c:pt idx="1285">
                        <c:v>1.2849999999999999</c:v>
                      </c:pt>
                      <c:pt idx="1286">
                        <c:v>1.286</c:v>
                      </c:pt>
                      <c:pt idx="1287">
                        <c:v>1.2869999999999999</c:v>
                      </c:pt>
                      <c:pt idx="1288">
                        <c:v>1.288</c:v>
                      </c:pt>
                      <c:pt idx="1289">
                        <c:v>1.2889999999999999</c:v>
                      </c:pt>
                      <c:pt idx="1290">
                        <c:v>1.29</c:v>
                      </c:pt>
                      <c:pt idx="1291">
                        <c:v>1.2909999999999999</c:v>
                      </c:pt>
                      <c:pt idx="1292">
                        <c:v>1.292</c:v>
                      </c:pt>
                      <c:pt idx="1293">
                        <c:v>1.2929999999999999</c:v>
                      </c:pt>
                      <c:pt idx="1294">
                        <c:v>1.294</c:v>
                      </c:pt>
                      <c:pt idx="1295">
                        <c:v>1.2949999999999999</c:v>
                      </c:pt>
                      <c:pt idx="1296">
                        <c:v>1.296</c:v>
                      </c:pt>
                      <c:pt idx="1297">
                        <c:v>1.2969999999999999</c:v>
                      </c:pt>
                      <c:pt idx="1298">
                        <c:v>1.298</c:v>
                      </c:pt>
                      <c:pt idx="1299">
                        <c:v>1.2989999999999999</c:v>
                      </c:pt>
                      <c:pt idx="1300">
                        <c:v>1.3</c:v>
                      </c:pt>
                      <c:pt idx="1301">
                        <c:v>1.3009999999999999</c:v>
                      </c:pt>
                      <c:pt idx="1302">
                        <c:v>1.302</c:v>
                      </c:pt>
                      <c:pt idx="1303">
                        <c:v>1.3029999999999999</c:v>
                      </c:pt>
                      <c:pt idx="1304">
                        <c:v>1.304</c:v>
                      </c:pt>
                      <c:pt idx="1305">
                        <c:v>1.3049999999999999</c:v>
                      </c:pt>
                      <c:pt idx="1306">
                        <c:v>1.306</c:v>
                      </c:pt>
                      <c:pt idx="1307">
                        <c:v>1.3069999999999999</c:v>
                      </c:pt>
                      <c:pt idx="1308">
                        <c:v>1.3080000000000001</c:v>
                      </c:pt>
                      <c:pt idx="1309">
                        <c:v>1.3089999999999999</c:v>
                      </c:pt>
                      <c:pt idx="1310">
                        <c:v>1.31</c:v>
                      </c:pt>
                      <c:pt idx="1311">
                        <c:v>1.3109999999999999</c:v>
                      </c:pt>
                      <c:pt idx="1312">
                        <c:v>1.3120000000000001</c:v>
                      </c:pt>
                      <c:pt idx="1313">
                        <c:v>1.3129999999999999</c:v>
                      </c:pt>
                      <c:pt idx="1314">
                        <c:v>1.3140000000000001</c:v>
                      </c:pt>
                      <c:pt idx="1315">
                        <c:v>1.3149999999999999</c:v>
                      </c:pt>
                      <c:pt idx="1316">
                        <c:v>1.3160000000000001</c:v>
                      </c:pt>
                      <c:pt idx="1317">
                        <c:v>1.3169999999999999</c:v>
                      </c:pt>
                      <c:pt idx="1318">
                        <c:v>1.3180000000000001</c:v>
                      </c:pt>
                      <c:pt idx="1319">
                        <c:v>1.319</c:v>
                      </c:pt>
                      <c:pt idx="1320">
                        <c:v>1.32</c:v>
                      </c:pt>
                      <c:pt idx="1321">
                        <c:v>1.321</c:v>
                      </c:pt>
                      <c:pt idx="1322">
                        <c:v>1.3220000000000001</c:v>
                      </c:pt>
                      <c:pt idx="1323">
                        <c:v>1.323</c:v>
                      </c:pt>
                      <c:pt idx="1324">
                        <c:v>1.3240000000000001</c:v>
                      </c:pt>
                      <c:pt idx="1325">
                        <c:v>1.325</c:v>
                      </c:pt>
                      <c:pt idx="1326">
                        <c:v>1.3260000000000001</c:v>
                      </c:pt>
                      <c:pt idx="1327">
                        <c:v>1.327</c:v>
                      </c:pt>
                      <c:pt idx="1328">
                        <c:v>1.3280000000000001</c:v>
                      </c:pt>
                      <c:pt idx="1329">
                        <c:v>1.329</c:v>
                      </c:pt>
                      <c:pt idx="1330">
                        <c:v>1.33</c:v>
                      </c:pt>
                      <c:pt idx="1331">
                        <c:v>1.331</c:v>
                      </c:pt>
                      <c:pt idx="1332">
                        <c:v>1.3320000000000001</c:v>
                      </c:pt>
                      <c:pt idx="1333">
                        <c:v>1.333</c:v>
                      </c:pt>
                      <c:pt idx="1334">
                        <c:v>1.3340000000000001</c:v>
                      </c:pt>
                      <c:pt idx="1335">
                        <c:v>1.335</c:v>
                      </c:pt>
                      <c:pt idx="1336">
                        <c:v>1.3360000000000001</c:v>
                      </c:pt>
                      <c:pt idx="1337">
                        <c:v>1.337</c:v>
                      </c:pt>
                      <c:pt idx="1338">
                        <c:v>1.3380000000000001</c:v>
                      </c:pt>
                      <c:pt idx="1339">
                        <c:v>1.339</c:v>
                      </c:pt>
                      <c:pt idx="1340">
                        <c:v>1.34</c:v>
                      </c:pt>
                      <c:pt idx="1341">
                        <c:v>1.341</c:v>
                      </c:pt>
                      <c:pt idx="1342">
                        <c:v>1.3420000000000001</c:v>
                      </c:pt>
                      <c:pt idx="1343">
                        <c:v>1.343</c:v>
                      </c:pt>
                      <c:pt idx="1344">
                        <c:v>1.3440000000000001</c:v>
                      </c:pt>
                      <c:pt idx="1345">
                        <c:v>1.345</c:v>
                      </c:pt>
                      <c:pt idx="1346">
                        <c:v>1.3460000000000001</c:v>
                      </c:pt>
                      <c:pt idx="1347">
                        <c:v>1.347</c:v>
                      </c:pt>
                      <c:pt idx="1348">
                        <c:v>1.3480000000000001</c:v>
                      </c:pt>
                      <c:pt idx="1349">
                        <c:v>1.349</c:v>
                      </c:pt>
                      <c:pt idx="1350">
                        <c:v>1.35</c:v>
                      </c:pt>
                      <c:pt idx="1351">
                        <c:v>1.351</c:v>
                      </c:pt>
                      <c:pt idx="1352">
                        <c:v>1.3520000000000001</c:v>
                      </c:pt>
                      <c:pt idx="1353">
                        <c:v>1.353</c:v>
                      </c:pt>
                      <c:pt idx="1354">
                        <c:v>1.3540000000000001</c:v>
                      </c:pt>
                      <c:pt idx="1355">
                        <c:v>1.355</c:v>
                      </c:pt>
                      <c:pt idx="1356">
                        <c:v>1.3560000000000001</c:v>
                      </c:pt>
                      <c:pt idx="1357">
                        <c:v>1.357</c:v>
                      </c:pt>
                      <c:pt idx="1358">
                        <c:v>1.3580000000000001</c:v>
                      </c:pt>
                      <c:pt idx="1359">
                        <c:v>1.359</c:v>
                      </c:pt>
                      <c:pt idx="1360">
                        <c:v>1.36</c:v>
                      </c:pt>
                      <c:pt idx="1361">
                        <c:v>1.361</c:v>
                      </c:pt>
                      <c:pt idx="1362">
                        <c:v>1.3620000000000001</c:v>
                      </c:pt>
                      <c:pt idx="1363">
                        <c:v>1.363</c:v>
                      </c:pt>
                      <c:pt idx="1364">
                        <c:v>1.3640000000000001</c:v>
                      </c:pt>
                      <c:pt idx="1365">
                        <c:v>1.365</c:v>
                      </c:pt>
                      <c:pt idx="1366">
                        <c:v>1.3660000000000001</c:v>
                      </c:pt>
                      <c:pt idx="1367">
                        <c:v>1.367</c:v>
                      </c:pt>
                      <c:pt idx="1368">
                        <c:v>1.3680000000000001</c:v>
                      </c:pt>
                      <c:pt idx="1369">
                        <c:v>1.369</c:v>
                      </c:pt>
                      <c:pt idx="1370">
                        <c:v>1.37</c:v>
                      </c:pt>
                      <c:pt idx="1371">
                        <c:v>1.371</c:v>
                      </c:pt>
                      <c:pt idx="1372">
                        <c:v>1.3720000000000001</c:v>
                      </c:pt>
                      <c:pt idx="1373">
                        <c:v>1.373</c:v>
                      </c:pt>
                      <c:pt idx="1374">
                        <c:v>1.3740000000000001</c:v>
                      </c:pt>
                      <c:pt idx="1375">
                        <c:v>1.375</c:v>
                      </c:pt>
                      <c:pt idx="1376">
                        <c:v>1.3759999999999999</c:v>
                      </c:pt>
                      <c:pt idx="1377">
                        <c:v>1.377</c:v>
                      </c:pt>
                      <c:pt idx="1378">
                        <c:v>1.3779999999999999</c:v>
                      </c:pt>
                      <c:pt idx="1379">
                        <c:v>1.379</c:v>
                      </c:pt>
                      <c:pt idx="1380">
                        <c:v>1.38</c:v>
                      </c:pt>
                      <c:pt idx="1381">
                        <c:v>1.381</c:v>
                      </c:pt>
                      <c:pt idx="1382">
                        <c:v>1.3819999999999999</c:v>
                      </c:pt>
                      <c:pt idx="1383">
                        <c:v>1.383</c:v>
                      </c:pt>
                      <c:pt idx="1384">
                        <c:v>1.3839999999999999</c:v>
                      </c:pt>
                      <c:pt idx="1385">
                        <c:v>1.385</c:v>
                      </c:pt>
                      <c:pt idx="1386">
                        <c:v>1.3859999999999999</c:v>
                      </c:pt>
                      <c:pt idx="1387">
                        <c:v>1.387</c:v>
                      </c:pt>
                      <c:pt idx="1388">
                        <c:v>1.3879999999999999</c:v>
                      </c:pt>
                      <c:pt idx="1389">
                        <c:v>1.389</c:v>
                      </c:pt>
                      <c:pt idx="1390">
                        <c:v>1.39</c:v>
                      </c:pt>
                      <c:pt idx="1391">
                        <c:v>1.391</c:v>
                      </c:pt>
                      <c:pt idx="1392">
                        <c:v>1.3919999999999999</c:v>
                      </c:pt>
                      <c:pt idx="1393">
                        <c:v>1.393</c:v>
                      </c:pt>
                      <c:pt idx="1394">
                        <c:v>1.3939999999999999</c:v>
                      </c:pt>
                      <c:pt idx="1395">
                        <c:v>1.395</c:v>
                      </c:pt>
                      <c:pt idx="1396">
                        <c:v>1.3959999999999999</c:v>
                      </c:pt>
                      <c:pt idx="1397">
                        <c:v>1.397</c:v>
                      </c:pt>
                      <c:pt idx="1398">
                        <c:v>1.3979999999999999</c:v>
                      </c:pt>
                      <c:pt idx="1399">
                        <c:v>1.399</c:v>
                      </c:pt>
                      <c:pt idx="1400">
                        <c:v>1.4</c:v>
                      </c:pt>
                      <c:pt idx="1401">
                        <c:v>1.401</c:v>
                      </c:pt>
                      <c:pt idx="1402">
                        <c:v>1.4019999999999999</c:v>
                      </c:pt>
                      <c:pt idx="1403">
                        <c:v>1.403</c:v>
                      </c:pt>
                      <c:pt idx="1404">
                        <c:v>1.4039999999999999</c:v>
                      </c:pt>
                      <c:pt idx="1405">
                        <c:v>1.405</c:v>
                      </c:pt>
                      <c:pt idx="1406">
                        <c:v>1.4059999999999999</c:v>
                      </c:pt>
                      <c:pt idx="1407">
                        <c:v>1.407</c:v>
                      </c:pt>
                      <c:pt idx="1408">
                        <c:v>1.4079999999999999</c:v>
                      </c:pt>
                      <c:pt idx="1409">
                        <c:v>1.409</c:v>
                      </c:pt>
                      <c:pt idx="1410">
                        <c:v>1.41</c:v>
                      </c:pt>
                      <c:pt idx="1411">
                        <c:v>1.411</c:v>
                      </c:pt>
                      <c:pt idx="1412">
                        <c:v>1.4119999999999999</c:v>
                      </c:pt>
                      <c:pt idx="1413">
                        <c:v>1.413</c:v>
                      </c:pt>
                      <c:pt idx="1414">
                        <c:v>1.4139999999999999</c:v>
                      </c:pt>
                      <c:pt idx="1415">
                        <c:v>1.415</c:v>
                      </c:pt>
                      <c:pt idx="1416">
                        <c:v>1.4159999999999999</c:v>
                      </c:pt>
                      <c:pt idx="1417">
                        <c:v>1.417</c:v>
                      </c:pt>
                      <c:pt idx="1418">
                        <c:v>1.4179999999999999</c:v>
                      </c:pt>
                      <c:pt idx="1419">
                        <c:v>1.419</c:v>
                      </c:pt>
                      <c:pt idx="1420">
                        <c:v>1.42</c:v>
                      </c:pt>
                      <c:pt idx="1421">
                        <c:v>1.421</c:v>
                      </c:pt>
                      <c:pt idx="1422">
                        <c:v>1.4219999999999999</c:v>
                      </c:pt>
                      <c:pt idx="1423">
                        <c:v>1.423</c:v>
                      </c:pt>
                      <c:pt idx="1424">
                        <c:v>1.4239999999999999</c:v>
                      </c:pt>
                      <c:pt idx="1425">
                        <c:v>1.425</c:v>
                      </c:pt>
                      <c:pt idx="1426">
                        <c:v>1.4259999999999999</c:v>
                      </c:pt>
                      <c:pt idx="1427">
                        <c:v>1.427</c:v>
                      </c:pt>
                      <c:pt idx="1428">
                        <c:v>1.4279999999999999</c:v>
                      </c:pt>
                      <c:pt idx="1429">
                        <c:v>1.429</c:v>
                      </c:pt>
                      <c:pt idx="1430">
                        <c:v>1.43</c:v>
                      </c:pt>
                      <c:pt idx="1431">
                        <c:v>1.431</c:v>
                      </c:pt>
                      <c:pt idx="1432">
                        <c:v>1.4319999999999999</c:v>
                      </c:pt>
                      <c:pt idx="1433">
                        <c:v>1.4330000000000001</c:v>
                      </c:pt>
                      <c:pt idx="1434">
                        <c:v>1.4339999999999999</c:v>
                      </c:pt>
                      <c:pt idx="1435">
                        <c:v>1.4350000000000001</c:v>
                      </c:pt>
                      <c:pt idx="1436">
                        <c:v>1.4359999999999999</c:v>
                      </c:pt>
                      <c:pt idx="1437">
                        <c:v>1.4370000000000001</c:v>
                      </c:pt>
                      <c:pt idx="1438">
                        <c:v>1.4379999999999999</c:v>
                      </c:pt>
                      <c:pt idx="1439">
                        <c:v>1.4390000000000001</c:v>
                      </c:pt>
                      <c:pt idx="1440">
                        <c:v>1.44</c:v>
                      </c:pt>
                      <c:pt idx="1441">
                        <c:v>1.4410000000000001</c:v>
                      </c:pt>
                      <c:pt idx="1442">
                        <c:v>1.4419999999999999</c:v>
                      </c:pt>
                      <c:pt idx="1443">
                        <c:v>1.4430000000000001</c:v>
                      </c:pt>
                      <c:pt idx="1444">
                        <c:v>1.444</c:v>
                      </c:pt>
                      <c:pt idx="1445">
                        <c:v>1.4450000000000001</c:v>
                      </c:pt>
                      <c:pt idx="1446">
                        <c:v>1.446</c:v>
                      </c:pt>
                      <c:pt idx="1447">
                        <c:v>1.4470000000000001</c:v>
                      </c:pt>
                      <c:pt idx="1448">
                        <c:v>1.448</c:v>
                      </c:pt>
                      <c:pt idx="1449">
                        <c:v>1.4490000000000001</c:v>
                      </c:pt>
                      <c:pt idx="1450">
                        <c:v>1.45</c:v>
                      </c:pt>
                      <c:pt idx="1451">
                        <c:v>1.4510000000000001</c:v>
                      </c:pt>
                      <c:pt idx="1452">
                        <c:v>1.452</c:v>
                      </c:pt>
                      <c:pt idx="1453">
                        <c:v>1.4530000000000001</c:v>
                      </c:pt>
                      <c:pt idx="1454">
                        <c:v>1.454</c:v>
                      </c:pt>
                      <c:pt idx="1455">
                        <c:v>1.4550000000000001</c:v>
                      </c:pt>
                      <c:pt idx="1456">
                        <c:v>1.456</c:v>
                      </c:pt>
                      <c:pt idx="1457">
                        <c:v>1.4570000000000001</c:v>
                      </c:pt>
                      <c:pt idx="1458">
                        <c:v>1.458</c:v>
                      </c:pt>
                      <c:pt idx="1459">
                        <c:v>1.4590000000000001</c:v>
                      </c:pt>
                      <c:pt idx="1460">
                        <c:v>1.46</c:v>
                      </c:pt>
                      <c:pt idx="1461">
                        <c:v>1.4610000000000001</c:v>
                      </c:pt>
                      <c:pt idx="1462">
                        <c:v>1.462</c:v>
                      </c:pt>
                      <c:pt idx="1463">
                        <c:v>1.4630000000000001</c:v>
                      </c:pt>
                      <c:pt idx="1464">
                        <c:v>1.464</c:v>
                      </c:pt>
                      <c:pt idx="1465">
                        <c:v>1.4650000000000001</c:v>
                      </c:pt>
                      <c:pt idx="1466">
                        <c:v>1.466</c:v>
                      </c:pt>
                      <c:pt idx="1467">
                        <c:v>1.4670000000000001</c:v>
                      </c:pt>
                      <c:pt idx="1468">
                        <c:v>1.468</c:v>
                      </c:pt>
                      <c:pt idx="1469">
                        <c:v>1.4690000000000001</c:v>
                      </c:pt>
                      <c:pt idx="1470">
                        <c:v>1.47</c:v>
                      </c:pt>
                      <c:pt idx="1471">
                        <c:v>1.4710000000000001</c:v>
                      </c:pt>
                      <c:pt idx="1472">
                        <c:v>1.472</c:v>
                      </c:pt>
                      <c:pt idx="1473">
                        <c:v>1.4730000000000001</c:v>
                      </c:pt>
                      <c:pt idx="1474">
                        <c:v>1.474</c:v>
                      </c:pt>
                      <c:pt idx="1475">
                        <c:v>1.4750000000000001</c:v>
                      </c:pt>
                      <c:pt idx="1476">
                        <c:v>1.476</c:v>
                      </c:pt>
                      <c:pt idx="1477">
                        <c:v>1.4770000000000001</c:v>
                      </c:pt>
                      <c:pt idx="1478">
                        <c:v>1.478</c:v>
                      </c:pt>
                      <c:pt idx="1479">
                        <c:v>1.4790000000000001</c:v>
                      </c:pt>
                      <c:pt idx="1480">
                        <c:v>1.48</c:v>
                      </c:pt>
                      <c:pt idx="1481">
                        <c:v>1.4810000000000001</c:v>
                      </c:pt>
                      <c:pt idx="1482">
                        <c:v>1.482</c:v>
                      </c:pt>
                      <c:pt idx="1483">
                        <c:v>1.4830000000000001</c:v>
                      </c:pt>
                      <c:pt idx="1484">
                        <c:v>1.484</c:v>
                      </c:pt>
                      <c:pt idx="1485">
                        <c:v>1.4850000000000001</c:v>
                      </c:pt>
                      <c:pt idx="1486">
                        <c:v>1.486</c:v>
                      </c:pt>
                      <c:pt idx="1487">
                        <c:v>1.4870000000000001</c:v>
                      </c:pt>
                      <c:pt idx="1488">
                        <c:v>1.488</c:v>
                      </c:pt>
                      <c:pt idx="1489">
                        <c:v>1.4890000000000001</c:v>
                      </c:pt>
                      <c:pt idx="1490">
                        <c:v>1.49</c:v>
                      </c:pt>
                      <c:pt idx="1491">
                        <c:v>1.4910000000000001</c:v>
                      </c:pt>
                      <c:pt idx="1492">
                        <c:v>1.492</c:v>
                      </c:pt>
                      <c:pt idx="1493">
                        <c:v>1.4930000000000001</c:v>
                      </c:pt>
                      <c:pt idx="1494">
                        <c:v>1.494</c:v>
                      </c:pt>
                      <c:pt idx="1495">
                        <c:v>1.4950000000000001</c:v>
                      </c:pt>
                      <c:pt idx="1496">
                        <c:v>1.496</c:v>
                      </c:pt>
                      <c:pt idx="1497">
                        <c:v>1.4970000000000001</c:v>
                      </c:pt>
                      <c:pt idx="1498">
                        <c:v>1.498</c:v>
                      </c:pt>
                      <c:pt idx="1499">
                        <c:v>1.4990000000000001</c:v>
                      </c:pt>
                      <c:pt idx="1500">
                        <c:v>1.5</c:v>
                      </c:pt>
                      <c:pt idx="1501">
                        <c:v>1.5009999999999999</c:v>
                      </c:pt>
                      <c:pt idx="1502">
                        <c:v>1.502</c:v>
                      </c:pt>
                      <c:pt idx="1503">
                        <c:v>1.5029999999999999</c:v>
                      </c:pt>
                      <c:pt idx="1504">
                        <c:v>1.504</c:v>
                      </c:pt>
                      <c:pt idx="1505">
                        <c:v>1.5049999999999999</c:v>
                      </c:pt>
                      <c:pt idx="1506">
                        <c:v>1.506</c:v>
                      </c:pt>
                      <c:pt idx="1507">
                        <c:v>1.5069999999999999</c:v>
                      </c:pt>
                      <c:pt idx="1508">
                        <c:v>1.508</c:v>
                      </c:pt>
                      <c:pt idx="1509">
                        <c:v>1.5089999999999999</c:v>
                      </c:pt>
                      <c:pt idx="1510">
                        <c:v>1.51</c:v>
                      </c:pt>
                      <c:pt idx="1511">
                        <c:v>1.5109999999999999</c:v>
                      </c:pt>
                      <c:pt idx="1512">
                        <c:v>1.512</c:v>
                      </c:pt>
                      <c:pt idx="1513">
                        <c:v>1.5129999999999999</c:v>
                      </c:pt>
                      <c:pt idx="1514">
                        <c:v>1.514</c:v>
                      </c:pt>
                      <c:pt idx="1515">
                        <c:v>1.5149999999999999</c:v>
                      </c:pt>
                      <c:pt idx="1516">
                        <c:v>1.516</c:v>
                      </c:pt>
                      <c:pt idx="1517">
                        <c:v>1.5169999999999999</c:v>
                      </c:pt>
                      <c:pt idx="1518">
                        <c:v>1.518</c:v>
                      </c:pt>
                      <c:pt idx="1519">
                        <c:v>1.5189999999999999</c:v>
                      </c:pt>
                      <c:pt idx="1520">
                        <c:v>1.52</c:v>
                      </c:pt>
                      <c:pt idx="1521">
                        <c:v>1.5209999999999999</c:v>
                      </c:pt>
                      <c:pt idx="1522">
                        <c:v>1.522</c:v>
                      </c:pt>
                      <c:pt idx="1523">
                        <c:v>1.5229999999999999</c:v>
                      </c:pt>
                      <c:pt idx="1524">
                        <c:v>1.524</c:v>
                      </c:pt>
                      <c:pt idx="1525">
                        <c:v>1.5249999999999999</c:v>
                      </c:pt>
                      <c:pt idx="1526">
                        <c:v>1.526</c:v>
                      </c:pt>
                      <c:pt idx="1527">
                        <c:v>1.5269999999999999</c:v>
                      </c:pt>
                      <c:pt idx="1528">
                        <c:v>1.528</c:v>
                      </c:pt>
                      <c:pt idx="1529">
                        <c:v>1.5289999999999999</c:v>
                      </c:pt>
                      <c:pt idx="1530">
                        <c:v>1.53</c:v>
                      </c:pt>
                      <c:pt idx="1531">
                        <c:v>1.5309999999999999</c:v>
                      </c:pt>
                      <c:pt idx="1532">
                        <c:v>1.532</c:v>
                      </c:pt>
                      <c:pt idx="1533">
                        <c:v>1.5329999999999999</c:v>
                      </c:pt>
                      <c:pt idx="1534">
                        <c:v>1.534</c:v>
                      </c:pt>
                      <c:pt idx="1535">
                        <c:v>1.5349999999999999</c:v>
                      </c:pt>
                      <c:pt idx="1536">
                        <c:v>1.536</c:v>
                      </c:pt>
                      <c:pt idx="1537">
                        <c:v>1.5369999999999999</c:v>
                      </c:pt>
                      <c:pt idx="1538">
                        <c:v>1.538</c:v>
                      </c:pt>
                      <c:pt idx="1539">
                        <c:v>1.5389999999999999</c:v>
                      </c:pt>
                      <c:pt idx="1540">
                        <c:v>1.54</c:v>
                      </c:pt>
                      <c:pt idx="1541">
                        <c:v>1.5409999999999999</c:v>
                      </c:pt>
                      <c:pt idx="1542">
                        <c:v>1.542</c:v>
                      </c:pt>
                      <c:pt idx="1543">
                        <c:v>1.5429999999999999</c:v>
                      </c:pt>
                      <c:pt idx="1544">
                        <c:v>1.544</c:v>
                      </c:pt>
                      <c:pt idx="1545">
                        <c:v>1.5449999999999999</c:v>
                      </c:pt>
                      <c:pt idx="1546">
                        <c:v>1.546</c:v>
                      </c:pt>
                      <c:pt idx="1547">
                        <c:v>1.5469999999999999</c:v>
                      </c:pt>
                      <c:pt idx="1548">
                        <c:v>1.548</c:v>
                      </c:pt>
                      <c:pt idx="1549">
                        <c:v>1.5489999999999999</c:v>
                      </c:pt>
                      <c:pt idx="1550">
                        <c:v>1.55</c:v>
                      </c:pt>
                      <c:pt idx="1551">
                        <c:v>1.5509999999999999</c:v>
                      </c:pt>
                      <c:pt idx="1552">
                        <c:v>1.552</c:v>
                      </c:pt>
                      <c:pt idx="1553">
                        <c:v>1.5529999999999999</c:v>
                      </c:pt>
                      <c:pt idx="1554">
                        <c:v>1.554</c:v>
                      </c:pt>
                      <c:pt idx="1555">
                        <c:v>1.5549999999999999</c:v>
                      </c:pt>
                      <c:pt idx="1556">
                        <c:v>1.556</c:v>
                      </c:pt>
                      <c:pt idx="1557">
                        <c:v>1.5569999999999999</c:v>
                      </c:pt>
                      <c:pt idx="1558">
                        <c:v>1.5580000000000001</c:v>
                      </c:pt>
                      <c:pt idx="1559">
                        <c:v>1.5589999999999999</c:v>
                      </c:pt>
                      <c:pt idx="1560">
                        <c:v>1.56</c:v>
                      </c:pt>
                      <c:pt idx="1561">
                        <c:v>1.5609999999999999</c:v>
                      </c:pt>
                      <c:pt idx="1562">
                        <c:v>1.5620000000000001</c:v>
                      </c:pt>
                      <c:pt idx="1563">
                        <c:v>1.5629999999999999</c:v>
                      </c:pt>
                      <c:pt idx="1564">
                        <c:v>1.5640000000000001</c:v>
                      </c:pt>
                      <c:pt idx="1565">
                        <c:v>1.5649999999999999</c:v>
                      </c:pt>
                      <c:pt idx="1566">
                        <c:v>1.5660000000000001</c:v>
                      </c:pt>
                      <c:pt idx="1567">
                        <c:v>1.5669999999999999</c:v>
                      </c:pt>
                      <c:pt idx="1568">
                        <c:v>1.5680000000000001</c:v>
                      </c:pt>
                      <c:pt idx="1569">
                        <c:v>1.569</c:v>
                      </c:pt>
                      <c:pt idx="1570">
                        <c:v>1.57</c:v>
                      </c:pt>
                      <c:pt idx="1571">
                        <c:v>1.571</c:v>
                      </c:pt>
                      <c:pt idx="1572">
                        <c:v>1.5720000000000001</c:v>
                      </c:pt>
                      <c:pt idx="1573">
                        <c:v>1.573</c:v>
                      </c:pt>
                      <c:pt idx="1574">
                        <c:v>1.5740000000000001</c:v>
                      </c:pt>
                      <c:pt idx="1575">
                        <c:v>1.575</c:v>
                      </c:pt>
                      <c:pt idx="1576">
                        <c:v>1.5760000000000001</c:v>
                      </c:pt>
                      <c:pt idx="1577">
                        <c:v>1.577</c:v>
                      </c:pt>
                      <c:pt idx="1578">
                        <c:v>1.5780000000000001</c:v>
                      </c:pt>
                      <c:pt idx="1579">
                        <c:v>1.579</c:v>
                      </c:pt>
                      <c:pt idx="1580">
                        <c:v>1.58</c:v>
                      </c:pt>
                      <c:pt idx="1581">
                        <c:v>1.581</c:v>
                      </c:pt>
                      <c:pt idx="1582">
                        <c:v>1.5820000000000001</c:v>
                      </c:pt>
                      <c:pt idx="1583">
                        <c:v>1.583</c:v>
                      </c:pt>
                      <c:pt idx="1584">
                        <c:v>1.5840000000000001</c:v>
                      </c:pt>
                      <c:pt idx="1585">
                        <c:v>1.585</c:v>
                      </c:pt>
                      <c:pt idx="1586">
                        <c:v>1.5860000000000001</c:v>
                      </c:pt>
                      <c:pt idx="1587">
                        <c:v>1.587</c:v>
                      </c:pt>
                      <c:pt idx="1588">
                        <c:v>1.5880000000000001</c:v>
                      </c:pt>
                      <c:pt idx="1589">
                        <c:v>1.589</c:v>
                      </c:pt>
                      <c:pt idx="1590">
                        <c:v>1.59</c:v>
                      </c:pt>
                      <c:pt idx="1591">
                        <c:v>1.591</c:v>
                      </c:pt>
                      <c:pt idx="1592">
                        <c:v>1.5920000000000001</c:v>
                      </c:pt>
                      <c:pt idx="1593">
                        <c:v>1.593</c:v>
                      </c:pt>
                      <c:pt idx="1594">
                        <c:v>1.5940000000000001</c:v>
                      </c:pt>
                      <c:pt idx="1595">
                        <c:v>1.595</c:v>
                      </c:pt>
                      <c:pt idx="1596">
                        <c:v>1.5960000000000001</c:v>
                      </c:pt>
                      <c:pt idx="1597">
                        <c:v>1.597</c:v>
                      </c:pt>
                      <c:pt idx="1598">
                        <c:v>1.5980000000000001</c:v>
                      </c:pt>
                      <c:pt idx="1599">
                        <c:v>1.599</c:v>
                      </c:pt>
                      <c:pt idx="1600">
                        <c:v>1.6</c:v>
                      </c:pt>
                      <c:pt idx="1601">
                        <c:v>1.601</c:v>
                      </c:pt>
                      <c:pt idx="1602">
                        <c:v>1.6020000000000001</c:v>
                      </c:pt>
                      <c:pt idx="1603">
                        <c:v>1.603</c:v>
                      </c:pt>
                      <c:pt idx="1604">
                        <c:v>1.6040000000000001</c:v>
                      </c:pt>
                      <c:pt idx="1605">
                        <c:v>1.605</c:v>
                      </c:pt>
                      <c:pt idx="1606">
                        <c:v>1.6060000000000001</c:v>
                      </c:pt>
                      <c:pt idx="1607">
                        <c:v>1.607</c:v>
                      </c:pt>
                      <c:pt idx="1608">
                        <c:v>1.6080000000000001</c:v>
                      </c:pt>
                      <c:pt idx="1609">
                        <c:v>1.609</c:v>
                      </c:pt>
                      <c:pt idx="1610">
                        <c:v>1.61</c:v>
                      </c:pt>
                      <c:pt idx="1611">
                        <c:v>1.611</c:v>
                      </c:pt>
                      <c:pt idx="1612">
                        <c:v>1.6120000000000001</c:v>
                      </c:pt>
                      <c:pt idx="1613">
                        <c:v>1.613</c:v>
                      </c:pt>
                      <c:pt idx="1614">
                        <c:v>1.6140000000000001</c:v>
                      </c:pt>
                      <c:pt idx="1615">
                        <c:v>1.615</c:v>
                      </c:pt>
                      <c:pt idx="1616">
                        <c:v>1.6160000000000001</c:v>
                      </c:pt>
                      <c:pt idx="1617">
                        <c:v>1.617</c:v>
                      </c:pt>
                      <c:pt idx="1618">
                        <c:v>1.6180000000000001</c:v>
                      </c:pt>
                      <c:pt idx="1619">
                        <c:v>1.619</c:v>
                      </c:pt>
                      <c:pt idx="1620">
                        <c:v>1.62</c:v>
                      </c:pt>
                      <c:pt idx="1621">
                        <c:v>1.621</c:v>
                      </c:pt>
                      <c:pt idx="1622">
                        <c:v>1.6220000000000001</c:v>
                      </c:pt>
                      <c:pt idx="1623">
                        <c:v>1.623</c:v>
                      </c:pt>
                      <c:pt idx="1624">
                        <c:v>1.6240000000000001</c:v>
                      </c:pt>
                      <c:pt idx="1625">
                        <c:v>1.625</c:v>
                      </c:pt>
                      <c:pt idx="1626">
                        <c:v>1.6259999999999999</c:v>
                      </c:pt>
                      <c:pt idx="1627">
                        <c:v>1.627</c:v>
                      </c:pt>
                      <c:pt idx="1628">
                        <c:v>1.6279999999999999</c:v>
                      </c:pt>
                      <c:pt idx="1629">
                        <c:v>1.629</c:v>
                      </c:pt>
                      <c:pt idx="1630">
                        <c:v>1.63</c:v>
                      </c:pt>
                      <c:pt idx="1631">
                        <c:v>1.631</c:v>
                      </c:pt>
                      <c:pt idx="1632">
                        <c:v>1.6319999999999999</c:v>
                      </c:pt>
                      <c:pt idx="1633">
                        <c:v>1.633</c:v>
                      </c:pt>
                      <c:pt idx="1634">
                        <c:v>1.6339999999999999</c:v>
                      </c:pt>
                      <c:pt idx="1635">
                        <c:v>1.635</c:v>
                      </c:pt>
                      <c:pt idx="1636">
                        <c:v>1.6359999999999999</c:v>
                      </c:pt>
                      <c:pt idx="1637">
                        <c:v>1.637</c:v>
                      </c:pt>
                      <c:pt idx="1638">
                        <c:v>1.6379999999999999</c:v>
                      </c:pt>
                      <c:pt idx="1639">
                        <c:v>1.639</c:v>
                      </c:pt>
                      <c:pt idx="1640">
                        <c:v>1.64</c:v>
                      </c:pt>
                      <c:pt idx="1641">
                        <c:v>1.641</c:v>
                      </c:pt>
                      <c:pt idx="1642">
                        <c:v>1.6419999999999999</c:v>
                      </c:pt>
                      <c:pt idx="1643">
                        <c:v>1.643</c:v>
                      </c:pt>
                      <c:pt idx="1644">
                        <c:v>1.6439999999999999</c:v>
                      </c:pt>
                      <c:pt idx="1645">
                        <c:v>1.645</c:v>
                      </c:pt>
                      <c:pt idx="1646">
                        <c:v>1.6459999999999999</c:v>
                      </c:pt>
                      <c:pt idx="1647">
                        <c:v>1.647</c:v>
                      </c:pt>
                      <c:pt idx="1648">
                        <c:v>1.6479999999999999</c:v>
                      </c:pt>
                      <c:pt idx="1649">
                        <c:v>1.649</c:v>
                      </c:pt>
                      <c:pt idx="1650">
                        <c:v>1.65</c:v>
                      </c:pt>
                      <c:pt idx="1651">
                        <c:v>1.651</c:v>
                      </c:pt>
                      <c:pt idx="1652">
                        <c:v>1.6519999999999999</c:v>
                      </c:pt>
                      <c:pt idx="1653">
                        <c:v>1.653</c:v>
                      </c:pt>
                      <c:pt idx="1654">
                        <c:v>1.6539999999999999</c:v>
                      </c:pt>
                      <c:pt idx="1655">
                        <c:v>1.655</c:v>
                      </c:pt>
                      <c:pt idx="1656">
                        <c:v>1.6559999999999999</c:v>
                      </c:pt>
                      <c:pt idx="1657">
                        <c:v>1.657</c:v>
                      </c:pt>
                      <c:pt idx="1658">
                        <c:v>1.6579999999999999</c:v>
                      </c:pt>
                      <c:pt idx="1659">
                        <c:v>1.659</c:v>
                      </c:pt>
                      <c:pt idx="1660">
                        <c:v>1.66</c:v>
                      </c:pt>
                      <c:pt idx="1661">
                        <c:v>1.661</c:v>
                      </c:pt>
                      <c:pt idx="1662">
                        <c:v>1.6619999999999999</c:v>
                      </c:pt>
                      <c:pt idx="1663">
                        <c:v>1.663</c:v>
                      </c:pt>
                      <c:pt idx="1664">
                        <c:v>1.6639999999999999</c:v>
                      </c:pt>
                      <c:pt idx="1665">
                        <c:v>1.665</c:v>
                      </c:pt>
                      <c:pt idx="1666">
                        <c:v>1.6659999999999999</c:v>
                      </c:pt>
                      <c:pt idx="1667">
                        <c:v>1.667</c:v>
                      </c:pt>
                      <c:pt idx="1668">
                        <c:v>1.6679999999999999</c:v>
                      </c:pt>
                      <c:pt idx="1669">
                        <c:v>1.669</c:v>
                      </c:pt>
                      <c:pt idx="1670">
                        <c:v>1.67</c:v>
                      </c:pt>
                      <c:pt idx="1671">
                        <c:v>1.671</c:v>
                      </c:pt>
                      <c:pt idx="1672">
                        <c:v>1.6719999999999999</c:v>
                      </c:pt>
                      <c:pt idx="1673">
                        <c:v>1.673</c:v>
                      </c:pt>
                      <c:pt idx="1674">
                        <c:v>1.6739999999999999</c:v>
                      </c:pt>
                      <c:pt idx="1675">
                        <c:v>1.675</c:v>
                      </c:pt>
                      <c:pt idx="1676">
                        <c:v>1.6759999999999999</c:v>
                      </c:pt>
                      <c:pt idx="1677">
                        <c:v>1.677</c:v>
                      </c:pt>
                      <c:pt idx="1678">
                        <c:v>1.6779999999999999</c:v>
                      </c:pt>
                      <c:pt idx="1679">
                        <c:v>1.679</c:v>
                      </c:pt>
                      <c:pt idx="1680">
                        <c:v>1.68</c:v>
                      </c:pt>
                      <c:pt idx="1681">
                        <c:v>1.681</c:v>
                      </c:pt>
                      <c:pt idx="1682">
                        <c:v>1.6819999999999999</c:v>
                      </c:pt>
                      <c:pt idx="1683">
                        <c:v>1.6830000000000001</c:v>
                      </c:pt>
                      <c:pt idx="1684">
                        <c:v>1.6839999999999999</c:v>
                      </c:pt>
                      <c:pt idx="1685">
                        <c:v>1.6850000000000001</c:v>
                      </c:pt>
                      <c:pt idx="1686">
                        <c:v>1.6859999999999999</c:v>
                      </c:pt>
                      <c:pt idx="1687">
                        <c:v>1.6870000000000001</c:v>
                      </c:pt>
                      <c:pt idx="1688">
                        <c:v>1.6879999999999999</c:v>
                      </c:pt>
                      <c:pt idx="1689">
                        <c:v>1.6890000000000001</c:v>
                      </c:pt>
                      <c:pt idx="1690">
                        <c:v>1.69</c:v>
                      </c:pt>
                      <c:pt idx="1691">
                        <c:v>1.6910000000000001</c:v>
                      </c:pt>
                      <c:pt idx="1692">
                        <c:v>1.6919999999999999</c:v>
                      </c:pt>
                      <c:pt idx="1693">
                        <c:v>1.6930000000000001</c:v>
                      </c:pt>
                      <c:pt idx="1694">
                        <c:v>1.694</c:v>
                      </c:pt>
                      <c:pt idx="1695">
                        <c:v>1.6950000000000001</c:v>
                      </c:pt>
                      <c:pt idx="1696">
                        <c:v>1.696</c:v>
                      </c:pt>
                      <c:pt idx="1697">
                        <c:v>1.6970000000000001</c:v>
                      </c:pt>
                      <c:pt idx="1698">
                        <c:v>1.698</c:v>
                      </c:pt>
                      <c:pt idx="1699">
                        <c:v>1.6990000000000001</c:v>
                      </c:pt>
                      <c:pt idx="1700">
                        <c:v>1.7</c:v>
                      </c:pt>
                      <c:pt idx="1701">
                        <c:v>1.7010000000000001</c:v>
                      </c:pt>
                      <c:pt idx="1702">
                        <c:v>1.702</c:v>
                      </c:pt>
                      <c:pt idx="1703">
                        <c:v>1.7030000000000001</c:v>
                      </c:pt>
                      <c:pt idx="1704">
                        <c:v>1.704</c:v>
                      </c:pt>
                      <c:pt idx="1705">
                        <c:v>1.7050000000000001</c:v>
                      </c:pt>
                      <c:pt idx="1706">
                        <c:v>1.706</c:v>
                      </c:pt>
                      <c:pt idx="1707">
                        <c:v>1.7070000000000001</c:v>
                      </c:pt>
                      <c:pt idx="1708">
                        <c:v>1.708</c:v>
                      </c:pt>
                      <c:pt idx="1709">
                        <c:v>1.7090000000000001</c:v>
                      </c:pt>
                      <c:pt idx="1710">
                        <c:v>1.71</c:v>
                      </c:pt>
                      <c:pt idx="1711">
                        <c:v>1.7110000000000001</c:v>
                      </c:pt>
                      <c:pt idx="1712">
                        <c:v>1.712</c:v>
                      </c:pt>
                      <c:pt idx="1713">
                        <c:v>1.7130000000000001</c:v>
                      </c:pt>
                      <c:pt idx="1714">
                        <c:v>1.714</c:v>
                      </c:pt>
                      <c:pt idx="1715">
                        <c:v>1.7150000000000001</c:v>
                      </c:pt>
                      <c:pt idx="1716">
                        <c:v>1.716</c:v>
                      </c:pt>
                      <c:pt idx="1717">
                        <c:v>1.7170000000000001</c:v>
                      </c:pt>
                      <c:pt idx="1718">
                        <c:v>1.718</c:v>
                      </c:pt>
                      <c:pt idx="1719">
                        <c:v>1.7190000000000001</c:v>
                      </c:pt>
                      <c:pt idx="1720">
                        <c:v>1.72</c:v>
                      </c:pt>
                      <c:pt idx="1721">
                        <c:v>1.7210000000000001</c:v>
                      </c:pt>
                      <c:pt idx="1722">
                        <c:v>1.722</c:v>
                      </c:pt>
                      <c:pt idx="1723">
                        <c:v>1.7230000000000001</c:v>
                      </c:pt>
                      <c:pt idx="1724">
                        <c:v>1.724</c:v>
                      </c:pt>
                      <c:pt idx="1725">
                        <c:v>1.7250000000000001</c:v>
                      </c:pt>
                      <c:pt idx="1726">
                        <c:v>1.726</c:v>
                      </c:pt>
                      <c:pt idx="1727">
                        <c:v>1.7270000000000001</c:v>
                      </c:pt>
                      <c:pt idx="1728">
                        <c:v>1.728</c:v>
                      </c:pt>
                      <c:pt idx="1729">
                        <c:v>1.7290000000000001</c:v>
                      </c:pt>
                      <c:pt idx="1730">
                        <c:v>1.73</c:v>
                      </c:pt>
                      <c:pt idx="1731">
                        <c:v>1.7310000000000001</c:v>
                      </c:pt>
                      <c:pt idx="1732">
                        <c:v>1.732</c:v>
                      </c:pt>
                      <c:pt idx="1733">
                        <c:v>1.7330000000000001</c:v>
                      </c:pt>
                      <c:pt idx="1734">
                        <c:v>1.734</c:v>
                      </c:pt>
                      <c:pt idx="1735">
                        <c:v>1.7350000000000001</c:v>
                      </c:pt>
                      <c:pt idx="1736">
                        <c:v>1.736</c:v>
                      </c:pt>
                      <c:pt idx="1737">
                        <c:v>1.7370000000000001</c:v>
                      </c:pt>
                      <c:pt idx="1738">
                        <c:v>1.738</c:v>
                      </c:pt>
                      <c:pt idx="1739">
                        <c:v>1.7390000000000001</c:v>
                      </c:pt>
                      <c:pt idx="1740">
                        <c:v>1.74</c:v>
                      </c:pt>
                      <c:pt idx="1741">
                        <c:v>1.7410000000000001</c:v>
                      </c:pt>
                      <c:pt idx="1742">
                        <c:v>1.742</c:v>
                      </c:pt>
                      <c:pt idx="1743">
                        <c:v>1.7430000000000001</c:v>
                      </c:pt>
                      <c:pt idx="1744">
                        <c:v>1.744</c:v>
                      </c:pt>
                      <c:pt idx="1745">
                        <c:v>1.7450000000000001</c:v>
                      </c:pt>
                      <c:pt idx="1746">
                        <c:v>1.746</c:v>
                      </c:pt>
                      <c:pt idx="1747">
                        <c:v>1.7470000000000001</c:v>
                      </c:pt>
                      <c:pt idx="1748">
                        <c:v>1.748</c:v>
                      </c:pt>
                      <c:pt idx="1749">
                        <c:v>1.7490000000000001</c:v>
                      </c:pt>
                      <c:pt idx="1750">
                        <c:v>1.75</c:v>
                      </c:pt>
                      <c:pt idx="1751">
                        <c:v>1.7509999999999999</c:v>
                      </c:pt>
                      <c:pt idx="1752">
                        <c:v>1.752</c:v>
                      </c:pt>
                      <c:pt idx="1753">
                        <c:v>1.7529999999999999</c:v>
                      </c:pt>
                      <c:pt idx="1754">
                        <c:v>1.754</c:v>
                      </c:pt>
                      <c:pt idx="1755">
                        <c:v>1.7549999999999999</c:v>
                      </c:pt>
                      <c:pt idx="1756">
                        <c:v>1.756</c:v>
                      </c:pt>
                      <c:pt idx="1757">
                        <c:v>1.7569999999999999</c:v>
                      </c:pt>
                      <c:pt idx="1758">
                        <c:v>1.758</c:v>
                      </c:pt>
                      <c:pt idx="1759">
                        <c:v>1.7589999999999999</c:v>
                      </c:pt>
                      <c:pt idx="1760">
                        <c:v>1.76</c:v>
                      </c:pt>
                      <c:pt idx="1761">
                        <c:v>1.7609999999999999</c:v>
                      </c:pt>
                      <c:pt idx="1762">
                        <c:v>1.762</c:v>
                      </c:pt>
                      <c:pt idx="1763">
                        <c:v>1.7629999999999999</c:v>
                      </c:pt>
                      <c:pt idx="1764">
                        <c:v>1.764</c:v>
                      </c:pt>
                      <c:pt idx="1765">
                        <c:v>1.7649999999999999</c:v>
                      </c:pt>
                      <c:pt idx="1766">
                        <c:v>1.766</c:v>
                      </c:pt>
                      <c:pt idx="1767">
                        <c:v>1.7669999999999999</c:v>
                      </c:pt>
                      <c:pt idx="1768">
                        <c:v>1.768</c:v>
                      </c:pt>
                      <c:pt idx="1769">
                        <c:v>1.7689999999999999</c:v>
                      </c:pt>
                      <c:pt idx="1770">
                        <c:v>1.77</c:v>
                      </c:pt>
                      <c:pt idx="1771">
                        <c:v>1.7709999999999999</c:v>
                      </c:pt>
                      <c:pt idx="1772">
                        <c:v>1.772</c:v>
                      </c:pt>
                      <c:pt idx="1773">
                        <c:v>1.7729999999999999</c:v>
                      </c:pt>
                      <c:pt idx="1774">
                        <c:v>1.774</c:v>
                      </c:pt>
                      <c:pt idx="1775">
                        <c:v>1.7749999999999999</c:v>
                      </c:pt>
                      <c:pt idx="1776">
                        <c:v>1.776</c:v>
                      </c:pt>
                      <c:pt idx="1777">
                        <c:v>1.7769999999999999</c:v>
                      </c:pt>
                      <c:pt idx="1778">
                        <c:v>1.778</c:v>
                      </c:pt>
                      <c:pt idx="1779">
                        <c:v>1.7789999999999999</c:v>
                      </c:pt>
                      <c:pt idx="1780">
                        <c:v>1.78</c:v>
                      </c:pt>
                      <c:pt idx="1781">
                        <c:v>1.7809999999999999</c:v>
                      </c:pt>
                      <c:pt idx="1782">
                        <c:v>1.782</c:v>
                      </c:pt>
                      <c:pt idx="1783">
                        <c:v>1.7829999999999999</c:v>
                      </c:pt>
                      <c:pt idx="1784">
                        <c:v>1.784</c:v>
                      </c:pt>
                      <c:pt idx="1785">
                        <c:v>1.7849999999999999</c:v>
                      </c:pt>
                      <c:pt idx="1786">
                        <c:v>1.786</c:v>
                      </c:pt>
                      <c:pt idx="1787">
                        <c:v>1.7869999999999999</c:v>
                      </c:pt>
                      <c:pt idx="1788">
                        <c:v>1.788</c:v>
                      </c:pt>
                      <c:pt idx="1789">
                        <c:v>1.7889999999999999</c:v>
                      </c:pt>
                      <c:pt idx="1790">
                        <c:v>1.79</c:v>
                      </c:pt>
                      <c:pt idx="1791">
                        <c:v>1.7909999999999999</c:v>
                      </c:pt>
                      <c:pt idx="1792">
                        <c:v>1.792</c:v>
                      </c:pt>
                      <c:pt idx="1793">
                        <c:v>1.7929999999999999</c:v>
                      </c:pt>
                      <c:pt idx="1794">
                        <c:v>1.794</c:v>
                      </c:pt>
                      <c:pt idx="1795">
                        <c:v>1.7949999999999999</c:v>
                      </c:pt>
                      <c:pt idx="1796">
                        <c:v>1.796</c:v>
                      </c:pt>
                      <c:pt idx="1797">
                        <c:v>1.7969999999999999</c:v>
                      </c:pt>
                      <c:pt idx="1798">
                        <c:v>1.798</c:v>
                      </c:pt>
                      <c:pt idx="1799">
                        <c:v>1.7989999999999999</c:v>
                      </c:pt>
                      <c:pt idx="1800">
                        <c:v>1.8</c:v>
                      </c:pt>
                      <c:pt idx="1801">
                        <c:v>1.8009999999999999</c:v>
                      </c:pt>
                      <c:pt idx="1802">
                        <c:v>1.802</c:v>
                      </c:pt>
                      <c:pt idx="1803">
                        <c:v>1.8029999999999999</c:v>
                      </c:pt>
                      <c:pt idx="1804">
                        <c:v>1.804</c:v>
                      </c:pt>
                      <c:pt idx="1805">
                        <c:v>1.8049999999999999</c:v>
                      </c:pt>
                      <c:pt idx="1806">
                        <c:v>1.806</c:v>
                      </c:pt>
                      <c:pt idx="1807">
                        <c:v>1.8069999999999999</c:v>
                      </c:pt>
                      <c:pt idx="1808">
                        <c:v>1.8080000000000001</c:v>
                      </c:pt>
                      <c:pt idx="1809">
                        <c:v>1.8089999999999999</c:v>
                      </c:pt>
                      <c:pt idx="1810">
                        <c:v>1.81</c:v>
                      </c:pt>
                      <c:pt idx="1811">
                        <c:v>1.8109999999999999</c:v>
                      </c:pt>
                      <c:pt idx="1812">
                        <c:v>1.8120000000000001</c:v>
                      </c:pt>
                      <c:pt idx="1813">
                        <c:v>1.8129999999999999</c:v>
                      </c:pt>
                      <c:pt idx="1814">
                        <c:v>1.8140000000000001</c:v>
                      </c:pt>
                      <c:pt idx="1815">
                        <c:v>1.8149999999999999</c:v>
                      </c:pt>
                      <c:pt idx="1816">
                        <c:v>1.8160000000000001</c:v>
                      </c:pt>
                      <c:pt idx="1817">
                        <c:v>1.8169999999999999</c:v>
                      </c:pt>
                      <c:pt idx="1818">
                        <c:v>1.8180000000000001</c:v>
                      </c:pt>
                      <c:pt idx="1819">
                        <c:v>1.819</c:v>
                      </c:pt>
                      <c:pt idx="1820">
                        <c:v>1.82</c:v>
                      </c:pt>
                      <c:pt idx="1821">
                        <c:v>1.821</c:v>
                      </c:pt>
                      <c:pt idx="1822">
                        <c:v>1.8220000000000001</c:v>
                      </c:pt>
                      <c:pt idx="1823">
                        <c:v>1.823</c:v>
                      </c:pt>
                      <c:pt idx="1824">
                        <c:v>1.8240000000000001</c:v>
                      </c:pt>
                      <c:pt idx="1825">
                        <c:v>1.825</c:v>
                      </c:pt>
                      <c:pt idx="1826">
                        <c:v>1.8260000000000001</c:v>
                      </c:pt>
                      <c:pt idx="1827">
                        <c:v>1.827</c:v>
                      </c:pt>
                      <c:pt idx="1828">
                        <c:v>1.8280000000000001</c:v>
                      </c:pt>
                      <c:pt idx="1829">
                        <c:v>1.829</c:v>
                      </c:pt>
                      <c:pt idx="1830">
                        <c:v>1.83</c:v>
                      </c:pt>
                      <c:pt idx="1831">
                        <c:v>1.831</c:v>
                      </c:pt>
                      <c:pt idx="1832">
                        <c:v>1.8320000000000001</c:v>
                      </c:pt>
                      <c:pt idx="1833">
                        <c:v>1.833</c:v>
                      </c:pt>
                      <c:pt idx="1834">
                        <c:v>1.8340000000000001</c:v>
                      </c:pt>
                      <c:pt idx="1835">
                        <c:v>1.835</c:v>
                      </c:pt>
                      <c:pt idx="1836">
                        <c:v>1.8360000000000001</c:v>
                      </c:pt>
                      <c:pt idx="1837">
                        <c:v>1.837</c:v>
                      </c:pt>
                      <c:pt idx="1838">
                        <c:v>1.8380000000000001</c:v>
                      </c:pt>
                      <c:pt idx="1839">
                        <c:v>1.839</c:v>
                      </c:pt>
                      <c:pt idx="1840">
                        <c:v>1.84</c:v>
                      </c:pt>
                      <c:pt idx="1841">
                        <c:v>1.841</c:v>
                      </c:pt>
                      <c:pt idx="1842">
                        <c:v>1.8420000000000001</c:v>
                      </c:pt>
                      <c:pt idx="1843">
                        <c:v>1.843</c:v>
                      </c:pt>
                      <c:pt idx="1844">
                        <c:v>1.8440000000000001</c:v>
                      </c:pt>
                      <c:pt idx="1845">
                        <c:v>1.845</c:v>
                      </c:pt>
                      <c:pt idx="1846">
                        <c:v>1.8460000000000001</c:v>
                      </c:pt>
                      <c:pt idx="1847">
                        <c:v>1.847</c:v>
                      </c:pt>
                      <c:pt idx="1848">
                        <c:v>1.8480000000000001</c:v>
                      </c:pt>
                      <c:pt idx="1849">
                        <c:v>1.849</c:v>
                      </c:pt>
                      <c:pt idx="1850">
                        <c:v>1.85</c:v>
                      </c:pt>
                      <c:pt idx="1851">
                        <c:v>1.851</c:v>
                      </c:pt>
                      <c:pt idx="1852">
                        <c:v>1.8520000000000001</c:v>
                      </c:pt>
                      <c:pt idx="1853">
                        <c:v>1.853</c:v>
                      </c:pt>
                      <c:pt idx="1854">
                        <c:v>1.8540000000000001</c:v>
                      </c:pt>
                      <c:pt idx="1855">
                        <c:v>1.855</c:v>
                      </c:pt>
                      <c:pt idx="1856">
                        <c:v>1.8560000000000001</c:v>
                      </c:pt>
                      <c:pt idx="1857">
                        <c:v>1.857</c:v>
                      </c:pt>
                      <c:pt idx="1858">
                        <c:v>1.8580000000000001</c:v>
                      </c:pt>
                      <c:pt idx="1859">
                        <c:v>1.859</c:v>
                      </c:pt>
                      <c:pt idx="1860">
                        <c:v>1.86</c:v>
                      </c:pt>
                      <c:pt idx="1861">
                        <c:v>1.861</c:v>
                      </c:pt>
                      <c:pt idx="1862">
                        <c:v>1.8620000000000001</c:v>
                      </c:pt>
                      <c:pt idx="1863">
                        <c:v>1.863</c:v>
                      </c:pt>
                      <c:pt idx="1864">
                        <c:v>1.8640000000000001</c:v>
                      </c:pt>
                      <c:pt idx="1865">
                        <c:v>1.865</c:v>
                      </c:pt>
                      <c:pt idx="1866">
                        <c:v>1.8660000000000001</c:v>
                      </c:pt>
                      <c:pt idx="1867">
                        <c:v>1.867</c:v>
                      </c:pt>
                      <c:pt idx="1868">
                        <c:v>1.8680000000000001</c:v>
                      </c:pt>
                      <c:pt idx="1869">
                        <c:v>1.869</c:v>
                      </c:pt>
                      <c:pt idx="1870">
                        <c:v>1.87</c:v>
                      </c:pt>
                      <c:pt idx="1871">
                        <c:v>1.871</c:v>
                      </c:pt>
                      <c:pt idx="1872">
                        <c:v>1.8720000000000001</c:v>
                      </c:pt>
                      <c:pt idx="1873">
                        <c:v>1.873</c:v>
                      </c:pt>
                      <c:pt idx="1874">
                        <c:v>1.8740000000000001</c:v>
                      </c:pt>
                      <c:pt idx="1875">
                        <c:v>1.875</c:v>
                      </c:pt>
                      <c:pt idx="1876">
                        <c:v>1.8759999999999999</c:v>
                      </c:pt>
                      <c:pt idx="1877">
                        <c:v>1.877</c:v>
                      </c:pt>
                      <c:pt idx="1878">
                        <c:v>1.8779999999999999</c:v>
                      </c:pt>
                      <c:pt idx="1879">
                        <c:v>1.879</c:v>
                      </c:pt>
                      <c:pt idx="1880">
                        <c:v>1.88</c:v>
                      </c:pt>
                      <c:pt idx="1881">
                        <c:v>1.881</c:v>
                      </c:pt>
                      <c:pt idx="1882">
                        <c:v>1.8819999999999999</c:v>
                      </c:pt>
                      <c:pt idx="1883">
                        <c:v>1.883</c:v>
                      </c:pt>
                      <c:pt idx="1884">
                        <c:v>1.8839999999999999</c:v>
                      </c:pt>
                      <c:pt idx="1885">
                        <c:v>1.885</c:v>
                      </c:pt>
                      <c:pt idx="1886">
                        <c:v>1.8859999999999999</c:v>
                      </c:pt>
                      <c:pt idx="1887">
                        <c:v>1.887</c:v>
                      </c:pt>
                      <c:pt idx="1888">
                        <c:v>1.8879999999999999</c:v>
                      </c:pt>
                      <c:pt idx="1889">
                        <c:v>1.889</c:v>
                      </c:pt>
                      <c:pt idx="1890">
                        <c:v>1.89</c:v>
                      </c:pt>
                      <c:pt idx="1891">
                        <c:v>1.891</c:v>
                      </c:pt>
                      <c:pt idx="1892">
                        <c:v>1.8919999999999999</c:v>
                      </c:pt>
                      <c:pt idx="1893">
                        <c:v>1.893</c:v>
                      </c:pt>
                      <c:pt idx="1894">
                        <c:v>1.8939999999999999</c:v>
                      </c:pt>
                      <c:pt idx="1895">
                        <c:v>1.895</c:v>
                      </c:pt>
                      <c:pt idx="1896">
                        <c:v>1.8959999999999999</c:v>
                      </c:pt>
                      <c:pt idx="1897">
                        <c:v>1.897</c:v>
                      </c:pt>
                      <c:pt idx="1898">
                        <c:v>1.8979999999999999</c:v>
                      </c:pt>
                      <c:pt idx="1899">
                        <c:v>1.899</c:v>
                      </c:pt>
                      <c:pt idx="1900">
                        <c:v>1.9</c:v>
                      </c:pt>
                      <c:pt idx="1901">
                        <c:v>1.901</c:v>
                      </c:pt>
                      <c:pt idx="1902">
                        <c:v>1.9019999999999999</c:v>
                      </c:pt>
                      <c:pt idx="1903">
                        <c:v>1.903</c:v>
                      </c:pt>
                      <c:pt idx="1904">
                        <c:v>1.9039999999999999</c:v>
                      </c:pt>
                      <c:pt idx="1905">
                        <c:v>1.905</c:v>
                      </c:pt>
                      <c:pt idx="1906">
                        <c:v>1.9059999999999999</c:v>
                      </c:pt>
                      <c:pt idx="1907">
                        <c:v>1.907</c:v>
                      </c:pt>
                      <c:pt idx="1908">
                        <c:v>1.9079999999999999</c:v>
                      </c:pt>
                      <c:pt idx="1909">
                        <c:v>1.909</c:v>
                      </c:pt>
                      <c:pt idx="1910">
                        <c:v>1.91</c:v>
                      </c:pt>
                      <c:pt idx="1911">
                        <c:v>1.911</c:v>
                      </c:pt>
                      <c:pt idx="1912">
                        <c:v>1.9119999999999999</c:v>
                      </c:pt>
                      <c:pt idx="1913">
                        <c:v>1.913</c:v>
                      </c:pt>
                      <c:pt idx="1914">
                        <c:v>1.9139999999999999</c:v>
                      </c:pt>
                      <c:pt idx="1915">
                        <c:v>1.915</c:v>
                      </c:pt>
                      <c:pt idx="1916">
                        <c:v>1.9159999999999999</c:v>
                      </c:pt>
                      <c:pt idx="1917">
                        <c:v>1.917</c:v>
                      </c:pt>
                      <c:pt idx="1918">
                        <c:v>1.9179999999999999</c:v>
                      </c:pt>
                      <c:pt idx="1919">
                        <c:v>1.919</c:v>
                      </c:pt>
                      <c:pt idx="1920">
                        <c:v>1.92</c:v>
                      </c:pt>
                      <c:pt idx="1921">
                        <c:v>1.921</c:v>
                      </c:pt>
                      <c:pt idx="1922">
                        <c:v>1.9219999999999999</c:v>
                      </c:pt>
                      <c:pt idx="1923">
                        <c:v>1.923</c:v>
                      </c:pt>
                      <c:pt idx="1924">
                        <c:v>1.9239999999999999</c:v>
                      </c:pt>
                      <c:pt idx="1925">
                        <c:v>1.925</c:v>
                      </c:pt>
                      <c:pt idx="1926">
                        <c:v>1.9259999999999999</c:v>
                      </c:pt>
                      <c:pt idx="1927">
                        <c:v>1.927</c:v>
                      </c:pt>
                      <c:pt idx="1928">
                        <c:v>1.9279999999999999</c:v>
                      </c:pt>
                      <c:pt idx="1929">
                        <c:v>1.929</c:v>
                      </c:pt>
                      <c:pt idx="1930">
                        <c:v>1.93</c:v>
                      </c:pt>
                      <c:pt idx="1931">
                        <c:v>1.931</c:v>
                      </c:pt>
                      <c:pt idx="1932">
                        <c:v>1.9319999999999999</c:v>
                      </c:pt>
                      <c:pt idx="1933">
                        <c:v>1.9330000000000001</c:v>
                      </c:pt>
                      <c:pt idx="1934">
                        <c:v>1.9339999999999999</c:v>
                      </c:pt>
                      <c:pt idx="1935">
                        <c:v>1.9350000000000001</c:v>
                      </c:pt>
                      <c:pt idx="1936">
                        <c:v>1.9359999999999999</c:v>
                      </c:pt>
                      <c:pt idx="1937">
                        <c:v>1.9370000000000001</c:v>
                      </c:pt>
                      <c:pt idx="1938">
                        <c:v>1.9379999999999999</c:v>
                      </c:pt>
                      <c:pt idx="1939">
                        <c:v>1.9390000000000001</c:v>
                      </c:pt>
                      <c:pt idx="1940">
                        <c:v>1.94</c:v>
                      </c:pt>
                      <c:pt idx="1941">
                        <c:v>1.9410000000000001</c:v>
                      </c:pt>
                      <c:pt idx="1942">
                        <c:v>1.9419999999999999</c:v>
                      </c:pt>
                      <c:pt idx="1943">
                        <c:v>1.9430000000000001</c:v>
                      </c:pt>
                      <c:pt idx="1944">
                        <c:v>1.944</c:v>
                      </c:pt>
                      <c:pt idx="1945">
                        <c:v>1.9450000000000001</c:v>
                      </c:pt>
                      <c:pt idx="1946">
                        <c:v>1.946</c:v>
                      </c:pt>
                      <c:pt idx="1947">
                        <c:v>1.9470000000000001</c:v>
                      </c:pt>
                      <c:pt idx="1948">
                        <c:v>1.948</c:v>
                      </c:pt>
                      <c:pt idx="1949">
                        <c:v>1.9490000000000001</c:v>
                      </c:pt>
                      <c:pt idx="1950">
                        <c:v>1.95</c:v>
                      </c:pt>
                      <c:pt idx="1951">
                        <c:v>1.9510000000000001</c:v>
                      </c:pt>
                      <c:pt idx="1952">
                        <c:v>1.952</c:v>
                      </c:pt>
                      <c:pt idx="1953">
                        <c:v>1.9530000000000001</c:v>
                      </c:pt>
                      <c:pt idx="1954">
                        <c:v>1.954</c:v>
                      </c:pt>
                      <c:pt idx="1955">
                        <c:v>1.9550000000000001</c:v>
                      </c:pt>
                      <c:pt idx="1956">
                        <c:v>1.956</c:v>
                      </c:pt>
                      <c:pt idx="1957">
                        <c:v>1.9570000000000001</c:v>
                      </c:pt>
                      <c:pt idx="1958">
                        <c:v>1.958</c:v>
                      </c:pt>
                      <c:pt idx="1959">
                        <c:v>1.9590000000000001</c:v>
                      </c:pt>
                      <c:pt idx="1960">
                        <c:v>1.96</c:v>
                      </c:pt>
                      <c:pt idx="1961">
                        <c:v>1.9610000000000001</c:v>
                      </c:pt>
                      <c:pt idx="1962">
                        <c:v>1.962</c:v>
                      </c:pt>
                      <c:pt idx="1963">
                        <c:v>1.9630000000000001</c:v>
                      </c:pt>
                      <c:pt idx="1964">
                        <c:v>1.964</c:v>
                      </c:pt>
                      <c:pt idx="1965">
                        <c:v>1.9650000000000001</c:v>
                      </c:pt>
                      <c:pt idx="1966">
                        <c:v>1.966</c:v>
                      </c:pt>
                      <c:pt idx="1967">
                        <c:v>1.9670000000000001</c:v>
                      </c:pt>
                      <c:pt idx="1968">
                        <c:v>1.968</c:v>
                      </c:pt>
                      <c:pt idx="1969">
                        <c:v>1.9690000000000001</c:v>
                      </c:pt>
                      <c:pt idx="1970">
                        <c:v>1.97</c:v>
                      </c:pt>
                      <c:pt idx="1971">
                        <c:v>1.9710000000000001</c:v>
                      </c:pt>
                      <c:pt idx="1972">
                        <c:v>1.972</c:v>
                      </c:pt>
                      <c:pt idx="1973">
                        <c:v>1.9730000000000001</c:v>
                      </c:pt>
                      <c:pt idx="1974">
                        <c:v>1.974</c:v>
                      </c:pt>
                      <c:pt idx="1975">
                        <c:v>1.9750000000000001</c:v>
                      </c:pt>
                      <c:pt idx="1976">
                        <c:v>1.976</c:v>
                      </c:pt>
                      <c:pt idx="1977">
                        <c:v>1.9770000000000001</c:v>
                      </c:pt>
                      <c:pt idx="1978">
                        <c:v>1.978</c:v>
                      </c:pt>
                      <c:pt idx="1979">
                        <c:v>1.9790000000000001</c:v>
                      </c:pt>
                      <c:pt idx="1980">
                        <c:v>1.98</c:v>
                      </c:pt>
                      <c:pt idx="1981">
                        <c:v>1.9810000000000001</c:v>
                      </c:pt>
                      <c:pt idx="1982">
                        <c:v>1.982</c:v>
                      </c:pt>
                      <c:pt idx="1983">
                        <c:v>1.9830000000000001</c:v>
                      </c:pt>
                      <c:pt idx="1984">
                        <c:v>1.984</c:v>
                      </c:pt>
                      <c:pt idx="1985">
                        <c:v>1.9850000000000001</c:v>
                      </c:pt>
                      <c:pt idx="1986">
                        <c:v>1.986</c:v>
                      </c:pt>
                      <c:pt idx="1987">
                        <c:v>1.9870000000000001</c:v>
                      </c:pt>
                      <c:pt idx="1988">
                        <c:v>1.988</c:v>
                      </c:pt>
                      <c:pt idx="1989">
                        <c:v>1.9890000000000001</c:v>
                      </c:pt>
                      <c:pt idx="1990">
                        <c:v>1.99</c:v>
                      </c:pt>
                      <c:pt idx="1991">
                        <c:v>1.9910000000000001</c:v>
                      </c:pt>
                      <c:pt idx="1992">
                        <c:v>1.992</c:v>
                      </c:pt>
                      <c:pt idx="1993">
                        <c:v>1.9930000000000001</c:v>
                      </c:pt>
                      <c:pt idx="1994">
                        <c:v>1.994</c:v>
                      </c:pt>
                      <c:pt idx="1995">
                        <c:v>1.9950000000000001</c:v>
                      </c:pt>
                      <c:pt idx="1996">
                        <c:v>1.996</c:v>
                      </c:pt>
                      <c:pt idx="1997">
                        <c:v>1.9970000000000001</c:v>
                      </c:pt>
                      <c:pt idx="1998">
                        <c:v>1.998</c:v>
                      </c:pt>
                      <c:pt idx="1999">
                        <c:v>1.9990000000000001</c:v>
                      </c:pt>
                      <c:pt idx="2000">
                        <c:v>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Air!$M$9:$M$2009</c15:sqref>
                        </c15:formulaRef>
                      </c:ext>
                    </c:extLst>
                    <c:numCache>
                      <c:formatCode>0.000</c:formatCode>
                      <c:ptCount val="2001"/>
                      <c:pt idx="1">
                        <c:v>1.858671745284128E+28</c:v>
                      </c:pt>
                      <c:pt idx="2">
                        <c:v>8622463094230.3906</c:v>
                      </c:pt>
                      <c:pt idx="3">
                        <c:v>79467366.38953042</c:v>
                      </c:pt>
                      <c:pt idx="4">
                        <c:v>262639.87654932204</c:v>
                      </c:pt>
                      <c:pt idx="5">
                        <c:v>8970.3738630310745</c:v>
                      </c:pt>
                      <c:pt idx="6">
                        <c:v>976.5287485140235</c:v>
                      </c:pt>
                      <c:pt idx="7">
                        <c:v>205.1762068986431</c:v>
                      </c:pt>
                      <c:pt idx="8">
                        <c:v>64.824671420603082</c:v>
                      </c:pt>
                      <c:pt idx="9">
                        <c:v>26.828621883375554</c:v>
                      </c:pt>
                      <c:pt idx="10">
                        <c:v>13.394307643944181</c:v>
                      </c:pt>
                      <c:pt idx="11">
                        <c:v>7.6568030425925597</c:v>
                      </c:pt>
                      <c:pt idx="12">
                        <c:v>4.8411455219128214</c:v>
                      </c:pt>
                      <c:pt idx="13">
                        <c:v>3.305724349086586</c:v>
                      </c:pt>
                      <c:pt idx="14">
                        <c:v>2.3968591517154292</c:v>
                      </c:pt>
                      <c:pt idx="15">
                        <c:v>1.8226562627810228</c:v>
                      </c:pt>
                      <c:pt idx="16">
                        <c:v>1.4402741008083491</c:v>
                      </c:pt>
                      <c:pt idx="17">
                        <c:v>1.1743938976491015</c:v>
                      </c:pt>
                      <c:pt idx="18">
                        <c:v>0.98276670059659621</c:v>
                      </c:pt>
                      <c:pt idx="19">
                        <c:v>0.84042915768470561</c:v>
                      </c:pt>
                      <c:pt idx="20">
                        <c:v>0.73196468887355981</c:v>
                      </c:pt>
                      <c:pt idx="21">
                        <c:v>0.64748385978811684</c:v>
                      </c:pt>
                      <c:pt idx="22">
                        <c:v>0.58043030061676881</c:v>
                      </c:pt>
                      <c:pt idx="23">
                        <c:v>0.52633031900481309</c:v>
                      </c:pt>
                      <c:pt idx="24">
                        <c:v>0.48205288615650405</c:v>
                      </c:pt>
                      <c:pt idx="25">
                        <c:v>0.44535682949030497</c:v>
                      </c:pt>
                      <c:pt idx="26">
                        <c:v>0.41460543430170144</c:v>
                      </c:pt>
                      <c:pt idx="27">
                        <c:v>0.38858173456904704</c:v>
                      </c:pt>
                      <c:pt idx="28">
                        <c:v>0.36636609081090465</c:v>
                      </c:pt>
                      <c:pt idx="29">
                        <c:v>0.34725328814028983</c:v>
                      </c:pt>
                      <c:pt idx="30">
                        <c:v>0.33069529141924803</c:v>
                      </c:pt>
                      <c:pt idx="31">
                        <c:v>0.31626100872909219</c:v>
                      </c:pt>
                      <c:pt idx="32">
                        <c:v>0.30360754676347285</c:v>
                      </c:pt>
                      <c:pt idx="33">
                        <c:v>0.29245936773168113</c:v>
                      </c:pt>
                      <c:pt idx="34">
                        <c:v>0.28259296707479992</c:v>
                      </c:pt>
                      <c:pt idx="35">
                        <c:v>0.27382546616622705</c:v>
                      </c:pt>
                      <c:pt idx="36">
                        <c:v>0.26600601956150338</c:v>
                      </c:pt>
                      <c:pt idx="37">
                        <c:v>0.25900927156061943</c:v>
                      </c:pt>
                      <c:pt idx="38">
                        <c:v>0.25273032264458817</c:v>
                      </c:pt>
                      <c:pt idx="39">
                        <c:v>0.24708082066666057</c:v>
                      </c:pt>
                      <c:pt idx="40">
                        <c:v>0.24198589857651787</c:v>
                      </c:pt>
                      <c:pt idx="41">
                        <c:v>0.23738175544382975</c:v>
                      </c:pt>
                      <c:pt idx="42">
                        <c:v>0.23321373077544516</c:v>
                      </c:pt>
                      <c:pt idx="43">
                        <c:v>0.22943476032328491</c:v>
                      </c:pt>
                      <c:pt idx="44">
                        <c:v>0.22600412928589522</c:v>
                      </c:pt>
                      <c:pt idx="45">
                        <c:v>0.22288645909778015</c:v>
                      </c:pt>
                      <c:pt idx="46">
                        <c:v>0.22005087899947773</c:v>
                      </c:pt>
                      <c:pt idx="47">
                        <c:v>0.21747034476550786</c:v>
                      </c:pt>
                      <c:pt idx="48">
                        <c:v>0.2151210753762271</c:v>
                      </c:pt>
                      <c:pt idx="49">
                        <c:v>0.21298208479164765</c:v>
                      </c:pt>
                      <c:pt idx="50">
                        <c:v>0.21103479084982762</c:v>
                      </c:pt>
                      <c:pt idx="51">
                        <c:v>0.20926268705246118</c:v>
                      </c:pt>
                      <c:pt idx="52">
                        <c:v>0.20765106589511392</c:v>
                      </c:pt>
                      <c:pt idx="53">
                        <c:v>0.20618678465454643</c:v>
                      </c:pt>
                      <c:pt idx="54">
                        <c:v>0.20485806631289158</c:v>
                      </c:pt>
                      <c:pt idx="55">
                        <c:v>0.20365432969165231</c:v>
                      </c:pt>
                      <c:pt idx="56">
                        <c:v>0.20256604397287648</c:v>
                      </c:pt>
                      <c:pt idx="57">
                        <c:v>0.20158460366497888</c:v>
                      </c:pt>
                      <c:pt idx="58">
                        <c:v>0.20070222077563971</c:v>
                      </c:pt>
                      <c:pt idx="59">
                        <c:v>0.19991183152162101</c:v>
                      </c:pt>
                      <c:pt idx="60">
                        <c:v>0.19920701536419283</c:v>
                      </c:pt>
                      <c:pt idx="61">
                        <c:v>0.19858192453157328</c:v>
                      </c:pt>
                      <c:pt idx="62">
                        <c:v>0.19803122249384672</c:v>
                      </c:pt>
                      <c:pt idx="63">
                        <c:v>0.19755003010489883</c:v>
                      </c:pt>
                      <c:pt idx="64">
                        <c:v>0.19713387833075399</c:v>
                      </c:pt>
                      <c:pt idx="65">
                        <c:v>0.19677866665281832</c:v>
                      </c:pt>
                      <c:pt idx="66">
                        <c:v>0.19648062637466807</c:v>
                      </c:pt>
                      <c:pt idx="67">
                        <c:v>0.19623628817755673</c:v>
                      </c:pt>
                      <c:pt idx="68">
                        <c:v>0.19604245336705206</c:v>
                      </c:pt>
                      <c:pt idx="69">
                        <c:v>0.19589616833462178</c:v>
                      </c:pt>
                      <c:pt idx="70">
                        <c:v>0.19579470182635633</c:v>
                      </c:pt>
                      <c:pt idx="71">
                        <c:v>0.19573552466861513</c:v>
                      </c:pt>
                      <c:pt idx="72">
                        <c:v>0.19571629164905124</c:v>
                      </c:pt>
                      <c:pt idx="73">
                        <c:v>0.19573482529270991</c:v>
                      </c:pt>
                      <c:pt idx="74">
                        <c:v>0.19578910130794225</c:v>
                      </c:pt>
                      <c:pt idx="75">
                        <c:v>0.19587723550673383</c:v>
                      </c:pt>
                      <c:pt idx="76">
                        <c:v>0.19599747202955808</c:v>
                      </c:pt>
                      <c:pt idx="77">
                        <c:v>0.19614817272670992</c:v>
                      </c:pt>
                      <c:pt idx="78">
                        <c:v>0.1963278075668321</c:v>
                      </c:pt>
                      <c:pt idx="79">
                        <c:v>0.1965349459594877</c:v>
                      </c:pt>
                      <c:pt idx="80">
                        <c:v>0.19676824889255598</c:v>
                      </c:pt>
                      <c:pt idx="81">
                        <c:v>0.19702646179726382</c:v>
                      </c:pt>
                      <c:pt idx="82">
                        <c:v>0.19730840806409666</c:v>
                      </c:pt>
                      <c:pt idx="83">
                        <c:v>0.19761298314188291</c:v>
                      </c:pt>
                      <c:pt idx="84">
                        <c:v>0.19793914916022751</c:v>
                      </c:pt>
                      <c:pt idx="85">
                        <c:v>0.19828593002233294</c:v>
                      </c:pt>
                      <c:pt idx="86">
                        <c:v>0.19865240692124775</c:v>
                      </c:pt>
                      <c:pt idx="87">
                        <c:v>0.19903771423782871</c:v>
                      </c:pt>
                      <c:pt idx="88">
                        <c:v>0.19944103578330505</c:v>
                      </c:pt>
                      <c:pt idx="89">
                        <c:v>0.19986160135337527</c:v>
                      </c:pt>
                      <c:pt idx="90">
                        <c:v>0.20029868356432209</c:v>
                      </c:pt>
                      <c:pt idx="91">
                        <c:v>0.20075159494476394</c:v>
                      </c:pt>
                      <c:pt idx="92">
                        <c:v>0.2012196852594296</c:v>
                      </c:pt>
                      <c:pt idx="93">
                        <c:v>0.20170233904378607</c:v>
                      </c:pt>
                      <c:pt idx="94">
                        <c:v>0.20219897333051789</c:v>
                      </c:pt>
                      <c:pt idx="95">
                        <c:v>0.20270903555077527</c:v>
                      </c:pt>
                      <c:pt idx="96">
                        <c:v>0.20323200159481677</c:v>
                      </c:pt>
                      <c:pt idx="97">
                        <c:v>0.20376737401818812</c:v>
                      </c:pt>
                      <c:pt idx="98">
                        <c:v>0.20431468038093331</c:v>
                      </c:pt>
                      <c:pt idx="99">
                        <c:v>0.20487347170853867</c:v>
                      </c:pt>
                      <c:pt idx="100">
                        <c:v>0.20544332106438878</c:v>
                      </c:pt>
                      <c:pt idx="101">
                        <c:v>0.20602382222447765</c:v>
                      </c:pt>
                      <c:pt idx="102">
                        <c:v>0.20661458844598093</c:v>
                      </c:pt>
                      <c:pt idx="103">
                        <c:v>0.20721525132206961</c:v>
                      </c:pt>
                      <c:pt idx="104">
                        <c:v>0.2078254597160408</c:v>
                      </c:pt>
                      <c:pt idx="105">
                        <c:v>0.20844487876846654</c:v>
                      </c:pt>
                      <c:pt idx="106">
                        <c:v>0.20907318897162266</c:v>
                      </c:pt>
                      <c:pt idx="107">
                        <c:v>0.20971008530596869</c:v>
                      </c:pt>
                      <c:pt idx="108">
                        <c:v>0.21035527643390498</c:v>
                      </c:pt>
                      <c:pt idx="109">
                        <c:v>0.211008483946448</c:v>
                      </c:pt>
                      <c:pt idx="110">
                        <c:v>0.2116694416588363</c:v>
                      </c:pt>
                      <c:pt idx="111">
                        <c:v>0.21233789495141986</c:v>
                      </c:pt>
                      <c:pt idx="112">
                        <c:v>0.21301360015248869</c:v>
                      </c:pt>
                      <c:pt idx="113">
                        <c:v>0.21369632395997773</c:v>
                      </c:pt>
                      <c:pt idx="114">
                        <c:v>0.21438584289923435</c:v>
                      </c:pt>
                      <c:pt idx="115">
                        <c:v>0.21508194281426521</c:v>
                      </c:pt>
                      <c:pt idx="116">
                        <c:v>0.21578441839008766</c:v>
                      </c:pt>
                      <c:pt idx="117">
                        <c:v>0.21649307270400039</c:v>
                      </c:pt>
                      <c:pt idx="118">
                        <c:v>0.21720771680376033</c:v>
                      </c:pt>
                      <c:pt idx="119">
                        <c:v>0.21792816931081255</c:v>
                      </c:pt>
                      <c:pt idx="120">
                        <c:v>0.21865425604686106</c:v>
                      </c:pt>
                      <c:pt idx="121">
                        <c:v>0.21938580968220289</c:v>
                      </c:pt>
                      <c:pt idx="122">
                        <c:v>0.22012266940436614</c:v>
                      </c:pt>
                      <c:pt idx="123">
                        <c:v>0.22086468060570402</c:v>
                      </c:pt>
                      <c:pt idx="124">
                        <c:v>0.22161169458869717</c:v>
                      </c:pt>
                      <c:pt idx="125">
                        <c:v>0.22236356828780979</c:v>
                      </c:pt>
                      <c:pt idx="126">
                        <c:v>0.22312016400682952</c:v>
                      </c:pt>
                      <c:pt idx="127">
                        <c:v>0.22388134917069882</c:v>
                      </c:pt>
                      <c:pt idx="128">
                        <c:v>0.22464699609091821</c:v>
                      </c:pt>
                      <c:pt idx="129">
                        <c:v>0.22541698174366648</c:v>
                      </c:pt>
                      <c:pt idx="130">
                        <c:v>0.22619118755984455</c:v>
                      </c:pt>
                      <c:pt idx="131">
                        <c:v>0.2269694992263053</c:v>
                      </c:pt>
                      <c:pt idx="132">
                        <c:v>0.22775180649758273</c:v>
                      </c:pt>
                      <c:pt idx="133">
                        <c:v>0.22853800301748212</c:v>
                      </c:pt>
                      <c:pt idx="134">
                        <c:v>0.22932798614993594</c:v>
                      </c:pt>
                      <c:pt idx="135">
                        <c:v>0.23012165681857169</c:v>
                      </c:pt>
                      <c:pt idx="136">
                        <c:v>0.23091891935447423</c:v>
                      </c:pt>
                      <c:pt idx="137">
                        <c:v>0.23171968135166049</c:v>
                      </c:pt>
                      <c:pt idx="138">
                        <c:v>0.23252385352981664</c:v>
                      </c:pt>
                      <c:pt idx="139">
                        <c:v>0.2333313496038765</c:v>
                      </c:pt>
                      <c:pt idx="140">
                        <c:v>0.23414208616004895</c:v>
                      </c:pt>
                      <c:pt idx="141">
                        <c:v>0.23495598253792607</c:v>
                      </c:pt>
                      <c:pt idx="142">
                        <c:v>0.23577296071832898</c:v>
                      </c:pt>
                      <c:pt idx="143">
                        <c:v>0.23659294521656815</c:v>
                      </c:pt>
                      <c:pt idx="144">
                        <c:v>0.23741586298081843</c:v>
                      </c:pt>
                      <c:pt idx="145">
                        <c:v>0.23824164329532482</c:v>
                      </c:pt>
                      <c:pt idx="146">
                        <c:v>0.2390702176881748</c:v>
                      </c:pt>
                      <c:pt idx="147">
                        <c:v>0.23990151984338851</c:v>
                      </c:pt>
                      <c:pt idx="148">
                        <c:v>0.24073548551709384</c:v>
                      </c:pt>
                      <c:pt idx="149">
                        <c:v>0.2415720524575671</c:v>
                      </c:pt>
                      <c:pt idx="150">
                        <c:v>0.24241116032893401</c:v>
                      </c:pt>
                      <c:pt idx="151">
                        <c:v>0.24325275063833723</c:v>
                      </c:pt>
                      <c:pt idx="152">
                        <c:v>0.24409676666638919</c:v>
                      </c:pt>
                      <c:pt idx="153">
                        <c:v>0.24494315340073883</c:v>
                      </c:pt>
                      <c:pt idx="154">
                        <c:v>0.24579185747259133</c:v>
                      </c:pt>
                      <c:pt idx="155">
                        <c:v>0.24664282709602969</c:v>
                      </c:pt>
                      <c:pt idx="156">
                        <c:v>0.24749601200999505</c:v>
                      </c:pt>
                      <c:pt idx="157">
                        <c:v>0.24835136342279124</c:v>
                      </c:pt>
                      <c:pt idx="158">
                        <c:v>0.24920883395898735</c:v>
                      </c:pt>
                      <c:pt idx="159">
                        <c:v>0.25006837760859763</c:v>
                      </c:pt>
                      <c:pt idx="160">
                        <c:v>0.25092994967842702</c:v>
                      </c:pt>
                      <c:pt idx="161">
                        <c:v>0.25179350674547518</c:v>
                      </c:pt>
                      <c:pt idx="162">
                        <c:v>0.25265900661229845</c:v>
                      </c:pt>
                      <c:pt idx="163">
                        <c:v>0.25352640826423467</c:v>
                      </c:pt>
                      <c:pt idx="164">
                        <c:v>0.25439567182840139</c:v>
                      </c:pt>
                      <c:pt idx="165">
                        <c:v>0.25526675853438241</c:v>
                      </c:pt>
                      <c:pt idx="166">
                        <c:v>0.25613963067652212</c:v>
                      </c:pt>
                      <c:pt idx="167">
                        <c:v>0.25701425157775154</c:v>
                      </c:pt>
                      <c:pt idx="168">
                        <c:v>0.25789058555487526</c:v>
                      </c:pt>
                      <c:pt idx="169">
                        <c:v>0.25876859788524953</c:v>
                      </c:pt>
                      <c:pt idx="170">
                        <c:v>0.25964825477478798</c:v>
                      </c:pt>
                      <c:pt idx="171">
                        <c:v>0.26052952332723417</c:v>
                      </c:pt>
                      <c:pt idx="172">
                        <c:v>0.26141237151464203</c:v>
                      </c:pt>
                      <c:pt idx="173">
                        <c:v>0.26229676814901004</c:v>
                      </c:pt>
                      <c:pt idx="174">
                        <c:v>0.26318268285501689</c:v>
                      </c:pt>
                      <c:pt idx="175">
                        <c:v>0.26407008604380861</c:v>
                      </c:pt>
                      <c:pt idx="176">
                        <c:v>0.26495894888779159</c:v>
                      </c:pt>
                      <c:pt idx="177">
                        <c:v>0.26584924329638543</c:v>
                      </c:pt>
                      <c:pt idx="178">
                        <c:v>0.26674094189269409</c:v>
                      </c:pt>
                      <c:pt idx="179">
                        <c:v>0.26763401799105507</c:v>
                      </c:pt>
                      <c:pt idx="180">
                        <c:v>0.26852844557542865</c:v>
                      </c:pt>
                      <c:pt idx="181">
                        <c:v>0.26942419927858996</c:v>
                      </c:pt>
                      <c:pt idx="182">
                        <c:v>0.27032125436209059</c:v>
                      </c:pt>
                      <c:pt idx="183">
                        <c:v>0.27121958669695567</c:v>
                      </c:pt>
                      <c:pt idx="184">
                        <c:v>0.27211917274508624</c:v>
                      </c:pt>
                      <c:pt idx="185">
                        <c:v>0.27301998954133633</c:v>
                      </c:pt>
                      <c:pt idx="186">
                        <c:v>0.27392201467623667</c:v>
                      </c:pt>
                      <c:pt idx="187">
                        <c:v>0.27482522627933831</c:v>
                      </c:pt>
                      <c:pt idx="188">
                        <c:v>0.27572960300315003</c:v>
                      </c:pt>
                      <c:pt idx="189">
                        <c:v>0.27663512400764523</c:v>
                      </c:pt>
                      <c:pt idx="190">
                        <c:v>0.27754176894531496</c:v>
                      </c:pt>
                      <c:pt idx="191">
                        <c:v>0.27844951794674494</c:v>
                      </c:pt>
                      <c:pt idx="192">
                        <c:v>0.27935835160669464</c:v>
                      </c:pt>
                      <c:pt idx="193">
                        <c:v>0.28026825097065949</c:v>
                      </c:pt>
                      <c:pt idx="194">
                        <c:v>0.2811791975218953</c:v>
                      </c:pt>
                      <c:pt idx="195">
                        <c:v>0.28209117316888754</c:v>
                      </c:pt>
                      <c:pt idx="196">
                        <c:v>0.28300416023324793</c:v>
                      </c:pt>
                      <c:pt idx="197">
                        <c:v>0.28391814143802013</c:v>
                      </c:pt>
                      <c:pt idx="198">
                        <c:v>0.28483309989638023</c:v>
                      </c:pt>
                      <c:pt idx="199">
                        <c:v>0.28574901910071576</c:v>
                      </c:pt>
                      <c:pt idx="200">
                        <c:v>0.28666588291206802</c:v>
                      </c:pt>
                      <c:pt idx="201">
                        <c:v>0.28758367554992542</c:v>
                      </c:pt>
                      <c:pt idx="202">
                        <c:v>0.28850238158235186</c:v>
                      </c:pt>
                      <c:pt idx="203">
                        <c:v>0.28942198591644025</c:v>
                      </c:pt>
                      <c:pt idx="204">
                        <c:v>0.29034247378907591</c:v>
                      </c:pt>
                      <c:pt idx="205">
                        <c:v>0.291263830758001</c:v>
                      </c:pt>
                      <c:pt idx="206">
                        <c:v>0.29218604269316606</c:v>
                      </c:pt>
                      <c:pt idx="207">
                        <c:v>0.29310909576835992</c:v>
                      </c:pt>
                      <c:pt idx="208">
                        <c:v>0.29403297645310628</c:v>
                      </c:pt>
                      <c:pt idx="209">
                        <c:v>0.29495767150481833</c:v>
                      </c:pt>
                      <c:pt idx="210">
                        <c:v>0.2958831679612004</c:v>
                      </c:pt>
                      <c:pt idx="211">
                        <c:v>0.29680945313288942</c:v>
                      </c:pt>
                      <c:pt idx="212">
                        <c:v>0.29773651459632561</c:v>
                      </c:pt>
                      <c:pt idx="213">
                        <c:v>0.29866434018684557</c:v>
                      </c:pt>
                      <c:pt idx="214">
                        <c:v>0.29959291799198895</c:v>
                      </c:pt>
                      <c:pt idx="215">
                        <c:v>0.30052223634501118</c:v>
                      </c:pt>
                      <c:pt idx="216">
                        <c:v>0.30145228381859535</c:v>
                      </c:pt>
                      <c:pt idx="217">
                        <c:v>0.30238304921875514</c:v>
                      </c:pt>
                      <c:pt idx="218">
                        <c:v>0.30331452157892363</c:v>
                      </c:pt>
                      <c:pt idx="219">
                        <c:v>0.30424669015421946</c:v>
                      </c:pt>
                      <c:pt idx="220">
                        <c:v>0.30517954441588641</c:v>
                      </c:pt>
                      <c:pt idx="221">
                        <c:v>0.3061130740458981</c:v>
                      </c:pt>
                      <c:pt idx="222">
                        <c:v>0.30704726893172396</c:v>
                      </c:pt>
                      <c:pt idx="223">
                        <c:v>0.30798211916124968</c:v>
                      </c:pt>
                      <c:pt idx="224">
                        <c:v>0.30891761501784737</c:v>
                      </c:pt>
                      <c:pt idx="225">
                        <c:v>0.30985374697559037</c:v>
                      </c:pt>
                      <c:pt idx="226">
                        <c:v>0.31079050569460759</c:v>
                      </c:pt>
                      <c:pt idx="227">
                        <c:v>0.31172788201657275</c:v>
                      </c:pt>
                      <c:pt idx="228">
                        <c:v>0.31266586696032372</c:v>
                      </c:pt>
                      <c:pt idx="229">
                        <c:v>0.31360445171760826</c:v>
                      </c:pt>
                      <c:pt idx="230">
                        <c:v>0.31454362764895111</c:v>
                      </c:pt>
                      <c:pt idx="231">
                        <c:v>0.3154833862796394</c:v>
                      </c:pt>
                      <c:pt idx="232">
                        <c:v>0.31642371929582125</c:v>
                      </c:pt>
                      <c:pt idx="233">
                        <c:v>0.3173646185407149</c:v>
                      </c:pt>
                      <c:pt idx="234">
                        <c:v>0.31830607601092409</c:v>
                      </c:pt>
                      <c:pt idx="235">
                        <c:v>0.31924808385285686</c:v>
                      </c:pt>
                      <c:pt idx="236">
                        <c:v>0.32019063435924366</c:v>
                      </c:pt>
                      <c:pt idx="237">
                        <c:v>0.32113371996575213</c:v>
                      </c:pt>
                      <c:pt idx="238">
                        <c:v>0.32207733324769494</c:v>
                      </c:pt>
                      <c:pt idx="239">
                        <c:v>0.32302146691682904</c:v>
                      </c:pt>
                      <c:pt idx="240">
                        <c:v>0.32396611381824075</c:v>
                      </c:pt>
                      <c:pt idx="241">
                        <c:v>0.32491126692731714</c:v>
                      </c:pt>
                      <c:pt idx="242">
                        <c:v>0.32585691934679895</c:v>
                      </c:pt>
                      <c:pt idx="243">
                        <c:v>0.32680306430391221</c:v>
                      </c:pt>
                      <c:pt idx="244">
                        <c:v>0.32774969514757857</c:v>
                      </c:pt>
                      <c:pt idx="245">
                        <c:v>0.32869680534569845</c:v>
                      </c:pt>
                      <c:pt idx="246">
                        <c:v>0.3296443884825076</c:v>
                      </c:pt>
                      <c:pt idx="247">
                        <c:v>0.33059243825600337</c:v>
                      </c:pt>
                      <c:pt idx="248">
                        <c:v>0.33154094847543913</c:v>
                      </c:pt>
                      <c:pt idx="249">
                        <c:v>0.33248991305888376</c:v>
                      </c:pt>
                      <c:pt idx="250">
                        <c:v>0.33343932603084614</c:v>
                      </c:pt>
                      <c:pt idx="251">
                        <c:v>0.33438918151996044</c:v>
                      </c:pt>
                      <c:pt idx="252">
                        <c:v>0.33533947375673218</c:v>
                      </c:pt>
                      <c:pt idx="253">
                        <c:v>0.33629019707134217</c:v>
                      </c:pt>
                      <c:pt idx="254">
                        <c:v>0.33724134589150689</c:v>
                      </c:pt>
                      <c:pt idx="255">
                        <c:v>0.33819291474039381</c:v>
                      </c:pt>
                      <c:pt idx="256">
                        <c:v>0.33914489823458954</c:v>
                      </c:pt>
                      <c:pt idx="257">
                        <c:v>0.3400972910821205</c:v>
                      </c:pt>
                      <c:pt idx="258">
                        <c:v>0.34105008808052212</c:v>
                      </c:pt>
                      <c:pt idx="259">
                        <c:v>0.34200328411495812</c:v>
                      </c:pt>
                      <c:pt idx="260">
                        <c:v>0.34295687415638598</c:v>
                      </c:pt>
                      <c:pt idx="261">
                        <c:v>0.34391085325976889</c:v>
                      </c:pt>
                      <c:pt idx="262">
                        <c:v>0.34486521656233177</c:v>
                      </c:pt>
                      <c:pt idx="263">
                        <c:v>0.34581995928186032</c:v>
                      </c:pt>
                      <c:pt idx="264">
                        <c:v>0.34677507671504265</c:v>
                      </c:pt>
                      <c:pt idx="265">
                        <c:v>0.34773056423585114</c:v>
                      </c:pt>
                      <c:pt idx="266">
                        <c:v>0.3486864172939641</c:v>
                      </c:pt>
                      <c:pt idx="267">
                        <c:v>0.34964263141322593</c:v>
                      </c:pt>
                      <c:pt idx="268">
                        <c:v>0.35059920219014423</c:v>
                      </c:pt>
                      <c:pt idx="269">
                        <c:v>0.35155612529242419</c:v>
                      </c:pt>
                      <c:pt idx="270">
                        <c:v>0.3525133964575371</c:v>
                      </c:pt>
                      <c:pt idx="271">
                        <c:v>0.35347101149132404</c:v>
                      </c:pt>
                      <c:pt idx="272">
                        <c:v>0.35442896626663284</c:v>
                      </c:pt>
                      <c:pt idx="273">
                        <c:v>0.35538725672198695</c:v>
                      </c:pt>
                      <c:pt idx="274">
                        <c:v>0.35634587886028651</c:v>
                      </c:pt>
                      <c:pt idx="275">
                        <c:v>0.35730482874753944</c:v>
                      </c:pt>
                      <c:pt idx="276">
                        <c:v>0.35826410251162311</c:v>
                      </c:pt>
                      <c:pt idx="277">
                        <c:v>0.35922369634107459</c:v>
                      </c:pt>
                      <c:pt idx="278">
                        <c:v>0.3601836064839089</c:v>
                      </c:pt>
                      <c:pt idx="279">
                        <c:v>0.36114382924646532</c:v>
                      </c:pt>
                      <c:pt idx="280">
                        <c:v>0.36210436099227999</c:v>
                      </c:pt>
                      <c:pt idx="281">
                        <c:v>0.3630651981409847</c:v>
                      </c:pt>
                      <c:pt idx="282">
                        <c:v>0.36402633716723065</c:v>
                      </c:pt>
                      <c:pt idx="283">
                        <c:v>0.36498777459963799</c:v>
                      </c:pt>
                      <c:pt idx="284">
                        <c:v>0.36594950701976747</c:v>
                      </c:pt>
                      <c:pt idx="285">
                        <c:v>0.36691153106111701</c:v>
                      </c:pt>
                      <c:pt idx="286">
                        <c:v>0.36787384340814039</c:v>
                      </c:pt>
                      <c:pt idx="287">
                        <c:v>0.36883644079528799</c:v>
                      </c:pt>
                      <c:pt idx="288">
                        <c:v>0.36979932000606952</c:v>
                      </c:pt>
                      <c:pt idx="289">
                        <c:v>0.37076247787213712</c:v>
                      </c:pt>
                      <c:pt idx="290">
                        <c:v>0.37172591127238952</c:v>
                      </c:pt>
                      <c:pt idx="291">
                        <c:v>0.37268961713209553</c:v>
                      </c:pt>
                      <c:pt idx="292">
                        <c:v>0.37365359242203744</c:v>
                      </c:pt>
                      <c:pt idx="293">
                        <c:v>0.37461783415767325</c:v>
                      </c:pt>
                      <c:pt idx="294">
                        <c:v>0.37558233939831681</c:v>
                      </c:pt>
                      <c:pt idx="295">
                        <c:v>0.37654710524633667</c:v>
                      </c:pt>
                      <c:pt idx="296">
                        <c:v>0.3775121288463717</c:v>
                      </c:pt>
                      <c:pt idx="297">
                        <c:v>0.37847740738456448</c:v>
                      </c:pt>
                      <c:pt idx="298">
                        <c:v>0.37944293808781049</c:v>
                      </c:pt>
                      <c:pt idx="299">
                        <c:v>0.38040871822302447</c:v>
                      </c:pt>
                      <c:pt idx="300">
                        <c:v>0.38137474509642139</c:v>
                      </c:pt>
                      <c:pt idx="301">
                        <c:v>0.38234101605281418</c:v>
                      </c:pt>
                      <c:pt idx="302">
                        <c:v>0.38330752847492527</c:v>
                      </c:pt>
                      <c:pt idx="303">
                        <c:v>0.3842742797827135</c:v>
                      </c:pt>
                      <c:pt idx="304">
                        <c:v>0.38524126743271497</c:v>
                      </c:pt>
                      <c:pt idx="305">
                        <c:v>0.38620848891739806</c:v>
                      </c:pt>
                      <c:pt idx="306">
                        <c:v>0.38717594176453185</c:v>
                      </c:pt>
                      <c:pt idx="307">
                        <c:v>0.38814362353656789</c:v>
                      </c:pt>
                      <c:pt idx="308">
                        <c:v>0.38911153183003488</c:v>
                      </c:pt>
                      <c:pt idx="309">
                        <c:v>0.390079664274946</c:v>
                      </c:pt>
                      <c:pt idx="310">
                        <c:v>0.39104801853421844</c:v>
                      </c:pt>
                      <c:pt idx="311">
                        <c:v>0.39201659230310498</c:v>
                      </c:pt>
                      <c:pt idx="312">
                        <c:v>0.39298538330863769</c:v>
                      </c:pt>
                      <c:pt idx="313">
                        <c:v>0.39395438930908233</c:v>
                      </c:pt>
                      <c:pt idx="314">
                        <c:v>0.39492360809340449</c:v>
                      </c:pt>
                      <c:pt idx="315">
                        <c:v>0.39589303748074639</c:v>
                      </c:pt>
                      <c:pt idx="316">
                        <c:v>0.39686267531991465</c:v>
                      </c:pt>
                      <c:pt idx="317">
                        <c:v>0.39783251948887799</c:v>
                      </c:pt>
                      <c:pt idx="318">
                        <c:v>0.39880256789427532</c:v>
                      </c:pt>
                      <c:pt idx="319">
                        <c:v>0.39977281847093388</c:v>
                      </c:pt>
                      <c:pt idx="320">
                        <c:v>0.40074326918139663</c:v>
                      </c:pt>
                      <c:pt idx="321">
                        <c:v>0.40171391801545975</c:v>
                      </c:pt>
                      <c:pt idx="322">
                        <c:v>0.40268476298971884</c:v>
                      </c:pt>
                      <c:pt idx="323">
                        <c:v>0.40365580214712415</c:v>
                      </c:pt>
                      <c:pt idx="324">
                        <c:v>0.404627033556545</c:v>
                      </c:pt>
                      <c:pt idx="325">
                        <c:v>0.40559845531234251</c:v>
                      </c:pt>
                      <c:pt idx="326">
                        <c:v>0.4065700655339507</c:v>
                      </c:pt>
                      <c:pt idx="327">
                        <c:v>0.4075418623654663</c:v>
                      </c:pt>
                      <c:pt idx="328">
                        <c:v>0.40851384397524559</c:v>
                      </c:pt>
                      <c:pt idx="329">
                        <c:v>0.40948600855551054</c:v>
                      </c:pt>
                      <c:pt idx="330">
                        <c:v>0.41045835432196093</c:v>
                      </c:pt>
                      <c:pt idx="331">
                        <c:v>0.41143087951339563</c:v>
                      </c:pt>
                      <c:pt idx="332">
                        <c:v>0.4124035823913399</c:v>
                      </c:pt>
                      <c:pt idx="333">
                        <c:v>0.41337646123968064</c:v>
                      </c:pt>
                      <c:pt idx="334">
                        <c:v>0.41434951436430822</c:v>
                      </c:pt>
                      <c:pt idx="335">
                        <c:v>0.41532274009276543</c:v>
                      </c:pt>
                      <c:pt idx="336">
                        <c:v>0.41629613677390304</c:v>
                      </c:pt>
                      <c:pt idx="337">
                        <c:v>0.41726970277754183</c:v>
                      </c:pt>
                      <c:pt idx="338">
                        <c:v>0.41824343649414114</c:v>
                      </c:pt>
                      <c:pt idx="339">
                        <c:v>0.41921733633447344</c:v>
                      </c:pt>
                      <c:pt idx="340">
                        <c:v>0.4201914007293055</c:v>
                      </c:pt>
                      <c:pt idx="341">
                        <c:v>0.42116562812908515</c:v>
                      </c:pt>
                      <c:pt idx="342">
                        <c:v>0.42214001700363379</c:v>
                      </c:pt>
                      <c:pt idx="343">
                        <c:v>0.4231145658418452</c:v>
                      </c:pt>
                      <c:pt idx="344">
                        <c:v>0.42408927315138933</c:v>
                      </c:pt>
                      <c:pt idx="345">
                        <c:v>0.42506413745842225</c:v>
                      </c:pt>
                      <c:pt idx="346">
                        <c:v>0.4260391573073008</c:v>
                      </c:pt>
                      <c:pt idx="347">
                        <c:v>0.42701433126030242</c:v>
                      </c:pt>
                      <c:pt idx="348">
                        <c:v>0.42798965789735122</c:v>
                      </c:pt>
                      <c:pt idx="349">
                        <c:v>0.42896513581574791</c:v>
                      </c:pt>
                      <c:pt idx="350">
                        <c:v>0.42994076362990524</c:v>
                      </c:pt>
                      <c:pt idx="351">
                        <c:v>0.4309165399710877</c:v>
                      </c:pt>
                      <c:pt idx="352">
                        <c:v>0.43189246348715704</c:v>
                      </c:pt>
                      <c:pt idx="353">
                        <c:v>0.43286853284232119</c:v>
                      </c:pt>
                      <c:pt idx="354">
                        <c:v>0.43384474671688822</c:v>
                      </c:pt>
                      <c:pt idx="355">
                        <c:v>0.4348211038070251</c:v>
                      </c:pt>
                      <c:pt idx="356">
                        <c:v>0.43579760282452007</c:v>
                      </c:pt>
                      <c:pt idx="357">
                        <c:v>0.43677424249654984</c:v>
                      </c:pt>
                      <c:pt idx="358">
                        <c:v>0.43775102156545043</c:v>
                      </c:pt>
                      <c:pt idx="359">
                        <c:v>0.43872793878849259</c:v>
                      </c:pt>
                      <c:pt idx="360">
                        <c:v>0.43970499293766113</c:v>
                      </c:pt>
                      <c:pt idx="361">
                        <c:v>0.44068218279943749</c:v>
                      </c:pt>
                      <c:pt idx="362">
                        <c:v>0.44165950717458707</c:v>
                      </c:pt>
                      <c:pt idx="363">
                        <c:v>0.44263696487794985</c:v>
                      </c:pt>
                      <c:pt idx="364">
                        <c:v>0.44361455473823436</c:v>
                      </c:pt>
                      <c:pt idx="365">
                        <c:v>0.44459227559781611</c:v>
                      </c:pt>
                      <c:pt idx="366">
                        <c:v>0.44557012631253856</c:v>
                      </c:pt>
                      <c:pt idx="367">
                        <c:v>0.44654810575151821</c:v>
                      </c:pt>
                      <c:pt idx="368">
                        <c:v>0.44752621279695282</c:v>
                      </c:pt>
                      <c:pt idx="369">
                        <c:v>0.44850444634393305</c:v>
                      </c:pt>
                      <c:pt idx="370">
                        <c:v>0.44948280530025714</c:v>
                      </c:pt>
                      <c:pt idx="371">
                        <c:v>0.45046128858624906</c:v>
                      </c:pt>
                      <c:pt idx="372">
                        <c:v>0.45143989513457944</c:v>
                      </c:pt>
                      <c:pt idx="373">
                        <c:v>0.45241862389008985</c:v>
                      </c:pt>
                      <c:pt idx="374">
                        <c:v>0.45339747380962003</c:v>
                      </c:pt>
                      <c:pt idx="375">
                        <c:v>0.45437644386183768</c:v>
                      </c:pt>
                      <c:pt idx="376">
                        <c:v>0.45535553302707199</c:v>
                      </c:pt>
                      <c:pt idx="377">
                        <c:v>0.45633474029714866</c:v>
                      </c:pt>
                      <c:pt idx="378">
                        <c:v>0.45731406467522928</c:v>
                      </c:pt>
                      <c:pt idx="379">
                        <c:v>0.45829350517565193</c:v>
                      </c:pt>
                      <c:pt idx="380">
                        <c:v>0.4592730608237755</c:v>
                      </c:pt>
                      <c:pt idx="381">
                        <c:v>0.46025273065582606</c:v>
                      </c:pt>
                      <c:pt idx="382">
                        <c:v>0.46123251371874591</c:v>
                      </c:pt>
                      <c:pt idx="383">
                        <c:v>0.46221240907004535</c:v>
                      </c:pt>
                      <c:pt idx="384">
                        <c:v>0.46319241577765657</c:v>
                      </c:pt>
                      <c:pt idx="385">
                        <c:v>0.46417253291979022</c:v>
                      </c:pt>
                      <c:pt idx="386">
                        <c:v>0.46515275958479396</c:v>
                      </c:pt>
                      <c:pt idx="387">
                        <c:v>0.46613309487101406</c:v>
                      </c:pt>
                      <c:pt idx="388">
                        <c:v>0.46711353788665849</c:v>
                      </c:pt>
                      <c:pt idx="389">
                        <c:v>0.46809408774966255</c:v>
                      </c:pt>
                      <c:pt idx="390">
                        <c:v>0.46907474358755691</c:v>
                      </c:pt>
                      <c:pt idx="391">
                        <c:v>0.47005550453733758</c:v>
                      </c:pt>
                      <c:pt idx="392">
                        <c:v>0.47103636974533752</c:v>
                      </c:pt>
                      <c:pt idx="393">
                        <c:v>0.47201733836710175</c:v>
                      </c:pt>
                      <c:pt idx="394">
                        <c:v>0.47299840956726258</c:v>
                      </c:pt>
                      <c:pt idx="395">
                        <c:v>0.47397958251941813</c:v>
                      </c:pt>
                      <c:pt idx="396">
                        <c:v>0.47496085640601282</c:v>
                      </c:pt>
                      <c:pt idx="397">
                        <c:v>0.47594223041821893</c:v>
                      </c:pt>
                      <c:pt idx="398">
                        <c:v>0.4769237037558206</c:v>
                      </c:pt>
                      <c:pt idx="399">
                        <c:v>0.47790527562709989</c:v>
                      </c:pt>
                      <c:pt idx="400">
                        <c:v>0.47888694524872411</c:v>
                      </c:pt>
                      <c:pt idx="401">
                        <c:v>0.47986871184563518</c:v>
                      </c:pt>
                      <c:pt idx="402">
                        <c:v>0.48085057465094089</c:v>
                      </c:pt>
                      <c:pt idx="403">
                        <c:v>0.48183253290580763</c:v>
                      </c:pt>
                      <c:pt idx="404">
                        <c:v>0.48281458585935488</c:v>
                      </c:pt>
                      <c:pt idx="405">
                        <c:v>0.4837967327685514</c:v>
                      </c:pt>
                      <c:pt idx="406">
                        <c:v>0.48477897289811311</c:v>
                      </c:pt>
                      <c:pt idx="407">
                        <c:v>0.48576130552040209</c:v>
                      </c:pt>
                      <c:pt idx="408">
                        <c:v>0.4867437299153281</c:v>
                      </c:pt>
                      <c:pt idx="409">
                        <c:v>0.48772624537025061</c:v>
                      </c:pt>
                      <c:pt idx="410">
                        <c:v>0.48870885117988272</c:v>
                      </c:pt>
                      <c:pt idx="411">
                        <c:v>0.48969154664619707</c:v>
                      </c:pt>
                      <c:pt idx="412">
                        <c:v>0.49067433107833225</c:v>
                      </c:pt>
                      <c:pt idx="413">
                        <c:v>0.4916572037925015</c:v>
                      </c:pt>
                      <c:pt idx="414">
                        <c:v>0.4926401641119022</c:v>
                      </c:pt>
                      <c:pt idx="415">
                        <c:v>0.49362321136662735</c:v>
                      </c:pt>
                      <c:pt idx="416">
                        <c:v>0.49460634489357741</c:v>
                      </c:pt>
                      <c:pt idx="417">
                        <c:v>0.49558956403637477</c:v>
                      </c:pt>
                      <c:pt idx="418">
                        <c:v>0.49657286814527851</c:v>
                      </c:pt>
                      <c:pt idx="419">
                        <c:v>0.49755625657710068</c:v>
                      </c:pt>
                      <c:pt idx="420">
                        <c:v>0.49853972869512453</c:v>
                      </c:pt>
                      <c:pt idx="421">
                        <c:v>0.49952328386902245</c:v>
                      </c:pt>
                      <c:pt idx="422">
                        <c:v>0.50050692147477716</c:v>
                      </c:pt>
                      <c:pt idx="423">
                        <c:v>0.50149064089460182</c:v>
                      </c:pt>
                      <c:pt idx="424">
                        <c:v>0.50247444151686371</c:v>
                      </c:pt>
                      <c:pt idx="425">
                        <c:v>0.5034583227360071</c:v>
                      </c:pt>
                      <c:pt idx="426">
                        <c:v>0.50444228395247803</c:v>
                      </c:pt>
                      <c:pt idx="427">
                        <c:v>0.50542632457265035</c:v>
                      </c:pt>
                      <c:pt idx="428">
                        <c:v>0.50641044400875324</c:v>
                      </c:pt>
                      <c:pt idx="429">
                        <c:v>0.50739464167879766</c:v>
                      </c:pt>
                      <c:pt idx="430">
                        <c:v>0.50837891700650761</c:v>
                      </c:pt>
                      <c:pt idx="431">
                        <c:v>0.50936326942124854</c:v>
                      </c:pt>
                      <c:pt idx="432">
                        <c:v>0.51034769835795901</c:v>
                      </c:pt>
                      <c:pt idx="433">
                        <c:v>0.51133220325708351</c:v>
                      </c:pt>
                      <c:pt idx="434">
                        <c:v>0.51231678356450472</c:v>
                      </c:pt>
                      <c:pt idx="435">
                        <c:v>0.51330143873147793</c:v>
                      </c:pt>
                      <c:pt idx="436">
                        <c:v>0.51428616821456652</c:v>
                      </c:pt>
                      <c:pt idx="437">
                        <c:v>0.51527097147557754</c:v>
                      </c:pt>
                      <c:pt idx="438">
                        <c:v>0.51625584798149871</c:v>
                      </c:pt>
                      <c:pt idx="439">
                        <c:v>0.51724079720443639</c:v>
                      </c:pt>
                      <c:pt idx="440">
                        <c:v>0.51822581862155426</c:v>
                      </c:pt>
                      <c:pt idx="441">
                        <c:v>0.51921091171501299</c:v>
                      </c:pt>
                      <c:pt idx="442">
                        <c:v>0.52019607597191075</c:v>
                      </c:pt>
                      <c:pt idx="443">
                        <c:v>0.52118131088422426</c:v>
                      </c:pt>
                      <c:pt idx="444">
                        <c:v>0.52216661594875147</c:v>
                      </c:pt>
                      <c:pt idx="445">
                        <c:v>0.52315199066705387</c:v>
                      </c:pt>
                      <c:pt idx="446">
                        <c:v>0.52413743454540118</c:v>
                      </c:pt>
                      <c:pt idx="447">
                        <c:v>0.52512294709471485</c:v>
                      </c:pt>
                      <c:pt idx="448">
                        <c:v>0.52610852783051443</c:v>
                      </c:pt>
                      <c:pt idx="449">
                        <c:v>0.52709417627286304</c:v>
                      </c:pt>
                      <c:pt idx="450">
                        <c:v>0.52807989194631466</c:v>
                      </c:pt>
                      <c:pt idx="451">
                        <c:v>0.52906567437986118</c:v>
                      </c:pt>
                      <c:pt idx="452">
                        <c:v>0.53005152310688186</c:v>
                      </c:pt>
                      <c:pt idx="453">
                        <c:v>0.53103743766509104</c:v>
                      </c:pt>
                      <c:pt idx="454">
                        <c:v>0.53202341759648897</c:v>
                      </c:pt>
                      <c:pt idx="455">
                        <c:v>0.53300946244731184</c:v>
                      </c:pt>
                      <c:pt idx="456">
                        <c:v>0.53399557176798318</c:v>
                      </c:pt>
                      <c:pt idx="457">
                        <c:v>0.53498174511306529</c:v>
                      </c:pt>
                      <c:pt idx="458">
                        <c:v>0.53596798204121221</c:v>
                      </c:pt>
                      <c:pt idx="459">
                        <c:v>0.53695428211512264</c:v>
                      </c:pt>
                      <c:pt idx="460">
                        <c:v>0.53794064490149374</c:v>
                      </c:pt>
                      <c:pt idx="461">
                        <c:v>0.53892706997097584</c:v>
                      </c:pt>
                      <c:pt idx="462">
                        <c:v>0.53991355689812681</c:v>
                      </c:pt>
                      <c:pt idx="463">
                        <c:v>0.54090010526136867</c:v>
                      </c:pt>
                      <c:pt idx="464">
                        <c:v>0.5418867146429428</c:v>
                      </c:pt>
                      <c:pt idx="465">
                        <c:v>0.54287338462886803</c:v>
                      </c:pt>
                      <c:pt idx="466">
                        <c:v>0.54386011480889673</c:v>
                      </c:pt>
                      <c:pt idx="467">
                        <c:v>0.54484690477647391</c:v>
                      </c:pt>
                      <c:pt idx="468">
                        <c:v>0.54583375412869528</c:v>
                      </c:pt>
                      <c:pt idx="469">
                        <c:v>0.54682066246626648</c:v>
                      </c:pt>
                      <c:pt idx="470">
                        <c:v>0.54780762939346272</c:v>
                      </c:pt>
                      <c:pt idx="471">
                        <c:v>0.54879465451808918</c:v>
                      </c:pt>
                      <c:pt idx="472">
                        <c:v>0.54978173745144165</c:v>
                      </c:pt>
                      <c:pt idx="473">
                        <c:v>0.55076887780826778</c:v>
                      </c:pt>
                      <c:pt idx="474">
                        <c:v>0.55175607520672842</c:v>
                      </c:pt>
                      <c:pt idx="475">
                        <c:v>0.55274332926836112</c:v>
                      </c:pt>
                      <c:pt idx="476">
                        <c:v>0.5537306396180417</c:v>
                      </c:pt>
                      <c:pt idx="477">
                        <c:v>0.55471800588394826</c:v>
                      </c:pt>
                      <c:pt idx="478">
                        <c:v>0.5557054276975244</c:v>
                      </c:pt>
                      <c:pt idx="479">
                        <c:v>0.55669290469344412</c:v>
                      </c:pt>
                      <c:pt idx="480">
                        <c:v>0.55768043650957588</c:v>
                      </c:pt>
                      <c:pt idx="481">
                        <c:v>0.55866802278694827</c:v>
                      </c:pt>
                      <c:pt idx="482">
                        <c:v>0.55965566316971516</c:v>
                      </c:pt>
                      <c:pt idx="483">
                        <c:v>0.5606433573051226</c:v>
                      </c:pt>
                      <c:pt idx="484">
                        <c:v>0.561631104843474</c:v>
                      </c:pt>
                      <c:pt idx="485">
                        <c:v>0.56261890543809867</c:v>
                      </c:pt>
                      <c:pt idx="486">
                        <c:v>0.56360675874531763</c:v>
                      </c:pt>
                      <c:pt idx="487">
                        <c:v>0.56459466442441275</c:v>
                      </c:pt>
                      <c:pt idx="488">
                        <c:v>0.56558262213759414</c:v>
                      </c:pt>
                      <c:pt idx="489">
                        <c:v>0.56657063154996912</c:v>
                      </c:pt>
                      <c:pt idx="490">
                        <c:v>0.56755869232951095</c:v>
                      </c:pt>
                      <c:pt idx="491">
                        <c:v>0.56854680414702841</c:v>
                      </c:pt>
                      <c:pt idx="492">
                        <c:v>0.56953496667613612</c:v>
                      </c:pt>
                      <c:pt idx="493">
                        <c:v>0.57052317959322352</c:v>
                      </c:pt>
                      <c:pt idx="494">
                        <c:v>0.57151144257742681</c:v>
                      </c:pt>
                      <c:pt idx="495">
                        <c:v>0.57249975531059882</c:v>
                      </c:pt>
                      <c:pt idx="496">
                        <c:v>0.5734881174772809</c:v>
                      </c:pt>
                      <c:pt idx="497">
                        <c:v>0.57447652876467481</c:v>
                      </c:pt>
                      <c:pt idx="498">
                        <c:v>0.57546498886261377</c:v>
                      </c:pt>
                      <c:pt idx="499">
                        <c:v>0.57645349746353602</c:v>
                      </c:pt>
                      <c:pt idx="500">
                        <c:v>0.57744205426245676</c:v>
                      </c:pt>
                      <c:pt idx="501">
                        <c:v>0.57843065895694168</c:v>
                      </c:pt>
                      <c:pt idx="502">
                        <c:v>0.57941931124707979</c:v>
                      </c:pt>
                      <c:pt idx="503">
                        <c:v>0.5804080108354579</c:v>
                      </c:pt>
                      <c:pt idx="504">
                        <c:v>0.58139675742713426</c:v>
                      </c:pt>
                      <c:pt idx="505">
                        <c:v>0.58238555072961318</c:v>
                      </c:pt>
                      <c:pt idx="506">
                        <c:v>0.58337439045281914</c:v>
                      </c:pt>
                      <c:pt idx="507">
                        <c:v>0.58436327630907281</c:v>
                      </c:pt>
                      <c:pt idx="508">
                        <c:v>0.58535220801306553</c:v>
                      </c:pt>
                      <c:pt idx="509">
                        <c:v>0.58634118528183521</c:v>
                      </c:pt>
                      <c:pt idx="510">
                        <c:v>0.58733020783474232</c:v>
                      </c:pt>
                      <c:pt idx="511">
                        <c:v>0.58831927539344664</c:v>
                      </c:pt>
                      <c:pt idx="512">
                        <c:v>0.58930838768188232</c:v>
                      </c:pt>
                      <c:pt idx="513">
                        <c:v>0.5902975444262365</c:v>
                      </c:pt>
                      <c:pt idx="514">
                        <c:v>0.59128674535492498</c:v>
                      </c:pt>
                      <c:pt idx="515">
                        <c:v>0.59227599019857036</c:v>
                      </c:pt>
                      <c:pt idx="516">
                        <c:v>0.59326527868997936</c:v>
                      </c:pt>
                      <c:pt idx="517">
                        <c:v>0.59425461056412088</c:v>
                      </c:pt>
                      <c:pt idx="518">
                        <c:v>0.5952439855581042</c:v>
                      </c:pt>
                      <c:pt idx="519">
                        <c:v>0.59623340341115738</c:v>
                      </c:pt>
                      <c:pt idx="520">
                        <c:v>0.59722286386460577</c:v>
                      </c:pt>
                      <c:pt idx="521">
                        <c:v>0.5982123666618514</c:v>
                      </c:pt>
                      <c:pt idx="522">
                        <c:v>0.59920191154835167</c:v>
                      </c:pt>
                      <c:pt idx="523">
                        <c:v>0.60019149827159957</c:v>
                      </c:pt>
                      <c:pt idx="524">
                        <c:v>0.60118112658110257</c:v>
                      </c:pt>
                      <c:pt idx="525">
                        <c:v>0.60217079622836289</c:v>
                      </c:pt>
                      <c:pt idx="526">
                        <c:v>0.60316050696685797</c:v>
                      </c:pt>
                      <c:pt idx="527">
                        <c:v>0.60415025855202042</c:v>
                      </c:pt>
                      <c:pt idx="528">
                        <c:v>0.60514005074121902</c:v>
                      </c:pt>
                      <c:pt idx="529">
                        <c:v>0.60612988329373951</c:v>
                      </c:pt>
                      <c:pt idx="530">
                        <c:v>0.60711975597076584</c:v>
                      </c:pt>
                      <c:pt idx="531">
                        <c:v>0.60810966853536108</c:v>
                      </c:pt>
                      <c:pt idx="532">
                        <c:v>0.60909962075244961</c:v>
                      </c:pt>
                      <c:pt idx="533">
                        <c:v>0.610089612388798</c:v>
                      </c:pt>
                      <c:pt idx="534">
                        <c:v>0.61107964321299835</c:v>
                      </c:pt>
                      <c:pt idx="535">
                        <c:v>0.61206971299544888</c:v>
                      </c:pt>
                      <c:pt idx="536">
                        <c:v>0.61305982150833749</c:v>
                      </c:pt>
                      <c:pt idx="537">
                        <c:v>0.61404996852562421</c:v>
                      </c:pt>
                      <c:pt idx="538">
                        <c:v>0.61504015382302346</c:v>
                      </c:pt>
                      <c:pt idx="539">
                        <c:v>0.6160303771779877</c:v>
                      </c:pt>
                      <c:pt idx="540">
                        <c:v>0.61702063836969023</c:v>
                      </c:pt>
                      <c:pt idx="541">
                        <c:v>0.61801093717900868</c:v>
                      </c:pt>
                      <c:pt idx="542">
                        <c:v>0.61900127338850874</c:v>
                      </c:pt>
                      <c:pt idx="543">
                        <c:v>0.61999164678242791</c:v>
                      </c:pt>
                      <c:pt idx="544">
                        <c:v>0.62098205714665911</c:v>
                      </c:pt>
                      <c:pt idx="545">
                        <c:v>0.62197250426873563</c:v>
                      </c:pt>
                      <c:pt idx="546">
                        <c:v>0.62296298793781468</c:v>
                      </c:pt>
                      <c:pt idx="547">
                        <c:v>0.62395350794466209</c:v>
                      </c:pt>
                      <c:pt idx="548">
                        <c:v>0.62494406408163761</c:v>
                      </c:pt>
                      <c:pt idx="549">
                        <c:v>0.62593465614267862</c:v>
                      </c:pt>
                      <c:pt idx="550">
                        <c:v>0.6269252839232865</c:v>
                      </c:pt>
                      <c:pt idx="551">
                        <c:v>0.62791594722051058</c:v>
                      </c:pt>
                      <c:pt idx="552">
                        <c:v>0.62890664583293443</c:v>
                      </c:pt>
                      <c:pt idx="553">
                        <c:v>0.62989737956066105</c:v>
                      </c:pt>
                      <c:pt idx="554">
                        <c:v>0.63088814820529848</c:v>
                      </c:pt>
                      <c:pt idx="555">
                        <c:v>0.63187895156994611</c:v>
                      </c:pt>
                      <c:pt idx="556">
                        <c:v>0.63286978945917993</c:v>
                      </c:pt>
                      <c:pt idx="557">
                        <c:v>0.63386066167903954</c:v>
                      </c:pt>
                      <c:pt idx="558">
                        <c:v>0.63485156803701392</c:v>
                      </c:pt>
                      <c:pt idx="559">
                        <c:v>0.63584250834202827</c:v>
                      </c:pt>
                      <c:pt idx="560">
                        <c:v>0.63683348240443005</c:v>
                      </c:pt>
                      <c:pt idx="561">
                        <c:v>0.63782449003597708</c:v>
                      </c:pt>
                      <c:pt idx="562">
                        <c:v>0.63881553104982247</c:v>
                      </c:pt>
                      <c:pt idx="563">
                        <c:v>0.63980660526050381</c:v>
                      </c:pt>
                      <c:pt idx="564">
                        <c:v>0.64079771248392892</c:v>
                      </c:pt>
                      <c:pt idx="565">
                        <c:v>0.64178885253736406</c:v>
                      </c:pt>
                      <c:pt idx="566">
                        <c:v>0.64278002523942068</c:v>
                      </c:pt>
                      <c:pt idx="567">
                        <c:v>0.64377123041004347</c:v>
                      </c:pt>
                      <c:pt idx="568">
                        <c:v>0.64476246787049873</c:v>
                      </c:pt>
                      <c:pt idx="569">
                        <c:v>0.64575373744336095</c:v>
                      </c:pt>
                      <c:pt idx="570">
                        <c:v>0.64674503895250202</c:v>
                      </c:pt>
                      <c:pt idx="571">
                        <c:v>0.647736372223079</c:v>
                      </c:pt>
                      <c:pt idx="572">
                        <c:v>0.64872773708152209</c:v>
                      </c:pt>
                      <c:pt idx="573">
                        <c:v>0.64971913335552389</c:v>
                      </c:pt>
                      <c:pt idx="574">
                        <c:v>0.65071056087402679</c:v>
                      </c:pt>
                      <c:pt idx="575">
                        <c:v>0.65170201946721296</c:v>
                      </c:pt>
                      <c:pt idx="576">
                        <c:v>0.65269350896649192</c:v>
                      </c:pt>
                      <c:pt idx="577">
                        <c:v>0.65368502920449045</c:v>
                      </c:pt>
                      <c:pt idx="578">
                        <c:v>0.65467658001504114</c:v>
                      </c:pt>
                      <c:pt idx="579">
                        <c:v>0.65566816123317151</c:v>
                      </c:pt>
                      <c:pt idx="580">
                        <c:v>0.65665977269509346</c:v>
                      </c:pt>
                      <c:pt idx="581">
                        <c:v>0.65765141423819273</c:v>
                      </c:pt>
                      <c:pt idx="582">
                        <c:v>0.65864308570101848</c:v>
                      </c:pt>
                      <c:pt idx="583">
                        <c:v>0.65963478692327215</c:v>
                      </c:pt>
                      <c:pt idx="584">
                        <c:v>0.66062651774579839</c:v>
                      </c:pt>
                      <c:pt idx="585">
                        <c:v>0.66161827801057393</c:v>
                      </c:pt>
                      <c:pt idx="586">
                        <c:v>0.66261006756069818</c:v>
                      </c:pt>
                      <c:pt idx="587">
                        <c:v>0.66360188624038263</c:v>
                      </c:pt>
                      <c:pt idx="588">
                        <c:v>0.6645937338949417</c:v>
                      </c:pt>
                      <c:pt idx="589">
                        <c:v>0.66558561037078245</c:v>
                      </c:pt>
                      <c:pt idx="590">
                        <c:v>0.66657751551539535</c:v>
                      </c:pt>
                      <c:pt idx="591">
                        <c:v>0.66756944917734473</c:v>
                      </c:pt>
                      <c:pt idx="592">
                        <c:v>0.66856141120625867</c:v>
                      </c:pt>
                      <c:pt idx="593">
                        <c:v>0.66955340145282061</c:v>
                      </c:pt>
                      <c:pt idx="594">
                        <c:v>0.67054541976875992</c:v>
                      </c:pt>
                      <c:pt idx="595">
                        <c:v>0.67153746600684217</c:v>
                      </c:pt>
                      <c:pt idx="596">
                        <c:v>0.67252954002086041</c:v>
                      </c:pt>
                      <c:pt idx="597">
                        <c:v>0.67352164166562667</c:v>
                      </c:pt>
                      <c:pt idx="598">
                        <c:v>0.6745137707969624</c:v>
                      </c:pt>
                      <c:pt idx="599">
                        <c:v>0.67550592727169034</c:v>
                      </c:pt>
                      <c:pt idx="600">
                        <c:v>0.67649811094762546</c:v>
                      </c:pt>
                      <c:pt idx="601">
                        <c:v>0.67749032168356615</c:v>
                      </c:pt>
                      <c:pt idx="602">
                        <c:v>0.67848255933928636</c:v>
                      </c:pt>
                      <c:pt idx="603">
                        <c:v>0.67947482377552704</c:v>
                      </c:pt>
                      <c:pt idx="604">
                        <c:v>0.68046711485398748</c:v>
                      </c:pt>
                      <c:pt idx="605">
                        <c:v>0.68145943243731721</c:v>
                      </c:pt>
                      <c:pt idx="606">
                        <c:v>0.68245177638910781</c:v>
                      </c:pt>
                      <c:pt idx="607">
                        <c:v>0.6834441465738853</c:v>
                      </c:pt>
                      <c:pt idx="608">
                        <c:v>0.68443654285710187</c:v>
                      </c:pt>
                      <c:pt idx="609">
                        <c:v>0.68542896510512752</c:v>
                      </c:pt>
                      <c:pt idx="610">
                        <c:v>0.68642141318524263</c:v>
                      </c:pt>
                      <c:pt idx="611">
                        <c:v>0.68741388696563099</c:v>
                      </c:pt>
                      <c:pt idx="612">
                        <c:v>0.68840638631537043</c:v>
                      </c:pt>
                      <c:pt idx="613">
                        <c:v>0.68939891110442686</c:v>
                      </c:pt>
                      <c:pt idx="614">
                        <c:v>0.69039146120364592</c:v>
                      </c:pt>
                      <c:pt idx="615">
                        <c:v>0.69138403648474578</c:v>
                      </c:pt>
                      <c:pt idx="616">
                        <c:v>0.69237663682030959</c:v>
                      </c:pt>
                      <c:pt idx="617">
                        <c:v>0.69336926208377869</c:v>
                      </c:pt>
                      <c:pt idx="618">
                        <c:v>0.69436191214944476</c:v>
                      </c:pt>
                      <c:pt idx="619">
                        <c:v>0.69535458689244312</c:v>
                      </c:pt>
                      <c:pt idx="620">
                        <c:v>0.69634728618874564</c:v>
                      </c:pt>
                      <c:pt idx="621">
                        <c:v>0.69734000991515355</c:v>
                      </c:pt>
                      <c:pt idx="622">
                        <c:v>0.69833275794929073</c:v>
                      </c:pt>
                      <c:pt idx="623">
                        <c:v>0.69932553016959664</c:v>
                      </c:pt>
                      <c:pt idx="624">
                        <c:v>0.70031832645531977</c:v>
                      </c:pt>
                      <c:pt idx="625">
                        <c:v>0.70131114668651084</c:v>
                      </c:pt>
                      <c:pt idx="626">
                        <c:v>0.70230399074401617</c:v>
                      </c:pt>
                      <c:pt idx="627">
                        <c:v>0.70329685850947077</c:v>
                      </c:pt>
                      <c:pt idx="628">
                        <c:v>0.70428974986529225</c:v>
                      </c:pt>
                      <c:pt idx="629">
                        <c:v>0.70528266469467449</c:v>
                      </c:pt>
                      <c:pt idx="630">
                        <c:v>0.70627560288158076</c:v>
                      </c:pt>
                      <c:pt idx="631">
                        <c:v>0.70726856431073759</c:v>
                      </c:pt>
                      <c:pt idx="632">
                        <c:v>0.70826154886762849</c:v>
                      </c:pt>
                      <c:pt idx="633">
                        <c:v>0.709254556438488</c:v>
                      </c:pt>
                      <c:pt idx="634">
                        <c:v>0.7102475869102951</c:v>
                      </c:pt>
                      <c:pt idx="635">
                        <c:v>0.71124064017076771</c:v>
                      </c:pt>
                      <c:pt idx="636">
                        <c:v>0.71223371610835606</c:v>
                      </c:pt>
                      <c:pt idx="637">
                        <c:v>0.71322681461223691</c:v>
                      </c:pt>
                      <c:pt idx="638">
                        <c:v>0.7142199355723079</c:v>
                      </c:pt>
                      <c:pt idx="639">
                        <c:v>0.71521307887918151</c:v>
                      </c:pt>
                      <c:pt idx="640">
                        <c:v>0.71620624442417968</c:v>
                      </c:pt>
                      <c:pt idx="641">
                        <c:v>0.71719943209932668</c:v>
                      </c:pt>
                      <c:pt idx="642">
                        <c:v>0.71819264179734565</c:v>
                      </c:pt>
                      <c:pt idx="643">
                        <c:v>0.71918587341165074</c:v>
                      </c:pt>
                      <c:pt idx="644">
                        <c:v>0.72017912683634333</c:v>
                      </c:pt>
                      <c:pt idx="645">
                        <c:v>0.72117240196620525</c:v>
                      </c:pt>
                      <c:pt idx="646">
                        <c:v>0.72216569869669422</c:v>
                      </c:pt>
                      <c:pt idx="647">
                        <c:v>0.72315901692393747</c:v>
                      </c:pt>
                      <c:pt idx="648">
                        <c:v>0.72415235654472765</c:v>
                      </c:pt>
                      <c:pt idx="649">
                        <c:v>0.72514571745651635</c:v>
                      </c:pt>
                      <c:pt idx="650">
                        <c:v>0.7261390995574093</c:v>
                      </c:pt>
                      <c:pt idx="651">
                        <c:v>0.72713250274616159</c:v>
                      </c:pt>
                      <c:pt idx="652">
                        <c:v>0.72812592692217171</c:v>
                      </c:pt>
                      <c:pt idx="653">
                        <c:v>0.72911937198547694</c:v>
                      </c:pt>
                      <c:pt idx="654">
                        <c:v>0.7301128378367483</c:v>
                      </c:pt>
                      <c:pt idx="655">
                        <c:v>0.73110632437728529</c:v>
                      </c:pt>
                      <c:pt idx="656">
                        <c:v>0.73209983150901103</c:v>
                      </c:pt>
                      <c:pt idx="657">
                        <c:v>0.73309335913446749</c:v>
                      </c:pt>
                      <c:pt idx="658">
                        <c:v>0.73408690715681058</c:v>
                      </c:pt>
                      <c:pt idx="659">
                        <c:v>0.73508047547980504</c:v>
                      </c:pt>
                      <c:pt idx="660">
                        <c:v>0.73607406400782005</c:v>
                      </c:pt>
                      <c:pt idx="661">
                        <c:v>0.73706767264582429</c:v>
                      </c:pt>
                      <c:pt idx="662">
                        <c:v>0.73806130129938108</c:v>
                      </c:pt>
                      <c:pt idx="663">
                        <c:v>0.73905494987464426</c:v>
                      </c:pt>
                      <c:pt idx="664">
                        <c:v>0.74004861827835289</c:v>
                      </c:pt>
                      <c:pt idx="665">
                        <c:v>0.74104230641782765</c:v>
                      </c:pt>
                      <c:pt idx="666">
                        <c:v>0.74203601420096499</c:v>
                      </c:pt>
                      <c:pt idx="667">
                        <c:v>0.74302974153623391</c:v>
                      </c:pt>
                      <c:pt idx="668">
                        <c:v>0.74402348833267073</c:v>
                      </c:pt>
                      <c:pt idx="669">
                        <c:v>0.74501725449987533</c:v>
                      </c:pt>
                      <c:pt idx="670">
                        <c:v>0.7460110399480061</c:v>
                      </c:pt>
                      <c:pt idx="671">
                        <c:v>0.7470048445877765</c:v>
                      </c:pt>
                      <c:pt idx="672">
                        <c:v>0.74799866833044948</c:v>
                      </c:pt>
                      <c:pt idx="673">
                        <c:v>0.74899251108783471</c:v>
                      </c:pt>
                      <c:pt idx="674">
                        <c:v>0.74998637277228342</c:v>
                      </c:pt>
                      <c:pt idx="675">
                        <c:v>0.75098025329668472</c:v>
                      </c:pt>
                      <c:pt idx="676">
                        <c:v>0.7519741525744611</c:v>
                      </c:pt>
                      <c:pt idx="677">
                        <c:v>0.75296807051956471</c:v>
                      </c:pt>
                      <c:pt idx="678">
                        <c:v>0.7539620070464732</c:v>
                      </c:pt>
                      <c:pt idx="679">
                        <c:v>0.75495596207018556</c:v>
                      </c:pt>
                      <c:pt idx="680">
                        <c:v>0.75594993550621825</c:v>
                      </c:pt>
                      <c:pt idx="681">
                        <c:v>0.75694392727060156</c:v>
                      </c:pt>
                      <c:pt idx="682">
                        <c:v>0.75793793727987524</c:v>
                      </c:pt>
                      <c:pt idx="683">
                        <c:v>0.75893196545108488</c:v>
                      </c:pt>
                      <c:pt idx="684">
                        <c:v>0.75992601170177809</c:v>
                      </c:pt>
                      <c:pt idx="685">
                        <c:v>0.76092007595000066</c:v>
                      </c:pt>
                      <c:pt idx="686">
                        <c:v>0.76191415811429275</c:v>
                      </c:pt>
                      <c:pt idx="687">
                        <c:v>0.76290825811368546</c:v>
                      </c:pt>
                      <c:pt idx="688">
                        <c:v>0.7639023758676966</c:v>
                      </c:pt>
                      <c:pt idx="689">
                        <c:v>0.76489651129632785</c:v>
                      </c:pt>
                      <c:pt idx="690">
                        <c:v>0.76589066432005992</c:v>
                      </c:pt>
                      <c:pt idx="691">
                        <c:v>0.76688483485985037</c:v>
                      </c:pt>
                      <c:pt idx="692">
                        <c:v>0.76787902283712917</c:v>
                      </c:pt>
                      <c:pt idx="693">
                        <c:v>0.76887322817379489</c:v>
                      </c:pt>
                      <c:pt idx="694">
                        <c:v>0.76986745079221253</c:v>
                      </c:pt>
                      <c:pt idx="695">
                        <c:v>0.77086169061520837</c:v>
                      </c:pt>
                      <c:pt idx="696">
                        <c:v>0.77185594756606801</c:v>
                      </c:pt>
                      <c:pt idx="697">
                        <c:v>0.77285022156853223</c:v>
                      </c:pt>
                      <c:pt idx="698">
                        <c:v>0.77384451254679332</c:v>
                      </c:pt>
                      <c:pt idx="699">
                        <c:v>0.77483882042549257</c:v>
                      </c:pt>
                      <c:pt idx="700">
                        <c:v>0.77583314512971624</c:v>
                      </c:pt>
                      <c:pt idx="701">
                        <c:v>0.77682748658499279</c:v>
                      </c:pt>
                      <c:pt idx="702">
                        <c:v>0.77782184471728943</c:v>
                      </c:pt>
                      <c:pt idx="703">
                        <c:v>0.77881621945300872</c:v>
                      </c:pt>
                      <c:pt idx="704">
                        <c:v>0.7798106107189855</c:v>
                      </c:pt>
                      <c:pt idx="705">
                        <c:v>0.78080501844248384</c:v>
                      </c:pt>
                      <c:pt idx="706">
                        <c:v>0.78179944255119382</c:v>
                      </c:pt>
                      <c:pt idx="707">
                        <c:v>0.78279388297322849</c:v>
                      </c:pt>
                      <c:pt idx="708">
                        <c:v>0.78378833963712025</c:v>
                      </c:pt>
                      <c:pt idx="709">
                        <c:v>0.7847828124718188</c:v>
                      </c:pt>
                      <c:pt idx="710">
                        <c:v>0.78577730140668711</c:v>
                      </c:pt>
                      <c:pt idx="711">
                        <c:v>0.78677180637149924</c:v>
                      </c:pt>
                      <c:pt idx="712">
                        <c:v>0.7877663272964367</c:v>
                      </c:pt>
                      <c:pt idx="713">
                        <c:v>0.78876086411208579</c:v>
                      </c:pt>
                      <c:pt idx="714">
                        <c:v>0.7897554167494345</c:v>
                      </c:pt>
                      <c:pt idx="715">
                        <c:v>0.79074998513987038</c:v>
                      </c:pt>
                      <c:pt idx="716">
                        <c:v>0.79174456921517622</c:v>
                      </c:pt>
                      <c:pt idx="717">
                        <c:v>0.79273916890752849</c:v>
                      </c:pt>
                      <c:pt idx="718">
                        <c:v>0.7937337841494938</c:v>
                      </c:pt>
                      <c:pt idx="719">
                        <c:v>0.7947284148740269</c:v>
                      </c:pt>
                      <c:pt idx="720">
                        <c:v>0.79572306101446633</c:v>
                      </c:pt>
                      <c:pt idx="721">
                        <c:v>0.79671772250453343</c:v>
                      </c:pt>
                      <c:pt idx="722">
                        <c:v>0.79771239927832871</c:v>
                      </c:pt>
                      <c:pt idx="723">
                        <c:v>0.79870709127032913</c:v>
                      </c:pt>
                      <c:pt idx="724">
                        <c:v>0.79970179841538558</c:v>
                      </c:pt>
                      <c:pt idx="725">
                        <c:v>0.80069652064872043</c:v>
                      </c:pt>
                      <c:pt idx="726">
                        <c:v>0.80169125790592421</c:v>
                      </c:pt>
                      <c:pt idx="727">
                        <c:v>0.80268601012295382</c:v>
                      </c:pt>
                      <c:pt idx="728">
                        <c:v>0.80368077723612952</c:v>
                      </c:pt>
                      <c:pt idx="729">
                        <c:v>0.80467555918213207</c:v>
                      </c:pt>
                      <c:pt idx="730">
                        <c:v>0.80567035589800096</c:v>
                      </c:pt>
                      <c:pt idx="731">
                        <c:v>0.80666516732113103</c:v>
                      </c:pt>
                      <c:pt idx="732">
                        <c:v>0.80765999338927053</c:v>
                      </c:pt>
                      <c:pt idx="733">
                        <c:v>0.8086548340405183</c:v>
                      </c:pt>
                      <c:pt idx="734">
                        <c:v>0.80964968921332181</c:v>
                      </c:pt>
                      <c:pt idx="735">
                        <c:v>0.81064455884647402</c:v>
                      </c:pt>
                      <c:pt idx="736">
                        <c:v>0.81163944287911149</c:v>
                      </c:pt>
                      <c:pt idx="737">
                        <c:v>0.81263434125071154</c:v>
                      </c:pt>
                      <c:pt idx="738">
                        <c:v>0.81362925390109042</c:v>
                      </c:pt>
                      <c:pt idx="739">
                        <c:v>0.81462418077040044</c:v>
                      </c:pt>
                      <c:pt idx="740">
                        <c:v>0.81561912179912777</c:v>
                      </c:pt>
                      <c:pt idx="741">
                        <c:v>0.81661407692809052</c:v>
                      </c:pt>
                      <c:pt idx="742">
                        <c:v>0.81760904609843543</c:v>
                      </c:pt>
                      <c:pt idx="743">
                        <c:v>0.818604029251637</c:v>
                      </c:pt>
                      <c:pt idx="744">
                        <c:v>0.81959902632949388</c:v>
                      </c:pt>
                      <c:pt idx="745">
                        <c:v>0.82059403727412716</c:v>
                      </c:pt>
                      <c:pt idx="746">
                        <c:v>0.82158906202797877</c:v>
                      </c:pt>
                      <c:pt idx="747">
                        <c:v>0.82258410053380826</c:v>
                      </c:pt>
                      <c:pt idx="748">
                        <c:v>0.82357915273469107</c:v>
                      </c:pt>
                      <c:pt idx="749">
                        <c:v>0.82457421857401603</c:v>
                      </c:pt>
                      <c:pt idx="750">
                        <c:v>0.82556929799548406</c:v>
                      </c:pt>
                      <c:pt idx="751">
                        <c:v>0.8265643909431053</c:v>
                      </c:pt>
                      <c:pt idx="752">
                        <c:v>0.82755949736119649</c:v>
                      </c:pt>
                      <c:pt idx="753">
                        <c:v>0.82855461719438039</c:v>
                      </c:pt>
                      <c:pt idx="754">
                        <c:v>0.82954975038758227</c:v>
                      </c:pt>
                      <c:pt idx="755">
                        <c:v>0.83054489688602895</c:v>
                      </c:pt>
                      <c:pt idx="756">
                        <c:v>0.83154005663524511</c:v>
                      </c:pt>
                      <c:pt idx="757">
                        <c:v>0.83253522958105364</c:v>
                      </c:pt>
                      <c:pt idx="758">
                        <c:v>0.83353041566957142</c:v>
                      </c:pt>
                      <c:pt idx="759">
                        <c:v>0.83452561484720833</c:v>
                      </c:pt>
                      <c:pt idx="760">
                        <c:v>0.83552082706066566</c:v>
                      </c:pt>
                      <c:pt idx="761">
                        <c:v>0.83651605225693293</c:v>
                      </c:pt>
                      <c:pt idx="762">
                        <c:v>0.83751129038328731</c:v>
                      </c:pt>
                      <c:pt idx="763">
                        <c:v>0.83850654138729019</c:v>
                      </c:pt>
                      <c:pt idx="764">
                        <c:v>0.83950180521678663</c:v>
                      </c:pt>
                      <c:pt idx="765">
                        <c:v>0.84049708181990312</c:v>
                      </c:pt>
                      <c:pt idx="766">
                        <c:v>0.8414923711450446</c:v>
                      </c:pt>
                      <c:pt idx="767">
                        <c:v>0.84248767314089412</c:v>
                      </c:pt>
                      <c:pt idx="768">
                        <c:v>0.84348298775641017</c:v>
                      </c:pt>
                      <c:pt idx="769">
                        <c:v>0.84447831494082493</c:v>
                      </c:pt>
                      <c:pt idx="770">
                        <c:v>0.84547365464364233</c:v>
                      </c:pt>
                      <c:pt idx="771">
                        <c:v>0.84646900681463633</c:v>
                      </c:pt>
                      <c:pt idx="772">
                        <c:v>0.84746437140384967</c:v>
                      </c:pt>
                      <c:pt idx="773">
                        <c:v>0.84845974836159077</c:v>
                      </c:pt>
                      <c:pt idx="774">
                        <c:v>0.84945513763843328</c:v>
                      </c:pt>
                      <c:pt idx="775">
                        <c:v>0.85045053918521407</c:v>
                      </c:pt>
                      <c:pt idx="776">
                        <c:v>0.85144595295303038</c:v>
                      </c:pt>
                      <c:pt idx="777">
                        <c:v>0.85244137889323957</c:v>
                      </c:pt>
                      <c:pt idx="778">
                        <c:v>0.85343681695745632</c:v>
                      </c:pt>
                      <c:pt idx="779">
                        <c:v>0.85443226709755205</c:v>
                      </c:pt>
                      <c:pt idx="780">
                        <c:v>0.85542772926565158</c:v>
                      </c:pt>
                      <c:pt idx="781">
                        <c:v>0.85642320341413303</c:v>
                      </c:pt>
                      <c:pt idx="782">
                        <c:v>0.85741868949562561</c:v>
                      </c:pt>
                      <c:pt idx="783">
                        <c:v>0.85841418746300735</c:v>
                      </c:pt>
                      <c:pt idx="784">
                        <c:v>0.85940969726940442</c:v>
                      </c:pt>
                      <c:pt idx="785">
                        <c:v>0.86040521886818899</c:v>
                      </c:pt>
                      <c:pt idx="786">
                        <c:v>0.86140075221297774</c:v>
                      </c:pt>
                      <c:pt idx="787">
                        <c:v>0.86239629725763023</c:v>
                      </c:pt>
                      <c:pt idx="788">
                        <c:v>0.86339185395624718</c:v>
                      </c:pt>
                      <c:pt idx="789">
                        <c:v>0.86438742226316934</c:v>
                      </c:pt>
                      <c:pt idx="790">
                        <c:v>0.86538300213297514</c:v>
                      </c:pt>
                      <c:pt idx="791">
                        <c:v>0.86637859352047986</c:v>
                      </c:pt>
                      <c:pt idx="792">
                        <c:v>0.86737419638073421</c:v>
                      </c:pt>
                      <c:pt idx="793">
                        <c:v>0.86836981066902175</c:v>
                      </c:pt>
                      <c:pt idx="794">
                        <c:v>0.86936543634085872</c:v>
                      </c:pt>
                      <c:pt idx="795">
                        <c:v>0.87036107335199153</c:v>
                      </c:pt>
                      <c:pt idx="796">
                        <c:v>0.87135672165839539</c:v>
                      </c:pt>
                      <c:pt idx="797">
                        <c:v>0.87235238121627379</c:v>
                      </c:pt>
                      <c:pt idx="798">
                        <c:v>0.87334805198205567</c:v>
                      </c:pt>
                      <c:pt idx="799">
                        <c:v>0.87434373391239484</c:v>
                      </c:pt>
                      <c:pt idx="800">
                        <c:v>0.87533942696416833</c:v>
                      </c:pt>
                      <c:pt idx="801">
                        <c:v>0.8763351310944747</c:v>
                      </c:pt>
                      <c:pt idx="802">
                        <c:v>0.87733084626063329</c:v>
                      </c:pt>
                      <c:pt idx="803">
                        <c:v>0.87832657242018164</c:v>
                      </c:pt>
                      <c:pt idx="804">
                        <c:v>0.87932230953087553</c:v>
                      </c:pt>
                      <c:pt idx="805">
                        <c:v>0.88031805755068659</c:v>
                      </c:pt>
                      <c:pt idx="806">
                        <c:v>0.88131381643780093</c:v>
                      </c:pt>
                      <c:pt idx="807">
                        <c:v>0.8823095861506185</c:v>
                      </c:pt>
                      <c:pt idx="808">
                        <c:v>0.88330536664775083</c:v>
                      </c:pt>
                      <c:pt idx="809">
                        <c:v>0.88430115788802044</c:v>
                      </c:pt>
                      <c:pt idx="810">
                        <c:v>0.88529695983045908</c:v>
                      </c:pt>
                      <c:pt idx="811">
                        <c:v>0.88629277243430626</c:v>
                      </c:pt>
                      <c:pt idx="812">
                        <c:v>0.88728859565900864</c:v>
                      </c:pt>
                      <c:pt idx="813">
                        <c:v>0.88828442946421782</c:v>
                      </c:pt>
                      <c:pt idx="814">
                        <c:v>0.88928027380978969</c:v>
                      </c:pt>
                      <c:pt idx="815">
                        <c:v>0.89027612865578309</c:v>
                      </c:pt>
                      <c:pt idx="816">
                        <c:v>0.89127199396245782</c:v>
                      </c:pt>
                      <c:pt idx="817">
                        <c:v>0.8922678696902745</c:v>
                      </c:pt>
                      <c:pt idx="818">
                        <c:v>0.89326375579989248</c:v>
                      </c:pt>
                      <c:pt idx="819">
                        <c:v>0.89425965225216875</c:v>
                      </c:pt>
                      <c:pt idx="820">
                        <c:v>0.89525555900815701</c:v>
                      </c:pt>
                      <c:pt idx="821">
                        <c:v>0.89625147602910593</c:v>
                      </c:pt>
                      <c:pt idx="822">
                        <c:v>0.89724740327645858</c:v>
                      </c:pt>
                      <c:pt idx="823">
                        <c:v>0.89824334071185064</c:v>
                      </c:pt>
                      <c:pt idx="824">
                        <c:v>0.8992392882971092</c:v>
                      </c:pt>
                      <c:pt idx="825">
                        <c:v>0.9002352459942522</c:v>
                      </c:pt>
                      <c:pt idx="826">
                        <c:v>0.90123121376548665</c:v>
                      </c:pt>
                      <c:pt idx="827">
                        <c:v>0.90222719157320774</c:v>
                      </c:pt>
                      <c:pt idx="828">
                        <c:v>0.90322317937999697</c:v>
                      </c:pt>
                      <c:pt idx="829">
                        <c:v>0.90421917714862221</c:v>
                      </c:pt>
                      <c:pt idx="830">
                        <c:v>0.905215184842036</c:v>
                      </c:pt>
                      <c:pt idx="831">
                        <c:v>0.90621120242337361</c:v>
                      </c:pt>
                      <c:pt idx="832">
                        <c:v>0.90720722985595348</c:v>
                      </c:pt>
                      <c:pt idx="833">
                        <c:v>0.90820326710327448</c:v>
                      </c:pt>
                      <c:pt idx="834">
                        <c:v>0.909199314129016</c:v>
                      </c:pt>
                      <c:pt idx="835">
                        <c:v>0.91019537089703617</c:v>
                      </c:pt>
                      <c:pt idx="836">
                        <c:v>0.9111914373713712</c:v>
                      </c:pt>
                      <c:pt idx="837">
                        <c:v>0.91218751351623395</c:v>
                      </c:pt>
                      <c:pt idx="838">
                        <c:v>0.91318359929601278</c:v>
                      </c:pt>
                      <c:pt idx="839">
                        <c:v>0.91417969467527083</c:v>
                      </c:pt>
                      <c:pt idx="840">
                        <c:v>0.91517579961874496</c:v>
                      </c:pt>
                      <c:pt idx="841">
                        <c:v>0.91617191409134402</c:v>
                      </c:pt>
                      <c:pt idx="842">
                        <c:v>0.91716803805814873</c:v>
                      </c:pt>
                      <c:pt idx="843">
                        <c:v>0.9181641714844101</c:v>
                      </c:pt>
                      <c:pt idx="844">
                        <c:v>0.91916031433554823</c:v>
                      </c:pt>
                      <c:pt idx="845">
                        <c:v>0.92015646657715167</c:v>
                      </c:pt>
                      <c:pt idx="846">
                        <c:v>0.92115262817497634</c:v>
                      </c:pt>
                      <c:pt idx="847">
                        <c:v>0.92214879909494452</c:v>
                      </c:pt>
                      <c:pt idx="848">
                        <c:v>0.92314497930314332</c:v>
                      </c:pt>
                      <c:pt idx="849">
                        <c:v>0.92414116876582464</c:v>
                      </c:pt>
                      <c:pt idx="850">
                        <c:v>0.92513736744940311</c:v>
                      </c:pt>
                      <c:pt idx="851">
                        <c:v>0.92613357532045626</c:v>
                      </c:pt>
                      <c:pt idx="852">
                        <c:v>0.92712979234572246</c:v>
                      </c:pt>
                      <c:pt idx="853">
                        <c:v>0.92812601849210052</c:v>
                      </c:pt>
                      <c:pt idx="854">
                        <c:v>0.92912225372664869</c:v>
                      </c:pt>
                      <c:pt idx="855">
                        <c:v>0.93011849801658353</c:v>
                      </c:pt>
                      <c:pt idx="856">
                        <c:v>0.93111475132927912</c:v>
                      </c:pt>
                      <c:pt idx="857">
                        <c:v>0.93211101363226623</c:v>
                      </c:pt>
                      <c:pt idx="858">
                        <c:v>0.9331072848932308</c:v>
                      </c:pt>
                      <c:pt idx="859">
                        <c:v>0.93410356508001369</c:v>
                      </c:pt>
                      <c:pt idx="860">
                        <c:v>0.93509985416060948</c:v>
                      </c:pt>
                      <c:pt idx="861">
                        <c:v>0.93609615210316555</c:v>
                      </c:pt>
                      <c:pt idx="862">
                        <c:v>0.93709245887598125</c:v>
                      </c:pt>
                      <c:pt idx="863">
                        <c:v>0.93808877444750638</c:v>
                      </c:pt>
                      <c:pt idx="864">
                        <c:v>0.93908509878634183</c:v>
                      </c:pt>
                      <c:pt idx="865">
                        <c:v>0.94008143186123672</c:v>
                      </c:pt>
                      <c:pt idx="866">
                        <c:v>0.94107777364108902</c:v>
                      </c:pt>
                      <c:pt idx="867">
                        <c:v>0.94207412409494384</c:v>
                      </c:pt>
                      <c:pt idx="868">
                        <c:v>0.94307048319199349</c:v>
                      </c:pt>
                      <c:pt idx="869">
                        <c:v>0.94406685090157516</c:v>
                      </c:pt>
                      <c:pt idx="870">
                        <c:v>0.94506322719317126</c:v>
                      </c:pt>
                      <c:pt idx="871">
                        <c:v>0.9460596120364082</c:v>
                      </c:pt>
                      <c:pt idx="872">
                        <c:v>0.9470560054010555</c:v>
                      </c:pt>
                      <c:pt idx="873">
                        <c:v>0.948052407257025</c:v>
                      </c:pt>
                      <c:pt idx="874">
                        <c:v>0.94904881757436976</c:v>
                      </c:pt>
                      <c:pt idx="875">
                        <c:v>0.95004523632328397</c:v>
                      </c:pt>
                      <c:pt idx="876">
                        <c:v>0.95104166347410113</c:v>
                      </c:pt>
                      <c:pt idx="877">
                        <c:v>0.95203809899729419</c:v>
                      </c:pt>
                      <c:pt idx="878">
                        <c:v>0.95303454286347355</c:v>
                      </c:pt>
                      <c:pt idx="879">
                        <c:v>0.95403099504338784</c:v>
                      </c:pt>
                      <c:pt idx="880">
                        <c:v>0.95502745550792179</c:v>
                      </c:pt>
                      <c:pt idx="881">
                        <c:v>0.95602392422809579</c:v>
                      </c:pt>
                      <c:pt idx="882">
                        <c:v>0.95702040117506526</c:v>
                      </c:pt>
                      <c:pt idx="883">
                        <c:v>0.95801688632012039</c:v>
                      </c:pt>
                      <c:pt idx="884">
                        <c:v>0.9590133796346838</c:v>
                      </c:pt>
                      <c:pt idx="885">
                        <c:v>0.9600098810903116</c:v>
                      </c:pt>
                      <c:pt idx="886">
                        <c:v>0.96100639065869142</c:v>
                      </c:pt>
                      <c:pt idx="887">
                        <c:v>0.96200290831164192</c:v>
                      </c:pt>
                      <c:pt idx="888">
                        <c:v>0.96299943402111221</c:v>
                      </c:pt>
                      <c:pt idx="889">
                        <c:v>0.96399596775918106</c:v>
                      </c:pt>
                      <c:pt idx="890">
                        <c:v>0.96499250949805615</c:v>
                      </c:pt>
                      <c:pt idx="891">
                        <c:v>0.96598905921007294</c:v>
                      </c:pt>
                      <c:pt idx="892">
                        <c:v>0.96698561686769458</c:v>
                      </c:pt>
                      <c:pt idx="893">
                        <c:v>0.96798218244351053</c:v>
                      </c:pt>
                      <c:pt idx="894">
                        <c:v>0.96897875591023663</c:v>
                      </c:pt>
                      <c:pt idx="895">
                        <c:v>0.96997533724071383</c:v>
                      </c:pt>
                      <c:pt idx="896">
                        <c:v>0.97097192640790708</c:v>
                      </c:pt>
                      <c:pt idx="897">
                        <c:v>0.97196852338490525</c:v>
                      </c:pt>
                      <c:pt idx="898">
                        <c:v>0.97296512814492064</c:v>
                      </c:pt>
                      <c:pt idx="899">
                        <c:v>0.97396174066128793</c:v>
                      </c:pt>
                      <c:pt idx="900">
                        <c:v>0.9749583609074628</c:v>
                      </c:pt>
                      <c:pt idx="901">
                        <c:v>0.97595498885702225</c:v>
                      </c:pt>
                      <c:pt idx="902">
                        <c:v>0.97695162448366379</c:v>
                      </c:pt>
                      <c:pt idx="903">
                        <c:v>0.97794826776120447</c:v>
                      </c:pt>
                      <c:pt idx="904">
                        <c:v>0.97894491866357958</c:v>
                      </c:pt>
                      <c:pt idx="905">
                        <c:v>0.97994157716484354</c:v>
                      </c:pt>
                      <c:pt idx="906">
                        <c:v>0.98093824323916801</c:v>
                      </c:pt>
                      <c:pt idx="907">
                        <c:v>0.98193491686084122</c:v>
                      </c:pt>
                      <c:pt idx="908">
                        <c:v>0.9829315980042681</c:v>
                      </c:pt>
                      <c:pt idx="909">
                        <c:v>0.98392828664396892</c:v>
                      </c:pt>
                      <c:pt idx="910">
                        <c:v>0.98492498275457885</c:v>
                      </c:pt>
                      <c:pt idx="911">
                        <c:v>0.98592168631084776</c:v>
                      </c:pt>
                      <c:pt idx="912">
                        <c:v>0.98691839728763864</c:v>
                      </c:pt>
                      <c:pt idx="913">
                        <c:v>0.98791511565992773</c:v>
                      </c:pt>
                      <c:pt idx="914">
                        <c:v>0.98891184140280353</c:v>
                      </c:pt>
                      <c:pt idx="915">
                        <c:v>0.98990857449146619</c:v>
                      </c:pt>
                      <c:pt idx="916">
                        <c:v>0.99090531490122746</c:v>
                      </c:pt>
                      <c:pt idx="917">
                        <c:v>0.99190206260750913</c:v>
                      </c:pt>
                      <c:pt idx="918">
                        <c:v>0.99289881758584309</c:v>
                      </c:pt>
                      <c:pt idx="919">
                        <c:v>0.99389557981187004</c:v>
                      </c:pt>
                      <c:pt idx="920">
                        <c:v>0.99489234926134029</c:v>
                      </c:pt>
                      <c:pt idx="921">
                        <c:v>0.99588912591011103</c:v>
                      </c:pt>
                      <c:pt idx="922">
                        <c:v>0.99688590973414781</c:v>
                      </c:pt>
                      <c:pt idx="923">
                        <c:v>0.99788270070952245</c:v>
                      </c:pt>
                      <c:pt idx="924">
                        <c:v>0.99887949881241356</c:v>
                      </c:pt>
                      <c:pt idx="925">
                        <c:v>0.99987630401910477</c:v>
                      </c:pt>
                      <c:pt idx="926">
                        <c:v>1.0008731163059856</c:v>
                      </c:pt>
                      <c:pt idx="927">
                        <c:v>1.0018699356495488</c:v>
                      </c:pt>
                      <c:pt idx="928">
                        <c:v>1.0028667620263929</c:v>
                      </c:pt>
                      <c:pt idx="929">
                        <c:v>1.0038635954132182</c:v>
                      </c:pt>
                      <c:pt idx="930">
                        <c:v>1.0048604357868283</c:v>
                      </c:pt>
                      <c:pt idx="931">
                        <c:v>1.0058572831241293</c:v>
                      </c:pt>
                      <c:pt idx="932">
                        <c:v>1.0068541374021283</c:v>
                      </c:pt>
                      <c:pt idx="933">
                        <c:v>1.0078509985979338</c:v>
                      </c:pt>
                      <c:pt idx="934">
                        <c:v>1.0088478666887555</c:v>
                      </c:pt>
                      <c:pt idx="935">
                        <c:v>1.0098447416519023</c:v>
                      </c:pt>
                      <c:pt idx="936">
                        <c:v>1.0108416234647828</c:v>
                      </c:pt>
                      <c:pt idx="937">
                        <c:v>1.0118385121049041</c:v>
                      </c:pt>
                      <c:pt idx="938">
                        <c:v>1.0128354075498722</c:v>
                      </c:pt>
                      <c:pt idx="939">
                        <c:v>1.0138323097773909</c:v>
                      </c:pt>
                      <c:pt idx="940">
                        <c:v>1.014829218765261</c:v>
                      </c:pt>
                      <c:pt idx="941">
                        <c:v>1.0158261344913802</c:v>
                      </c:pt>
                      <c:pt idx="942">
                        <c:v>1.0168230569337422</c:v>
                      </c:pt>
                      <c:pt idx="943">
                        <c:v>1.0178199860704367</c:v>
                      </c:pt>
                      <c:pt idx="944">
                        <c:v>1.0188169218796486</c:v>
                      </c:pt>
                      <c:pt idx="945">
                        <c:v>1.0198138643396573</c:v>
                      </c:pt>
                      <c:pt idx="946">
                        <c:v>1.0208108134288363</c:v>
                      </c:pt>
                      <c:pt idx="947">
                        <c:v>1.0218077691256529</c:v>
                      </c:pt>
                      <c:pt idx="948">
                        <c:v>1.0228047314086677</c:v>
                      </c:pt>
                      <c:pt idx="949">
                        <c:v>1.0238017002565336</c:v>
                      </c:pt>
                      <c:pt idx="950">
                        <c:v>1.0247986756479959</c:v>
                      </c:pt>
                      <c:pt idx="951">
                        <c:v>1.025795657561891</c:v>
                      </c:pt>
                      <c:pt idx="952">
                        <c:v>1.0267926459771473</c:v>
                      </c:pt>
                      <c:pt idx="953">
                        <c:v>1.0277896408727833</c:v>
                      </c:pt>
                      <c:pt idx="954">
                        <c:v>1.0287866422279077</c:v>
                      </c:pt>
                      <c:pt idx="955">
                        <c:v>1.0297836500217192</c:v>
                      </c:pt>
                      <c:pt idx="956">
                        <c:v>1.0307806642335053</c:v>
                      </c:pt>
                      <c:pt idx="957">
                        <c:v>1.0317776848426428</c:v>
                      </c:pt>
                      <c:pt idx="958">
                        <c:v>1.0327747118285957</c:v>
                      </c:pt>
                      <c:pt idx="959">
                        <c:v>1.033771745170917</c:v>
                      </c:pt>
                      <c:pt idx="960">
                        <c:v>1.0347687848492462</c:v>
                      </c:pt>
                      <c:pt idx="961">
                        <c:v>1.0357658308433102</c:v>
                      </c:pt>
                      <c:pt idx="962">
                        <c:v>1.0367628831329216</c:v>
                      </c:pt>
                      <c:pt idx="963">
                        <c:v>1.0377599416979799</c:v>
                      </c:pt>
                      <c:pt idx="964">
                        <c:v>1.0387570065184693</c:v>
                      </c:pt>
                      <c:pt idx="965">
                        <c:v>1.0397540775744589</c:v>
                      </c:pt>
                      <c:pt idx="966">
                        <c:v>1.040751154846103</c:v>
                      </c:pt>
                      <c:pt idx="967">
                        <c:v>1.0417482383136396</c:v>
                      </c:pt>
                      <c:pt idx="968">
                        <c:v>1.0427453279573904</c:v>
                      </c:pt>
                      <c:pt idx="969">
                        <c:v>1.0437424237577606</c:v>
                      </c:pt>
                      <c:pt idx="970">
                        <c:v>1.0447395256952383</c:v>
                      </c:pt>
                      <c:pt idx="971">
                        <c:v>1.0457366337503931</c:v>
                      </c:pt>
                      <c:pt idx="972">
                        <c:v>1.0467337479038772</c:v>
                      </c:pt>
                      <c:pt idx="973">
                        <c:v>1.0477308681364244</c:v>
                      </c:pt>
                      <c:pt idx="974">
                        <c:v>1.048727994428849</c:v>
                      </c:pt>
                      <c:pt idx="975">
                        <c:v>1.0497251267620467</c:v>
                      </c:pt>
                      <c:pt idx="976">
                        <c:v>1.0507222651169927</c:v>
                      </c:pt>
                      <c:pt idx="977">
                        <c:v>1.0517194094747424</c:v>
                      </c:pt>
                      <c:pt idx="978">
                        <c:v>1.0527165598164303</c:v>
                      </c:pt>
                      <c:pt idx="979">
                        <c:v>1.0537137161232699</c:v>
                      </c:pt>
                      <c:pt idx="980">
                        <c:v>1.0547108783765538</c:v>
                      </c:pt>
                      <c:pt idx="981">
                        <c:v>1.0557080465576516</c:v>
                      </c:pt>
                      <c:pt idx="982">
                        <c:v>1.0567052206480121</c:v>
                      </c:pt>
                      <c:pt idx="983">
                        <c:v>1.05770240062916</c:v>
                      </c:pt>
                      <c:pt idx="984">
                        <c:v>1.058699586482698</c:v>
                      </c:pt>
                      <c:pt idx="985">
                        <c:v>1.0596967781903046</c:v>
                      </c:pt>
                      <c:pt idx="986">
                        <c:v>1.0606939757337348</c:v>
                      </c:pt>
                      <c:pt idx="987">
                        <c:v>1.0616911790948191</c:v>
                      </c:pt>
                      <c:pt idx="988">
                        <c:v>1.0626883882554639</c:v>
                      </c:pt>
                      <c:pt idx="989">
                        <c:v>1.0636856031976494</c:v>
                      </c:pt>
                      <c:pt idx="990">
                        <c:v>1.0646828239034316</c:v>
                      </c:pt>
                      <c:pt idx="991">
                        <c:v>1.06568005035494</c:v>
                      </c:pt>
                      <c:pt idx="992">
                        <c:v>1.066677282534378</c:v>
                      </c:pt>
                      <c:pt idx="993">
                        <c:v>1.0676745204240226</c:v>
                      </c:pt>
                      <c:pt idx="994">
                        <c:v>1.0686717640062235</c:v>
                      </c:pt>
                      <c:pt idx="995">
                        <c:v>1.0696690132634035</c:v>
                      </c:pt>
                      <c:pt idx="996">
                        <c:v>1.0706662681780568</c:v>
                      </c:pt>
                      <c:pt idx="997">
                        <c:v>1.0716635287327507</c:v>
                      </c:pt>
                      <c:pt idx="998">
                        <c:v>1.0726607949101234</c:v>
                      </c:pt>
                      <c:pt idx="999">
                        <c:v>1.0736580666928843</c:v>
                      </c:pt>
                      <c:pt idx="1000">
                        <c:v>1.0746553440638136</c:v>
                      </c:pt>
                      <c:pt idx="1001">
                        <c:v>1.075652627005762</c:v>
                      </c:pt>
                      <c:pt idx="1002">
                        <c:v>1.0766499155016505</c:v>
                      </c:pt>
                      <c:pt idx="1003">
                        <c:v>1.0776472095344691</c:v>
                      </c:pt>
                      <c:pt idx="1004">
                        <c:v>1.0786445090872785</c:v>
                      </c:pt>
                      <c:pt idx="1005">
                        <c:v>1.0796418141432069</c:v>
                      </c:pt>
                      <c:pt idx="1006">
                        <c:v>1.0806391246854528</c:v>
                      </c:pt>
                      <c:pt idx="1007">
                        <c:v>1.0816364406972809</c:v>
                      </c:pt>
                      <c:pt idx="1008">
                        <c:v>1.0826337621620261</c:v>
                      </c:pt>
                      <c:pt idx="1009">
                        <c:v>1.0836310890630896</c:v>
                      </c:pt>
                      <c:pt idx="1010">
                        <c:v>1.0846284213839403</c:v>
                      </c:pt>
                      <c:pt idx="1011">
                        <c:v>1.085625759108114</c:v>
                      </c:pt>
                      <c:pt idx="1012">
                        <c:v>1.0866231022192128</c:v>
                      </c:pt>
                      <c:pt idx="1013">
                        <c:v>1.0876204507009057</c:v>
                      </c:pt>
                      <c:pt idx="1014">
                        <c:v>1.0886178045369272</c:v>
                      </c:pt>
                      <c:pt idx="1015">
                        <c:v>1.0896151637110776</c:v>
                      </c:pt>
                      <c:pt idx="1016">
                        <c:v>1.0906125282072221</c:v>
                      </c:pt>
                      <c:pt idx="1017">
                        <c:v>1.0916098980092914</c:v>
                      </c:pt>
                      <c:pt idx="1018">
                        <c:v>1.0926072731012806</c:v>
                      </c:pt>
                      <c:pt idx="1019">
                        <c:v>1.0936046534672486</c:v>
                      </c:pt>
                      <c:pt idx="1020">
                        <c:v>1.0946020390913196</c:v>
                      </c:pt>
                      <c:pt idx="1021">
                        <c:v>1.0955994299576794</c:v>
                      </c:pt>
                      <c:pt idx="1022">
                        <c:v>1.0965968260505794</c:v>
                      </c:pt>
                      <c:pt idx="1023">
                        <c:v>1.0975942273543322</c:v>
                      </c:pt>
                      <c:pt idx="1024">
                        <c:v>1.0985916338533146</c:v>
                      </c:pt>
                      <c:pt idx="1025">
                        <c:v>1.0995890455319641</c:v>
                      </c:pt>
                      <c:pt idx="1026">
                        <c:v>1.1005864623747819</c:v>
                      </c:pt>
                      <c:pt idx="1027">
                        <c:v>1.1015838843663299</c:v>
                      </c:pt>
                      <c:pt idx="1028">
                        <c:v>1.1025813114912324</c:v>
                      </c:pt>
                      <c:pt idx="1029">
                        <c:v>1.1035787437341735</c:v>
                      </c:pt>
                      <c:pt idx="1030">
                        <c:v>1.1045761810798995</c:v>
                      </c:pt>
                      <c:pt idx="1031">
                        <c:v>1.1055736235132165</c:v>
                      </c:pt>
                      <c:pt idx="1032">
                        <c:v>1.1065710710189913</c:v>
                      </c:pt>
                      <c:pt idx="1033">
                        <c:v>1.10756852358215</c:v>
                      </c:pt>
                      <c:pt idx="1034">
                        <c:v>1.1085659811876791</c:v>
                      </c:pt>
                      <c:pt idx="1035">
                        <c:v>1.1095634438206241</c:v>
                      </c:pt>
                      <c:pt idx="1036">
                        <c:v>1.1105609114660897</c:v>
                      </c:pt>
                      <c:pt idx="1037">
                        <c:v>1.1115583841092391</c:v>
                      </c:pt>
                      <c:pt idx="1038">
                        <c:v>1.112555861735294</c:v>
                      </c:pt>
                      <c:pt idx="1039">
                        <c:v>1.1135533443295347</c:v>
                      </c:pt>
                      <c:pt idx="1040">
                        <c:v>1.1145508318772994</c:v>
                      </c:pt>
                      <c:pt idx="1041">
                        <c:v>1.1155483243639832</c:v>
                      </c:pt>
                      <c:pt idx="1042">
                        <c:v>1.1165458217750395</c:v>
                      </c:pt>
                      <c:pt idx="1043">
                        <c:v>1.117543324095978</c:v>
                      </c:pt>
                      <c:pt idx="1044">
                        <c:v>1.1185408313123659</c:v>
                      </c:pt>
                      <c:pt idx="1045">
                        <c:v>1.1195383434098261</c:v>
                      </c:pt>
                      <c:pt idx="1046">
                        <c:v>1.1205358603740383</c:v>
                      </c:pt>
                      <c:pt idx="1047">
                        <c:v>1.1215333821907381</c:v>
                      </c:pt>
                      <c:pt idx="1048">
                        <c:v>1.1225309088457167</c:v>
                      </c:pt>
                      <c:pt idx="1049">
                        <c:v>1.1235284403248205</c:v>
                      </c:pt>
                      <c:pt idx="1050">
                        <c:v>1.1245259766139519</c:v>
                      </c:pt>
                      <c:pt idx="1051">
                        <c:v>1.1255235176990666</c:v>
                      </c:pt>
                      <c:pt idx="1052">
                        <c:v>1.1265210635661764</c:v>
                      </c:pt>
                      <c:pt idx="1053">
                        <c:v>1.1275186142013465</c:v>
                      </c:pt>
                      <c:pt idx="1054">
                        <c:v>1.1285161695906969</c:v>
                      </c:pt>
                      <c:pt idx="1055">
                        <c:v>1.1295137297204012</c:v>
                      </c:pt>
                      <c:pt idx="1056">
                        <c:v>1.130511294576686</c:v>
                      </c:pt>
                      <c:pt idx="1057">
                        <c:v>1.1315088641458317</c:v>
                      </c:pt>
                      <c:pt idx="1058">
                        <c:v>1.1325064384141721</c:v>
                      </c:pt>
                      <c:pt idx="1059">
                        <c:v>1.1335040173680928</c:v>
                      </c:pt>
                      <c:pt idx="1060">
                        <c:v>1.1345016009940327</c:v>
                      </c:pt>
                      <c:pt idx="1061">
                        <c:v>1.1354991892784827</c:v>
                      </c:pt>
                      <c:pt idx="1062">
                        <c:v>1.1364967822079863</c:v>
                      </c:pt>
                      <c:pt idx="1063">
                        <c:v>1.1374943797691375</c:v>
                      </c:pt>
                      <c:pt idx="1064">
                        <c:v>1.138491981948583</c:v>
                      </c:pt>
                      <c:pt idx="1065">
                        <c:v>1.1394895887330203</c:v>
                      </c:pt>
                      <c:pt idx="1066">
                        <c:v>1.1404872001091979</c:v>
                      </c:pt>
                      <c:pt idx="1067">
                        <c:v>1.1414848160639151</c:v>
                      </c:pt>
                      <c:pt idx="1068">
                        <c:v>1.1424824365840223</c:v>
                      </c:pt>
                      <c:pt idx="1069">
                        <c:v>1.1434800616564191</c:v>
                      </c:pt>
                      <c:pt idx="1070">
                        <c:v>1.1444776912680563</c:v>
                      </c:pt>
                      <c:pt idx="1071">
                        <c:v>1.1454753254059338</c:v>
                      </c:pt>
                      <c:pt idx="1072">
                        <c:v>1.1464729640571014</c:v>
                      </c:pt>
                      <c:pt idx="1073">
                        <c:v>1.147470607208658</c:v>
                      </c:pt>
                      <c:pt idx="1074">
                        <c:v>1.1484682548477518</c:v>
                      </c:pt>
                      <c:pt idx="1075">
                        <c:v>1.1494659069615802</c:v>
                      </c:pt>
                      <c:pt idx="1076">
                        <c:v>1.1504635635373885</c:v>
                      </c:pt>
                      <c:pt idx="1077">
                        <c:v>1.1514612245624709</c:v>
                      </c:pt>
                      <c:pt idx="1078">
                        <c:v>1.1524588900241699</c:v>
                      </c:pt>
                      <c:pt idx="1079">
                        <c:v>1.1534565599098756</c:v>
                      </c:pt>
                      <c:pt idx="1080">
                        <c:v>1.1544542342070261</c:v>
                      </c:pt>
                      <c:pt idx="1081">
                        <c:v>1.1554519129031069</c:v>
                      </c:pt>
                      <c:pt idx="1082">
                        <c:v>1.1564495959856507</c:v>
                      </c:pt>
                      <c:pt idx="1083">
                        <c:v>1.1574472834422376</c:v>
                      </c:pt>
                      <c:pt idx="1084">
                        <c:v>1.1584449752604942</c:v>
                      </c:pt>
                      <c:pt idx="1085">
                        <c:v>1.1594426714280939</c:v>
                      </c:pt>
                      <c:pt idx="1086">
                        <c:v>1.1604403719327561</c:v>
                      </c:pt>
                      <c:pt idx="1087">
                        <c:v>1.1614380767622468</c:v>
                      </c:pt>
                      <c:pt idx="1088">
                        <c:v>1.1624357859043786</c:v>
                      </c:pt>
                      <c:pt idx="1089">
                        <c:v>1.1634334993470081</c:v>
                      </c:pt>
                      <c:pt idx="1090">
                        <c:v>1.1644312170780393</c:v>
                      </c:pt>
                      <c:pt idx="1091">
                        <c:v>1.1654289390854198</c:v>
                      </c:pt>
                      <c:pt idx="1092">
                        <c:v>1.1664266653571442</c:v>
                      </c:pt>
                      <c:pt idx="1093">
                        <c:v>1.1674243958812502</c:v>
                      </c:pt>
                      <c:pt idx="1094">
                        <c:v>1.1684221306458213</c:v>
                      </c:pt>
                      <c:pt idx="1095">
                        <c:v>1.1694198696389853</c:v>
                      </c:pt>
                      <c:pt idx="1096">
                        <c:v>1.1704176128489139</c:v>
                      </c:pt>
                      <c:pt idx="1097">
                        <c:v>1.1714153602638229</c:v>
                      </c:pt>
                      <c:pt idx="1098">
                        <c:v>1.1724131118719725</c:v>
                      </c:pt>
                      <c:pt idx="1099">
                        <c:v>1.1734108676616661</c:v>
                      </c:pt>
                      <c:pt idx="1100">
                        <c:v>1.1744086276212511</c:v>
                      </c:pt>
                      <c:pt idx="1101">
                        <c:v>1.1754063917391171</c:v>
                      </c:pt>
                      <c:pt idx="1102">
                        <c:v>1.1764041600036974</c:v>
                      </c:pt>
                      <c:pt idx="1103">
                        <c:v>1.1774019324034688</c:v>
                      </c:pt>
                      <c:pt idx="1104">
                        <c:v>1.1783997089269493</c:v>
                      </c:pt>
                      <c:pt idx="1105">
                        <c:v>1.1793974895627006</c:v>
                      </c:pt>
                      <c:pt idx="1106">
                        <c:v>1.1803952742993264</c:v>
                      </c:pt>
                      <c:pt idx="1107">
                        <c:v>1.1813930631254719</c:v>
                      </c:pt>
                      <c:pt idx="1108">
                        <c:v>1.1823908560298249</c:v>
                      </c:pt>
                      <c:pt idx="1109">
                        <c:v>1.1833886530011135</c:v>
                      </c:pt>
                      <c:pt idx="1110">
                        <c:v>1.1843864540281102</c:v>
                      </c:pt>
                      <c:pt idx="1111">
                        <c:v>1.1853842590996251</c:v>
                      </c:pt>
                      <c:pt idx="1112">
                        <c:v>1.1863820682045123</c:v>
                      </c:pt>
                      <c:pt idx="1113">
                        <c:v>1.1873798813316654</c:v>
                      </c:pt>
                      <c:pt idx="1114">
                        <c:v>1.1883776984700194</c:v>
                      </c:pt>
                      <c:pt idx="1115">
                        <c:v>1.1893755196085489</c:v>
                      </c:pt>
                      <c:pt idx="1116">
                        <c:v>1.1903733447362703</c:v>
                      </c:pt>
                      <c:pt idx="1117">
                        <c:v>1.1913711738422386</c:v>
                      </c:pt>
                      <c:pt idx="1118">
                        <c:v>1.1923690069155499</c:v>
                      </c:pt>
                      <c:pt idx="1119">
                        <c:v>1.19336684394534</c:v>
                      </c:pt>
                      <c:pt idx="1120">
                        <c:v>1.1943646849207841</c:v>
                      </c:pt>
                      <c:pt idx="1121">
                        <c:v>1.1953625298310961</c:v>
                      </c:pt>
                      <c:pt idx="1122">
                        <c:v>1.1963603786655308</c:v>
                      </c:pt>
                      <c:pt idx="1123">
                        <c:v>1.1973582314133808</c:v>
                      </c:pt>
                      <c:pt idx="1124">
                        <c:v>1.1983560880639783</c:v>
                      </c:pt>
                      <c:pt idx="1125">
                        <c:v>1.1993539486066933</c:v>
                      </c:pt>
                      <c:pt idx="1126">
                        <c:v>1.2003518130309356</c:v>
                      </c:pt>
                      <c:pt idx="1127">
                        <c:v>1.2013496813261531</c:v>
                      </c:pt>
                      <c:pt idx="1128">
                        <c:v>1.2023475534818306</c:v>
                      </c:pt>
                      <c:pt idx="1129">
                        <c:v>1.2033454294874932</c:v>
                      </c:pt>
                      <c:pt idx="1130">
                        <c:v>1.2043433093327014</c:v>
                      </c:pt>
                      <c:pt idx="1131">
                        <c:v>1.2053411930070552</c:v>
                      </c:pt>
                      <c:pt idx="1132">
                        <c:v>1.2063390805001919</c:v>
                      </c:pt>
                      <c:pt idx="1133">
                        <c:v>1.2073369718017852</c:v>
                      </c:pt>
                      <c:pt idx="1134">
                        <c:v>1.2083348669015468</c:v>
                      </c:pt>
                      <c:pt idx="1135">
                        <c:v>1.2093327657892252</c:v>
                      </c:pt>
                      <c:pt idx="1136">
                        <c:v>1.2103306684546058</c:v>
                      </c:pt>
                      <c:pt idx="1137">
                        <c:v>1.2113285748875107</c:v>
                      </c:pt>
                      <c:pt idx="1138">
                        <c:v>1.2123264850777984</c:v>
                      </c:pt>
                      <c:pt idx="1139">
                        <c:v>1.2133243990153639</c:v>
                      </c:pt>
                      <c:pt idx="1140">
                        <c:v>1.2143223166901382</c:v>
                      </c:pt>
                      <c:pt idx="1141">
                        <c:v>1.2153202380920889</c:v>
                      </c:pt>
                      <c:pt idx="1142">
                        <c:v>1.2163181632112186</c:v>
                      </c:pt>
                      <c:pt idx="1143">
                        <c:v>1.2173160920375661</c:v>
                      </c:pt>
                      <c:pt idx="1144">
                        <c:v>1.2183140245612059</c:v>
                      </c:pt>
                      <c:pt idx="1145">
                        <c:v>1.2193119607722478</c:v>
                      </c:pt>
                      <c:pt idx="1146">
                        <c:v>1.2203099006608364</c:v>
                      </c:pt>
                      <c:pt idx="1147">
                        <c:v>1.2213078442171523</c:v>
                      </c:pt>
                      <c:pt idx="1148">
                        <c:v>1.2223057914314099</c:v>
                      </c:pt>
                      <c:pt idx="1149">
                        <c:v>1.2233037422938595</c:v>
                      </c:pt>
                      <c:pt idx="1150">
                        <c:v>1.2243016967947848</c:v>
                      </c:pt>
                      <c:pt idx="1151">
                        <c:v>1.2252996549245057</c:v>
                      </c:pt>
                      <c:pt idx="1152">
                        <c:v>1.2262976166733739</c:v>
                      </c:pt>
                      <c:pt idx="1153">
                        <c:v>1.2272955820317781</c:v>
                      </c:pt>
                      <c:pt idx="1154">
                        <c:v>1.2282935509901385</c:v>
                      </c:pt>
                      <c:pt idx="1155">
                        <c:v>1.229291523538911</c:v>
                      </c:pt>
                      <c:pt idx="1156">
                        <c:v>1.230289499668584</c:v>
                      </c:pt>
                      <c:pt idx="1157">
                        <c:v>1.2312874793696806</c:v>
                      </c:pt>
                      <c:pt idx="1158">
                        <c:v>1.2322854626327557</c:v>
                      </c:pt>
                      <c:pt idx="1159">
                        <c:v>1.2332834494483995</c:v>
                      </c:pt>
                      <c:pt idx="1160">
                        <c:v>1.2342814398072333</c:v>
                      </c:pt>
                      <c:pt idx="1161">
                        <c:v>1.2352794336999127</c:v>
                      </c:pt>
                      <c:pt idx="1162">
                        <c:v>1.2362774311171261</c:v>
                      </c:pt>
                      <c:pt idx="1163">
                        <c:v>1.2372754320495936</c:v>
                      </c:pt>
                      <c:pt idx="1164">
                        <c:v>1.2382734364880685</c:v>
                      </c:pt>
                      <c:pt idx="1165">
                        <c:v>1.2392714444233373</c:v>
                      </c:pt>
                      <c:pt idx="1166">
                        <c:v>1.2402694558462168</c:v>
                      </c:pt>
                      <c:pt idx="1167">
                        <c:v>1.2412674707475579</c:v>
                      </c:pt>
                      <c:pt idx="1168">
                        <c:v>1.2422654891182421</c:v>
                      </c:pt>
                      <c:pt idx="1169">
                        <c:v>1.2432635109491836</c:v>
                      </c:pt>
                      <c:pt idx="1170">
                        <c:v>1.2442615362313274</c:v>
                      </c:pt>
                      <c:pt idx="1171">
                        <c:v>1.2452595649556515</c:v>
                      </c:pt>
                      <c:pt idx="1172">
                        <c:v>1.2462575971131638</c:v>
                      </c:pt>
                      <c:pt idx="1173">
                        <c:v>1.2472556326949042</c:v>
                      </c:pt>
                      <c:pt idx="1174">
                        <c:v>1.2482536716919437</c:v>
                      </c:pt>
                      <c:pt idx="1175">
                        <c:v>1.2492517140953843</c:v>
                      </c:pt>
                      <c:pt idx="1176">
                        <c:v>1.2502497598963589</c:v>
                      </c:pt>
                      <c:pt idx="1177">
                        <c:v>1.2512478090860313</c:v>
                      </c:pt>
                      <c:pt idx="1178">
                        <c:v>1.2522458616555949</c:v>
                      </c:pt>
                      <c:pt idx="1179">
                        <c:v>1.2532439175962755</c:v>
                      </c:pt>
                      <c:pt idx="1180">
                        <c:v>1.2542419768993274</c:v>
                      </c:pt>
                      <c:pt idx="1181">
                        <c:v>1.2552400395560364</c:v>
                      </c:pt>
                      <c:pt idx="1182">
                        <c:v>1.2562381055577174</c:v>
                      </c:pt>
                      <c:pt idx="1183">
                        <c:v>1.2572361748957162</c:v>
                      </c:pt>
                      <c:pt idx="1184">
                        <c:v>1.2582342475614072</c:v>
                      </c:pt>
                      <c:pt idx="1185">
                        <c:v>1.259232323546196</c:v>
                      </c:pt>
                      <c:pt idx="1186">
                        <c:v>1.2602304028415163</c:v>
                      </c:pt>
                      <c:pt idx="1187">
                        <c:v>1.2612284854388327</c:v>
                      </c:pt>
                      <c:pt idx="1188">
                        <c:v>1.2622265713296381</c:v>
                      </c:pt>
                      <c:pt idx="1189">
                        <c:v>1.2632246605054547</c:v>
                      </c:pt>
                      <c:pt idx="1190">
                        <c:v>1.2642227529578338</c:v>
                      </c:pt>
                      <c:pt idx="1191">
                        <c:v>1.2652208486783565</c:v>
                      </c:pt>
                      <c:pt idx="1192">
                        <c:v>1.2662189476586312</c:v>
                      </c:pt>
                      <c:pt idx="1193">
                        <c:v>1.2672170498902964</c:v>
                      </c:pt>
                      <c:pt idx="1194">
                        <c:v>1.2682151553650178</c:v>
                      </c:pt>
                      <c:pt idx="1195">
                        <c:v>1.2692132640744913</c:v>
                      </c:pt>
                      <c:pt idx="1196">
                        <c:v>1.2702113760104394</c:v>
                      </c:pt>
                      <c:pt idx="1197">
                        <c:v>1.2712094911646143</c:v>
                      </c:pt>
                      <c:pt idx="1198">
                        <c:v>1.2722076095287946</c:v>
                      </c:pt>
                      <c:pt idx="1199">
                        <c:v>1.2732057310947886</c:v>
                      </c:pt>
                      <c:pt idx="1200">
                        <c:v>1.2742038558544315</c:v>
                      </c:pt>
                      <c:pt idx="1201">
                        <c:v>1.2752019837995863</c:v>
                      </c:pt>
                      <c:pt idx="1202">
                        <c:v>1.2762001149221436</c:v>
                      </c:pt>
                      <c:pt idx="1203">
                        <c:v>1.2771982492140221</c:v>
                      </c:pt>
                      <c:pt idx="1204">
                        <c:v>1.2781963866671668</c:v>
                      </c:pt>
                      <c:pt idx="1205">
                        <c:v>1.2791945272735512</c:v>
                      </c:pt>
                      <c:pt idx="1206">
                        <c:v>1.2801926710251748</c:v>
                      </c:pt>
                      <c:pt idx="1207">
                        <c:v>1.281190817914065</c:v>
                      </c:pt>
                      <c:pt idx="1208">
                        <c:v>1.2821889679322755</c:v>
                      </c:pt>
                      <c:pt idx="1209">
                        <c:v>1.2831871210718873</c:v>
                      </c:pt>
                      <c:pt idx="1210">
                        <c:v>1.284185277325008</c:v>
                      </c:pt>
                      <c:pt idx="1211">
                        <c:v>1.2851834366837713</c:v>
                      </c:pt>
                      <c:pt idx="1212">
                        <c:v>1.286181599140338</c:v>
                      </c:pt>
                      <c:pt idx="1213">
                        <c:v>1.2871797646868952</c:v>
                      </c:pt>
                      <c:pt idx="1214">
                        <c:v>1.2881779333156556</c:v>
                      </c:pt>
                      <c:pt idx="1215">
                        <c:v>1.2891761050188588</c:v>
                      </c:pt>
                      <c:pt idx="1216">
                        <c:v>1.2901742797887701</c:v>
                      </c:pt>
                      <c:pt idx="1217">
                        <c:v>1.2911724576176806</c:v>
                      </c:pt>
                      <c:pt idx="1218">
                        <c:v>1.2921706384979077</c:v>
                      </c:pt>
                      <c:pt idx="1219">
                        <c:v>1.2931688224217939</c:v>
                      </c:pt>
                      <c:pt idx="1220">
                        <c:v>1.2941670093817075</c:v>
                      </c:pt>
                      <c:pt idx="1221">
                        <c:v>1.2951651993700422</c:v>
                      </c:pt>
                      <c:pt idx="1222">
                        <c:v>1.2961633923792177</c:v>
                      </c:pt>
                      <c:pt idx="1223">
                        <c:v>1.2971615884016783</c:v>
                      </c:pt>
                      <c:pt idx="1224">
                        <c:v>1.2981597874298938</c:v>
                      </c:pt>
                      <c:pt idx="1225">
                        <c:v>1.2991579894563587</c:v>
                      </c:pt>
                      <c:pt idx="1226">
                        <c:v>1.3001561944735927</c:v>
                      </c:pt>
                      <c:pt idx="1227">
                        <c:v>1.3011544024741406</c:v>
                      </c:pt>
                      <c:pt idx="1228">
                        <c:v>1.3021526134505719</c:v>
                      </c:pt>
                      <c:pt idx="1229">
                        <c:v>1.3031508273954802</c:v>
                      </c:pt>
                      <c:pt idx="1230">
                        <c:v>1.3041490443014843</c:v>
                      </c:pt>
                      <c:pt idx="1231">
                        <c:v>1.3051472641612269</c:v>
                      </c:pt>
                      <c:pt idx="1232">
                        <c:v>1.3061454869673756</c:v>
                      </c:pt>
                      <c:pt idx="1233">
                        <c:v>1.3071437127126224</c:v>
                      </c:pt>
                      <c:pt idx="1234">
                        <c:v>1.3081419413896818</c:v>
                      </c:pt>
                      <c:pt idx="1235">
                        <c:v>1.3091401729912948</c:v>
                      </c:pt>
                      <c:pt idx="1236">
                        <c:v>1.3101384075102245</c:v>
                      </c:pt>
                      <c:pt idx="1237">
                        <c:v>1.311136644939259</c:v>
                      </c:pt>
                      <c:pt idx="1238">
                        <c:v>1.3121348852712094</c:v>
                      </c:pt>
                      <c:pt idx="1239">
                        <c:v>1.3131331284989101</c:v>
                      </c:pt>
                      <c:pt idx="1240">
                        <c:v>1.3141313746152206</c:v>
                      </c:pt>
                      <c:pt idx="1241">
                        <c:v>1.3151296236130225</c:v>
                      </c:pt>
                      <c:pt idx="1242">
                        <c:v>1.316127875485221</c:v>
                      </c:pt>
                      <c:pt idx="1243">
                        <c:v>1.3171261302247452</c:v>
                      </c:pt>
                      <c:pt idx="1244">
                        <c:v>1.3181243878245463</c:v>
                      </c:pt>
                      <c:pt idx="1245">
                        <c:v>1.3191226482776</c:v>
                      </c:pt>
                      <c:pt idx="1246">
                        <c:v>1.3201209115769037</c:v>
                      </c:pt>
                      <c:pt idx="1247">
                        <c:v>1.321119177715478</c:v>
                      </c:pt>
                      <c:pt idx="1248">
                        <c:v>1.3221174466863668</c:v>
                      </c:pt>
                      <c:pt idx="1249">
                        <c:v>1.3231157184826368</c:v>
                      </c:pt>
                      <c:pt idx="1250">
                        <c:v>1.3241139930973758</c:v>
                      </c:pt>
                      <c:pt idx="1251">
                        <c:v>1.325112270523696</c:v>
                      </c:pt>
                      <c:pt idx="1252">
                        <c:v>1.3261105507547311</c:v>
                      </c:pt>
                      <c:pt idx="1253">
                        <c:v>1.3271088337836372</c:v>
                      </c:pt>
                      <c:pt idx="1254">
                        <c:v>1.328107119603593</c:v>
                      </c:pt>
                      <c:pt idx="1255">
                        <c:v>1.3291054082077987</c:v>
                      </c:pt>
                      <c:pt idx="1256">
                        <c:v>1.3301036995894773</c:v>
                      </c:pt>
                      <c:pt idx="1257">
                        <c:v>1.3311019937418729</c:v>
                      </c:pt>
                      <c:pt idx="1258">
                        <c:v>1.3321002906582526</c:v>
                      </c:pt>
                      <c:pt idx="1259">
                        <c:v>1.3330985903319044</c:v>
                      </c:pt>
                      <c:pt idx="1260">
                        <c:v>1.3340968927561385</c:v>
                      </c:pt>
                      <c:pt idx="1261">
                        <c:v>1.3350951979242862</c:v>
                      </c:pt>
                      <c:pt idx="1262">
                        <c:v>1.3360935058297012</c:v>
                      </c:pt>
                      <c:pt idx="1263">
                        <c:v>1.3370918164657575</c:v>
                      </c:pt>
                      <c:pt idx="1264">
                        <c:v>1.3380901298258516</c:v>
                      </c:pt>
                      <c:pt idx="1265">
                        <c:v>1.3390884459034007</c:v>
                      </c:pt>
                      <c:pt idx="1266">
                        <c:v>1.3400867646918433</c:v>
                      </c:pt>
                      <c:pt idx="1267">
                        <c:v>1.3410850861846386</c:v>
                      </c:pt>
                      <c:pt idx="1268">
                        <c:v>1.3420834103752675</c:v>
                      </c:pt>
                      <c:pt idx="1269">
                        <c:v>1.3430817372572315</c:v>
                      </c:pt>
                      <c:pt idx="1270">
                        <c:v>1.3440800668240527</c:v>
                      </c:pt>
                      <c:pt idx="1271">
                        <c:v>1.3450783990692745</c:v>
                      </c:pt>
                      <c:pt idx="1272">
                        <c:v>1.346076733986461</c:v>
                      </c:pt>
                      <c:pt idx="1273">
                        <c:v>1.3470750715691961</c:v>
                      </c:pt>
                      <c:pt idx="1274">
                        <c:v>1.3480734118110851</c:v>
                      </c:pt>
                      <c:pt idx="1275">
                        <c:v>1.3490717547057531</c:v>
                      </c:pt>
                      <c:pt idx="1276">
                        <c:v>1.3500701002468465</c:v>
                      </c:pt>
                      <c:pt idx="1277">
                        <c:v>1.3510684484280302</c:v>
                      </c:pt>
                      <c:pt idx="1278">
                        <c:v>1.3520667992429916</c:v>
                      </c:pt>
                      <c:pt idx="1279">
                        <c:v>1.353065152685436</c:v>
                      </c:pt>
                      <c:pt idx="1280">
                        <c:v>1.3540635087490909</c:v>
                      </c:pt>
                      <c:pt idx="1281">
                        <c:v>1.3550618674277017</c:v>
                      </c:pt>
                      <c:pt idx="1282">
                        <c:v>1.3560602287150352</c:v>
                      </c:pt>
                      <c:pt idx="1283">
                        <c:v>1.357058592604877</c:v>
                      </c:pt>
                      <c:pt idx="1284">
                        <c:v>1.358056959091033</c:v>
                      </c:pt>
                      <c:pt idx="1285">
                        <c:v>1.3590553281673283</c:v>
                      </c:pt>
                      <c:pt idx="1286">
                        <c:v>1.360053699827608</c:v>
                      </c:pt>
                      <c:pt idx="1287">
                        <c:v>1.3610520740657366</c:v>
                      </c:pt>
                      <c:pt idx="1288">
                        <c:v>1.3620504508755982</c:v>
                      </c:pt>
                      <c:pt idx="1289">
                        <c:v>1.3630488302510952</c:v>
                      </c:pt>
                      <c:pt idx="1290">
                        <c:v>1.3640472121861507</c:v>
                      </c:pt>
                      <c:pt idx="1291">
                        <c:v>1.3650455966747059</c:v>
                      </c:pt>
                      <c:pt idx="1292">
                        <c:v>1.3660439837107214</c:v>
                      </c:pt>
                      <c:pt idx="1293">
                        <c:v>1.3670423732881771</c:v>
                      </c:pt>
                      <c:pt idx="1294">
                        <c:v>1.3680407654010718</c:v>
                      </c:pt>
                      <c:pt idx="1295">
                        <c:v>1.3690391600434229</c:v>
                      </c:pt>
                      <c:pt idx="1296">
                        <c:v>1.3700375572092667</c:v>
                      </c:pt>
                      <c:pt idx="1297">
                        <c:v>1.371035956892658</c:v>
                      </c:pt>
                      <c:pt idx="1298">
                        <c:v>1.3720343590876711</c:v>
                      </c:pt>
                      <c:pt idx="1299">
                        <c:v>1.3730327637883979</c:v>
                      </c:pt>
                      <c:pt idx="1300">
                        <c:v>1.3740311709889499</c:v>
                      </c:pt>
                      <c:pt idx="1301">
                        <c:v>1.3750295806834552</c:v>
                      </c:pt>
                      <c:pt idx="1302">
                        <c:v>1.3760279928660626</c:v>
                      </c:pt>
                      <c:pt idx="1303">
                        <c:v>1.3770264075309373</c:v>
                      </c:pt>
                      <c:pt idx="1304">
                        <c:v>1.3780248246722642</c:v>
                      </c:pt>
                      <c:pt idx="1305">
                        <c:v>1.3790232442842445</c:v>
                      </c:pt>
                      <c:pt idx="1306">
                        <c:v>1.3800216663610996</c:v>
                      </c:pt>
                      <c:pt idx="1307">
                        <c:v>1.3810200908970673</c:v>
                      </c:pt>
                      <c:pt idx="1308">
                        <c:v>1.3820185178864042</c:v>
                      </c:pt>
                      <c:pt idx="1309">
                        <c:v>1.3830169473233844</c:v>
                      </c:pt>
                      <c:pt idx="1310">
                        <c:v>1.3840153792023004</c:v>
                      </c:pt>
                      <c:pt idx="1311">
                        <c:v>1.385013813517461</c:v>
                      </c:pt>
                      <c:pt idx="1312">
                        <c:v>1.3860122502631946</c:v>
                      </c:pt>
                      <c:pt idx="1313">
                        <c:v>1.3870106894338459</c:v>
                      </c:pt>
                      <c:pt idx="1314">
                        <c:v>1.388009131023777</c:v>
                      </c:pt>
                      <c:pt idx="1315">
                        <c:v>1.3890075750273683</c:v>
                      </c:pt>
                      <c:pt idx="1316">
                        <c:v>1.3900060214390173</c:v>
                      </c:pt>
                      <c:pt idx="1317">
                        <c:v>1.3910044702531381</c:v>
                      </c:pt>
                      <c:pt idx="1318">
                        <c:v>1.3920029214641634</c:v>
                      </c:pt>
                      <c:pt idx="1319">
                        <c:v>1.393001375066542</c:v>
                      </c:pt>
                      <c:pt idx="1320">
                        <c:v>1.3939998310547406</c:v>
                      </c:pt>
                      <c:pt idx="1321">
                        <c:v>1.3949982894232416</c:v>
                      </c:pt>
                      <c:pt idx="1322">
                        <c:v>1.3959967501665465</c:v>
                      </c:pt>
                      <c:pt idx="1323">
                        <c:v>1.3969952132791716</c:v>
                      </c:pt>
                      <c:pt idx="1324">
                        <c:v>1.3979936787556519</c:v>
                      </c:pt>
                      <c:pt idx="1325">
                        <c:v>1.3989921465905379</c:v>
                      </c:pt>
                      <c:pt idx="1326">
                        <c:v>1.3999906167783971</c:v>
                      </c:pt>
                      <c:pt idx="1327">
                        <c:v>1.4009890893138139</c:v>
                      </c:pt>
                      <c:pt idx="1328">
                        <c:v>1.4019875641913897</c:v>
                      </c:pt>
                      <c:pt idx="1329">
                        <c:v>1.4029860414057411</c:v>
                      </c:pt>
                      <c:pt idx="1330">
                        <c:v>1.4039845209515029</c:v>
                      </c:pt>
                      <c:pt idx="1331">
                        <c:v>1.404983002823325</c:v>
                      </c:pt>
                      <c:pt idx="1332">
                        <c:v>1.4059814870158749</c:v>
                      </c:pt>
                      <c:pt idx="1333">
                        <c:v>1.4069799735238344</c:v>
                      </c:pt>
                      <c:pt idx="1334">
                        <c:v>1.4079784623419038</c:v>
                      </c:pt>
                      <c:pt idx="1335">
                        <c:v>1.4089769534647978</c:v>
                      </c:pt>
                      <c:pt idx="1336">
                        <c:v>1.4099754468872485</c:v>
                      </c:pt>
                      <c:pt idx="1337">
                        <c:v>1.4109739426040031</c:v>
                      </c:pt>
                      <c:pt idx="1338">
                        <c:v>1.4119724406098251</c:v>
                      </c:pt>
                      <c:pt idx="1339">
                        <c:v>1.4129709408994944</c:v>
                      </c:pt>
                      <c:pt idx="1340">
                        <c:v>1.4139694434678058</c:v>
                      </c:pt>
                      <c:pt idx="1341">
                        <c:v>1.414967948309571</c:v>
                      </c:pt>
                      <c:pt idx="1342">
                        <c:v>1.4159664554196163</c:v>
                      </c:pt>
                      <c:pt idx="1343">
                        <c:v>1.4169649647927842</c:v>
                      </c:pt>
                      <c:pt idx="1344">
                        <c:v>1.4179634764239339</c:v>
                      </c:pt>
                      <c:pt idx="1345">
                        <c:v>1.418961990307938</c:v>
                      </c:pt>
                      <c:pt idx="1346">
                        <c:v>1.4199605064396865</c:v>
                      </c:pt>
                      <c:pt idx="1347">
                        <c:v>1.4209590248140835</c:v>
                      </c:pt>
                      <c:pt idx="1348">
                        <c:v>1.4219575454260496</c:v>
                      </c:pt>
                      <c:pt idx="1349">
                        <c:v>1.4229560682705198</c:v>
                      </c:pt>
                      <c:pt idx="1350">
                        <c:v>1.4239545933424453</c:v>
                      </c:pt>
                      <c:pt idx="1351">
                        <c:v>1.4249531206367914</c:v>
                      </c:pt>
                      <c:pt idx="1352">
                        <c:v>1.4259516501485394</c:v>
                      </c:pt>
                      <c:pt idx="1353">
                        <c:v>1.4269501818726857</c:v>
                      </c:pt>
                      <c:pt idx="1354">
                        <c:v>1.4279487158042412</c:v>
                      </c:pt>
                      <c:pt idx="1355">
                        <c:v>1.428947251938232</c:v>
                      </c:pt>
                      <c:pt idx="1356">
                        <c:v>1.4299457902696995</c:v>
                      </c:pt>
                      <c:pt idx="1357">
                        <c:v>1.4309443307936993</c:v>
                      </c:pt>
                      <c:pt idx="1358">
                        <c:v>1.4319428735053028</c:v>
                      </c:pt>
                      <c:pt idx="1359">
                        <c:v>1.432941418399595</c:v>
                      </c:pt>
                      <c:pt idx="1360">
                        <c:v>1.4339399654716769</c:v>
                      </c:pt>
                      <c:pt idx="1361">
                        <c:v>1.4349385147166624</c:v>
                      </c:pt>
                      <c:pt idx="1362">
                        <c:v>1.435937066129682</c:v>
                      </c:pt>
                      <c:pt idx="1363">
                        <c:v>1.4369356197058791</c:v>
                      </c:pt>
                      <c:pt idx="1364">
                        <c:v>1.4379341754404127</c:v>
                      </c:pt>
                      <c:pt idx="1365">
                        <c:v>1.4389327333284556</c:v>
                      </c:pt>
                      <c:pt idx="1366">
                        <c:v>1.4399312933651955</c:v>
                      </c:pt>
                      <c:pt idx="1367">
                        <c:v>1.4409298555458334</c:v>
                      </c:pt>
                      <c:pt idx="1368">
                        <c:v>1.4419284198655857</c:v>
                      </c:pt>
                      <c:pt idx="1369">
                        <c:v>1.4429269863196827</c:v>
                      </c:pt>
                      <c:pt idx="1370">
                        <c:v>1.4439255549033689</c:v>
                      </c:pt>
                      <c:pt idx="1371">
                        <c:v>1.4449241256119025</c:v>
                      </c:pt>
                      <c:pt idx="1372">
                        <c:v>1.4459226984405564</c:v>
                      </c:pt>
                      <c:pt idx="1373">
                        <c:v>1.4469212733846164</c:v>
                      </c:pt>
                      <c:pt idx="1374">
                        <c:v>1.447919850439384</c:v>
                      </c:pt>
                      <c:pt idx="1375">
                        <c:v>1.4489184296001729</c:v>
                      </c:pt>
                      <c:pt idx="1376">
                        <c:v>1.4499170108623118</c:v>
                      </c:pt>
                      <c:pt idx="1377">
                        <c:v>1.4509155942211429</c:v>
                      </c:pt>
                      <c:pt idx="1378">
                        <c:v>1.4519141796720214</c:v>
                      </c:pt>
                      <c:pt idx="1379">
                        <c:v>1.4529127672103177</c:v>
                      </c:pt>
                      <c:pt idx="1380">
                        <c:v>1.4539113568314148</c:v>
                      </c:pt>
                      <c:pt idx="1381">
                        <c:v>1.4549099485307093</c:v>
                      </c:pt>
                      <c:pt idx="1382">
                        <c:v>1.4559085423036113</c:v>
                      </c:pt>
                      <c:pt idx="1383">
                        <c:v>1.4569071381455452</c:v>
                      </c:pt>
                      <c:pt idx="1384">
                        <c:v>1.4579057360519483</c:v>
                      </c:pt>
                      <c:pt idx="1385">
                        <c:v>1.4589043360182714</c:v>
                      </c:pt>
                      <c:pt idx="1386">
                        <c:v>1.4599029380399779</c:v>
                      </c:pt>
                      <c:pt idx="1387">
                        <c:v>1.4609015421125457</c:v>
                      </c:pt>
                      <c:pt idx="1388">
                        <c:v>1.4619001482314657</c:v>
                      </c:pt>
                      <c:pt idx="1389">
                        <c:v>1.4628987563922415</c:v>
                      </c:pt>
                      <c:pt idx="1390">
                        <c:v>1.4638973665903903</c:v>
                      </c:pt>
                      <c:pt idx="1391">
                        <c:v>1.464895978821442</c:v>
                      </c:pt>
                      <c:pt idx="1392">
                        <c:v>1.4658945930809395</c:v>
                      </c:pt>
                      <c:pt idx="1393">
                        <c:v>1.46689320936444</c:v>
                      </c:pt>
                      <c:pt idx="1394">
                        <c:v>1.4678918276675115</c:v>
                      </c:pt>
                      <c:pt idx="1395">
                        <c:v>1.4688904479857374</c:v>
                      </c:pt>
                      <c:pt idx="1396">
                        <c:v>1.4698890703147114</c:v>
                      </c:pt>
                      <c:pt idx="1397">
                        <c:v>1.4708876946500424</c:v>
                      </c:pt>
                      <c:pt idx="1398">
                        <c:v>1.4718863209873501</c:v>
                      </c:pt>
                      <c:pt idx="1399">
                        <c:v>1.4728849493222687</c:v>
                      </c:pt>
                      <c:pt idx="1400">
                        <c:v>1.4738835796504435</c:v>
                      </c:pt>
                      <c:pt idx="1401">
                        <c:v>1.4748822119675336</c:v>
                      </c:pt>
                      <c:pt idx="1402">
                        <c:v>1.4758808462692101</c:v>
                      </c:pt>
                      <c:pt idx="1403">
                        <c:v>1.4768794825511571</c:v>
                      </c:pt>
                      <c:pt idx="1404">
                        <c:v>1.4778781208090701</c:v>
                      </c:pt>
                      <c:pt idx="1405">
                        <c:v>1.4788767610386591</c:v>
                      </c:pt>
                      <c:pt idx="1406">
                        <c:v>1.4798754032356443</c:v>
                      </c:pt>
                      <c:pt idx="1407">
                        <c:v>1.4808740473957598</c:v>
                      </c:pt>
                      <c:pt idx="1408">
                        <c:v>1.4818726935147508</c:v>
                      </c:pt>
                      <c:pt idx="1409">
                        <c:v>1.4828713415883767</c:v>
                      </c:pt>
                      <c:pt idx="1410">
                        <c:v>1.4838699916124067</c:v>
                      </c:pt>
                      <c:pt idx="1411">
                        <c:v>1.4848686435826244</c:v>
                      </c:pt>
                      <c:pt idx="1412">
                        <c:v>1.4858672974948237</c:v>
                      </c:pt>
                      <c:pt idx="1413">
                        <c:v>1.4868659533448123</c:v>
                      </c:pt>
                      <c:pt idx="1414">
                        <c:v>1.4878646111284084</c:v>
                      </c:pt>
                      <c:pt idx="1415">
                        <c:v>1.4888632708414433</c:v>
                      </c:pt>
                      <c:pt idx="1416">
                        <c:v>1.4898619324797597</c:v>
                      </c:pt>
                      <c:pt idx="1417">
                        <c:v>1.4908605960392129</c:v>
                      </c:pt>
                      <c:pt idx="1418">
                        <c:v>1.4918592615156692</c:v>
                      </c:pt>
                      <c:pt idx="1419">
                        <c:v>1.4928579289050075</c:v>
                      </c:pt>
                      <c:pt idx="1420">
                        <c:v>1.4938565982031178</c:v>
                      </c:pt>
                      <c:pt idx="1421">
                        <c:v>1.4948552694059027</c:v>
                      </c:pt>
                      <c:pt idx="1422">
                        <c:v>1.4958539425092758</c:v>
                      </c:pt>
                      <c:pt idx="1423">
                        <c:v>1.4968526175091628</c:v>
                      </c:pt>
                      <c:pt idx="1424">
                        <c:v>1.4978512944015008</c:v>
                      </c:pt>
                      <c:pt idx="1425">
                        <c:v>1.4988499731822387</c:v>
                      </c:pt>
                      <c:pt idx="1426">
                        <c:v>1.4998486538473368</c:v>
                      </c:pt>
                      <c:pt idx="1427">
                        <c:v>1.500847336392767</c:v>
                      </c:pt>
                      <c:pt idx="1428">
                        <c:v>1.5018460208145126</c:v>
                      </c:pt>
                      <c:pt idx="1429">
                        <c:v>1.5028447071085682</c:v>
                      </c:pt>
                      <c:pt idx="1430">
                        <c:v>1.5038433952709402</c:v>
                      </c:pt>
                      <c:pt idx="1431">
                        <c:v>1.5048420852976461</c:v>
                      </c:pt>
                      <c:pt idx="1432">
                        <c:v>1.5058407771847144</c:v>
                      </c:pt>
                      <c:pt idx="1433">
                        <c:v>1.5068394709281856</c:v>
                      </c:pt>
                      <c:pt idx="1434">
                        <c:v>1.5078381665241107</c:v>
                      </c:pt>
                      <c:pt idx="1435">
                        <c:v>1.5088368639685525</c:v>
                      </c:pt>
                      <c:pt idx="1436">
                        <c:v>1.5098355632575844</c:v>
                      </c:pt>
                      <c:pt idx="1437">
                        <c:v>1.510834264387291</c:v>
                      </c:pt>
                      <c:pt idx="1438">
                        <c:v>1.5118329673537687</c:v>
                      </c:pt>
                      <c:pt idx="1439">
                        <c:v>1.5128316721531239</c:v>
                      </c:pt>
                      <c:pt idx="1440">
                        <c:v>1.5138303787814746</c:v>
                      </c:pt>
                      <c:pt idx="1441">
                        <c:v>1.5148290872349499</c:v>
                      </c:pt>
                      <c:pt idx="1442">
                        <c:v>1.5158277975096888</c:v>
                      </c:pt>
                      <c:pt idx="1443">
                        <c:v>1.516826509601843</c:v>
                      </c:pt>
                      <c:pt idx="1444">
                        <c:v>1.5178252235075727</c:v>
                      </c:pt>
                      <c:pt idx="1445">
                        <c:v>1.5188239392230514</c:v>
                      </c:pt>
                      <c:pt idx="1446">
                        <c:v>1.519822656744461</c:v>
                      </c:pt>
                      <c:pt idx="1447">
                        <c:v>1.5208213760679961</c:v>
                      </c:pt>
                      <c:pt idx="1448">
                        <c:v>1.5218200971898603</c:v>
                      </c:pt>
                      <c:pt idx="1449">
                        <c:v>1.5228188201062698</c:v>
                      </c:pt>
                      <c:pt idx="1450">
                        <c:v>1.5238175448134494</c:v>
                      </c:pt>
                      <c:pt idx="1451">
                        <c:v>1.5248162713076359</c:v>
                      </c:pt>
                      <c:pt idx="1452">
                        <c:v>1.5258149995850754</c:v>
                      </c:pt>
                      <c:pt idx="1453">
                        <c:v>1.5268137296420261</c:v>
                      </c:pt>
                      <c:pt idx="1454">
                        <c:v>1.527812461474755</c:v>
                      </c:pt>
                      <c:pt idx="1455">
                        <c:v>1.5288111950795409</c:v>
                      </c:pt>
                      <c:pt idx="1456">
                        <c:v>1.529809930452672</c:v>
                      </c:pt>
                      <c:pt idx="1457">
                        <c:v>1.5308086675904475</c:v>
                      </c:pt>
                      <c:pt idx="1458">
                        <c:v>1.5318074064891767</c:v>
                      </c:pt>
                      <c:pt idx="1459">
                        <c:v>1.5328061471451788</c:v>
                      </c:pt>
                      <c:pt idx="1460">
                        <c:v>1.533804889554784</c:v>
                      </c:pt>
                      <c:pt idx="1461">
                        <c:v>1.534803633714332</c:v>
                      </c:pt>
                      <c:pt idx="1462">
                        <c:v>1.5358023796201732</c:v>
                      </c:pt>
                      <c:pt idx="1463">
                        <c:v>1.5368011272686684</c:v>
                      </c:pt>
                      <c:pt idx="1464">
                        <c:v>1.5377998766561869</c:v>
                      </c:pt>
                      <c:pt idx="1465">
                        <c:v>1.5387986277791106</c:v>
                      </c:pt>
                      <c:pt idx="1466">
                        <c:v>1.5397973806338288</c:v>
                      </c:pt>
                      <c:pt idx="1467">
                        <c:v>1.5407961352167427</c:v>
                      </c:pt>
                      <c:pt idx="1468">
                        <c:v>1.5417948915242625</c:v>
                      </c:pt>
                      <c:pt idx="1469">
                        <c:v>1.5427936495528094</c:v>
                      </c:pt>
                      <c:pt idx="1470">
                        <c:v>1.5437924092988131</c:v>
                      </c:pt>
                      <c:pt idx="1471">
                        <c:v>1.5447911707587141</c:v>
                      </c:pt>
                      <c:pt idx="1472">
                        <c:v>1.5457899339289618</c:v>
                      </c:pt>
                      <c:pt idx="1473">
                        <c:v>1.5467886988060171</c:v>
                      </c:pt>
                      <c:pt idx="1474">
                        <c:v>1.5477874653863486</c:v>
                      </c:pt>
                      <c:pt idx="1475">
                        <c:v>1.5487862336664366</c:v>
                      </c:pt>
                      <c:pt idx="1476">
                        <c:v>1.5497850036427694</c:v>
                      </c:pt>
                      <c:pt idx="1477">
                        <c:v>1.5507837753118463</c:v>
                      </c:pt>
                      <c:pt idx="1478">
                        <c:v>1.5517825486701751</c:v>
                      </c:pt>
                      <c:pt idx="1479">
                        <c:v>1.5527813237142738</c:v>
                      </c:pt>
                      <c:pt idx="1480">
                        <c:v>1.5537801004406697</c:v>
                      </c:pt>
                      <c:pt idx="1481">
                        <c:v>1.5547788788459007</c:v>
                      </c:pt>
                      <c:pt idx="1482">
                        <c:v>1.5557776589265127</c:v>
                      </c:pt>
                      <c:pt idx="1483">
                        <c:v>1.5567764406790616</c:v>
                      </c:pt>
                      <c:pt idx="1484">
                        <c:v>1.5577752241001126</c:v>
                      </c:pt>
                      <c:pt idx="1485">
                        <c:v>1.5587740091862414</c:v>
                      </c:pt>
                      <c:pt idx="1486">
                        <c:v>1.5597727959340311</c:v>
                      </c:pt>
                      <c:pt idx="1487">
                        <c:v>1.5607715843400765</c:v>
                      </c:pt>
                      <c:pt idx="1488">
                        <c:v>1.561770374400979</c:v>
                      </c:pt>
                      <c:pt idx="1489">
                        <c:v>1.5627691661133514</c:v>
                      </c:pt>
                      <c:pt idx="1490">
                        <c:v>1.563767959473815</c:v>
                      </c:pt>
                      <c:pt idx="1491">
                        <c:v>1.5647667544790005</c:v>
                      </c:pt>
                      <c:pt idx="1492">
                        <c:v>1.5657655511255475</c:v>
                      </c:pt>
                      <c:pt idx="1493">
                        <c:v>1.5667643494101047</c:v>
                      </c:pt>
                      <c:pt idx="1494">
                        <c:v>1.56776314932933</c:v>
                      </c:pt>
                      <c:pt idx="1495">
                        <c:v>1.5687619508798911</c:v>
                      </c:pt>
                      <c:pt idx="1496">
                        <c:v>1.5697607540584635</c:v>
                      </c:pt>
                      <c:pt idx="1497">
                        <c:v>1.5707595588617325</c:v>
                      </c:pt>
                      <c:pt idx="1498">
                        <c:v>1.5717583652863925</c:v>
                      </c:pt>
                      <c:pt idx="1499">
                        <c:v>1.5727571733291461</c:v>
                      </c:pt>
                      <c:pt idx="1500">
                        <c:v>1.573755982986706</c:v>
                      </c:pt>
                      <c:pt idx="1501">
                        <c:v>1.574754794255792</c:v>
                      </c:pt>
                      <c:pt idx="1502">
                        <c:v>1.5757536071331355</c:v>
                      </c:pt>
                      <c:pt idx="1503">
                        <c:v>1.576752421615474</c:v>
                      </c:pt>
                      <c:pt idx="1504">
                        <c:v>1.5777512376995555</c:v>
                      </c:pt>
                      <c:pt idx="1505">
                        <c:v>1.5787500553821356</c:v>
                      </c:pt>
                      <c:pt idx="1506">
                        <c:v>1.5797488746599802</c:v>
                      </c:pt>
                      <c:pt idx="1507">
                        <c:v>1.5807476955298623</c:v>
                      </c:pt>
                      <c:pt idx="1508">
                        <c:v>1.5817465179885644</c:v>
                      </c:pt>
                      <c:pt idx="1509">
                        <c:v>1.5827453420328779</c:v>
                      </c:pt>
                      <c:pt idx="1510">
                        <c:v>1.5837441676596025</c:v>
                      </c:pt>
                      <c:pt idx="1511">
                        <c:v>1.584742994865546</c:v>
                      </c:pt>
                      <c:pt idx="1512">
                        <c:v>1.5857418236475258</c:v>
                      </c:pt>
                      <c:pt idx="1513">
                        <c:v>1.5867406540023674</c:v>
                      </c:pt>
                      <c:pt idx="1514">
                        <c:v>1.5877394859269043</c:v>
                      </c:pt>
                      <c:pt idx="1515">
                        <c:v>1.5887383194179789</c:v>
                      </c:pt>
                      <c:pt idx="1516">
                        <c:v>1.5897371544724432</c:v>
                      </c:pt>
                      <c:pt idx="1517">
                        <c:v>1.590735991087155</c:v>
                      </c:pt>
                      <c:pt idx="1518">
                        <c:v>1.5917348292589832</c:v>
                      </c:pt>
                      <c:pt idx="1519">
                        <c:v>1.5927336689848035</c:v>
                      </c:pt>
                      <c:pt idx="1520">
                        <c:v>1.5937325102615003</c:v>
                      </c:pt>
                      <c:pt idx="1521">
                        <c:v>1.5947313530859666</c:v>
                      </c:pt>
                      <c:pt idx="1522">
                        <c:v>1.5957301974551037</c:v>
                      </c:pt>
                      <c:pt idx="1523">
                        <c:v>1.5967290433658203</c:v>
                      </c:pt>
                      <c:pt idx="1524">
                        <c:v>1.5977278908150347</c:v>
                      </c:pt>
                      <c:pt idx="1525">
                        <c:v>1.5987267397996721</c:v>
                      </c:pt>
                      <c:pt idx="1526">
                        <c:v>1.5997255903166672</c:v>
                      </c:pt>
                      <c:pt idx="1527">
                        <c:v>1.6007244423629614</c:v>
                      </c:pt>
                      <c:pt idx="1528">
                        <c:v>1.6017232959355059</c:v>
                      </c:pt>
                      <c:pt idx="1529">
                        <c:v>1.6027221510312584</c:v>
                      </c:pt>
                      <c:pt idx="1530">
                        <c:v>1.6037210076471855</c:v>
                      </c:pt>
                      <c:pt idx="1531">
                        <c:v>1.6047198657802615</c:v>
                      </c:pt>
                      <c:pt idx="1532">
                        <c:v>1.6057187254274696</c:v>
                      </c:pt>
                      <c:pt idx="1533">
                        <c:v>1.6067175865857992</c:v>
                      </c:pt>
                      <c:pt idx="1534">
                        <c:v>1.6077164492522502</c:v>
                      </c:pt>
                      <c:pt idx="1535">
                        <c:v>1.6087153134238283</c:v>
                      </c:pt>
                      <c:pt idx="1536">
                        <c:v>1.609714179097548</c:v>
                      </c:pt>
                      <c:pt idx="1537">
                        <c:v>1.6107130462704311</c:v>
                      </c:pt>
                      <c:pt idx="1538">
                        <c:v>1.6117119149395087</c:v>
                      </c:pt>
                      <c:pt idx="1539">
                        <c:v>1.6127107851018176</c:v>
                      </c:pt>
                      <c:pt idx="1540">
                        <c:v>1.6137096567544045</c:v>
                      </c:pt>
                      <c:pt idx="1541">
                        <c:v>1.6147085298943225</c:v>
                      </c:pt>
                      <c:pt idx="1542">
                        <c:v>1.6157074045186335</c:v>
                      </c:pt>
                      <c:pt idx="1543">
                        <c:v>1.6167062806244055</c:v>
                      </c:pt>
                      <c:pt idx="1544">
                        <c:v>1.6177051582087161</c:v>
                      </c:pt>
                      <c:pt idx="1545">
                        <c:v>1.6187040372686496</c:v>
                      </c:pt>
                      <c:pt idx="1546">
                        <c:v>1.619702917801298</c:v>
                      </c:pt>
                      <c:pt idx="1547">
                        <c:v>1.6207017998037612</c:v>
                      </c:pt>
                      <c:pt idx="1548">
                        <c:v>1.6217006832731464</c:v>
                      </c:pt>
                      <c:pt idx="1549">
                        <c:v>1.6226995682065684</c:v>
                      </c:pt>
                      <c:pt idx="1550">
                        <c:v>1.6236984546011501</c:v>
                      </c:pt>
                      <c:pt idx="1551">
                        <c:v>1.6246973424540214</c:v>
                      </c:pt>
                      <c:pt idx="1552">
                        <c:v>1.6256962317623196</c:v>
                      </c:pt>
                      <c:pt idx="1553">
                        <c:v>1.6266951225231903</c:v>
                      </c:pt>
                      <c:pt idx="1554">
                        <c:v>1.6276940147337855</c:v>
                      </c:pt>
                      <c:pt idx="1555">
                        <c:v>1.6286929083912649</c:v>
                      </c:pt>
                      <c:pt idx="1556">
                        <c:v>1.629691803492797</c:v>
                      </c:pt>
                      <c:pt idx="1557">
                        <c:v>1.6306907000355548</c:v>
                      </c:pt>
                      <c:pt idx="1558">
                        <c:v>1.6316895980167221</c:v>
                      </c:pt>
                      <c:pt idx="1559">
                        <c:v>1.6326884974334872</c:v>
                      </c:pt>
                      <c:pt idx="1560">
                        <c:v>1.6336873982830478</c:v>
                      </c:pt>
                      <c:pt idx="1561">
                        <c:v>1.6346863005626069</c:v>
                      </c:pt>
                      <c:pt idx="1562">
                        <c:v>1.6356852042693766</c:v>
                      </c:pt>
                      <c:pt idx="1563">
                        <c:v>1.6366841094005748</c:v>
                      </c:pt>
                      <c:pt idx="1564">
                        <c:v>1.6376830159534281</c:v>
                      </c:pt>
                      <c:pt idx="1565">
                        <c:v>1.6386819239251691</c:v>
                      </c:pt>
                      <c:pt idx="1566">
                        <c:v>1.6396808333130382</c:v>
                      </c:pt>
                      <c:pt idx="1567">
                        <c:v>1.6406797441142822</c:v>
                      </c:pt>
                      <c:pt idx="1568">
                        <c:v>1.6416786563261556</c:v>
                      </c:pt>
                      <c:pt idx="1569">
                        <c:v>1.6426775699459204</c:v>
                      </c:pt>
                      <c:pt idx="1570">
                        <c:v>1.6436764849708454</c:v>
                      </c:pt>
                      <c:pt idx="1571">
                        <c:v>1.6446754013982057</c:v>
                      </c:pt>
                      <c:pt idx="1572">
                        <c:v>1.6456743192252841</c:v>
                      </c:pt>
                      <c:pt idx="1573">
                        <c:v>1.6466732384493705</c:v>
                      </c:pt>
                      <c:pt idx="1574">
                        <c:v>1.6476721590677621</c:v>
                      </c:pt>
                      <c:pt idx="1575">
                        <c:v>1.6486710810777618</c:v>
                      </c:pt>
                      <c:pt idx="1576">
                        <c:v>1.6496700044766808</c:v>
                      </c:pt>
                      <c:pt idx="1577">
                        <c:v>1.6506689292618359</c:v>
                      </c:pt>
                      <c:pt idx="1578">
                        <c:v>1.6516678554305531</c:v>
                      </c:pt>
                      <c:pt idx="1579">
                        <c:v>1.6526667829801622</c:v>
                      </c:pt>
                      <c:pt idx="1580">
                        <c:v>1.6536657119080025</c:v>
                      </c:pt>
                      <c:pt idx="1581">
                        <c:v>1.6546646422114186</c:v>
                      </c:pt>
                      <c:pt idx="1582">
                        <c:v>1.6556635738877628</c:v>
                      </c:pt>
                      <c:pt idx="1583">
                        <c:v>1.6566625069343928</c:v>
                      </c:pt>
                      <c:pt idx="1584">
                        <c:v>1.6576614413486748</c:v>
                      </c:pt>
                      <c:pt idx="1585">
                        <c:v>1.6586603771279809</c:v>
                      </c:pt>
                      <c:pt idx="1586">
                        <c:v>1.65965931426969</c:v>
                      </c:pt>
                      <c:pt idx="1587">
                        <c:v>1.6606582527711875</c:v>
                      </c:pt>
                      <c:pt idx="1588">
                        <c:v>1.6616571926298658</c:v>
                      </c:pt>
                      <c:pt idx="1589">
                        <c:v>1.6626561338431241</c:v>
                      </c:pt>
                      <c:pt idx="1590">
                        <c:v>1.6636550764083682</c:v>
                      </c:pt>
                      <c:pt idx="1591">
                        <c:v>1.6646540203230094</c:v>
                      </c:pt>
                      <c:pt idx="1592">
                        <c:v>1.6656529655844674</c:v>
                      </c:pt>
                      <c:pt idx="1593">
                        <c:v>1.6666519121901673</c:v>
                      </c:pt>
                      <c:pt idx="1594">
                        <c:v>1.6676508601375413</c:v>
                      </c:pt>
                      <c:pt idx="1595">
                        <c:v>1.6686498094240274</c:v>
                      </c:pt>
                      <c:pt idx="1596">
                        <c:v>1.6696487600470711</c:v>
                      </c:pt>
                      <c:pt idx="1597">
                        <c:v>1.6706477120041237</c:v>
                      </c:pt>
                      <c:pt idx="1598">
                        <c:v>1.6716466652926434</c:v>
                      </c:pt>
                      <c:pt idx="1599">
                        <c:v>1.6726456199100941</c:v>
                      </c:pt>
                      <c:pt idx="1600">
                        <c:v>1.6736445758539471</c:v>
                      </c:pt>
                      <c:pt idx="1601">
                        <c:v>1.6746435331216798</c:v>
                      </c:pt>
                      <c:pt idx="1602">
                        <c:v>1.6756424917107757</c:v>
                      </c:pt>
                      <c:pt idx="1603">
                        <c:v>1.6766414516187247</c:v>
                      </c:pt>
                      <c:pt idx="1604">
                        <c:v>1.6776404128430238</c:v>
                      </c:pt>
                      <c:pt idx="1605">
                        <c:v>1.678639375381175</c:v>
                      </c:pt>
                      <c:pt idx="1606">
                        <c:v>1.6796383392306879</c:v>
                      </c:pt>
                      <c:pt idx="1607">
                        <c:v>1.6806373043890774</c:v>
                      </c:pt>
                      <c:pt idx="1608">
                        <c:v>1.6816362708538655</c:v>
                      </c:pt>
                      <c:pt idx="1609">
                        <c:v>1.6826352386225798</c:v>
                      </c:pt>
                      <c:pt idx="1610">
                        <c:v>1.6836342076927551</c:v>
                      </c:pt>
                      <c:pt idx="1611">
                        <c:v>1.6846331780619304</c:v>
                      </c:pt>
                      <c:pt idx="1612">
                        <c:v>1.6856321497276536</c:v>
                      </c:pt>
                      <c:pt idx="1613">
                        <c:v>1.6866311226874762</c:v>
                      </c:pt>
                      <c:pt idx="1614">
                        <c:v>1.6876300969389579</c:v>
                      </c:pt>
                      <c:pt idx="1615">
                        <c:v>1.6886290724796631</c:v>
                      </c:pt>
                      <c:pt idx="1616">
                        <c:v>1.6896280493071638</c:v>
                      </c:pt>
                      <c:pt idx="1617">
                        <c:v>1.6906270274190356</c:v>
                      </c:pt>
                      <c:pt idx="1618">
                        <c:v>1.6916260068128637</c:v>
                      </c:pt>
                      <c:pt idx="1619">
                        <c:v>1.6926249874862356</c:v>
                      </c:pt>
                      <c:pt idx="1620">
                        <c:v>1.6936239694367483</c:v>
                      </c:pt>
                      <c:pt idx="1621">
                        <c:v>1.6946229526620018</c:v>
                      </c:pt>
                      <c:pt idx="1622">
                        <c:v>1.6956219371596044</c:v>
                      </c:pt>
                      <c:pt idx="1623">
                        <c:v>1.6966209229271689</c:v>
                      </c:pt>
                      <c:pt idx="1624">
                        <c:v>1.6976199099623155</c:v>
                      </c:pt>
                      <c:pt idx="1625">
                        <c:v>1.6986188982626684</c:v>
                      </c:pt>
                      <c:pt idx="1626">
                        <c:v>1.6996178878258594</c:v>
                      </c:pt>
                      <c:pt idx="1627">
                        <c:v>1.7006168786495259</c:v>
                      </c:pt>
                      <c:pt idx="1628">
                        <c:v>1.70161587073131</c:v>
                      </c:pt>
                      <c:pt idx="1629">
                        <c:v>1.7026148640688619</c:v>
                      </c:pt>
                      <c:pt idx="1630">
                        <c:v>1.7036138586598351</c:v>
                      </c:pt>
                      <c:pt idx="1631">
                        <c:v>1.704612854501891</c:v>
                      </c:pt>
                      <c:pt idx="1632">
                        <c:v>1.7056118515926952</c:v>
                      </c:pt>
                      <c:pt idx="1633">
                        <c:v>1.7066108499299208</c:v>
                      </c:pt>
                      <c:pt idx="1634">
                        <c:v>1.7076098495112448</c:v>
                      </c:pt>
                      <c:pt idx="1635">
                        <c:v>1.7086088503343522</c:v>
                      </c:pt>
                      <c:pt idx="1636">
                        <c:v>1.7096078523969316</c:v>
                      </c:pt>
                      <c:pt idx="1637">
                        <c:v>1.710606855696678</c:v>
                      </c:pt>
                      <c:pt idx="1638">
                        <c:v>1.7116058602312929</c:v>
                      </c:pt>
                      <c:pt idx="1639">
                        <c:v>1.7126048659984832</c:v>
                      </c:pt>
                      <c:pt idx="1640">
                        <c:v>1.7136038729959602</c:v>
                      </c:pt>
                      <c:pt idx="1641">
                        <c:v>1.7146028812214424</c:v>
                      </c:pt>
                      <c:pt idx="1642">
                        <c:v>1.7156018906726538</c:v>
                      </c:pt>
                      <c:pt idx="1643">
                        <c:v>1.7166009013473227</c:v>
                      </c:pt>
                      <c:pt idx="1644">
                        <c:v>1.7175999132431845</c:v>
                      </c:pt>
                      <c:pt idx="1645">
                        <c:v>1.71859892635798</c:v>
                      </c:pt>
                      <c:pt idx="1646">
                        <c:v>1.7195979406894544</c:v>
                      </c:pt>
                      <c:pt idx="1647">
                        <c:v>1.7205969562353594</c:v>
                      </c:pt>
                      <c:pt idx="1648">
                        <c:v>1.7215959729934525</c:v>
                      </c:pt>
                      <c:pt idx="1649">
                        <c:v>1.7225949909614957</c:v>
                      </c:pt>
                      <c:pt idx="1650">
                        <c:v>1.7235940101372575</c:v>
                      </c:pt>
                      <c:pt idx="1651">
                        <c:v>1.7245930305185113</c:v>
                      </c:pt>
                      <c:pt idx="1652">
                        <c:v>1.7255920521030366</c:v>
                      </c:pt>
                      <c:pt idx="1653">
                        <c:v>1.7265910748886171</c:v>
                      </c:pt>
                      <c:pt idx="1654">
                        <c:v>1.7275900988730428</c:v>
                      </c:pt>
                      <c:pt idx="1655">
                        <c:v>1.7285891240541102</c:v>
                      </c:pt>
                      <c:pt idx="1656">
                        <c:v>1.7295881504296189</c:v>
                      </c:pt>
                      <c:pt idx="1657">
                        <c:v>1.7305871779973754</c:v>
                      </c:pt>
                      <c:pt idx="1658">
                        <c:v>1.7315862067551913</c:v>
                      </c:pt>
                      <c:pt idx="1659">
                        <c:v>1.7325852367008829</c:v>
                      </c:pt>
                      <c:pt idx="1660">
                        <c:v>1.7335842678322735</c:v>
                      </c:pt>
                      <c:pt idx="1661">
                        <c:v>1.7345833001471898</c:v>
                      </c:pt>
                      <c:pt idx="1662">
                        <c:v>1.7355823336434646</c:v>
                      </c:pt>
                      <c:pt idx="1663">
                        <c:v>1.7365813683189362</c:v>
                      </c:pt>
                      <c:pt idx="1664">
                        <c:v>1.7375804041714482</c:v>
                      </c:pt>
                      <c:pt idx="1665">
                        <c:v>1.7385794411988489</c:v>
                      </c:pt>
                      <c:pt idx="1666">
                        <c:v>1.7395784793989924</c:v>
                      </c:pt>
                      <c:pt idx="1667">
                        <c:v>1.7405775187697377</c:v>
                      </c:pt>
                      <c:pt idx="1668">
                        <c:v>1.7415765593089489</c:v>
                      </c:pt>
                      <c:pt idx="1669">
                        <c:v>1.7425756010144962</c:v>
                      </c:pt>
                      <c:pt idx="1670">
                        <c:v>1.7435746438842532</c:v>
                      </c:pt>
                      <c:pt idx="1671">
                        <c:v>1.7445736879161009</c:v>
                      </c:pt>
                      <c:pt idx="1672">
                        <c:v>1.7455727331079232</c:v>
                      </c:pt>
                      <c:pt idx="1673">
                        <c:v>1.7465717794576112</c:v>
                      </c:pt>
                      <c:pt idx="1674">
                        <c:v>1.7475708269630594</c:v>
                      </c:pt>
                      <c:pt idx="1675">
                        <c:v>1.7485698756221686</c:v>
                      </c:pt>
                      <c:pt idx="1676">
                        <c:v>1.7495689254328435</c:v>
                      </c:pt>
                      <c:pt idx="1677">
                        <c:v>1.7505679763929953</c:v>
                      </c:pt>
                      <c:pt idx="1678">
                        <c:v>1.7515670285005394</c:v>
                      </c:pt>
                      <c:pt idx="1679">
                        <c:v>1.7525660817533961</c:v>
                      </c:pt>
                      <c:pt idx="1680">
                        <c:v>1.7535651361494911</c:v>
                      </c:pt>
                      <c:pt idx="1681">
                        <c:v>1.7545641916867549</c:v>
                      </c:pt>
                      <c:pt idx="1682">
                        <c:v>1.7555632483631234</c:v>
                      </c:pt>
                      <c:pt idx="1683">
                        <c:v>1.756562306176537</c:v>
                      </c:pt>
                      <c:pt idx="1684">
                        <c:v>1.7575613651249404</c:v>
                      </c:pt>
                      <c:pt idx="1685">
                        <c:v>1.7585604252062859</c:v>
                      </c:pt>
                      <c:pt idx="1686">
                        <c:v>1.7595594864185271</c:v>
                      </c:pt>
                      <c:pt idx="1687">
                        <c:v>1.7605585487596254</c:v>
                      </c:pt>
                      <c:pt idx="1688">
                        <c:v>1.7615576122275451</c:v>
                      </c:pt>
                      <c:pt idx="1689">
                        <c:v>1.7625566768202572</c:v>
                      </c:pt>
                      <c:pt idx="1690">
                        <c:v>1.7635557425357362</c:v>
                      </c:pt>
                      <c:pt idx="1691">
                        <c:v>1.7645548093719623</c:v>
                      </c:pt>
                      <c:pt idx="1692">
                        <c:v>1.7655538773269195</c:v>
                      </c:pt>
                      <c:pt idx="1693">
                        <c:v>1.7665529463985983</c:v>
                      </c:pt>
                      <c:pt idx="1694">
                        <c:v>1.7675520165849918</c:v>
                      </c:pt>
                      <c:pt idx="1695">
                        <c:v>1.7685510878841004</c:v>
                      </c:pt>
                      <c:pt idx="1696">
                        <c:v>1.7695501602939268</c:v>
                      </c:pt>
                      <c:pt idx="1697">
                        <c:v>1.7705492338124804</c:v>
                      </c:pt>
                      <c:pt idx="1698">
                        <c:v>1.7715483084377746</c:v>
                      </c:pt>
                      <c:pt idx="1699">
                        <c:v>1.7725473841678274</c:v>
                      </c:pt>
                      <c:pt idx="1700">
                        <c:v>1.7735464610006613</c:v>
                      </c:pt>
                      <c:pt idx="1701">
                        <c:v>1.774545538934305</c:v>
                      </c:pt>
                      <c:pt idx="1702">
                        <c:v>1.7755446179667895</c:v>
                      </c:pt>
                      <c:pt idx="1703">
                        <c:v>1.7765436980961533</c:v>
                      </c:pt>
                      <c:pt idx="1704">
                        <c:v>1.7775427793204366</c:v>
                      </c:pt>
                      <c:pt idx="1705">
                        <c:v>1.7785418616376867</c:v>
                      </c:pt>
                      <c:pt idx="1706">
                        <c:v>1.7795409450459541</c:v>
                      </c:pt>
                      <c:pt idx="1707">
                        <c:v>1.7805400295432947</c:v>
                      </c:pt>
                      <c:pt idx="1708">
                        <c:v>1.7815391151277684</c:v>
                      </c:pt>
                      <c:pt idx="1709">
                        <c:v>1.7825382017974405</c:v>
                      </c:pt>
                      <c:pt idx="1710">
                        <c:v>1.7835372895503798</c:v>
                      </c:pt>
                      <c:pt idx="1711">
                        <c:v>1.7845363783846611</c:v>
                      </c:pt>
                      <c:pt idx="1712">
                        <c:v>1.7855354682983622</c:v>
                      </c:pt>
                      <c:pt idx="1713">
                        <c:v>1.7865345592895669</c:v>
                      </c:pt>
                      <c:pt idx="1714">
                        <c:v>1.7875336513563622</c:v>
                      </c:pt>
                      <c:pt idx="1715">
                        <c:v>1.7885327444968409</c:v>
                      </c:pt>
                      <c:pt idx="1716">
                        <c:v>1.789531838709099</c:v>
                      </c:pt>
                      <c:pt idx="1717">
                        <c:v>1.7905309339912379</c:v>
                      </c:pt>
                      <c:pt idx="1718">
                        <c:v>1.7915300303413635</c:v>
                      </c:pt>
                      <c:pt idx="1719">
                        <c:v>1.7925291277575859</c:v>
                      </c:pt>
                      <c:pt idx="1720">
                        <c:v>1.7935282262380197</c:v>
                      </c:pt>
                      <c:pt idx="1721">
                        <c:v>1.7945273257807837</c:v>
                      </c:pt>
                      <c:pt idx="1722">
                        <c:v>1.7955264263840012</c:v>
                      </c:pt>
                      <c:pt idx="1723">
                        <c:v>1.7965255280458008</c:v>
                      </c:pt>
                      <c:pt idx="1724">
                        <c:v>1.7975246307643138</c:v>
                      </c:pt>
                      <c:pt idx="1725">
                        <c:v>1.7985237345376779</c:v>
                      </c:pt>
                      <c:pt idx="1726">
                        <c:v>1.7995228393640332</c:v>
                      </c:pt>
                      <c:pt idx="1727">
                        <c:v>1.8005219452415258</c:v>
                      </c:pt>
                      <c:pt idx="1728">
                        <c:v>1.8015210521683052</c:v>
                      </c:pt>
                      <c:pt idx="1729">
                        <c:v>1.8025201601425254</c:v>
                      </c:pt>
                      <c:pt idx="1730">
                        <c:v>1.803519269162345</c:v>
                      </c:pt>
                      <c:pt idx="1731">
                        <c:v>1.8045183792259267</c:v>
                      </c:pt>
                      <c:pt idx="1732">
                        <c:v>1.8055174903314375</c:v>
                      </c:pt>
                      <c:pt idx="1733">
                        <c:v>1.8065166024770485</c:v>
                      </c:pt>
                      <c:pt idx="1734">
                        <c:v>1.8075157156609361</c:v>
                      </c:pt>
                      <c:pt idx="1735">
                        <c:v>1.8085148298812792</c:v>
                      </c:pt>
                      <c:pt idx="1736">
                        <c:v>1.8095139451362625</c:v>
                      </c:pt>
                      <c:pt idx="1737">
                        <c:v>1.8105130614240745</c:v>
                      </c:pt>
                      <c:pt idx="1738">
                        <c:v>1.8115121787429074</c:v>
                      </c:pt>
                      <c:pt idx="1739">
                        <c:v>1.8125112970909583</c:v>
                      </c:pt>
                      <c:pt idx="1740">
                        <c:v>1.8135104164664277</c:v>
                      </c:pt>
                      <c:pt idx="1741">
                        <c:v>1.8145095368675215</c:v>
                      </c:pt>
                      <c:pt idx="1742">
                        <c:v>1.8155086582924482</c:v>
                      </c:pt>
                      <c:pt idx="1743">
                        <c:v>1.8165077807394225</c:v>
                      </c:pt>
                      <c:pt idx="1744">
                        <c:v>1.8175069042066612</c:v>
                      </c:pt>
                      <c:pt idx="1745">
                        <c:v>1.8185060286923864</c:v>
                      </c:pt>
                      <c:pt idx="1746">
                        <c:v>1.8195051541948239</c:v>
                      </c:pt>
                      <c:pt idx="1747">
                        <c:v>1.8205042807122047</c:v>
                      </c:pt>
                      <c:pt idx="1748">
                        <c:v>1.8215034082427617</c:v>
                      </c:pt>
                      <c:pt idx="1749">
                        <c:v>1.8225025367847338</c:v>
                      </c:pt>
                      <c:pt idx="1750">
                        <c:v>1.8235016663363632</c:v>
                      </c:pt>
                      <c:pt idx="1751">
                        <c:v>1.8245007968958968</c:v>
                      </c:pt>
                      <c:pt idx="1752">
                        <c:v>1.8254999284615847</c:v>
                      </c:pt>
                      <c:pt idx="1753">
                        <c:v>1.8264990610316814</c:v>
                      </c:pt>
                      <c:pt idx="1754">
                        <c:v>1.8274981946044457</c:v>
                      </c:pt>
                      <c:pt idx="1755">
                        <c:v>1.8284973291781397</c:v>
                      </c:pt>
                      <c:pt idx="1756">
                        <c:v>1.8294964647510308</c:v>
                      </c:pt>
                      <c:pt idx="1757">
                        <c:v>1.8304956013213889</c:v>
                      </c:pt>
                      <c:pt idx="1758">
                        <c:v>1.8314947388874889</c:v>
                      </c:pt>
                      <c:pt idx="1759">
                        <c:v>1.8324938774476098</c:v>
                      </c:pt>
                      <c:pt idx="1760">
                        <c:v>1.8334930170000334</c:v>
                      </c:pt>
                      <c:pt idx="1761">
                        <c:v>1.8344921575430464</c:v>
                      </c:pt>
                      <c:pt idx="1762">
                        <c:v>1.8354912990749395</c:v>
                      </c:pt>
                      <c:pt idx="1763">
                        <c:v>1.8364904415940069</c:v>
                      </c:pt>
                      <c:pt idx="1764">
                        <c:v>1.8374895850985469</c:v>
                      </c:pt>
                      <c:pt idx="1765">
                        <c:v>1.8384887295868617</c:v>
                      </c:pt>
                      <c:pt idx="1766">
                        <c:v>1.8394878750572574</c:v>
                      </c:pt>
                      <c:pt idx="1767">
                        <c:v>1.8404870215080442</c:v>
                      </c:pt>
                      <c:pt idx="1768">
                        <c:v>1.8414861689375355</c:v>
                      </c:pt>
                      <c:pt idx="1769">
                        <c:v>1.8424853173440494</c:v>
                      </c:pt>
                      <c:pt idx="1770">
                        <c:v>1.8434844667259074</c:v>
                      </c:pt>
                      <c:pt idx="1771">
                        <c:v>1.8444836170814347</c:v>
                      </c:pt>
                      <c:pt idx="1772">
                        <c:v>1.845482768408961</c:v>
                      </c:pt>
                      <c:pt idx="1773">
                        <c:v>1.8464819207068186</c:v>
                      </c:pt>
                      <c:pt idx="1774">
                        <c:v>1.8474810739733454</c:v>
                      </c:pt>
                      <c:pt idx="1775">
                        <c:v>1.8484802282068811</c:v>
                      </c:pt>
                      <c:pt idx="1776">
                        <c:v>1.849479383405771</c:v>
                      </c:pt>
                      <c:pt idx="1777">
                        <c:v>1.8504785395683625</c:v>
                      </c:pt>
                      <c:pt idx="1778">
                        <c:v>1.8514776966930084</c:v>
                      </c:pt>
                      <c:pt idx="1779">
                        <c:v>1.8524768547780639</c:v>
                      </c:pt>
                      <c:pt idx="1780">
                        <c:v>1.8534760138218891</c:v>
                      </c:pt>
                      <c:pt idx="1781">
                        <c:v>1.8544751738228467</c:v>
                      </c:pt>
                      <c:pt idx="1782">
                        <c:v>1.8554743347793039</c:v>
                      </c:pt>
                      <c:pt idx="1783">
                        <c:v>1.856473496689631</c:v>
                      </c:pt>
                      <c:pt idx="1784">
                        <c:v>1.8574726595522029</c:v>
                      </c:pt>
                      <c:pt idx="1785">
                        <c:v>1.8584718233653974</c:v>
                      </c:pt>
                      <c:pt idx="1786">
                        <c:v>1.8594709881275966</c:v>
                      </c:pt>
                      <c:pt idx="1787">
                        <c:v>1.8604701538371853</c:v>
                      </c:pt>
                      <c:pt idx="1788">
                        <c:v>1.861469320492553</c:v>
                      </c:pt>
                      <c:pt idx="1789">
                        <c:v>1.8624684880920923</c:v>
                      </c:pt>
                      <c:pt idx="1790">
                        <c:v>1.8634676566341997</c:v>
                      </c:pt>
                      <c:pt idx="1791">
                        <c:v>1.8644668261172748</c:v>
                      </c:pt>
                      <c:pt idx="1792">
                        <c:v>1.865465996539722</c:v>
                      </c:pt>
                      <c:pt idx="1793">
                        <c:v>1.866465167899948</c:v>
                      </c:pt>
                      <c:pt idx="1794">
                        <c:v>1.8674643401963635</c:v>
                      </c:pt>
                      <c:pt idx="1795">
                        <c:v>1.8684635134273835</c:v>
                      </c:pt>
                      <c:pt idx="1796">
                        <c:v>1.8694626875914253</c:v>
                      </c:pt>
                      <c:pt idx="1797">
                        <c:v>1.8704618626869109</c:v>
                      </c:pt>
                      <c:pt idx="1798">
                        <c:v>1.8714610387122654</c:v>
                      </c:pt>
                      <c:pt idx="1799">
                        <c:v>1.8724602156659169</c:v>
                      </c:pt>
                      <c:pt idx="1800">
                        <c:v>1.8734593935462989</c:v>
                      </c:pt>
                      <c:pt idx="1801">
                        <c:v>1.8744585723518457</c:v>
                      </c:pt>
                      <c:pt idx="1802">
                        <c:v>1.8754577520809974</c:v>
                      </c:pt>
                      <c:pt idx="1803">
                        <c:v>1.8764569327321965</c:v>
                      </c:pt>
                      <c:pt idx="1804">
                        <c:v>1.8774561143038897</c:v>
                      </c:pt>
                      <c:pt idx="1805">
                        <c:v>1.8784552967945256</c:v>
                      </c:pt>
                      <c:pt idx="1806">
                        <c:v>1.8794544802025588</c:v>
                      </c:pt>
                      <c:pt idx="1807">
                        <c:v>1.8804536645264449</c:v>
                      </c:pt>
                      <c:pt idx="1808">
                        <c:v>1.8814528497646448</c:v>
                      </c:pt>
                      <c:pt idx="1809">
                        <c:v>1.882452035915622</c:v>
                      </c:pt>
                      <c:pt idx="1810">
                        <c:v>1.8834512229778433</c:v>
                      </c:pt>
                      <c:pt idx="1811">
                        <c:v>1.8844504109497793</c:v>
                      </c:pt>
                      <c:pt idx="1812">
                        <c:v>1.8854495998299037</c:v>
                      </c:pt>
                      <c:pt idx="1813">
                        <c:v>1.8864487896166944</c:v>
                      </c:pt>
                      <c:pt idx="1814">
                        <c:v>1.8874479803086313</c:v>
                      </c:pt>
                      <c:pt idx="1815">
                        <c:v>1.8884471719041991</c:v>
                      </c:pt>
                      <c:pt idx="1816">
                        <c:v>1.8894463644018851</c:v>
                      </c:pt>
                      <c:pt idx="1817">
                        <c:v>1.8904455578001802</c:v>
                      </c:pt>
                      <c:pt idx="1818">
                        <c:v>1.8914447520975788</c:v>
                      </c:pt>
                      <c:pt idx="1819">
                        <c:v>1.892443947292578</c:v>
                      </c:pt>
                      <c:pt idx="1820">
                        <c:v>1.8934431433836789</c:v>
                      </c:pt>
                      <c:pt idx="1821">
                        <c:v>1.8944423403693862</c:v>
                      </c:pt>
                      <c:pt idx="1822">
                        <c:v>1.895441538248207</c:v>
                      </c:pt>
                      <c:pt idx="1823">
                        <c:v>1.8964407370186525</c:v>
                      </c:pt>
                      <c:pt idx="1824">
                        <c:v>1.8974399366792369</c:v>
                      </c:pt>
                      <c:pt idx="1825">
                        <c:v>1.8984391372284772</c:v>
                      </c:pt>
                      <c:pt idx="1826">
                        <c:v>1.8994383386648948</c:v>
                      </c:pt>
                      <c:pt idx="1827">
                        <c:v>1.9004375409870138</c:v>
                      </c:pt>
                      <c:pt idx="1828">
                        <c:v>1.9014367441933611</c:v>
                      </c:pt>
                      <c:pt idx="1829">
                        <c:v>1.9024359482824675</c:v>
                      </c:pt>
                      <c:pt idx="1830">
                        <c:v>1.9034351532528673</c:v>
                      </c:pt>
                      <c:pt idx="1831">
                        <c:v>1.904434359103097</c:v>
                      </c:pt>
                      <c:pt idx="1832">
                        <c:v>1.9054335658316974</c:v>
                      </c:pt>
                      <c:pt idx="1833">
                        <c:v>1.9064327734372117</c:v>
                      </c:pt>
                      <c:pt idx="1834">
                        <c:v>1.9074319819181871</c:v>
                      </c:pt>
                      <c:pt idx="1835">
                        <c:v>1.9084311912731735</c:v>
                      </c:pt>
                      <c:pt idx="1836">
                        <c:v>1.909430401500724</c:v>
                      </c:pt>
                      <c:pt idx="1837">
                        <c:v>1.9104296125993947</c:v>
                      </c:pt>
                      <c:pt idx="1838">
                        <c:v>1.9114288245677458</c:v>
                      </c:pt>
                      <c:pt idx="1839">
                        <c:v>1.9124280374043399</c:v>
                      </c:pt>
                      <c:pt idx="1840">
                        <c:v>1.9134272511077428</c:v>
                      </c:pt>
                      <c:pt idx="1841">
                        <c:v>1.9144264656765231</c:v>
                      </c:pt>
                      <c:pt idx="1842">
                        <c:v>1.915425681109254</c:v>
                      </c:pt>
                      <c:pt idx="1843">
                        <c:v>1.9164248974045099</c:v>
                      </c:pt>
                      <c:pt idx="1844">
                        <c:v>1.9174241145608701</c:v>
                      </c:pt>
                      <c:pt idx="1845">
                        <c:v>1.9184233325769158</c:v>
                      </c:pt>
                      <c:pt idx="1846">
                        <c:v>1.9194225514512318</c:v>
                      </c:pt>
                      <c:pt idx="1847">
                        <c:v>1.9204217711824061</c:v>
                      </c:pt>
                      <c:pt idx="1848">
                        <c:v>1.9214209917690295</c:v>
                      </c:pt>
                      <c:pt idx="1849">
                        <c:v>1.9224202132096955</c:v>
                      </c:pt>
                      <c:pt idx="1850">
                        <c:v>1.9234194355030021</c:v>
                      </c:pt>
                      <c:pt idx="1851">
                        <c:v>1.9244186586475491</c:v>
                      </c:pt>
                      <c:pt idx="1852">
                        <c:v>1.9254178826419397</c:v>
                      </c:pt>
                      <c:pt idx="1853">
                        <c:v>1.9264171074847798</c:v>
                      </c:pt>
                      <c:pt idx="1854">
                        <c:v>1.9274163331746796</c:v>
                      </c:pt>
                      <c:pt idx="1855">
                        <c:v>1.9284155597102508</c:v>
                      </c:pt>
                      <c:pt idx="1856">
                        <c:v>1.9294147870901091</c:v>
                      </c:pt>
                      <c:pt idx="1857">
                        <c:v>1.9304140153128728</c:v>
                      </c:pt>
                      <c:pt idx="1858">
                        <c:v>1.931413244377163</c:v>
                      </c:pt>
                      <c:pt idx="1859">
                        <c:v>1.9324124742816047</c:v>
                      </c:pt>
                      <c:pt idx="1860">
                        <c:v>1.9334117050248252</c:v>
                      </c:pt>
                      <c:pt idx="1861">
                        <c:v>1.9344109366054545</c:v>
                      </c:pt>
                      <c:pt idx="1862">
                        <c:v>1.9354101690221266</c:v>
                      </c:pt>
                      <c:pt idx="1863">
                        <c:v>1.9364094022734775</c:v>
                      </c:pt>
                      <c:pt idx="1864">
                        <c:v>1.9374086363581469</c:v>
                      </c:pt>
                      <c:pt idx="1865">
                        <c:v>1.9384078712747763</c:v>
                      </c:pt>
                      <c:pt idx="1866">
                        <c:v>1.939407107022012</c:v>
                      </c:pt>
                      <c:pt idx="1867">
                        <c:v>1.9404063435985011</c:v>
                      </c:pt>
                      <c:pt idx="1868">
                        <c:v>1.9414055810028956</c:v>
                      </c:pt>
                      <c:pt idx="1869">
                        <c:v>1.9424048192338492</c:v>
                      </c:pt>
                      <c:pt idx="1870">
                        <c:v>1.9434040582900189</c:v>
                      </c:pt>
                      <c:pt idx="1871">
                        <c:v>1.9444032981700643</c:v>
                      </c:pt>
                      <c:pt idx="1872">
                        <c:v>1.9454025388726486</c:v>
                      </c:pt>
                      <c:pt idx="1873">
                        <c:v>1.9464017803964371</c:v>
                      </c:pt>
                      <c:pt idx="1874">
                        <c:v>1.9474010227400982</c:v>
                      </c:pt>
                      <c:pt idx="1875">
                        <c:v>1.9484002659023039</c:v>
                      </c:pt>
                      <c:pt idx="1876">
                        <c:v>1.9493995098817278</c:v>
                      </c:pt>
                      <c:pt idx="1877">
                        <c:v>1.9503987546770476</c:v>
                      </c:pt>
                      <c:pt idx="1878">
                        <c:v>1.9513980002869431</c:v>
                      </c:pt>
                      <c:pt idx="1879">
                        <c:v>1.9523972467100972</c:v>
                      </c:pt>
                      <c:pt idx="1880">
                        <c:v>1.9533964939451951</c:v>
                      </c:pt>
                      <c:pt idx="1881">
                        <c:v>1.9543957419909261</c:v>
                      </c:pt>
                      <c:pt idx="1882">
                        <c:v>1.9553949908459811</c:v>
                      </c:pt>
                      <c:pt idx="1883">
                        <c:v>1.9563942405090542</c:v>
                      </c:pt>
                      <c:pt idx="1884">
                        <c:v>1.9573934909788426</c:v>
                      </c:pt>
                      <c:pt idx="1885">
                        <c:v>1.9583927422540459</c:v>
                      </c:pt>
                      <c:pt idx="1886">
                        <c:v>1.9593919943333666</c:v>
                      </c:pt>
                      <c:pt idx="1887">
                        <c:v>1.9603912472155101</c:v>
                      </c:pt>
                      <c:pt idx="1888">
                        <c:v>1.9613905008991841</c:v>
                      </c:pt>
                      <c:pt idx="1889">
                        <c:v>1.9623897553831005</c:v>
                      </c:pt>
                      <c:pt idx="1890">
                        <c:v>1.9633890106659722</c:v>
                      </c:pt>
                      <c:pt idx="1891">
                        <c:v>1.9643882667465156</c:v>
                      </c:pt>
                      <c:pt idx="1892">
                        <c:v>1.9653875236234499</c:v>
                      </c:pt>
                      <c:pt idx="1893">
                        <c:v>1.9663867812954974</c:v>
                      </c:pt>
                      <c:pt idx="1894">
                        <c:v>1.967386039761382</c:v>
                      </c:pt>
                      <c:pt idx="1895">
                        <c:v>1.9683852990198316</c:v>
                      </c:pt>
                      <c:pt idx="1896">
                        <c:v>1.969384559069576</c:v>
                      </c:pt>
                      <c:pt idx="1897">
                        <c:v>1.9703838199093484</c:v>
                      </c:pt>
                      <c:pt idx="1898">
                        <c:v>1.9713830815378834</c:v>
                      </c:pt>
                      <c:pt idx="1899">
                        <c:v>1.9723823439539205</c:v>
                      </c:pt>
                      <c:pt idx="1900">
                        <c:v>1.9733816071561994</c:v>
                      </c:pt>
                      <c:pt idx="1901">
                        <c:v>1.9743808711434641</c:v>
                      </c:pt>
                      <c:pt idx="1902">
                        <c:v>1.9753801359144605</c:v>
                      </c:pt>
                      <c:pt idx="1903">
                        <c:v>1.9763794014679383</c:v>
                      </c:pt>
                      <c:pt idx="1904">
                        <c:v>1.9773786678026486</c:v>
                      </c:pt>
                      <c:pt idx="1905">
                        <c:v>1.9783779349173451</c:v>
                      </c:pt>
                      <c:pt idx="1906">
                        <c:v>1.9793772028107857</c:v>
                      </c:pt>
                      <c:pt idx="1907">
                        <c:v>1.9803764714817294</c:v>
                      </c:pt>
                      <c:pt idx="1908">
                        <c:v>1.9813757409289374</c:v>
                      </c:pt>
                      <c:pt idx="1909">
                        <c:v>1.982375011151176</c:v>
                      </c:pt>
                      <c:pt idx="1910">
                        <c:v>1.9833742821472118</c:v>
                      </c:pt>
                      <c:pt idx="1911">
                        <c:v>1.9843735539158149</c:v>
                      </c:pt>
                      <c:pt idx="1912">
                        <c:v>1.9853728264557577</c:v>
                      </c:pt>
                      <c:pt idx="1913">
                        <c:v>1.9863720997658159</c:v>
                      </c:pt>
                      <c:pt idx="1914">
                        <c:v>1.9873713738447669</c:v>
                      </c:pt>
                      <c:pt idx="1915">
                        <c:v>1.9883706486913912</c:v>
                      </c:pt>
                      <c:pt idx="1916">
                        <c:v>1.9893699243044716</c:v>
                      </c:pt>
                      <c:pt idx="1917">
                        <c:v>1.9903692006827935</c:v>
                      </c:pt>
                      <c:pt idx="1918">
                        <c:v>1.9913684778251455</c:v>
                      </c:pt>
                      <c:pt idx="1919">
                        <c:v>1.9923677557303179</c:v>
                      </c:pt>
                      <c:pt idx="1920">
                        <c:v>1.9933670343971042</c:v>
                      </c:pt>
                      <c:pt idx="1921">
                        <c:v>1.9943663138242995</c:v>
                      </c:pt>
                      <c:pt idx="1922">
                        <c:v>1.9953655940107029</c:v>
                      </c:pt>
                      <c:pt idx="1923">
                        <c:v>1.9963648749551142</c:v>
                      </c:pt>
                      <c:pt idx="1924">
                        <c:v>1.9973641566563374</c:v>
                      </c:pt>
                      <c:pt idx="1925">
                        <c:v>1.998363439113179</c:v>
                      </c:pt>
                      <c:pt idx="1926">
                        <c:v>1.9993627223244457</c:v>
                      </c:pt>
                      <c:pt idx="1927">
                        <c:v>2.0003620062889498</c:v>
                      </c:pt>
                      <c:pt idx="1928">
                        <c:v>2.0013612910055039</c:v>
                      </c:pt>
                      <c:pt idx="1929">
                        <c:v>2.002360576472924</c:v>
                      </c:pt>
                      <c:pt idx="1930">
                        <c:v>2.0033598626900289</c:v>
                      </c:pt>
                      <c:pt idx="1931">
                        <c:v>2.0043591496556386</c:v>
                      </c:pt>
                      <c:pt idx="1932">
                        <c:v>2.0053584373685771</c:v>
                      </c:pt>
                      <c:pt idx="1933">
                        <c:v>2.0063577258276699</c:v>
                      </c:pt>
                      <c:pt idx="1934">
                        <c:v>2.007357015031745</c:v>
                      </c:pt>
                      <c:pt idx="1935">
                        <c:v>2.0083563049796331</c:v>
                      </c:pt>
                      <c:pt idx="1936">
                        <c:v>2.0093555956701681</c:v>
                      </c:pt>
                      <c:pt idx="1937">
                        <c:v>2.0103548871021846</c:v>
                      </c:pt>
                      <c:pt idx="1938">
                        <c:v>2.0113541792745204</c:v>
                      </c:pt>
                      <c:pt idx="1939">
                        <c:v>2.012353472186017</c:v>
                      </c:pt>
                      <c:pt idx="1940">
                        <c:v>2.0133527658355161</c:v>
                      </c:pt>
                      <c:pt idx="1941">
                        <c:v>2.0143520602218641</c:v>
                      </c:pt>
                      <c:pt idx="1942">
                        <c:v>2.015351355343908</c:v>
                      </c:pt>
                      <c:pt idx="1943">
                        <c:v>2.0163506512004976</c:v>
                      </c:pt>
                      <c:pt idx="1944">
                        <c:v>2.0173499477904855</c:v>
                      </c:pt>
                      <c:pt idx="1945">
                        <c:v>2.0183492451127267</c:v>
                      </c:pt>
                      <c:pt idx="1946">
                        <c:v>2.0193485431660783</c:v>
                      </c:pt>
                      <c:pt idx="1947">
                        <c:v>2.0203478419494005</c:v>
                      </c:pt>
                      <c:pt idx="1948">
                        <c:v>2.0213471414615545</c:v>
                      </c:pt>
                      <c:pt idx="1949">
                        <c:v>2.0223464417014041</c:v>
                      </c:pt>
                      <c:pt idx="1950">
                        <c:v>2.0233457426678179</c:v>
                      </c:pt>
                      <c:pt idx="1951">
                        <c:v>2.0243450443596629</c:v>
                      </c:pt>
                      <c:pt idx="1952">
                        <c:v>2.0253443467758117</c:v>
                      </c:pt>
                      <c:pt idx="1953">
                        <c:v>2.0263436499151379</c:v>
                      </c:pt>
                      <c:pt idx="1954">
                        <c:v>2.0273429537765173</c:v>
                      </c:pt>
                      <c:pt idx="1955">
                        <c:v>2.028342258358828</c:v>
                      </c:pt>
                      <c:pt idx="1956">
                        <c:v>2.0293415636609513</c:v>
                      </c:pt>
                      <c:pt idx="1957">
                        <c:v>2.03034086968177</c:v>
                      </c:pt>
                      <c:pt idx="1958">
                        <c:v>2.0313401764201697</c:v>
                      </c:pt>
                      <c:pt idx="1959">
                        <c:v>2.0323394838750373</c:v>
                      </c:pt>
                      <c:pt idx="1960">
                        <c:v>2.0333387920452632</c:v>
                      </c:pt>
                      <c:pt idx="1961">
                        <c:v>2.0343381009297397</c:v>
                      </c:pt>
                      <c:pt idx="1962">
                        <c:v>2.0353374105273616</c:v>
                      </c:pt>
                      <c:pt idx="1963">
                        <c:v>2.0363367208370251</c:v>
                      </c:pt>
                      <c:pt idx="1964">
                        <c:v>2.0373360318576292</c:v>
                      </c:pt>
                      <c:pt idx="1965">
                        <c:v>2.0383353435880762</c:v>
                      </c:pt>
                      <c:pt idx="1966">
                        <c:v>2.0393346560272683</c:v>
                      </c:pt>
                      <c:pt idx="1967">
                        <c:v>2.0403339691741129</c:v>
                      </c:pt>
                      <c:pt idx="1968">
                        <c:v>2.0413332830275164</c:v>
                      </c:pt>
                      <c:pt idx="1969">
                        <c:v>2.0423325975863906</c:v>
                      </c:pt>
                      <c:pt idx="1970">
                        <c:v>2.0433319128496477</c:v>
                      </c:pt>
                      <c:pt idx="1971">
                        <c:v>2.0443312288162021</c:v>
                      </c:pt>
                      <c:pt idx="1972">
                        <c:v>2.0453305454849713</c:v>
                      </c:pt>
                      <c:pt idx="1973">
                        <c:v>2.0463298628548743</c:v>
                      </c:pt>
                      <c:pt idx="1974">
                        <c:v>2.0473291809248328</c:v>
                      </c:pt>
                      <c:pt idx="1975">
                        <c:v>2.0483284996937701</c:v>
                      </c:pt>
                      <c:pt idx="1976">
                        <c:v>2.0493278191606126</c:v>
                      </c:pt>
                      <c:pt idx="1977">
                        <c:v>2.0503271393242883</c:v>
                      </c:pt>
                      <c:pt idx="1978">
                        <c:v>2.0513264601837276</c:v>
                      </c:pt>
                      <c:pt idx="1979">
                        <c:v>2.0523257817378626</c:v>
                      </c:pt>
                      <c:pt idx="1980">
                        <c:v>2.0533251039856282</c:v>
                      </c:pt>
                      <c:pt idx="1981">
                        <c:v>2.0543244269259611</c:v>
                      </c:pt>
                      <c:pt idx="1982">
                        <c:v>2.0553237505577999</c:v>
                      </c:pt>
                      <c:pt idx="1983">
                        <c:v>2.0563230748800874</c:v>
                      </c:pt>
                      <c:pt idx="1984">
                        <c:v>2.0573223998917651</c:v>
                      </c:pt>
                      <c:pt idx="1985">
                        <c:v>2.0583217255917798</c:v>
                      </c:pt>
                      <c:pt idx="1986">
                        <c:v>2.0593210519790786</c:v>
                      </c:pt>
                      <c:pt idx="1987">
                        <c:v>2.060320379052611</c:v>
                      </c:pt>
                      <c:pt idx="1988">
                        <c:v>2.0613197068113296</c:v>
                      </c:pt>
                      <c:pt idx="1989">
                        <c:v>2.0623190352541876</c:v>
                      </c:pt>
                      <c:pt idx="1990">
                        <c:v>2.0633183643801423</c:v>
                      </c:pt>
                      <c:pt idx="1991">
                        <c:v>2.0643176941881514</c:v>
                      </c:pt>
                      <c:pt idx="1992">
                        <c:v>2.0653170246771748</c:v>
                      </c:pt>
                      <c:pt idx="1993">
                        <c:v>2.0663163558461761</c:v>
                      </c:pt>
                      <c:pt idx="1994">
                        <c:v>2.0673156876941197</c:v>
                      </c:pt>
                      <c:pt idx="1995">
                        <c:v>2.0683150202199716</c:v>
                      </c:pt>
                      <c:pt idx="1996">
                        <c:v>2.0693143534227012</c:v>
                      </c:pt>
                      <c:pt idx="1997">
                        <c:v>2.07031368730128</c:v>
                      </c:pt>
                      <c:pt idx="1998">
                        <c:v>2.0713130218546798</c:v>
                      </c:pt>
                      <c:pt idx="1999">
                        <c:v>2.0723123570818767</c:v>
                      </c:pt>
                      <c:pt idx="2000">
                        <c:v>2.0733116929818474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819D-4E7F-9566-F26B457B1FA8}"/>
                  </c:ext>
                </c:extLst>
              </c15:ser>
            </c15:filteredScatterSeries>
            <c15:filteredScatterSeries>
              <c15:ser>
                <c:idx val="3"/>
                <c:order val="3"/>
                <c:spPr>
                  <a:ln w="19050" cap="rnd">
                    <a:solidFill>
                      <a:schemeClr val="bg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Air!$J$9:$J$2009</c15:sqref>
                        </c15:formulaRef>
                      </c:ext>
                    </c:extLst>
                    <c:numCache>
                      <c:formatCode>General</c:formatCode>
                      <c:ptCount val="2001"/>
                      <c:pt idx="0">
                        <c:v>0</c:v>
                      </c:pt>
                      <c:pt idx="1">
                        <c:v>1E-3</c:v>
                      </c:pt>
                      <c:pt idx="2">
                        <c:v>2E-3</c:v>
                      </c:pt>
                      <c:pt idx="3">
                        <c:v>3.0000000000000001E-3</c:v>
                      </c:pt>
                      <c:pt idx="4">
                        <c:v>4.0000000000000001E-3</c:v>
                      </c:pt>
                      <c:pt idx="5">
                        <c:v>5.0000000000000001E-3</c:v>
                      </c:pt>
                      <c:pt idx="6">
                        <c:v>6.0000000000000001E-3</c:v>
                      </c:pt>
                      <c:pt idx="7">
                        <c:v>7.0000000000000001E-3</c:v>
                      </c:pt>
                      <c:pt idx="8">
                        <c:v>8.0000000000000002E-3</c:v>
                      </c:pt>
                      <c:pt idx="9">
                        <c:v>8.9999999999999993E-3</c:v>
                      </c:pt>
                      <c:pt idx="10">
                        <c:v>0.01</c:v>
                      </c:pt>
                      <c:pt idx="11">
                        <c:v>1.0999999999999999E-2</c:v>
                      </c:pt>
                      <c:pt idx="12">
                        <c:v>1.2E-2</c:v>
                      </c:pt>
                      <c:pt idx="13">
                        <c:v>1.2999999999999999E-2</c:v>
                      </c:pt>
                      <c:pt idx="14">
                        <c:v>1.4E-2</c:v>
                      </c:pt>
                      <c:pt idx="15">
                        <c:v>1.4999999999999999E-2</c:v>
                      </c:pt>
                      <c:pt idx="16">
                        <c:v>1.6E-2</c:v>
                      </c:pt>
                      <c:pt idx="17">
                        <c:v>1.7000000000000001E-2</c:v>
                      </c:pt>
                      <c:pt idx="18">
                        <c:v>1.7999999999999999E-2</c:v>
                      </c:pt>
                      <c:pt idx="19">
                        <c:v>1.9E-2</c:v>
                      </c:pt>
                      <c:pt idx="20">
                        <c:v>0.02</c:v>
                      </c:pt>
                      <c:pt idx="21">
                        <c:v>2.1000000000000001E-2</c:v>
                      </c:pt>
                      <c:pt idx="22">
                        <c:v>2.1999999999999999E-2</c:v>
                      </c:pt>
                      <c:pt idx="23">
                        <c:v>2.3E-2</c:v>
                      </c:pt>
                      <c:pt idx="24">
                        <c:v>2.4E-2</c:v>
                      </c:pt>
                      <c:pt idx="25">
                        <c:v>2.5000000000000001E-2</c:v>
                      </c:pt>
                      <c:pt idx="26">
                        <c:v>2.5999999999999999E-2</c:v>
                      </c:pt>
                      <c:pt idx="27">
                        <c:v>2.7E-2</c:v>
                      </c:pt>
                      <c:pt idx="28">
                        <c:v>2.8000000000000001E-2</c:v>
                      </c:pt>
                      <c:pt idx="29">
                        <c:v>2.9000000000000001E-2</c:v>
                      </c:pt>
                      <c:pt idx="30">
                        <c:v>0.03</c:v>
                      </c:pt>
                      <c:pt idx="31">
                        <c:v>3.1E-2</c:v>
                      </c:pt>
                      <c:pt idx="32">
                        <c:v>3.2000000000000001E-2</c:v>
                      </c:pt>
                      <c:pt idx="33">
                        <c:v>3.3000000000000002E-2</c:v>
                      </c:pt>
                      <c:pt idx="34">
                        <c:v>3.4000000000000002E-2</c:v>
                      </c:pt>
                      <c:pt idx="35">
                        <c:v>3.5000000000000003E-2</c:v>
                      </c:pt>
                      <c:pt idx="36">
                        <c:v>3.5999999999999997E-2</c:v>
                      </c:pt>
                      <c:pt idx="37">
                        <c:v>3.6999999999999998E-2</c:v>
                      </c:pt>
                      <c:pt idx="38">
                        <c:v>3.7999999999999999E-2</c:v>
                      </c:pt>
                      <c:pt idx="39">
                        <c:v>3.9E-2</c:v>
                      </c:pt>
                      <c:pt idx="40">
                        <c:v>0.04</c:v>
                      </c:pt>
                      <c:pt idx="41">
                        <c:v>4.1000000000000002E-2</c:v>
                      </c:pt>
                      <c:pt idx="42">
                        <c:v>4.2000000000000003E-2</c:v>
                      </c:pt>
                      <c:pt idx="43">
                        <c:v>4.2999999999999997E-2</c:v>
                      </c:pt>
                      <c:pt idx="44">
                        <c:v>4.3999999999999997E-2</c:v>
                      </c:pt>
                      <c:pt idx="45">
                        <c:v>4.4999999999999998E-2</c:v>
                      </c:pt>
                      <c:pt idx="46">
                        <c:v>4.5999999999999999E-2</c:v>
                      </c:pt>
                      <c:pt idx="47">
                        <c:v>4.7E-2</c:v>
                      </c:pt>
                      <c:pt idx="48">
                        <c:v>4.8000000000000001E-2</c:v>
                      </c:pt>
                      <c:pt idx="49">
                        <c:v>4.9000000000000002E-2</c:v>
                      </c:pt>
                      <c:pt idx="50">
                        <c:v>0.05</c:v>
                      </c:pt>
                      <c:pt idx="51">
                        <c:v>5.0999999999999997E-2</c:v>
                      </c:pt>
                      <c:pt idx="52">
                        <c:v>5.1999999999999998E-2</c:v>
                      </c:pt>
                      <c:pt idx="53">
                        <c:v>5.2999999999999999E-2</c:v>
                      </c:pt>
                      <c:pt idx="54">
                        <c:v>5.3999999999999999E-2</c:v>
                      </c:pt>
                      <c:pt idx="55">
                        <c:v>5.5E-2</c:v>
                      </c:pt>
                      <c:pt idx="56">
                        <c:v>5.6000000000000001E-2</c:v>
                      </c:pt>
                      <c:pt idx="57">
                        <c:v>5.7000000000000002E-2</c:v>
                      </c:pt>
                      <c:pt idx="58">
                        <c:v>5.8000000000000003E-2</c:v>
                      </c:pt>
                      <c:pt idx="59">
                        <c:v>5.8999999999999997E-2</c:v>
                      </c:pt>
                      <c:pt idx="60">
                        <c:v>0.06</c:v>
                      </c:pt>
                      <c:pt idx="61">
                        <c:v>6.0999999999999999E-2</c:v>
                      </c:pt>
                      <c:pt idx="62">
                        <c:v>6.2E-2</c:v>
                      </c:pt>
                      <c:pt idx="63">
                        <c:v>6.3E-2</c:v>
                      </c:pt>
                      <c:pt idx="64">
                        <c:v>6.4000000000000001E-2</c:v>
                      </c:pt>
                      <c:pt idx="65">
                        <c:v>6.5000000000000002E-2</c:v>
                      </c:pt>
                      <c:pt idx="66">
                        <c:v>6.6000000000000003E-2</c:v>
                      </c:pt>
                      <c:pt idx="67">
                        <c:v>6.7000000000000004E-2</c:v>
                      </c:pt>
                      <c:pt idx="68">
                        <c:v>6.8000000000000005E-2</c:v>
                      </c:pt>
                      <c:pt idx="69">
                        <c:v>6.9000000000000006E-2</c:v>
                      </c:pt>
                      <c:pt idx="70">
                        <c:v>7.0000000000000007E-2</c:v>
                      </c:pt>
                      <c:pt idx="71">
                        <c:v>7.0999999999999994E-2</c:v>
                      </c:pt>
                      <c:pt idx="72">
                        <c:v>7.1999999999999995E-2</c:v>
                      </c:pt>
                      <c:pt idx="73">
                        <c:v>7.2999999999999995E-2</c:v>
                      </c:pt>
                      <c:pt idx="74">
                        <c:v>7.3999999999999996E-2</c:v>
                      </c:pt>
                      <c:pt idx="75">
                        <c:v>7.4999999999999997E-2</c:v>
                      </c:pt>
                      <c:pt idx="76">
                        <c:v>7.5999999999999998E-2</c:v>
                      </c:pt>
                      <c:pt idx="77">
                        <c:v>7.6999999999999999E-2</c:v>
                      </c:pt>
                      <c:pt idx="78">
                        <c:v>7.8E-2</c:v>
                      </c:pt>
                      <c:pt idx="79">
                        <c:v>7.9000000000000001E-2</c:v>
                      </c:pt>
                      <c:pt idx="80">
                        <c:v>0.08</c:v>
                      </c:pt>
                      <c:pt idx="81">
                        <c:v>8.1000000000000003E-2</c:v>
                      </c:pt>
                      <c:pt idx="82">
                        <c:v>8.2000000000000003E-2</c:v>
                      </c:pt>
                      <c:pt idx="83">
                        <c:v>8.3000000000000004E-2</c:v>
                      </c:pt>
                      <c:pt idx="84">
                        <c:v>8.4000000000000005E-2</c:v>
                      </c:pt>
                      <c:pt idx="85">
                        <c:v>8.5000000000000006E-2</c:v>
                      </c:pt>
                      <c:pt idx="86">
                        <c:v>8.5999999999999993E-2</c:v>
                      </c:pt>
                      <c:pt idx="87">
                        <c:v>8.6999999999999994E-2</c:v>
                      </c:pt>
                      <c:pt idx="88">
                        <c:v>8.7999999999999995E-2</c:v>
                      </c:pt>
                      <c:pt idx="89">
                        <c:v>8.8999999999999996E-2</c:v>
                      </c:pt>
                      <c:pt idx="90">
                        <c:v>0.09</c:v>
                      </c:pt>
                      <c:pt idx="91">
                        <c:v>9.0999999999999998E-2</c:v>
                      </c:pt>
                      <c:pt idx="92">
                        <c:v>9.1999999999999998E-2</c:v>
                      </c:pt>
                      <c:pt idx="93">
                        <c:v>9.2999999999999999E-2</c:v>
                      </c:pt>
                      <c:pt idx="94">
                        <c:v>9.4E-2</c:v>
                      </c:pt>
                      <c:pt idx="95">
                        <c:v>9.5000000000000001E-2</c:v>
                      </c:pt>
                      <c:pt idx="96">
                        <c:v>9.6000000000000002E-2</c:v>
                      </c:pt>
                      <c:pt idx="97">
                        <c:v>9.7000000000000003E-2</c:v>
                      </c:pt>
                      <c:pt idx="98">
                        <c:v>9.8000000000000004E-2</c:v>
                      </c:pt>
                      <c:pt idx="99">
                        <c:v>9.9000000000000005E-2</c:v>
                      </c:pt>
                      <c:pt idx="100">
                        <c:v>0.1</c:v>
                      </c:pt>
                      <c:pt idx="101">
                        <c:v>0.10100000000000001</c:v>
                      </c:pt>
                      <c:pt idx="102">
                        <c:v>0.10199999999999999</c:v>
                      </c:pt>
                      <c:pt idx="103">
                        <c:v>0.10299999999999999</c:v>
                      </c:pt>
                      <c:pt idx="104">
                        <c:v>0.104</c:v>
                      </c:pt>
                      <c:pt idx="105">
                        <c:v>0.105</c:v>
                      </c:pt>
                      <c:pt idx="106">
                        <c:v>0.106</c:v>
                      </c:pt>
                      <c:pt idx="107">
                        <c:v>0.107</c:v>
                      </c:pt>
                      <c:pt idx="108">
                        <c:v>0.108</c:v>
                      </c:pt>
                      <c:pt idx="109">
                        <c:v>0.109</c:v>
                      </c:pt>
                      <c:pt idx="110">
                        <c:v>0.11</c:v>
                      </c:pt>
                      <c:pt idx="111">
                        <c:v>0.111</c:v>
                      </c:pt>
                      <c:pt idx="112">
                        <c:v>0.112</c:v>
                      </c:pt>
                      <c:pt idx="113">
                        <c:v>0.113</c:v>
                      </c:pt>
                      <c:pt idx="114">
                        <c:v>0.114</c:v>
                      </c:pt>
                      <c:pt idx="115">
                        <c:v>0.115</c:v>
                      </c:pt>
                      <c:pt idx="116">
                        <c:v>0.11600000000000001</c:v>
                      </c:pt>
                      <c:pt idx="117">
                        <c:v>0.11700000000000001</c:v>
                      </c:pt>
                      <c:pt idx="118">
                        <c:v>0.11799999999999999</c:v>
                      </c:pt>
                      <c:pt idx="119">
                        <c:v>0.11899999999999999</c:v>
                      </c:pt>
                      <c:pt idx="120">
                        <c:v>0.12</c:v>
                      </c:pt>
                      <c:pt idx="121">
                        <c:v>0.121</c:v>
                      </c:pt>
                      <c:pt idx="122">
                        <c:v>0.122</c:v>
                      </c:pt>
                      <c:pt idx="123">
                        <c:v>0.123</c:v>
                      </c:pt>
                      <c:pt idx="124">
                        <c:v>0.124</c:v>
                      </c:pt>
                      <c:pt idx="125">
                        <c:v>0.125</c:v>
                      </c:pt>
                      <c:pt idx="126">
                        <c:v>0.126</c:v>
                      </c:pt>
                      <c:pt idx="127">
                        <c:v>0.127</c:v>
                      </c:pt>
                      <c:pt idx="128">
                        <c:v>0.128</c:v>
                      </c:pt>
                      <c:pt idx="129">
                        <c:v>0.129</c:v>
                      </c:pt>
                      <c:pt idx="130">
                        <c:v>0.13</c:v>
                      </c:pt>
                      <c:pt idx="131">
                        <c:v>0.13100000000000001</c:v>
                      </c:pt>
                      <c:pt idx="132">
                        <c:v>0.13200000000000001</c:v>
                      </c:pt>
                      <c:pt idx="133">
                        <c:v>0.13300000000000001</c:v>
                      </c:pt>
                      <c:pt idx="134">
                        <c:v>0.13400000000000001</c:v>
                      </c:pt>
                      <c:pt idx="135">
                        <c:v>0.13500000000000001</c:v>
                      </c:pt>
                      <c:pt idx="136">
                        <c:v>0.13600000000000001</c:v>
                      </c:pt>
                      <c:pt idx="137">
                        <c:v>0.13700000000000001</c:v>
                      </c:pt>
                      <c:pt idx="138">
                        <c:v>0.13800000000000001</c:v>
                      </c:pt>
                      <c:pt idx="139">
                        <c:v>0.13900000000000001</c:v>
                      </c:pt>
                      <c:pt idx="140">
                        <c:v>0.14000000000000001</c:v>
                      </c:pt>
                      <c:pt idx="141">
                        <c:v>0.14099999999999999</c:v>
                      </c:pt>
                      <c:pt idx="142">
                        <c:v>0.14199999999999999</c:v>
                      </c:pt>
                      <c:pt idx="143">
                        <c:v>0.14299999999999999</c:v>
                      </c:pt>
                      <c:pt idx="144">
                        <c:v>0.14399999999999999</c:v>
                      </c:pt>
                      <c:pt idx="145">
                        <c:v>0.14499999999999999</c:v>
                      </c:pt>
                      <c:pt idx="146">
                        <c:v>0.14599999999999999</c:v>
                      </c:pt>
                      <c:pt idx="147">
                        <c:v>0.14699999999999999</c:v>
                      </c:pt>
                      <c:pt idx="148">
                        <c:v>0.14799999999999999</c:v>
                      </c:pt>
                      <c:pt idx="149">
                        <c:v>0.14899999999999999</c:v>
                      </c:pt>
                      <c:pt idx="150">
                        <c:v>0.15</c:v>
                      </c:pt>
                      <c:pt idx="151">
                        <c:v>0.151</c:v>
                      </c:pt>
                      <c:pt idx="152">
                        <c:v>0.152</c:v>
                      </c:pt>
                      <c:pt idx="153">
                        <c:v>0.153</c:v>
                      </c:pt>
                      <c:pt idx="154">
                        <c:v>0.154</c:v>
                      </c:pt>
                      <c:pt idx="155">
                        <c:v>0.155</c:v>
                      </c:pt>
                      <c:pt idx="156">
                        <c:v>0.156</c:v>
                      </c:pt>
                      <c:pt idx="157">
                        <c:v>0.157</c:v>
                      </c:pt>
                      <c:pt idx="158">
                        <c:v>0.158</c:v>
                      </c:pt>
                      <c:pt idx="159">
                        <c:v>0.159</c:v>
                      </c:pt>
                      <c:pt idx="160">
                        <c:v>0.16</c:v>
                      </c:pt>
                      <c:pt idx="161">
                        <c:v>0.161</c:v>
                      </c:pt>
                      <c:pt idx="162">
                        <c:v>0.16200000000000001</c:v>
                      </c:pt>
                      <c:pt idx="163">
                        <c:v>0.16300000000000001</c:v>
                      </c:pt>
                      <c:pt idx="164">
                        <c:v>0.16400000000000001</c:v>
                      </c:pt>
                      <c:pt idx="165">
                        <c:v>0.16500000000000001</c:v>
                      </c:pt>
                      <c:pt idx="166">
                        <c:v>0.16600000000000001</c:v>
                      </c:pt>
                      <c:pt idx="167">
                        <c:v>0.16700000000000001</c:v>
                      </c:pt>
                      <c:pt idx="168">
                        <c:v>0.16800000000000001</c:v>
                      </c:pt>
                      <c:pt idx="169">
                        <c:v>0.16900000000000001</c:v>
                      </c:pt>
                      <c:pt idx="170">
                        <c:v>0.17</c:v>
                      </c:pt>
                      <c:pt idx="171">
                        <c:v>0.17100000000000001</c:v>
                      </c:pt>
                      <c:pt idx="172">
                        <c:v>0.17199999999999999</c:v>
                      </c:pt>
                      <c:pt idx="173">
                        <c:v>0.17299999999999999</c:v>
                      </c:pt>
                      <c:pt idx="174">
                        <c:v>0.17399999999999999</c:v>
                      </c:pt>
                      <c:pt idx="175">
                        <c:v>0.17499999999999999</c:v>
                      </c:pt>
                      <c:pt idx="176">
                        <c:v>0.17599999999999999</c:v>
                      </c:pt>
                      <c:pt idx="177">
                        <c:v>0.17699999999999999</c:v>
                      </c:pt>
                      <c:pt idx="178">
                        <c:v>0.17799999999999999</c:v>
                      </c:pt>
                      <c:pt idx="179">
                        <c:v>0.17899999999999999</c:v>
                      </c:pt>
                      <c:pt idx="180">
                        <c:v>0.18</c:v>
                      </c:pt>
                      <c:pt idx="181">
                        <c:v>0.18099999999999999</c:v>
                      </c:pt>
                      <c:pt idx="182">
                        <c:v>0.182</c:v>
                      </c:pt>
                      <c:pt idx="183">
                        <c:v>0.183</c:v>
                      </c:pt>
                      <c:pt idx="184">
                        <c:v>0.184</c:v>
                      </c:pt>
                      <c:pt idx="185">
                        <c:v>0.185</c:v>
                      </c:pt>
                      <c:pt idx="186">
                        <c:v>0.186</c:v>
                      </c:pt>
                      <c:pt idx="187">
                        <c:v>0.187</c:v>
                      </c:pt>
                      <c:pt idx="188">
                        <c:v>0.188</c:v>
                      </c:pt>
                      <c:pt idx="189">
                        <c:v>0.189</c:v>
                      </c:pt>
                      <c:pt idx="190">
                        <c:v>0.19</c:v>
                      </c:pt>
                      <c:pt idx="191">
                        <c:v>0.191</c:v>
                      </c:pt>
                      <c:pt idx="192">
                        <c:v>0.192</c:v>
                      </c:pt>
                      <c:pt idx="193">
                        <c:v>0.193</c:v>
                      </c:pt>
                      <c:pt idx="194">
                        <c:v>0.19400000000000001</c:v>
                      </c:pt>
                      <c:pt idx="195">
                        <c:v>0.19500000000000001</c:v>
                      </c:pt>
                      <c:pt idx="196">
                        <c:v>0.19600000000000001</c:v>
                      </c:pt>
                      <c:pt idx="197">
                        <c:v>0.19700000000000001</c:v>
                      </c:pt>
                      <c:pt idx="198">
                        <c:v>0.19800000000000001</c:v>
                      </c:pt>
                      <c:pt idx="199">
                        <c:v>0.19900000000000001</c:v>
                      </c:pt>
                      <c:pt idx="200">
                        <c:v>0.2</c:v>
                      </c:pt>
                      <c:pt idx="201">
                        <c:v>0.20100000000000001</c:v>
                      </c:pt>
                      <c:pt idx="202">
                        <c:v>0.20200000000000001</c:v>
                      </c:pt>
                      <c:pt idx="203">
                        <c:v>0.20300000000000001</c:v>
                      </c:pt>
                      <c:pt idx="204">
                        <c:v>0.20399999999999999</c:v>
                      </c:pt>
                      <c:pt idx="205">
                        <c:v>0.20499999999999999</c:v>
                      </c:pt>
                      <c:pt idx="206">
                        <c:v>0.20599999999999999</c:v>
                      </c:pt>
                      <c:pt idx="207">
                        <c:v>0.20699999999999999</c:v>
                      </c:pt>
                      <c:pt idx="208">
                        <c:v>0.20799999999999999</c:v>
                      </c:pt>
                      <c:pt idx="209">
                        <c:v>0.20899999999999999</c:v>
                      </c:pt>
                      <c:pt idx="210">
                        <c:v>0.21</c:v>
                      </c:pt>
                      <c:pt idx="211">
                        <c:v>0.21099999999999999</c:v>
                      </c:pt>
                      <c:pt idx="212">
                        <c:v>0.21199999999999999</c:v>
                      </c:pt>
                      <c:pt idx="213">
                        <c:v>0.21299999999999999</c:v>
                      </c:pt>
                      <c:pt idx="214">
                        <c:v>0.214</c:v>
                      </c:pt>
                      <c:pt idx="215">
                        <c:v>0.215</c:v>
                      </c:pt>
                      <c:pt idx="216">
                        <c:v>0.216</c:v>
                      </c:pt>
                      <c:pt idx="217">
                        <c:v>0.217</c:v>
                      </c:pt>
                      <c:pt idx="218">
                        <c:v>0.218</c:v>
                      </c:pt>
                      <c:pt idx="219">
                        <c:v>0.219</c:v>
                      </c:pt>
                      <c:pt idx="220">
                        <c:v>0.22</c:v>
                      </c:pt>
                      <c:pt idx="221">
                        <c:v>0.221</c:v>
                      </c:pt>
                      <c:pt idx="222">
                        <c:v>0.222</c:v>
                      </c:pt>
                      <c:pt idx="223">
                        <c:v>0.223</c:v>
                      </c:pt>
                      <c:pt idx="224">
                        <c:v>0.224</c:v>
                      </c:pt>
                      <c:pt idx="225">
                        <c:v>0.22500000000000001</c:v>
                      </c:pt>
                      <c:pt idx="226">
                        <c:v>0.22600000000000001</c:v>
                      </c:pt>
                      <c:pt idx="227">
                        <c:v>0.22700000000000001</c:v>
                      </c:pt>
                      <c:pt idx="228">
                        <c:v>0.22800000000000001</c:v>
                      </c:pt>
                      <c:pt idx="229">
                        <c:v>0.22900000000000001</c:v>
                      </c:pt>
                      <c:pt idx="230">
                        <c:v>0.23</c:v>
                      </c:pt>
                      <c:pt idx="231">
                        <c:v>0.23100000000000001</c:v>
                      </c:pt>
                      <c:pt idx="232">
                        <c:v>0.23200000000000001</c:v>
                      </c:pt>
                      <c:pt idx="233">
                        <c:v>0.23300000000000001</c:v>
                      </c:pt>
                      <c:pt idx="234">
                        <c:v>0.23400000000000001</c:v>
                      </c:pt>
                      <c:pt idx="235">
                        <c:v>0.23499999999999999</c:v>
                      </c:pt>
                      <c:pt idx="236">
                        <c:v>0.23599999999999999</c:v>
                      </c:pt>
                      <c:pt idx="237">
                        <c:v>0.23699999999999999</c:v>
                      </c:pt>
                      <c:pt idx="238">
                        <c:v>0.23799999999999999</c:v>
                      </c:pt>
                      <c:pt idx="239">
                        <c:v>0.23899999999999999</c:v>
                      </c:pt>
                      <c:pt idx="240">
                        <c:v>0.24</c:v>
                      </c:pt>
                      <c:pt idx="241">
                        <c:v>0.24099999999999999</c:v>
                      </c:pt>
                      <c:pt idx="242">
                        <c:v>0.24199999999999999</c:v>
                      </c:pt>
                      <c:pt idx="243">
                        <c:v>0.24299999999999999</c:v>
                      </c:pt>
                      <c:pt idx="244">
                        <c:v>0.24399999999999999</c:v>
                      </c:pt>
                      <c:pt idx="245">
                        <c:v>0.245</c:v>
                      </c:pt>
                      <c:pt idx="246">
                        <c:v>0.246</c:v>
                      </c:pt>
                      <c:pt idx="247">
                        <c:v>0.247</c:v>
                      </c:pt>
                      <c:pt idx="248">
                        <c:v>0.248</c:v>
                      </c:pt>
                      <c:pt idx="249">
                        <c:v>0.249</c:v>
                      </c:pt>
                      <c:pt idx="250">
                        <c:v>0.25</c:v>
                      </c:pt>
                      <c:pt idx="251">
                        <c:v>0.251</c:v>
                      </c:pt>
                      <c:pt idx="252">
                        <c:v>0.252</c:v>
                      </c:pt>
                      <c:pt idx="253">
                        <c:v>0.253</c:v>
                      </c:pt>
                      <c:pt idx="254">
                        <c:v>0.254</c:v>
                      </c:pt>
                      <c:pt idx="255">
                        <c:v>0.255</c:v>
                      </c:pt>
                      <c:pt idx="256">
                        <c:v>0.25600000000000001</c:v>
                      </c:pt>
                      <c:pt idx="257">
                        <c:v>0.25700000000000001</c:v>
                      </c:pt>
                      <c:pt idx="258">
                        <c:v>0.25800000000000001</c:v>
                      </c:pt>
                      <c:pt idx="259">
                        <c:v>0.25900000000000001</c:v>
                      </c:pt>
                      <c:pt idx="260">
                        <c:v>0.26</c:v>
                      </c:pt>
                      <c:pt idx="261">
                        <c:v>0.26100000000000001</c:v>
                      </c:pt>
                      <c:pt idx="262">
                        <c:v>0.26200000000000001</c:v>
                      </c:pt>
                      <c:pt idx="263">
                        <c:v>0.26300000000000001</c:v>
                      </c:pt>
                      <c:pt idx="264">
                        <c:v>0.26400000000000001</c:v>
                      </c:pt>
                      <c:pt idx="265">
                        <c:v>0.26500000000000001</c:v>
                      </c:pt>
                      <c:pt idx="266">
                        <c:v>0.26600000000000001</c:v>
                      </c:pt>
                      <c:pt idx="267">
                        <c:v>0.26700000000000002</c:v>
                      </c:pt>
                      <c:pt idx="268">
                        <c:v>0.26800000000000002</c:v>
                      </c:pt>
                      <c:pt idx="269">
                        <c:v>0.26900000000000002</c:v>
                      </c:pt>
                      <c:pt idx="270">
                        <c:v>0.27</c:v>
                      </c:pt>
                      <c:pt idx="271">
                        <c:v>0.27100000000000002</c:v>
                      </c:pt>
                      <c:pt idx="272">
                        <c:v>0.27200000000000002</c:v>
                      </c:pt>
                      <c:pt idx="273">
                        <c:v>0.27300000000000002</c:v>
                      </c:pt>
                      <c:pt idx="274">
                        <c:v>0.27400000000000002</c:v>
                      </c:pt>
                      <c:pt idx="275">
                        <c:v>0.27500000000000002</c:v>
                      </c:pt>
                      <c:pt idx="276">
                        <c:v>0.27600000000000002</c:v>
                      </c:pt>
                      <c:pt idx="277">
                        <c:v>0.27700000000000002</c:v>
                      </c:pt>
                      <c:pt idx="278">
                        <c:v>0.27800000000000002</c:v>
                      </c:pt>
                      <c:pt idx="279">
                        <c:v>0.27900000000000003</c:v>
                      </c:pt>
                      <c:pt idx="280">
                        <c:v>0.28000000000000003</c:v>
                      </c:pt>
                      <c:pt idx="281">
                        <c:v>0.28100000000000003</c:v>
                      </c:pt>
                      <c:pt idx="282">
                        <c:v>0.28199999999999997</c:v>
                      </c:pt>
                      <c:pt idx="283">
                        <c:v>0.28299999999999997</c:v>
                      </c:pt>
                      <c:pt idx="284">
                        <c:v>0.28399999999999997</c:v>
                      </c:pt>
                      <c:pt idx="285">
                        <c:v>0.28499999999999998</c:v>
                      </c:pt>
                      <c:pt idx="286">
                        <c:v>0.28599999999999998</c:v>
                      </c:pt>
                      <c:pt idx="287">
                        <c:v>0.28699999999999998</c:v>
                      </c:pt>
                      <c:pt idx="288">
                        <c:v>0.28799999999999998</c:v>
                      </c:pt>
                      <c:pt idx="289">
                        <c:v>0.28899999999999998</c:v>
                      </c:pt>
                      <c:pt idx="290">
                        <c:v>0.28999999999999998</c:v>
                      </c:pt>
                      <c:pt idx="291">
                        <c:v>0.29099999999999998</c:v>
                      </c:pt>
                      <c:pt idx="292">
                        <c:v>0.29199999999999998</c:v>
                      </c:pt>
                      <c:pt idx="293">
                        <c:v>0.29299999999999998</c:v>
                      </c:pt>
                      <c:pt idx="294">
                        <c:v>0.29399999999999998</c:v>
                      </c:pt>
                      <c:pt idx="295">
                        <c:v>0.29499999999999998</c:v>
                      </c:pt>
                      <c:pt idx="296">
                        <c:v>0.29599999999999999</c:v>
                      </c:pt>
                      <c:pt idx="297">
                        <c:v>0.29699999999999999</c:v>
                      </c:pt>
                      <c:pt idx="298">
                        <c:v>0.29799999999999999</c:v>
                      </c:pt>
                      <c:pt idx="299">
                        <c:v>0.29899999999999999</c:v>
                      </c:pt>
                      <c:pt idx="300">
                        <c:v>0.3</c:v>
                      </c:pt>
                      <c:pt idx="301">
                        <c:v>0.30099999999999999</c:v>
                      </c:pt>
                      <c:pt idx="302">
                        <c:v>0.30199999999999999</c:v>
                      </c:pt>
                      <c:pt idx="303">
                        <c:v>0.30299999999999999</c:v>
                      </c:pt>
                      <c:pt idx="304">
                        <c:v>0.30399999999999999</c:v>
                      </c:pt>
                      <c:pt idx="305">
                        <c:v>0.30499999999999999</c:v>
                      </c:pt>
                      <c:pt idx="306">
                        <c:v>0.30599999999999999</c:v>
                      </c:pt>
                      <c:pt idx="307">
                        <c:v>0.307</c:v>
                      </c:pt>
                      <c:pt idx="308">
                        <c:v>0.308</c:v>
                      </c:pt>
                      <c:pt idx="309">
                        <c:v>0.309</c:v>
                      </c:pt>
                      <c:pt idx="310">
                        <c:v>0.31</c:v>
                      </c:pt>
                      <c:pt idx="311">
                        <c:v>0.311</c:v>
                      </c:pt>
                      <c:pt idx="312">
                        <c:v>0.312</c:v>
                      </c:pt>
                      <c:pt idx="313">
                        <c:v>0.313</c:v>
                      </c:pt>
                      <c:pt idx="314">
                        <c:v>0.314</c:v>
                      </c:pt>
                      <c:pt idx="315">
                        <c:v>0.315</c:v>
                      </c:pt>
                      <c:pt idx="316">
                        <c:v>0.316</c:v>
                      </c:pt>
                      <c:pt idx="317">
                        <c:v>0.317</c:v>
                      </c:pt>
                      <c:pt idx="318">
                        <c:v>0.318</c:v>
                      </c:pt>
                      <c:pt idx="319">
                        <c:v>0.31900000000000001</c:v>
                      </c:pt>
                      <c:pt idx="320">
                        <c:v>0.32</c:v>
                      </c:pt>
                      <c:pt idx="321">
                        <c:v>0.32100000000000001</c:v>
                      </c:pt>
                      <c:pt idx="322">
                        <c:v>0.32200000000000001</c:v>
                      </c:pt>
                      <c:pt idx="323">
                        <c:v>0.32300000000000001</c:v>
                      </c:pt>
                      <c:pt idx="324">
                        <c:v>0.32400000000000001</c:v>
                      </c:pt>
                      <c:pt idx="325">
                        <c:v>0.32500000000000001</c:v>
                      </c:pt>
                      <c:pt idx="326">
                        <c:v>0.32600000000000001</c:v>
                      </c:pt>
                      <c:pt idx="327">
                        <c:v>0.32700000000000001</c:v>
                      </c:pt>
                      <c:pt idx="328">
                        <c:v>0.32800000000000001</c:v>
                      </c:pt>
                      <c:pt idx="329">
                        <c:v>0.32900000000000001</c:v>
                      </c:pt>
                      <c:pt idx="330">
                        <c:v>0.33</c:v>
                      </c:pt>
                      <c:pt idx="331">
                        <c:v>0.33100000000000002</c:v>
                      </c:pt>
                      <c:pt idx="332">
                        <c:v>0.33200000000000002</c:v>
                      </c:pt>
                      <c:pt idx="333">
                        <c:v>0.33300000000000002</c:v>
                      </c:pt>
                      <c:pt idx="334">
                        <c:v>0.33400000000000002</c:v>
                      </c:pt>
                      <c:pt idx="335">
                        <c:v>0.33500000000000002</c:v>
                      </c:pt>
                      <c:pt idx="336">
                        <c:v>0.33600000000000002</c:v>
                      </c:pt>
                      <c:pt idx="337">
                        <c:v>0.33700000000000002</c:v>
                      </c:pt>
                      <c:pt idx="338">
                        <c:v>0.33800000000000002</c:v>
                      </c:pt>
                      <c:pt idx="339">
                        <c:v>0.33900000000000002</c:v>
                      </c:pt>
                      <c:pt idx="340">
                        <c:v>0.34</c:v>
                      </c:pt>
                      <c:pt idx="341">
                        <c:v>0.34100000000000003</c:v>
                      </c:pt>
                      <c:pt idx="342">
                        <c:v>0.34200000000000003</c:v>
                      </c:pt>
                      <c:pt idx="343">
                        <c:v>0.34300000000000003</c:v>
                      </c:pt>
                      <c:pt idx="344">
                        <c:v>0.34399999999999997</c:v>
                      </c:pt>
                      <c:pt idx="345">
                        <c:v>0.34499999999999997</c:v>
                      </c:pt>
                      <c:pt idx="346">
                        <c:v>0.34599999999999997</c:v>
                      </c:pt>
                      <c:pt idx="347">
                        <c:v>0.34699999999999998</c:v>
                      </c:pt>
                      <c:pt idx="348">
                        <c:v>0.34799999999999998</c:v>
                      </c:pt>
                      <c:pt idx="349">
                        <c:v>0.34899999999999998</c:v>
                      </c:pt>
                      <c:pt idx="350">
                        <c:v>0.35</c:v>
                      </c:pt>
                      <c:pt idx="351">
                        <c:v>0.35099999999999998</c:v>
                      </c:pt>
                      <c:pt idx="352">
                        <c:v>0.35199999999999998</c:v>
                      </c:pt>
                      <c:pt idx="353">
                        <c:v>0.35299999999999998</c:v>
                      </c:pt>
                      <c:pt idx="354">
                        <c:v>0.35399999999999998</c:v>
                      </c:pt>
                      <c:pt idx="355">
                        <c:v>0.35499999999999998</c:v>
                      </c:pt>
                      <c:pt idx="356">
                        <c:v>0.35599999999999998</c:v>
                      </c:pt>
                      <c:pt idx="357">
                        <c:v>0.35699999999999998</c:v>
                      </c:pt>
                      <c:pt idx="358">
                        <c:v>0.35799999999999998</c:v>
                      </c:pt>
                      <c:pt idx="359">
                        <c:v>0.35899999999999999</c:v>
                      </c:pt>
                      <c:pt idx="360">
                        <c:v>0.36</c:v>
                      </c:pt>
                      <c:pt idx="361">
                        <c:v>0.36099999999999999</c:v>
                      </c:pt>
                      <c:pt idx="362">
                        <c:v>0.36199999999999999</c:v>
                      </c:pt>
                      <c:pt idx="363">
                        <c:v>0.36299999999999999</c:v>
                      </c:pt>
                      <c:pt idx="364">
                        <c:v>0.36399999999999999</c:v>
                      </c:pt>
                      <c:pt idx="365">
                        <c:v>0.36499999999999999</c:v>
                      </c:pt>
                      <c:pt idx="366">
                        <c:v>0.36599999999999999</c:v>
                      </c:pt>
                      <c:pt idx="367">
                        <c:v>0.36699999999999999</c:v>
                      </c:pt>
                      <c:pt idx="368">
                        <c:v>0.36799999999999999</c:v>
                      </c:pt>
                      <c:pt idx="369">
                        <c:v>0.36899999999999999</c:v>
                      </c:pt>
                      <c:pt idx="370">
                        <c:v>0.37</c:v>
                      </c:pt>
                      <c:pt idx="371">
                        <c:v>0.371</c:v>
                      </c:pt>
                      <c:pt idx="372">
                        <c:v>0.372</c:v>
                      </c:pt>
                      <c:pt idx="373">
                        <c:v>0.373</c:v>
                      </c:pt>
                      <c:pt idx="374">
                        <c:v>0.374</c:v>
                      </c:pt>
                      <c:pt idx="375">
                        <c:v>0.375</c:v>
                      </c:pt>
                      <c:pt idx="376">
                        <c:v>0.376</c:v>
                      </c:pt>
                      <c:pt idx="377">
                        <c:v>0.377</c:v>
                      </c:pt>
                      <c:pt idx="378">
                        <c:v>0.378</c:v>
                      </c:pt>
                      <c:pt idx="379">
                        <c:v>0.379</c:v>
                      </c:pt>
                      <c:pt idx="380">
                        <c:v>0.38</c:v>
                      </c:pt>
                      <c:pt idx="381">
                        <c:v>0.38100000000000001</c:v>
                      </c:pt>
                      <c:pt idx="382">
                        <c:v>0.38200000000000001</c:v>
                      </c:pt>
                      <c:pt idx="383">
                        <c:v>0.38300000000000001</c:v>
                      </c:pt>
                      <c:pt idx="384">
                        <c:v>0.38400000000000001</c:v>
                      </c:pt>
                      <c:pt idx="385">
                        <c:v>0.38500000000000001</c:v>
                      </c:pt>
                      <c:pt idx="386">
                        <c:v>0.38600000000000001</c:v>
                      </c:pt>
                      <c:pt idx="387">
                        <c:v>0.38700000000000001</c:v>
                      </c:pt>
                      <c:pt idx="388">
                        <c:v>0.38800000000000001</c:v>
                      </c:pt>
                      <c:pt idx="389">
                        <c:v>0.38900000000000001</c:v>
                      </c:pt>
                      <c:pt idx="390">
                        <c:v>0.39</c:v>
                      </c:pt>
                      <c:pt idx="391">
                        <c:v>0.39100000000000001</c:v>
                      </c:pt>
                      <c:pt idx="392">
                        <c:v>0.39200000000000002</c:v>
                      </c:pt>
                      <c:pt idx="393">
                        <c:v>0.39300000000000002</c:v>
                      </c:pt>
                      <c:pt idx="394">
                        <c:v>0.39400000000000002</c:v>
                      </c:pt>
                      <c:pt idx="395">
                        <c:v>0.39500000000000002</c:v>
                      </c:pt>
                      <c:pt idx="396">
                        <c:v>0.39600000000000002</c:v>
                      </c:pt>
                      <c:pt idx="397">
                        <c:v>0.39700000000000002</c:v>
                      </c:pt>
                      <c:pt idx="398">
                        <c:v>0.39800000000000002</c:v>
                      </c:pt>
                      <c:pt idx="399">
                        <c:v>0.39900000000000002</c:v>
                      </c:pt>
                      <c:pt idx="400">
                        <c:v>0.4</c:v>
                      </c:pt>
                      <c:pt idx="401">
                        <c:v>0.40100000000000002</c:v>
                      </c:pt>
                      <c:pt idx="402">
                        <c:v>0.40200000000000002</c:v>
                      </c:pt>
                      <c:pt idx="403">
                        <c:v>0.40300000000000002</c:v>
                      </c:pt>
                      <c:pt idx="404">
                        <c:v>0.40400000000000003</c:v>
                      </c:pt>
                      <c:pt idx="405">
                        <c:v>0.40500000000000003</c:v>
                      </c:pt>
                      <c:pt idx="406">
                        <c:v>0.40600000000000003</c:v>
                      </c:pt>
                      <c:pt idx="407">
                        <c:v>0.40699999999999997</c:v>
                      </c:pt>
                      <c:pt idx="408">
                        <c:v>0.40799999999999997</c:v>
                      </c:pt>
                      <c:pt idx="409">
                        <c:v>0.40899999999999997</c:v>
                      </c:pt>
                      <c:pt idx="410">
                        <c:v>0.41</c:v>
                      </c:pt>
                      <c:pt idx="411">
                        <c:v>0.41099999999999998</c:v>
                      </c:pt>
                      <c:pt idx="412">
                        <c:v>0.41199999999999998</c:v>
                      </c:pt>
                      <c:pt idx="413">
                        <c:v>0.41299999999999998</c:v>
                      </c:pt>
                      <c:pt idx="414">
                        <c:v>0.41399999999999998</c:v>
                      </c:pt>
                      <c:pt idx="415">
                        <c:v>0.41499999999999998</c:v>
                      </c:pt>
                      <c:pt idx="416">
                        <c:v>0.41599999999999998</c:v>
                      </c:pt>
                      <c:pt idx="417">
                        <c:v>0.41699999999999998</c:v>
                      </c:pt>
                      <c:pt idx="418">
                        <c:v>0.41799999999999998</c:v>
                      </c:pt>
                      <c:pt idx="419">
                        <c:v>0.41899999999999998</c:v>
                      </c:pt>
                      <c:pt idx="420">
                        <c:v>0.42</c:v>
                      </c:pt>
                      <c:pt idx="421">
                        <c:v>0.42099999999999999</c:v>
                      </c:pt>
                      <c:pt idx="422">
                        <c:v>0.42199999999999999</c:v>
                      </c:pt>
                      <c:pt idx="423">
                        <c:v>0.42299999999999999</c:v>
                      </c:pt>
                      <c:pt idx="424">
                        <c:v>0.42399999999999999</c:v>
                      </c:pt>
                      <c:pt idx="425">
                        <c:v>0.42499999999999999</c:v>
                      </c:pt>
                      <c:pt idx="426">
                        <c:v>0.42599999999999999</c:v>
                      </c:pt>
                      <c:pt idx="427">
                        <c:v>0.42699999999999999</c:v>
                      </c:pt>
                      <c:pt idx="428">
                        <c:v>0.42799999999999999</c:v>
                      </c:pt>
                      <c:pt idx="429">
                        <c:v>0.42899999999999999</c:v>
                      </c:pt>
                      <c:pt idx="430">
                        <c:v>0.43</c:v>
                      </c:pt>
                      <c:pt idx="431">
                        <c:v>0.43099999999999999</c:v>
                      </c:pt>
                      <c:pt idx="432">
                        <c:v>0.432</c:v>
                      </c:pt>
                      <c:pt idx="433">
                        <c:v>0.433</c:v>
                      </c:pt>
                      <c:pt idx="434">
                        <c:v>0.434</c:v>
                      </c:pt>
                      <c:pt idx="435">
                        <c:v>0.435</c:v>
                      </c:pt>
                      <c:pt idx="436">
                        <c:v>0.436</c:v>
                      </c:pt>
                      <c:pt idx="437">
                        <c:v>0.437</c:v>
                      </c:pt>
                      <c:pt idx="438">
                        <c:v>0.438</c:v>
                      </c:pt>
                      <c:pt idx="439">
                        <c:v>0.439</c:v>
                      </c:pt>
                      <c:pt idx="440">
                        <c:v>0.44</c:v>
                      </c:pt>
                      <c:pt idx="441">
                        <c:v>0.441</c:v>
                      </c:pt>
                      <c:pt idx="442">
                        <c:v>0.442</c:v>
                      </c:pt>
                      <c:pt idx="443">
                        <c:v>0.443</c:v>
                      </c:pt>
                      <c:pt idx="444">
                        <c:v>0.44400000000000001</c:v>
                      </c:pt>
                      <c:pt idx="445">
                        <c:v>0.44500000000000001</c:v>
                      </c:pt>
                      <c:pt idx="446">
                        <c:v>0.44600000000000001</c:v>
                      </c:pt>
                      <c:pt idx="447">
                        <c:v>0.44700000000000001</c:v>
                      </c:pt>
                      <c:pt idx="448">
                        <c:v>0.44800000000000001</c:v>
                      </c:pt>
                      <c:pt idx="449">
                        <c:v>0.44900000000000001</c:v>
                      </c:pt>
                      <c:pt idx="450">
                        <c:v>0.45</c:v>
                      </c:pt>
                      <c:pt idx="451">
                        <c:v>0.45100000000000001</c:v>
                      </c:pt>
                      <c:pt idx="452">
                        <c:v>0.45200000000000001</c:v>
                      </c:pt>
                      <c:pt idx="453">
                        <c:v>0.45300000000000001</c:v>
                      </c:pt>
                      <c:pt idx="454">
                        <c:v>0.45400000000000001</c:v>
                      </c:pt>
                      <c:pt idx="455">
                        <c:v>0.45500000000000002</c:v>
                      </c:pt>
                      <c:pt idx="456">
                        <c:v>0.45600000000000002</c:v>
                      </c:pt>
                      <c:pt idx="457">
                        <c:v>0.45700000000000002</c:v>
                      </c:pt>
                      <c:pt idx="458">
                        <c:v>0.45800000000000002</c:v>
                      </c:pt>
                      <c:pt idx="459">
                        <c:v>0.45900000000000002</c:v>
                      </c:pt>
                      <c:pt idx="460">
                        <c:v>0.46</c:v>
                      </c:pt>
                      <c:pt idx="461">
                        <c:v>0.46100000000000002</c:v>
                      </c:pt>
                      <c:pt idx="462">
                        <c:v>0.46200000000000002</c:v>
                      </c:pt>
                      <c:pt idx="463">
                        <c:v>0.46300000000000002</c:v>
                      </c:pt>
                      <c:pt idx="464">
                        <c:v>0.46400000000000002</c:v>
                      </c:pt>
                      <c:pt idx="465">
                        <c:v>0.46500000000000002</c:v>
                      </c:pt>
                      <c:pt idx="466">
                        <c:v>0.46600000000000003</c:v>
                      </c:pt>
                      <c:pt idx="467">
                        <c:v>0.46700000000000003</c:v>
                      </c:pt>
                      <c:pt idx="468">
                        <c:v>0.46800000000000003</c:v>
                      </c:pt>
                      <c:pt idx="469">
                        <c:v>0.46899999999999997</c:v>
                      </c:pt>
                      <c:pt idx="470">
                        <c:v>0.47</c:v>
                      </c:pt>
                      <c:pt idx="471">
                        <c:v>0.47099999999999997</c:v>
                      </c:pt>
                      <c:pt idx="472">
                        <c:v>0.47199999999999998</c:v>
                      </c:pt>
                      <c:pt idx="473">
                        <c:v>0.47299999999999998</c:v>
                      </c:pt>
                      <c:pt idx="474">
                        <c:v>0.47399999999999998</c:v>
                      </c:pt>
                      <c:pt idx="475">
                        <c:v>0.47499999999999998</c:v>
                      </c:pt>
                      <c:pt idx="476">
                        <c:v>0.47599999999999998</c:v>
                      </c:pt>
                      <c:pt idx="477">
                        <c:v>0.47699999999999998</c:v>
                      </c:pt>
                      <c:pt idx="478">
                        <c:v>0.47799999999999998</c:v>
                      </c:pt>
                      <c:pt idx="479">
                        <c:v>0.47899999999999998</c:v>
                      </c:pt>
                      <c:pt idx="480">
                        <c:v>0.48</c:v>
                      </c:pt>
                      <c:pt idx="481">
                        <c:v>0.48099999999999998</c:v>
                      </c:pt>
                      <c:pt idx="482">
                        <c:v>0.48199999999999998</c:v>
                      </c:pt>
                      <c:pt idx="483">
                        <c:v>0.48299999999999998</c:v>
                      </c:pt>
                      <c:pt idx="484">
                        <c:v>0.48399999999999999</c:v>
                      </c:pt>
                      <c:pt idx="485">
                        <c:v>0.48499999999999999</c:v>
                      </c:pt>
                      <c:pt idx="486">
                        <c:v>0.48599999999999999</c:v>
                      </c:pt>
                      <c:pt idx="487">
                        <c:v>0.48699999999999999</c:v>
                      </c:pt>
                      <c:pt idx="488">
                        <c:v>0.48799999999999999</c:v>
                      </c:pt>
                      <c:pt idx="489">
                        <c:v>0.48899999999999999</c:v>
                      </c:pt>
                      <c:pt idx="490">
                        <c:v>0.49</c:v>
                      </c:pt>
                      <c:pt idx="491">
                        <c:v>0.49099999999999999</c:v>
                      </c:pt>
                      <c:pt idx="492">
                        <c:v>0.49199999999999999</c:v>
                      </c:pt>
                      <c:pt idx="493">
                        <c:v>0.49299999999999999</c:v>
                      </c:pt>
                      <c:pt idx="494">
                        <c:v>0.49399999999999999</c:v>
                      </c:pt>
                      <c:pt idx="495">
                        <c:v>0.495</c:v>
                      </c:pt>
                      <c:pt idx="496">
                        <c:v>0.496</c:v>
                      </c:pt>
                      <c:pt idx="497">
                        <c:v>0.497</c:v>
                      </c:pt>
                      <c:pt idx="498">
                        <c:v>0.498</c:v>
                      </c:pt>
                      <c:pt idx="499">
                        <c:v>0.499</c:v>
                      </c:pt>
                      <c:pt idx="500">
                        <c:v>0.5</c:v>
                      </c:pt>
                      <c:pt idx="501">
                        <c:v>0.501</c:v>
                      </c:pt>
                      <c:pt idx="502">
                        <c:v>0.502</c:v>
                      </c:pt>
                      <c:pt idx="503">
                        <c:v>0.503</c:v>
                      </c:pt>
                      <c:pt idx="504">
                        <c:v>0.504</c:v>
                      </c:pt>
                      <c:pt idx="505">
                        <c:v>0.505</c:v>
                      </c:pt>
                      <c:pt idx="506">
                        <c:v>0.50600000000000001</c:v>
                      </c:pt>
                      <c:pt idx="507">
                        <c:v>0.50700000000000001</c:v>
                      </c:pt>
                      <c:pt idx="508">
                        <c:v>0.50800000000000001</c:v>
                      </c:pt>
                      <c:pt idx="509">
                        <c:v>0.50900000000000001</c:v>
                      </c:pt>
                      <c:pt idx="510">
                        <c:v>0.51</c:v>
                      </c:pt>
                      <c:pt idx="511">
                        <c:v>0.51100000000000001</c:v>
                      </c:pt>
                      <c:pt idx="512">
                        <c:v>0.51200000000000001</c:v>
                      </c:pt>
                      <c:pt idx="513">
                        <c:v>0.51300000000000001</c:v>
                      </c:pt>
                      <c:pt idx="514">
                        <c:v>0.51400000000000001</c:v>
                      </c:pt>
                      <c:pt idx="515">
                        <c:v>0.51500000000000001</c:v>
                      </c:pt>
                      <c:pt idx="516">
                        <c:v>0.51600000000000001</c:v>
                      </c:pt>
                      <c:pt idx="517">
                        <c:v>0.51700000000000002</c:v>
                      </c:pt>
                      <c:pt idx="518">
                        <c:v>0.51800000000000002</c:v>
                      </c:pt>
                      <c:pt idx="519">
                        <c:v>0.51900000000000002</c:v>
                      </c:pt>
                      <c:pt idx="520">
                        <c:v>0.52</c:v>
                      </c:pt>
                      <c:pt idx="521">
                        <c:v>0.52100000000000002</c:v>
                      </c:pt>
                      <c:pt idx="522">
                        <c:v>0.52200000000000002</c:v>
                      </c:pt>
                      <c:pt idx="523">
                        <c:v>0.52300000000000002</c:v>
                      </c:pt>
                      <c:pt idx="524">
                        <c:v>0.52400000000000002</c:v>
                      </c:pt>
                      <c:pt idx="525">
                        <c:v>0.52500000000000002</c:v>
                      </c:pt>
                      <c:pt idx="526">
                        <c:v>0.52600000000000002</c:v>
                      </c:pt>
                      <c:pt idx="527">
                        <c:v>0.52700000000000002</c:v>
                      </c:pt>
                      <c:pt idx="528">
                        <c:v>0.52800000000000002</c:v>
                      </c:pt>
                      <c:pt idx="529">
                        <c:v>0.52900000000000003</c:v>
                      </c:pt>
                      <c:pt idx="530">
                        <c:v>0.53</c:v>
                      </c:pt>
                      <c:pt idx="531">
                        <c:v>0.53100000000000003</c:v>
                      </c:pt>
                      <c:pt idx="532">
                        <c:v>0.53200000000000003</c:v>
                      </c:pt>
                      <c:pt idx="533">
                        <c:v>0.53300000000000003</c:v>
                      </c:pt>
                      <c:pt idx="534">
                        <c:v>0.53400000000000003</c:v>
                      </c:pt>
                      <c:pt idx="535">
                        <c:v>0.53500000000000003</c:v>
                      </c:pt>
                      <c:pt idx="536">
                        <c:v>0.53600000000000003</c:v>
                      </c:pt>
                      <c:pt idx="537">
                        <c:v>0.53700000000000003</c:v>
                      </c:pt>
                      <c:pt idx="538">
                        <c:v>0.53800000000000003</c:v>
                      </c:pt>
                      <c:pt idx="539">
                        <c:v>0.53900000000000003</c:v>
                      </c:pt>
                      <c:pt idx="540">
                        <c:v>0.54</c:v>
                      </c:pt>
                      <c:pt idx="541">
                        <c:v>0.54100000000000004</c:v>
                      </c:pt>
                      <c:pt idx="542">
                        <c:v>0.54200000000000004</c:v>
                      </c:pt>
                      <c:pt idx="543">
                        <c:v>0.54300000000000004</c:v>
                      </c:pt>
                      <c:pt idx="544">
                        <c:v>0.54400000000000004</c:v>
                      </c:pt>
                      <c:pt idx="545">
                        <c:v>0.54500000000000004</c:v>
                      </c:pt>
                      <c:pt idx="546">
                        <c:v>0.54600000000000004</c:v>
                      </c:pt>
                      <c:pt idx="547">
                        <c:v>0.54700000000000004</c:v>
                      </c:pt>
                      <c:pt idx="548">
                        <c:v>0.54800000000000004</c:v>
                      </c:pt>
                      <c:pt idx="549">
                        <c:v>0.54900000000000004</c:v>
                      </c:pt>
                      <c:pt idx="550">
                        <c:v>0.55000000000000004</c:v>
                      </c:pt>
                      <c:pt idx="551">
                        <c:v>0.55100000000000005</c:v>
                      </c:pt>
                      <c:pt idx="552">
                        <c:v>0.55200000000000005</c:v>
                      </c:pt>
                      <c:pt idx="553">
                        <c:v>0.55300000000000005</c:v>
                      </c:pt>
                      <c:pt idx="554">
                        <c:v>0.55400000000000005</c:v>
                      </c:pt>
                      <c:pt idx="555">
                        <c:v>0.55500000000000005</c:v>
                      </c:pt>
                      <c:pt idx="556">
                        <c:v>0.55600000000000005</c:v>
                      </c:pt>
                      <c:pt idx="557">
                        <c:v>0.55700000000000005</c:v>
                      </c:pt>
                      <c:pt idx="558">
                        <c:v>0.55800000000000005</c:v>
                      </c:pt>
                      <c:pt idx="559">
                        <c:v>0.55900000000000005</c:v>
                      </c:pt>
                      <c:pt idx="560">
                        <c:v>0.56000000000000005</c:v>
                      </c:pt>
                      <c:pt idx="561">
                        <c:v>0.56100000000000005</c:v>
                      </c:pt>
                      <c:pt idx="562">
                        <c:v>0.56200000000000006</c:v>
                      </c:pt>
                      <c:pt idx="563">
                        <c:v>0.56299999999999994</c:v>
                      </c:pt>
                      <c:pt idx="564">
                        <c:v>0.56399999999999995</c:v>
                      </c:pt>
                      <c:pt idx="565">
                        <c:v>0.56499999999999995</c:v>
                      </c:pt>
                      <c:pt idx="566">
                        <c:v>0.56599999999999995</c:v>
                      </c:pt>
                      <c:pt idx="567">
                        <c:v>0.56699999999999995</c:v>
                      </c:pt>
                      <c:pt idx="568">
                        <c:v>0.56799999999999995</c:v>
                      </c:pt>
                      <c:pt idx="569">
                        <c:v>0.56899999999999995</c:v>
                      </c:pt>
                      <c:pt idx="570">
                        <c:v>0.56999999999999995</c:v>
                      </c:pt>
                      <c:pt idx="571">
                        <c:v>0.57099999999999995</c:v>
                      </c:pt>
                      <c:pt idx="572">
                        <c:v>0.57199999999999995</c:v>
                      </c:pt>
                      <c:pt idx="573">
                        <c:v>0.57299999999999995</c:v>
                      </c:pt>
                      <c:pt idx="574">
                        <c:v>0.57399999999999995</c:v>
                      </c:pt>
                      <c:pt idx="575">
                        <c:v>0.57499999999999996</c:v>
                      </c:pt>
                      <c:pt idx="576">
                        <c:v>0.57599999999999996</c:v>
                      </c:pt>
                      <c:pt idx="577">
                        <c:v>0.57699999999999996</c:v>
                      </c:pt>
                      <c:pt idx="578">
                        <c:v>0.57799999999999996</c:v>
                      </c:pt>
                      <c:pt idx="579">
                        <c:v>0.57899999999999996</c:v>
                      </c:pt>
                      <c:pt idx="580">
                        <c:v>0.57999999999999996</c:v>
                      </c:pt>
                      <c:pt idx="581">
                        <c:v>0.58099999999999996</c:v>
                      </c:pt>
                      <c:pt idx="582">
                        <c:v>0.58199999999999996</c:v>
                      </c:pt>
                      <c:pt idx="583">
                        <c:v>0.58299999999999996</c:v>
                      </c:pt>
                      <c:pt idx="584">
                        <c:v>0.58399999999999996</c:v>
                      </c:pt>
                      <c:pt idx="585">
                        <c:v>0.58499999999999996</c:v>
                      </c:pt>
                      <c:pt idx="586">
                        <c:v>0.58599999999999997</c:v>
                      </c:pt>
                      <c:pt idx="587">
                        <c:v>0.58699999999999997</c:v>
                      </c:pt>
                      <c:pt idx="588">
                        <c:v>0.58799999999999997</c:v>
                      </c:pt>
                      <c:pt idx="589">
                        <c:v>0.58899999999999997</c:v>
                      </c:pt>
                      <c:pt idx="590">
                        <c:v>0.59</c:v>
                      </c:pt>
                      <c:pt idx="591">
                        <c:v>0.59099999999999997</c:v>
                      </c:pt>
                      <c:pt idx="592">
                        <c:v>0.59199999999999997</c:v>
                      </c:pt>
                      <c:pt idx="593">
                        <c:v>0.59299999999999997</c:v>
                      </c:pt>
                      <c:pt idx="594">
                        <c:v>0.59399999999999997</c:v>
                      </c:pt>
                      <c:pt idx="595">
                        <c:v>0.59499999999999997</c:v>
                      </c:pt>
                      <c:pt idx="596">
                        <c:v>0.59599999999999997</c:v>
                      </c:pt>
                      <c:pt idx="597">
                        <c:v>0.59699999999999998</c:v>
                      </c:pt>
                      <c:pt idx="598">
                        <c:v>0.59799999999999998</c:v>
                      </c:pt>
                      <c:pt idx="599">
                        <c:v>0.59899999999999998</c:v>
                      </c:pt>
                      <c:pt idx="600">
                        <c:v>0.6</c:v>
                      </c:pt>
                      <c:pt idx="601">
                        <c:v>0.60099999999999998</c:v>
                      </c:pt>
                      <c:pt idx="602">
                        <c:v>0.60199999999999998</c:v>
                      </c:pt>
                      <c:pt idx="603">
                        <c:v>0.60299999999999998</c:v>
                      </c:pt>
                      <c:pt idx="604">
                        <c:v>0.60399999999999998</c:v>
                      </c:pt>
                      <c:pt idx="605">
                        <c:v>0.60499999999999998</c:v>
                      </c:pt>
                      <c:pt idx="606">
                        <c:v>0.60599999999999998</c:v>
                      </c:pt>
                      <c:pt idx="607">
                        <c:v>0.60699999999999998</c:v>
                      </c:pt>
                      <c:pt idx="608">
                        <c:v>0.60799999999999998</c:v>
                      </c:pt>
                      <c:pt idx="609">
                        <c:v>0.60899999999999999</c:v>
                      </c:pt>
                      <c:pt idx="610">
                        <c:v>0.61</c:v>
                      </c:pt>
                      <c:pt idx="611">
                        <c:v>0.61099999999999999</c:v>
                      </c:pt>
                      <c:pt idx="612">
                        <c:v>0.61199999999999999</c:v>
                      </c:pt>
                      <c:pt idx="613">
                        <c:v>0.61299999999999999</c:v>
                      </c:pt>
                      <c:pt idx="614">
                        <c:v>0.61399999999999999</c:v>
                      </c:pt>
                      <c:pt idx="615">
                        <c:v>0.61499999999999999</c:v>
                      </c:pt>
                      <c:pt idx="616">
                        <c:v>0.61599999999999999</c:v>
                      </c:pt>
                      <c:pt idx="617">
                        <c:v>0.61699999999999999</c:v>
                      </c:pt>
                      <c:pt idx="618">
                        <c:v>0.61799999999999999</c:v>
                      </c:pt>
                      <c:pt idx="619">
                        <c:v>0.61899999999999999</c:v>
                      </c:pt>
                      <c:pt idx="620">
                        <c:v>0.62</c:v>
                      </c:pt>
                      <c:pt idx="621">
                        <c:v>0.621</c:v>
                      </c:pt>
                      <c:pt idx="622">
                        <c:v>0.622</c:v>
                      </c:pt>
                      <c:pt idx="623">
                        <c:v>0.623</c:v>
                      </c:pt>
                      <c:pt idx="624">
                        <c:v>0.624</c:v>
                      </c:pt>
                      <c:pt idx="625">
                        <c:v>0.625</c:v>
                      </c:pt>
                      <c:pt idx="626">
                        <c:v>0.626</c:v>
                      </c:pt>
                      <c:pt idx="627">
                        <c:v>0.627</c:v>
                      </c:pt>
                      <c:pt idx="628">
                        <c:v>0.628</c:v>
                      </c:pt>
                      <c:pt idx="629">
                        <c:v>0.629</c:v>
                      </c:pt>
                      <c:pt idx="630">
                        <c:v>0.63</c:v>
                      </c:pt>
                      <c:pt idx="631">
                        <c:v>0.63100000000000001</c:v>
                      </c:pt>
                      <c:pt idx="632">
                        <c:v>0.63200000000000001</c:v>
                      </c:pt>
                      <c:pt idx="633">
                        <c:v>0.63300000000000001</c:v>
                      </c:pt>
                      <c:pt idx="634">
                        <c:v>0.63400000000000001</c:v>
                      </c:pt>
                      <c:pt idx="635">
                        <c:v>0.63500000000000001</c:v>
                      </c:pt>
                      <c:pt idx="636">
                        <c:v>0.63600000000000001</c:v>
                      </c:pt>
                      <c:pt idx="637">
                        <c:v>0.63700000000000001</c:v>
                      </c:pt>
                      <c:pt idx="638">
                        <c:v>0.63800000000000001</c:v>
                      </c:pt>
                      <c:pt idx="639">
                        <c:v>0.63900000000000001</c:v>
                      </c:pt>
                      <c:pt idx="640">
                        <c:v>0.64</c:v>
                      </c:pt>
                      <c:pt idx="641">
                        <c:v>0.64100000000000001</c:v>
                      </c:pt>
                      <c:pt idx="642">
                        <c:v>0.64200000000000002</c:v>
                      </c:pt>
                      <c:pt idx="643">
                        <c:v>0.64300000000000002</c:v>
                      </c:pt>
                      <c:pt idx="644">
                        <c:v>0.64400000000000002</c:v>
                      </c:pt>
                      <c:pt idx="645">
                        <c:v>0.64500000000000002</c:v>
                      </c:pt>
                      <c:pt idx="646">
                        <c:v>0.64600000000000002</c:v>
                      </c:pt>
                      <c:pt idx="647">
                        <c:v>0.64700000000000002</c:v>
                      </c:pt>
                      <c:pt idx="648">
                        <c:v>0.64800000000000002</c:v>
                      </c:pt>
                      <c:pt idx="649">
                        <c:v>0.64900000000000002</c:v>
                      </c:pt>
                      <c:pt idx="650">
                        <c:v>0.65</c:v>
                      </c:pt>
                      <c:pt idx="651">
                        <c:v>0.65100000000000002</c:v>
                      </c:pt>
                      <c:pt idx="652">
                        <c:v>0.65200000000000002</c:v>
                      </c:pt>
                      <c:pt idx="653">
                        <c:v>0.65300000000000002</c:v>
                      </c:pt>
                      <c:pt idx="654">
                        <c:v>0.65400000000000003</c:v>
                      </c:pt>
                      <c:pt idx="655">
                        <c:v>0.65500000000000003</c:v>
                      </c:pt>
                      <c:pt idx="656">
                        <c:v>0.65600000000000003</c:v>
                      </c:pt>
                      <c:pt idx="657">
                        <c:v>0.65700000000000003</c:v>
                      </c:pt>
                      <c:pt idx="658">
                        <c:v>0.65800000000000003</c:v>
                      </c:pt>
                      <c:pt idx="659">
                        <c:v>0.65900000000000003</c:v>
                      </c:pt>
                      <c:pt idx="660">
                        <c:v>0.66</c:v>
                      </c:pt>
                      <c:pt idx="661">
                        <c:v>0.66100000000000003</c:v>
                      </c:pt>
                      <c:pt idx="662">
                        <c:v>0.66200000000000003</c:v>
                      </c:pt>
                      <c:pt idx="663">
                        <c:v>0.66300000000000003</c:v>
                      </c:pt>
                      <c:pt idx="664">
                        <c:v>0.66400000000000003</c:v>
                      </c:pt>
                      <c:pt idx="665">
                        <c:v>0.66500000000000004</c:v>
                      </c:pt>
                      <c:pt idx="666">
                        <c:v>0.66600000000000004</c:v>
                      </c:pt>
                      <c:pt idx="667">
                        <c:v>0.66700000000000004</c:v>
                      </c:pt>
                      <c:pt idx="668">
                        <c:v>0.66800000000000004</c:v>
                      </c:pt>
                      <c:pt idx="669">
                        <c:v>0.66900000000000004</c:v>
                      </c:pt>
                      <c:pt idx="670">
                        <c:v>0.67</c:v>
                      </c:pt>
                      <c:pt idx="671">
                        <c:v>0.67100000000000004</c:v>
                      </c:pt>
                      <c:pt idx="672">
                        <c:v>0.67200000000000004</c:v>
                      </c:pt>
                      <c:pt idx="673">
                        <c:v>0.67300000000000004</c:v>
                      </c:pt>
                      <c:pt idx="674">
                        <c:v>0.67400000000000004</c:v>
                      </c:pt>
                      <c:pt idx="675">
                        <c:v>0.67500000000000004</c:v>
                      </c:pt>
                      <c:pt idx="676">
                        <c:v>0.67600000000000005</c:v>
                      </c:pt>
                      <c:pt idx="677">
                        <c:v>0.67700000000000005</c:v>
                      </c:pt>
                      <c:pt idx="678">
                        <c:v>0.67800000000000005</c:v>
                      </c:pt>
                      <c:pt idx="679">
                        <c:v>0.67900000000000005</c:v>
                      </c:pt>
                      <c:pt idx="680">
                        <c:v>0.68</c:v>
                      </c:pt>
                      <c:pt idx="681">
                        <c:v>0.68100000000000005</c:v>
                      </c:pt>
                      <c:pt idx="682">
                        <c:v>0.68200000000000005</c:v>
                      </c:pt>
                      <c:pt idx="683">
                        <c:v>0.68300000000000005</c:v>
                      </c:pt>
                      <c:pt idx="684">
                        <c:v>0.68400000000000005</c:v>
                      </c:pt>
                      <c:pt idx="685">
                        <c:v>0.68500000000000005</c:v>
                      </c:pt>
                      <c:pt idx="686">
                        <c:v>0.68600000000000005</c:v>
                      </c:pt>
                      <c:pt idx="687">
                        <c:v>0.68700000000000006</c:v>
                      </c:pt>
                      <c:pt idx="688">
                        <c:v>0.68799999999999994</c:v>
                      </c:pt>
                      <c:pt idx="689">
                        <c:v>0.68899999999999995</c:v>
                      </c:pt>
                      <c:pt idx="690">
                        <c:v>0.69</c:v>
                      </c:pt>
                      <c:pt idx="691">
                        <c:v>0.69099999999999995</c:v>
                      </c:pt>
                      <c:pt idx="692">
                        <c:v>0.69199999999999995</c:v>
                      </c:pt>
                      <c:pt idx="693">
                        <c:v>0.69299999999999995</c:v>
                      </c:pt>
                      <c:pt idx="694">
                        <c:v>0.69399999999999995</c:v>
                      </c:pt>
                      <c:pt idx="695">
                        <c:v>0.69499999999999995</c:v>
                      </c:pt>
                      <c:pt idx="696">
                        <c:v>0.69599999999999995</c:v>
                      </c:pt>
                      <c:pt idx="697">
                        <c:v>0.69699999999999995</c:v>
                      </c:pt>
                      <c:pt idx="698">
                        <c:v>0.69799999999999995</c:v>
                      </c:pt>
                      <c:pt idx="699">
                        <c:v>0.69899999999999995</c:v>
                      </c:pt>
                      <c:pt idx="700">
                        <c:v>0.7</c:v>
                      </c:pt>
                      <c:pt idx="701">
                        <c:v>0.70099999999999996</c:v>
                      </c:pt>
                      <c:pt idx="702">
                        <c:v>0.70199999999999996</c:v>
                      </c:pt>
                      <c:pt idx="703">
                        <c:v>0.70299999999999996</c:v>
                      </c:pt>
                      <c:pt idx="704">
                        <c:v>0.70399999999999996</c:v>
                      </c:pt>
                      <c:pt idx="705">
                        <c:v>0.70499999999999996</c:v>
                      </c:pt>
                      <c:pt idx="706">
                        <c:v>0.70599999999999996</c:v>
                      </c:pt>
                      <c:pt idx="707">
                        <c:v>0.70699999999999996</c:v>
                      </c:pt>
                      <c:pt idx="708">
                        <c:v>0.70799999999999996</c:v>
                      </c:pt>
                      <c:pt idx="709">
                        <c:v>0.70899999999999996</c:v>
                      </c:pt>
                      <c:pt idx="710">
                        <c:v>0.71</c:v>
                      </c:pt>
                      <c:pt idx="711">
                        <c:v>0.71099999999999997</c:v>
                      </c:pt>
                      <c:pt idx="712">
                        <c:v>0.71199999999999997</c:v>
                      </c:pt>
                      <c:pt idx="713">
                        <c:v>0.71299999999999997</c:v>
                      </c:pt>
                      <c:pt idx="714">
                        <c:v>0.71399999999999997</c:v>
                      </c:pt>
                      <c:pt idx="715">
                        <c:v>0.71499999999999997</c:v>
                      </c:pt>
                      <c:pt idx="716">
                        <c:v>0.71599999999999997</c:v>
                      </c:pt>
                      <c:pt idx="717">
                        <c:v>0.71699999999999997</c:v>
                      </c:pt>
                      <c:pt idx="718">
                        <c:v>0.71799999999999997</c:v>
                      </c:pt>
                      <c:pt idx="719">
                        <c:v>0.71899999999999997</c:v>
                      </c:pt>
                      <c:pt idx="720">
                        <c:v>0.72</c:v>
                      </c:pt>
                      <c:pt idx="721">
                        <c:v>0.72099999999999997</c:v>
                      </c:pt>
                      <c:pt idx="722">
                        <c:v>0.72199999999999998</c:v>
                      </c:pt>
                      <c:pt idx="723">
                        <c:v>0.72299999999999998</c:v>
                      </c:pt>
                      <c:pt idx="724">
                        <c:v>0.72399999999999998</c:v>
                      </c:pt>
                      <c:pt idx="725">
                        <c:v>0.72499999999999998</c:v>
                      </c:pt>
                      <c:pt idx="726">
                        <c:v>0.72599999999999998</c:v>
                      </c:pt>
                      <c:pt idx="727">
                        <c:v>0.72699999999999998</c:v>
                      </c:pt>
                      <c:pt idx="728">
                        <c:v>0.72799999999999998</c:v>
                      </c:pt>
                      <c:pt idx="729">
                        <c:v>0.72899999999999998</c:v>
                      </c:pt>
                      <c:pt idx="730">
                        <c:v>0.73</c:v>
                      </c:pt>
                      <c:pt idx="731">
                        <c:v>0.73099999999999998</c:v>
                      </c:pt>
                      <c:pt idx="732">
                        <c:v>0.73199999999999998</c:v>
                      </c:pt>
                      <c:pt idx="733">
                        <c:v>0.73299999999999998</c:v>
                      </c:pt>
                      <c:pt idx="734">
                        <c:v>0.73399999999999999</c:v>
                      </c:pt>
                      <c:pt idx="735">
                        <c:v>0.73499999999999999</c:v>
                      </c:pt>
                      <c:pt idx="736">
                        <c:v>0.73599999999999999</c:v>
                      </c:pt>
                      <c:pt idx="737">
                        <c:v>0.73699999999999999</c:v>
                      </c:pt>
                      <c:pt idx="738">
                        <c:v>0.73799999999999999</c:v>
                      </c:pt>
                      <c:pt idx="739">
                        <c:v>0.73899999999999999</c:v>
                      </c:pt>
                      <c:pt idx="740">
                        <c:v>0.74</c:v>
                      </c:pt>
                      <c:pt idx="741">
                        <c:v>0.74099999999999999</c:v>
                      </c:pt>
                      <c:pt idx="742">
                        <c:v>0.74199999999999999</c:v>
                      </c:pt>
                      <c:pt idx="743">
                        <c:v>0.74299999999999999</c:v>
                      </c:pt>
                      <c:pt idx="744">
                        <c:v>0.74399999999999999</c:v>
                      </c:pt>
                      <c:pt idx="745">
                        <c:v>0.745</c:v>
                      </c:pt>
                      <c:pt idx="746">
                        <c:v>0.746</c:v>
                      </c:pt>
                      <c:pt idx="747">
                        <c:v>0.747</c:v>
                      </c:pt>
                      <c:pt idx="748">
                        <c:v>0.748</c:v>
                      </c:pt>
                      <c:pt idx="749">
                        <c:v>0.749</c:v>
                      </c:pt>
                      <c:pt idx="750">
                        <c:v>0.75</c:v>
                      </c:pt>
                      <c:pt idx="751">
                        <c:v>0.751</c:v>
                      </c:pt>
                      <c:pt idx="752">
                        <c:v>0.752</c:v>
                      </c:pt>
                      <c:pt idx="753">
                        <c:v>0.753</c:v>
                      </c:pt>
                      <c:pt idx="754">
                        <c:v>0.754</c:v>
                      </c:pt>
                      <c:pt idx="755">
                        <c:v>0.755</c:v>
                      </c:pt>
                      <c:pt idx="756">
                        <c:v>0.75600000000000001</c:v>
                      </c:pt>
                      <c:pt idx="757">
                        <c:v>0.75700000000000001</c:v>
                      </c:pt>
                      <c:pt idx="758">
                        <c:v>0.75800000000000001</c:v>
                      </c:pt>
                      <c:pt idx="759">
                        <c:v>0.75900000000000001</c:v>
                      </c:pt>
                      <c:pt idx="760">
                        <c:v>0.76</c:v>
                      </c:pt>
                      <c:pt idx="761">
                        <c:v>0.76100000000000001</c:v>
                      </c:pt>
                      <c:pt idx="762">
                        <c:v>0.76200000000000001</c:v>
                      </c:pt>
                      <c:pt idx="763">
                        <c:v>0.76300000000000001</c:v>
                      </c:pt>
                      <c:pt idx="764">
                        <c:v>0.76400000000000001</c:v>
                      </c:pt>
                      <c:pt idx="765">
                        <c:v>0.76500000000000001</c:v>
                      </c:pt>
                      <c:pt idx="766">
                        <c:v>0.76600000000000001</c:v>
                      </c:pt>
                      <c:pt idx="767">
                        <c:v>0.76700000000000002</c:v>
                      </c:pt>
                      <c:pt idx="768">
                        <c:v>0.76800000000000002</c:v>
                      </c:pt>
                      <c:pt idx="769">
                        <c:v>0.76900000000000002</c:v>
                      </c:pt>
                      <c:pt idx="770">
                        <c:v>0.77</c:v>
                      </c:pt>
                      <c:pt idx="771">
                        <c:v>0.77100000000000002</c:v>
                      </c:pt>
                      <c:pt idx="772">
                        <c:v>0.77200000000000002</c:v>
                      </c:pt>
                      <c:pt idx="773">
                        <c:v>0.77300000000000002</c:v>
                      </c:pt>
                      <c:pt idx="774">
                        <c:v>0.77400000000000002</c:v>
                      </c:pt>
                      <c:pt idx="775">
                        <c:v>0.77500000000000002</c:v>
                      </c:pt>
                      <c:pt idx="776">
                        <c:v>0.77600000000000002</c:v>
                      </c:pt>
                      <c:pt idx="777">
                        <c:v>0.77700000000000002</c:v>
                      </c:pt>
                      <c:pt idx="778">
                        <c:v>0.77800000000000002</c:v>
                      </c:pt>
                      <c:pt idx="779">
                        <c:v>0.77900000000000003</c:v>
                      </c:pt>
                      <c:pt idx="780">
                        <c:v>0.78</c:v>
                      </c:pt>
                      <c:pt idx="781">
                        <c:v>0.78100000000000003</c:v>
                      </c:pt>
                      <c:pt idx="782">
                        <c:v>0.78200000000000003</c:v>
                      </c:pt>
                      <c:pt idx="783">
                        <c:v>0.78300000000000003</c:v>
                      </c:pt>
                      <c:pt idx="784">
                        <c:v>0.78400000000000003</c:v>
                      </c:pt>
                      <c:pt idx="785">
                        <c:v>0.78500000000000003</c:v>
                      </c:pt>
                      <c:pt idx="786">
                        <c:v>0.78600000000000003</c:v>
                      </c:pt>
                      <c:pt idx="787">
                        <c:v>0.78700000000000003</c:v>
                      </c:pt>
                      <c:pt idx="788">
                        <c:v>0.78800000000000003</c:v>
                      </c:pt>
                      <c:pt idx="789">
                        <c:v>0.78900000000000003</c:v>
                      </c:pt>
                      <c:pt idx="790">
                        <c:v>0.79</c:v>
                      </c:pt>
                      <c:pt idx="791">
                        <c:v>0.79100000000000004</c:v>
                      </c:pt>
                      <c:pt idx="792">
                        <c:v>0.79200000000000004</c:v>
                      </c:pt>
                      <c:pt idx="793">
                        <c:v>0.79300000000000004</c:v>
                      </c:pt>
                      <c:pt idx="794">
                        <c:v>0.79400000000000004</c:v>
                      </c:pt>
                      <c:pt idx="795">
                        <c:v>0.79500000000000004</c:v>
                      </c:pt>
                      <c:pt idx="796">
                        <c:v>0.79600000000000004</c:v>
                      </c:pt>
                      <c:pt idx="797">
                        <c:v>0.79700000000000004</c:v>
                      </c:pt>
                      <c:pt idx="798">
                        <c:v>0.79800000000000004</c:v>
                      </c:pt>
                      <c:pt idx="799">
                        <c:v>0.79900000000000004</c:v>
                      </c:pt>
                      <c:pt idx="800">
                        <c:v>0.8</c:v>
                      </c:pt>
                      <c:pt idx="801">
                        <c:v>0.80100000000000005</c:v>
                      </c:pt>
                      <c:pt idx="802">
                        <c:v>0.80200000000000005</c:v>
                      </c:pt>
                      <c:pt idx="803">
                        <c:v>0.80300000000000005</c:v>
                      </c:pt>
                      <c:pt idx="804">
                        <c:v>0.80400000000000005</c:v>
                      </c:pt>
                      <c:pt idx="805">
                        <c:v>0.80500000000000005</c:v>
                      </c:pt>
                      <c:pt idx="806">
                        <c:v>0.80600000000000005</c:v>
                      </c:pt>
                      <c:pt idx="807">
                        <c:v>0.80700000000000005</c:v>
                      </c:pt>
                      <c:pt idx="808">
                        <c:v>0.80800000000000005</c:v>
                      </c:pt>
                      <c:pt idx="809">
                        <c:v>0.80900000000000005</c:v>
                      </c:pt>
                      <c:pt idx="810">
                        <c:v>0.81</c:v>
                      </c:pt>
                      <c:pt idx="811">
                        <c:v>0.81100000000000005</c:v>
                      </c:pt>
                      <c:pt idx="812">
                        <c:v>0.81200000000000006</c:v>
                      </c:pt>
                      <c:pt idx="813">
                        <c:v>0.81299999999999994</c:v>
                      </c:pt>
                      <c:pt idx="814">
                        <c:v>0.81399999999999995</c:v>
                      </c:pt>
                      <c:pt idx="815">
                        <c:v>0.81499999999999995</c:v>
                      </c:pt>
                      <c:pt idx="816">
                        <c:v>0.81599999999999995</c:v>
                      </c:pt>
                      <c:pt idx="817">
                        <c:v>0.81699999999999995</c:v>
                      </c:pt>
                      <c:pt idx="818">
                        <c:v>0.81799999999999995</c:v>
                      </c:pt>
                      <c:pt idx="819">
                        <c:v>0.81899999999999995</c:v>
                      </c:pt>
                      <c:pt idx="820">
                        <c:v>0.82</c:v>
                      </c:pt>
                      <c:pt idx="821">
                        <c:v>0.82099999999999995</c:v>
                      </c:pt>
                      <c:pt idx="822">
                        <c:v>0.82199999999999995</c:v>
                      </c:pt>
                      <c:pt idx="823">
                        <c:v>0.82299999999999995</c:v>
                      </c:pt>
                      <c:pt idx="824">
                        <c:v>0.82399999999999995</c:v>
                      </c:pt>
                      <c:pt idx="825">
                        <c:v>0.82499999999999996</c:v>
                      </c:pt>
                      <c:pt idx="826">
                        <c:v>0.82599999999999996</c:v>
                      </c:pt>
                      <c:pt idx="827">
                        <c:v>0.82699999999999996</c:v>
                      </c:pt>
                      <c:pt idx="828">
                        <c:v>0.82799999999999996</c:v>
                      </c:pt>
                      <c:pt idx="829">
                        <c:v>0.82899999999999996</c:v>
                      </c:pt>
                      <c:pt idx="830">
                        <c:v>0.83</c:v>
                      </c:pt>
                      <c:pt idx="831">
                        <c:v>0.83099999999999996</c:v>
                      </c:pt>
                      <c:pt idx="832">
                        <c:v>0.83199999999999996</c:v>
                      </c:pt>
                      <c:pt idx="833">
                        <c:v>0.83299999999999996</c:v>
                      </c:pt>
                      <c:pt idx="834">
                        <c:v>0.83399999999999996</c:v>
                      </c:pt>
                      <c:pt idx="835">
                        <c:v>0.83499999999999996</c:v>
                      </c:pt>
                      <c:pt idx="836">
                        <c:v>0.83599999999999997</c:v>
                      </c:pt>
                      <c:pt idx="837">
                        <c:v>0.83699999999999997</c:v>
                      </c:pt>
                      <c:pt idx="838">
                        <c:v>0.83799999999999997</c:v>
                      </c:pt>
                      <c:pt idx="839">
                        <c:v>0.83899999999999997</c:v>
                      </c:pt>
                      <c:pt idx="840">
                        <c:v>0.84</c:v>
                      </c:pt>
                      <c:pt idx="841">
                        <c:v>0.84099999999999997</c:v>
                      </c:pt>
                      <c:pt idx="842">
                        <c:v>0.84199999999999997</c:v>
                      </c:pt>
                      <c:pt idx="843">
                        <c:v>0.84299999999999997</c:v>
                      </c:pt>
                      <c:pt idx="844">
                        <c:v>0.84399999999999997</c:v>
                      </c:pt>
                      <c:pt idx="845">
                        <c:v>0.84499999999999997</c:v>
                      </c:pt>
                      <c:pt idx="846">
                        <c:v>0.84599999999999997</c:v>
                      </c:pt>
                      <c:pt idx="847">
                        <c:v>0.84699999999999998</c:v>
                      </c:pt>
                      <c:pt idx="848">
                        <c:v>0.84799999999999998</c:v>
                      </c:pt>
                      <c:pt idx="849">
                        <c:v>0.84899999999999998</c:v>
                      </c:pt>
                      <c:pt idx="850">
                        <c:v>0.85</c:v>
                      </c:pt>
                      <c:pt idx="851">
                        <c:v>0.85099999999999998</c:v>
                      </c:pt>
                      <c:pt idx="852">
                        <c:v>0.85199999999999998</c:v>
                      </c:pt>
                      <c:pt idx="853">
                        <c:v>0.85299999999999998</c:v>
                      </c:pt>
                      <c:pt idx="854">
                        <c:v>0.85399999999999998</c:v>
                      </c:pt>
                      <c:pt idx="855">
                        <c:v>0.85499999999999998</c:v>
                      </c:pt>
                      <c:pt idx="856">
                        <c:v>0.85599999999999998</c:v>
                      </c:pt>
                      <c:pt idx="857">
                        <c:v>0.85699999999999998</c:v>
                      </c:pt>
                      <c:pt idx="858">
                        <c:v>0.85799999999999998</c:v>
                      </c:pt>
                      <c:pt idx="859">
                        <c:v>0.85899999999999999</c:v>
                      </c:pt>
                      <c:pt idx="860">
                        <c:v>0.86</c:v>
                      </c:pt>
                      <c:pt idx="861">
                        <c:v>0.86099999999999999</c:v>
                      </c:pt>
                      <c:pt idx="862">
                        <c:v>0.86199999999999999</c:v>
                      </c:pt>
                      <c:pt idx="863">
                        <c:v>0.86299999999999999</c:v>
                      </c:pt>
                      <c:pt idx="864">
                        <c:v>0.86399999999999999</c:v>
                      </c:pt>
                      <c:pt idx="865">
                        <c:v>0.86499999999999999</c:v>
                      </c:pt>
                      <c:pt idx="866">
                        <c:v>0.86599999999999999</c:v>
                      </c:pt>
                      <c:pt idx="867">
                        <c:v>0.86699999999999999</c:v>
                      </c:pt>
                      <c:pt idx="868">
                        <c:v>0.86799999999999999</c:v>
                      </c:pt>
                      <c:pt idx="869">
                        <c:v>0.86899999999999999</c:v>
                      </c:pt>
                      <c:pt idx="870">
                        <c:v>0.87</c:v>
                      </c:pt>
                      <c:pt idx="871">
                        <c:v>0.871</c:v>
                      </c:pt>
                      <c:pt idx="872">
                        <c:v>0.872</c:v>
                      </c:pt>
                      <c:pt idx="873">
                        <c:v>0.873</c:v>
                      </c:pt>
                      <c:pt idx="874">
                        <c:v>0.874</c:v>
                      </c:pt>
                      <c:pt idx="875">
                        <c:v>0.875</c:v>
                      </c:pt>
                      <c:pt idx="876">
                        <c:v>0.876</c:v>
                      </c:pt>
                      <c:pt idx="877">
                        <c:v>0.877</c:v>
                      </c:pt>
                      <c:pt idx="878">
                        <c:v>0.878</c:v>
                      </c:pt>
                      <c:pt idx="879">
                        <c:v>0.879</c:v>
                      </c:pt>
                      <c:pt idx="880">
                        <c:v>0.88</c:v>
                      </c:pt>
                      <c:pt idx="881">
                        <c:v>0.88100000000000001</c:v>
                      </c:pt>
                      <c:pt idx="882">
                        <c:v>0.88200000000000001</c:v>
                      </c:pt>
                      <c:pt idx="883">
                        <c:v>0.88300000000000001</c:v>
                      </c:pt>
                      <c:pt idx="884">
                        <c:v>0.88400000000000001</c:v>
                      </c:pt>
                      <c:pt idx="885">
                        <c:v>0.88500000000000001</c:v>
                      </c:pt>
                      <c:pt idx="886">
                        <c:v>0.88600000000000001</c:v>
                      </c:pt>
                      <c:pt idx="887">
                        <c:v>0.88700000000000001</c:v>
                      </c:pt>
                      <c:pt idx="888">
                        <c:v>0.88800000000000001</c:v>
                      </c:pt>
                      <c:pt idx="889">
                        <c:v>0.88900000000000001</c:v>
                      </c:pt>
                      <c:pt idx="890">
                        <c:v>0.89</c:v>
                      </c:pt>
                      <c:pt idx="891">
                        <c:v>0.89100000000000001</c:v>
                      </c:pt>
                      <c:pt idx="892">
                        <c:v>0.89200000000000002</c:v>
                      </c:pt>
                      <c:pt idx="893">
                        <c:v>0.89300000000000002</c:v>
                      </c:pt>
                      <c:pt idx="894">
                        <c:v>0.89400000000000002</c:v>
                      </c:pt>
                      <c:pt idx="895">
                        <c:v>0.89500000000000002</c:v>
                      </c:pt>
                      <c:pt idx="896">
                        <c:v>0.89600000000000002</c:v>
                      </c:pt>
                      <c:pt idx="897">
                        <c:v>0.89700000000000002</c:v>
                      </c:pt>
                      <c:pt idx="898">
                        <c:v>0.89800000000000002</c:v>
                      </c:pt>
                      <c:pt idx="899">
                        <c:v>0.89900000000000002</c:v>
                      </c:pt>
                      <c:pt idx="900">
                        <c:v>0.9</c:v>
                      </c:pt>
                      <c:pt idx="901">
                        <c:v>0.90100000000000002</c:v>
                      </c:pt>
                      <c:pt idx="902">
                        <c:v>0.90200000000000002</c:v>
                      </c:pt>
                      <c:pt idx="903">
                        <c:v>0.90300000000000002</c:v>
                      </c:pt>
                      <c:pt idx="904">
                        <c:v>0.90400000000000003</c:v>
                      </c:pt>
                      <c:pt idx="905">
                        <c:v>0.90500000000000003</c:v>
                      </c:pt>
                      <c:pt idx="906">
                        <c:v>0.90600000000000003</c:v>
                      </c:pt>
                      <c:pt idx="907">
                        <c:v>0.90700000000000003</c:v>
                      </c:pt>
                      <c:pt idx="908">
                        <c:v>0.90800000000000003</c:v>
                      </c:pt>
                      <c:pt idx="909">
                        <c:v>0.90900000000000003</c:v>
                      </c:pt>
                      <c:pt idx="910">
                        <c:v>0.91</c:v>
                      </c:pt>
                      <c:pt idx="911">
                        <c:v>0.91100000000000003</c:v>
                      </c:pt>
                      <c:pt idx="912">
                        <c:v>0.91200000000000003</c:v>
                      </c:pt>
                      <c:pt idx="913">
                        <c:v>0.91300000000000003</c:v>
                      </c:pt>
                      <c:pt idx="914">
                        <c:v>0.91400000000000003</c:v>
                      </c:pt>
                      <c:pt idx="915">
                        <c:v>0.91500000000000004</c:v>
                      </c:pt>
                      <c:pt idx="916">
                        <c:v>0.91600000000000004</c:v>
                      </c:pt>
                      <c:pt idx="917">
                        <c:v>0.91700000000000004</c:v>
                      </c:pt>
                      <c:pt idx="918">
                        <c:v>0.91800000000000004</c:v>
                      </c:pt>
                      <c:pt idx="919">
                        <c:v>0.91900000000000004</c:v>
                      </c:pt>
                      <c:pt idx="920">
                        <c:v>0.92</c:v>
                      </c:pt>
                      <c:pt idx="921">
                        <c:v>0.92100000000000004</c:v>
                      </c:pt>
                      <c:pt idx="922">
                        <c:v>0.92200000000000004</c:v>
                      </c:pt>
                      <c:pt idx="923">
                        <c:v>0.92300000000000004</c:v>
                      </c:pt>
                      <c:pt idx="924">
                        <c:v>0.92400000000000004</c:v>
                      </c:pt>
                      <c:pt idx="925">
                        <c:v>0.92500000000000004</c:v>
                      </c:pt>
                      <c:pt idx="926">
                        <c:v>0.92600000000000005</c:v>
                      </c:pt>
                      <c:pt idx="927">
                        <c:v>0.92700000000000005</c:v>
                      </c:pt>
                      <c:pt idx="928">
                        <c:v>0.92800000000000005</c:v>
                      </c:pt>
                      <c:pt idx="929">
                        <c:v>0.92900000000000005</c:v>
                      </c:pt>
                      <c:pt idx="930">
                        <c:v>0.93</c:v>
                      </c:pt>
                      <c:pt idx="931">
                        <c:v>0.93100000000000005</c:v>
                      </c:pt>
                      <c:pt idx="932">
                        <c:v>0.93200000000000005</c:v>
                      </c:pt>
                      <c:pt idx="933">
                        <c:v>0.93300000000000005</c:v>
                      </c:pt>
                      <c:pt idx="934">
                        <c:v>0.93400000000000005</c:v>
                      </c:pt>
                      <c:pt idx="935">
                        <c:v>0.93500000000000005</c:v>
                      </c:pt>
                      <c:pt idx="936">
                        <c:v>0.93600000000000005</c:v>
                      </c:pt>
                      <c:pt idx="937">
                        <c:v>0.93700000000000006</c:v>
                      </c:pt>
                      <c:pt idx="938">
                        <c:v>0.93799999999999994</c:v>
                      </c:pt>
                      <c:pt idx="939">
                        <c:v>0.93899999999999995</c:v>
                      </c:pt>
                      <c:pt idx="940">
                        <c:v>0.94</c:v>
                      </c:pt>
                      <c:pt idx="941">
                        <c:v>0.94099999999999995</c:v>
                      </c:pt>
                      <c:pt idx="942">
                        <c:v>0.94199999999999995</c:v>
                      </c:pt>
                      <c:pt idx="943">
                        <c:v>0.94299999999999995</c:v>
                      </c:pt>
                      <c:pt idx="944">
                        <c:v>0.94399999999999995</c:v>
                      </c:pt>
                      <c:pt idx="945">
                        <c:v>0.94499999999999995</c:v>
                      </c:pt>
                      <c:pt idx="946">
                        <c:v>0.94599999999999995</c:v>
                      </c:pt>
                      <c:pt idx="947">
                        <c:v>0.94699999999999995</c:v>
                      </c:pt>
                      <c:pt idx="948">
                        <c:v>0.94799999999999995</c:v>
                      </c:pt>
                      <c:pt idx="949">
                        <c:v>0.94899999999999995</c:v>
                      </c:pt>
                      <c:pt idx="950">
                        <c:v>0.95</c:v>
                      </c:pt>
                      <c:pt idx="951">
                        <c:v>0.95099999999999996</c:v>
                      </c:pt>
                      <c:pt idx="952">
                        <c:v>0.95199999999999996</c:v>
                      </c:pt>
                      <c:pt idx="953">
                        <c:v>0.95299999999999996</c:v>
                      </c:pt>
                      <c:pt idx="954">
                        <c:v>0.95399999999999996</c:v>
                      </c:pt>
                      <c:pt idx="955">
                        <c:v>0.95499999999999996</c:v>
                      </c:pt>
                      <c:pt idx="956">
                        <c:v>0.95599999999999996</c:v>
                      </c:pt>
                      <c:pt idx="957">
                        <c:v>0.95699999999999996</c:v>
                      </c:pt>
                      <c:pt idx="958">
                        <c:v>0.95799999999999996</c:v>
                      </c:pt>
                      <c:pt idx="959">
                        <c:v>0.95899999999999996</c:v>
                      </c:pt>
                      <c:pt idx="960">
                        <c:v>0.96</c:v>
                      </c:pt>
                      <c:pt idx="961">
                        <c:v>0.96099999999999997</c:v>
                      </c:pt>
                      <c:pt idx="962">
                        <c:v>0.96199999999999997</c:v>
                      </c:pt>
                      <c:pt idx="963">
                        <c:v>0.96299999999999997</c:v>
                      </c:pt>
                      <c:pt idx="964">
                        <c:v>0.96399999999999997</c:v>
                      </c:pt>
                      <c:pt idx="965">
                        <c:v>0.96499999999999997</c:v>
                      </c:pt>
                      <c:pt idx="966">
                        <c:v>0.96599999999999997</c:v>
                      </c:pt>
                      <c:pt idx="967">
                        <c:v>0.96699999999999997</c:v>
                      </c:pt>
                      <c:pt idx="968">
                        <c:v>0.96799999999999997</c:v>
                      </c:pt>
                      <c:pt idx="969">
                        <c:v>0.96899999999999997</c:v>
                      </c:pt>
                      <c:pt idx="970">
                        <c:v>0.97</c:v>
                      </c:pt>
                      <c:pt idx="971">
                        <c:v>0.97099999999999997</c:v>
                      </c:pt>
                      <c:pt idx="972">
                        <c:v>0.97199999999999998</c:v>
                      </c:pt>
                      <c:pt idx="973">
                        <c:v>0.97299999999999998</c:v>
                      </c:pt>
                      <c:pt idx="974">
                        <c:v>0.97399999999999998</c:v>
                      </c:pt>
                      <c:pt idx="975">
                        <c:v>0.97499999999999998</c:v>
                      </c:pt>
                      <c:pt idx="976">
                        <c:v>0.97599999999999998</c:v>
                      </c:pt>
                      <c:pt idx="977">
                        <c:v>0.97699999999999998</c:v>
                      </c:pt>
                      <c:pt idx="978">
                        <c:v>0.97799999999999998</c:v>
                      </c:pt>
                      <c:pt idx="979">
                        <c:v>0.97899999999999998</c:v>
                      </c:pt>
                      <c:pt idx="980">
                        <c:v>0.98</c:v>
                      </c:pt>
                      <c:pt idx="981">
                        <c:v>0.98099999999999998</c:v>
                      </c:pt>
                      <c:pt idx="982">
                        <c:v>0.98199999999999998</c:v>
                      </c:pt>
                      <c:pt idx="983">
                        <c:v>0.98299999999999998</c:v>
                      </c:pt>
                      <c:pt idx="984">
                        <c:v>0.98399999999999999</c:v>
                      </c:pt>
                      <c:pt idx="985">
                        <c:v>0.98499999999999999</c:v>
                      </c:pt>
                      <c:pt idx="986">
                        <c:v>0.98599999999999999</c:v>
                      </c:pt>
                      <c:pt idx="987">
                        <c:v>0.98699999999999999</c:v>
                      </c:pt>
                      <c:pt idx="988">
                        <c:v>0.98799999999999999</c:v>
                      </c:pt>
                      <c:pt idx="989">
                        <c:v>0.98899999999999999</c:v>
                      </c:pt>
                      <c:pt idx="990">
                        <c:v>0.99</c:v>
                      </c:pt>
                      <c:pt idx="991">
                        <c:v>0.99099999999999999</c:v>
                      </c:pt>
                      <c:pt idx="992">
                        <c:v>0.99199999999999999</c:v>
                      </c:pt>
                      <c:pt idx="993">
                        <c:v>0.99299999999999999</c:v>
                      </c:pt>
                      <c:pt idx="994">
                        <c:v>0.99399999999999999</c:v>
                      </c:pt>
                      <c:pt idx="995">
                        <c:v>0.995</c:v>
                      </c:pt>
                      <c:pt idx="996">
                        <c:v>0.996</c:v>
                      </c:pt>
                      <c:pt idx="997">
                        <c:v>0.997</c:v>
                      </c:pt>
                      <c:pt idx="998">
                        <c:v>0.998</c:v>
                      </c:pt>
                      <c:pt idx="999">
                        <c:v>0.999</c:v>
                      </c:pt>
                      <c:pt idx="1000">
                        <c:v>1</c:v>
                      </c:pt>
                      <c:pt idx="1001">
                        <c:v>1.0009999999999999</c:v>
                      </c:pt>
                      <c:pt idx="1002">
                        <c:v>1.002</c:v>
                      </c:pt>
                      <c:pt idx="1003">
                        <c:v>1.0029999999999999</c:v>
                      </c:pt>
                      <c:pt idx="1004">
                        <c:v>1.004</c:v>
                      </c:pt>
                      <c:pt idx="1005">
                        <c:v>1.0049999999999999</c:v>
                      </c:pt>
                      <c:pt idx="1006">
                        <c:v>1.006</c:v>
                      </c:pt>
                      <c:pt idx="1007">
                        <c:v>1.0069999999999999</c:v>
                      </c:pt>
                      <c:pt idx="1008">
                        <c:v>1.008</c:v>
                      </c:pt>
                      <c:pt idx="1009">
                        <c:v>1.0089999999999999</c:v>
                      </c:pt>
                      <c:pt idx="1010">
                        <c:v>1.01</c:v>
                      </c:pt>
                      <c:pt idx="1011">
                        <c:v>1.0109999999999999</c:v>
                      </c:pt>
                      <c:pt idx="1012">
                        <c:v>1.012</c:v>
                      </c:pt>
                      <c:pt idx="1013">
                        <c:v>1.0129999999999999</c:v>
                      </c:pt>
                      <c:pt idx="1014">
                        <c:v>1.014</c:v>
                      </c:pt>
                      <c:pt idx="1015">
                        <c:v>1.0149999999999999</c:v>
                      </c:pt>
                      <c:pt idx="1016">
                        <c:v>1.016</c:v>
                      </c:pt>
                      <c:pt idx="1017">
                        <c:v>1.0169999999999999</c:v>
                      </c:pt>
                      <c:pt idx="1018">
                        <c:v>1.018</c:v>
                      </c:pt>
                      <c:pt idx="1019">
                        <c:v>1.0189999999999999</c:v>
                      </c:pt>
                      <c:pt idx="1020">
                        <c:v>1.02</c:v>
                      </c:pt>
                      <c:pt idx="1021">
                        <c:v>1.0209999999999999</c:v>
                      </c:pt>
                      <c:pt idx="1022">
                        <c:v>1.022</c:v>
                      </c:pt>
                      <c:pt idx="1023">
                        <c:v>1.0229999999999999</c:v>
                      </c:pt>
                      <c:pt idx="1024">
                        <c:v>1.024</c:v>
                      </c:pt>
                      <c:pt idx="1025">
                        <c:v>1.0249999999999999</c:v>
                      </c:pt>
                      <c:pt idx="1026">
                        <c:v>1.026</c:v>
                      </c:pt>
                      <c:pt idx="1027">
                        <c:v>1.0269999999999999</c:v>
                      </c:pt>
                      <c:pt idx="1028">
                        <c:v>1.028</c:v>
                      </c:pt>
                      <c:pt idx="1029">
                        <c:v>1.0289999999999999</c:v>
                      </c:pt>
                      <c:pt idx="1030">
                        <c:v>1.03</c:v>
                      </c:pt>
                      <c:pt idx="1031">
                        <c:v>1.0309999999999999</c:v>
                      </c:pt>
                      <c:pt idx="1032">
                        <c:v>1.032</c:v>
                      </c:pt>
                      <c:pt idx="1033">
                        <c:v>1.0329999999999999</c:v>
                      </c:pt>
                      <c:pt idx="1034">
                        <c:v>1.034</c:v>
                      </c:pt>
                      <c:pt idx="1035">
                        <c:v>1.0349999999999999</c:v>
                      </c:pt>
                      <c:pt idx="1036">
                        <c:v>1.036</c:v>
                      </c:pt>
                      <c:pt idx="1037">
                        <c:v>1.0369999999999999</c:v>
                      </c:pt>
                      <c:pt idx="1038">
                        <c:v>1.038</c:v>
                      </c:pt>
                      <c:pt idx="1039">
                        <c:v>1.0389999999999999</c:v>
                      </c:pt>
                      <c:pt idx="1040">
                        <c:v>1.04</c:v>
                      </c:pt>
                      <c:pt idx="1041">
                        <c:v>1.0409999999999999</c:v>
                      </c:pt>
                      <c:pt idx="1042">
                        <c:v>1.042</c:v>
                      </c:pt>
                      <c:pt idx="1043">
                        <c:v>1.0429999999999999</c:v>
                      </c:pt>
                      <c:pt idx="1044">
                        <c:v>1.044</c:v>
                      </c:pt>
                      <c:pt idx="1045">
                        <c:v>1.0449999999999999</c:v>
                      </c:pt>
                      <c:pt idx="1046">
                        <c:v>1.046</c:v>
                      </c:pt>
                      <c:pt idx="1047">
                        <c:v>1.0469999999999999</c:v>
                      </c:pt>
                      <c:pt idx="1048">
                        <c:v>1.048</c:v>
                      </c:pt>
                      <c:pt idx="1049">
                        <c:v>1.0489999999999999</c:v>
                      </c:pt>
                      <c:pt idx="1050">
                        <c:v>1.05</c:v>
                      </c:pt>
                      <c:pt idx="1051">
                        <c:v>1.0509999999999999</c:v>
                      </c:pt>
                      <c:pt idx="1052">
                        <c:v>1.052</c:v>
                      </c:pt>
                      <c:pt idx="1053">
                        <c:v>1.0529999999999999</c:v>
                      </c:pt>
                      <c:pt idx="1054">
                        <c:v>1.054</c:v>
                      </c:pt>
                      <c:pt idx="1055">
                        <c:v>1.0549999999999999</c:v>
                      </c:pt>
                      <c:pt idx="1056">
                        <c:v>1.056</c:v>
                      </c:pt>
                      <c:pt idx="1057">
                        <c:v>1.0569999999999999</c:v>
                      </c:pt>
                      <c:pt idx="1058">
                        <c:v>1.0580000000000001</c:v>
                      </c:pt>
                      <c:pt idx="1059">
                        <c:v>1.0589999999999999</c:v>
                      </c:pt>
                      <c:pt idx="1060">
                        <c:v>1.06</c:v>
                      </c:pt>
                      <c:pt idx="1061">
                        <c:v>1.0609999999999999</c:v>
                      </c:pt>
                      <c:pt idx="1062">
                        <c:v>1.0620000000000001</c:v>
                      </c:pt>
                      <c:pt idx="1063">
                        <c:v>1.0629999999999999</c:v>
                      </c:pt>
                      <c:pt idx="1064">
                        <c:v>1.0640000000000001</c:v>
                      </c:pt>
                      <c:pt idx="1065">
                        <c:v>1.0649999999999999</c:v>
                      </c:pt>
                      <c:pt idx="1066">
                        <c:v>1.0660000000000001</c:v>
                      </c:pt>
                      <c:pt idx="1067">
                        <c:v>1.0669999999999999</c:v>
                      </c:pt>
                      <c:pt idx="1068">
                        <c:v>1.0680000000000001</c:v>
                      </c:pt>
                      <c:pt idx="1069">
                        <c:v>1.069</c:v>
                      </c:pt>
                      <c:pt idx="1070">
                        <c:v>1.07</c:v>
                      </c:pt>
                      <c:pt idx="1071">
                        <c:v>1.071</c:v>
                      </c:pt>
                      <c:pt idx="1072">
                        <c:v>1.0720000000000001</c:v>
                      </c:pt>
                      <c:pt idx="1073">
                        <c:v>1.073</c:v>
                      </c:pt>
                      <c:pt idx="1074">
                        <c:v>1.0740000000000001</c:v>
                      </c:pt>
                      <c:pt idx="1075">
                        <c:v>1.075</c:v>
                      </c:pt>
                      <c:pt idx="1076">
                        <c:v>1.0760000000000001</c:v>
                      </c:pt>
                      <c:pt idx="1077">
                        <c:v>1.077</c:v>
                      </c:pt>
                      <c:pt idx="1078">
                        <c:v>1.0780000000000001</c:v>
                      </c:pt>
                      <c:pt idx="1079">
                        <c:v>1.079</c:v>
                      </c:pt>
                      <c:pt idx="1080">
                        <c:v>1.08</c:v>
                      </c:pt>
                      <c:pt idx="1081">
                        <c:v>1.081</c:v>
                      </c:pt>
                      <c:pt idx="1082">
                        <c:v>1.0820000000000001</c:v>
                      </c:pt>
                      <c:pt idx="1083">
                        <c:v>1.083</c:v>
                      </c:pt>
                      <c:pt idx="1084">
                        <c:v>1.0840000000000001</c:v>
                      </c:pt>
                      <c:pt idx="1085">
                        <c:v>1.085</c:v>
                      </c:pt>
                      <c:pt idx="1086">
                        <c:v>1.0860000000000001</c:v>
                      </c:pt>
                      <c:pt idx="1087">
                        <c:v>1.087</c:v>
                      </c:pt>
                      <c:pt idx="1088">
                        <c:v>1.0880000000000001</c:v>
                      </c:pt>
                      <c:pt idx="1089">
                        <c:v>1.089</c:v>
                      </c:pt>
                      <c:pt idx="1090">
                        <c:v>1.0900000000000001</c:v>
                      </c:pt>
                      <c:pt idx="1091">
                        <c:v>1.091</c:v>
                      </c:pt>
                      <c:pt idx="1092">
                        <c:v>1.0920000000000001</c:v>
                      </c:pt>
                      <c:pt idx="1093">
                        <c:v>1.093</c:v>
                      </c:pt>
                      <c:pt idx="1094">
                        <c:v>1.0940000000000001</c:v>
                      </c:pt>
                      <c:pt idx="1095">
                        <c:v>1.095</c:v>
                      </c:pt>
                      <c:pt idx="1096">
                        <c:v>1.0960000000000001</c:v>
                      </c:pt>
                      <c:pt idx="1097">
                        <c:v>1.097</c:v>
                      </c:pt>
                      <c:pt idx="1098">
                        <c:v>1.0980000000000001</c:v>
                      </c:pt>
                      <c:pt idx="1099">
                        <c:v>1.099</c:v>
                      </c:pt>
                      <c:pt idx="1100">
                        <c:v>1.1000000000000001</c:v>
                      </c:pt>
                      <c:pt idx="1101">
                        <c:v>1.101</c:v>
                      </c:pt>
                      <c:pt idx="1102">
                        <c:v>1.1020000000000001</c:v>
                      </c:pt>
                      <c:pt idx="1103">
                        <c:v>1.103</c:v>
                      </c:pt>
                      <c:pt idx="1104">
                        <c:v>1.1040000000000001</c:v>
                      </c:pt>
                      <c:pt idx="1105">
                        <c:v>1.105</c:v>
                      </c:pt>
                      <c:pt idx="1106">
                        <c:v>1.1060000000000001</c:v>
                      </c:pt>
                      <c:pt idx="1107">
                        <c:v>1.107</c:v>
                      </c:pt>
                      <c:pt idx="1108">
                        <c:v>1.1080000000000001</c:v>
                      </c:pt>
                      <c:pt idx="1109">
                        <c:v>1.109</c:v>
                      </c:pt>
                      <c:pt idx="1110">
                        <c:v>1.1100000000000001</c:v>
                      </c:pt>
                      <c:pt idx="1111">
                        <c:v>1.111</c:v>
                      </c:pt>
                      <c:pt idx="1112">
                        <c:v>1.1120000000000001</c:v>
                      </c:pt>
                      <c:pt idx="1113">
                        <c:v>1.113</c:v>
                      </c:pt>
                      <c:pt idx="1114">
                        <c:v>1.1140000000000001</c:v>
                      </c:pt>
                      <c:pt idx="1115">
                        <c:v>1.115</c:v>
                      </c:pt>
                      <c:pt idx="1116">
                        <c:v>1.1160000000000001</c:v>
                      </c:pt>
                      <c:pt idx="1117">
                        <c:v>1.117</c:v>
                      </c:pt>
                      <c:pt idx="1118">
                        <c:v>1.1180000000000001</c:v>
                      </c:pt>
                      <c:pt idx="1119">
                        <c:v>1.119</c:v>
                      </c:pt>
                      <c:pt idx="1120">
                        <c:v>1.1200000000000001</c:v>
                      </c:pt>
                      <c:pt idx="1121">
                        <c:v>1.121</c:v>
                      </c:pt>
                      <c:pt idx="1122">
                        <c:v>1.1220000000000001</c:v>
                      </c:pt>
                      <c:pt idx="1123">
                        <c:v>1.123</c:v>
                      </c:pt>
                      <c:pt idx="1124">
                        <c:v>1.1240000000000001</c:v>
                      </c:pt>
                      <c:pt idx="1125">
                        <c:v>1.125</c:v>
                      </c:pt>
                      <c:pt idx="1126">
                        <c:v>1.1259999999999999</c:v>
                      </c:pt>
                      <c:pt idx="1127">
                        <c:v>1.127</c:v>
                      </c:pt>
                      <c:pt idx="1128">
                        <c:v>1.1279999999999999</c:v>
                      </c:pt>
                      <c:pt idx="1129">
                        <c:v>1.129</c:v>
                      </c:pt>
                      <c:pt idx="1130">
                        <c:v>1.1299999999999999</c:v>
                      </c:pt>
                      <c:pt idx="1131">
                        <c:v>1.131</c:v>
                      </c:pt>
                      <c:pt idx="1132">
                        <c:v>1.1319999999999999</c:v>
                      </c:pt>
                      <c:pt idx="1133">
                        <c:v>1.133</c:v>
                      </c:pt>
                      <c:pt idx="1134">
                        <c:v>1.1339999999999999</c:v>
                      </c:pt>
                      <c:pt idx="1135">
                        <c:v>1.135</c:v>
                      </c:pt>
                      <c:pt idx="1136">
                        <c:v>1.1359999999999999</c:v>
                      </c:pt>
                      <c:pt idx="1137">
                        <c:v>1.137</c:v>
                      </c:pt>
                      <c:pt idx="1138">
                        <c:v>1.1379999999999999</c:v>
                      </c:pt>
                      <c:pt idx="1139">
                        <c:v>1.139</c:v>
                      </c:pt>
                      <c:pt idx="1140">
                        <c:v>1.1399999999999999</c:v>
                      </c:pt>
                      <c:pt idx="1141">
                        <c:v>1.141</c:v>
                      </c:pt>
                      <c:pt idx="1142">
                        <c:v>1.1419999999999999</c:v>
                      </c:pt>
                      <c:pt idx="1143">
                        <c:v>1.143</c:v>
                      </c:pt>
                      <c:pt idx="1144">
                        <c:v>1.1439999999999999</c:v>
                      </c:pt>
                      <c:pt idx="1145">
                        <c:v>1.145</c:v>
                      </c:pt>
                      <c:pt idx="1146">
                        <c:v>1.1459999999999999</c:v>
                      </c:pt>
                      <c:pt idx="1147">
                        <c:v>1.147</c:v>
                      </c:pt>
                      <c:pt idx="1148">
                        <c:v>1.1479999999999999</c:v>
                      </c:pt>
                      <c:pt idx="1149">
                        <c:v>1.149</c:v>
                      </c:pt>
                      <c:pt idx="1150">
                        <c:v>1.1499999999999999</c:v>
                      </c:pt>
                      <c:pt idx="1151">
                        <c:v>1.151</c:v>
                      </c:pt>
                      <c:pt idx="1152">
                        <c:v>1.1519999999999999</c:v>
                      </c:pt>
                      <c:pt idx="1153">
                        <c:v>1.153</c:v>
                      </c:pt>
                      <c:pt idx="1154">
                        <c:v>1.1539999999999999</c:v>
                      </c:pt>
                      <c:pt idx="1155">
                        <c:v>1.155</c:v>
                      </c:pt>
                      <c:pt idx="1156">
                        <c:v>1.1559999999999999</c:v>
                      </c:pt>
                      <c:pt idx="1157">
                        <c:v>1.157</c:v>
                      </c:pt>
                      <c:pt idx="1158">
                        <c:v>1.1579999999999999</c:v>
                      </c:pt>
                      <c:pt idx="1159">
                        <c:v>1.159</c:v>
                      </c:pt>
                      <c:pt idx="1160">
                        <c:v>1.1599999999999999</c:v>
                      </c:pt>
                      <c:pt idx="1161">
                        <c:v>1.161</c:v>
                      </c:pt>
                      <c:pt idx="1162">
                        <c:v>1.1619999999999999</c:v>
                      </c:pt>
                      <c:pt idx="1163">
                        <c:v>1.163</c:v>
                      </c:pt>
                      <c:pt idx="1164">
                        <c:v>1.1639999999999999</c:v>
                      </c:pt>
                      <c:pt idx="1165">
                        <c:v>1.165</c:v>
                      </c:pt>
                      <c:pt idx="1166">
                        <c:v>1.1659999999999999</c:v>
                      </c:pt>
                      <c:pt idx="1167">
                        <c:v>1.167</c:v>
                      </c:pt>
                      <c:pt idx="1168">
                        <c:v>1.1679999999999999</c:v>
                      </c:pt>
                      <c:pt idx="1169">
                        <c:v>1.169</c:v>
                      </c:pt>
                      <c:pt idx="1170">
                        <c:v>1.17</c:v>
                      </c:pt>
                      <c:pt idx="1171">
                        <c:v>1.171</c:v>
                      </c:pt>
                      <c:pt idx="1172">
                        <c:v>1.1719999999999999</c:v>
                      </c:pt>
                      <c:pt idx="1173">
                        <c:v>1.173</c:v>
                      </c:pt>
                      <c:pt idx="1174">
                        <c:v>1.1739999999999999</c:v>
                      </c:pt>
                      <c:pt idx="1175">
                        <c:v>1.175</c:v>
                      </c:pt>
                      <c:pt idx="1176">
                        <c:v>1.1759999999999999</c:v>
                      </c:pt>
                      <c:pt idx="1177">
                        <c:v>1.177</c:v>
                      </c:pt>
                      <c:pt idx="1178">
                        <c:v>1.1779999999999999</c:v>
                      </c:pt>
                      <c:pt idx="1179">
                        <c:v>1.179</c:v>
                      </c:pt>
                      <c:pt idx="1180">
                        <c:v>1.18</c:v>
                      </c:pt>
                      <c:pt idx="1181">
                        <c:v>1.181</c:v>
                      </c:pt>
                      <c:pt idx="1182">
                        <c:v>1.1819999999999999</c:v>
                      </c:pt>
                      <c:pt idx="1183">
                        <c:v>1.1830000000000001</c:v>
                      </c:pt>
                      <c:pt idx="1184">
                        <c:v>1.1839999999999999</c:v>
                      </c:pt>
                      <c:pt idx="1185">
                        <c:v>1.1850000000000001</c:v>
                      </c:pt>
                      <c:pt idx="1186">
                        <c:v>1.1859999999999999</c:v>
                      </c:pt>
                      <c:pt idx="1187">
                        <c:v>1.1870000000000001</c:v>
                      </c:pt>
                      <c:pt idx="1188">
                        <c:v>1.1879999999999999</c:v>
                      </c:pt>
                      <c:pt idx="1189">
                        <c:v>1.1890000000000001</c:v>
                      </c:pt>
                      <c:pt idx="1190">
                        <c:v>1.19</c:v>
                      </c:pt>
                      <c:pt idx="1191">
                        <c:v>1.1910000000000001</c:v>
                      </c:pt>
                      <c:pt idx="1192">
                        <c:v>1.1919999999999999</c:v>
                      </c:pt>
                      <c:pt idx="1193">
                        <c:v>1.1930000000000001</c:v>
                      </c:pt>
                      <c:pt idx="1194">
                        <c:v>1.194</c:v>
                      </c:pt>
                      <c:pt idx="1195">
                        <c:v>1.1950000000000001</c:v>
                      </c:pt>
                      <c:pt idx="1196">
                        <c:v>1.196</c:v>
                      </c:pt>
                      <c:pt idx="1197">
                        <c:v>1.1970000000000001</c:v>
                      </c:pt>
                      <c:pt idx="1198">
                        <c:v>1.198</c:v>
                      </c:pt>
                      <c:pt idx="1199">
                        <c:v>1.1990000000000001</c:v>
                      </c:pt>
                      <c:pt idx="1200">
                        <c:v>1.2</c:v>
                      </c:pt>
                      <c:pt idx="1201">
                        <c:v>1.2010000000000001</c:v>
                      </c:pt>
                      <c:pt idx="1202">
                        <c:v>1.202</c:v>
                      </c:pt>
                      <c:pt idx="1203">
                        <c:v>1.2030000000000001</c:v>
                      </c:pt>
                      <c:pt idx="1204">
                        <c:v>1.204</c:v>
                      </c:pt>
                      <c:pt idx="1205">
                        <c:v>1.2050000000000001</c:v>
                      </c:pt>
                      <c:pt idx="1206">
                        <c:v>1.206</c:v>
                      </c:pt>
                      <c:pt idx="1207">
                        <c:v>1.2070000000000001</c:v>
                      </c:pt>
                      <c:pt idx="1208">
                        <c:v>1.208</c:v>
                      </c:pt>
                      <c:pt idx="1209">
                        <c:v>1.2090000000000001</c:v>
                      </c:pt>
                      <c:pt idx="1210">
                        <c:v>1.21</c:v>
                      </c:pt>
                      <c:pt idx="1211">
                        <c:v>1.2110000000000001</c:v>
                      </c:pt>
                      <c:pt idx="1212">
                        <c:v>1.212</c:v>
                      </c:pt>
                      <c:pt idx="1213">
                        <c:v>1.2130000000000001</c:v>
                      </c:pt>
                      <c:pt idx="1214">
                        <c:v>1.214</c:v>
                      </c:pt>
                      <c:pt idx="1215">
                        <c:v>1.2150000000000001</c:v>
                      </c:pt>
                      <c:pt idx="1216">
                        <c:v>1.216</c:v>
                      </c:pt>
                      <c:pt idx="1217">
                        <c:v>1.2170000000000001</c:v>
                      </c:pt>
                      <c:pt idx="1218">
                        <c:v>1.218</c:v>
                      </c:pt>
                      <c:pt idx="1219">
                        <c:v>1.2190000000000001</c:v>
                      </c:pt>
                      <c:pt idx="1220">
                        <c:v>1.22</c:v>
                      </c:pt>
                      <c:pt idx="1221">
                        <c:v>1.2210000000000001</c:v>
                      </c:pt>
                      <c:pt idx="1222">
                        <c:v>1.222</c:v>
                      </c:pt>
                      <c:pt idx="1223">
                        <c:v>1.2230000000000001</c:v>
                      </c:pt>
                      <c:pt idx="1224">
                        <c:v>1.224</c:v>
                      </c:pt>
                      <c:pt idx="1225">
                        <c:v>1.2250000000000001</c:v>
                      </c:pt>
                      <c:pt idx="1226">
                        <c:v>1.226</c:v>
                      </c:pt>
                      <c:pt idx="1227">
                        <c:v>1.2270000000000001</c:v>
                      </c:pt>
                      <c:pt idx="1228">
                        <c:v>1.228</c:v>
                      </c:pt>
                      <c:pt idx="1229">
                        <c:v>1.2290000000000001</c:v>
                      </c:pt>
                      <c:pt idx="1230">
                        <c:v>1.23</c:v>
                      </c:pt>
                      <c:pt idx="1231">
                        <c:v>1.2310000000000001</c:v>
                      </c:pt>
                      <c:pt idx="1232">
                        <c:v>1.232</c:v>
                      </c:pt>
                      <c:pt idx="1233">
                        <c:v>1.2330000000000001</c:v>
                      </c:pt>
                      <c:pt idx="1234">
                        <c:v>1.234</c:v>
                      </c:pt>
                      <c:pt idx="1235">
                        <c:v>1.2350000000000001</c:v>
                      </c:pt>
                      <c:pt idx="1236">
                        <c:v>1.236</c:v>
                      </c:pt>
                      <c:pt idx="1237">
                        <c:v>1.2370000000000001</c:v>
                      </c:pt>
                      <c:pt idx="1238">
                        <c:v>1.238</c:v>
                      </c:pt>
                      <c:pt idx="1239">
                        <c:v>1.2390000000000001</c:v>
                      </c:pt>
                      <c:pt idx="1240">
                        <c:v>1.24</c:v>
                      </c:pt>
                      <c:pt idx="1241">
                        <c:v>1.2410000000000001</c:v>
                      </c:pt>
                      <c:pt idx="1242">
                        <c:v>1.242</c:v>
                      </c:pt>
                      <c:pt idx="1243">
                        <c:v>1.2430000000000001</c:v>
                      </c:pt>
                      <c:pt idx="1244">
                        <c:v>1.244</c:v>
                      </c:pt>
                      <c:pt idx="1245">
                        <c:v>1.2450000000000001</c:v>
                      </c:pt>
                      <c:pt idx="1246">
                        <c:v>1.246</c:v>
                      </c:pt>
                      <c:pt idx="1247">
                        <c:v>1.2470000000000001</c:v>
                      </c:pt>
                      <c:pt idx="1248">
                        <c:v>1.248</c:v>
                      </c:pt>
                      <c:pt idx="1249">
                        <c:v>1.2490000000000001</c:v>
                      </c:pt>
                      <c:pt idx="1250">
                        <c:v>1.25</c:v>
                      </c:pt>
                      <c:pt idx="1251">
                        <c:v>1.2509999999999999</c:v>
                      </c:pt>
                      <c:pt idx="1252">
                        <c:v>1.252</c:v>
                      </c:pt>
                      <c:pt idx="1253">
                        <c:v>1.2529999999999999</c:v>
                      </c:pt>
                      <c:pt idx="1254">
                        <c:v>1.254</c:v>
                      </c:pt>
                      <c:pt idx="1255">
                        <c:v>1.2549999999999999</c:v>
                      </c:pt>
                      <c:pt idx="1256">
                        <c:v>1.256</c:v>
                      </c:pt>
                      <c:pt idx="1257">
                        <c:v>1.2569999999999999</c:v>
                      </c:pt>
                      <c:pt idx="1258">
                        <c:v>1.258</c:v>
                      </c:pt>
                      <c:pt idx="1259">
                        <c:v>1.2589999999999999</c:v>
                      </c:pt>
                      <c:pt idx="1260">
                        <c:v>1.26</c:v>
                      </c:pt>
                      <c:pt idx="1261">
                        <c:v>1.2609999999999999</c:v>
                      </c:pt>
                      <c:pt idx="1262">
                        <c:v>1.262</c:v>
                      </c:pt>
                      <c:pt idx="1263">
                        <c:v>1.2629999999999999</c:v>
                      </c:pt>
                      <c:pt idx="1264">
                        <c:v>1.264</c:v>
                      </c:pt>
                      <c:pt idx="1265">
                        <c:v>1.2649999999999999</c:v>
                      </c:pt>
                      <c:pt idx="1266">
                        <c:v>1.266</c:v>
                      </c:pt>
                      <c:pt idx="1267">
                        <c:v>1.2669999999999999</c:v>
                      </c:pt>
                      <c:pt idx="1268">
                        <c:v>1.268</c:v>
                      </c:pt>
                      <c:pt idx="1269">
                        <c:v>1.2689999999999999</c:v>
                      </c:pt>
                      <c:pt idx="1270">
                        <c:v>1.27</c:v>
                      </c:pt>
                      <c:pt idx="1271">
                        <c:v>1.2709999999999999</c:v>
                      </c:pt>
                      <c:pt idx="1272">
                        <c:v>1.272</c:v>
                      </c:pt>
                      <c:pt idx="1273">
                        <c:v>1.2729999999999999</c:v>
                      </c:pt>
                      <c:pt idx="1274">
                        <c:v>1.274</c:v>
                      </c:pt>
                      <c:pt idx="1275">
                        <c:v>1.2749999999999999</c:v>
                      </c:pt>
                      <c:pt idx="1276">
                        <c:v>1.276</c:v>
                      </c:pt>
                      <c:pt idx="1277">
                        <c:v>1.2769999999999999</c:v>
                      </c:pt>
                      <c:pt idx="1278">
                        <c:v>1.278</c:v>
                      </c:pt>
                      <c:pt idx="1279">
                        <c:v>1.2789999999999999</c:v>
                      </c:pt>
                      <c:pt idx="1280">
                        <c:v>1.28</c:v>
                      </c:pt>
                      <c:pt idx="1281">
                        <c:v>1.2809999999999999</c:v>
                      </c:pt>
                      <c:pt idx="1282">
                        <c:v>1.282</c:v>
                      </c:pt>
                      <c:pt idx="1283">
                        <c:v>1.2829999999999999</c:v>
                      </c:pt>
                      <c:pt idx="1284">
                        <c:v>1.284</c:v>
                      </c:pt>
                      <c:pt idx="1285">
                        <c:v>1.2849999999999999</c:v>
                      </c:pt>
                      <c:pt idx="1286">
                        <c:v>1.286</c:v>
                      </c:pt>
                      <c:pt idx="1287">
                        <c:v>1.2869999999999999</c:v>
                      </c:pt>
                      <c:pt idx="1288">
                        <c:v>1.288</c:v>
                      </c:pt>
                      <c:pt idx="1289">
                        <c:v>1.2889999999999999</c:v>
                      </c:pt>
                      <c:pt idx="1290">
                        <c:v>1.29</c:v>
                      </c:pt>
                      <c:pt idx="1291">
                        <c:v>1.2909999999999999</c:v>
                      </c:pt>
                      <c:pt idx="1292">
                        <c:v>1.292</c:v>
                      </c:pt>
                      <c:pt idx="1293">
                        <c:v>1.2929999999999999</c:v>
                      </c:pt>
                      <c:pt idx="1294">
                        <c:v>1.294</c:v>
                      </c:pt>
                      <c:pt idx="1295">
                        <c:v>1.2949999999999999</c:v>
                      </c:pt>
                      <c:pt idx="1296">
                        <c:v>1.296</c:v>
                      </c:pt>
                      <c:pt idx="1297">
                        <c:v>1.2969999999999999</c:v>
                      </c:pt>
                      <c:pt idx="1298">
                        <c:v>1.298</c:v>
                      </c:pt>
                      <c:pt idx="1299">
                        <c:v>1.2989999999999999</c:v>
                      </c:pt>
                      <c:pt idx="1300">
                        <c:v>1.3</c:v>
                      </c:pt>
                      <c:pt idx="1301">
                        <c:v>1.3009999999999999</c:v>
                      </c:pt>
                      <c:pt idx="1302">
                        <c:v>1.302</c:v>
                      </c:pt>
                      <c:pt idx="1303">
                        <c:v>1.3029999999999999</c:v>
                      </c:pt>
                      <c:pt idx="1304">
                        <c:v>1.304</c:v>
                      </c:pt>
                      <c:pt idx="1305">
                        <c:v>1.3049999999999999</c:v>
                      </c:pt>
                      <c:pt idx="1306">
                        <c:v>1.306</c:v>
                      </c:pt>
                      <c:pt idx="1307">
                        <c:v>1.3069999999999999</c:v>
                      </c:pt>
                      <c:pt idx="1308">
                        <c:v>1.3080000000000001</c:v>
                      </c:pt>
                      <c:pt idx="1309">
                        <c:v>1.3089999999999999</c:v>
                      </c:pt>
                      <c:pt idx="1310">
                        <c:v>1.31</c:v>
                      </c:pt>
                      <c:pt idx="1311">
                        <c:v>1.3109999999999999</c:v>
                      </c:pt>
                      <c:pt idx="1312">
                        <c:v>1.3120000000000001</c:v>
                      </c:pt>
                      <c:pt idx="1313">
                        <c:v>1.3129999999999999</c:v>
                      </c:pt>
                      <c:pt idx="1314">
                        <c:v>1.3140000000000001</c:v>
                      </c:pt>
                      <c:pt idx="1315">
                        <c:v>1.3149999999999999</c:v>
                      </c:pt>
                      <c:pt idx="1316">
                        <c:v>1.3160000000000001</c:v>
                      </c:pt>
                      <c:pt idx="1317">
                        <c:v>1.3169999999999999</c:v>
                      </c:pt>
                      <c:pt idx="1318">
                        <c:v>1.3180000000000001</c:v>
                      </c:pt>
                      <c:pt idx="1319">
                        <c:v>1.319</c:v>
                      </c:pt>
                      <c:pt idx="1320">
                        <c:v>1.32</c:v>
                      </c:pt>
                      <c:pt idx="1321">
                        <c:v>1.321</c:v>
                      </c:pt>
                      <c:pt idx="1322">
                        <c:v>1.3220000000000001</c:v>
                      </c:pt>
                      <c:pt idx="1323">
                        <c:v>1.323</c:v>
                      </c:pt>
                      <c:pt idx="1324">
                        <c:v>1.3240000000000001</c:v>
                      </c:pt>
                      <c:pt idx="1325">
                        <c:v>1.325</c:v>
                      </c:pt>
                      <c:pt idx="1326">
                        <c:v>1.3260000000000001</c:v>
                      </c:pt>
                      <c:pt idx="1327">
                        <c:v>1.327</c:v>
                      </c:pt>
                      <c:pt idx="1328">
                        <c:v>1.3280000000000001</c:v>
                      </c:pt>
                      <c:pt idx="1329">
                        <c:v>1.329</c:v>
                      </c:pt>
                      <c:pt idx="1330">
                        <c:v>1.33</c:v>
                      </c:pt>
                      <c:pt idx="1331">
                        <c:v>1.331</c:v>
                      </c:pt>
                      <c:pt idx="1332">
                        <c:v>1.3320000000000001</c:v>
                      </c:pt>
                      <c:pt idx="1333">
                        <c:v>1.333</c:v>
                      </c:pt>
                      <c:pt idx="1334">
                        <c:v>1.3340000000000001</c:v>
                      </c:pt>
                      <c:pt idx="1335">
                        <c:v>1.335</c:v>
                      </c:pt>
                      <c:pt idx="1336">
                        <c:v>1.3360000000000001</c:v>
                      </c:pt>
                      <c:pt idx="1337">
                        <c:v>1.337</c:v>
                      </c:pt>
                      <c:pt idx="1338">
                        <c:v>1.3380000000000001</c:v>
                      </c:pt>
                      <c:pt idx="1339">
                        <c:v>1.339</c:v>
                      </c:pt>
                      <c:pt idx="1340">
                        <c:v>1.34</c:v>
                      </c:pt>
                      <c:pt idx="1341">
                        <c:v>1.341</c:v>
                      </c:pt>
                      <c:pt idx="1342">
                        <c:v>1.3420000000000001</c:v>
                      </c:pt>
                      <c:pt idx="1343">
                        <c:v>1.343</c:v>
                      </c:pt>
                      <c:pt idx="1344">
                        <c:v>1.3440000000000001</c:v>
                      </c:pt>
                      <c:pt idx="1345">
                        <c:v>1.345</c:v>
                      </c:pt>
                      <c:pt idx="1346">
                        <c:v>1.3460000000000001</c:v>
                      </c:pt>
                      <c:pt idx="1347">
                        <c:v>1.347</c:v>
                      </c:pt>
                      <c:pt idx="1348">
                        <c:v>1.3480000000000001</c:v>
                      </c:pt>
                      <c:pt idx="1349">
                        <c:v>1.349</c:v>
                      </c:pt>
                      <c:pt idx="1350">
                        <c:v>1.35</c:v>
                      </c:pt>
                      <c:pt idx="1351">
                        <c:v>1.351</c:v>
                      </c:pt>
                      <c:pt idx="1352">
                        <c:v>1.3520000000000001</c:v>
                      </c:pt>
                      <c:pt idx="1353">
                        <c:v>1.353</c:v>
                      </c:pt>
                      <c:pt idx="1354">
                        <c:v>1.3540000000000001</c:v>
                      </c:pt>
                      <c:pt idx="1355">
                        <c:v>1.355</c:v>
                      </c:pt>
                      <c:pt idx="1356">
                        <c:v>1.3560000000000001</c:v>
                      </c:pt>
                      <c:pt idx="1357">
                        <c:v>1.357</c:v>
                      </c:pt>
                      <c:pt idx="1358">
                        <c:v>1.3580000000000001</c:v>
                      </c:pt>
                      <c:pt idx="1359">
                        <c:v>1.359</c:v>
                      </c:pt>
                      <c:pt idx="1360">
                        <c:v>1.36</c:v>
                      </c:pt>
                      <c:pt idx="1361">
                        <c:v>1.361</c:v>
                      </c:pt>
                      <c:pt idx="1362">
                        <c:v>1.3620000000000001</c:v>
                      </c:pt>
                      <c:pt idx="1363">
                        <c:v>1.363</c:v>
                      </c:pt>
                      <c:pt idx="1364">
                        <c:v>1.3640000000000001</c:v>
                      </c:pt>
                      <c:pt idx="1365">
                        <c:v>1.365</c:v>
                      </c:pt>
                      <c:pt idx="1366">
                        <c:v>1.3660000000000001</c:v>
                      </c:pt>
                      <c:pt idx="1367">
                        <c:v>1.367</c:v>
                      </c:pt>
                      <c:pt idx="1368">
                        <c:v>1.3680000000000001</c:v>
                      </c:pt>
                      <c:pt idx="1369">
                        <c:v>1.369</c:v>
                      </c:pt>
                      <c:pt idx="1370">
                        <c:v>1.37</c:v>
                      </c:pt>
                      <c:pt idx="1371">
                        <c:v>1.371</c:v>
                      </c:pt>
                      <c:pt idx="1372">
                        <c:v>1.3720000000000001</c:v>
                      </c:pt>
                      <c:pt idx="1373">
                        <c:v>1.373</c:v>
                      </c:pt>
                      <c:pt idx="1374">
                        <c:v>1.3740000000000001</c:v>
                      </c:pt>
                      <c:pt idx="1375">
                        <c:v>1.375</c:v>
                      </c:pt>
                      <c:pt idx="1376">
                        <c:v>1.3759999999999999</c:v>
                      </c:pt>
                      <c:pt idx="1377">
                        <c:v>1.377</c:v>
                      </c:pt>
                      <c:pt idx="1378">
                        <c:v>1.3779999999999999</c:v>
                      </c:pt>
                      <c:pt idx="1379">
                        <c:v>1.379</c:v>
                      </c:pt>
                      <c:pt idx="1380">
                        <c:v>1.38</c:v>
                      </c:pt>
                      <c:pt idx="1381">
                        <c:v>1.381</c:v>
                      </c:pt>
                      <c:pt idx="1382">
                        <c:v>1.3819999999999999</c:v>
                      </c:pt>
                      <c:pt idx="1383">
                        <c:v>1.383</c:v>
                      </c:pt>
                      <c:pt idx="1384">
                        <c:v>1.3839999999999999</c:v>
                      </c:pt>
                      <c:pt idx="1385">
                        <c:v>1.385</c:v>
                      </c:pt>
                      <c:pt idx="1386">
                        <c:v>1.3859999999999999</c:v>
                      </c:pt>
                      <c:pt idx="1387">
                        <c:v>1.387</c:v>
                      </c:pt>
                      <c:pt idx="1388">
                        <c:v>1.3879999999999999</c:v>
                      </c:pt>
                      <c:pt idx="1389">
                        <c:v>1.389</c:v>
                      </c:pt>
                      <c:pt idx="1390">
                        <c:v>1.39</c:v>
                      </c:pt>
                      <c:pt idx="1391">
                        <c:v>1.391</c:v>
                      </c:pt>
                      <c:pt idx="1392">
                        <c:v>1.3919999999999999</c:v>
                      </c:pt>
                      <c:pt idx="1393">
                        <c:v>1.393</c:v>
                      </c:pt>
                      <c:pt idx="1394">
                        <c:v>1.3939999999999999</c:v>
                      </c:pt>
                      <c:pt idx="1395">
                        <c:v>1.395</c:v>
                      </c:pt>
                      <c:pt idx="1396">
                        <c:v>1.3959999999999999</c:v>
                      </c:pt>
                      <c:pt idx="1397">
                        <c:v>1.397</c:v>
                      </c:pt>
                      <c:pt idx="1398">
                        <c:v>1.3979999999999999</c:v>
                      </c:pt>
                      <c:pt idx="1399">
                        <c:v>1.399</c:v>
                      </c:pt>
                      <c:pt idx="1400">
                        <c:v>1.4</c:v>
                      </c:pt>
                      <c:pt idx="1401">
                        <c:v>1.401</c:v>
                      </c:pt>
                      <c:pt idx="1402">
                        <c:v>1.4019999999999999</c:v>
                      </c:pt>
                      <c:pt idx="1403">
                        <c:v>1.403</c:v>
                      </c:pt>
                      <c:pt idx="1404">
                        <c:v>1.4039999999999999</c:v>
                      </c:pt>
                      <c:pt idx="1405">
                        <c:v>1.405</c:v>
                      </c:pt>
                      <c:pt idx="1406">
                        <c:v>1.4059999999999999</c:v>
                      </c:pt>
                      <c:pt idx="1407">
                        <c:v>1.407</c:v>
                      </c:pt>
                      <c:pt idx="1408">
                        <c:v>1.4079999999999999</c:v>
                      </c:pt>
                      <c:pt idx="1409">
                        <c:v>1.409</c:v>
                      </c:pt>
                      <c:pt idx="1410">
                        <c:v>1.41</c:v>
                      </c:pt>
                      <c:pt idx="1411">
                        <c:v>1.411</c:v>
                      </c:pt>
                      <c:pt idx="1412">
                        <c:v>1.4119999999999999</c:v>
                      </c:pt>
                      <c:pt idx="1413">
                        <c:v>1.413</c:v>
                      </c:pt>
                      <c:pt idx="1414">
                        <c:v>1.4139999999999999</c:v>
                      </c:pt>
                      <c:pt idx="1415">
                        <c:v>1.415</c:v>
                      </c:pt>
                      <c:pt idx="1416">
                        <c:v>1.4159999999999999</c:v>
                      </c:pt>
                      <c:pt idx="1417">
                        <c:v>1.417</c:v>
                      </c:pt>
                      <c:pt idx="1418">
                        <c:v>1.4179999999999999</c:v>
                      </c:pt>
                      <c:pt idx="1419">
                        <c:v>1.419</c:v>
                      </c:pt>
                      <c:pt idx="1420">
                        <c:v>1.42</c:v>
                      </c:pt>
                      <c:pt idx="1421">
                        <c:v>1.421</c:v>
                      </c:pt>
                      <c:pt idx="1422">
                        <c:v>1.4219999999999999</c:v>
                      </c:pt>
                      <c:pt idx="1423">
                        <c:v>1.423</c:v>
                      </c:pt>
                      <c:pt idx="1424">
                        <c:v>1.4239999999999999</c:v>
                      </c:pt>
                      <c:pt idx="1425">
                        <c:v>1.425</c:v>
                      </c:pt>
                      <c:pt idx="1426">
                        <c:v>1.4259999999999999</c:v>
                      </c:pt>
                      <c:pt idx="1427">
                        <c:v>1.427</c:v>
                      </c:pt>
                      <c:pt idx="1428">
                        <c:v>1.4279999999999999</c:v>
                      </c:pt>
                      <c:pt idx="1429">
                        <c:v>1.429</c:v>
                      </c:pt>
                      <c:pt idx="1430">
                        <c:v>1.43</c:v>
                      </c:pt>
                      <c:pt idx="1431">
                        <c:v>1.431</c:v>
                      </c:pt>
                      <c:pt idx="1432">
                        <c:v>1.4319999999999999</c:v>
                      </c:pt>
                      <c:pt idx="1433">
                        <c:v>1.4330000000000001</c:v>
                      </c:pt>
                      <c:pt idx="1434">
                        <c:v>1.4339999999999999</c:v>
                      </c:pt>
                      <c:pt idx="1435">
                        <c:v>1.4350000000000001</c:v>
                      </c:pt>
                      <c:pt idx="1436">
                        <c:v>1.4359999999999999</c:v>
                      </c:pt>
                      <c:pt idx="1437">
                        <c:v>1.4370000000000001</c:v>
                      </c:pt>
                      <c:pt idx="1438">
                        <c:v>1.4379999999999999</c:v>
                      </c:pt>
                      <c:pt idx="1439">
                        <c:v>1.4390000000000001</c:v>
                      </c:pt>
                      <c:pt idx="1440">
                        <c:v>1.44</c:v>
                      </c:pt>
                      <c:pt idx="1441">
                        <c:v>1.4410000000000001</c:v>
                      </c:pt>
                      <c:pt idx="1442">
                        <c:v>1.4419999999999999</c:v>
                      </c:pt>
                      <c:pt idx="1443">
                        <c:v>1.4430000000000001</c:v>
                      </c:pt>
                      <c:pt idx="1444">
                        <c:v>1.444</c:v>
                      </c:pt>
                      <c:pt idx="1445">
                        <c:v>1.4450000000000001</c:v>
                      </c:pt>
                      <c:pt idx="1446">
                        <c:v>1.446</c:v>
                      </c:pt>
                      <c:pt idx="1447">
                        <c:v>1.4470000000000001</c:v>
                      </c:pt>
                      <c:pt idx="1448">
                        <c:v>1.448</c:v>
                      </c:pt>
                      <c:pt idx="1449">
                        <c:v>1.4490000000000001</c:v>
                      </c:pt>
                      <c:pt idx="1450">
                        <c:v>1.45</c:v>
                      </c:pt>
                      <c:pt idx="1451">
                        <c:v>1.4510000000000001</c:v>
                      </c:pt>
                      <c:pt idx="1452">
                        <c:v>1.452</c:v>
                      </c:pt>
                      <c:pt idx="1453">
                        <c:v>1.4530000000000001</c:v>
                      </c:pt>
                      <c:pt idx="1454">
                        <c:v>1.454</c:v>
                      </c:pt>
                      <c:pt idx="1455">
                        <c:v>1.4550000000000001</c:v>
                      </c:pt>
                      <c:pt idx="1456">
                        <c:v>1.456</c:v>
                      </c:pt>
                      <c:pt idx="1457">
                        <c:v>1.4570000000000001</c:v>
                      </c:pt>
                      <c:pt idx="1458">
                        <c:v>1.458</c:v>
                      </c:pt>
                      <c:pt idx="1459">
                        <c:v>1.4590000000000001</c:v>
                      </c:pt>
                      <c:pt idx="1460">
                        <c:v>1.46</c:v>
                      </c:pt>
                      <c:pt idx="1461">
                        <c:v>1.4610000000000001</c:v>
                      </c:pt>
                      <c:pt idx="1462">
                        <c:v>1.462</c:v>
                      </c:pt>
                      <c:pt idx="1463">
                        <c:v>1.4630000000000001</c:v>
                      </c:pt>
                      <c:pt idx="1464">
                        <c:v>1.464</c:v>
                      </c:pt>
                      <c:pt idx="1465">
                        <c:v>1.4650000000000001</c:v>
                      </c:pt>
                      <c:pt idx="1466">
                        <c:v>1.466</c:v>
                      </c:pt>
                      <c:pt idx="1467">
                        <c:v>1.4670000000000001</c:v>
                      </c:pt>
                      <c:pt idx="1468">
                        <c:v>1.468</c:v>
                      </c:pt>
                      <c:pt idx="1469">
                        <c:v>1.4690000000000001</c:v>
                      </c:pt>
                      <c:pt idx="1470">
                        <c:v>1.47</c:v>
                      </c:pt>
                      <c:pt idx="1471">
                        <c:v>1.4710000000000001</c:v>
                      </c:pt>
                      <c:pt idx="1472">
                        <c:v>1.472</c:v>
                      </c:pt>
                      <c:pt idx="1473">
                        <c:v>1.4730000000000001</c:v>
                      </c:pt>
                      <c:pt idx="1474">
                        <c:v>1.474</c:v>
                      </c:pt>
                      <c:pt idx="1475">
                        <c:v>1.4750000000000001</c:v>
                      </c:pt>
                      <c:pt idx="1476">
                        <c:v>1.476</c:v>
                      </c:pt>
                      <c:pt idx="1477">
                        <c:v>1.4770000000000001</c:v>
                      </c:pt>
                      <c:pt idx="1478">
                        <c:v>1.478</c:v>
                      </c:pt>
                      <c:pt idx="1479">
                        <c:v>1.4790000000000001</c:v>
                      </c:pt>
                      <c:pt idx="1480">
                        <c:v>1.48</c:v>
                      </c:pt>
                      <c:pt idx="1481">
                        <c:v>1.4810000000000001</c:v>
                      </c:pt>
                      <c:pt idx="1482">
                        <c:v>1.482</c:v>
                      </c:pt>
                      <c:pt idx="1483">
                        <c:v>1.4830000000000001</c:v>
                      </c:pt>
                      <c:pt idx="1484">
                        <c:v>1.484</c:v>
                      </c:pt>
                      <c:pt idx="1485">
                        <c:v>1.4850000000000001</c:v>
                      </c:pt>
                      <c:pt idx="1486">
                        <c:v>1.486</c:v>
                      </c:pt>
                      <c:pt idx="1487">
                        <c:v>1.4870000000000001</c:v>
                      </c:pt>
                      <c:pt idx="1488">
                        <c:v>1.488</c:v>
                      </c:pt>
                      <c:pt idx="1489">
                        <c:v>1.4890000000000001</c:v>
                      </c:pt>
                      <c:pt idx="1490">
                        <c:v>1.49</c:v>
                      </c:pt>
                      <c:pt idx="1491">
                        <c:v>1.4910000000000001</c:v>
                      </c:pt>
                      <c:pt idx="1492">
                        <c:v>1.492</c:v>
                      </c:pt>
                      <c:pt idx="1493">
                        <c:v>1.4930000000000001</c:v>
                      </c:pt>
                      <c:pt idx="1494">
                        <c:v>1.494</c:v>
                      </c:pt>
                      <c:pt idx="1495">
                        <c:v>1.4950000000000001</c:v>
                      </c:pt>
                      <c:pt idx="1496">
                        <c:v>1.496</c:v>
                      </c:pt>
                      <c:pt idx="1497">
                        <c:v>1.4970000000000001</c:v>
                      </c:pt>
                      <c:pt idx="1498">
                        <c:v>1.498</c:v>
                      </c:pt>
                      <c:pt idx="1499">
                        <c:v>1.4990000000000001</c:v>
                      </c:pt>
                      <c:pt idx="1500">
                        <c:v>1.5</c:v>
                      </c:pt>
                      <c:pt idx="1501">
                        <c:v>1.5009999999999999</c:v>
                      </c:pt>
                      <c:pt idx="1502">
                        <c:v>1.502</c:v>
                      </c:pt>
                      <c:pt idx="1503">
                        <c:v>1.5029999999999999</c:v>
                      </c:pt>
                      <c:pt idx="1504">
                        <c:v>1.504</c:v>
                      </c:pt>
                      <c:pt idx="1505">
                        <c:v>1.5049999999999999</c:v>
                      </c:pt>
                      <c:pt idx="1506">
                        <c:v>1.506</c:v>
                      </c:pt>
                      <c:pt idx="1507">
                        <c:v>1.5069999999999999</c:v>
                      </c:pt>
                      <c:pt idx="1508">
                        <c:v>1.508</c:v>
                      </c:pt>
                      <c:pt idx="1509">
                        <c:v>1.5089999999999999</c:v>
                      </c:pt>
                      <c:pt idx="1510">
                        <c:v>1.51</c:v>
                      </c:pt>
                      <c:pt idx="1511">
                        <c:v>1.5109999999999999</c:v>
                      </c:pt>
                      <c:pt idx="1512">
                        <c:v>1.512</c:v>
                      </c:pt>
                      <c:pt idx="1513">
                        <c:v>1.5129999999999999</c:v>
                      </c:pt>
                      <c:pt idx="1514">
                        <c:v>1.514</c:v>
                      </c:pt>
                      <c:pt idx="1515">
                        <c:v>1.5149999999999999</c:v>
                      </c:pt>
                      <c:pt idx="1516">
                        <c:v>1.516</c:v>
                      </c:pt>
                      <c:pt idx="1517">
                        <c:v>1.5169999999999999</c:v>
                      </c:pt>
                      <c:pt idx="1518">
                        <c:v>1.518</c:v>
                      </c:pt>
                      <c:pt idx="1519">
                        <c:v>1.5189999999999999</c:v>
                      </c:pt>
                      <c:pt idx="1520">
                        <c:v>1.52</c:v>
                      </c:pt>
                      <c:pt idx="1521">
                        <c:v>1.5209999999999999</c:v>
                      </c:pt>
                      <c:pt idx="1522">
                        <c:v>1.522</c:v>
                      </c:pt>
                      <c:pt idx="1523">
                        <c:v>1.5229999999999999</c:v>
                      </c:pt>
                      <c:pt idx="1524">
                        <c:v>1.524</c:v>
                      </c:pt>
                      <c:pt idx="1525">
                        <c:v>1.5249999999999999</c:v>
                      </c:pt>
                      <c:pt idx="1526">
                        <c:v>1.526</c:v>
                      </c:pt>
                      <c:pt idx="1527">
                        <c:v>1.5269999999999999</c:v>
                      </c:pt>
                      <c:pt idx="1528">
                        <c:v>1.528</c:v>
                      </c:pt>
                      <c:pt idx="1529">
                        <c:v>1.5289999999999999</c:v>
                      </c:pt>
                      <c:pt idx="1530">
                        <c:v>1.53</c:v>
                      </c:pt>
                      <c:pt idx="1531">
                        <c:v>1.5309999999999999</c:v>
                      </c:pt>
                      <c:pt idx="1532">
                        <c:v>1.532</c:v>
                      </c:pt>
                      <c:pt idx="1533">
                        <c:v>1.5329999999999999</c:v>
                      </c:pt>
                      <c:pt idx="1534">
                        <c:v>1.534</c:v>
                      </c:pt>
                      <c:pt idx="1535">
                        <c:v>1.5349999999999999</c:v>
                      </c:pt>
                      <c:pt idx="1536">
                        <c:v>1.536</c:v>
                      </c:pt>
                      <c:pt idx="1537">
                        <c:v>1.5369999999999999</c:v>
                      </c:pt>
                      <c:pt idx="1538">
                        <c:v>1.538</c:v>
                      </c:pt>
                      <c:pt idx="1539">
                        <c:v>1.5389999999999999</c:v>
                      </c:pt>
                      <c:pt idx="1540">
                        <c:v>1.54</c:v>
                      </c:pt>
                      <c:pt idx="1541">
                        <c:v>1.5409999999999999</c:v>
                      </c:pt>
                      <c:pt idx="1542">
                        <c:v>1.542</c:v>
                      </c:pt>
                      <c:pt idx="1543">
                        <c:v>1.5429999999999999</c:v>
                      </c:pt>
                      <c:pt idx="1544">
                        <c:v>1.544</c:v>
                      </c:pt>
                      <c:pt idx="1545">
                        <c:v>1.5449999999999999</c:v>
                      </c:pt>
                      <c:pt idx="1546">
                        <c:v>1.546</c:v>
                      </c:pt>
                      <c:pt idx="1547">
                        <c:v>1.5469999999999999</c:v>
                      </c:pt>
                      <c:pt idx="1548">
                        <c:v>1.548</c:v>
                      </c:pt>
                      <c:pt idx="1549">
                        <c:v>1.5489999999999999</c:v>
                      </c:pt>
                      <c:pt idx="1550">
                        <c:v>1.55</c:v>
                      </c:pt>
                      <c:pt idx="1551">
                        <c:v>1.5509999999999999</c:v>
                      </c:pt>
                      <c:pt idx="1552">
                        <c:v>1.552</c:v>
                      </c:pt>
                      <c:pt idx="1553">
                        <c:v>1.5529999999999999</c:v>
                      </c:pt>
                      <c:pt idx="1554">
                        <c:v>1.554</c:v>
                      </c:pt>
                      <c:pt idx="1555">
                        <c:v>1.5549999999999999</c:v>
                      </c:pt>
                      <c:pt idx="1556">
                        <c:v>1.556</c:v>
                      </c:pt>
                      <c:pt idx="1557">
                        <c:v>1.5569999999999999</c:v>
                      </c:pt>
                      <c:pt idx="1558">
                        <c:v>1.5580000000000001</c:v>
                      </c:pt>
                      <c:pt idx="1559">
                        <c:v>1.5589999999999999</c:v>
                      </c:pt>
                      <c:pt idx="1560">
                        <c:v>1.56</c:v>
                      </c:pt>
                      <c:pt idx="1561">
                        <c:v>1.5609999999999999</c:v>
                      </c:pt>
                      <c:pt idx="1562">
                        <c:v>1.5620000000000001</c:v>
                      </c:pt>
                      <c:pt idx="1563">
                        <c:v>1.5629999999999999</c:v>
                      </c:pt>
                      <c:pt idx="1564">
                        <c:v>1.5640000000000001</c:v>
                      </c:pt>
                      <c:pt idx="1565">
                        <c:v>1.5649999999999999</c:v>
                      </c:pt>
                      <c:pt idx="1566">
                        <c:v>1.5660000000000001</c:v>
                      </c:pt>
                      <c:pt idx="1567">
                        <c:v>1.5669999999999999</c:v>
                      </c:pt>
                      <c:pt idx="1568">
                        <c:v>1.5680000000000001</c:v>
                      </c:pt>
                      <c:pt idx="1569">
                        <c:v>1.569</c:v>
                      </c:pt>
                      <c:pt idx="1570">
                        <c:v>1.57</c:v>
                      </c:pt>
                      <c:pt idx="1571">
                        <c:v>1.571</c:v>
                      </c:pt>
                      <c:pt idx="1572">
                        <c:v>1.5720000000000001</c:v>
                      </c:pt>
                      <c:pt idx="1573">
                        <c:v>1.573</c:v>
                      </c:pt>
                      <c:pt idx="1574">
                        <c:v>1.5740000000000001</c:v>
                      </c:pt>
                      <c:pt idx="1575">
                        <c:v>1.575</c:v>
                      </c:pt>
                      <c:pt idx="1576">
                        <c:v>1.5760000000000001</c:v>
                      </c:pt>
                      <c:pt idx="1577">
                        <c:v>1.577</c:v>
                      </c:pt>
                      <c:pt idx="1578">
                        <c:v>1.5780000000000001</c:v>
                      </c:pt>
                      <c:pt idx="1579">
                        <c:v>1.579</c:v>
                      </c:pt>
                      <c:pt idx="1580">
                        <c:v>1.58</c:v>
                      </c:pt>
                      <c:pt idx="1581">
                        <c:v>1.581</c:v>
                      </c:pt>
                      <c:pt idx="1582">
                        <c:v>1.5820000000000001</c:v>
                      </c:pt>
                      <c:pt idx="1583">
                        <c:v>1.583</c:v>
                      </c:pt>
                      <c:pt idx="1584">
                        <c:v>1.5840000000000001</c:v>
                      </c:pt>
                      <c:pt idx="1585">
                        <c:v>1.585</c:v>
                      </c:pt>
                      <c:pt idx="1586">
                        <c:v>1.5860000000000001</c:v>
                      </c:pt>
                      <c:pt idx="1587">
                        <c:v>1.587</c:v>
                      </c:pt>
                      <c:pt idx="1588">
                        <c:v>1.5880000000000001</c:v>
                      </c:pt>
                      <c:pt idx="1589">
                        <c:v>1.589</c:v>
                      </c:pt>
                      <c:pt idx="1590">
                        <c:v>1.59</c:v>
                      </c:pt>
                      <c:pt idx="1591">
                        <c:v>1.591</c:v>
                      </c:pt>
                      <c:pt idx="1592">
                        <c:v>1.5920000000000001</c:v>
                      </c:pt>
                      <c:pt idx="1593">
                        <c:v>1.593</c:v>
                      </c:pt>
                      <c:pt idx="1594">
                        <c:v>1.5940000000000001</c:v>
                      </c:pt>
                      <c:pt idx="1595">
                        <c:v>1.595</c:v>
                      </c:pt>
                      <c:pt idx="1596">
                        <c:v>1.5960000000000001</c:v>
                      </c:pt>
                      <c:pt idx="1597">
                        <c:v>1.597</c:v>
                      </c:pt>
                      <c:pt idx="1598">
                        <c:v>1.5980000000000001</c:v>
                      </c:pt>
                      <c:pt idx="1599">
                        <c:v>1.599</c:v>
                      </c:pt>
                      <c:pt idx="1600">
                        <c:v>1.6</c:v>
                      </c:pt>
                      <c:pt idx="1601">
                        <c:v>1.601</c:v>
                      </c:pt>
                      <c:pt idx="1602">
                        <c:v>1.6020000000000001</c:v>
                      </c:pt>
                      <c:pt idx="1603">
                        <c:v>1.603</c:v>
                      </c:pt>
                      <c:pt idx="1604">
                        <c:v>1.6040000000000001</c:v>
                      </c:pt>
                      <c:pt idx="1605">
                        <c:v>1.605</c:v>
                      </c:pt>
                      <c:pt idx="1606">
                        <c:v>1.6060000000000001</c:v>
                      </c:pt>
                      <c:pt idx="1607">
                        <c:v>1.607</c:v>
                      </c:pt>
                      <c:pt idx="1608">
                        <c:v>1.6080000000000001</c:v>
                      </c:pt>
                      <c:pt idx="1609">
                        <c:v>1.609</c:v>
                      </c:pt>
                      <c:pt idx="1610">
                        <c:v>1.61</c:v>
                      </c:pt>
                      <c:pt idx="1611">
                        <c:v>1.611</c:v>
                      </c:pt>
                      <c:pt idx="1612">
                        <c:v>1.6120000000000001</c:v>
                      </c:pt>
                      <c:pt idx="1613">
                        <c:v>1.613</c:v>
                      </c:pt>
                      <c:pt idx="1614">
                        <c:v>1.6140000000000001</c:v>
                      </c:pt>
                      <c:pt idx="1615">
                        <c:v>1.615</c:v>
                      </c:pt>
                      <c:pt idx="1616">
                        <c:v>1.6160000000000001</c:v>
                      </c:pt>
                      <c:pt idx="1617">
                        <c:v>1.617</c:v>
                      </c:pt>
                      <c:pt idx="1618">
                        <c:v>1.6180000000000001</c:v>
                      </c:pt>
                      <c:pt idx="1619">
                        <c:v>1.619</c:v>
                      </c:pt>
                      <c:pt idx="1620">
                        <c:v>1.62</c:v>
                      </c:pt>
                      <c:pt idx="1621">
                        <c:v>1.621</c:v>
                      </c:pt>
                      <c:pt idx="1622">
                        <c:v>1.6220000000000001</c:v>
                      </c:pt>
                      <c:pt idx="1623">
                        <c:v>1.623</c:v>
                      </c:pt>
                      <c:pt idx="1624">
                        <c:v>1.6240000000000001</c:v>
                      </c:pt>
                      <c:pt idx="1625">
                        <c:v>1.625</c:v>
                      </c:pt>
                      <c:pt idx="1626">
                        <c:v>1.6259999999999999</c:v>
                      </c:pt>
                      <c:pt idx="1627">
                        <c:v>1.627</c:v>
                      </c:pt>
                      <c:pt idx="1628">
                        <c:v>1.6279999999999999</c:v>
                      </c:pt>
                      <c:pt idx="1629">
                        <c:v>1.629</c:v>
                      </c:pt>
                      <c:pt idx="1630">
                        <c:v>1.63</c:v>
                      </c:pt>
                      <c:pt idx="1631">
                        <c:v>1.631</c:v>
                      </c:pt>
                      <c:pt idx="1632">
                        <c:v>1.6319999999999999</c:v>
                      </c:pt>
                      <c:pt idx="1633">
                        <c:v>1.633</c:v>
                      </c:pt>
                      <c:pt idx="1634">
                        <c:v>1.6339999999999999</c:v>
                      </c:pt>
                      <c:pt idx="1635">
                        <c:v>1.635</c:v>
                      </c:pt>
                      <c:pt idx="1636">
                        <c:v>1.6359999999999999</c:v>
                      </c:pt>
                      <c:pt idx="1637">
                        <c:v>1.637</c:v>
                      </c:pt>
                      <c:pt idx="1638">
                        <c:v>1.6379999999999999</c:v>
                      </c:pt>
                      <c:pt idx="1639">
                        <c:v>1.639</c:v>
                      </c:pt>
                      <c:pt idx="1640">
                        <c:v>1.64</c:v>
                      </c:pt>
                      <c:pt idx="1641">
                        <c:v>1.641</c:v>
                      </c:pt>
                      <c:pt idx="1642">
                        <c:v>1.6419999999999999</c:v>
                      </c:pt>
                      <c:pt idx="1643">
                        <c:v>1.643</c:v>
                      </c:pt>
                      <c:pt idx="1644">
                        <c:v>1.6439999999999999</c:v>
                      </c:pt>
                      <c:pt idx="1645">
                        <c:v>1.645</c:v>
                      </c:pt>
                      <c:pt idx="1646">
                        <c:v>1.6459999999999999</c:v>
                      </c:pt>
                      <c:pt idx="1647">
                        <c:v>1.647</c:v>
                      </c:pt>
                      <c:pt idx="1648">
                        <c:v>1.6479999999999999</c:v>
                      </c:pt>
                      <c:pt idx="1649">
                        <c:v>1.649</c:v>
                      </c:pt>
                      <c:pt idx="1650">
                        <c:v>1.65</c:v>
                      </c:pt>
                      <c:pt idx="1651">
                        <c:v>1.651</c:v>
                      </c:pt>
                      <c:pt idx="1652">
                        <c:v>1.6519999999999999</c:v>
                      </c:pt>
                      <c:pt idx="1653">
                        <c:v>1.653</c:v>
                      </c:pt>
                      <c:pt idx="1654">
                        <c:v>1.6539999999999999</c:v>
                      </c:pt>
                      <c:pt idx="1655">
                        <c:v>1.655</c:v>
                      </c:pt>
                      <c:pt idx="1656">
                        <c:v>1.6559999999999999</c:v>
                      </c:pt>
                      <c:pt idx="1657">
                        <c:v>1.657</c:v>
                      </c:pt>
                      <c:pt idx="1658">
                        <c:v>1.6579999999999999</c:v>
                      </c:pt>
                      <c:pt idx="1659">
                        <c:v>1.659</c:v>
                      </c:pt>
                      <c:pt idx="1660">
                        <c:v>1.66</c:v>
                      </c:pt>
                      <c:pt idx="1661">
                        <c:v>1.661</c:v>
                      </c:pt>
                      <c:pt idx="1662">
                        <c:v>1.6619999999999999</c:v>
                      </c:pt>
                      <c:pt idx="1663">
                        <c:v>1.663</c:v>
                      </c:pt>
                      <c:pt idx="1664">
                        <c:v>1.6639999999999999</c:v>
                      </c:pt>
                      <c:pt idx="1665">
                        <c:v>1.665</c:v>
                      </c:pt>
                      <c:pt idx="1666">
                        <c:v>1.6659999999999999</c:v>
                      </c:pt>
                      <c:pt idx="1667">
                        <c:v>1.667</c:v>
                      </c:pt>
                      <c:pt idx="1668">
                        <c:v>1.6679999999999999</c:v>
                      </c:pt>
                      <c:pt idx="1669">
                        <c:v>1.669</c:v>
                      </c:pt>
                      <c:pt idx="1670">
                        <c:v>1.67</c:v>
                      </c:pt>
                      <c:pt idx="1671">
                        <c:v>1.671</c:v>
                      </c:pt>
                      <c:pt idx="1672">
                        <c:v>1.6719999999999999</c:v>
                      </c:pt>
                      <c:pt idx="1673">
                        <c:v>1.673</c:v>
                      </c:pt>
                      <c:pt idx="1674">
                        <c:v>1.6739999999999999</c:v>
                      </c:pt>
                      <c:pt idx="1675">
                        <c:v>1.675</c:v>
                      </c:pt>
                      <c:pt idx="1676">
                        <c:v>1.6759999999999999</c:v>
                      </c:pt>
                      <c:pt idx="1677">
                        <c:v>1.677</c:v>
                      </c:pt>
                      <c:pt idx="1678">
                        <c:v>1.6779999999999999</c:v>
                      </c:pt>
                      <c:pt idx="1679">
                        <c:v>1.679</c:v>
                      </c:pt>
                      <c:pt idx="1680">
                        <c:v>1.68</c:v>
                      </c:pt>
                      <c:pt idx="1681">
                        <c:v>1.681</c:v>
                      </c:pt>
                      <c:pt idx="1682">
                        <c:v>1.6819999999999999</c:v>
                      </c:pt>
                      <c:pt idx="1683">
                        <c:v>1.6830000000000001</c:v>
                      </c:pt>
                      <c:pt idx="1684">
                        <c:v>1.6839999999999999</c:v>
                      </c:pt>
                      <c:pt idx="1685">
                        <c:v>1.6850000000000001</c:v>
                      </c:pt>
                      <c:pt idx="1686">
                        <c:v>1.6859999999999999</c:v>
                      </c:pt>
                      <c:pt idx="1687">
                        <c:v>1.6870000000000001</c:v>
                      </c:pt>
                      <c:pt idx="1688">
                        <c:v>1.6879999999999999</c:v>
                      </c:pt>
                      <c:pt idx="1689">
                        <c:v>1.6890000000000001</c:v>
                      </c:pt>
                      <c:pt idx="1690">
                        <c:v>1.69</c:v>
                      </c:pt>
                      <c:pt idx="1691">
                        <c:v>1.6910000000000001</c:v>
                      </c:pt>
                      <c:pt idx="1692">
                        <c:v>1.6919999999999999</c:v>
                      </c:pt>
                      <c:pt idx="1693">
                        <c:v>1.6930000000000001</c:v>
                      </c:pt>
                      <c:pt idx="1694">
                        <c:v>1.694</c:v>
                      </c:pt>
                      <c:pt idx="1695">
                        <c:v>1.6950000000000001</c:v>
                      </c:pt>
                      <c:pt idx="1696">
                        <c:v>1.696</c:v>
                      </c:pt>
                      <c:pt idx="1697">
                        <c:v>1.6970000000000001</c:v>
                      </c:pt>
                      <c:pt idx="1698">
                        <c:v>1.698</c:v>
                      </c:pt>
                      <c:pt idx="1699">
                        <c:v>1.6990000000000001</c:v>
                      </c:pt>
                      <c:pt idx="1700">
                        <c:v>1.7</c:v>
                      </c:pt>
                      <c:pt idx="1701">
                        <c:v>1.7010000000000001</c:v>
                      </c:pt>
                      <c:pt idx="1702">
                        <c:v>1.702</c:v>
                      </c:pt>
                      <c:pt idx="1703">
                        <c:v>1.7030000000000001</c:v>
                      </c:pt>
                      <c:pt idx="1704">
                        <c:v>1.704</c:v>
                      </c:pt>
                      <c:pt idx="1705">
                        <c:v>1.7050000000000001</c:v>
                      </c:pt>
                      <c:pt idx="1706">
                        <c:v>1.706</c:v>
                      </c:pt>
                      <c:pt idx="1707">
                        <c:v>1.7070000000000001</c:v>
                      </c:pt>
                      <c:pt idx="1708">
                        <c:v>1.708</c:v>
                      </c:pt>
                      <c:pt idx="1709">
                        <c:v>1.7090000000000001</c:v>
                      </c:pt>
                      <c:pt idx="1710">
                        <c:v>1.71</c:v>
                      </c:pt>
                      <c:pt idx="1711">
                        <c:v>1.7110000000000001</c:v>
                      </c:pt>
                      <c:pt idx="1712">
                        <c:v>1.712</c:v>
                      </c:pt>
                      <c:pt idx="1713">
                        <c:v>1.7130000000000001</c:v>
                      </c:pt>
                      <c:pt idx="1714">
                        <c:v>1.714</c:v>
                      </c:pt>
                      <c:pt idx="1715">
                        <c:v>1.7150000000000001</c:v>
                      </c:pt>
                      <c:pt idx="1716">
                        <c:v>1.716</c:v>
                      </c:pt>
                      <c:pt idx="1717">
                        <c:v>1.7170000000000001</c:v>
                      </c:pt>
                      <c:pt idx="1718">
                        <c:v>1.718</c:v>
                      </c:pt>
                      <c:pt idx="1719">
                        <c:v>1.7190000000000001</c:v>
                      </c:pt>
                      <c:pt idx="1720">
                        <c:v>1.72</c:v>
                      </c:pt>
                      <c:pt idx="1721">
                        <c:v>1.7210000000000001</c:v>
                      </c:pt>
                      <c:pt idx="1722">
                        <c:v>1.722</c:v>
                      </c:pt>
                      <c:pt idx="1723">
                        <c:v>1.7230000000000001</c:v>
                      </c:pt>
                      <c:pt idx="1724">
                        <c:v>1.724</c:v>
                      </c:pt>
                      <c:pt idx="1725">
                        <c:v>1.7250000000000001</c:v>
                      </c:pt>
                      <c:pt idx="1726">
                        <c:v>1.726</c:v>
                      </c:pt>
                      <c:pt idx="1727">
                        <c:v>1.7270000000000001</c:v>
                      </c:pt>
                      <c:pt idx="1728">
                        <c:v>1.728</c:v>
                      </c:pt>
                      <c:pt idx="1729">
                        <c:v>1.7290000000000001</c:v>
                      </c:pt>
                      <c:pt idx="1730">
                        <c:v>1.73</c:v>
                      </c:pt>
                      <c:pt idx="1731">
                        <c:v>1.7310000000000001</c:v>
                      </c:pt>
                      <c:pt idx="1732">
                        <c:v>1.732</c:v>
                      </c:pt>
                      <c:pt idx="1733">
                        <c:v>1.7330000000000001</c:v>
                      </c:pt>
                      <c:pt idx="1734">
                        <c:v>1.734</c:v>
                      </c:pt>
                      <c:pt idx="1735">
                        <c:v>1.7350000000000001</c:v>
                      </c:pt>
                      <c:pt idx="1736">
                        <c:v>1.736</c:v>
                      </c:pt>
                      <c:pt idx="1737">
                        <c:v>1.7370000000000001</c:v>
                      </c:pt>
                      <c:pt idx="1738">
                        <c:v>1.738</c:v>
                      </c:pt>
                      <c:pt idx="1739">
                        <c:v>1.7390000000000001</c:v>
                      </c:pt>
                      <c:pt idx="1740">
                        <c:v>1.74</c:v>
                      </c:pt>
                      <c:pt idx="1741">
                        <c:v>1.7410000000000001</c:v>
                      </c:pt>
                      <c:pt idx="1742">
                        <c:v>1.742</c:v>
                      </c:pt>
                      <c:pt idx="1743">
                        <c:v>1.7430000000000001</c:v>
                      </c:pt>
                      <c:pt idx="1744">
                        <c:v>1.744</c:v>
                      </c:pt>
                      <c:pt idx="1745">
                        <c:v>1.7450000000000001</c:v>
                      </c:pt>
                      <c:pt idx="1746">
                        <c:v>1.746</c:v>
                      </c:pt>
                      <c:pt idx="1747">
                        <c:v>1.7470000000000001</c:v>
                      </c:pt>
                      <c:pt idx="1748">
                        <c:v>1.748</c:v>
                      </c:pt>
                      <c:pt idx="1749">
                        <c:v>1.7490000000000001</c:v>
                      </c:pt>
                      <c:pt idx="1750">
                        <c:v>1.75</c:v>
                      </c:pt>
                      <c:pt idx="1751">
                        <c:v>1.7509999999999999</c:v>
                      </c:pt>
                      <c:pt idx="1752">
                        <c:v>1.752</c:v>
                      </c:pt>
                      <c:pt idx="1753">
                        <c:v>1.7529999999999999</c:v>
                      </c:pt>
                      <c:pt idx="1754">
                        <c:v>1.754</c:v>
                      </c:pt>
                      <c:pt idx="1755">
                        <c:v>1.7549999999999999</c:v>
                      </c:pt>
                      <c:pt idx="1756">
                        <c:v>1.756</c:v>
                      </c:pt>
                      <c:pt idx="1757">
                        <c:v>1.7569999999999999</c:v>
                      </c:pt>
                      <c:pt idx="1758">
                        <c:v>1.758</c:v>
                      </c:pt>
                      <c:pt idx="1759">
                        <c:v>1.7589999999999999</c:v>
                      </c:pt>
                      <c:pt idx="1760">
                        <c:v>1.76</c:v>
                      </c:pt>
                      <c:pt idx="1761">
                        <c:v>1.7609999999999999</c:v>
                      </c:pt>
                      <c:pt idx="1762">
                        <c:v>1.762</c:v>
                      </c:pt>
                      <c:pt idx="1763">
                        <c:v>1.7629999999999999</c:v>
                      </c:pt>
                      <c:pt idx="1764">
                        <c:v>1.764</c:v>
                      </c:pt>
                      <c:pt idx="1765">
                        <c:v>1.7649999999999999</c:v>
                      </c:pt>
                      <c:pt idx="1766">
                        <c:v>1.766</c:v>
                      </c:pt>
                      <c:pt idx="1767">
                        <c:v>1.7669999999999999</c:v>
                      </c:pt>
                      <c:pt idx="1768">
                        <c:v>1.768</c:v>
                      </c:pt>
                      <c:pt idx="1769">
                        <c:v>1.7689999999999999</c:v>
                      </c:pt>
                      <c:pt idx="1770">
                        <c:v>1.77</c:v>
                      </c:pt>
                      <c:pt idx="1771">
                        <c:v>1.7709999999999999</c:v>
                      </c:pt>
                      <c:pt idx="1772">
                        <c:v>1.772</c:v>
                      </c:pt>
                      <c:pt idx="1773">
                        <c:v>1.7729999999999999</c:v>
                      </c:pt>
                      <c:pt idx="1774">
                        <c:v>1.774</c:v>
                      </c:pt>
                      <c:pt idx="1775">
                        <c:v>1.7749999999999999</c:v>
                      </c:pt>
                      <c:pt idx="1776">
                        <c:v>1.776</c:v>
                      </c:pt>
                      <c:pt idx="1777">
                        <c:v>1.7769999999999999</c:v>
                      </c:pt>
                      <c:pt idx="1778">
                        <c:v>1.778</c:v>
                      </c:pt>
                      <c:pt idx="1779">
                        <c:v>1.7789999999999999</c:v>
                      </c:pt>
                      <c:pt idx="1780">
                        <c:v>1.78</c:v>
                      </c:pt>
                      <c:pt idx="1781">
                        <c:v>1.7809999999999999</c:v>
                      </c:pt>
                      <c:pt idx="1782">
                        <c:v>1.782</c:v>
                      </c:pt>
                      <c:pt idx="1783">
                        <c:v>1.7829999999999999</c:v>
                      </c:pt>
                      <c:pt idx="1784">
                        <c:v>1.784</c:v>
                      </c:pt>
                      <c:pt idx="1785">
                        <c:v>1.7849999999999999</c:v>
                      </c:pt>
                      <c:pt idx="1786">
                        <c:v>1.786</c:v>
                      </c:pt>
                      <c:pt idx="1787">
                        <c:v>1.7869999999999999</c:v>
                      </c:pt>
                      <c:pt idx="1788">
                        <c:v>1.788</c:v>
                      </c:pt>
                      <c:pt idx="1789">
                        <c:v>1.7889999999999999</c:v>
                      </c:pt>
                      <c:pt idx="1790">
                        <c:v>1.79</c:v>
                      </c:pt>
                      <c:pt idx="1791">
                        <c:v>1.7909999999999999</c:v>
                      </c:pt>
                      <c:pt idx="1792">
                        <c:v>1.792</c:v>
                      </c:pt>
                      <c:pt idx="1793">
                        <c:v>1.7929999999999999</c:v>
                      </c:pt>
                      <c:pt idx="1794">
                        <c:v>1.794</c:v>
                      </c:pt>
                      <c:pt idx="1795">
                        <c:v>1.7949999999999999</c:v>
                      </c:pt>
                      <c:pt idx="1796">
                        <c:v>1.796</c:v>
                      </c:pt>
                      <c:pt idx="1797">
                        <c:v>1.7969999999999999</c:v>
                      </c:pt>
                      <c:pt idx="1798">
                        <c:v>1.798</c:v>
                      </c:pt>
                      <c:pt idx="1799">
                        <c:v>1.7989999999999999</c:v>
                      </c:pt>
                      <c:pt idx="1800">
                        <c:v>1.8</c:v>
                      </c:pt>
                      <c:pt idx="1801">
                        <c:v>1.8009999999999999</c:v>
                      </c:pt>
                      <c:pt idx="1802">
                        <c:v>1.802</c:v>
                      </c:pt>
                      <c:pt idx="1803">
                        <c:v>1.8029999999999999</c:v>
                      </c:pt>
                      <c:pt idx="1804">
                        <c:v>1.804</c:v>
                      </c:pt>
                      <c:pt idx="1805">
                        <c:v>1.8049999999999999</c:v>
                      </c:pt>
                      <c:pt idx="1806">
                        <c:v>1.806</c:v>
                      </c:pt>
                      <c:pt idx="1807">
                        <c:v>1.8069999999999999</c:v>
                      </c:pt>
                      <c:pt idx="1808">
                        <c:v>1.8080000000000001</c:v>
                      </c:pt>
                      <c:pt idx="1809">
                        <c:v>1.8089999999999999</c:v>
                      </c:pt>
                      <c:pt idx="1810">
                        <c:v>1.81</c:v>
                      </c:pt>
                      <c:pt idx="1811">
                        <c:v>1.8109999999999999</c:v>
                      </c:pt>
                      <c:pt idx="1812">
                        <c:v>1.8120000000000001</c:v>
                      </c:pt>
                      <c:pt idx="1813">
                        <c:v>1.8129999999999999</c:v>
                      </c:pt>
                      <c:pt idx="1814">
                        <c:v>1.8140000000000001</c:v>
                      </c:pt>
                      <c:pt idx="1815">
                        <c:v>1.8149999999999999</c:v>
                      </c:pt>
                      <c:pt idx="1816">
                        <c:v>1.8160000000000001</c:v>
                      </c:pt>
                      <c:pt idx="1817">
                        <c:v>1.8169999999999999</c:v>
                      </c:pt>
                      <c:pt idx="1818">
                        <c:v>1.8180000000000001</c:v>
                      </c:pt>
                      <c:pt idx="1819">
                        <c:v>1.819</c:v>
                      </c:pt>
                      <c:pt idx="1820">
                        <c:v>1.82</c:v>
                      </c:pt>
                      <c:pt idx="1821">
                        <c:v>1.821</c:v>
                      </c:pt>
                      <c:pt idx="1822">
                        <c:v>1.8220000000000001</c:v>
                      </c:pt>
                      <c:pt idx="1823">
                        <c:v>1.823</c:v>
                      </c:pt>
                      <c:pt idx="1824">
                        <c:v>1.8240000000000001</c:v>
                      </c:pt>
                      <c:pt idx="1825">
                        <c:v>1.825</c:v>
                      </c:pt>
                      <c:pt idx="1826">
                        <c:v>1.8260000000000001</c:v>
                      </c:pt>
                      <c:pt idx="1827">
                        <c:v>1.827</c:v>
                      </c:pt>
                      <c:pt idx="1828">
                        <c:v>1.8280000000000001</c:v>
                      </c:pt>
                      <c:pt idx="1829">
                        <c:v>1.829</c:v>
                      </c:pt>
                      <c:pt idx="1830">
                        <c:v>1.83</c:v>
                      </c:pt>
                      <c:pt idx="1831">
                        <c:v>1.831</c:v>
                      </c:pt>
                      <c:pt idx="1832">
                        <c:v>1.8320000000000001</c:v>
                      </c:pt>
                      <c:pt idx="1833">
                        <c:v>1.833</c:v>
                      </c:pt>
                      <c:pt idx="1834">
                        <c:v>1.8340000000000001</c:v>
                      </c:pt>
                      <c:pt idx="1835">
                        <c:v>1.835</c:v>
                      </c:pt>
                      <c:pt idx="1836">
                        <c:v>1.8360000000000001</c:v>
                      </c:pt>
                      <c:pt idx="1837">
                        <c:v>1.837</c:v>
                      </c:pt>
                      <c:pt idx="1838">
                        <c:v>1.8380000000000001</c:v>
                      </c:pt>
                      <c:pt idx="1839">
                        <c:v>1.839</c:v>
                      </c:pt>
                      <c:pt idx="1840">
                        <c:v>1.84</c:v>
                      </c:pt>
                      <c:pt idx="1841">
                        <c:v>1.841</c:v>
                      </c:pt>
                      <c:pt idx="1842">
                        <c:v>1.8420000000000001</c:v>
                      </c:pt>
                      <c:pt idx="1843">
                        <c:v>1.843</c:v>
                      </c:pt>
                      <c:pt idx="1844">
                        <c:v>1.8440000000000001</c:v>
                      </c:pt>
                      <c:pt idx="1845">
                        <c:v>1.845</c:v>
                      </c:pt>
                      <c:pt idx="1846">
                        <c:v>1.8460000000000001</c:v>
                      </c:pt>
                      <c:pt idx="1847">
                        <c:v>1.847</c:v>
                      </c:pt>
                      <c:pt idx="1848">
                        <c:v>1.8480000000000001</c:v>
                      </c:pt>
                      <c:pt idx="1849">
                        <c:v>1.849</c:v>
                      </c:pt>
                      <c:pt idx="1850">
                        <c:v>1.85</c:v>
                      </c:pt>
                      <c:pt idx="1851">
                        <c:v>1.851</c:v>
                      </c:pt>
                      <c:pt idx="1852">
                        <c:v>1.8520000000000001</c:v>
                      </c:pt>
                      <c:pt idx="1853">
                        <c:v>1.853</c:v>
                      </c:pt>
                      <c:pt idx="1854">
                        <c:v>1.8540000000000001</c:v>
                      </c:pt>
                      <c:pt idx="1855">
                        <c:v>1.855</c:v>
                      </c:pt>
                      <c:pt idx="1856">
                        <c:v>1.8560000000000001</c:v>
                      </c:pt>
                      <c:pt idx="1857">
                        <c:v>1.857</c:v>
                      </c:pt>
                      <c:pt idx="1858">
                        <c:v>1.8580000000000001</c:v>
                      </c:pt>
                      <c:pt idx="1859">
                        <c:v>1.859</c:v>
                      </c:pt>
                      <c:pt idx="1860">
                        <c:v>1.86</c:v>
                      </c:pt>
                      <c:pt idx="1861">
                        <c:v>1.861</c:v>
                      </c:pt>
                      <c:pt idx="1862">
                        <c:v>1.8620000000000001</c:v>
                      </c:pt>
                      <c:pt idx="1863">
                        <c:v>1.863</c:v>
                      </c:pt>
                      <c:pt idx="1864">
                        <c:v>1.8640000000000001</c:v>
                      </c:pt>
                      <c:pt idx="1865">
                        <c:v>1.865</c:v>
                      </c:pt>
                      <c:pt idx="1866">
                        <c:v>1.8660000000000001</c:v>
                      </c:pt>
                      <c:pt idx="1867">
                        <c:v>1.867</c:v>
                      </c:pt>
                      <c:pt idx="1868">
                        <c:v>1.8680000000000001</c:v>
                      </c:pt>
                      <c:pt idx="1869">
                        <c:v>1.869</c:v>
                      </c:pt>
                      <c:pt idx="1870">
                        <c:v>1.87</c:v>
                      </c:pt>
                      <c:pt idx="1871">
                        <c:v>1.871</c:v>
                      </c:pt>
                      <c:pt idx="1872">
                        <c:v>1.8720000000000001</c:v>
                      </c:pt>
                      <c:pt idx="1873">
                        <c:v>1.873</c:v>
                      </c:pt>
                      <c:pt idx="1874">
                        <c:v>1.8740000000000001</c:v>
                      </c:pt>
                      <c:pt idx="1875">
                        <c:v>1.875</c:v>
                      </c:pt>
                      <c:pt idx="1876">
                        <c:v>1.8759999999999999</c:v>
                      </c:pt>
                      <c:pt idx="1877">
                        <c:v>1.877</c:v>
                      </c:pt>
                      <c:pt idx="1878">
                        <c:v>1.8779999999999999</c:v>
                      </c:pt>
                      <c:pt idx="1879">
                        <c:v>1.879</c:v>
                      </c:pt>
                      <c:pt idx="1880">
                        <c:v>1.88</c:v>
                      </c:pt>
                      <c:pt idx="1881">
                        <c:v>1.881</c:v>
                      </c:pt>
                      <c:pt idx="1882">
                        <c:v>1.8819999999999999</c:v>
                      </c:pt>
                      <c:pt idx="1883">
                        <c:v>1.883</c:v>
                      </c:pt>
                      <c:pt idx="1884">
                        <c:v>1.8839999999999999</c:v>
                      </c:pt>
                      <c:pt idx="1885">
                        <c:v>1.885</c:v>
                      </c:pt>
                      <c:pt idx="1886">
                        <c:v>1.8859999999999999</c:v>
                      </c:pt>
                      <c:pt idx="1887">
                        <c:v>1.887</c:v>
                      </c:pt>
                      <c:pt idx="1888">
                        <c:v>1.8879999999999999</c:v>
                      </c:pt>
                      <c:pt idx="1889">
                        <c:v>1.889</c:v>
                      </c:pt>
                      <c:pt idx="1890">
                        <c:v>1.89</c:v>
                      </c:pt>
                      <c:pt idx="1891">
                        <c:v>1.891</c:v>
                      </c:pt>
                      <c:pt idx="1892">
                        <c:v>1.8919999999999999</c:v>
                      </c:pt>
                      <c:pt idx="1893">
                        <c:v>1.893</c:v>
                      </c:pt>
                      <c:pt idx="1894">
                        <c:v>1.8939999999999999</c:v>
                      </c:pt>
                      <c:pt idx="1895">
                        <c:v>1.895</c:v>
                      </c:pt>
                      <c:pt idx="1896">
                        <c:v>1.8959999999999999</c:v>
                      </c:pt>
                      <c:pt idx="1897">
                        <c:v>1.897</c:v>
                      </c:pt>
                      <c:pt idx="1898">
                        <c:v>1.8979999999999999</c:v>
                      </c:pt>
                      <c:pt idx="1899">
                        <c:v>1.899</c:v>
                      </c:pt>
                      <c:pt idx="1900">
                        <c:v>1.9</c:v>
                      </c:pt>
                      <c:pt idx="1901">
                        <c:v>1.901</c:v>
                      </c:pt>
                      <c:pt idx="1902">
                        <c:v>1.9019999999999999</c:v>
                      </c:pt>
                      <c:pt idx="1903">
                        <c:v>1.903</c:v>
                      </c:pt>
                      <c:pt idx="1904">
                        <c:v>1.9039999999999999</c:v>
                      </c:pt>
                      <c:pt idx="1905">
                        <c:v>1.905</c:v>
                      </c:pt>
                      <c:pt idx="1906">
                        <c:v>1.9059999999999999</c:v>
                      </c:pt>
                      <c:pt idx="1907">
                        <c:v>1.907</c:v>
                      </c:pt>
                      <c:pt idx="1908">
                        <c:v>1.9079999999999999</c:v>
                      </c:pt>
                      <c:pt idx="1909">
                        <c:v>1.909</c:v>
                      </c:pt>
                      <c:pt idx="1910">
                        <c:v>1.91</c:v>
                      </c:pt>
                      <c:pt idx="1911">
                        <c:v>1.911</c:v>
                      </c:pt>
                      <c:pt idx="1912">
                        <c:v>1.9119999999999999</c:v>
                      </c:pt>
                      <c:pt idx="1913">
                        <c:v>1.913</c:v>
                      </c:pt>
                      <c:pt idx="1914">
                        <c:v>1.9139999999999999</c:v>
                      </c:pt>
                      <c:pt idx="1915">
                        <c:v>1.915</c:v>
                      </c:pt>
                      <c:pt idx="1916">
                        <c:v>1.9159999999999999</c:v>
                      </c:pt>
                      <c:pt idx="1917">
                        <c:v>1.917</c:v>
                      </c:pt>
                      <c:pt idx="1918">
                        <c:v>1.9179999999999999</c:v>
                      </c:pt>
                      <c:pt idx="1919">
                        <c:v>1.919</c:v>
                      </c:pt>
                      <c:pt idx="1920">
                        <c:v>1.92</c:v>
                      </c:pt>
                      <c:pt idx="1921">
                        <c:v>1.921</c:v>
                      </c:pt>
                      <c:pt idx="1922">
                        <c:v>1.9219999999999999</c:v>
                      </c:pt>
                      <c:pt idx="1923">
                        <c:v>1.923</c:v>
                      </c:pt>
                      <c:pt idx="1924">
                        <c:v>1.9239999999999999</c:v>
                      </c:pt>
                      <c:pt idx="1925">
                        <c:v>1.925</c:v>
                      </c:pt>
                      <c:pt idx="1926">
                        <c:v>1.9259999999999999</c:v>
                      </c:pt>
                      <c:pt idx="1927">
                        <c:v>1.927</c:v>
                      </c:pt>
                      <c:pt idx="1928">
                        <c:v>1.9279999999999999</c:v>
                      </c:pt>
                      <c:pt idx="1929">
                        <c:v>1.929</c:v>
                      </c:pt>
                      <c:pt idx="1930">
                        <c:v>1.93</c:v>
                      </c:pt>
                      <c:pt idx="1931">
                        <c:v>1.931</c:v>
                      </c:pt>
                      <c:pt idx="1932">
                        <c:v>1.9319999999999999</c:v>
                      </c:pt>
                      <c:pt idx="1933">
                        <c:v>1.9330000000000001</c:v>
                      </c:pt>
                      <c:pt idx="1934">
                        <c:v>1.9339999999999999</c:v>
                      </c:pt>
                      <c:pt idx="1935">
                        <c:v>1.9350000000000001</c:v>
                      </c:pt>
                      <c:pt idx="1936">
                        <c:v>1.9359999999999999</c:v>
                      </c:pt>
                      <c:pt idx="1937">
                        <c:v>1.9370000000000001</c:v>
                      </c:pt>
                      <c:pt idx="1938">
                        <c:v>1.9379999999999999</c:v>
                      </c:pt>
                      <c:pt idx="1939">
                        <c:v>1.9390000000000001</c:v>
                      </c:pt>
                      <c:pt idx="1940">
                        <c:v>1.94</c:v>
                      </c:pt>
                      <c:pt idx="1941">
                        <c:v>1.9410000000000001</c:v>
                      </c:pt>
                      <c:pt idx="1942">
                        <c:v>1.9419999999999999</c:v>
                      </c:pt>
                      <c:pt idx="1943">
                        <c:v>1.9430000000000001</c:v>
                      </c:pt>
                      <c:pt idx="1944">
                        <c:v>1.944</c:v>
                      </c:pt>
                      <c:pt idx="1945">
                        <c:v>1.9450000000000001</c:v>
                      </c:pt>
                      <c:pt idx="1946">
                        <c:v>1.946</c:v>
                      </c:pt>
                      <c:pt idx="1947">
                        <c:v>1.9470000000000001</c:v>
                      </c:pt>
                      <c:pt idx="1948">
                        <c:v>1.948</c:v>
                      </c:pt>
                      <c:pt idx="1949">
                        <c:v>1.9490000000000001</c:v>
                      </c:pt>
                      <c:pt idx="1950">
                        <c:v>1.95</c:v>
                      </c:pt>
                      <c:pt idx="1951">
                        <c:v>1.9510000000000001</c:v>
                      </c:pt>
                      <c:pt idx="1952">
                        <c:v>1.952</c:v>
                      </c:pt>
                      <c:pt idx="1953">
                        <c:v>1.9530000000000001</c:v>
                      </c:pt>
                      <c:pt idx="1954">
                        <c:v>1.954</c:v>
                      </c:pt>
                      <c:pt idx="1955">
                        <c:v>1.9550000000000001</c:v>
                      </c:pt>
                      <c:pt idx="1956">
                        <c:v>1.956</c:v>
                      </c:pt>
                      <c:pt idx="1957">
                        <c:v>1.9570000000000001</c:v>
                      </c:pt>
                      <c:pt idx="1958">
                        <c:v>1.958</c:v>
                      </c:pt>
                      <c:pt idx="1959">
                        <c:v>1.9590000000000001</c:v>
                      </c:pt>
                      <c:pt idx="1960">
                        <c:v>1.96</c:v>
                      </c:pt>
                      <c:pt idx="1961">
                        <c:v>1.9610000000000001</c:v>
                      </c:pt>
                      <c:pt idx="1962">
                        <c:v>1.962</c:v>
                      </c:pt>
                      <c:pt idx="1963">
                        <c:v>1.9630000000000001</c:v>
                      </c:pt>
                      <c:pt idx="1964">
                        <c:v>1.964</c:v>
                      </c:pt>
                      <c:pt idx="1965">
                        <c:v>1.9650000000000001</c:v>
                      </c:pt>
                      <c:pt idx="1966">
                        <c:v>1.966</c:v>
                      </c:pt>
                      <c:pt idx="1967">
                        <c:v>1.9670000000000001</c:v>
                      </c:pt>
                      <c:pt idx="1968">
                        <c:v>1.968</c:v>
                      </c:pt>
                      <c:pt idx="1969">
                        <c:v>1.9690000000000001</c:v>
                      </c:pt>
                      <c:pt idx="1970">
                        <c:v>1.97</c:v>
                      </c:pt>
                      <c:pt idx="1971">
                        <c:v>1.9710000000000001</c:v>
                      </c:pt>
                      <c:pt idx="1972">
                        <c:v>1.972</c:v>
                      </c:pt>
                      <c:pt idx="1973">
                        <c:v>1.9730000000000001</c:v>
                      </c:pt>
                      <c:pt idx="1974">
                        <c:v>1.974</c:v>
                      </c:pt>
                      <c:pt idx="1975">
                        <c:v>1.9750000000000001</c:v>
                      </c:pt>
                      <c:pt idx="1976">
                        <c:v>1.976</c:v>
                      </c:pt>
                      <c:pt idx="1977">
                        <c:v>1.9770000000000001</c:v>
                      </c:pt>
                      <c:pt idx="1978">
                        <c:v>1.978</c:v>
                      </c:pt>
                      <c:pt idx="1979">
                        <c:v>1.9790000000000001</c:v>
                      </c:pt>
                      <c:pt idx="1980">
                        <c:v>1.98</c:v>
                      </c:pt>
                      <c:pt idx="1981">
                        <c:v>1.9810000000000001</c:v>
                      </c:pt>
                      <c:pt idx="1982">
                        <c:v>1.982</c:v>
                      </c:pt>
                      <c:pt idx="1983">
                        <c:v>1.9830000000000001</c:v>
                      </c:pt>
                      <c:pt idx="1984">
                        <c:v>1.984</c:v>
                      </c:pt>
                      <c:pt idx="1985">
                        <c:v>1.9850000000000001</c:v>
                      </c:pt>
                      <c:pt idx="1986">
                        <c:v>1.986</c:v>
                      </c:pt>
                      <c:pt idx="1987">
                        <c:v>1.9870000000000001</c:v>
                      </c:pt>
                      <c:pt idx="1988">
                        <c:v>1.988</c:v>
                      </c:pt>
                      <c:pt idx="1989">
                        <c:v>1.9890000000000001</c:v>
                      </c:pt>
                      <c:pt idx="1990">
                        <c:v>1.99</c:v>
                      </c:pt>
                      <c:pt idx="1991">
                        <c:v>1.9910000000000001</c:v>
                      </c:pt>
                      <c:pt idx="1992">
                        <c:v>1.992</c:v>
                      </c:pt>
                      <c:pt idx="1993">
                        <c:v>1.9930000000000001</c:v>
                      </c:pt>
                      <c:pt idx="1994">
                        <c:v>1.994</c:v>
                      </c:pt>
                      <c:pt idx="1995">
                        <c:v>1.9950000000000001</c:v>
                      </c:pt>
                      <c:pt idx="1996">
                        <c:v>1.996</c:v>
                      </c:pt>
                      <c:pt idx="1997">
                        <c:v>1.9970000000000001</c:v>
                      </c:pt>
                      <c:pt idx="1998">
                        <c:v>1.998</c:v>
                      </c:pt>
                      <c:pt idx="1999">
                        <c:v>1.9990000000000001</c:v>
                      </c:pt>
                      <c:pt idx="2000">
                        <c:v>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Air!$N$9:$N$2009</c15:sqref>
                        </c15:formulaRef>
                      </c:ext>
                    </c:extLst>
                    <c:numCache>
                      <c:formatCode>0.000</c:formatCode>
                      <c:ptCount val="2001"/>
                      <c:pt idx="1">
                        <c:v>1.2204032943178409E+36</c:v>
                      </c:pt>
                      <c:pt idx="2">
                        <c:v>6.9868542114970192E+16</c:v>
                      </c:pt>
                      <c:pt idx="3">
                        <c:v>32059423744.573391</c:v>
                      </c:pt>
                      <c:pt idx="4">
                        <c:v>23642088.252093162</c:v>
                      </c:pt>
                      <c:pt idx="5">
                        <c:v>328299.84568665258</c:v>
                      </c:pt>
                      <c:pt idx="6">
                        <c:v>19614.104234832663</c:v>
                      </c:pt>
                      <c:pt idx="7">
                        <c:v>2684.6287446023289</c:v>
                      </c:pt>
                      <c:pt idx="8">
                        <c:v>615.03935811742213</c:v>
                      </c:pt>
                      <c:pt idx="9">
                        <c:v>198.23819215326046</c:v>
                      </c:pt>
                      <c:pt idx="10">
                        <c:v>81.030839275753848</c:v>
                      </c:pt>
                      <c:pt idx="11">
                        <c:v>39.328843289880083</c:v>
                      </c:pt>
                      <c:pt idx="12">
                        <c:v>21.69650897347276</c:v>
                      </c:pt>
                      <c:pt idx="13">
                        <c:v>13.200715089293491</c:v>
                      </c:pt>
                      <c:pt idx="14">
                        <c:v>8.6700406486281949</c:v>
                      </c:pt>
                      <c:pt idx="15">
                        <c:v>6.0514319023910268</c:v>
                      </c:pt>
                      <c:pt idx="16">
                        <c:v>4.4363565523701434</c:v>
                      </c:pt>
                      <c:pt idx="17">
                        <c:v>3.3857508958003595</c:v>
                      </c:pt>
                      <c:pt idx="18">
                        <c:v>2.6714368638463788</c:v>
                      </c:pt>
                      <c:pt idx="19">
                        <c:v>2.1673946095543832</c:v>
                      </c:pt>
                      <c:pt idx="20">
                        <c:v>1.8003426260104363</c:v>
                      </c:pt>
                      <c:pt idx="21">
                        <c:v>1.5257429083504748</c:v>
                      </c:pt>
                      <c:pt idx="22">
                        <c:v>1.3154729585798119</c:v>
                      </c:pt>
                      <c:pt idx="23">
                        <c:v>1.1511741427461266</c:v>
                      </c:pt>
                      <c:pt idx="24">
                        <c:v>1.0205059680015067</c:v>
                      </c:pt>
                      <c:pt idx="25">
                        <c:v>0.91495586109194971</c:v>
                      </c:pt>
                      <c:pt idx="26">
                        <c:v>0.82851504792807573</c:v>
                      </c:pt>
                      <c:pt idx="27">
                        <c:v>0.75685387215220579</c:v>
                      </c:pt>
                      <c:pt idx="28">
                        <c:v>0.69679428551271783</c:v>
                      </c:pt>
                      <c:pt idx="29">
                        <c:v>0.64596421392584447</c:v>
                      </c:pt>
                      <c:pt idx="30">
                        <c:v>0.60256610769563002</c:v>
                      </c:pt>
                      <c:pt idx="31">
                        <c:v>0.56521885545794226</c:v>
                      </c:pt>
                      <c:pt idx="32">
                        <c:v>0.53284783883552467</c:v>
                      </c:pt>
                      <c:pt idx="33">
                        <c:v>0.50460719187902447</c:v>
                      </c:pt>
                      <c:pt idx="34">
                        <c:v>0.47982398951534766</c:v>
                      </c:pt>
                      <c:pt idx="35">
                        <c:v>0.45795761351363085</c:v>
                      </c:pt>
                      <c:pt idx="36">
                        <c:v>0.43856978258532503</c:v>
                      </c:pt>
                      <c:pt idx="37">
                        <c:v>0.42130218069307107</c:v>
                      </c:pt>
                      <c:pt idx="38">
                        <c:v>0.40585956971116632</c:v>
                      </c:pt>
                      <c:pt idx="39">
                        <c:v>0.39199690871253351</c:v>
                      </c:pt>
                      <c:pt idx="40">
                        <c:v>0.37950943345434107</c:v>
                      </c:pt>
                      <c:pt idx="41">
                        <c:v>0.36822494607279488</c:v>
                      </c:pt>
                      <c:pt idx="42">
                        <c:v>0.35799777136378924</c:v>
                      </c:pt>
                      <c:pt idx="43">
                        <c:v>0.34870398141862458</c:v>
                      </c:pt>
                      <c:pt idx="44">
                        <c:v>0.34023759397665548</c:v>
                      </c:pt>
                      <c:pt idx="45">
                        <c:v>0.33250752445187925</c:v>
                      </c:pt>
                      <c:pt idx="46">
                        <c:v>0.3254351258432987</c:v>
                      </c:pt>
                      <c:pt idx="47">
                        <c:v>0.31895219056995566</c:v>
                      </c:pt>
                      <c:pt idx="48">
                        <c:v>0.31299931777584539</c:v>
                      </c:pt>
                      <c:pt idx="49">
                        <c:v>0.3075245716897278</c:v>
                      </c:pt>
                      <c:pt idx="50">
                        <c:v>0.30248237322064736</c:v>
                      </c:pt>
                      <c:pt idx="51">
                        <c:v>0.29783257956157255</c:v>
                      </c:pt>
                      <c:pt idx="52">
                        <c:v>0.2935397161961561</c:v>
                      </c:pt>
                      <c:pt idx="53">
                        <c:v>0.28957233310786706</c:v>
                      </c:pt>
                      <c:pt idx="54">
                        <c:v>0.28590246272538161</c:v>
                      </c:pt>
                      <c:pt idx="55">
                        <c:v>0.28250516160736905</c:v>
                      </c:pt>
                      <c:pt idx="56">
                        <c:v>0.27935812137366689</c:v>
                      </c:pt>
                      <c:pt idx="57">
                        <c:v>0.27644133715247315</c:v>
                      </c:pt>
                      <c:pt idx="58">
                        <c:v>0.27373682400327132</c:v>
                      </c:pt>
                      <c:pt idx="59">
                        <c:v>0.27122837352044943</c:v>
                      </c:pt>
                      <c:pt idx="60">
                        <c:v>0.26890134422028389</c:v>
                      </c:pt>
                      <c:pt idx="61">
                        <c:v>0.26674248043869919</c:v>
                      </c:pt>
                      <c:pt idx="62">
                        <c:v>0.26473975537645422</c:v>
                      </c:pt>
                      <c:pt idx="63">
                        <c:v>0.26288223466668004</c:v>
                      </c:pt>
                      <c:pt idx="64">
                        <c:v>0.26115995744169346</c:v>
                      </c:pt>
                      <c:pt idx="65">
                        <c:v>0.25956383236889241</c:v>
                      </c:pt>
                      <c:pt idx="66">
                        <c:v>0.2580855465306634</c:v>
                      </c:pt>
                      <c:pt idx="67">
                        <c:v>0.25671748535748745</c:v>
                      </c:pt>
                      <c:pt idx="68">
                        <c:v>0.25545266210021628</c:v>
                      </c:pt>
                      <c:pt idx="69">
                        <c:v>0.2542846555574968</c:v>
                      </c:pt>
                      <c:pt idx="70">
                        <c:v>0.25320755496609559</c:v>
                      </c:pt>
                      <c:pt idx="71">
                        <c:v>0.25221591112230723</c:v>
                      </c:pt>
                      <c:pt idx="72">
                        <c:v>0.25130469293725255</c:v>
                      </c:pt>
                      <c:pt idx="73">
                        <c:v>0.25046924874219501</c:v>
                      </c:pt>
                      <c:pt idx="74">
                        <c:v>0.249705271755673</c:v>
                      </c:pt>
                      <c:pt idx="75">
                        <c:v>0.24900876920524104</c:v>
                      </c:pt>
                      <c:pt idx="76">
                        <c:v>0.24837603466537847</c:v>
                      </c:pt>
                      <c:pt idx="77">
                        <c:v>0.24780362323166349</c:v>
                      </c:pt>
                      <c:pt idx="78">
                        <c:v>0.24728832920126909</c:v>
                      </c:pt>
                      <c:pt idx="79">
                        <c:v>0.24682716597258592</c:v>
                      </c:pt>
                      <c:pt idx="80">
                        <c:v>0.2464173479134425</c:v>
                      </c:pt>
                      <c:pt idx="81">
                        <c:v>0.24605627397891611</c:v>
                      </c:pt>
                      <c:pt idx="82">
                        <c:v>0.24574151288689169</c:v>
                      </c:pt>
                      <c:pt idx="83">
                        <c:v>0.24547078968298786</c:v>
                      </c:pt>
                      <c:pt idx="84">
                        <c:v>0.24524197354677396</c:v>
                      </c:pt>
                      <c:pt idx="85">
                        <c:v>0.24505306670881508</c:v>
                      </c:pt>
                      <c:pt idx="86">
                        <c:v>0.2449021943633895</c:v>
                      </c:pt>
                      <c:pt idx="87">
                        <c:v>0.2447875954750548</c:v>
                      </c:pt>
                      <c:pt idx="88">
                        <c:v>0.24470761438886887</c:v>
                      </c:pt>
                      <c:pt idx="89">
                        <c:v>0.24466069316424388</c:v>
                      </c:pt>
                      <c:pt idx="90">
                        <c:v>0.24464536456131405</c:v>
                      </c:pt>
                      <c:pt idx="91">
                        <c:v>0.24466024561651603</c:v>
                      </c:pt>
                      <c:pt idx="92">
                        <c:v>0.24470403175094388</c:v>
                      </c:pt>
                      <c:pt idx="93">
                        <c:v>0.24477549136109186</c:v>
                      </c:pt>
                      <c:pt idx="94">
                        <c:v>0.24487346084692732</c:v>
                      </c:pt>
                      <c:pt idx="95">
                        <c:v>0.24499684003694761</c:v>
                      </c:pt>
                      <c:pt idx="96">
                        <c:v>0.24514458797404098</c:v>
                      </c:pt>
                      <c:pt idx="97">
                        <c:v>0.24531571902966451</c:v>
                      </c:pt>
                      <c:pt idx="98">
                        <c:v>0.24550929931712698</c:v>
                      </c:pt>
                      <c:pt idx="99">
                        <c:v>0.24572444337767821</c:v>
                      </c:pt>
                      <c:pt idx="100">
                        <c:v>0.245960311115695</c:v>
                      </c:pt>
                      <c:pt idx="101">
                        <c:v>0.24621610496156568</c:v>
                      </c:pt>
                      <c:pt idx="102">
                        <c:v>0.24649106724293438</c:v>
                      </c:pt>
                      <c:pt idx="103">
                        <c:v>0.24678447774680826</c:v>
                      </c:pt>
                      <c:pt idx="104">
                        <c:v>0.24709565145667875</c:v>
                      </c:pt>
                      <c:pt idx="105">
                        <c:v>0.24742393645028435</c:v>
                      </c:pt>
                      <c:pt idx="106">
                        <c:v>0.24776871194496655</c:v>
                      </c:pt>
                      <c:pt idx="107">
                        <c:v>0.24812938647875957</c:v>
                      </c:pt>
                      <c:pt idx="108">
                        <c:v>0.24850539621642512</c:v>
                      </c:pt>
                      <c:pt idx="109">
                        <c:v>0.24889620337060461</c:v>
                      </c:pt>
                      <c:pt idx="110">
                        <c:v>0.24930129472913132</c:v>
                      </c:pt>
                      <c:pt idx="111">
                        <c:v>0.24972018028032519</c:v>
                      </c:pt>
                      <c:pt idx="112">
                        <c:v>0.25015239192880284</c:v>
                      </c:pt>
                      <c:pt idx="113">
                        <c:v>0.25059748229497308</c:v>
                      </c:pt>
                      <c:pt idx="114">
                        <c:v>0.25105502359196852</c:v>
                      </c:pt>
                      <c:pt idx="115">
                        <c:v>0.25152460657428705</c:v>
                      </c:pt>
                      <c:pt idx="116">
                        <c:v>0.25200583955289396</c:v>
                      </c:pt>
                      <c:pt idx="117">
                        <c:v>0.2524983474719682</c:v>
                      </c:pt>
                      <c:pt idx="118">
                        <c:v>0.25300177104286453</c:v>
                      </c:pt>
                      <c:pt idx="119">
                        <c:v>0.25351576593122926</c:v>
                      </c:pt>
                      <c:pt idx="120">
                        <c:v>0.25404000199352095</c:v>
                      </c:pt>
                      <c:pt idx="121">
                        <c:v>0.25457416255949533</c:v>
                      </c:pt>
                      <c:pt idx="122">
                        <c:v>0.25511794375747582</c:v>
                      </c:pt>
                      <c:pt idx="123">
                        <c:v>0.25567105387948186</c:v>
                      </c:pt>
                      <c:pt idx="124">
                        <c:v>0.25623321278351224</c:v>
                      </c:pt>
                      <c:pt idx="125">
                        <c:v>0.25680415133048595</c:v>
                      </c:pt>
                      <c:pt idx="126">
                        <c:v>0.2573836108535339</c:v>
                      </c:pt>
                      <c:pt idx="127">
                        <c:v>0.25797134265750521</c:v>
                      </c:pt>
                      <c:pt idx="128">
                        <c:v>0.25856710754671314</c:v>
                      </c:pt>
                      <c:pt idx="129">
                        <c:v>0.25917067537908961</c:v>
                      </c:pt>
                      <c:pt idx="130">
                        <c:v>0.25978182464505101</c:v>
                      </c:pt>
                      <c:pt idx="131">
                        <c:v>0.26040034206950174</c:v>
                      </c:pt>
                      <c:pt idx="132">
                        <c:v>0.26102602223551419</c:v>
                      </c:pt>
                      <c:pt idx="133">
                        <c:v>0.26165866722832803</c:v>
                      </c:pt>
                      <c:pt idx="134">
                        <c:v>0.26229808629840717</c:v>
                      </c:pt>
                      <c:pt idx="135">
                        <c:v>0.26294409554238124</c:v>
                      </c:pt>
                      <c:pt idx="136">
                        <c:v>0.26359651760078096</c:v>
                      </c:pt>
                      <c:pt idx="137">
                        <c:v>0.26425518137154885</c:v>
                      </c:pt>
                      <c:pt idx="138">
                        <c:v>0.26491992173837953</c:v>
                      </c:pt>
                      <c:pt idx="139">
                        <c:v>0.2655905793130065</c:v>
                      </c:pt>
                      <c:pt idx="140">
                        <c:v>0.26626700019061089</c:v>
                      </c:pt>
                      <c:pt idx="141">
                        <c:v>0.26694903571758338</c:v>
                      </c:pt>
                      <c:pt idx="142">
                        <c:v>0.26763654227092248</c:v>
                      </c:pt>
                      <c:pt idx="143">
                        <c:v>0.26832938104859583</c:v>
                      </c:pt>
                      <c:pt idx="144">
                        <c:v>0.26902741787023998</c:v>
                      </c:pt>
                      <c:pt idx="145">
                        <c:v>0.26973052298760958</c:v>
                      </c:pt>
                      <c:pt idx="146">
                        <c:v>0.27043857090422757</c:v>
                      </c:pt>
                      <c:pt idx="147">
                        <c:v>0.27115144020372284</c:v>
                      </c:pt>
                      <c:pt idx="148">
                        <c:v>0.27186901338637182</c:v>
                      </c:pt>
                      <c:pt idx="149">
                        <c:v>0.27259117671339395</c:v>
                      </c:pt>
                      <c:pt idx="150">
                        <c:v>0.2733178200585763</c:v>
                      </c:pt>
                      <c:pt idx="151">
                        <c:v>0.27404883676683078</c:v>
                      </c:pt>
                      <c:pt idx="152">
                        <c:v>0.27478412351930931</c:v>
                      </c:pt>
                      <c:pt idx="153">
                        <c:v>0.27552358020472884</c:v>
                      </c:pt>
                      <c:pt idx="154">
                        <c:v>0.27626710979657415</c:v>
                      </c:pt>
                      <c:pt idx="155">
                        <c:v>0.27701461823587148</c:v>
                      </c:pt>
                      <c:pt idx="156">
                        <c:v>0.27776601431923947</c:v>
                      </c:pt>
                      <c:pt idx="157">
                        <c:v>0.27852120959194576</c:v>
                      </c:pt>
                      <c:pt idx="158">
                        <c:v>0.27928011824570892</c:v>
                      </c:pt>
                      <c:pt idx="159">
                        <c:v>0.28004265702100478</c:v>
                      </c:pt>
                      <c:pt idx="160">
                        <c:v>0.28080874511364778</c:v>
                      </c:pt>
                      <c:pt idx="161">
                        <c:v>0.2815783040854305</c:v>
                      </c:pt>
                      <c:pt idx="162">
                        <c:v>0.28235125777862019</c:v>
                      </c:pt>
                      <c:pt idx="163">
                        <c:v>0.2831275322341178</c:v>
                      </c:pt>
                      <c:pt idx="164">
                        <c:v>0.28390705561310109</c:v>
                      </c:pt>
                      <c:pt idx="165">
                        <c:v>0.28468975812197844</c:v>
                      </c:pt>
                      <c:pt idx="166">
                        <c:v>0.28547557194049367</c:v>
                      </c:pt>
                      <c:pt idx="167">
                        <c:v>0.28626443115282829</c:v>
                      </c:pt>
                      <c:pt idx="168">
                        <c:v>0.28705627168155734</c:v>
                      </c:pt>
                      <c:pt idx="169">
                        <c:v>0.28785103122432243</c:v>
                      </c:pt>
                      <c:pt idx="170">
                        <c:v>0.2886486491930928</c:v>
                      </c:pt>
                      <c:pt idx="171">
                        <c:v>0.28944906665589243</c:v>
                      </c:pt>
                      <c:pt idx="172">
                        <c:v>0.29025222628087793</c:v>
                      </c:pt>
                      <c:pt idx="173">
                        <c:v>0.29105807228265729</c:v>
                      </c:pt>
                      <c:pt idx="174">
                        <c:v>0.29186655037074571</c:v>
                      </c:pt>
                      <c:pt idx="175">
                        <c:v>0.29267760770006113</c:v>
                      </c:pt>
                      <c:pt idx="176">
                        <c:v>0.29349119282336539</c:v>
                      </c:pt>
                      <c:pt idx="177">
                        <c:v>0.2943072556455632</c:v>
                      </c:pt>
                      <c:pt idx="178">
                        <c:v>0.29512574737977509</c:v>
                      </c:pt>
                      <c:pt idx="179">
                        <c:v>0.29594662050510423</c:v>
                      </c:pt>
                      <c:pt idx="180">
                        <c:v>0.29676982872602309</c:v>
                      </c:pt>
                      <c:pt idx="181">
                        <c:v>0.29759532693330615</c:v>
                      </c:pt>
                      <c:pt idx="182">
                        <c:v>0.2984230711664429</c:v>
                      </c:pt>
                      <c:pt idx="183">
                        <c:v>0.29925301857746428</c:v>
                      </c:pt>
                      <c:pt idx="184">
                        <c:v>0.30008512739612297</c:v>
                      </c:pt>
                      <c:pt idx="185">
                        <c:v>0.30091935689636734</c:v>
                      </c:pt>
                      <c:pt idx="186">
                        <c:v>0.30175566736405496</c:v>
                      </c:pt>
                      <c:pt idx="187">
                        <c:v>0.30259402006585184</c:v>
                      </c:pt>
                      <c:pt idx="188">
                        <c:v>0.30343437721926741</c:v>
                      </c:pt>
                      <c:pt idx="189">
                        <c:v>0.30427670196377693</c:v>
                      </c:pt>
                      <c:pt idx="190">
                        <c:v>0.30512095833298647</c:v>
                      </c:pt>
                      <c:pt idx="191">
                        <c:v>0.30596711122779641</c:v>
                      </c:pt>
                      <c:pt idx="192">
                        <c:v>0.30681512639052161</c:v>
                      </c:pt>
                      <c:pt idx="193">
                        <c:v>0.3076649703799304</c:v>
                      </c:pt>
                      <c:pt idx="194">
                        <c:v>0.30851661054716295</c:v>
                      </c:pt>
                      <c:pt idx="195">
                        <c:v>0.30937001501249384</c:v>
                      </c:pt>
                      <c:pt idx="196">
                        <c:v>0.31022515264290512</c:v>
                      </c:pt>
                      <c:pt idx="197">
                        <c:v>0.31108199303043677</c:v>
                      </c:pt>
                      <c:pt idx="198">
                        <c:v>0.31194050647128302</c:v>
                      </c:pt>
                      <c:pt idx="199">
                        <c:v>0.31280066394560535</c:v>
                      </c:pt>
                      <c:pt idx="200">
                        <c:v>0.31366243709803382</c:v>
                      </c:pt>
                      <c:pt idx="201">
                        <c:v>0.31452579821882887</c:v>
                      </c:pt>
                      <c:pt idx="202">
                        <c:v>0.31539072022567904</c:v>
                      </c:pt>
                      <c:pt idx="203">
                        <c:v>0.31625717664610786</c:v>
                      </c:pt>
                      <c:pt idx="204">
                        <c:v>0.31712514160046851</c:v>
                      </c:pt>
                      <c:pt idx="205">
                        <c:v>0.31799458978550171</c:v>
                      </c:pt>
                      <c:pt idx="206">
                        <c:v>0.3188654964584362</c:v>
                      </c:pt>
                      <c:pt idx="207">
                        <c:v>0.31973783742161116</c:v>
                      </c:pt>
                      <c:pt idx="208">
                        <c:v>0.32061158900760023</c:v>
                      </c:pt>
                      <c:pt idx="209">
                        <c:v>0.32148672806481837</c:v>
                      </c:pt>
                      <c:pt idx="210">
                        <c:v>0.32236323194359406</c:v>
                      </c:pt>
                      <c:pt idx="211">
                        <c:v>0.32324107848268818</c:v>
                      </c:pt>
                      <c:pt idx="212">
                        <c:v>0.32412024599624412</c:v>
                      </c:pt>
                      <c:pt idx="213">
                        <c:v>0.32500071326115298</c:v>
                      </c:pt>
                      <c:pt idx="214">
                        <c:v>0.32588245950481765</c:v>
                      </c:pt>
                      <c:pt idx="215">
                        <c:v>0.32676546439330256</c:v>
                      </c:pt>
                      <c:pt idx="216">
                        <c:v>0.3276497080198541</c:v>
                      </c:pt>
                      <c:pt idx="217">
                        <c:v>0.32853517089377854</c:v>
                      </c:pt>
                      <c:pt idx="218">
                        <c:v>0.32942183392966473</c:v>
                      </c:pt>
                      <c:pt idx="219">
                        <c:v>0.33030967843693876</c:v>
                      </c:pt>
                      <c:pt idx="220">
                        <c:v>0.33119868610973952</c:v>
                      </c:pt>
                      <c:pt idx="221">
                        <c:v>0.3320888390171029</c:v>
                      </c:pt>
                      <c:pt idx="222">
                        <c:v>0.3329801195934442</c:v>
                      </c:pt>
                      <c:pt idx="223">
                        <c:v>0.33387251062932821</c:v>
                      </c:pt>
                      <c:pt idx="224">
                        <c:v>0.33476599526251716</c:v>
                      </c:pt>
                      <c:pt idx="225">
                        <c:v>0.33566055696928582</c:v>
                      </c:pt>
                      <c:pt idx="226">
                        <c:v>0.33655617955599604</c:v>
                      </c:pt>
                      <c:pt idx="227">
                        <c:v>0.3374528471509205</c:v>
                      </c:pt>
                      <c:pt idx="228">
                        <c:v>0.33835054419630783</c:v>
                      </c:pt>
                      <c:pt idx="229">
                        <c:v>0.33924925544068052</c:v>
                      </c:pt>
                      <c:pt idx="230">
                        <c:v>0.34014896593135785</c:v>
                      </c:pt>
                      <c:pt idx="231">
                        <c:v>0.34104966100719619</c:v>
                      </c:pt>
                      <c:pt idx="232">
                        <c:v>0.3419513262915394</c:v>
                      </c:pt>
                      <c:pt idx="233">
                        <c:v>0.3428539476853722</c:v>
                      </c:pt>
                      <c:pt idx="234">
                        <c:v>0.3437575113606699</c:v>
                      </c:pt>
                      <c:pt idx="235">
                        <c:v>0.34466200375393752</c:v>
                      </c:pt>
                      <c:pt idx="236">
                        <c:v>0.34556741155993292</c:v>
                      </c:pt>
                      <c:pt idx="237">
                        <c:v>0.3464737217255669</c:v>
                      </c:pt>
                      <c:pt idx="238">
                        <c:v>0.34738092144397498</c:v>
                      </c:pt>
                      <c:pt idx="239">
                        <c:v>0.34828899814875558</c:v>
                      </c:pt>
                      <c:pt idx="240">
                        <c:v>0.3491979395083683</c:v>
                      </c:pt>
                      <c:pt idx="241">
                        <c:v>0.35010773342068807</c:v>
                      </c:pt>
                      <c:pt idx="242">
                        <c:v>0.35101836800770941</c:v>
                      </c:pt>
                      <c:pt idx="243">
                        <c:v>0.35192983161039693</c:v>
                      </c:pt>
                      <c:pt idx="244">
                        <c:v>0.35284211278367583</c:v>
                      </c:pt>
                      <c:pt idx="245">
                        <c:v>0.35375520029155988</c:v>
                      </c:pt>
                      <c:pt idx="246">
                        <c:v>0.35466908310241124</c:v>
                      </c:pt>
                      <c:pt idx="247">
                        <c:v>0.3555837503843281</c:v>
                      </c:pt>
                      <c:pt idx="248">
                        <c:v>0.35649919150065695</c:v>
                      </c:pt>
                      <c:pt idx="249">
                        <c:v>0.35741539600562416</c:v>
                      </c:pt>
                      <c:pt idx="250">
                        <c:v>0.35833235364008503</c:v>
                      </c:pt>
                      <c:pt idx="251">
                        <c:v>0.35925005432738505</c:v>
                      </c:pt>
                      <c:pt idx="252">
                        <c:v>0.36016848816933039</c:v>
                      </c:pt>
                      <c:pt idx="253">
                        <c:v>0.36108764544226513</c:v>
                      </c:pt>
                      <c:pt idx="254">
                        <c:v>0.36200751659325064</c:v>
                      </c:pt>
                      <c:pt idx="255">
                        <c:v>0.36292809223634492</c:v>
                      </c:pt>
                      <c:pt idx="256">
                        <c:v>0.36384936314897837</c:v>
                      </c:pt>
                      <c:pt idx="257">
                        <c:v>0.3647713202684239</c:v>
                      </c:pt>
                      <c:pt idx="258">
                        <c:v>0.36569395468835719</c:v>
                      </c:pt>
                      <c:pt idx="259">
                        <c:v>0.36661725765550568</c:v>
                      </c:pt>
                      <c:pt idx="260">
                        <c:v>0.36754122056638289</c:v>
                      </c:pt>
                      <c:pt idx="261">
                        <c:v>0.36846583496410629</c:v>
                      </c:pt>
                      <c:pt idx="262">
                        <c:v>0.36939109253529506</c:v>
                      </c:pt>
                      <c:pt idx="263">
                        <c:v>0.37031698510704658</c:v>
                      </c:pt>
                      <c:pt idx="264">
                        <c:v>0.37124350464398898</c:v>
                      </c:pt>
                      <c:pt idx="265">
                        <c:v>0.37217064324540705</c:v>
                      </c:pt>
                      <c:pt idx="266">
                        <c:v>0.3730983931424397</c:v>
                      </c:pt>
                      <c:pt idx="267">
                        <c:v>0.37402674669534791</c:v>
                      </c:pt>
                      <c:pt idx="268">
                        <c:v>0.37495569639084858</c:v>
                      </c:pt>
                      <c:pt idx="269">
                        <c:v>0.37588523483951575</c:v>
                      </c:pt>
                      <c:pt idx="270">
                        <c:v>0.37681535477324418</c:v>
                      </c:pt>
                      <c:pt idx="271">
                        <c:v>0.37774604904277559</c:v>
                      </c:pt>
                      <c:pt idx="272">
                        <c:v>0.37867731061528481</c:v>
                      </c:pt>
                      <c:pt idx="273">
                        <c:v>0.37960913257202439</c:v>
                      </c:pt>
                      <c:pt idx="274">
                        <c:v>0.38054150810602616</c:v>
                      </c:pt>
                      <c:pt idx="275">
                        <c:v>0.38147443051985802</c:v>
                      </c:pt>
                      <c:pt idx="276">
                        <c:v>0.38240789322343427</c:v>
                      </c:pt>
                      <c:pt idx="277">
                        <c:v>0.38334188973187805</c:v>
                      </c:pt>
                      <c:pt idx="278">
                        <c:v>0.38427641366343523</c:v>
                      </c:pt>
                      <c:pt idx="279">
                        <c:v>0.38521145873743667</c:v>
                      </c:pt>
                      <c:pt idx="280">
                        <c:v>0.38614701877230923</c:v>
                      </c:pt>
                      <c:pt idx="281">
                        <c:v>0.38708308768363303</c:v>
                      </c:pt>
                      <c:pt idx="282">
                        <c:v>0.38801965948224454</c:v>
                      </c:pt>
                      <c:pt idx="283">
                        <c:v>0.38895672827238392</c:v>
                      </c:pt>
                      <c:pt idx="284">
                        <c:v>0.38989428824988437</c:v>
                      </c:pt>
                      <c:pt idx="285">
                        <c:v>0.3908323337004046</c:v>
                      </c:pt>
                      <c:pt idx="286">
                        <c:v>0.39177085899770137</c:v>
                      </c:pt>
                      <c:pt idx="287">
                        <c:v>0.39270985860194157</c:v>
                      </c:pt>
                      <c:pt idx="288">
                        <c:v>0.39364932705805333</c:v>
                      </c:pt>
                      <c:pt idx="289">
                        <c:v>0.39458925899411429</c:v>
                      </c:pt>
                      <c:pt idx="290">
                        <c:v>0.39552964911977651</c:v>
                      </c:pt>
                      <c:pt idx="291">
                        <c:v>0.39647049222472719</c:v>
                      </c:pt>
                      <c:pt idx="292">
                        <c:v>0.39741178317718373</c:v>
                      </c:pt>
                      <c:pt idx="293">
                        <c:v>0.39835351692242282</c:v>
                      </c:pt>
                      <c:pt idx="294">
                        <c:v>0.39929568848134217</c:v>
                      </c:pt>
                      <c:pt idx="295">
                        <c:v>0.40023829294905455</c:v>
                      </c:pt>
                      <c:pt idx="296">
                        <c:v>0.4011813254935131</c:v>
                      </c:pt>
                      <c:pt idx="297">
                        <c:v>0.40212478135416618</c:v>
                      </c:pt>
                      <c:pt idx="298">
                        <c:v>0.40306865584064311</c:v>
                      </c:pt>
                      <c:pt idx="299">
                        <c:v>0.40401294433146778</c:v>
                      </c:pt>
                      <c:pt idx="300">
                        <c:v>0.40495764227280096</c:v>
                      </c:pt>
                      <c:pt idx="301">
                        <c:v>0.40590274517720965</c:v>
                      </c:pt>
                      <c:pt idx="302">
                        <c:v>0.40684824862246338</c:v>
                      </c:pt>
                      <c:pt idx="303">
                        <c:v>0.40779414825035659</c:v>
                      </c:pt>
                      <c:pt idx="304">
                        <c:v>0.40874043976555591</c:v>
                      </c:pt>
                      <c:pt idx="305">
                        <c:v>0.40968711893447324</c:v>
                      </c:pt>
                      <c:pt idx="306">
                        <c:v>0.41063418158416137</c:v>
                      </c:pt>
                      <c:pt idx="307">
                        <c:v>0.41158162360123518</c:v>
                      </c:pt>
                      <c:pt idx="308">
                        <c:v>0.41252944093081367</c:v>
                      </c:pt>
                      <c:pt idx="309">
                        <c:v>0.41347762957548612</c:v>
                      </c:pt>
                      <c:pt idx="310">
                        <c:v>0.41442618559429895</c:v>
                      </c:pt>
                      <c:pt idx="311">
                        <c:v>0.41537510510176445</c:v>
                      </c:pt>
                      <c:pt idx="312">
                        <c:v>0.41632438426689045</c:v>
                      </c:pt>
                      <c:pt idx="313">
                        <c:v>0.41727401931222918</c:v>
                      </c:pt>
                      <c:pt idx="314">
                        <c:v>0.4182240065129475</c:v>
                      </c:pt>
                      <c:pt idx="315">
                        <c:v>0.41917434219591521</c:v>
                      </c:pt>
                      <c:pt idx="316">
                        <c:v>0.42012502273881286</c:v>
                      </c:pt>
                      <c:pt idx="317">
                        <c:v>0.42107604456925746</c:v>
                      </c:pt>
                      <c:pt idx="318">
                        <c:v>0.42202740416394652</c:v>
                      </c:pt>
                      <c:pt idx="319">
                        <c:v>0.42297909804781963</c:v>
                      </c:pt>
                      <c:pt idx="320">
                        <c:v>0.42393112279323697</c:v>
                      </c:pt>
                      <c:pt idx="321">
                        <c:v>0.42488347501917428</c:v>
                      </c:pt>
                      <c:pt idx="322">
                        <c:v>0.42583615139043474</c:v>
                      </c:pt>
                      <c:pt idx="323">
                        <c:v>0.42678914861687633</c:v>
                      </c:pt>
                      <c:pt idx="324">
                        <c:v>0.42774246345265499</c:v>
                      </c:pt>
                      <c:pt idx="325">
                        <c:v>0.42869609269548248</c:v>
                      </c:pt>
                      <c:pt idx="326">
                        <c:v>0.42965003318589984</c:v>
                      </c:pt>
                      <c:pt idx="327">
                        <c:v>0.43060428180656474</c:v>
                      </c:pt>
                      <c:pt idx="328">
                        <c:v>0.43155883548155322</c:v>
                      </c:pt>
                      <c:pt idx="329">
                        <c:v>0.43251369117567512</c:v>
                      </c:pt>
                      <c:pt idx="330">
                        <c:v>0.4334688458938033</c:v>
                      </c:pt>
                      <c:pt idx="331">
                        <c:v>0.43442429668021554</c:v>
                      </c:pt>
                      <c:pt idx="332">
                        <c:v>0.43538004061794999</c:v>
                      </c:pt>
                      <c:pt idx="333">
                        <c:v>0.43633607482817288</c:v>
                      </c:pt>
                      <c:pt idx="334">
                        <c:v>0.43729239646955825</c:v>
                      </c:pt>
                      <c:pt idx="335">
                        <c:v>0.4382490027376803</c:v>
                      </c:pt>
                      <c:pt idx="336">
                        <c:v>0.43920589086441741</c:v>
                      </c:pt>
                      <c:pt idx="337">
                        <c:v>0.440163058117367</c:v>
                      </c:pt>
                      <c:pt idx="338">
                        <c:v>0.44112050179927254</c:v>
                      </c:pt>
                      <c:pt idx="339">
                        <c:v>0.44207821924746094</c:v>
                      </c:pt>
                      <c:pt idx="340">
                        <c:v>0.44303620783329106</c:v>
                      </c:pt>
                      <c:pt idx="341">
                        <c:v>0.44399446496161254</c:v>
                      </c:pt>
                      <c:pt idx="342">
                        <c:v>0.4449529880702347</c:v>
                      </c:pt>
                      <c:pt idx="343">
                        <c:v>0.44591177462940601</c:v>
                      </c:pt>
                      <c:pt idx="344">
                        <c:v>0.44687082214130297</c:v>
                      </c:pt>
                      <c:pt idx="345">
                        <c:v>0.44783012813952877</c:v>
                      </c:pt>
                      <c:pt idx="346">
                        <c:v>0.44878969018862147</c:v>
                      </c:pt>
                      <c:pt idx="347">
                        <c:v>0.44974950588357088</c:v>
                      </c:pt>
                      <c:pt idx="348">
                        <c:v>0.45070957284934504</c:v>
                      </c:pt>
                      <c:pt idx="349">
                        <c:v>0.4516698887404253</c:v>
                      </c:pt>
                      <c:pt idx="350">
                        <c:v>0.4526304512403499</c:v>
                      </c:pt>
                      <c:pt idx="351">
                        <c:v>0.45359125806126616</c:v>
                      </c:pt>
                      <c:pt idx="352">
                        <c:v>0.45455230694349053</c:v>
                      </c:pt>
                      <c:pt idx="353">
                        <c:v>0.45551359565507726</c:v>
                      </c:pt>
                      <c:pt idx="354">
                        <c:v>0.45647512199139478</c:v>
                      </c:pt>
                      <c:pt idx="355">
                        <c:v>0.45743688377470937</c:v>
                      </c:pt>
                      <c:pt idx="356">
                        <c:v>0.45839887885377717</c:v>
                      </c:pt>
                      <c:pt idx="357">
                        <c:v>0.45936110510344286</c:v>
                      </c:pt>
                      <c:pt idx="358">
                        <c:v>0.46032356042424621</c:v>
                      </c:pt>
                      <c:pt idx="359">
                        <c:v>0.46128624274203528</c:v>
                      </c:pt>
                      <c:pt idx="360">
                        <c:v>0.46224915000758687</c:v>
                      </c:pt>
                      <c:pt idx="361">
                        <c:v>0.46321228019623351</c:v>
                      </c:pt>
                      <c:pt idx="362">
                        <c:v>0.46417563130749728</c:v>
                      </c:pt>
                      <c:pt idx="363">
                        <c:v>0.46513920136473008</c:v>
                      </c:pt>
                      <c:pt idx="364">
                        <c:v>0.46610298841476061</c:v>
                      </c:pt>
                      <c:pt idx="365">
                        <c:v>0.4670669905275468</c:v>
                      </c:pt>
                      <c:pt idx="366">
                        <c:v>0.46803120579583563</c:v>
                      </c:pt>
                      <c:pt idx="367">
                        <c:v>0.46899563233482766</c:v>
                      </c:pt>
                      <c:pt idx="368">
                        <c:v>0.46996026828184795</c:v>
                      </c:pt>
                      <c:pt idx="369">
                        <c:v>0.47092511179602342</c:v>
                      </c:pt>
                      <c:pt idx="370">
                        <c:v>0.47189016105796461</c:v>
                      </c:pt>
                      <c:pt idx="371">
                        <c:v>0.47285541426945399</c:v>
                      </c:pt>
                      <c:pt idx="372">
                        <c:v>0.47382086965313897</c:v>
                      </c:pt>
                      <c:pt idx="373">
                        <c:v>0.47478652545223071</c:v>
                      </c:pt>
                      <c:pt idx="374">
                        <c:v>0.47575237993020825</c:v>
                      </c:pt>
                      <c:pt idx="375">
                        <c:v>0.47671843137052677</c:v>
                      </c:pt>
                      <c:pt idx="376">
                        <c:v>0.47768467807633219</c:v>
                      </c:pt>
                      <c:pt idx="377">
                        <c:v>0.4786511183701796</c:v>
                      </c:pt>
                      <c:pt idx="378">
                        <c:v>0.47961775059375711</c:v>
                      </c:pt>
                      <c:pt idx="379">
                        <c:v>0.48058457310761393</c:v>
                      </c:pt>
                      <c:pt idx="380">
                        <c:v>0.48155158429089373</c:v>
                      </c:pt>
                      <c:pt idx="381">
                        <c:v>0.48251878254107161</c:v>
                      </c:pt>
                      <c:pt idx="382">
                        <c:v>0.48348616627369645</c:v>
                      </c:pt>
                      <c:pt idx="383">
                        <c:v>0.48445373392213664</c:v>
                      </c:pt>
                      <c:pt idx="384">
                        <c:v>0.48542148393733109</c:v>
                      </c:pt>
                      <c:pt idx="385">
                        <c:v>0.48638941478754361</c:v>
                      </c:pt>
                      <c:pt idx="386">
                        <c:v>0.48735752495812174</c:v>
                      </c:pt>
                      <c:pt idx="387">
                        <c:v>0.4883258129512596</c:v>
                      </c:pt>
                      <c:pt idx="388">
                        <c:v>0.48929427728576436</c:v>
                      </c:pt>
                      <c:pt idx="389">
                        <c:v>0.49026291649682713</c:v>
                      </c:pt>
                      <c:pt idx="390">
                        <c:v>0.49123172913579716</c:v>
                      </c:pt>
                      <c:pt idx="391">
                        <c:v>0.49220071376995994</c:v>
                      </c:pt>
                      <c:pt idx="392">
                        <c:v>0.49316986898231896</c:v>
                      </c:pt>
                      <c:pt idx="393">
                        <c:v>0.4941391933713809</c:v>
                      </c:pt>
                      <c:pt idx="394">
                        <c:v>0.49510868555094462</c:v>
                      </c:pt>
                      <c:pt idx="395">
                        <c:v>0.49607834414989332</c:v>
                      </c:pt>
                      <c:pt idx="396">
                        <c:v>0.49704816781198996</c:v>
                      </c:pt>
                      <c:pt idx="397">
                        <c:v>0.49801815519567655</c:v>
                      </c:pt>
                      <c:pt idx="398">
                        <c:v>0.49898830497387597</c:v>
                      </c:pt>
                      <c:pt idx="399">
                        <c:v>0.49995861583379764</c:v>
                      </c:pt>
                      <c:pt idx="400">
                        <c:v>0.50092908647674583</c:v>
                      </c:pt>
                      <c:pt idx="401">
                        <c:v>0.50189971561793112</c:v>
                      </c:pt>
                      <c:pt idx="402">
                        <c:v>0.50287050198628513</c:v>
                      </c:pt>
                      <c:pt idx="403">
                        <c:v>0.50384144432427835</c:v>
                      </c:pt>
                      <c:pt idx="404">
                        <c:v>0.50481254138774001</c:v>
                      </c:pt>
                      <c:pt idx="405">
                        <c:v>0.50578379194568135</c:v>
                      </c:pt>
                      <c:pt idx="406">
                        <c:v>0.50675519478012221</c:v>
                      </c:pt>
                      <c:pt idx="407">
                        <c:v>0.5077267486859196</c:v>
                      </c:pt>
                      <c:pt idx="408">
                        <c:v>0.50869845247059897</c:v>
                      </c:pt>
                      <c:pt idx="409">
                        <c:v>0.50967030495418886</c:v>
                      </c:pt>
                      <c:pt idx="410">
                        <c:v>0.51064230496905694</c:v>
                      </c:pt>
                      <c:pt idx="411">
                        <c:v>0.51161445135975014</c:v>
                      </c:pt>
                      <c:pt idx="412">
                        <c:v>0.51258674298283546</c:v>
                      </c:pt>
                      <c:pt idx="413">
                        <c:v>0.5135591787067455</c:v>
                      </c:pt>
                      <c:pt idx="414">
                        <c:v>0.51453175741162371</c:v>
                      </c:pt>
                      <c:pt idx="415">
                        <c:v>0.51550447798917476</c:v>
                      </c:pt>
                      <c:pt idx="416">
                        <c:v>0.51647733934251494</c:v>
                      </c:pt>
                      <c:pt idx="417">
                        <c:v>0.51745034038602611</c:v>
                      </c:pt>
                      <c:pt idx="418">
                        <c:v>0.51842348004521188</c:v>
                      </c:pt>
                      <c:pt idx="419">
                        <c:v>0.5193967572565551</c:v>
                      </c:pt>
                      <c:pt idx="420">
                        <c:v>0.5203701709673787</c:v>
                      </c:pt>
                      <c:pt idx="421">
                        <c:v>0.52134372013570807</c:v>
                      </c:pt>
                      <c:pt idx="422">
                        <c:v>0.52231740373013491</c:v>
                      </c:pt>
                      <c:pt idx="423">
                        <c:v>0.52329122072968459</c:v>
                      </c:pt>
                      <c:pt idx="424">
                        <c:v>0.52426517012368368</c:v>
                      </c:pt>
                      <c:pt idx="425">
                        <c:v>0.52523925091163182</c:v>
                      </c:pt>
                      <c:pt idx="426">
                        <c:v>0.52621346210307307</c:v>
                      </c:pt>
                      <c:pt idx="427">
                        <c:v>0.52718780271747068</c:v>
                      </c:pt>
                      <c:pt idx="428">
                        <c:v>0.52816227178408326</c:v>
                      </c:pt>
                      <c:pt idx="429">
                        <c:v>0.52913686834184337</c:v>
                      </c:pt>
                      <c:pt idx="430">
                        <c:v>0.5301115914392367</c:v>
                      </c:pt>
                      <c:pt idx="431">
                        <c:v>0.53108644013418416</c:v>
                      </c:pt>
                      <c:pt idx="432">
                        <c:v>0.53206141349392544</c:v>
                      </c:pt>
                      <c:pt idx="433">
                        <c:v>0.53303651059490409</c:v>
                      </c:pt>
                      <c:pt idx="434">
                        <c:v>0.53401173052265405</c:v>
                      </c:pt>
                      <c:pt idx="435">
                        <c:v>0.53498707237168908</c:v>
                      </c:pt>
                      <c:pt idx="436">
                        <c:v>0.53596253524539161</c:v>
                      </c:pt>
                      <c:pt idx="437">
                        <c:v>0.53693811825590576</c:v>
                      </c:pt>
                      <c:pt idx="438">
                        <c:v>0.53791382052403003</c:v>
                      </c:pt>
                      <c:pt idx="439">
                        <c:v>0.5388896411791122</c:v>
                      </c:pt>
                      <c:pt idx="440">
                        <c:v>0.5398655793589463</c:v>
                      </c:pt>
                      <c:pt idx="441">
                        <c:v>0.5408416342096698</c:v>
                      </c:pt>
                      <c:pt idx="442">
                        <c:v>0.54181780488566356</c:v>
                      </c:pt>
                      <c:pt idx="443">
                        <c:v>0.54279409054945227</c:v>
                      </c:pt>
                      <c:pt idx="444">
                        <c:v>0.54377049037160752</c:v>
                      </c:pt>
                      <c:pt idx="445">
                        <c:v>0.54474700353065009</c:v>
                      </c:pt>
                      <c:pt idx="446">
                        <c:v>0.54572362921295681</c:v>
                      </c:pt>
                      <c:pt idx="447">
                        <c:v>0.5467003666126653</c:v>
                      </c:pt>
                      <c:pt idx="448">
                        <c:v>0.54767721493158306</c:v>
                      </c:pt>
                      <c:pt idx="449">
                        <c:v>0.54865417337909528</c:v>
                      </c:pt>
                      <c:pt idx="450">
                        <c:v>0.5496312411720764</c:v>
                      </c:pt>
                      <c:pt idx="451">
                        <c:v>0.55060841753480116</c:v>
                      </c:pt>
                      <c:pt idx="452">
                        <c:v>0.55158570169885701</c:v>
                      </c:pt>
                      <c:pt idx="453">
                        <c:v>0.55256309290305927</c:v>
                      </c:pt>
                      <c:pt idx="454">
                        <c:v>0.55354059039336567</c:v>
                      </c:pt>
                      <c:pt idx="455">
                        <c:v>0.55451819342279296</c:v>
                      </c:pt>
                      <c:pt idx="456">
                        <c:v>0.55549590125133474</c:v>
                      </c:pt>
                      <c:pt idx="457">
                        <c:v>0.55647371314588034</c:v>
                      </c:pt>
                      <c:pt idx="458">
                        <c:v>0.55745162838013429</c:v>
                      </c:pt>
                      <c:pt idx="459">
                        <c:v>0.55842964623453784</c:v>
                      </c:pt>
                      <c:pt idx="460">
                        <c:v>0.55940776599619102</c:v>
                      </c:pt>
                      <c:pt idx="461">
                        <c:v>0.56038598695877562</c:v>
                      </c:pt>
                      <c:pt idx="462">
                        <c:v>0.56136430842248008</c:v>
                      </c:pt>
                      <c:pt idx="463">
                        <c:v>0.56234272969392363</c:v>
                      </c:pt>
                      <c:pt idx="464">
                        <c:v>0.56332125008608414</c:v>
                      </c:pt>
                      <c:pt idx="465">
                        <c:v>0.56429986891822437</c:v>
                      </c:pt>
                      <c:pt idx="466">
                        <c:v>0.56527858551582066</c:v>
                      </c:pt>
                      <c:pt idx="467">
                        <c:v>0.56625739921049234</c:v>
                      </c:pt>
                      <c:pt idx="468">
                        <c:v>0.56723630933993208</c:v>
                      </c:pt>
                      <c:pt idx="469">
                        <c:v>0.56821531524783664</c:v>
                      </c:pt>
                      <c:pt idx="470">
                        <c:v>0.56919441628383993</c:v>
                      </c:pt>
                      <c:pt idx="471">
                        <c:v>0.57017361180344517</c:v>
                      </c:pt>
                      <c:pt idx="472">
                        <c:v>0.57115290116795925</c:v>
                      </c:pt>
                      <c:pt idx="473">
                        <c:v>0.57213228374442804</c:v>
                      </c:pt>
                      <c:pt idx="474">
                        <c:v>0.57311175890557098</c:v>
                      </c:pt>
                      <c:pt idx="475">
                        <c:v>0.57409132602971935</c:v>
                      </c:pt>
                      <c:pt idx="476">
                        <c:v>0.575070984500752</c:v>
                      </c:pt>
                      <c:pt idx="477">
                        <c:v>0.57605073370803506</c:v>
                      </c:pt>
                      <c:pt idx="478">
                        <c:v>0.57703057304635974</c:v>
                      </c:pt>
                      <c:pt idx="479">
                        <c:v>0.57801050191588377</c:v>
                      </c:pt>
                      <c:pt idx="480">
                        <c:v>0.57899051972207072</c:v>
                      </c:pt>
                      <c:pt idx="481">
                        <c:v>0.57997062587563231</c:v>
                      </c:pt>
                      <c:pt idx="482">
                        <c:v>0.58095081979247032</c:v>
                      </c:pt>
                      <c:pt idx="483">
                        <c:v>0.58193110089361977</c:v>
                      </c:pt>
                      <c:pt idx="484">
                        <c:v>0.58291146860519283</c:v>
                      </c:pt>
                      <c:pt idx="485">
                        <c:v>0.5838919223583231</c:v>
                      </c:pt>
                      <c:pt idx="486">
                        <c:v>0.58487246158911077</c:v>
                      </c:pt>
                      <c:pt idx="487">
                        <c:v>0.58585308573856887</c:v>
                      </c:pt>
                      <c:pt idx="488">
                        <c:v>0.58683379425256998</c:v>
                      </c:pt>
                      <c:pt idx="489">
                        <c:v>0.58781458658179297</c:v>
                      </c:pt>
                      <c:pt idx="490">
                        <c:v>0.58879546218167189</c:v>
                      </c:pt>
                      <c:pt idx="491">
                        <c:v>0.58977642051234414</c:v>
                      </c:pt>
                      <c:pt idx="492">
                        <c:v>0.59075746103859972</c:v>
                      </c:pt>
                      <c:pt idx="493">
                        <c:v>0.59173858322983175</c:v>
                      </c:pt>
                      <c:pt idx="494">
                        <c:v>0.59271978655998669</c:v>
                      </c:pt>
                      <c:pt idx="495">
                        <c:v>0.59370107050751597</c:v>
                      </c:pt>
                      <c:pt idx="496">
                        <c:v>0.59468243455532777</c:v>
                      </c:pt>
                      <c:pt idx="497">
                        <c:v>0.59566387819073929</c:v>
                      </c:pt>
                      <c:pt idx="498">
                        <c:v>0.59664540090543028</c:v>
                      </c:pt>
                      <c:pt idx="499">
                        <c:v>0.59762700219539677</c:v>
                      </c:pt>
                      <c:pt idx="500">
                        <c:v>0.59860868156090508</c:v>
                      </c:pt>
                      <c:pt idx="501">
                        <c:v>0.599590438506447</c:v>
                      </c:pt>
                      <c:pt idx="502">
                        <c:v>0.60057227254069478</c:v>
                      </c:pt>
                      <c:pt idx="503">
                        <c:v>0.60155418317645815</c:v>
                      </c:pt>
                      <c:pt idx="504">
                        <c:v>0.60253616993063996</c:v>
                      </c:pt>
                      <c:pt idx="505">
                        <c:v>0.60351823232419355</c:v>
                      </c:pt>
                      <c:pt idx="506">
                        <c:v>0.60450036988208056</c:v>
                      </c:pt>
                      <c:pt idx="507">
                        <c:v>0.60548258213322936</c:v>
                      </c:pt>
                      <c:pt idx="508">
                        <c:v>0.60646486861049309</c:v>
                      </c:pt>
                      <c:pt idx="509">
                        <c:v>0.60744722885060942</c:v>
                      </c:pt>
                      <c:pt idx="510">
                        <c:v>0.60842966239416019</c:v>
                      </c:pt>
                      <c:pt idx="511">
                        <c:v>0.60941216878553173</c:v>
                      </c:pt>
                      <c:pt idx="512">
                        <c:v>0.61039474757287504</c:v>
                      </c:pt>
                      <c:pt idx="513">
                        <c:v>0.61137739830806803</c:v>
                      </c:pt>
                      <c:pt idx="514">
                        <c:v>0.61236012054667621</c:v>
                      </c:pt>
                      <c:pt idx="515">
                        <c:v>0.61334291384791539</c:v>
                      </c:pt>
                      <c:pt idx="516">
                        <c:v>0.61432577777461417</c:v>
                      </c:pt>
                      <c:pt idx="517">
                        <c:v>0.61530871189317715</c:v>
                      </c:pt>
                      <c:pt idx="518">
                        <c:v>0.61629171577354813</c:v>
                      </c:pt>
                      <c:pt idx="519">
                        <c:v>0.61727478898917465</c:v>
                      </c:pt>
                      <c:pt idx="520">
                        <c:v>0.6182579311169718</c:v>
                      </c:pt>
                      <c:pt idx="521">
                        <c:v>0.6192411417372875</c:v>
                      </c:pt>
                      <c:pt idx="522">
                        <c:v>0.62022442043386761</c:v>
                      </c:pt>
                      <c:pt idx="523">
                        <c:v>0.62120776679382173</c:v>
                      </c:pt>
                      <c:pt idx="524">
                        <c:v>0.62219118040758925</c:v>
                      </c:pt>
                      <c:pt idx="525">
                        <c:v>0.62317466086890572</c:v>
                      </c:pt>
                      <c:pt idx="526">
                        <c:v>0.62415820777477005</c:v>
                      </c:pt>
                      <c:pt idx="527">
                        <c:v>0.62514182072541191</c:v>
                      </c:pt>
                      <c:pt idx="528">
                        <c:v>0.62612549932425887</c:v>
                      </c:pt>
                      <c:pt idx="529">
                        <c:v>0.62710924317790506</c:v>
                      </c:pt>
                      <c:pt idx="530">
                        <c:v>0.62809305189607978</c:v>
                      </c:pt>
                      <c:pt idx="531">
                        <c:v>0.62907692509161539</c:v>
                      </c:pt>
                      <c:pt idx="532">
                        <c:v>0.63006086238041792</c:v>
                      </c:pt>
                      <c:pt idx="533">
                        <c:v>0.63104486338143539</c:v>
                      </c:pt>
                      <c:pt idx="534">
                        <c:v>0.63202892771662877</c:v>
                      </c:pt>
                      <c:pt idx="535">
                        <c:v>0.63301305501094152</c:v>
                      </c:pt>
                      <c:pt idx="536">
                        <c:v>0.63399724489227061</c:v>
                      </c:pt>
                      <c:pt idx="537">
                        <c:v>0.63498149699143758</c:v>
                      </c:pt>
                      <c:pt idx="538">
                        <c:v>0.63596581094215987</c:v>
                      </c:pt>
                      <c:pt idx="539">
                        <c:v>0.63695018638102208</c:v>
                      </c:pt>
                      <c:pt idx="540">
                        <c:v>0.63793462294744885</c:v>
                      </c:pt>
                      <c:pt idx="541">
                        <c:v>0.63891912028367626</c:v>
                      </c:pt>
                      <c:pt idx="542">
                        <c:v>0.63990367803472481</c:v>
                      </c:pt>
                      <c:pt idx="543">
                        <c:v>0.64088829584837292</c:v>
                      </c:pt>
                      <c:pt idx="544">
                        <c:v>0.64187297337512972</c:v>
                      </c:pt>
                      <c:pt idx="545">
                        <c:v>0.64285771026820815</c:v>
                      </c:pt>
                      <c:pt idx="546">
                        <c:v>0.64384250618350025</c:v>
                      </c:pt>
                      <c:pt idx="547">
                        <c:v>0.64482736077955016</c:v>
                      </c:pt>
                      <c:pt idx="548">
                        <c:v>0.64581227371752914</c:v>
                      </c:pt>
                      <c:pt idx="549">
                        <c:v>0.64679724466120991</c:v>
                      </c:pt>
                      <c:pt idx="550">
                        <c:v>0.64778227327694282</c:v>
                      </c:pt>
                      <c:pt idx="551">
                        <c:v>0.64876735923362994</c:v>
                      </c:pt>
                      <c:pt idx="552">
                        <c:v>0.64975250220270131</c:v>
                      </c:pt>
                      <c:pt idx="553">
                        <c:v>0.65073770185809121</c:v>
                      </c:pt>
                      <c:pt idx="554">
                        <c:v>0.65172295787621359</c:v>
                      </c:pt>
                      <c:pt idx="555">
                        <c:v>0.65270826993593933</c:v>
                      </c:pt>
                      <c:pt idx="556">
                        <c:v>0.65369363771857225</c:v>
                      </c:pt>
                      <c:pt idx="557">
                        <c:v>0.6546790609078269</c:v>
                      </c:pt>
                      <c:pt idx="558">
                        <c:v>0.65566453918980494</c:v>
                      </c:pt>
                      <c:pt idx="559">
                        <c:v>0.65665007225297378</c:v>
                      </c:pt>
                      <c:pt idx="560">
                        <c:v>0.65763565978814309</c:v>
                      </c:pt>
                      <c:pt idx="561">
                        <c:v>0.658621301488444</c:v>
                      </c:pt>
                      <c:pt idx="562">
                        <c:v>0.65960699704930625</c:v>
                      </c:pt>
                      <c:pt idx="563">
                        <c:v>0.66059274616843777</c:v>
                      </c:pt>
                      <c:pt idx="564">
                        <c:v>0.66157854854580334</c:v>
                      </c:pt>
                      <c:pt idx="565">
                        <c:v>0.66256440388360227</c:v>
                      </c:pt>
                      <c:pt idx="566">
                        <c:v>0.66355031188624924</c:v>
                      </c:pt>
                      <c:pt idx="567">
                        <c:v>0.66453627226035283</c:v>
                      </c:pt>
                      <c:pt idx="568">
                        <c:v>0.66552228471469577</c:v>
                      </c:pt>
                      <c:pt idx="569">
                        <c:v>0.66650834896021438</c:v>
                      </c:pt>
                      <c:pt idx="570">
                        <c:v>0.66749446470997886</c:v>
                      </c:pt>
                      <c:pt idx="571">
                        <c:v>0.66848063167917382</c:v>
                      </c:pt>
                      <c:pt idx="572">
                        <c:v>0.66946684958507874</c:v>
                      </c:pt>
                      <c:pt idx="573">
                        <c:v>0.67045311814704833</c:v>
                      </c:pt>
                      <c:pt idx="574">
                        <c:v>0.67143943708649467</c:v>
                      </c:pt>
                      <c:pt idx="575">
                        <c:v>0.67242580612686709</c:v>
                      </c:pt>
                      <c:pt idx="576">
                        <c:v>0.6734122249936344</c:v>
                      </c:pt>
                      <c:pt idx="577">
                        <c:v>0.67439869341426639</c:v>
                      </c:pt>
                      <c:pt idx="578">
                        <c:v>0.67538521111821515</c:v>
                      </c:pt>
                      <c:pt idx="579">
                        <c:v>0.67637177783689784</c:v>
                      </c:pt>
                      <c:pt idx="580">
                        <c:v>0.67735839330367842</c:v>
                      </c:pt>
                      <c:pt idx="581">
                        <c:v>0.67834505725385019</c:v>
                      </c:pt>
                      <c:pt idx="582">
                        <c:v>0.67933176942461804</c:v>
                      </c:pt>
                      <c:pt idx="583">
                        <c:v>0.68031852955508199</c:v>
                      </c:pt>
                      <c:pt idx="584">
                        <c:v>0.68130533738621968</c:v>
                      </c:pt>
                      <c:pt idx="585">
                        <c:v>0.68229219266086905</c:v>
                      </c:pt>
                      <c:pt idx="586">
                        <c:v>0.68327909512371254</c:v>
                      </c:pt>
                      <c:pt idx="587">
                        <c:v>0.68426604452126039</c:v>
                      </c:pt>
                      <c:pt idx="588">
                        <c:v>0.68525304060183367</c:v>
                      </c:pt>
                      <c:pt idx="589">
                        <c:v>0.68624008311554896</c:v>
                      </c:pt>
                      <c:pt idx="590">
                        <c:v>0.68722717181430215</c:v>
                      </c:pt>
                      <c:pt idx="591">
                        <c:v>0.68821430645175219</c:v>
                      </c:pt>
                      <c:pt idx="592">
                        <c:v>0.68920148678330606</c:v>
                      </c:pt>
                      <c:pt idx="593">
                        <c:v>0.69018871256610281</c:v>
                      </c:pt>
                      <c:pt idx="594">
                        <c:v>0.69117598355899879</c:v>
                      </c:pt>
                      <c:pt idx="595">
                        <c:v>0.69216329952255218</c:v>
                      </c:pt>
                      <c:pt idx="596">
                        <c:v>0.69315066021900784</c:v>
                      </c:pt>
                      <c:pt idx="597">
                        <c:v>0.69413806541228296</c:v>
                      </c:pt>
                      <c:pt idx="598">
                        <c:v>0.69512551486795204</c:v>
                      </c:pt>
                      <c:pt idx="599">
                        <c:v>0.69611300835323231</c:v>
                      </c:pt>
                      <c:pt idx="600">
                        <c:v>0.69710054563696977</c:v>
                      </c:pt>
                      <c:pt idx="601">
                        <c:v>0.69808812648962482</c:v>
                      </c:pt>
                      <c:pt idx="602">
                        <c:v>0.69907575068325778</c:v>
                      </c:pt>
                      <c:pt idx="603">
                        <c:v>0.70006341799151561</c:v>
                      </c:pt>
                      <c:pt idx="604">
                        <c:v>0.70105112818961768</c:v>
                      </c:pt>
                      <c:pt idx="605">
                        <c:v>0.70203888105434253</c:v>
                      </c:pt>
                      <c:pt idx="606">
                        <c:v>0.70302667636401406</c:v>
                      </c:pt>
                      <c:pt idx="607">
                        <c:v>0.70401451389848824</c:v>
                      </c:pt>
                      <c:pt idx="608">
                        <c:v>0.70500239343913995</c:v>
                      </c:pt>
                      <c:pt idx="609">
                        <c:v>0.70599031476885032</c:v>
                      </c:pt>
                      <c:pt idx="610">
                        <c:v>0.70697827767199273</c:v>
                      </c:pt>
                      <c:pt idx="611">
                        <c:v>0.70796628193442124</c:v>
                      </c:pt>
                      <c:pt idx="612">
                        <c:v>0.70895432734345698</c:v>
                      </c:pt>
                      <c:pt idx="613">
                        <c:v>0.70994241368787625</c:v>
                      </c:pt>
                      <c:pt idx="614">
                        <c:v>0.71093054075789763</c:v>
                      </c:pt>
                      <c:pt idx="615">
                        <c:v>0.71191870834517024</c:v>
                      </c:pt>
                      <c:pt idx="616">
                        <c:v>0.71290691624276048</c:v>
                      </c:pt>
                      <c:pt idx="617">
                        <c:v>0.71389516424514188</c:v>
                      </c:pt>
                      <c:pt idx="618">
                        <c:v>0.71488345214818105</c:v>
                      </c:pt>
                      <c:pt idx="619">
                        <c:v>0.71587177974912752</c:v>
                      </c:pt>
                      <c:pt idx="620">
                        <c:v>0.71686014684660115</c:v>
                      </c:pt>
                      <c:pt idx="621">
                        <c:v>0.71784855324058094</c:v>
                      </c:pt>
                      <c:pt idx="622">
                        <c:v>0.71883699873239337</c:v>
                      </c:pt>
                      <c:pt idx="623">
                        <c:v>0.71982548312470174</c:v>
                      </c:pt>
                      <c:pt idx="624">
                        <c:v>0.7208140062214935</c:v>
                      </c:pt>
                      <c:pt idx="625">
                        <c:v>0.72180256782807095</c:v>
                      </c:pt>
                      <c:pt idx="626">
                        <c:v>0.72279116775103913</c:v>
                      </c:pt>
                      <c:pt idx="627">
                        <c:v>0.72377980579829526</c:v>
                      </c:pt>
                      <c:pt idx="628">
                        <c:v>0.72476848177901743</c:v>
                      </c:pt>
                      <c:pt idx="629">
                        <c:v>0.72575719550365536</c:v>
                      </c:pt>
                      <c:pt idx="630">
                        <c:v>0.7267459467839178</c:v>
                      </c:pt>
                      <c:pt idx="631">
                        <c:v>0.72773473543276435</c:v>
                      </c:pt>
                      <c:pt idx="632">
                        <c:v>0.72872356126439297</c:v>
                      </c:pt>
                      <c:pt idx="633">
                        <c:v>0.7297124240942312</c:v>
                      </c:pt>
                      <c:pt idx="634">
                        <c:v>0.73070132373892582</c:v>
                      </c:pt>
                      <c:pt idx="635">
                        <c:v>0.73169026001633186</c:v>
                      </c:pt>
                      <c:pt idx="636">
                        <c:v>0.73267923274550373</c:v>
                      </c:pt>
                      <c:pt idx="637">
                        <c:v>0.73366824174668488</c:v>
                      </c:pt>
                      <c:pt idx="638">
                        <c:v>0.7346572868412985</c:v>
                      </c:pt>
                      <c:pt idx="639">
                        <c:v>0.73564636785193693</c:v>
                      </c:pt>
                      <c:pt idx="640">
                        <c:v>0.73663548460235295</c:v>
                      </c:pt>
                      <c:pt idx="641">
                        <c:v>0.73762463691745017</c:v>
                      </c:pt>
                      <c:pt idx="642">
                        <c:v>0.73861382462327352</c:v>
                      </c:pt>
                      <c:pt idx="643">
                        <c:v>0.73960304754699979</c:v>
                      </c:pt>
                      <c:pt idx="644">
                        <c:v>0.74059230551692878</c:v>
                      </c:pt>
                      <c:pt idx="645">
                        <c:v>0.74158159836247417</c:v>
                      </c:pt>
                      <c:pt idx="646">
                        <c:v>0.74257092591415419</c:v>
                      </c:pt>
                      <c:pt idx="647">
                        <c:v>0.7435602880035832</c:v>
                      </c:pt>
                      <c:pt idx="648">
                        <c:v>0.74454968446346192</c:v>
                      </c:pt>
                      <c:pt idx="649">
                        <c:v>0.74553911512757043</c:v>
                      </c:pt>
                      <c:pt idx="650">
                        <c:v>0.74652857983075727</c:v>
                      </c:pt>
                      <c:pt idx="651">
                        <c:v>0.74751807840893247</c:v>
                      </c:pt>
                      <c:pt idx="652">
                        <c:v>0.74850761069905858</c:v>
                      </c:pt>
                      <c:pt idx="653">
                        <c:v>0.74949717653914205</c:v>
                      </c:pt>
                      <c:pt idx="654">
                        <c:v>0.75048677576822542</c:v>
                      </c:pt>
                      <c:pt idx="655">
                        <c:v>0.75147640822637818</c:v>
                      </c:pt>
                      <c:pt idx="656">
                        <c:v>0.75246607375468955</c:v>
                      </c:pt>
                      <c:pt idx="657">
                        <c:v>0.7534557721952595</c:v>
                      </c:pt>
                      <c:pt idx="658">
                        <c:v>0.75444550339119154</c:v>
                      </c:pt>
                      <c:pt idx="659">
                        <c:v>0.75543526718658438</c:v>
                      </c:pt>
                      <c:pt idx="660">
                        <c:v>0.75642506342652371</c:v>
                      </c:pt>
                      <c:pt idx="661">
                        <c:v>0.7574148919570749</c:v>
                      </c:pt>
                      <c:pt idx="662">
                        <c:v>0.75840475262527551</c:v>
                      </c:pt>
                      <c:pt idx="663">
                        <c:v>0.7593946452791267</c:v>
                      </c:pt>
                      <c:pt idx="664">
                        <c:v>0.76038456976758662</c:v>
                      </c:pt>
                      <c:pt idx="665">
                        <c:v>0.76137452594056199</c:v>
                      </c:pt>
                      <c:pt idx="666">
                        <c:v>0.76236451364890168</c:v>
                      </c:pt>
                      <c:pt idx="667">
                        <c:v>0.76335453274438847</c:v>
                      </c:pt>
                      <c:pt idx="668">
                        <c:v>0.7643445830797323</c:v>
                      </c:pt>
                      <c:pt idx="669">
                        <c:v>0.7653346645085628</c:v>
                      </c:pt>
                      <c:pt idx="670">
                        <c:v>0.76632477688542189</c:v>
                      </c:pt>
                      <c:pt idx="671">
                        <c:v>0.76731492006575741</c:v>
                      </c:pt>
                      <c:pt idx="672">
                        <c:v>0.76830509390591517</c:v>
                      </c:pt>
                      <c:pt idx="673">
                        <c:v>0.76929529826313259</c:v>
                      </c:pt>
                      <c:pt idx="674">
                        <c:v>0.77028553299553193</c:v>
                      </c:pt>
                      <c:pt idx="675">
                        <c:v>0.77127579796211287</c:v>
                      </c:pt>
                      <c:pt idx="676">
                        <c:v>0.77226609302274596</c:v>
                      </c:pt>
                      <c:pt idx="677">
                        <c:v>0.77325641803816614</c:v>
                      </c:pt>
                      <c:pt idx="678">
                        <c:v>0.77424677286996624</c:v>
                      </c:pt>
                      <c:pt idx="679">
                        <c:v>0.77523715738058951</c:v>
                      </c:pt>
                      <c:pt idx="680">
                        <c:v>0.77622757143332377</c:v>
                      </c:pt>
                      <c:pt idx="681">
                        <c:v>0.77721801489229547</c:v>
                      </c:pt>
                      <c:pt idx="682">
                        <c:v>0.77820848762246198</c:v>
                      </c:pt>
                      <c:pt idx="683">
                        <c:v>0.77919898948960609</c:v>
                      </c:pt>
                      <c:pt idx="684">
                        <c:v>0.78018952036032962</c:v>
                      </c:pt>
                      <c:pt idx="685">
                        <c:v>0.78118008010204698</c:v>
                      </c:pt>
                      <c:pt idx="686">
                        <c:v>0.78217066858297946</c:v>
                      </c:pt>
                      <c:pt idx="687">
                        <c:v>0.78316128567214838</c:v>
                      </c:pt>
                      <c:pt idx="688">
                        <c:v>0.78415193123936944</c:v>
                      </c:pt>
                      <c:pt idx="689">
                        <c:v>0.78514260515524714</c:v>
                      </c:pt>
                      <c:pt idx="690">
                        <c:v>0.78613330729116793</c:v>
                      </c:pt>
                      <c:pt idx="691">
                        <c:v>0.78712403751929461</c:v>
                      </c:pt>
                      <c:pt idx="692">
                        <c:v>0.78811479571256116</c:v>
                      </c:pt>
                      <c:pt idx="693">
                        <c:v>0.78910558174466605</c:v>
                      </c:pt>
                      <c:pt idx="694">
                        <c:v>0.79009639549006694</c:v>
                      </c:pt>
                      <c:pt idx="695">
                        <c:v>0.79108723682397486</c:v>
                      </c:pt>
                      <c:pt idx="696">
                        <c:v>0.79207810562234837</c:v>
                      </c:pt>
                      <c:pt idx="697">
                        <c:v>0.79306900176188888</c:v>
                      </c:pt>
                      <c:pt idx="698">
                        <c:v>0.79405992512003365</c:v>
                      </c:pt>
                      <c:pt idx="699">
                        <c:v>0.7950508755749518</c:v>
                      </c:pt>
                      <c:pt idx="700">
                        <c:v>0.79604185300553754</c:v>
                      </c:pt>
                      <c:pt idx="701">
                        <c:v>0.79703285729140572</c:v>
                      </c:pt>
                      <c:pt idx="702">
                        <c:v>0.79802388831288606</c:v>
                      </c:pt>
                      <c:pt idx="703">
                        <c:v>0.79901494595101796</c:v>
                      </c:pt>
                      <c:pt idx="704">
                        <c:v>0.80000603008754534</c:v>
                      </c:pt>
                      <c:pt idx="705">
                        <c:v>0.80099714060491123</c:v>
                      </c:pt>
                      <c:pt idx="706">
                        <c:v>0.80198827738625278</c:v>
                      </c:pt>
                      <c:pt idx="707">
                        <c:v>0.80297944031539581</c:v>
                      </c:pt>
                      <c:pt idx="708">
                        <c:v>0.80397062927685048</c:v>
                      </c:pt>
                      <c:pt idx="709">
                        <c:v>0.80496184415580541</c:v>
                      </c:pt>
                      <c:pt idx="710">
                        <c:v>0.80595308483812345</c:v>
                      </c:pt>
                      <c:pt idx="711">
                        <c:v>0.80694435121033581</c:v>
                      </c:pt>
                      <c:pt idx="712">
                        <c:v>0.80793564315963839</c:v>
                      </c:pt>
                      <c:pt idx="713">
                        <c:v>0.80892696057388602</c:v>
                      </c:pt>
                      <c:pt idx="714">
                        <c:v>0.80991830334158776</c:v>
                      </c:pt>
                      <c:pt idx="715">
                        <c:v>0.81090967135190273</c:v>
                      </c:pt>
                      <c:pt idx="716">
                        <c:v>0.81190106449463451</c:v>
                      </c:pt>
                      <c:pt idx="717">
                        <c:v>0.81289248266022684</c:v>
                      </c:pt>
                      <c:pt idx="718">
                        <c:v>0.81388392573975976</c:v>
                      </c:pt>
                      <c:pt idx="719">
                        <c:v>0.81487539362494332</c:v>
                      </c:pt>
                      <c:pt idx="720">
                        <c:v>0.81586688620811487</c:v>
                      </c:pt>
                      <c:pt idx="721">
                        <c:v>0.81685840338223314</c:v>
                      </c:pt>
                      <c:pt idx="722">
                        <c:v>0.81784994504087438</c:v>
                      </c:pt>
                      <c:pt idx="723">
                        <c:v>0.81884151107822778</c:v>
                      </c:pt>
                      <c:pt idx="724">
                        <c:v>0.81983310138909127</c:v>
                      </c:pt>
                      <c:pt idx="725">
                        <c:v>0.82082471586886685</c:v>
                      </c:pt>
                      <c:pt idx="726">
                        <c:v>0.82181635441355627</c:v>
                      </c:pt>
                      <c:pt idx="727">
                        <c:v>0.82280801691975725</c:v>
                      </c:pt>
                      <c:pt idx="728">
                        <c:v>0.82379970328465846</c:v>
                      </c:pt>
                      <c:pt idx="729">
                        <c:v>0.82479141340603579</c:v>
                      </c:pt>
                      <c:pt idx="730">
                        <c:v>0.82578314718224799</c:v>
                      </c:pt>
                      <c:pt idx="731">
                        <c:v>0.8267749045122329</c:v>
                      </c:pt>
                      <c:pt idx="732">
                        <c:v>0.82776668529550246</c:v>
                      </c:pt>
                      <c:pt idx="733">
                        <c:v>0.8287584894321397</c:v>
                      </c:pt>
                      <c:pt idx="734">
                        <c:v>0.82975031682279388</c:v>
                      </c:pt>
                      <c:pt idx="735">
                        <c:v>0.83074216736867712</c:v>
                      </c:pt>
                      <c:pt idx="736">
                        <c:v>0.83173404097155978</c:v>
                      </c:pt>
                      <c:pt idx="737">
                        <c:v>0.83272593753376678</c:v>
                      </c:pt>
                      <c:pt idx="738">
                        <c:v>0.83371785695817424</c:v>
                      </c:pt>
                      <c:pt idx="739">
                        <c:v>0.83470979914820453</c:v>
                      </c:pt>
                      <c:pt idx="740">
                        <c:v>0.83570176400782337</c:v>
                      </c:pt>
                      <c:pt idx="741">
                        <c:v>0.83669375144153557</c:v>
                      </c:pt>
                      <c:pt idx="742">
                        <c:v>0.83768576135438144</c:v>
                      </c:pt>
                      <c:pt idx="743">
                        <c:v>0.83867779365193273</c:v>
                      </c:pt>
                      <c:pt idx="744">
                        <c:v>0.83966984824028956</c:v>
                      </c:pt>
                      <c:pt idx="745">
                        <c:v>0.84066192502607551</c:v>
                      </c:pt>
                      <c:pt idx="746">
                        <c:v>0.84165402391643573</c:v>
                      </c:pt>
                      <c:pt idx="747">
                        <c:v>0.84264614481903188</c:v>
                      </c:pt>
                      <c:pt idx="748">
                        <c:v>0.84363828764203896</c:v>
                      </c:pt>
                      <c:pt idx="749">
                        <c:v>0.8446304522941418</c:v>
                      </c:pt>
                      <c:pt idx="750">
                        <c:v>0.8456226386845318</c:v>
                      </c:pt>
                      <c:pt idx="751">
                        <c:v>0.84661484672290288</c:v>
                      </c:pt>
                      <c:pt idx="752">
                        <c:v>0.84760707631944854</c:v>
                      </c:pt>
                      <c:pt idx="753">
                        <c:v>0.8485993273848581</c:v>
                      </c:pt>
                      <c:pt idx="754">
                        <c:v>0.84959159983031296</c:v>
                      </c:pt>
                      <c:pt idx="755">
                        <c:v>0.85058389356748432</c:v>
                      </c:pt>
                      <c:pt idx="756">
                        <c:v>0.85157620850852833</c:v>
                      </c:pt>
                      <c:pt idx="757">
                        <c:v>0.85256854456608422</c:v>
                      </c:pt>
                      <c:pt idx="758">
                        <c:v>0.85356090165326981</c:v>
                      </c:pt>
                      <c:pt idx="759">
                        <c:v>0.85455327968367867</c:v>
                      </c:pt>
                      <c:pt idx="760">
                        <c:v>0.85554567857137742</c:v>
                      </c:pt>
                      <c:pt idx="761">
                        <c:v>0.85653809823090143</c:v>
                      </c:pt>
                      <c:pt idx="762">
                        <c:v>0.85753053857725281</c:v>
                      </c:pt>
                      <c:pt idx="763">
                        <c:v>0.85852299952589606</c:v>
                      </c:pt>
                      <c:pt idx="764">
                        <c:v>0.85951548099275576</c:v>
                      </c:pt>
                      <c:pt idx="765">
                        <c:v>0.86050798289421315</c:v>
                      </c:pt>
                      <c:pt idx="766">
                        <c:v>0.86150050514710275</c:v>
                      </c:pt>
                      <c:pt idx="767">
                        <c:v>0.86249304766871038</c:v>
                      </c:pt>
                      <c:pt idx="768">
                        <c:v>0.86348561037676852</c:v>
                      </c:pt>
                      <c:pt idx="769">
                        <c:v>0.86447819318945451</c:v>
                      </c:pt>
                      <c:pt idx="770">
                        <c:v>0.86547079602538701</c:v>
                      </c:pt>
                      <c:pt idx="771">
                        <c:v>0.86646341880362343</c:v>
                      </c:pt>
                      <c:pt idx="772">
                        <c:v>0.86745606144365606</c:v>
                      </c:pt>
                      <c:pt idx="773">
                        <c:v>0.86844872386541061</c:v>
                      </c:pt>
                      <c:pt idx="774">
                        <c:v>0.86944140598924191</c:v>
                      </c:pt>
                      <c:pt idx="775">
                        <c:v>0.87043410773593211</c:v>
                      </c:pt>
                      <c:pt idx="776">
                        <c:v>0.87142682902668667</c:v>
                      </c:pt>
                      <c:pt idx="777">
                        <c:v>0.87241956978313295</c:v>
                      </c:pt>
                      <c:pt idx="778">
                        <c:v>0.87341232992731621</c:v>
                      </c:pt>
                      <c:pt idx="779">
                        <c:v>0.87440510938169724</c:v>
                      </c:pt>
                      <c:pt idx="780">
                        <c:v>0.87539790806914974</c:v>
                      </c:pt>
                      <c:pt idx="781">
                        <c:v>0.87639072591295752</c:v>
                      </c:pt>
                      <c:pt idx="782">
                        <c:v>0.87738356283681163</c:v>
                      </c:pt>
                      <c:pt idx="783">
                        <c:v>0.87837641876480776</c:v>
                      </c:pt>
                      <c:pt idx="784">
                        <c:v>0.87936929362144323</c:v>
                      </c:pt>
                      <c:pt idx="785">
                        <c:v>0.88036218733161531</c:v>
                      </c:pt>
                      <c:pt idx="786">
                        <c:v>0.88135509982061755</c:v>
                      </c:pt>
                      <c:pt idx="787">
                        <c:v>0.8823480310141375</c:v>
                      </c:pt>
                      <c:pt idx="788">
                        <c:v>0.88334098083825408</c:v>
                      </c:pt>
                      <c:pt idx="789">
                        <c:v>0.88433394921943531</c:v>
                      </c:pt>
                      <c:pt idx="790">
                        <c:v>0.88532693608453561</c:v>
                      </c:pt>
                      <c:pt idx="791">
                        <c:v>0.88631994136079295</c:v>
                      </c:pt>
                      <c:pt idx="792">
                        <c:v>0.88731296497582646</c:v>
                      </c:pt>
                      <c:pt idx="793">
                        <c:v>0.88830600685763439</c:v>
                      </c:pt>
                      <c:pt idx="794">
                        <c:v>0.88929906693459115</c:v>
                      </c:pt>
                      <c:pt idx="795">
                        <c:v>0.89029214513544508</c:v>
                      </c:pt>
                      <c:pt idx="796">
                        <c:v>0.89128524138931575</c:v>
                      </c:pt>
                      <c:pt idx="797">
                        <c:v>0.8922783556256918</c:v>
                      </c:pt>
                      <c:pt idx="798">
                        <c:v>0.89327148777442855</c:v>
                      </c:pt>
                      <c:pt idx="799">
                        <c:v>0.89426463776574583</c:v>
                      </c:pt>
                      <c:pt idx="800">
                        <c:v>0.8952578055302246</c:v>
                      </c:pt>
                      <c:pt idx="801">
                        <c:v>0.8962509909988059</c:v>
                      </c:pt>
                      <c:pt idx="802">
                        <c:v>0.897244194102788</c:v>
                      </c:pt>
                      <c:pt idx="803">
                        <c:v>0.89823741477382368</c:v>
                      </c:pt>
                      <c:pt idx="804">
                        <c:v>0.8992306529439188</c:v>
                      </c:pt>
                      <c:pt idx="805">
                        <c:v>0.90022390854542922</c:v>
                      </c:pt>
                      <c:pt idx="806">
                        <c:v>0.9012171815110589</c:v>
                      </c:pt>
                      <c:pt idx="807">
                        <c:v>0.90221047177385771</c:v>
                      </c:pt>
                      <c:pt idx="808">
                        <c:v>0.90320377926721929</c:v>
                      </c:pt>
                      <c:pt idx="809">
                        <c:v>0.90419710392487851</c:v>
                      </c:pt>
                      <c:pt idx="810">
                        <c:v>0.90519044568090967</c:v>
                      </c:pt>
                      <c:pt idx="811">
                        <c:v>0.90618380446972369</c:v>
                      </c:pt>
                      <c:pt idx="812">
                        <c:v>0.9071771802260673</c:v>
                      </c:pt>
                      <c:pt idx="813">
                        <c:v>0.90817057288501901</c:v>
                      </c:pt>
                      <c:pt idx="814">
                        <c:v>0.9091639823819887</c:v>
                      </c:pt>
                      <c:pt idx="815">
                        <c:v>0.91015740865271455</c:v>
                      </c:pt>
                      <c:pt idx="816">
                        <c:v>0.91115085163326137</c:v>
                      </c:pt>
                      <c:pt idx="817">
                        <c:v>0.91214431126001827</c:v>
                      </c:pt>
                      <c:pt idx="818">
                        <c:v>0.91313778746969676</c:v>
                      </c:pt>
                      <c:pt idx="819">
                        <c:v>0.91413128019932843</c:v>
                      </c:pt>
                      <c:pt idx="820">
                        <c:v>0.91512478938626374</c:v>
                      </c:pt>
                      <c:pt idx="821">
                        <c:v>0.91611831496816876</c:v>
                      </c:pt>
                      <c:pt idx="822">
                        <c:v>0.91711185688302443</c:v>
                      </c:pt>
                      <c:pt idx="823">
                        <c:v>0.91810541506912358</c:v>
                      </c:pt>
                      <c:pt idx="824">
                        <c:v>0.91909898946506996</c:v>
                      </c:pt>
                      <c:pt idx="825">
                        <c:v>0.9200925800097749</c:v>
                      </c:pt>
                      <c:pt idx="826">
                        <c:v>0.92108618664245712</c:v>
                      </c:pt>
                      <c:pt idx="827">
                        <c:v>0.92207980930263922</c:v>
                      </c:pt>
                      <c:pt idx="828">
                        <c:v>0.92307344793014645</c:v>
                      </c:pt>
                      <c:pt idx="829">
                        <c:v>0.92406710246510548</c:v>
                      </c:pt>
                      <c:pt idx="830">
                        <c:v>0.92506077284794108</c:v>
                      </c:pt>
                      <c:pt idx="831">
                        <c:v>0.92605445901937566</c:v>
                      </c:pt>
                      <c:pt idx="832">
                        <c:v>0.92704816092042641</c:v>
                      </c:pt>
                      <c:pt idx="833">
                        <c:v>0.92804187849240405</c:v>
                      </c:pt>
                      <c:pt idx="834">
                        <c:v>0.92903561167691073</c:v>
                      </c:pt>
                      <c:pt idx="835">
                        <c:v>0.93002936041583828</c:v>
                      </c:pt>
                      <c:pt idx="836">
                        <c:v>0.93102312465136661</c:v>
                      </c:pt>
                      <c:pt idx="837">
                        <c:v>0.93201690432596163</c:v>
                      </c:pt>
                      <c:pt idx="838">
                        <c:v>0.9330106993823738</c:v>
                      </c:pt>
                      <c:pt idx="839">
                        <c:v>0.9340045097636358</c:v>
                      </c:pt>
                      <c:pt idx="840">
                        <c:v>0.93499833541306177</c:v>
                      </c:pt>
                      <c:pt idx="841">
                        <c:v>0.93599217627424436</c:v>
                      </c:pt>
                      <c:pt idx="842">
                        <c:v>0.93698603229105415</c:v>
                      </c:pt>
                      <c:pt idx="843">
                        <c:v>0.93797990340763726</c:v>
                      </c:pt>
                      <c:pt idx="844">
                        <c:v>0.93897378956841382</c:v>
                      </c:pt>
                      <c:pt idx="845">
                        <c:v>0.93996769071807629</c:v>
                      </c:pt>
                      <c:pt idx="846">
                        <c:v>0.94096160680158791</c:v>
                      </c:pt>
                      <c:pt idx="847">
                        <c:v>0.94195553776418106</c:v>
                      </c:pt>
                      <c:pt idx="848">
                        <c:v>0.94294948355135522</c:v>
                      </c:pt>
                      <c:pt idx="849">
                        <c:v>0.94394344410887598</c:v>
                      </c:pt>
                      <c:pt idx="850">
                        <c:v>0.94493741938277276</c:v>
                      </c:pt>
                      <c:pt idx="851">
                        <c:v>0.94593140931933772</c:v>
                      </c:pt>
                      <c:pt idx="852">
                        <c:v>0.94692541386512408</c:v>
                      </c:pt>
                      <c:pt idx="853">
                        <c:v>0.94791943296694414</c:v>
                      </c:pt>
                      <c:pt idx="854">
                        <c:v>0.94891346657186815</c:v>
                      </c:pt>
                      <c:pt idx="855">
                        <c:v>0.94990751462722256</c:v>
                      </c:pt>
                      <c:pt idx="856">
                        <c:v>0.95090157708058864</c:v>
                      </c:pt>
                      <c:pt idx="857">
                        <c:v>0.95189565387980057</c:v>
                      </c:pt>
                      <c:pt idx="858">
                        <c:v>0.95288974497294454</c:v>
                      </c:pt>
                      <c:pt idx="859">
                        <c:v>0.95388385030835632</c:v>
                      </c:pt>
                      <c:pt idx="860">
                        <c:v>0.95487796983462081</c:v>
                      </c:pt>
                      <c:pt idx="861">
                        <c:v>0.95587210350056961</c:v>
                      </c:pt>
                      <c:pt idx="862">
                        <c:v>0.95686625125528035</c:v>
                      </c:pt>
                      <c:pt idx="863">
                        <c:v>0.95786041304807457</c:v>
                      </c:pt>
                      <c:pt idx="864">
                        <c:v>0.95885458882851637</c:v>
                      </c:pt>
                      <c:pt idx="865">
                        <c:v>0.95984877854641149</c:v>
                      </c:pt>
                      <c:pt idx="866">
                        <c:v>0.96084298215180508</c:v>
                      </c:pt>
                      <c:pt idx="867">
                        <c:v>0.96183719959498082</c:v>
                      </c:pt>
                      <c:pt idx="868">
                        <c:v>0.96283143082645961</c:v>
                      </c:pt>
                      <c:pt idx="869">
                        <c:v>0.96382567579699763</c:v>
                      </c:pt>
                      <c:pt idx="870">
                        <c:v>0.96481993445758507</c:v>
                      </c:pt>
                      <c:pt idx="871">
                        <c:v>0.9658142067594454</c:v>
                      </c:pt>
                      <c:pt idx="872">
                        <c:v>0.96680849265403279</c:v>
                      </c:pt>
                      <c:pt idx="873">
                        <c:v>0.96780279209303188</c:v>
                      </c:pt>
                      <c:pt idx="874">
                        <c:v>0.96879710502835592</c:v>
                      </c:pt>
                      <c:pt idx="875">
                        <c:v>0.9697914314121453</c:v>
                      </c:pt>
                      <c:pt idx="876">
                        <c:v>0.97078577119676634</c:v>
                      </c:pt>
                      <c:pt idx="877">
                        <c:v>0.97178012433481042</c:v>
                      </c:pt>
                      <c:pt idx="878">
                        <c:v>0.97277449077909162</c:v>
                      </c:pt>
                      <c:pt idx="879">
                        <c:v>0.97376887048264649</c:v>
                      </c:pt>
                      <c:pt idx="880">
                        <c:v>0.97476326339873187</c:v>
                      </c:pt>
                      <c:pt idx="881">
                        <c:v>0.97575766948082432</c:v>
                      </c:pt>
                      <c:pt idx="882">
                        <c:v>0.97675208868261842</c:v>
                      </c:pt>
                      <c:pt idx="883">
                        <c:v>0.9777465209580255</c:v>
                      </c:pt>
                      <c:pt idx="884">
                        <c:v>0.97874096626117235</c:v>
                      </c:pt>
                      <c:pt idx="885">
                        <c:v>0.97973542454640039</c:v>
                      </c:pt>
                      <c:pt idx="886">
                        <c:v>0.98072989576826364</c:v>
                      </c:pt>
                      <c:pt idx="887">
                        <c:v>0.98172437988152883</c:v>
                      </c:pt>
                      <c:pt idx="888">
                        <c:v>0.9827188768411721</c:v>
                      </c:pt>
                      <c:pt idx="889">
                        <c:v>0.98371338660237972</c:v>
                      </c:pt>
                      <c:pt idx="890">
                        <c:v>0.98470790912054595</c:v>
                      </c:pt>
                      <c:pt idx="891">
                        <c:v>0.98570244435127174</c:v>
                      </c:pt>
                      <c:pt idx="892">
                        <c:v>0.986696992250364</c:v>
                      </c:pt>
                      <c:pt idx="893">
                        <c:v>0.98769155277383447</c:v>
                      </c:pt>
                      <c:pt idx="894">
                        <c:v>0.9886861258778975</c:v>
                      </c:pt>
                      <c:pt idx="895">
                        <c:v>0.9896807115189703</c:v>
                      </c:pt>
                      <c:pt idx="896">
                        <c:v>0.9906753096536709</c:v>
                      </c:pt>
                      <c:pt idx="897">
                        <c:v>0.99166992023881717</c:v>
                      </c:pt>
                      <c:pt idx="898">
                        <c:v>0.99266454323142572</c:v>
                      </c:pt>
                      <c:pt idx="899">
                        <c:v>0.99365917858871089</c:v>
                      </c:pt>
                      <c:pt idx="900">
                        <c:v>0.99465382626808296</c:v>
                      </c:pt>
                      <c:pt idx="901">
                        <c:v>0.99564848622714797</c:v>
                      </c:pt>
                      <c:pt idx="902">
                        <c:v>0.99664315842370632</c:v>
                      </c:pt>
                      <c:pt idx="903">
                        <c:v>0.99763784281575119</c:v>
                      </c:pt>
                      <c:pt idx="904">
                        <c:v>0.99863253936146779</c:v>
                      </c:pt>
                      <c:pt idx="905">
                        <c:v>0.99962724801923208</c:v>
                      </c:pt>
                      <c:pt idx="906">
                        <c:v>1.0006219687476103</c:v>
                      </c:pt>
                      <c:pt idx="907">
                        <c:v>1.0016167015053568</c:v>
                      </c:pt>
                      <c:pt idx="908">
                        <c:v>1.002611446251414</c:v>
                      </c:pt>
                      <c:pt idx="909">
                        <c:v>1.0036062029449109</c:v>
                      </c:pt>
                      <c:pt idx="910">
                        <c:v>1.0046009715451618</c:v>
                      </c:pt>
                      <c:pt idx="911">
                        <c:v>1.0055957520116658</c:v>
                      </c:pt>
                      <c:pt idx="912">
                        <c:v>1.0065905443041052</c:v>
                      </c:pt>
                      <c:pt idx="913">
                        <c:v>1.0075853483823445</c:v>
                      </c:pt>
                      <c:pt idx="914">
                        <c:v>1.00858016420643</c:v>
                      </c:pt>
                      <c:pt idx="915">
                        <c:v>1.0095749917365882</c:v>
                      </c:pt>
                      <c:pt idx="916">
                        <c:v>1.0105698309332245</c:v>
                      </c:pt>
                      <c:pt idx="917">
                        <c:v>1.0115646817569235</c:v>
                      </c:pt>
                      <c:pt idx="918">
                        <c:v>1.0125595441684461</c:v>
                      </c:pt>
                      <c:pt idx="919">
                        <c:v>1.0135544181287306</c:v>
                      </c:pt>
                      <c:pt idx="920">
                        <c:v>1.0145493035988895</c:v>
                      </c:pt>
                      <c:pt idx="921">
                        <c:v>1.0155442005402104</c:v>
                      </c:pt>
                      <c:pt idx="922">
                        <c:v>1.016539108914154</c:v>
                      </c:pt>
                      <c:pt idx="923">
                        <c:v>1.0175340286823538</c:v>
                      </c:pt>
                      <c:pt idx="924">
                        <c:v>1.0185289598066141</c:v>
                      </c:pt>
                      <c:pt idx="925">
                        <c:v>1.0195239022489098</c:v>
                      </c:pt>
                      <c:pt idx="926">
                        <c:v>1.020518855971386</c:v>
                      </c:pt>
                      <c:pt idx="927">
                        <c:v>1.0215138209363559</c:v>
                      </c:pt>
                      <c:pt idx="928">
                        <c:v>1.0225087971062998</c:v>
                      </c:pt>
                      <c:pt idx="929">
                        <c:v>1.0235037844438659</c:v>
                      </c:pt>
                      <c:pt idx="930">
                        <c:v>1.0244987829118672</c:v>
                      </c:pt>
                      <c:pt idx="931">
                        <c:v>1.0254937924732821</c:v>
                      </c:pt>
                      <c:pt idx="932">
                        <c:v>1.0264888130912531</c:v>
                      </c:pt>
                      <c:pt idx="933">
                        <c:v>1.0274838447290853</c:v>
                      </c:pt>
                      <c:pt idx="934">
                        <c:v>1.028478887350246</c:v>
                      </c:pt>
                      <c:pt idx="935">
                        <c:v>1.0294739409183638</c:v>
                      </c:pt>
                      <c:pt idx="936">
                        <c:v>1.0304690053972283</c:v>
                      </c:pt>
                      <c:pt idx="937">
                        <c:v>1.0314640807507878</c:v>
                      </c:pt>
                      <c:pt idx="938">
                        <c:v>1.0324591669431491</c:v>
                      </c:pt>
                      <c:pt idx="939">
                        <c:v>1.0334542639385778</c:v>
                      </c:pt>
                      <c:pt idx="940">
                        <c:v>1.0344493717014955</c:v>
                      </c:pt>
                      <c:pt idx="941">
                        <c:v>1.0354444901964801</c:v>
                      </c:pt>
                      <c:pt idx="942">
                        <c:v>1.0364396193882646</c:v>
                      </c:pt>
                      <c:pt idx="943">
                        <c:v>1.0374347592417359</c:v>
                      </c:pt>
                      <c:pt idx="944">
                        <c:v>1.0384299097219356</c:v>
                      </c:pt>
                      <c:pt idx="945">
                        <c:v>1.0394250707940564</c:v>
                      </c:pt>
                      <c:pt idx="946">
                        <c:v>1.0404202424234439</c:v>
                      </c:pt>
                      <c:pt idx="947">
                        <c:v>1.0414154245755942</c:v>
                      </c:pt>
                      <c:pt idx="948">
                        <c:v>1.0424106172161538</c:v>
                      </c:pt>
                      <c:pt idx="949">
                        <c:v>1.0434058203109182</c:v>
                      </c:pt>
                      <c:pt idx="950">
                        <c:v>1.044401033825832</c:v>
                      </c:pt>
                      <c:pt idx="951">
                        <c:v>1.0453962577269871</c:v>
                      </c:pt>
                      <c:pt idx="952">
                        <c:v>1.0463914919806216</c:v>
                      </c:pt>
                      <c:pt idx="953">
                        <c:v>1.047386736553122</c:v>
                      </c:pt>
                      <c:pt idx="954">
                        <c:v>1.0483819914110175</c:v>
                      </c:pt>
                      <c:pt idx="955">
                        <c:v>1.0493772565209833</c:v>
                      </c:pt>
                      <c:pt idx="956">
                        <c:v>1.0503725318498385</c:v>
                      </c:pt>
                      <c:pt idx="957">
                        <c:v>1.0513678173645442</c:v>
                      </c:pt>
                      <c:pt idx="958">
                        <c:v>1.0523631130322049</c:v>
                      </c:pt>
                      <c:pt idx="959">
                        <c:v>1.0533584188200658</c:v>
                      </c:pt>
                      <c:pt idx="960">
                        <c:v>1.0543537346955127</c:v>
                      </c:pt>
                      <c:pt idx="961">
                        <c:v>1.0553490606260723</c:v>
                      </c:pt>
                      <c:pt idx="962">
                        <c:v>1.0563443965794093</c:v>
                      </c:pt>
                      <c:pt idx="963">
                        <c:v>1.057339742523328</c:v>
                      </c:pt>
                      <c:pt idx="964">
                        <c:v>1.0583350984257691</c:v>
                      </c:pt>
                      <c:pt idx="965">
                        <c:v>1.059330464254812</c:v>
                      </c:pt>
                      <c:pt idx="966">
                        <c:v>1.0603258399786706</c:v>
                      </c:pt>
                      <c:pt idx="967">
                        <c:v>1.0613212255656956</c:v>
                      </c:pt>
                      <c:pt idx="968">
                        <c:v>1.0623166209843717</c:v>
                      </c:pt>
                      <c:pt idx="969">
                        <c:v>1.0633120262033184</c:v>
                      </c:pt>
                      <c:pt idx="970">
                        <c:v>1.0643074411912881</c:v>
                      </c:pt>
                      <c:pt idx="971">
                        <c:v>1.0653028659171655</c:v>
                      </c:pt>
                      <c:pt idx="972">
                        <c:v>1.0662983003499682</c:v>
                      </c:pt>
                      <c:pt idx="973">
                        <c:v>1.0672937444588448</c:v>
                      </c:pt>
                      <c:pt idx="974">
                        <c:v>1.068289198213074</c:v>
                      </c:pt>
                      <c:pt idx="975">
                        <c:v>1.0692846615820644</c:v>
                      </c:pt>
                      <c:pt idx="976">
                        <c:v>1.0702801345353545</c:v>
                      </c:pt>
                      <c:pt idx="977">
                        <c:v>1.0712756170426108</c:v>
                      </c:pt>
                      <c:pt idx="978">
                        <c:v>1.0722711090736274</c:v>
                      </c:pt>
                      <c:pt idx="979">
                        <c:v>1.0732666105983264</c:v>
                      </c:pt>
                      <c:pt idx="980">
                        <c:v>1.0742621215867554</c:v>
                      </c:pt>
                      <c:pt idx="981">
                        <c:v>1.0752576420090887</c:v>
                      </c:pt>
                      <c:pt idx="982">
                        <c:v>1.0762531718356254</c:v>
                      </c:pt>
                      <c:pt idx="983">
                        <c:v>1.0772487110367885</c:v>
                      </c:pt>
                      <c:pt idx="984">
                        <c:v>1.0782442595831261</c:v>
                      </c:pt>
                      <c:pt idx="985">
                        <c:v>1.0792398174453091</c:v>
                      </c:pt>
                      <c:pt idx="986">
                        <c:v>1.0802353845941299</c:v>
                      </c:pt>
                      <c:pt idx="987">
                        <c:v>1.0812309610005046</c:v>
                      </c:pt>
                      <c:pt idx="988">
                        <c:v>1.0822265466354695</c:v>
                      </c:pt>
                      <c:pt idx="989">
                        <c:v>1.0832221414701813</c:v>
                      </c:pt>
                      <c:pt idx="990">
                        <c:v>1.0842177454759176</c:v>
                      </c:pt>
                      <c:pt idx="991">
                        <c:v>1.0852133586240753</c:v>
                      </c:pt>
                      <c:pt idx="992">
                        <c:v>1.0862089808861692</c:v>
                      </c:pt>
                      <c:pt idx="993">
                        <c:v>1.0872046122338335</c:v>
                      </c:pt>
                      <c:pt idx="994">
                        <c:v>1.088200252638819</c:v>
                      </c:pt>
                      <c:pt idx="995">
                        <c:v>1.0891959020729942</c:v>
                      </c:pt>
                      <c:pt idx="996">
                        <c:v>1.0901915605083434</c:v>
                      </c:pt>
                      <c:pt idx="997">
                        <c:v>1.091187227916967</c:v>
                      </c:pt>
                      <c:pt idx="998">
                        <c:v>1.0921829042710804</c:v>
                      </c:pt>
                      <c:pt idx="999">
                        <c:v>1.0931785895430135</c:v>
                      </c:pt>
                      <c:pt idx="1000">
                        <c:v>1.0941742837052104</c:v>
                      </c:pt>
                      <c:pt idx="1001">
                        <c:v>1.0951699867302283</c:v>
                      </c:pt>
                      <c:pt idx="1002">
                        <c:v>1.0961656985907375</c:v>
                      </c:pt>
                      <c:pt idx="1003">
                        <c:v>1.0971614192595203</c:v>
                      </c:pt>
                      <c:pt idx="1004">
                        <c:v>1.098157148709471</c:v>
                      </c:pt>
                      <c:pt idx="1005">
                        <c:v>1.0991528869135943</c:v>
                      </c:pt>
                      <c:pt idx="1006">
                        <c:v>1.1001486338450064</c:v>
                      </c:pt>
                      <c:pt idx="1007">
                        <c:v>1.1011443894769324</c:v>
                      </c:pt>
                      <c:pt idx="1008">
                        <c:v>1.1021401537827076</c:v>
                      </c:pt>
                      <c:pt idx="1009">
                        <c:v>1.1031359267357754</c:v>
                      </c:pt>
                      <c:pt idx="1010">
                        <c:v>1.1041317083096887</c:v>
                      </c:pt>
                      <c:pt idx="1011">
                        <c:v>1.1051274984781061</c:v>
                      </c:pt>
                      <c:pt idx="1012">
                        <c:v>1.1061232972147956</c:v>
                      </c:pt>
                      <c:pt idx="1013">
                        <c:v>1.1071191044936304</c:v>
                      </c:pt>
                      <c:pt idx="1014">
                        <c:v>1.1081149202885905</c:v>
                      </c:pt>
                      <c:pt idx="1015">
                        <c:v>1.1091107445737607</c:v>
                      </c:pt>
                      <c:pt idx="1016">
                        <c:v>1.1101065773233316</c:v>
                      </c:pt>
                      <c:pt idx="1017">
                        <c:v>1.1111024185115976</c:v>
                      </c:pt>
                      <c:pt idx="1018">
                        <c:v>1.1120982681129581</c:v>
                      </c:pt>
                      <c:pt idx="1019">
                        <c:v>1.1130941261019145</c:v>
                      </c:pt>
                      <c:pt idx="1020">
                        <c:v>1.1140899924530723</c:v>
                      </c:pt>
                      <c:pt idx="1021">
                        <c:v>1.1150858671411388</c:v>
                      </c:pt>
                      <c:pt idx="1022">
                        <c:v>1.1160817501409235</c:v>
                      </c:pt>
                      <c:pt idx="1023">
                        <c:v>1.1170776414273367</c:v>
                      </c:pt>
                      <c:pt idx="1024">
                        <c:v>1.1180735409753904</c:v>
                      </c:pt>
                      <c:pt idx="1025">
                        <c:v>1.1190694487601962</c:v>
                      </c:pt>
                      <c:pt idx="1026">
                        <c:v>1.1200653647569661</c:v>
                      </c:pt>
                      <c:pt idx="1027">
                        <c:v>1.121061288941011</c:v>
                      </c:pt>
                      <c:pt idx="1028">
                        <c:v>1.1220572212877409</c:v>
                      </c:pt>
                      <c:pt idx="1029">
                        <c:v>1.123053161772664</c:v>
                      </c:pt>
                      <c:pt idx="1030">
                        <c:v>1.1240491103713866</c:v>
                      </c:pt>
                      <c:pt idx="1031">
                        <c:v>1.1250450670596122</c:v>
                      </c:pt>
                      <c:pt idx="1032">
                        <c:v>1.1260410318131411</c:v>
                      </c:pt>
                      <c:pt idx="1033">
                        <c:v>1.1270370046078704</c:v>
                      </c:pt>
                      <c:pt idx="1034">
                        <c:v>1.1280329854197928</c:v>
                      </c:pt>
                      <c:pt idx="1035">
                        <c:v>1.1290289742249962</c:v>
                      </c:pt>
                      <c:pt idx="1036">
                        <c:v>1.1300249709996641</c:v>
                      </c:pt>
                      <c:pt idx="1037">
                        <c:v>1.1310209757200742</c:v>
                      </c:pt>
                      <c:pt idx="1038">
                        <c:v>1.1320169883625981</c:v>
                      </c:pt>
                      <c:pt idx="1039">
                        <c:v>1.1330130089037009</c:v>
                      </c:pt>
                      <c:pt idx="1040">
                        <c:v>1.1340090373199418</c:v>
                      </c:pt>
                      <c:pt idx="1041">
                        <c:v>1.1350050735879711</c:v>
                      </c:pt>
                      <c:pt idx="1042">
                        <c:v>1.1360011176845326</c:v>
                      </c:pt>
                      <c:pt idx="1043">
                        <c:v>1.1369971695864607</c:v>
                      </c:pt>
                      <c:pt idx="1044">
                        <c:v>1.1379932292706822</c:v>
                      </c:pt>
                      <c:pt idx="1045">
                        <c:v>1.1389892967142139</c:v>
                      </c:pt>
                      <c:pt idx="1046">
                        <c:v>1.1399853718941637</c:v>
                      </c:pt>
                      <c:pt idx="1047">
                        <c:v>1.1409814547877288</c:v>
                      </c:pt>
                      <c:pt idx="1048">
                        <c:v>1.1419775453721965</c:v>
                      </c:pt>
                      <c:pt idx="1049">
                        <c:v>1.1429736436249422</c:v>
                      </c:pt>
                      <c:pt idx="1050">
                        <c:v>1.1439697495234313</c:v>
                      </c:pt>
                      <c:pt idx="1051">
                        <c:v>1.144965863045216</c:v>
                      </c:pt>
                      <c:pt idx="1052">
                        <c:v>1.1459619841679374</c:v>
                      </c:pt>
                      <c:pt idx="1053">
                        <c:v>1.1469581128693234</c:v>
                      </c:pt>
                      <c:pt idx="1054">
                        <c:v>1.147954249127189</c:v>
                      </c:pt>
                      <c:pt idx="1055">
                        <c:v>1.1489503929194353</c:v>
                      </c:pt>
                      <c:pt idx="1056">
                        <c:v>1.14994654422405</c:v>
                      </c:pt>
                      <c:pt idx="1057">
                        <c:v>1.1509427030191057</c:v>
                      </c:pt>
                      <c:pt idx="1058">
                        <c:v>1.1519388692827615</c:v>
                      </c:pt>
                      <c:pt idx="1059">
                        <c:v>1.1529350429932599</c:v>
                      </c:pt>
                      <c:pt idx="1060">
                        <c:v>1.1539312241289292</c:v>
                      </c:pt>
                      <c:pt idx="1061">
                        <c:v>1.1549274126681803</c:v>
                      </c:pt>
                      <c:pt idx="1062">
                        <c:v>1.1559236085895086</c:v>
                      </c:pt>
                      <c:pt idx="1063">
                        <c:v>1.1569198118714923</c:v>
                      </c:pt>
                      <c:pt idx="1064">
                        <c:v>1.1579160224927925</c:v>
                      </c:pt>
                      <c:pt idx="1065">
                        <c:v>1.158912240432153</c:v>
                      </c:pt>
                      <c:pt idx="1066">
                        <c:v>1.1599084656683993</c:v>
                      </c:pt>
                      <c:pt idx="1067">
                        <c:v>1.1609046981804383</c:v>
                      </c:pt>
                      <c:pt idx="1068">
                        <c:v>1.1619009379472587</c:v>
                      </c:pt>
                      <c:pt idx="1069">
                        <c:v>1.1628971849479288</c:v>
                      </c:pt>
                      <c:pt idx="1070">
                        <c:v>1.1638934391615989</c:v>
                      </c:pt>
                      <c:pt idx="1071">
                        <c:v>1.1648897005674985</c:v>
                      </c:pt>
                      <c:pt idx="1072">
                        <c:v>1.1658859691449368</c:v>
                      </c:pt>
                      <c:pt idx="1073">
                        <c:v>1.1668822448733016</c:v>
                      </c:pt>
                      <c:pt idx="1074">
                        <c:v>1.1678785277320618</c:v>
                      </c:pt>
                      <c:pt idx="1075">
                        <c:v>1.168874817700762</c:v>
                      </c:pt>
                      <c:pt idx="1076">
                        <c:v>1.1698711147590266</c:v>
                      </c:pt>
                      <c:pt idx="1077">
                        <c:v>1.170867418886558</c:v>
                      </c:pt>
                      <c:pt idx="1078">
                        <c:v>1.1718637300631349</c:v>
                      </c:pt>
                      <c:pt idx="1079">
                        <c:v>1.1728600482686136</c:v>
                      </c:pt>
                      <c:pt idx="1080">
                        <c:v>1.1738563734829275</c:v>
                      </c:pt>
                      <c:pt idx="1081">
                        <c:v>1.1748527056860849</c:v>
                      </c:pt>
                      <c:pt idx="1082">
                        <c:v>1.175849044858172</c:v>
                      </c:pt>
                      <c:pt idx="1083">
                        <c:v>1.176845390979349</c:v>
                      </c:pt>
                      <c:pt idx="1084">
                        <c:v>1.1778417440298521</c:v>
                      </c:pt>
                      <c:pt idx="1085">
                        <c:v>1.1788381039899918</c:v>
                      </c:pt>
                      <c:pt idx="1086">
                        <c:v>1.179834470840154</c:v>
                      </c:pt>
                      <c:pt idx="1087">
                        <c:v>1.1808308445607976</c:v>
                      </c:pt>
                      <c:pt idx="1088">
                        <c:v>1.1818272251324566</c:v>
                      </c:pt>
                      <c:pt idx="1089">
                        <c:v>1.182823612535737</c:v>
                      </c:pt>
                      <c:pt idx="1090">
                        <c:v>1.1838200067513194</c:v>
                      </c:pt>
                      <c:pt idx="1091">
                        <c:v>1.1848164077599559</c:v>
                      </c:pt>
                      <c:pt idx="1092">
                        <c:v>1.1858128155424721</c:v>
                      </c:pt>
                      <c:pt idx="1093">
                        <c:v>1.1868092300797646</c:v>
                      </c:pt>
                      <c:pt idx="1094">
                        <c:v>1.1878056513528026</c:v>
                      </c:pt>
                      <c:pt idx="1095">
                        <c:v>1.1888020793426264</c:v>
                      </c:pt>
                      <c:pt idx="1096">
                        <c:v>1.1897985140303478</c:v>
                      </c:pt>
                      <c:pt idx="1097">
                        <c:v>1.1907949553971482</c:v>
                      </c:pt>
                      <c:pt idx="1098">
                        <c:v>1.1917914034242809</c:v>
                      </c:pt>
                      <c:pt idx="1099">
                        <c:v>1.192787858093068</c:v>
                      </c:pt>
                      <c:pt idx="1100">
                        <c:v>1.1937843193849023</c:v>
                      </c:pt>
                      <c:pt idx="1101">
                        <c:v>1.1947807872812453</c:v>
                      </c:pt>
                      <c:pt idx="1102">
                        <c:v>1.195777261763628</c:v>
                      </c:pt>
                      <c:pt idx="1103">
                        <c:v>1.1967737428136502</c:v>
                      </c:pt>
                      <c:pt idx="1104">
                        <c:v>1.1977702304129805</c:v>
                      </c:pt>
                      <c:pt idx="1105">
                        <c:v>1.1987667245433549</c:v>
                      </c:pt>
                      <c:pt idx="1106">
                        <c:v>1.1997632251865775</c:v>
                      </c:pt>
                      <c:pt idx="1107">
                        <c:v>1.2007597323245196</c:v>
                      </c:pt>
                      <c:pt idx="1108">
                        <c:v>1.2017562459391211</c:v>
                      </c:pt>
                      <c:pt idx="1109">
                        <c:v>1.2027527660123871</c:v>
                      </c:pt>
                      <c:pt idx="1110">
                        <c:v>1.2037492925263904</c:v>
                      </c:pt>
                      <c:pt idx="1111">
                        <c:v>1.2047458254632692</c:v>
                      </c:pt>
                      <c:pt idx="1112">
                        <c:v>1.2057423648052286</c:v>
                      </c:pt>
                      <c:pt idx="1113">
                        <c:v>1.2067389105345385</c:v>
                      </c:pt>
                      <c:pt idx="1114">
                        <c:v>1.2077354626335348</c:v>
                      </c:pt>
                      <c:pt idx="1115">
                        <c:v>1.2087320210846182</c:v>
                      </c:pt>
                      <c:pt idx="1116">
                        <c:v>1.2097285858702542</c:v>
                      </c:pt>
                      <c:pt idx="1117">
                        <c:v>1.2107251569729724</c:v>
                      </c:pt>
                      <c:pt idx="1118">
                        <c:v>1.2117217343753679</c:v>
                      </c:pt>
                      <c:pt idx="1119">
                        <c:v>1.2127183180600978</c:v>
                      </c:pt>
                      <c:pt idx="1120">
                        <c:v>1.2137149080098839</c:v>
                      </c:pt>
                      <c:pt idx="1121">
                        <c:v>1.214711504207511</c:v>
                      </c:pt>
                      <c:pt idx="1122">
                        <c:v>1.2157081066358275</c:v>
                      </c:pt>
                      <c:pt idx="1123">
                        <c:v>1.2167047152777433</c:v>
                      </c:pt>
                      <c:pt idx="1124">
                        <c:v>1.2177013301162321</c:v>
                      </c:pt>
                      <c:pt idx="1125">
                        <c:v>1.2186979511343285</c:v>
                      </c:pt>
                      <c:pt idx="1126">
                        <c:v>1.2196945783151298</c:v>
                      </c:pt>
                      <c:pt idx="1127">
                        <c:v>1.2206912116417947</c:v>
                      </c:pt>
                      <c:pt idx="1128">
                        <c:v>1.2216878510975431</c:v>
                      </c:pt>
                      <c:pt idx="1129">
                        <c:v>1.2226844966656556</c:v>
                      </c:pt>
                      <c:pt idx="1130">
                        <c:v>1.2236811483294743</c:v>
                      </c:pt>
                      <c:pt idx="1131">
                        <c:v>1.2246778060724015</c:v>
                      </c:pt>
                      <c:pt idx="1132">
                        <c:v>1.2256744698778985</c:v>
                      </c:pt>
                      <c:pt idx="1133">
                        <c:v>1.2266711397294889</c:v>
                      </c:pt>
                      <c:pt idx="1134">
                        <c:v>1.2276678156107539</c:v>
                      </c:pt>
                      <c:pt idx="1135">
                        <c:v>1.2286644975053351</c:v>
                      </c:pt>
                      <c:pt idx="1136">
                        <c:v>1.2296611853969324</c:v>
                      </c:pt>
                      <c:pt idx="1137">
                        <c:v>1.2306578792693055</c:v>
                      </c:pt>
                      <c:pt idx="1138">
                        <c:v>1.2316545791062721</c:v>
                      </c:pt>
                      <c:pt idx="1139">
                        <c:v>1.2326512848917084</c:v>
                      </c:pt>
                      <c:pt idx="1140">
                        <c:v>1.2336479966095482</c:v>
                      </c:pt>
                      <c:pt idx="1141">
                        <c:v>1.234644714243784</c:v>
                      </c:pt>
                      <c:pt idx="1142">
                        <c:v>1.2356414377784652</c:v>
                      </c:pt>
                      <c:pt idx="1143">
                        <c:v>1.2366381671976989</c:v>
                      </c:pt>
                      <c:pt idx="1144">
                        <c:v>1.2376349024856481</c:v>
                      </c:pt>
                      <c:pt idx="1145">
                        <c:v>1.2386316436265343</c:v>
                      </c:pt>
                      <c:pt idx="1146">
                        <c:v>1.2396283906046339</c:v>
                      </c:pt>
                      <c:pt idx="1147">
                        <c:v>1.2406251434042808</c:v>
                      </c:pt>
                      <c:pt idx="1148">
                        <c:v>1.2416219020098638</c:v>
                      </c:pt>
                      <c:pt idx="1149">
                        <c:v>1.2426186664058285</c:v>
                      </c:pt>
                      <c:pt idx="1150">
                        <c:v>1.2436154365766752</c:v>
                      </c:pt>
                      <c:pt idx="1151">
                        <c:v>1.2446122125069601</c:v>
                      </c:pt>
                      <c:pt idx="1152">
                        <c:v>1.2456089941812936</c:v>
                      </c:pt>
                      <c:pt idx="1153">
                        <c:v>1.2466057815843419</c:v>
                      </c:pt>
                      <c:pt idx="1154">
                        <c:v>1.2476025747008246</c:v>
                      </c:pt>
                      <c:pt idx="1155">
                        <c:v>1.248599373515517</c:v>
                      </c:pt>
                      <c:pt idx="1156">
                        <c:v>1.2495961780132465</c:v>
                      </c:pt>
                      <c:pt idx="1157">
                        <c:v>1.2505929881788964</c:v>
                      </c:pt>
                      <c:pt idx="1158">
                        <c:v>1.2515898039974021</c:v>
                      </c:pt>
                      <c:pt idx="1159">
                        <c:v>1.252586625453753</c:v>
                      </c:pt>
                      <c:pt idx="1160">
                        <c:v>1.253583452532991</c:v>
                      </c:pt>
                      <c:pt idx="1161">
                        <c:v>1.2545802852202117</c:v>
                      </c:pt>
                      <c:pt idx="1162">
                        <c:v>1.2555771235005631</c:v>
                      </c:pt>
                      <c:pt idx="1163">
                        <c:v>1.2565739673592444</c:v>
                      </c:pt>
                      <c:pt idx="1164">
                        <c:v>1.2575708167815085</c:v>
                      </c:pt>
                      <c:pt idx="1165">
                        <c:v>1.2585676717526602</c:v>
                      </c:pt>
                      <c:pt idx="1166">
                        <c:v>1.2595645322580544</c:v>
                      </c:pt>
                      <c:pt idx="1167">
                        <c:v>1.2605613982830994</c:v>
                      </c:pt>
                      <c:pt idx="1168">
                        <c:v>1.2615582698132533</c:v>
                      </c:pt>
                      <c:pt idx="1169">
                        <c:v>1.2625551468340261</c:v>
                      </c:pt>
                      <c:pt idx="1170">
                        <c:v>1.2635520293309783</c:v>
                      </c:pt>
                      <c:pt idx="1171">
                        <c:v>1.2645489172897211</c:v>
                      </c:pt>
                      <c:pt idx="1172">
                        <c:v>1.2655458106959157</c:v>
                      </c:pt>
                      <c:pt idx="1173">
                        <c:v>1.2665427095352739</c:v>
                      </c:pt>
                      <c:pt idx="1174">
                        <c:v>1.2675396137935568</c:v>
                      </c:pt>
                      <c:pt idx="1175">
                        <c:v>1.2685365234565764</c:v>
                      </c:pt>
                      <c:pt idx="1176">
                        <c:v>1.2695334385101924</c:v>
                      </c:pt>
                      <c:pt idx="1177">
                        <c:v>1.2705303589403156</c:v>
                      </c:pt>
                      <c:pt idx="1178">
                        <c:v>1.2715272847329047</c:v>
                      </c:pt>
                      <c:pt idx="1179">
                        <c:v>1.2725242158739678</c:v>
                      </c:pt>
                      <c:pt idx="1180">
                        <c:v>1.2735211523495606</c:v>
                      </c:pt>
                      <c:pt idx="1181">
                        <c:v>1.274518094145789</c:v>
                      </c:pt>
                      <c:pt idx="1182">
                        <c:v>1.2755150412488057</c:v>
                      </c:pt>
                      <c:pt idx="1183">
                        <c:v>1.2765119936448115</c:v>
                      </c:pt>
                      <c:pt idx="1184">
                        <c:v>1.2775089513200557</c:v>
                      </c:pt>
                      <c:pt idx="1185">
                        <c:v>1.2785059142608348</c:v>
                      </c:pt>
                      <c:pt idx="1186">
                        <c:v>1.2795028824534924</c:v>
                      </c:pt>
                      <c:pt idx="1187">
                        <c:v>1.2804998558844201</c:v>
                      </c:pt>
                      <c:pt idx="1188">
                        <c:v>1.281496834540055</c:v>
                      </c:pt>
                      <c:pt idx="1189">
                        <c:v>1.2824938184068828</c:v>
                      </c:pt>
                      <c:pt idx="1190">
                        <c:v>1.2834908074714342</c:v>
                      </c:pt>
                      <c:pt idx="1191">
                        <c:v>1.2844878017202874</c:v>
                      </c:pt>
                      <c:pt idx="1192">
                        <c:v>1.2854848011400659</c:v>
                      </c:pt>
                      <c:pt idx="1193">
                        <c:v>1.2864818057174399</c:v>
                      </c:pt>
                      <c:pt idx="1194">
                        <c:v>1.2874788154391246</c:v>
                      </c:pt>
                      <c:pt idx="1195">
                        <c:v>1.288475830291882</c:v>
                      </c:pt>
                      <c:pt idx="1196">
                        <c:v>1.2894728502625177</c:v>
                      </c:pt>
                      <c:pt idx="1197">
                        <c:v>1.290469875337884</c:v>
                      </c:pt>
                      <c:pt idx="1198">
                        <c:v>1.2914669055048777</c:v>
                      </c:pt>
                      <c:pt idx="1199">
                        <c:v>1.2924639407504404</c:v>
                      </c:pt>
                      <c:pt idx="1200">
                        <c:v>1.2934609810615578</c:v>
                      </c:pt>
                      <c:pt idx="1201">
                        <c:v>1.2944580264252612</c:v>
                      </c:pt>
                      <c:pt idx="1202">
                        <c:v>1.2954550768286248</c:v>
                      </c:pt>
                      <c:pt idx="1203">
                        <c:v>1.2964521322587679</c:v>
                      </c:pt>
                      <c:pt idx="1204">
                        <c:v>1.2974491927028529</c:v>
                      </c:pt>
                      <c:pt idx="1205">
                        <c:v>1.2984462581480865</c:v>
                      </c:pt>
                      <c:pt idx="1206">
                        <c:v>1.2994433285817184</c:v>
                      </c:pt>
                      <c:pt idx="1207">
                        <c:v>1.3004404039910418</c:v>
                      </c:pt>
                      <c:pt idx="1208">
                        <c:v>1.3014374843633927</c:v>
                      </c:pt>
                      <c:pt idx="1209">
                        <c:v>1.302434569686151</c:v>
                      </c:pt>
                      <c:pt idx="1210">
                        <c:v>1.3034316599467379</c:v>
                      </c:pt>
                      <c:pt idx="1211">
                        <c:v>1.3044287551326186</c:v>
                      </c:pt>
                      <c:pt idx="1212">
                        <c:v>1.3054258552312996</c:v>
                      </c:pt>
                      <c:pt idx="1213">
                        <c:v>1.3064229602303303</c:v>
                      </c:pt>
                      <c:pt idx="1214">
                        <c:v>1.3074200701173013</c:v>
                      </c:pt>
                      <c:pt idx="1215">
                        <c:v>1.3084171848798465</c:v>
                      </c:pt>
                      <c:pt idx="1216">
                        <c:v>1.3094143045056399</c:v>
                      </c:pt>
                      <c:pt idx="1217">
                        <c:v>1.310411428982398</c:v>
                      </c:pt>
                      <c:pt idx="1218">
                        <c:v>1.3114085582978781</c:v>
                      </c:pt>
                      <c:pt idx="1219">
                        <c:v>1.3124056924398793</c:v>
                      </c:pt>
                      <c:pt idx="1220">
                        <c:v>1.3134028313962409</c:v>
                      </c:pt>
                      <c:pt idx="1221">
                        <c:v>1.3143999751548436</c:v>
                      </c:pt>
                      <c:pt idx="1222">
                        <c:v>1.3153971237036082</c:v>
                      </c:pt>
                      <c:pt idx="1223">
                        <c:v>1.3163942770304966</c:v>
                      </c:pt>
                      <c:pt idx="1224">
                        <c:v>1.3173914351235105</c:v>
                      </c:pt>
                      <c:pt idx="1225">
                        <c:v>1.3183885979706922</c:v>
                      </c:pt>
                      <c:pt idx="1226">
                        <c:v>1.3193857655601233</c:v>
                      </c:pt>
                      <c:pt idx="1227">
                        <c:v>1.3203829378799259</c:v>
                      </c:pt>
                      <c:pt idx="1228">
                        <c:v>1.3213801149182611</c:v>
                      </c:pt>
                      <c:pt idx="1229">
                        <c:v>1.32237729666333</c:v>
                      </c:pt>
                      <c:pt idx="1230">
                        <c:v>1.3233744831033725</c:v>
                      </c:pt>
                      <c:pt idx="1231">
                        <c:v>1.3243716742266687</c:v>
                      </c:pt>
                      <c:pt idx="1232">
                        <c:v>1.3253688700215354</c:v>
                      </c:pt>
                      <c:pt idx="1233">
                        <c:v>1.3263660704763314</c:v>
                      </c:pt>
                      <c:pt idx="1234">
                        <c:v>1.3273632755794513</c:v>
                      </c:pt>
                      <c:pt idx="1235">
                        <c:v>1.3283604853193298</c:v>
                      </c:pt>
                      <c:pt idx="1236">
                        <c:v>1.3293576996844392</c:v>
                      </c:pt>
                      <c:pt idx="1237">
                        <c:v>1.3303549186632908</c:v>
                      </c:pt>
                      <c:pt idx="1238">
                        <c:v>1.3313521422444325</c:v>
                      </c:pt>
                      <c:pt idx="1239">
                        <c:v>1.332349370416452</c:v>
                      </c:pt>
                      <c:pt idx="1240">
                        <c:v>1.3333466031679726</c:v>
                      </c:pt>
                      <c:pt idx="1241">
                        <c:v>1.3343438404876571</c:v>
                      </c:pt>
                      <c:pt idx="1242">
                        <c:v>1.3353410823642036</c:v>
                      </c:pt>
                      <c:pt idx="1243">
                        <c:v>1.3363383287863502</c:v>
                      </c:pt>
                      <c:pt idx="1244">
                        <c:v>1.3373355797428688</c:v>
                      </c:pt>
                      <c:pt idx="1245">
                        <c:v>1.3383328352225712</c:v>
                      </c:pt>
                      <c:pt idx="1246">
                        <c:v>1.3393300952143039</c:v>
                      </c:pt>
                      <c:pt idx="1247">
                        <c:v>1.3403273597069516</c:v>
                      </c:pt>
                      <c:pt idx="1248">
                        <c:v>1.3413246286894338</c:v>
                      </c:pt>
                      <c:pt idx="1249">
                        <c:v>1.3423219021507082</c:v>
                      </c:pt>
                      <c:pt idx="1250">
                        <c:v>1.343319180079767</c:v>
                      </c:pt>
                      <c:pt idx="1251">
                        <c:v>1.3443164624656394</c:v>
                      </c:pt>
                      <c:pt idx="1252">
                        <c:v>1.3453137492973906</c:v>
                      </c:pt>
                      <c:pt idx="1253">
                        <c:v>1.3463110405641205</c:v>
                      </c:pt>
                      <c:pt idx="1254">
                        <c:v>1.3473083362549658</c:v>
                      </c:pt>
                      <c:pt idx="1255">
                        <c:v>1.3483056363590982</c:v>
                      </c:pt>
                      <c:pt idx="1256">
                        <c:v>1.3493029408657242</c:v>
                      </c:pt>
                      <c:pt idx="1257">
                        <c:v>1.3503002497640861</c:v>
                      </c:pt>
                      <c:pt idx="1258">
                        <c:v>1.3512975630434609</c:v>
                      </c:pt>
                      <c:pt idx="1259">
                        <c:v>1.3522948806931612</c:v>
                      </c:pt>
                      <c:pt idx="1260">
                        <c:v>1.3532922027025327</c:v>
                      </c:pt>
                      <c:pt idx="1261">
                        <c:v>1.3542895290609573</c:v>
                      </c:pt>
                      <c:pt idx="1262">
                        <c:v>1.3552868597578511</c:v>
                      </c:pt>
                      <c:pt idx="1263">
                        <c:v>1.3562841947826634</c:v>
                      </c:pt>
                      <c:pt idx="1264">
                        <c:v>1.3572815341248792</c:v>
                      </c:pt>
                      <c:pt idx="1265">
                        <c:v>1.358278877774016</c:v>
                      </c:pt>
                      <c:pt idx="1266">
                        <c:v>1.3592762257196267</c:v>
                      </c:pt>
                      <c:pt idx="1267">
                        <c:v>1.3602735779512967</c:v>
                      </c:pt>
                      <c:pt idx="1268">
                        <c:v>1.3612709344586462</c:v>
                      </c:pt>
                      <c:pt idx="1269">
                        <c:v>1.3622682952313276</c:v>
                      </c:pt>
                      <c:pt idx="1270">
                        <c:v>1.3632656602590276</c:v>
                      </c:pt>
                      <c:pt idx="1271">
                        <c:v>1.3642630295314659</c:v>
                      </c:pt>
                      <c:pt idx="1272">
                        <c:v>1.3652604030383955</c:v>
                      </c:pt>
                      <c:pt idx="1273">
                        <c:v>1.3662577807696008</c:v>
                      </c:pt>
                      <c:pt idx="1274">
                        <c:v>1.3672551627149019</c:v>
                      </c:pt>
                      <c:pt idx="1275">
                        <c:v>1.3682525488641493</c:v>
                      </c:pt>
                      <c:pt idx="1276">
                        <c:v>1.3692499392072264</c:v>
                      </c:pt>
                      <c:pt idx="1277">
                        <c:v>1.3702473337340499</c:v>
                      </c:pt>
                      <c:pt idx="1278">
                        <c:v>1.3712447324345682</c:v>
                      </c:pt>
                      <c:pt idx="1279">
                        <c:v>1.3722421352987615</c:v>
                      </c:pt>
                      <c:pt idx="1280">
                        <c:v>1.3732395423166432</c:v>
                      </c:pt>
                      <c:pt idx="1281">
                        <c:v>1.374236953478257</c:v>
                      </c:pt>
                      <c:pt idx="1282">
                        <c:v>1.3752343687736801</c:v>
                      </c:pt>
                      <c:pt idx="1283">
                        <c:v>1.3762317881930199</c:v>
                      </c:pt>
                      <c:pt idx="1284">
                        <c:v>1.3772292117264162</c:v>
                      </c:pt>
                      <c:pt idx="1285">
                        <c:v>1.3782266393640403</c:v>
                      </c:pt>
                      <c:pt idx="1286">
                        <c:v>1.3792240710960939</c:v>
                      </c:pt>
                      <c:pt idx="1287">
                        <c:v>1.3802215069128108</c:v>
                      </c:pt>
                      <c:pt idx="1288">
                        <c:v>1.3812189468044551</c:v>
                      </c:pt>
                      <c:pt idx="1289">
                        <c:v>1.3822163907613225</c:v>
                      </c:pt>
                      <c:pt idx="1290">
                        <c:v>1.3832138387737392</c:v>
                      </c:pt>
                      <c:pt idx="1291">
                        <c:v>1.3842112908320612</c:v>
                      </c:pt>
                      <c:pt idx="1292">
                        <c:v>1.3852087469266769</c:v>
                      </c:pt>
                      <c:pt idx="1293">
                        <c:v>1.3862062070480035</c:v>
                      </c:pt>
                      <c:pt idx="1294">
                        <c:v>1.3872036711864892</c:v>
                      </c:pt>
                      <c:pt idx="1295">
                        <c:v>1.3882011393326121</c:v>
                      </c:pt>
                      <c:pt idx="1296">
                        <c:v>1.3891986114768808</c:v>
                      </c:pt>
                      <c:pt idx="1297">
                        <c:v>1.3901960876098334</c:v>
                      </c:pt>
                      <c:pt idx="1298">
                        <c:v>1.3911935677220379</c:v>
                      </c:pt>
                      <c:pt idx="1299">
                        <c:v>1.3921910518040925</c:v>
                      </c:pt>
                      <c:pt idx="1300">
                        <c:v>1.3931885398466242</c:v>
                      </c:pt>
                      <c:pt idx="1301">
                        <c:v>1.3941860318402899</c:v>
                      </c:pt>
                      <c:pt idx="1302">
                        <c:v>1.395183527775776</c:v>
                      </c:pt>
                      <c:pt idx="1303">
                        <c:v>1.396181027643798</c:v>
                      </c:pt>
                      <c:pt idx="1304">
                        <c:v>1.3971785314351006</c:v>
                      </c:pt>
                      <c:pt idx="1305">
                        <c:v>1.3981760391404572</c:v>
                      </c:pt>
                      <c:pt idx="1306">
                        <c:v>1.3991735507506706</c:v>
                      </c:pt>
                      <c:pt idx="1307">
                        <c:v>1.4001710662565716</c:v>
                      </c:pt>
                      <c:pt idx="1308">
                        <c:v>1.401168585649021</c:v>
                      </c:pt>
                      <c:pt idx="1309">
                        <c:v>1.4021661089189066</c:v>
                      </c:pt>
                      <c:pt idx="1310">
                        <c:v>1.403163636057146</c:v>
                      </c:pt>
                      <c:pt idx="1311">
                        <c:v>1.4041611670546843</c:v>
                      </c:pt>
                      <c:pt idx="1312">
                        <c:v>1.4051587019024954</c:v>
                      </c:pt>
                      <c:pt idx="1313">
                        <c:v>1.4061562405915804</c:v>
                      </c:pt>
                      <c:pt idx="1314">
                        <c:v>1.4071537831129695</c:v>
                      </c:pt>
                      <c:pt idx="1315">
                        <c:v>1.4081513294577204</c:v>
                      </c:pt>
                      <c:pt idx="1316">
                        <c:v>1.4091488796169183</c:v>
                      </c:pt>
                      <c:pt idx="1317">
                        <c:v>1.4101464335816765</c:v>
                      </c:pt>
                      <c:pt idx="1318">
                        <c:v>1.4111439913431358</c:v>
                      </c:pt>
                      <c:pt idx="1319">
                        <c:v>1.4121415528924643</c:v>
                      </c:pt>
                      <c:pt idx="1320">
                        <c:v>1.4131391182208575</c:v>
                      </c:pt>
                      <c:pt idx="1321">
                        <c:v>1.414136687319538</c:v>
                      </c:pt>
                      <c:pt idx="1322">
                        <c:v>1.4151342601797563</c:v>
                      </c:pt>
                      <c:pt idx="1323">
                        <c:v>1.4161318367927891</c:v>
                      </c:pt>
                      <c:pt idx="1324">
                        <c:v>1.4171294171499405</c:v>
                      </c:pt>
                      <c:pt idx="1325">
                        <c:v>1.4181270012425409</c:v>
                      </c:pt>
                      <c:pt idx="1326">
                        <c:v>1.4191245890619486</c:v>
                      </c:pt>
                      <c:pt idx="1327">
                        <c:v>1.420122180599547</c:v>
                      </c:pt>
                      <c:pt idx="1328">
                        <c:v>1.4211197758467473</c:v>
                      </c:pt>
                      <c:pt idx="1329">
                        <c:v>1.4221173747949869</c:v>
                      </c:pt>
                      <c:pt idx="1330">
                        <c:v>1.4231149774357286</c:v>
                      </c:pt>
                      <c:pt idx="1331">
                        <c:v>1.4241125837604627</c:v>
                      </c:pt>
                      <c:pt idx="1332">
                        <c:v>1.4251101937607049</c:v>
                      </c:pt>
                      <c:pt idx="1333">
                        <c:v>1.4261078074279969</c:v>
                      </c:pt>
                      <c:pt idx="1334">
                        <c:v>1.4271054247539068</c:v>
                      </c:pt>
                      <c:pt idx="1335">
                        <c:v>1.4281030457300277</c:v>
                      </c:pt>
                      <c:pt idx="1336">
                        <c:v>1.4291006703479796</c:v>
                      </c:pt>
                      <c:pt idx="1337">
                        <c:v>1.4300982985994073</c:v>
                      </c:pt>
                      <c:pt idx="1338">
                        <c:v>1.4310959304759809</c:v>
                      </c:pt>
                      <c:pt idx="1339">
                        <c:v>1.432093565969397</c:v>
                      </c:pt>
                      <c:pt idx="1340">
                        <c:v>1.4330912050713767</c:v>
                      </c:pt>
                      <c:pt idx="1341">
                        <c:v>1.4340888477736664</c:v>
                      </c:pt>
                      <c:pt idx="1342">
                        <c:v>1.4350864940680379</c:v>
                      </c:pt>
                      <c:pt idx="1343">
                        <c:v>1.4360841439462879</c:v>
                      </c:pt>
                      <c:pt idx="1344">
                        <c:v>1.4370817974002386</c:v>
                      </c:pt>
                      <c:pt idx="1345">
                        <c:v>1.4380794544217355</c:v>
                      </c:pt>
                      <c:pt idx="1346">
                        <c:v>1.4390771150026511</c:v>
                      </c:pt>
                      <c:pt idx="1347">
                        <c:v>1.4400747791348805</c:v>
                      </c:pt>
                      <c:pt idx="1348">
                        <c:v>1.4410724468103449</c:v>
                      </c:pt>
                      <c:pt idx="1349">
                        <c:v>1.4420701180209889</c:v>
                      </c:pt>
                      <c:pt idx="1350">
                        <c:v>1.4430677927587827</c:v>
                      </c:pt>
                      <c:pt idx="1351">
                        <c:v>1.4440654710157192</c:v>
                      </c:pt>
                      <c:pt idx="1352">
                        <c:v>1.4450631527838169</c:v>
                      </c:pt>
                      <c:pt idx="1353">
                        <c:v>1.4460608380551176</c:v>
                      </c:pt>
                      <c:pt idx="1354">
                        <c:v>1.447058526821688</c:v>
                      </c:pt>
                      <c:pt idx="1355">
                        <c:v>1.4480562190756177</c:v>
                      </c:pt>
                      <c:pt idx="1356">
                        <c:v>1.4490539148090207</c:v>
                      </c:pt>
                      <c:pt idx="1357">
                        <c:v>1.4500516140140345</c:v>
                      </c:pt>
                      <c:pt idx="1358">
                        <c:v>1.4510493166828207</c:v>
                      </c:pt>
                      <c:pt idx="1359">
                        <c:v>1.4520470228075641</c:v>
                      </c:pt>
                      <c:pt idx="1360">
                        <c:v>1.4530447323804732</c:v>
                      </c:pt>
                      <c:pt idx="1361">
                        <c:v>1.4540424453937795</c:v>
                      </c:pt>
                      <c:pt idx="1362">
                        <c:v>1.4550401618397388</c:v>
                      </c:pt>
                      <c:pt idx="1363">
                        <c:v>1.4560378817106288</c:v>
                      </c:pt>
                      <c:pt idx="1364">
                        <c:v>1.457035604998751</c:v>
                      </c:pt>
                      <c:pt idx="1365">
                        <c:v>1.4580333316964302</c:v>
                      </c:pt>
                      <c:pt idx="1366">
                        <c:v>1.4590310617960141</c:v>
                      </c:pt>
                      <c:pt idx="1367">
                        <c:v>1.4600287952898723</c:v>
                      </c:pt>
                      <c:pt idx="1368">
                        <c:v>1.4610265321703988</c:v>
                      </c:pt>
                      <c:pt idx="1369">
                        <c:v>1.4620242724300092</c:v>
                      </c:pt>
                      <c:pt idx="1370">
                        <c:v>1.4630220160611422</c:v>
                      </c:pt>
                      <c:pt idx="1371">
                        <c:v>1.4640197630562584</c:v>
                      </c:pt>
                      <c:pt idx="1372">
                        <c:v>1.4650175134078418</c:v>
                      </c:pt>
                      <c:pt idx="1373">
                        <c:v>1.4660152671083977</c:v>
                      </c:pt>
                      <c:pt idx="1374">
                        <c:v>1.4670130241504551</c:v>
                      </c:pt>
                      <c:pt idx="1375">
                        <c:v>1.4680107845265638</c:v>
                      </c:pt>
                      <c:pt idx="1376">
                        <c:v>1.4690085482292963</c:v>
                      </c:pt>
                      <c:pt idx="1377">
                        <c:v>1.4700063152512477</c:v>
                      </c:pt>
                      <c:pt idx="1378">
                        <c:v>1.4710040855850335</c:v>
                      </c:pt>
                      <c:pt idx="1379">
                        <c:v>1.4720018592232933</c:v>
                      </c:pt>
                      <c:pt idx="1380">
                        <c:v>1.4729996361586866</c:v>
                      </c:pt>
                      <c:pt idx="1381">
                        <c:v>1.4739974163838956</c:v>
                      </c:pt>
                      <c:pt idx="1382">
                        <c:v>1.4749951998916233</c:v>
                      </c:pt>
                      <c:pt idx="1383">
                        <c:v>1.4759929866745958</c:v>
                      </c:pt>
                      <c:pt idx="1384">
                        <c:v>1.4769907767255586</c:v>
                      </c:pt>
                      <c:pt idx="1385">
                        <c:v>1.4779885700372808</c:v>
                      </c:pt>
                      <c:pt idx="1386">
                        <c:v>1.4789863666025507</c:v>
                      </c:pt>
                      <c:pt idx="1387">
                        <c:v>1.4799841664141795</c:v>
                      </c:pt>
                      <c:pt idx="1388">
                        <c:v>1.4809819694649984</c:v>
                      </c:pt>
                      <c:pt idx="1389">
                        <c:v>1.4819797757478608</c:v>
                      </c:pt>
                      <c:pt idx="1390">
                        <c:v>1.4829775852556402</c:v>
                      </c:pt>
                      <c:pt idx="1391">
                        <c:v>1.4839753979812316</c:v>
                      </c:pt>
                      <c:pt idx="1392">
                        <c:v>1.4849732139175502</c:v>
                      </c:pt>
                      <c:pt idx="1393">
                        <c:v>1.4859710330575324</c:v>
                      </c:pt>
                      <c:pt idx="1394">
                        <c:v>1.4869688553941356</c:v>
                      </c:pt>
                      <c:pt idx="1395">
                        <c:v>1.4879666809203378</c:v>
                      </c:pt>
                      <c:pt idx="1396">
                        <c:v>1.4889645096291364</c:v>
                      </c:pt>
                      <c:pt idx="1397">
                        <c:v>1.4899623415135506</c:v>
                      </c:pt>
                      <c:pt idx="1398">
                        <c:v>1.4909601765666194</c:v>
                      </c:pt>
                      <c:pt idx="1399">
                        <c:v>1.4919580147814029</c:v>
                      </c:pt>
                      <c:pt idx="1400">
                        <c:v>1.4929558561509799</c:v>
                      </c:pt>
                      <c:pt idx="1401">
                        <c:v>1.4939537006684507</c:v>
                      </c:pt>
                      <c:pt idx="1402">
                        <c:v>1.4949515483269356</c:v>
                      </c:pt>
                      <c:pt idx="1403">
                        <c:v>1.4959493991195743</c:v>
                      </c:pt>
                      <c:pt idx="1404">
                        <c:v>1.4969472530395262</c:v>
                      </c:pt>
                      <c:pt idx="1405">
                        <c:v>1.4979451100799728</c:v>
                      </c:pt>
                      <c:pt idx="1406">
                        <c:v>1.4989429702341124</c:v>
                      </c:pt>
                      <c:pt idx="1407">
                        <c:v>1.4999408334951647</c:v>
                      </c:pt>
                      <c:pt idx="1408">
                        <c:v>1.5009386998563692</c:v>
                      </c:pt>
                      <c:pt idx="1409">
                        <c:v>1.5019365693109845</c:v>
                      </c:pt>
                      <c:pt idx="1410">
                        <c:v>1.5029344418522883</c:v>
                      </c:pt>
                      <c:pt idx="1411">
                        <c:v>1.5039323174735792</c:v>
                      </c:pt>
                      <c:pt idx="1412">
                        <c:v>1.5049301961681736</c:v>
                      </c:pt>
                      <c:pt idx="1413">
                        <c:v>1.5059280779294084</c:v>
                      </c:pt>
                      <c:pt idx="1414">
                        <c:v>1.5069259627506386</c:v>
                      </c:pt>
                      <c:pt idx="1415">
                        <c:v>1.5079238506252399</c:v>
                      </c:pt>
                      <c:pt idx="1416">
                        <c:v>1.5089217415466054</c:v>
                      </c:pt>
                      <c:pt idx="1417">
                        <c:v>1.5099196355081486</c:v>
                      </c:pt>
                      <c:pt idx="1418">
                        <c:v>1.5109175325033011</c:v>
                      </c:pt>
                      <c:pt idx="1419">
                        <c:v>1.5119154325255142</c:v>
                      </c:pt>
                      <c:pt idx="1420">
                        <c:v>1.5129133355682574</c:v>
                      </c:pt>
                      <c:pt idx="1421">
                        <c:v>1.5139112416250191</c:v>
                      </c:pt>
                      <c:pt idx="1422">
                        <c:v>1.5149091506893062</c:v>
                      </c:pt>
                      <c:pt idx="1423">
                        <c:v>1.5159070627546452</c:v>
                      </c:pt>
                      <c:pt idx="1424">
                        <c:v>1.5169049778145793</c:v>
                      </c:pt>
                      <c:pt idx="1425">
                        <c:v>1.517902895862673</c:v>
                      </c:pt>
                      <c:pt idx="1426">
                        <c:v>1.5189008168925062</c:v>
                      </c:pt>
                      <c:pt idx="1427">
                        <c:v>1.5198987408976794</c:v>
                      </c:pt>
                      <c:pt idx="1428">
                        <c:v>1.5208966678718101</c:v>
                      </c:pt>
                      <c:pt idx="1429">
                        <c:v>1.5218945978085345</c:v>
                      </c:pt>
                      <c:pt idx="1430">
                        <c:v>1.5228925307015075</c:v>
                      </c:pt>
                      <c:pt idx="1431">
                        <c:v>1.5238904665444011</c:v>
                      </c:pt>
                      <c:pt idx="1432">
                        <c:v>1.524888405330906</c:v>
                      </c:pt>
                      <c:pt idx="1433">
                        <c:v>1.5258863470547304</c:v>
                      </c:pt>
                      <c:pt idx="1434">
                        <c:v>1.526884291709601</c:v>
                      </c:pt>
                      <c:pt idx="1435">
                        <c:v>1.5278822392892626</c:v>
                      </c:pt>
                      <c:pt idx="1436">
                        <c:v>1.5288801897874762</c:v>
                      </c:pt>
                      <c:pt idx="1437">
                        <c:v>1.5298781431980226</c:v>
                      </c:pt>
                      <c:pt idx="1438">
                        <c:v>1.5308760995146986</c:v>
                      </c:pt>
                      <c:pt idx="1439">
                        <c:v>1.5318740587313193</c:v>
                      </c:pt>
                      <c:pt idx="1440">
                        <c:v>1.5328720208417175</c:v>
                      </c:pt>
                      <c:pt idx="1441">
                        <c:v>1.5338699858397433</c:v>
                      </c:pt>
                      <c:pt idx="1442">
                        <c:v>1.534867953719264</c:v>
                      </c:pt>
                      <c:pt idx="1443">
                        <c:v>1.5358659244741646</c:v>
                      </c:pt>
                      <c:pt idx="1444">
                        <c:v>1.5368638980983467</c:v>
                      </c:pt>
                      <c:pt idx="1445">
                        <c:v>1.5378618745857302</c:v>
                      </c:pt>
                      <c:pt idx="1446">
                        <c:v>1.5388598539302514</c:v>
                      </c:pt>
                      <c:pt idx="1447">
                        <c:v>1.5398578361258641</c:v>
                      </c:pt>
                      <c:pt idx="1448">
                        <c:v>1.5408558211665389</c:v>
                      </c:pt>
                      <c:pt idx="1449">
                        <c:v>1.5418538090462632</c:v>
                      </c:pt>
                      <c:pt idx="1450">
                        <c:v>1.5428517997590416</c:v>
                      </c:pt>
                      <c:pt idx="1451">
                        <c:v>1.5438497932988962</c:v>
                      </c:pt>
                      <c:pt idx="1452">
                        <c:v>1.544847789659864</c:v>
                      </c:pt>
                      <c:pt idx="1453">
                        <c:v>1.5458457888360013</c:v>
                      </c:pt>
                      <c:pt idx="1454">
                        <c:v>1.5468437908213788</c:v>
                      </c:pt>
                      <c:pt idx="1455">
                        <c:v>1.5478417956100858</c:v>
                      </c:pt>
                      <c:pt idx="1456">
                        <c:v>1.5488398031962265</c:v>
                      </c:pt>
                      <c:pt idx="1457">
                        <c:v>1.5498378135739224</c:v>
                      </c:pt>
                      <c:pt idx="1458">
                        <c:v>1.5508358267373117</c:v>
                      </c:pt>
                      <c:pt idx="1459">
                        <c:v>1.5518338426805482</c:v>
                      </c:pt>
                      <c:pt idx="1460">
                        <c:v>1.5528318613978025</c:v>
                      </c:pt>
                      <c:pt idx="1461">
                        <c:v>1.5538298828832622</c:v>
                      </c:pt>
                      <c:pt idx="1462">
                        <c:v>1.5548279071311297</c:v>
                      </c:pt>
                      <c:pt idx="1463">
                        <c:v>1.5558259341356249</c:v>
                      </c:pt>
                      <c:pt idx="1464">
                        <c:v>1.5568239638909824</c:v>
                      </c:pt>
                      <c:pt idx="1465">
                        <c:v>1.5578219963914548</c:v>
                      </c:pt>
                      <c:pt idx="1466">
                        <c:v>1.5588200316313086</c:v>
                      </c:pt>
                      <c:pt idx="1467">
                        <c:v>1.5598180696048278</c:v>
                      </c:pt>
                      <c:pt idx="1468">
                        <c:v>1.5608161103063112</c:v>
                      </c:pt>
                      <c:pt idx="1469">
                        <c:v>1.5618141537300747</c:v>
                      </c:pt>
                      <c:pt idx="1470">
                        <c:v>1.5628121998704487</c:v>
                      </c:pt>
                      <c:pt idx="1471">
                        <c:v>1.56381024872178</c:v>
                      </c:pt>
                      <c:pt idx="1472">
                        <c:v>1.564808300278431</c:v>
                      </c:pt>
                      <c:pt idx="1473">
                        <c:v>1.5658063545347796</c:v>
                      </c:pt>
                      <c:pt idx="1474">
                        <c:v>1.5668044114852193</c:v>
                      </c:pt>
                      <c:pt idx="1475">
                        <c:v>1.5678024711241594</c:v>
                      </c:pt>
                      <c:pt idx="1476">
                        <c:v>1.5688005334460242</c:v>
                      </c:pt>
                      <c:pt idx="1477">
                        <c:v>1.5697985984452538</c:v>
                      </c:pt>
                      <c:pt idx="1478">
                        <c:v>1.5707966661163031</c:v>
                      </c:pt>
                      <c:pt idx="1479">
                        <c:v>1.5717947364536429</c:v>
                      </c:pt>
                      <c:pt idx="1480">
                        <c:v>1.5727928094517589</c:v>
                      </c:pt>
                      <c:pt idx="1481">
                        <c:v>1.5737908851051523</c:v>
                      </c:pt>
                      <c:pt idx="1482">
                        <c:v>1.5747889634083392</c:v>
                      </c:pt>
                      <c:pt idx="1483">
                        <c:v>1.5757870443558506</c:v>
                      </c:pt>
                      <c:pt idx="1484">
                        <c:v>1.5767851279422331</c:v>
                      </c:pt>
                      <c:pt idx="1485">
                        <c:v>1.5777832141620478</c:v>
                      </c:pt>
                      <c:pt idx="1486">
                        <c:v>1.5787813030098703</c:v>
                      </c:pt>
                      <c:pt idx="1487">
                        <c:v>1.5797793944802929</c:v>
                      </c:pt>
                      <c:pt idx="1488">
                        <c:v>1.5807774885679202</c:v>
                      </c:pt>
                      <c:pt idx="1489">
                        <c:v>1.5817755852673741</c:v>
                      </c:pt>
                      <c:pt idx="1490">
                        <c:v>1.5827736845732889</c:v>
                      </c:pt>
                      <c:pt idx="1491">
                        <c:v>1.5837717864803156</c:v>
                      </c:pt>
                      <c:pt idx="1492">
                        <c:v>1.5847698909831183</c:v>
                      </c:pt>
                      <c:pt idx="1493">
                        <c:v>1.5857679980763766</c:v>
                      </c:pt>
                      <c:pt idx="1494">
                        <c:v>1.5867661077547841</c:v>
                      </c:pt>
                      <c:pt idx="1495">
                        <c:v>1.5877642200130495</c:v>
                      </c:pt>
                      <c:pt idx="1496">
                        <c:v>1.588762334845895</c:v>
                      </c:pt>
                      <c:pt idx="1497">
                        <c:v>1.5897604522480586</c:v>
                      </c:pt>
                      <c:pt idx="1498">
                        <c:v>1.5907585722142905</c:v>
                      </c:pt>
                      <c:pt idx="1499">
                        <c:v>1.5917566947393578</c:v>
                      </c:pt>
                      <c:pt idx="1500">
                        <c:v>1.5927548198180395</c:v>
                      </c:pt>
                      <c:pt idx="1501">
                        <c:v>1.59375294744513</c:v>
                      </c:pt>
                      <c:pt idx="1502">
                        <c:v>1.5947510776154379</c:v>
                      </c:pt>
                      <c:pt idx="1503">
                        <c:v>1.5957492103237851</c:v>
                      </c:pt>
                      <c:pt idx="1504">
                        <c:v>1.5967473455650087</c:v>
                      </c:pt>
                      <c:pt idx="1505">
                        <c:v>1.5977454833339586</c:v>
                      </c:pt>
                      <c:pt idx="1506">
                        <c:v>1.5987436236254995</c:v>
                      </c:pt>
                      <c:pt idx="1507">
                        <c:v>1.5997417664345093</c:v>
                      </c:pt>
                      <c:pt idx="1508">
                        <c:v>1.6007399117558805</c:v>
                      </c:pt>
                      <c:pt idx="1509">
                        <c:v>1.601738059584519</c:v>
                      </c:pt>
                      <c:pt idx="1510">
                        <c:v>1.6027362099153444</c:v>
                      </c:pt>
                      <c:pt idx="1511">
                        <c:v>1.6037343627432901</c:v>
                      </c:pt>
                      <c:pt idx="1512">
                        <c:v>1.6047325180633034</c:v>
                      </c:pt>
                      <c:pt idx="1513">
                        <c:v>1.6057306758703447</c:v>
                      </c:pt>
                      <c:pt idx="1514">
                        <c:v>1.6067288361593886</c:v>
                      </c:pt>
                      <c:pt idx="1515">
                        <c:v>1.6077269989254224</c:v>
                      </c:pt>
                      <c:pt idx="1516">
                        <c:v>1.6087251641634484</c:v>
                      </c:pt>
                      <c:pt idx="1517">
                        <c:v>1.6097233318684803</c:v>
                      </c:pt>
                      <c:pt idx="1518">
                        <c:v>1.610721502035547</c:v>
                      </c:pt>
                      <c:pt idx="1519">
                        <c:v>1.6117196746596893</c:v>
                      </c:pt>
                      <c:pt idx="1520">
                        <c:v>1.6127178497359627</c:v>
                      </c:pt>
                      <c:pt idx="1521">
                        <c:v>1.6137160272594346</c:v>
                      </c:pt>
                      <c:pt idx="1522">
                        <c:v>1.6147142072251868</c:v>
                      </c:pt>
                      <c:pt idx="1523">
                        <c:v>1.6157123896283136</c:v>
                      </c:pt>
                      <c:pt idx="1524">
                        <c:v>1.6167105744639225</c:v>
                      </c:pt>
                      <c:pt idx="1525">
                        <c:v>1.6177087617271342</c:v>
                      </c:pt>
                      <c:pt idx="1526">
                        <c:v>1.6187069514130823</c:v>
                      </c:pt>
                      <c:pt idx="1527">
                        <c:v>1.6197051435169134</c:v>
                      </c:pt>
                      <c:pt idx="1528">
                        <c:v>1.6207033380337876</c:v>
                      </c:pt>
                      <c:pt idx="1529">
                        <c:v>1.621701534958877</c:v>
                      </c:pt>
                      <c:pt idx="1530">
                        <c:v>1.6226997342873672</c:v>
                      </c:pt>
                      <c:pt idx="1531">
                        <c:v>1.6236979360144561</c:v>
                      </c:pt>
                      <c:pt idx="1532">
                        <c:v>1.6246961401353557</c:v>
                      </c:pt>
                      <c:pt idx="1533">
                        <c:v>1.6256943466452887</c:v>
                      </c:pt>
                      <c:pt idx="1534">
                        <c:v>1.6266925555394922</c:v>
                      </c:pt>
                      <c:pt idx="1535">
                        <c:v>1.6276907668132148</c:v>
                      </c:pt>
                      <c:pt idx="1536">
                        <c:v>1.6286889804617186</c:v>
                      </c:pt>
                      <c:pt idx="1537">
                        <c:v>1.6296871964802779</c:v>
                      </c:pt>
                      <c:pt idx="1538">
                        <c:v>1.6306854148641801</c:v>
                      </c:pt>
                      <c:pt idx="1539">
                        <c:v>1.631683635608723</c:v>
                      </c:pt>
                      <c:pt idx="1540">
                        <c:v>1.6326818587092196</c:v>
                      </c:pt>
                      <c:pt idx="1541">
                        <c:v>1.6336800841609935</c:v>
                      </c:pt>
                      <c:pt idx="1542">
                        <c:v>1.634678311959382</c:v>
                      </c:pt>
                      <c:pt idx="1543">
                        <c:v>1.6356765420997332</c:v>
                      </c:pt>
                      <c:pt idx="1544">
                        <c:v>1.6366747745774082</c:v>
                      </c:pt>
                      <c:pt idx="1545">
                        <c:v>1.6376730093877805</c:v>
                      </c:pt>
                      <c:pt idx="1546">
                        <c:v>1.6386712465262365</c:v>
                      </c:pt>
                      <c:pt idx="1547">
                        <c:v>1.6396694859881726</c:v>
                      </c:pt>
                      <c:pt idx="1548">
                        <c:v>1.6406677277689998</c:v>
                      </c:pt>
                      <c:pt idx="1549">
                        <c:v>1.6416659718641393</c:v>
                      </c:pt>
                      <c:pt idx="1550">
                        <c:v>1.6426642182690259</c:v>
                      </c:pt>
                      <c:pt idx="1551">
                        <c:v>1.6436624669791045</c:v>
                      </c:pt>
                      <c:pt idx="1552">
                        <c:v>1.6446607179898338</c:v>
                      </c:pt>
                      <c:pt idx="1553">
                        <c:v>1.6456589712966834</c:v>
                      </c:pt>
                      <c:pt idx="1554">
                        <c:v>1.6466572268951354</c:v>
                      </c:pt>
                      <c:pt idx="1555">
                        <c:v>1.647655484780683</c:v>
                      </c:pt>
                      <c:pt idx="1556">
                        <c:v>1.6486537449488319</c:v>
                      </c:pt>
                      <c:pt idx="1557">
                        <c:v>1.6496520073950991</c:v>
                      </c:pt>
                      <c:pt idx="1558">
                        <c:v>1.6506502721150138</c:v>
                      </c:pt>
                      <c:pt idx="1559">
                        <c:v>1.651648539104116</c:v>
                      </c:pt>
                      <c:pt idx="1560">
                        <c:v>1.6526468083579584</c:v>
                      </c:pt>
                      <c:pt idx="1561">
                        <c:v>1.653645079872105</c:v>
                      </c:pt>
                      <c:pt idx="1562">
                        <c:v>1.6546433536421312</c:v>
                      </c:pt>
                      <c:pt idx="1563">
                        <c:v>1.6556416296636238</c:v>
                      </c:pt>
                      <c:pt idx="1564">
                        <c:v>1.6566399079321816</c:v>
                      </c:pt>
                      <c:pt idx="1565">
                        <c:v>1.6576381884434137</c:v>
                      </c:pt>
                      <c:pt idx="1566">
                        <c:v>1.6586364711929427</c:v>
                      </c:pt>
                      <c:pt idx="1567">
                        <c:v>1.6596347561764004</c:v>
                      </c:pt>
                      <c:pt idx="1568">
                        <c:v>1.6606330433894316</c:v>
                      </c:pt>
                      <c:pt idx="1569">
                        <c:v>1.6616313328276913</c:v>
                      </c:pt>
                      <c:pt idx="1570">
                        <c:v>1.6626296244868466</c:v>
                      </c:pt>
                      <c:pt idx="1571">
                        <c:v>1.6636279183625751</c:v>
                      </c:pt>
                      <c:pt idx="1572">
                        <c:v>1.6646262144505659</c:v>
                      </c:pt>
                      <c:pt idx="1573">
                        <c:v>1.6656245127465199</c:v>
                      </c:pt>
                      <c:pt idx="1574">
                        <c:v>1.666622813246148</c:v>
                      </c:pt>
                      <c:pt idx="1575">
                        <c:v>1.6676211159451733</c:v>
                      </c:pt>
                      <c:pt idx="1576">
                        <c:v>1.6686194208393286</c:v>
                      </c:pt>
                      <c:pt idx="1577">
                        <c:v>1.6696177279243596</c:v>
                      </c:pt>
                      <c:pt idx="1578">
                        <c:v>1.6706160371960213</c:v>
                      </c:pt>
                      <c:pt idx="1579">
                        <c:v>1.6716143486500805</c:v>
                      </c:pt>
                      <c:pt idx="1580">
                        <c:v>1.6726126622823148</c:v>
                      </c:pt>
                      <c:pt idx="1581">
                        <c:v>1.6736109780885122</c:v>
                      </c:pt>
                      <c:pt idx="1582">
                        <c:v>1.6746092960644727</c:v>
                      </c:pt>
                      <c:pt idx="1583">
                        <c:v>1.6756076162060056</c:v>
                      </c:pt>
                      <c:pt idx="1584">
                        <c:v>1.6766059385089325</c:v>
                      </c:pt>
                      <c:pt idx="1585">
                        <c:v>1.6776042629690844</c:v>
                      </c:pt>
                      <c:pt idx="1586">
                        <c:v>1.678602589582304</c:v>
                      </c:pt>
                      <c:pt idx="1587">
                        <c:v>1.6796009183444438</c:v>
                      </c:pt>
                      <c:pt idx="1588">
                        <c:v>1.6805992492513679</c:v>
                      </c:pt>
                      <c:pt idx="1589">
                        <c:v>1.6815975822989504</c:v>
                      </c:pt>
                      <c:pt idx="1590">
                        <c:v>1.6825959174830762</c:v>
                      </c:pt>
                      <c:pt idx="1591">
                        <c:v>1.6835942547996405</c:v>
                      </c:pt>
                      <c:pt idx="1592">
                        <c:v>1.6845925942445494</c:v>
                      </c:pt>
                      <c:pt idx="1593">
                        <c:v>1.6855909358137191</c:v>
                      </c:pt>
                      <c:pt idx="1594">
                        <c:v>1.6865892795030761</c:v>
                      </c:pt>
                      <c:pt idx="1595">
                        <c:v>1.687587625308558</c:v>
                      </c:pt>
                      <c:pt idx="1596">
                        <c:v>1.6885859732261119</c:v>
                      </c:pt>
                      <c:pt idx="1597">
                        <c:v>1.6895843232516963</c:v>
                      </c:pt>
                      <c:pt idx="1598">
                        <c:v>1.6905826753812792</c:v>
                      </c:pt>
                      <c:pt idx="1599">
                        <c:v>1.6915810296108387</c:v>
                      </c:pt>
                      <c:pt idx="1600">
                        <c:v>1.6925793859363638</c:v>
                      </c:pt>
                      <c:pt idx="1601">
                        <c:v>1.6935777443538533</c:v>
                      </c:pt>
                      <c:pt idx="1602">
                        <c:v>1.6945761048593166</c:v>
                      </c:pt>
                      <c:pt idx="1603">
                        <c:v>1.6955744674487727</c:v>
                      </c:pt>
                      <c:pt idx="1604">
                        <c:v>1.6965728321182512</c:v>
                      </c:pt>
                      <c:pt idx="1605">
                        <c:v>1.6975711988637912</c:v>
                      </c:pt>
                      <c:pt idx="1606">
                        <c:v>1.6985695676814423</c:v>
                      </c:pt>
                      <c:pt idx="1607">
                        <c:v>1.699567938567264</c:v>
                      </c:pt>
                      <c:pt idx="1608">
                        <c:v>1.700566311517326</c:v>
                      </c:pt>
                      <c:pt idx="1609">
                        <c:v>1.7015646865277074</c:v>
                      </c:pt>
                      <c:pt idx="1610">
                        <c:v>1.7025630635944977</c:v>
                      </c:pt>
                      <c:pt idx="1611">
                        <c:v>1.7035614427137962</c:v>
                      </c:pt>
                      <c:pt idx="1612">
                        <c:v>1.7045598238817121</c:v>
                      </c:pt>
                      <c:pt idx="1613">
                        <c:v>1.7055582070943642</c:v>
                      </c:pt>
                      <c:pt idx="1614">
                        <c:v>1.7065565923478814</c:v>
                      </c:pt>
                      <c:pt idx="1615">
                        <c:v>1.7075549796384017</c:v>
                      </c:pt>
                      <c:pt idx="1616">
                        <c:v>1.7085533689620738</c:v>
                      </c:pt>
                      <c:pt idx="1617">
                        <c:v>1.7095517603150558</c:v>
                      </c:pt>
                      <c:pt idx="1618">
                        <c:v>1.710550153693515</c:v>
                      </c:pt>
                      <c:pt idx="1619">
                        <c:v>1.7115485490936282</c:v>
                      </c:pt>
                      <c:pt idx="1620">
                        <c:v>1.7125469465115832</c:v>
                      </c:pt>
                      <c:pt idx="1621">
                        <c:v>1.7135453459435757</c:v>
                      </c:pt>
                      <c:pt idx="1622">
                        <c:v>1.7145437473858123</c:v>
                      </c:pt>
                      <c:pt idx="1623">
                        <c:v>1.7155421508345079</c:v>
                      </c:pt>
                      <c:pt idx="1624">
                        <c:v>1.7165405562858882</c:v>
                      </c:pt>
                      <c:pt idx="1625">
                        <c:v>1.7175389637361871</c:v>
                      </c:pt>
                      <c:pt idx="1626">
                        <c:v>1.7185373731816487</c:v>
                      </c:pt>
                      <c:pt idx="1627">
                        <c:v>1.7195357846185266</c:v>
                      </c:pt>
                      <c:pt idx="1628">
                        <c:v>1.7205341980430833</c:v>
                      </c:pt>
                      <c:pt idx="1629">
                        <c:v>1.7215326134515903</c:v>
                      </c:pt>
                      <c:pt idx="1630">
                        <c:v>1.7225310308403301</c:v>
                      </c:pt>
                      <c:pt idx="1631">
                        <c:v>1.7235294502055922</c:v>
                      </c:pt>
                      <c:pt idx="1632">
                        <c:v>1.7245278715436771</c:v>
                      </c:pt>
                      <c:pt idx="1633">
                        <c:v>1.725526294850894</c:v>
                      </c:pt>
                      <c:pt idx="1634">
                        <c:v>1.7265247201235605</c:v>
                      </c:pt>
                      <c:pt idx="1635">
                        <c:v>1.7275231473580053</c:v>
                      </c:pt>
                      <c:pt idx="1636">
                        <c:v>1.7285215765505639</c:v>
                      </c:pt>
                      <c:pt idx="1637">
                        <c:v>1.7295200076975827</c:v>
                      </c:pt>
                      <c:pt idx="1638">
                        <c:v>1.7305184407954168</c:v>
                      </c:pt>
                      <c:pt idx="1639">
                        <c:v>1.7315168758404293</c:v>
                      </c:pt>
                      <c:pt idx="1640">
                        <c:v>1.7325153128289932</c:v>
                      </c:pt>
                      <c:pt idx="1641">
                        <c:v>1.7335137517574912</c:v>
                      </c:pt>
                      <c:pt idx="1642">
                        <c:v>1.7345121926223135</c:v>
                      </c:pt>
                      <c:pt idx="1643">
                        <c:v>1.7355106354198604</c:v>
                      </c:pt>
                      <c:pt idx="1644">
                        <c:v>1.7365090801465404</c:v>
                      </c:pt>
                      <c:pt idx="1645">
                        <c:v>1.7375075267987714</c:v>
                      </c:pt>
                      <c:pt idx="1646">
                        <c:v>1.7385059753729795</c:v>
                      </c:pt>
                      <c:pt idx="1647">
                        <c:v>1.7395044258656007</c:v>
                      </c:pt>
                      <c:pt idx="1648">
                        <c:v>1.7405028782730783</c:v>
                      </c:pt>
                      <c:pt idx="1649">
                        <c:v>1.741501332591866</c:v>
                      </c:pt>
                      <c:pt idx="1650">
                        <c:v>1.7424997888184255</c:v>
                      </c:pt>
                      <c:pt idx="1651">
                        <c:v>1.7434982469492268</c:v>
                      </c:pt>
                      <c:pt idx="1652">
                        <c:v>1.7444967069807493</c:v>
                      </c:pt>
                      <c:pt idx="1653">
                        <c:v>1.7454951689094806</c:v>
                      </c:pt>
                      <c:pt idx="1654">
                        <c:v>1.7464936327319176</c:v>
                      </c:pt>
                      <c:pt idx="1655">
                        <c:v>1.747492098444565</c:v>
                      </c:pt>
                      <c:pt idx="1656">
                        <c:v>1.7484905660439365</c:v>
                      </c:pt>
                      <c:pt idx="1657">
                        <c:v>1.7494890355265544</c:v>
                      </c:pt>
                      <c:pt idx="1658">
                        <c:v>1.7504875068889492</c:v>
                      </c:pt>
                      <c:pt idx="1659">
                        <c:v>1.751485980127661</c:v>
                      </c:pt>
                      <c:pt idx="1660">
                        <c:v>1.7524844552392369</c:v>
                      </c:pt>
                      <c:pt idx="1661">
                        <c:v>1.7534829322202334</c:v>
                      </c:pt>
                      <c:pt idx="1662">
                        <c:v>1.7544814110672147</c:v>
                      </c:pt>
                      <c:pt idx="1663">
                        <c:v>1.7554798917767547</c:v>
                      </c:pt>
                      <c:pt idx="1664">
                        <c:v>1.7564783743454344</c:v>
                      </c:pt>
                      <c:pt idx="1665">
                        <c:v>1.7574768587698435</c:v>
                      </c:pt>
                      <c:pt idx="1666">
                        <c:v>1.7584753450465804</c:v>
                      </c:pt>
                      <c:pt idx="1667">
                        <c:v>1.7594738331722517</c:v>
                      </c:pt>
                      <c:pt idx="1668">
                        <c:v>1.7604723231434722</c:v>
                      </c:pt>
                      <c:pt idx="1669">
                        <c:v>1.761470814956865</c:v>
                      </c:pt>
                      <c:pt idx="1670">
                        <c:v>1.7624693086090606</c:v>
                      </c:pt>
                      <c:pt idx="1671">
                        <c:v>1.7634678040966991</c:v>
                      </c:pt>
                      <c:pt idx="1672">
                        <c:v>1.7644663014164281</c:v>
                      </c:pt>
                      <c:pt idx="1673">
                        <c:v>1.7654648005649038</c:v>
                      </c:pt>
                      <c:pt idx="1674">
                        <c:v>1.7664633015387894</c:v>
                      </c:pt>
                      <c:pt idx="1675">
                        <c:v>1.7674618043347572</c:v>
                      </c:pt>
                      <c:pt idx="1676">
                        <c:v>1.7684603089494877</c:v>
                      </c:pt>
                      <c:pt idx="1677">
                        <c:v>1.7694588153796684</c:v>
                      </c:pt>
                      <c:pt idx="1678">
                        <c:v>1.770457323621996</c:v>
                      </c:pt>
                      <c:pt idx="1679">
                        <c:v>1.7714558336731749</c:v>
                      </c:pt>
                      <c:pt idx="1680">
                        <c:v>1.7724543455299171</c:v>
                      </c:pt>
                      <c:pt idx="1681">
                        <c:v>1.7734528591889431</c:v>
                      </c:pt>
                      <c:pt idx="1682">
                        <c:v>1.7744513746469801</c:v>
                      </c:pt>
                      <c:pt idx="1683">
                        <c:v>1.7754498919007653</c:v>
                      </c:pt>
                      <c:pt idx="1684">
                        <c:v>1.776448410947042</c:v>
                      </c:pt>
                      <c:pt idx="1685">
                        <c:v>1.7774469317825621</c:v>
                      </c:pt>
                      <c:pt idx="1686">
                        <c:v>1.7784454544040851</c:v>
                      </c:pt>
                      <c:pt idx="1687">
                        <c:v>1.7794439788083787</c:v>
                      </c:pt>
                      <c:pt idx="1688">
                        <c:v>1.7804425049922181</c:v>
                      </c:pt>
                      <c:pt idx="1689">
                        <c:v>1.7814410329523864</c:v>
                      </c:pt>
                      <c:pt idx="1690">
                        <c:v>1.7824395626856742</c:v>
                      </c:pt>
                      <c:pt idx="1691">
                        <c:v>1.7834380941888801</c:v>
                      </c:pt>
                      <c:pt idx="1692">
                        <c:v>1.7844366274588104</c:v>
                      </c:pt>
                      <c:pt idx="1693">
                        <c:v>1.7854351624922791</c:v>
                      </c:pt>
                      <c:pt idx="1694">
                        <c:v>1.7864336992861072</c:v>
                      </c:pt>
                      <c:pt idx="1695">
                        <c:v>1.7874322378371243</c:v>
                      </c:pt>
                      <c:pt idx="1696">
                        <c:v>1.7884307781421671</c:v>
                      </c:pt>
                      <c:pt idx="1697">
                        <c:v>1.78942932019808</c:v>
                      </c:pt>
                      <c:pt idx="1698">
                        <c:v>1.7904278640017146</c:v>
                      </c:pt>
                      <c:pt idx="1699">
                        <c:v>1.7914264095499313</c:v>
                      </c:pt>
                      <c:pt idx="1700">
                        <c:v>1.792424956839596</c:v>
                      </c:pt>
                      <c:pt idx="1701">
                        <c:v>1.793423505867584</c:v>
                      </c:pt>
                      <c:pt idx="1702">
                        <c:v>1.7944220566307767</c:v>
                      </c:pt>
                      <c:pt idx="1703">
                        <c:v>1.7954206091260638</c:v>
                      </c:pt>
                      <c:pt idx="1704">
                        <c:v>1.7964191633503419</c:v>
                      </c:pt>
                      <c:pt idx="1705">
                        <c:v>1.7974177193005159</c:v>
                      </c:pt>
                      <c:pt idx="1706">
                        <c:v>1.798416276973497</c:v>
                      </c:pt>
                      <c:pt idx="1707">
                        <c:v>1.7994148363662041</c:v>
                      </c:pt>
                      <c:pt idx="1708">
                        <c:v>1.8004133974755636</c:v>
                      </c:pt>
                      <c:pt idx="1709">
                        <c:v>1.8014119602985093</c:v>
                      </c:pt>
                      <c:pt idx="1710">
                        <c:v>1.8024105248319822</c:v>
                      </c:pt>
                      <c:pt idx="1711">
                        <c:v>1.8034090910729301</c:v>
                      </c:pt>
                      <c:pt idx="1712">
                        <c:v>1.8044076590183094</c:v>
                      </c:pt>
                      <c:pt idx="1713">
                        <c:v>1.8054062286650823</c:v>
                      </c:pt>
                      <c:pt idx="1714">
                        <c:v>1.806404800010218</c:v>
                      </c:pt>
                      <c:pt idx="1715">
                        <c:v>1.8074033730506953</c:v>
                      </c:pt>
                      <c:pt idx="1716">
                        <c:v>1.8084019477834972</c:v>
                      </c:pt>
                      <c:pt idx="1717">
                        <c:v>1.809400524205615</c:v>
                      </c:pt>
                      <c:pt idx="1718">
                        <c:v>1.8103991023140484</c:v>
                      </c:pt>
                      <c:pt idx="1719">
                        <c:v>1.8113976821058024</c:v>
                      </c:pt>
                      <c:pt idx="1720">
                        <c:v>1.8123962635778899</c:v>
                      </c:pt>
                      <c:pt idx="1721">
                        <c:v>1.8133948467273306</c:v>
                      </c:pt>
                      <c:pt idx="1722">
                        <c:v>1.814393431551151</c:v>
                      </c:pt>
                      <c:pt idx="1723">
                        <c:v>1.8153920180463863</c:v>
                      </c:pt>
                      <c:pt idx="1724">
                        <c:v>1.8163906062100756</c:v>
                      </c:pt>
                      <c:pt idx="1725">
                        <c:v>1.8173891960392687</c:v>
                      </c:pt>
                      <c:pt idx="1726">
                        <c:v>1.8183877875310188</c:v>
                      </c:pt>
                      <c:pt idx="1727">
                        <c:v>1.8193863806823887</c:v>
                      </c:pt>
                      <c:pt idx="1728">
                        <c:v>1.8203849754904462</c:v>
                      </c:pt>
                      <c:pt idx="1729">
                        <c:v>1.8213835719522677</c:v>
                      </c:pt>
                      <c:pt idx="1730">
                        <c:v>1.8223821700649354</c:v>
                      </c:pt>
                      <c:pt idx="1731">
                        <c:v>1.8233807698255389</c:v>
                      </c:pt>
                      <c:pt idx="1732">
                        <c:v>1.8243793712311736</c:v>
                      </c:pt>
                      <c:pt idx="1733">
                        <c:v>1.8253779742789431</c:v>
                      </c:pt>
                      <c:pt idx="1734">
                        <c:v>1.8263765789659574</c:v>
                      </c:pt>
                      <c:pt idx="1735">
                        <c:v>1.8273751852893323</c:v>
                      </c:pt>
                      <c:pt idx="1736">
                        <c:v>1.8283737932461916</c:v>
                      </c:pt>
                      <c:pt idx="1737">
                        <c:v>1.8293724028336655</c:v>
                      </c:pt>
                      <c:pt idx="1738">
                        <c:v>1.8303710140488907</c:v>
                      </c:pt>
                      <c:pt idx="1739">
                        <c:v>1.8313696268890103</c:v>
                      </c:pt>
                      <c:pt idx="1740">
                        <c:v>1.8323682413511744</c:v>
                      </c:pt>
                      <c:pt idx="1741">
                        <c:v>1.8333668574325408</c:v>
                      </c:pt>
                      <c:pt idx="1742">
                        <c:v>1.8343654751302718</c:v>
                      </c:pt>
                      <c:pt idx="1743">
                        <c:v>1.8353640944415381</c:v>
                      </c:pt>
                      <c:pt idx="1744">
                        <c:v>1.8363627153635163</c:v>
                      </c:pt>
                      <c:pt idx="1745">
                        <c:v>1.8373613378933895</c:v>
                      </c:pt>
                      <c:pt idx="1746">
                        <c:v>1.8383599620283475</c:v>
                      </c:pt>
                      <c:pt idx="1747">
                        <c:v>1.8393585877655871</c:v>
                      </c:pt>
                      <c:pt idx="1748">
                        <c:v>1.8403572151023104</c:v>
                      </c:pt>
                      <c:pt idx="1749">
                        <c:v>1.8413558440357278</c:v>
                      </c:pt>
                      <c:pt idx="1750">
                        <c:v>1.8423544745630545</c:v>
                      </c:pt>
                      <c:pt idx="1751">
                        <c:v>1.8433531066815128</c:v>
                      </c:pt>
                      <c:pt idx="1752">
                        <c:v>1.8443517403883321</c:v>
                      </c:pt>
                      <c:pt idx="1753">
                        <c:v>1.8453503756807468</c:v>
                      </c:pt>
                      <c:pt idx="1754">
                        <c:v>1.8463490125559998</c:v>
                      </c:pt>
                      <c:pt idx="1755">
                        <c:v>1.8473476510113376</c:v>
                      </c:pt>
                      <c:pt idx="1756">
                        <c:v>1.8483462910440158</c:v>
                      </c:pt>
                      <c:pt idx="1757">
                        <c:v>1.8493449326512947</c:v>
                      </c:pt>
                      <c:pt idx="1758">
                        <c:v>1.8503435758304416</c:v>
                      </c:pt>
                      <c:pt idx="1759">
                        <c:v>1.8513422205787293</c:v>
                      </c:pt>
                      <c:pt idx="1760">
                        <c:v>1.8523408668934387</c:v>
                      </c:pt>
                      <c:pt idx="1761">
                        <c:v>1.8533395147718548</c:v>
                      </c:pt>
                      <c:pt idx="1762">
                        <c:v>1.8543381642112706</c:v>
                      </c:pt>
                      <c:pt idx="1763">
                        <c:v>1.8553368152089837</c:v>
                      </c:pt>
                      <c:pt idx="1764">
                        <c:v>1.8563354677623003</c:v>
                      </c:pt>
                      <c:pt idx="1765">
                        <c:v>1.8573341218685298</c:v>
                      </c:pt>
                      <c:pt idx="1766">
                        <c:v>1.8583327775249905</c:v>
                      </c:pt>
                      <c:pt idx="1767">
                        <c:v>1.8593314347290049</c:v>
                      </c:pt>
                      <c:pt idx="1768">
                        <c:v>1.8603300934779035</c:v>
                      </c:pt>
                      <c:pt idx="1769">
                        <c:v>1.8613287537690208</c:v>
                      </c:pt>
                      <c:pt idx="1770">
                        <c:v>1.8623274155996998</c:v>
                      </c:pt>
                      <c:pt idx="1771">
                        <c:v>1.8633260789672874</c:v>
                      </c:pt>
                      <c:pt idx="1772">
                        <c:v>1.8643247438691379</c:v>
                      </c:pt>
                      <c:pt idx="1773">
                        <c:v>1.8653234103026113</c:v>
                      </c:pt>
                      <c:pt idx="1774">
                        <c:v>1.8663220782650738</c:v>
                      </c:pt>
                      <c:pt idx="1775">
                        <c:v>1.8673207477538973</c:v>
                      </c:pt>
                      <c:pt idx="1776">
                        <c:v>1.8683194187664602</c:v>
                      </c:pt>
                      <c:pt idx="1777">
                        <c:v>1.8693180913001461</c:v>
                      </c:pt>
                      <c:pt idx="1778">
                        <c:v>1.8703167653523458</c:v>
                      </c:pt>
                      <c:pt idx="1779">
                        <c:v>1.8713154409204553</c:v>
                      </c:pt>
                      <c:pt idx="1780">
                        <c:v>1.8723141180018761</c:v>
                      </c:pt>
                      <c:pt idx="1781">
                        <c:v>1.8733127965940168</c:v>
                      </c:pt>
                      <c:pt idx="1782">
                        <c:v>1.8743114766942908</c:v>
                      </c:pt>
                      <c:pt idx="1783">
                        <c:v>1.8753101583001179</c:v>
                      </c:pt>
                      <c:pt idx="1784">
                        <c:v>1.8763088414089242</c:v>
                      </c:pt>
                      <c:pt idx="1785">
                        <c:v>1.8773075260181407</c:v>
                      </c:pt>
                      <c:pt idx="1786">
                        <c:v>1.8783062121252052</c:v>
                      </c:pt>
                      <c:pt idx="1787">
                        <c:v>1.8793048997275605</c:v>
                      </c:pt>
                      <c:pt idx="1788">
                        <c:v>1.8803035888226565</c:v>
                      </c:pt>
                      <c:pt idx="1789">
                        <c:v>1.8813022794079468</c:v>
                      </c:pt>
                      <c:pt idx="1790">
                        <c:v>1.8823009714808931</c:v>
                      </c:pt>
                      <c:pt idx="1791">
                        <c:v>1.8832996650389611</c:v>
                      </c:pt>
                      <c:pt idx="1792">
                        <c:v>1.8842983600796228</c:v>
                      </c:pt>
                      <c:pt idx="1793">
                        <c:v>1.8852970566003568</c:v>
                      </c:pt>
                      <c:pt idx="1794">
                        <c:v>1.8862957545986463</c:v>
                      </c:pt>
                      <c:pt idx="1795">
                        <c:v>1.8872944540719803</c:v>
                      </c:pt>
                      <c:pt idx="1796">
                        <c:v>1.8882931550178539</c:v>
                      </c:pt>
                      <c:pt idx="1797">
                        <c:v>1.889291857433768</c:v>
                      </c:pt>
                      <c:pt idx="1798">
                        <c:v>1.8902905613172287</c:v>
                      </c:pt>
                      <c:pt idx="1799">
                        <c:v>1.8912892666657479</c:v>
                      </c:pt>
                      <c:pt idx="1800">
                        <c:v>1.8922879734768434</c:v>
                      </c:pt>
                      <c:pt idx="1801">
                        <c:v>1.8932866817480376</c:v>
                      </c:pt>
                      <c:pt idx="1802">
                        <c:v>1.8942853914768603</c:v>
                      </c:pt>
                      <c:pt idx="1803">
                        <c:v>1.8952841026608447</c:v>
                      </c:pt>
                      <c:pt idx="1804">
                        <c:v>1.8962828152975315</c:v>
                      </c:pt>
                      <c:pt idx="1805">
                        <c:v>1.8972815293844658</c:v>
                      </c:pt>
                      <c:pt idx="1806">
                        <c:v>1.8982802449191991</c:v>
                      </c:pt>
                      <c:pt idx="1807">
                        <c:v>1.8992789618992865</c:v>
                      </c:pt>
                      <c:pt idx="1808">
                        <c:v>1.9002776803222912</c:v>
                      </c:pt>
                      <c:pt idx="1809">
                        <c:v>1.9012764001857798</c:v>
                      </c:pt>
                      <c:pt idx="1810">
                        <c:v>1.9022751214873257</c:v>
                      </c:pt>
                      <c:pt idx="1811">
                        <c:v>1.9032738442245072</c:v>
                      </c:pt>
                      <c:pt idx="1812">
                        <c:v>1.9042725683949082</c:v>
                      </c:pt>
                      <c:pt idx="1813">
                        <c:v>1.9052712939961167</c:v>
                      </c:pt>
                      <c:pt idx="1814">
                        <c:v>1.9062700210257295</c:v>
                      </c:pt>
                      <c:pt idx="1815">
                        <c:v>1.9072687494813443</c:v>
                      </c:pt>
                      <c:pt idx="1816">
                        <c:v>1.9082674793605681</c:v>
                      </c:pt>
                      <c:pt idx="1817">
                        <c:v>1.9092662106610103</c:v>
                      </c:pt>
                      <c:pt idx="1818">
                        <c:v>1.9102649433802885</c:v>
                      </c:pt>
                      <c:pt idx="1819">
                        <c:v>1.9112636775160226</c:v>
                      </c:pt>
                      <c:pt idx="1820">
                        <c:v>1.9122624130658401</c:v>
                      </c:pt>
                      <c:pt idx="1821">
                        <c:v>1.9132611500273726</c:v>
                      </c:pt>
                      <c:pt idx="1822">
                        <c:v>1.9142598883982578</c:v>
                      </c:pt>
                      <c:pt idx="1823">
                        <c:v>1.9152586281761379</c:v>
                      </c:pt>
                      <c:pt idx="1824">
                        <c:v>1.9162573693586609</c:v>
                      </c:pt>
                      <c:pt idx="1825">
                        <c:v>1.9172561119434799</c:v>
                      </c:pt>
                      <c:pt idx="1826">
                        <c:v>1.9182548559282531</c:v>
                      </c:pt>
                      <c:pt idx="1827">
                        <c:v>1.9192536013106434</c:v>
                      </c:pt>
                      <c:pt idx="1828">
                        <c:v>1.9202523480883205</c:v>
                      </c:pt>
                      <c:pt idx="1829">
                        <c:v>1.9212510962589575</c:v>
                      </c:pt>
                      <c:pt idx="1830">
                        <c:v>1.9222498458202337</c:v>
                      </c:pt>
                      <c:pt idx="1831">
                        <c:v>1.9232485967698334</c:v>
                      </c:pt>
                      <c:pt idx="1832">
                        <c:v>1.9242473491054455</c:v>
                      </c:pt>
                      <c:pt idx="1833">
                        <c:v>1.9252461028247649</c:v>
                      </c:pt>
                      <c:pt idx="1834">
                        <c:v>1.9262448579254909</c:v>
                      </c:pt>
                      <c:pt idx="1835">
                        <c:v>1.9272436144053282</c:v>
                      </c:pt>
                      <c:pt idx="1836">
                        <c:v>1.9282423722619868</c:v>
                      </c:pt>
                      <c:pt idx="1837">
                        <c:v>1.9292411314931812</c:v>
                      </c:pt>
                      <c:pt idx="1838">
                        <c:v>1.9302398920966308</c:v>
                      </c:pt>
                      <c:pt idx="1839">
                        <c:v>1.9312386540700615</c:v>
                      </c:pt>
                      <c:pt idx="1840">
                        <c:v>1.9322374174112025</c:v>
                      </c:pt>
                      <c:pt idx="1841">
                        <c:v>1.9332361821177888</c:v>
                      </c:pt>
                      <c:pt idx="1842">
                        <c:v>1.9342349481875605</c:v>
                      </c:pt>
                      <c:pt idx="1843">
                        <c:v>1.9352337156182626</c:v>
                      </c:pt>
                      <c:pt idx="1844">
                        <c:v>1.9362324844076451</c:v>
                      </c:pt>
                      <c:pt idx="1845">
                        <c:v>1.9372312545534618</c:v>
                      </c:pt>
                      <c:pt idx="1846">
                        <c:v>1.9382300260534739</c:v>
                      </c:pt>
                      <c:pt idx="1847">
                        <c:v>1.9392287989054451</c:v>
                      </c:pt>
                      <c:pt idx="1848">
                        <c:v>1.9402275731071459</c:v>
                      </c:pt>
                      <c:pt idx="1849">
                        <c:v>1.9412263486563501</c:v>
                      </c:pt>
                      <c:pt idx="1850">
                        <c:v>1.9422251255508374</c:v>
                      </c:pt>
                      <c:pt idx="1851">
                        <c:v>1.9432239037883923</c:v>
                      </c:pt>
                      <c:pt idx="1852">
                        <c:v>1.9442226833668035</c:v>
                      </c:pt>
                      <c:pt idx="1853">
                        <c:v>1.9452214642838654</c:v>
                      </c:pt>
                      <c:pt idx="1854">
                        <c:v>1.9462202465373768</c:v>
                      </c:pt>
                      <c:pt idx="1855">
                        <c:v>1.9472190301251409</c:v>
                      </c:pt>
                      <c:pt idx="1856">
                        <c:v>1.9482178150449667</c:v>
                      </c:pt>
                      <c:pt idx="1857">
                        <c:v>1.9492166012946675</c:v>
                      </c:pt>
                      <c:pt idx="1858">
                        <c:v>1.9502153888720613</c:v>
                      </c:pt>
                      <c:pt idx="1859">
                        <c:v>1.9512141777749707</c:v>
                      </c:pt>
                      <c:pt idx="1860">
                        <c:v>1.9522129680012237</c:v>
                      </c:pt>
                      <c:pt idx="1861">
                        <c:v>1.953211759548652</c:v>
                      </c:pt>
                      <c:pt idx="1862">
                        <c:v>1.9542105524150932</c:v>
                      </c:pt>
                      <c:pt idx="1863">
                        <c:v>1.9552093465983886</c:v>
                      </c:pt>
                      <c:pt idx="1864">
                        <c:v>1.9562081420963853</c:v>
                      </c:pt>
                      <c:pt idx="1865">
                        <c:v>1.9572069389069344</c:v>
                      </c:pt>
                      <c:pt idx="1866">
                        <c:v>1.9582057370278911</c:v>
                      </c:pt>
                      <c:pt idx="1867">
                        <c:v>1.9592045364571162</c:v>
                      </c:pt>
                      <c:pt idx="1868">
                        <c:v>1.9602033371924756</c:v>
                      </c:pt>
                      <c:pt idx="1869">
                        <c:v>1.9612021392318384</c:v>
                      </c:pt>
                      <c:pt idx="1870">
                        <c:v>1.9622009425730795</c:v>
                      </c:pt>
                      <c:pt idx="1871">
                        <c:v>1.963199747214077</c:v>
                      </c:pt>
                      <c:pt idx="1872">
                        <c:v>1.964198553152716</c:v>
                      </c:pt>
                      <c:pt idx="1873">
                        <c:v>1.9651973603868833</c:v>
                      </c:pt>
                      <c:pt idx="1874">
                        <c:v>1.9661961689144731</c:v>
                      </c:pt>
                      <c:pt idx="1875">
                        <c:v>1.9671949787333824</c:v>
                      </c:pt>
                      <c:pt idx="1876">
                        <c:v>1.9681937898415123</c:v>
                      </c:pt>
                      <c:pt idx="1877">
                        <c:v>1.9691926022367705</c:v>
                      </c:pt>
                      <c:pt idx="1878">
                        <c:v>1.970191415917067</c:v>
                      </c:pt>
                      <c:pt idx="1879">
                        <c:v>1.9711902308803186</c:v>
                      </c:pt>
                      <c:pt idx="1880">
                        <c:v>1.9721890471244443</c:v>
                      </c:pt>
                      <c:pt idx="1881">
                        <c:v>1.9731878646473691</c:v>
                      </c:pt>
                      <c:pt idx="1882">
                        <c:v>1.9741866834470216</c:v>
                      </c:pt>
                      <c:pt idx="1883">
                        <c:v>1.9751855035213362</c:v>
                      </c:pt>
                      <c:pt idx="1884">
                        <c:v>1.97618432486825</c:v>
                      </c:pt>
                      <c:pt idx="1885">
                        <c:v>1.9771831474857056</c:v>
                      </c:pt>
                      <c:pt idx="1886">
                        <c:v>1.97818197137165</c:v>
                      </c:pt>
                      <c:pt idx="1887">
                        <c:v>1.9791807965240349</c:v>
                      </c:pt>
                      <c:pt idx="1888">
                        <c:v>1.9801796229408148</c:v>
                      </c:pt>
                      <c:pt idx="1889">
                        <c:v>1.981178450619951</c:v>
                      </c:pt>
                      <c:pt idx="1890">
                        <c:v>1.982177279559407</c:v>
                      </c:pt>
                      <c:pt idx="1891">
                        <c:v>1.9831761097571527</c:v>
                      </c:pt>
                      <c:pt idx="1892">
                        <c:v>1.9841749412111604</c:v>
                      </c:pt>
                      <c:pt idx="1893">
                        <c:v>1.985173773919408</c:v>
                      </c:pt>
                      <c:pt idx="1894">
                        <c:v>1.9861726078798769</c:v>
                      </c:pt>
                      <c:pt idx="1895">
                        <c:v>1.987171443090554</c:v>
                      </c:pt>
                      <c:pt idx="1896">
                        <c:v>1.9881702795494292</c:v>
                      </c:pt>
                      <c:pt idx="1897">
                        <c:v>1.9891691172544976</c:v>
                      </c:pt>
                      <c:pt idx="1898">
                        <c:v>1.9901679562037584</c:v>
                      </c:pt>
                      <c:pt idx="1899">
                        <c:v>1.9911667963952153</c:v>
                      </c:pt>
                      <c:pt idx="1900">
                        <c:v>1.9921656378268753</c:v>
                      </c:pt>
                      <c:pt idx="1901">
                        <c:v>1.993164480496751</c:v>
                      </c:pt>
                      <c:pt idx="1902">
                        <c:v>1.9941633244028578</c:v>
                      </c:pt>
                      <c:pt idx="1903">
                        <c:v>1.9951621695432169</c:v>
                      </c:pt>
                      <c:pt idx="1904">
                        <c:v>1.9961610159158525</c:v>
                      </c:pt>
                      <c:pt idx="1905">
                        <c:v>1.9971598635187935</c:v>
                      </c:pt>
                      <c:pt idx="1906">
                        <c:v>1.9981587123500726</c:v>
                      </c:pt>
                      <c:pt idx="1907">
                        <c:v>1.999157562407728</c:v>
                      </c:pt>
                      <c:pt idx="1908">
                        <c:v>2.0001564136897998</c:v>
                      </c:pt>
                      <c:pt idx="1909">
                        <c:v>2.0011552661943348</c:v>
                      </c:pt>
                      <c:pt idx="1910">
                        <c:v>2.0021541199193824</c:v>
                      </c:pt>
                      <c:pt idx="1911">
                        <c:v>2.0031529748629961</c:v>
                      </c:pt>
                      <c:pt idx="1912">
                        <c:v>2.0041518310232345</c:v>
                      </c:pt>
                      <c:pt idx="1913">
                        <c:v>2.0051506883981589</c:v>
                      </c:pt>
                      <c:pt idx="1914">
                        <c:v>2.0061495469858359</c:v>
                      </c:pt>
                      <c:pt idx="1915">
                        <c:v>2.0071484067843368</c:v>
                      </c:pt>
                      <c:pt idx="1916">
                        <c:v>2.0081472677917347</c:v>
                      </c:pt>
                      <c:pt idx="1917">
                        <c:v>2.0091461300061093</c:v>
                      </c:pt>
                      <c:pt idx="1918">
                        <c:v>2.0101449934255422</c:v>
                      </c:pt>
                      <c:pt idx="1919">
                        <c:v>2.0111438580481207</c:v>
                      </c:pt>
                      <c:pt idx="1920">
                        <c:v>2.0121427238719347</c:v>
                      </c:pt>
                      <c:pt idx="1921">
                        <c:v>2.01314159089508</c:v>
                      </c:pt>
                      <c:pt idx="1922">
                        <c:v>2.0141404591156551</c:v>
                      </c:pt>
                      <c:pt idx="1923">
                        <c:v>2.0151393285317627</c:v>
                      </c:pt>
                      <c:pt idx="1924">
                        <c:v>2.0161381991415088</c:v>
                      </c:pt>
                      <c:pt idx="1925">
                        <c:v>2.0171370709430057</c:v>
                      </c:pt>
                      <c:pt idx="1926">
                        <c:v>2.0181359439343671</c:v>
                      </c:pt>
                      <c:pt idx="1927">
                        <c:v>2.0191348181137121</c:v>
                      </c:pt>
                      <c:pt idx="1928">
                        <c:v>2.0201336934791634</c:v>
                      </c:pt>
                      <c:pt idx="1929">
                        <c:v>2.0211325700288474</c:v>
                      </c:pt>
                      <c:pt idx="1930">
                        <c:v>2.0221314477608949</c:v>
                      </c:pt>
                      <c:pt idx="1931">
                        <c:v>2.0231303266734408</c:v>
                      </c:pt>
                      <c:pt idx="1932">
                        <c:v>2.0241292067646235</c:v>
                      </c:pt>
                      <c:pt idx="1933">
                        <c:v>2.0251280880325848</c:v>
                      </c:pt>
                      <c:pt idx="1934">
                        <c:v>2.0261269704754712</c:v>
                      </c:pt>
                      <c:pt idx="1935">
                        <c:v>2.027125854091433</c:v>
                      </c:pt>
                      <c:pt idx="1936">
                        <c:v>2.0281247388786241</c:v>
                      </c:pt>
                      <c:pt idx="1937">
                        <c:v>2.0291236248352029</c:v>
                      </c:pt>
                      <c:pt idx="1938">
                        <c:v>2.0301225119593305</c:v>
                      </c:pt>
                      <c:pt idx="1939">
                        <c:v>2.0311214002491731</c:v>
                      </c:pt>
                      <c:pt idx="1940">
                        <c:v>2.0321202897028994</c:v>
                      </c:pt>
                      <c:pt idx="1941">
                        <c:v>2.0331191803186841</c:v>
                      </c:pt>
                      <c:pt idx="1942">
                        <c:v>2.034118072094703</c:v>
                      </c:pt>
                      <c:pt idx="1943">
                        <c:v>2.0351169650291374</c:v>
                      </c:pt>
                      <c:pt idx="1944">
                        <c:v>2.036115859120172</c:v>
                      </c:pt>
                      <c:pt idx="1945">
                        <c:v>2.0371147543659962</c:v>
                      </c:pt>
                      <c:pt idx="1946">
                        <c:v>2.0381136507648008</c:v>
                      </c:pt>
                      <c:pt idx="1947">
                        <c:v>2.0391125483147827</c:v>
                      </c:pt>
                      <c:pt idx="1948">
                        <c:v>2.0401114470141417</c:v>
                      </c:pt>
                      <c:pt idx="1949">
                        <c:v>2.0411103468610818</c:v>
                      </c:pt>
                      <c:pt idx="1950">
                        <c:v>2.0421092478538094</c:v>
                      </c:pt>
                      <c:pt idx="1951">
                        <c:v>2.0431081499905366</c:v>
                      </c:pt>
                      <c:pt idx="1952">
                        <c:v>2.0441070532694767</c:v>
                      </c:pt>
                      <c:pt idx="1953">
                        <c:v>2.04510595768885</c:v>
                      </c:pt>
                      <c:pt idx="1954">
                        <c:v>2.0461048632468772</c:v>
                      </c:pt>
                      <c:pt idx="1955">
                        <c:v>2.0471037699417853</c:v>
                      </c:pt>
                      <c:pt idx="1956">
                        <c:v>2.0481026777718032</c:v>
                      </c:pt>
                      <c:pt idx="1957">
                        <c:v>2.0491015867351647</c:v>
                      </c:pt>
                      <c:pt idx="1958">
                        <c:v>2.0501004968301055</c:v>
                      </c:pt>
                      <c:pt idx="1959">
                        <c:v>2.0510994080548679</c:v>
                      </c:pt>
                      <c:pt idx="1960">
                        <c:v>2.0520983204076946</c:v>
                      </c:pt>
                      <c:pt idx="1961">
                        <c:v>2.0530972338868345</c:v>
                      </c:pt>
                      <c:pt idx="1962">
                        <c:v>2.0540961484905385</c:v>
                      </c:pt>
                      <c:pt idx="1963">
                        <c:v>2.055095064217062</c:v>
                      </c:pt>
                      <c:pt idx="1964">
                        <c:v>2.056093981064663</c:v>
                      </c:pt>
                      <c:pt idx="1965">
                        <c:v>2.0570928990316051</c:v>
                      </c:pt>
                      <c:pt idx="1966">
                        <c:v>2.0580918181161532</c:v>
                      </c:pt>
                      <c:pt idx="1967">
                        <c:v>2.0590907383165771</c:v>
                      </c:pt>
                      <c:pt idx="1968">
                        <c:v>2.0600896596311493</c:v>
                      </c:pt>
                      <c:pt idx="1969">
                        <c:v>2.0610885820581473</c:v>
                      </c:pt>
                      <c:pt idx="1970">
                        <c:v>2.062087505595851</c:v>
                      </c:pt>
                      <c:pt idx="1971">
                        <c:v>2.0630864302425436</c:v>
                      </c:pt>
                      <c:pt idx="1972">
                        <c:v>2.0640853559965122</c:v>
                      </c:pt>
                      <c:pt idx="1973">
                        <c:v>2.0650842828560485</c:v>
                      </c:pt>
                      <c:pt idx="1974">
                        <c:v>2.0660832108194462</c:v>
                      </c:pt>
                      <c:pt idx="1975">
                        <c:v>2.0670821398850032</c:v>
                      </c:pt>
                      <c:pt idx="1976">
                        <c:v>2.0680810700510208</c:v>
                      </c:pt>
                      <c:pt idx="1977">
                        <c:v>2.0690800013158035</c:v>
                      </c:pt>
                      <c:pt idx="1978">
                        <c:v>2.0700789336776597</c:v>
                      </c:pt>
                      <c:pt idx="1979">
                        <c:v>2.0710778671349015</c:v>
                      </c:pt>
                      <c:pt idx="1980">
                        <c:v>2.0720768016858431</c:v>
                      </c:pt>
                      <c:pt idx="1981">
                        <c:v>2.0730757373288045</c:v>
                      </c:pt>
                      <c:pt idx="1982">
                        <c:v>2.0740746740621065</c:v>
                      </c:pt>
                      <c:pt idx="1983">
                        <c:v>2.0750736118840756</c:v>
                      </c:pt>
                      <c:pt idx="1984">
                        <c:v>2.07607255079304</c:v>
                      </c:pt>
                      <c:pt idx="1985">
                        <c:v>2.0770714907873322</c:v>
                      </c:pt>
                      <c:pt idx="1986">
                        <c:v>2.0780704318652883</c:v>
                      </c:pt>
                      <c:pt idx="1987">
                        <c:v>2.0790693740252477</c:v>
                      </c:pt>
                      <c:pt idx="1988">
                        <c:v>2.0800683172655519</c:v>
                      </c:pt>
                      <c:pt idx="1989">
                        <c:v>2.0810672615845478</c:v>
                      </c:pt>
                      <c:pt idx="1990">
                        <c:v>2.082066206980584</c:v>
                      </c:pt>
                      <c:pt idx="1991">
                        <c:v>2.0830651534520142</c:v>
                      </c:pt>
                      <c:pt idx="1992">
                        <c:v>2.0840641009971934</c:v>
                      </c:pt>
                      <c:pt idx="1993">
                        <c:v>2.0850630496144817</c:v>
                      </c:pt>
                      <c:pt idx="1994">
                        <c:v>2.0860619993022413</c:v>
                      </c:pt>
                      <c:pt idx="1995">
                        <c:v>2.0870609500588388</c:v>
                      </c:pt>
                      <c:pt idx="1996">
                        <c:v>2.0880599018826431</c:v>
                      </c:pt>
                      <c:pt idx="1997">
                        <c:v>2.0890588547720275</c:v>
                      </c:pt>
                      <c:pt idx="1998">
                        <c:v>2.090057808725367</c:v>
                      </c:pt>
                      <c:pt idx="1999">
                        <c:v>2.0910567637410415</c:v>
                      </c:pt>
                      <c:pt idx="2000">
                        <c:v>2.0920557198174339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819D-4E7F-9566-F26B457B1FA8}"/>
                  </c:ext>
                </c:extLst>
              </c15:ser>
            </c15:filteredScatterSeries>
            <c15:filteredScatterSeries>
              <c15:ser>
                <c:idx val="4"/>
                <c:order val="4"/>
                <c:spPr>
                  <a:ln w="19050" cap="rnd">
                    <a:solidFill>
                      <a:srgbClr val="0070C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Air!$J$9:$J$2009</c15:sqref>
                        </c15:formulaRef>
                      </c:ext>
                    </c:extLst>
                    <c:numCache>
                      <c:formatCode>General</c:formatCode>
                      <c:ptCount val="2001"/>
                      <c:pt idx="0">
                        <c:v>0</c:v>
                      </c:pt>
                      <c:pt idx="1">
                        <c:v>1E-3</c:v>
                      </c:pt>
                      <c:pt idx="2">
                        <c:v>2E-3</c:v>
                      </c:pt>
                      <c:pt idx="3">
                        <c:v>3.0000000000000001E-3</c:v>
                      </c:pt>
                      <c:pt idx="4">
                        <c:v>4.0000000000000001E-3</c:v>
                      </c:pt>
                      <c:pt idx="5">
                        <c:v>5.0000000000000001E-3</c:v>
                      </c:pt>
                      <c:pt idx="6">
                        <c:v>6.0000000000000001E-3</c:v>
                      </c:pt>
                      <c:pt idx="7">
                        <c:v>7.0000000000000001E-3</c:v>
                      </c:pt>
                      <c:pt idx="8">
                        <c:v>8.0000000000000002E-3</c:v>
                      </c:pt>
                      <c:pt idx="9">
                        <c:v>8.9999999999999993E-3</c:v>
                      </c:pt>
                      <c:pt idx="10">
                        <c:v>0.01</c:v>
                      </c:pt>
                      <c:pt idx="11">
                        <c:v>1.0999999999999999E-2</c:v>
                      </c:pt>
                      <c:pt idx="12">
                        <c:v>1.2E-2</c:v>
                      </c:pt>
                      <c:pt idx="13">
                        <c:v>1.2999999999999999E-2</c:v>
                      </c:pt>
                      <c:pt idx="14">
                        <c:v>1.4E-2</c:v>
                      </c:pt>
                      <c:pt idx="15">
                        <c:v>1.4999999999999999E-2</c:v>
                      </c:pt>
                      <c:pt idx="16">
                        <c:v>1.6E-2</c:v>
                      </c:pt>
                      <c:pt idx="17">
                        <c:v>1.7000000000000001E-2</c:v>
                      </c:pt>
                      <c:pt idx="18">
                        <c:v>1.7999999999999999E-2</c:v>
                      </c:pt>
                      <c:pt idx="19">
                        <c:v>1.9E-2</c:v>
                      </c:pt>
                      <c:pt idx="20">
                        <c:v>0.02</c:v>
                      </c:pt>
                      <c:pt idx="21">
                        <c:v>2.1000000000000001E-2</c:v>
                      </c:pt>
                      <c:pt idx="22">
                        <c:v>2.1999999999999999E-2</c:v>
                      </c:pt>
                      <c:pt idx="23">
                        <c:v>2.3E-2</c:v>
                      </c:pt>
                      <c:pt idx="24">
                        <c:v>2.4E-2</c:v>
                      </c:pt>
                      <c:pt idx="25">
                        <c:v>2.5000000000000001E-2</c:v>
                      </c:pt>
                      <c:pt idx="26">
                        <c:v>2.5999999999999999E-2</c:v>
                      </c:pt>
                      <c:pt idx="27">
                        <c:v>2.7E-2</c:v>
                      </c:pt>
                      <c:pt idx="28">
                        <c:v>2.8000000000000001E-2</c:v>
                      </c:pt>
                      <c:pt idx="29">
                        <c:v>2.9000000000000001E-2</c:v>
                      </c:pt>
                      <c:pt idx="30">
                        <c:v>0.03</c:v>
                      </c:pt>
                      <c:pt idx="31">
                        <c:v>3.1E-2</c:v>
                      </c:pt>
                      <c:pt idx="32">
                        <c:v>3.2000000000000001E-2</c:v>
                      </c:pt>
                      <c:pt idx="33">
                        <c:v>3.3000000000000002E-2</c:v>
                      </c:pt>
                      <c:pt idx="34">
                        <c:v>3.4000000000000002E-2</c:v>
                      </c:pt>
                      <c:pt idx="35">
                        <c:v>3.5000000000000003E-2</c:v>
                      </c:pt>
                      <c:pt idx="36">
                        <c:v>3.5999999999999997E-2</c:v>
                      </c:pt>
                      <c:pt idx="37">
                        <c:v>3.6999999999999998E-2</c:v>
                      </c:pt>
                      <c:pt idx="38">
                        <c:v>3.7999999999999999E-2</c:v>
                      </c:pt>
                      <c:pt idx="39">
                        <c:v>3.9E-2</c:v>
                      </c:pt>
                      <c:pt idx="40">
                        <c:v>0.04</c:v>
                      </c:pt>
                      <c:pt idx="41">
                        <c:v>4.1000000000000002E-2</c:v>
                      </c:pt>
                      <c:pt idx="42">
                        <c:v>4.2000000000000003E-2</c:v>
                      </c:pt>
                      <c:pt idx="43">
                        <c:v>4.2999999999999997E-2</c:v>
                      </c:pt>
                      <c:pt idx="44">
                        <c:v>4.3999999999999997E-2</c:v>
                      </c:pt>
                      <c:pt idx="45">
                        <c:v>4.4999999999999998E-2</c:v>
                      </c:pt>
                      <c:pt idx="46">
                        <c:v>4.5999999999999999E-2</c:v>
                      </c:pt>
                      <c:pt idx="47">
                        <c:v>4.7E-2</c:v>
                      </c:pt>
                      <c:pt idx="48">
                        <c:v>4.8000000000000001E-2</c:v>
                      </c:pt>
                      <c:pt idx="49">
                        <c:v>4.9000000000000002E-2</c:v>
                      </c:pt>
                      <c:pt idx="50">
                        <c:v>0.05</c:v>
                      </c:pt>
                      <c:pt idx="51">
                        <c:v>5.0999999999999997E-2</c:v>
                      </c:pt>
                      <c:pt idx="52">
                        <c:v>5.1999999999999998E-2</c:v>
                      </c:pt>
                      <c:pt idx="53">
                        <c:v>5.2999999999999999E-2</c:v>
                      </c:pt>
                      <c:pt idx="54">
                        <c:v>5.3999999999999999E-2</c:v>
                      </c:pt>
                      <c:pt idx="55">
                        <c:v>5.5E-2</c:v>
                      </c:pt>
                      <c:pt idx="56">
                        <c:v>5.6000000000000001E-2</c:v>
                      </c:pt>
                      <c:pt idx="57">
                        <c:v>5.7000000000000002E-2</c:v>
                      </c:pt>
                      <c:pt idx="58">
                        <c:v>5.8000000000000003E-2</c:v>
                      </c:pt>
                      <c:pt idx="59">
                        <c:v>5.8999999999999997E-2</c:v>
                      </c:pt>
                      <c:pt idx="60">
                        <c:v>0.06</c:v>
                      </c:pt>
                      <c:pt idx="61">
                        <c:v>6.0999999999999999E-2</c:v>
                      </c:pt>
                      <c:pt idx="62">
                        <c:v>6.2E-2</c:v>
                      </c:pt>
                      <c:pt idx="63">
                        <c:v>6.3E-2</c:v>
                      </c:pt>
                      <c:pt idx="64">
                        <c:v>6.4000000000000001E-2</c:v>
                      </c:pt>
                      <c:pt idx="65">
                        <c:v>6.5000000000000002E-2</c:v>
                      </c:pt>
                      <c:pt idx="66">
                        <c:v>6.6000000000000003E-2</c:v>
                      </c:pt>
                      <c:pt idx="67">
                        <c:v>6.7000000000000004E-2</c:v>
                      </c:pt>
                      <c:pt idx="68">
                        <c:v>6.8000000000000005E-2</c:v>
                      </c:pt>
                      <c:pt idx="69">
                        <c:v>6.9000000000000006E-2</c:v>
                      </c:pt>
                      <c:pt idx="70">
                        <c:v>7.0000000000000007E-2</c:v>
                      </c:pt>
                      <c:pt idx="71">
                        <c:v>7.0999999999999994E-2</c:v>
                      </c:pt>
                      <c:pt idx="72">
                        <c:v>7.1999999999999995E-2</c:v>
                      </c:pt>
                      <c:pt idx="73">
                        <c:v>7.2999999999999995E-2</c:v>
                      </c:pt>
                      <c:pt idx="74">
                        <c:v>7.3999999999999996E-2</c:v>
                      </c:pt>
                      <c:pt idx="75">
                        <c:v>7.4999999999999997E-2</c:v>
                      </c:pt>
                      <c:pt idx="76">
                        <c:v>7.5999999999999998E-2</c:v>
                      </c:pt>
                      <c:pt idx="77">
                        <c:v>7.6999999999999999E-2</c:v>
                      </c:pt>
                      <c:pt idx="78">
                        <c:v>7.8E-2</c:v>
                      </c:pt>
                      <c:pt idx="79">
                        <c:v>7.9000000000000001E-2</c:v>
                      </c:pt>
                      <c:pt idx="80">
                        <c:v>0.08</c:v>
                      </c:pt>
                      <c:pt idx="81">
                        <c:v>8.1000000000000003E-2</c:v>
                      </c:pt>
                      <c:pt idx="82">
                        <c:v>8.2000000000000003E-2</c:v>
                      </c:pt>
                      <c:pt idx="83">
                        <c:v>8.3000000000000004E-2</c:v>
                      </c:pt>
                      <c:pt idx="84">
                        <c:v>8.4000000000000005E-2</c:v>
                      </c:pt>
                      <c:pt idx="85">
                        <c:v>8.5000000000000006E-2</c:v>
                      </c:pt>
                      <c:pt idx="86">
                        <c:v>8.5999999999999993E-2</c:v>
                      </c:pt>
                      <c:pt idx="87">
                        <c:v>8.6999999999999994E-2</c:v>
                      </c:pt>
                      <c:pt idx="88">
                        <c:v>8.7999999999999995E-2</c:v>
                      </c:pt>
                      <c:pt idx="89">
                        <c:v>8.8999999999999996E-2</c:v>
                      </c:pt>
                      <c:pt idx="90">
                        <c:v>0.09</c:v>
                      </c:pt>
                      <c:pt idx="91">
                        <c:v>9.0999999999999998E-2</c:v>
                      </c:pt>
                      <c:pt idx="92">
                        <c:v>9.1999999999999998E-2</c:v>
                      </c:pt>
                      <c:pt idx="93">
                        <c:v>9.2999999999999999E-2</c:v>
                      </c:pt>
                      <c:pt idx="94">
                        <c:v>9.4E-2</c:v>
                      </c:pt>
                      <c:pt idx="95">
                        <c:v>9.5000000000000001E-2</c:v>
                      </c:pt>
                      <c:pt idx="96">
                        <c:v>9.6000000000000002E-2</c:v>
                      </c:pt>
                      <c:pt idx="97">
                        <c:v>9.7000000000000003E-2</c:v>
                      </c:pt>
                      <c:pt idx="98">
                        <c:v>9.8000000000000004E-2</c:v>
                      </c:pt>
                      <c:pt idx="99">
                        <c:v>9.9000000000000005E-2</c:v>
                      </c:pt>
                      <c:pt idx="100">
                        <c:v>0.1</c:v>
                      </c:pt>
                      <c:pt idx="101">
                        <c:v>0.10100000000000001</c:v>
                      </c:pt>
                      <c:pt idx="102">
                        <c:v>0.10199999999999999</c:v>
                      </c:pt>
                      <c:pt idx="103">
                        <c:v>0.10299999999999999</c:v>
                      </c:pt>
                      <c:pt idx="104">
                        <c:v>0.104</c:v>
                      </c:pt>
                      <c:pt idx="105">
                        <c:v>0.105</c:v>
                      </c:pt>
                      <c:pt idx="106">
                        <c:v>0.106</c:v>
                      </c:pt>
                      <c:pt idx="107">
                        <c:v>0.107</c:v>
                      </c:pt>
                      <c:pt idx="108">
                        <c:v>0.108</c:v>
                      </c:pt>
                      <c:pt idx="109">
                        <c:v>0.109</c:v>
                      </c:pt>
                      <c:pt idx="110">
                        <c:v>0.11</c:v>
                      </c:pt>
                      <c:pt idx="111">
                        <c:v>0.111</c:v>
                      </c:pt>
                      <c:pt idx="112">
                        <c:v>0.112</c:v>
                      </c:pt>
                      <c:pt idx="113">
                        <c:v>0.113</c:v>
                      </c:pt>
                      <c:pt idx="114">
                        <c:v>0.114</c:v>
                      </c:pt>
                      <c:pt idx="115">
                        <c:v>0.115</c:v>
                      </c:pt>
                      <c:pt idx="116">
                        <c:v>0.11600000000000001</c:v>
                      </c:pt>
                      <c:pt idx="117">
                        <c:v>0.11700000000000001</c:v>
                      </c:pt>
                      <c:pt idx="118">
                        <c:v>0.11799999999999999</c:v>
                      </c:pt>
                      <c:pt idx="119">
                        <c:v>0.11899999999999999</c:v>
                      </c:pt>
                      <c:pt idx="120">
                        <c:v>0.12</c:v>
                      </c:pt>
                      <c:pt idx="121">
                        <c:v>0.121</c:v>
                      </c:pt>
                      <c:pt idx="122">
                        <c:v>0.122</c:v>
                      </c:pt>
                      <c:pt idx="123">
                        <c:v>0.123</c:v>
                      </c:pt>
                      <c:pt idx="124">
                        <c:v>0.124</c:v>
                      </c:pt>
                      <c:pt idx="125">
                        <c:v>0.125</c:v>
                      </c:pt>
                      <c:pt idx="126">
                        <c:v>0.126</c:v>
                      </c:pt>
                      <c:pt idx="127">
                        <c:v>0.127</c:v>
                      </c:pt>
                      <c:pt idx="128">
                        <c:v>0.128</c:v>
                      </c:pt>
                      <c:pt idx="129">
                        <c:v>0.129</c:v>
                      </c:pt>
                      <c:pt idx="130">
                        <c:v>0.13</c:v>
                      </c:pt>
                      <c:pt idx="131">
                        <c:v>0.13100000000000001</c:v>
                      </c:pt>
                      <c:pt idx="132">
                        <c:v>0.13200000000000001</c:v>
                      </c:pt>
                      <c:pt idx="133">
                        <c:v>0.13300000000000001</c:v>
                      </c:pt>
                      <c:pt idx="134">
                        <c:v>0.13400000000000001</c:v>
                      </c:pt>
                      <c:pt idx="135">
                        <c:v>0.13500000000000001</c:v>
                      </c:pt>
                      <c:pt idx="136">
                        <c:v>0.13600000000000001</c:v>
                      </c:pt>
                      <c:pt idx="137">
                        <c:v>0.13700000000000001</c:v>
                      </c:pt>
                      <c:pt idx="138">
                        <c:v>0.13800000000000001</c:v>
                      </c:pt>
                      <c:pt idx="139">
                        <c:v>0.13900000000000001</c:v>
                      </c:pt>
                      <c:pt idx="140">
                        <c:v>0.14000000000000001</c:v>
                      </c:pt>
                      <c:pt idx="141">
                        <c:v>0.14099999999999999</c:v>
                      </c:pt>
                      <c:pt idx="142">
                        <c:v>0.14199999999999999</c:v>
                      </c:pt>
                      <c:pt idx="143">
                        <c:v>0.14299999999999999</c:v>
                      </c:pt>
                      <c:pt idx="144">
                        <c:v>0.14399999999999999</c:v>
                      </c:pt>
                      <c:pt idx="145">
                        <c:v>0.14499999999999999</c:v>
                      </c:pt>
                      <c:pt idx="146">
                        <c:v>0.14599999999999999</c:v>
                      </c:pt>
                      <c:pt idx="147">
                        <c:v>0.14699999999999999</c:v>
                      </c:pt>
                      <c:pt idx="148">
                        <c:v>0.14799999999999999</c:v>
                      </c:pt>
                      <c:pt idx="149">
                        <c:v>0.14899999999999999</c:v>
                      </c:pt>
                      <c:pt idx="150">
                        <c:v>0.15</c:v>
                      </c:pt>
                      <c:pt idx="151">
                        <c:v>0.151</c:v>
                      </c:pt>
                      <c:pt idx="152">
                        <c:v>0.152</c:v>
                      </c:pt>
                      <c:pt idx="153">
                        <c:v>0.153</c:v>
                      </c:pt>
                      <c:pt idx="154">
                        <c:v>0.154</c:v>
                      </c:pt>
                      <c:pt idx="155">
                        <c:v>0.155</c:v>
                      </c:pt>
                      <c:pt idx="156">
                        <c:v>0.156</c:v>
                      </c:pt>
                      <c:pt idx="157">
                        <c:v>0.157</c:v>
                      </c:pt>
                      <c:pt idx="158">
                        <c:v>0.158</c:v>
                      </c:pt>
                      <c:pt idx="159">
                        <c:v>0.159</c:v>
                      </c:pt>
                      <c:pt idx="160">
                        <c:v>0.16</c:v>
                      </c:pt>
                      <c:pt idx="161">
                        <c:v>0.161</c:v>
                      </c:pt>
                      <c:pt idx="162">
                        <c:v>0.16200000000000001</c:v>
                      </c:pt>
                      <c:pt idx="163">
                        <c:v>0.16300000000000001</c:v>
                      </c:pt>
                      <c:pt idx="164">
                        <c:v>0.16400000000000001</c:v>
                      </c:pt>
                      <c:pt idx="165">
                        <c:v>0.16500000000000001</c:v>
                      </c:pt>
                      <c:pt idx="166">
                        <c:v>0.16600000000000001</c:v>
                      </c:pt>
                      <c:pt idx="167">
                        <c:v>0.16700000000000001</c:v>
                      </c:pt>
                      <c:pt idx="168">
                        <c:v>0.16800000000000001</c:v>
                      </c:pt>
                      <c:pt idx="169">
                        <c:v>0.16900000000000001</c:v>
                      </c:pt>
                      <c:pt idx="170">
                        <c:v>0.17</c:v>
                      </c:pt>
                      <c:pt idx="171">
                        <c:v>0.17100000000000001</c:v>
                      </c:pt>
                      <c:pt idx="172">
                        <c:v>0.17199999999999999</c:v>
                      </c:pt>
                      <c:pt idx="173">
                        <c:v>0.17299999999999999</c:v>
                      </c:pt>
                      <c:pt idx="174">
                        <c:v>0.17399999999999999</c:v>
                      </c:pt>
                      <c:pt idx="175">
                        <c:v>0.17499999999999999</c:v>
                      </c:pt>
                      <c:pt idx="176">
                        <c:v>0.17599999999999999</c:v>
                      </c:pt>
                      <c:pt idx="177">
                        <c:v>0.17699999999999999</c:v>
                      </c:pt>
                      <c:pt idx="178">
                        <c:v>0.17799999999999999</c:v>
                      </c:pt>
                      <c:pt idx="179">
                        <c:v>0.17899999999999999</c:v>
                      </c:pt>
                      <c:pt idx="180">
                        <c:v>0.18</c:v>
                      </c:pt>
                      <c:pt idx="181">
                        <c:v>0.18099999999999999</c:v>
                      </c:pt>
                      <c:pt idx="182">
                        <c:v>0.182</c:v>
                      </c:pt>
                      <c:pt idx="183">
                        <c:v>0.183</c:v>
                      </c:pt>
                      <c:pt idx="184">
                        <c:v>0.184</c:v>
                      </c:pt>
                      <c:pt idx="185">
                        <c:v>0.185</c:v>
                      </c:pt>
                      <c:pt idx="186">
                        <c:v>0.186</c:v>
                      </c:pt>
                      <c:pt idx="187">
                        <c:v>0.187</c:v>
                      </c:pt>
                      <c:pt idx="188">
                        <c:v>0.188</c:v>
                      </c:pt>
                      <c:pt idx="189">
                        <c:v>0.189</c:v>
                      </c:pt>
                      <c:pt idx="190">
                        <c:v>0.19</c:v>
                      </c:pt>
                      <c:pt idx="191">
                        <c:v>0.191</c:v>
                      </c:pt>
                      <c:pt idx="192">
                        <c:v>0.192</c:v>
                      </c:pt>
                      <c:pt idx="193">
                        <c:v>0.193</c:v>
                      </c:pt>
                      <c:pt idx="194">
                        <c:v>0.19400000000000001</c:v>
                      </c:pt>
                      <c:pt idx="195">
                        <c:v>0.19500000000000001</c:v>
                      </c:pt>
                      <c:pt idx="196">
                        <c:v>0.19600000000000001</c:v>
                      </c:pt>
                      <c:pt idx="197">
                        <c:v>0.19700000000000001</c:v>
                      </c:pt>
                      <c:pt idx="198">
                        <c:v>0.19800000000000001</c:v>
                      </c:pt>
                      <c:pt idx="199">
                        <c:v>0.19900000000000001</c:v>
                      </c:pt>
                      <c:pt idx="200">
                        <c:v>0.2</c:v>
                      </c:pt>
                      <c:pt idx="201">
                        <c:v>0.20100000000000001</c:v>
                      </c:pt>
                      <c:pt idx="202">
                        <c:v>0.20200000000000001</c:v>
                      </c:pt>
                      <c:pt idx="203">
                        <c:v>0.20300000000000001</c:v>
                      </c:pt>
                      <c:pt idx="204">
                        <c:v>0.20399999999999999</c:v>
                      </c:pt>
                      <c:pt idx="205">
                        <c:v>0.20499999999999999</c:v>
                      </c:pt>
                      <c:pt idx="206">
                        <c:v>0.20599999999999999</c:v>
                      </c:pt>
                      <c:pt idx="207">
                        <c:v>0.20699999999999999</c:v>
                      </c:pt>
                      <c:pt idx="208">
                        <c:v>0.20799999999999999</c:v>
                      </c:pt>
                      <c:pt idx="209">
                        <c:v>0.20899999999999999</c:v>
                      </c:pt>
                      <c:pt idx="210">
                        <c:v>0.21</c:v>
                      </c:pt>
                      <c:pt idx="211">
                        <c:v>0.21099999999999999</c:v>
                      </c:pt>
                      <c:pt idx="212">
                        <c:v>0.21199999999999999</c:v>
                      </c:pt>
                      <c:pt idx="213">
                        <c:v>0.21299999999999999</c:v>
                      </c:pt>
                      <c:pt idx="214">
                        <c:v>0.214</c:v>
                      </c:pt>
                      <c:pt idx="215">
                        <c:v>0.215</c:v>
                      </c:pt>
                      <c:pt idx="216">
                        <c:v>0.216</c:v>
                      </c:pt>
                      <c:pt idx="217">
                        <c:v>0.217</c:v>
                      </c:pt>
                      <c:pt idx="218">
                        <c:v>0.218</c:v>
                      </c:pt>
                      <c:pt idx="219">
                        <c:v>0.219</c:v>
                      </c:pt>
                      <c:pt idx="220">
                        <c:v>0.22</c:v>
                      </c:pt>
                      <c:pt idx="221">
                        <c:v>0.221</c:v>
                      </c:pt>
                      <c:pt idx="222">
                        <c:v>0.222</c:v>
                      </c:pt>
                      <c:pt idx="223">
                        <c:v>0.223</c:v>
                      </c:pt>
                      <c:pt idx="224">
                        <c:v>0.224</c:v>
                      </c:pt>
                      <c:pt idx="225">
                        <c:v>0.22500000000000001</c:v>
                      </c:pt>
                      <c:pt idx="226">
                        <c:v>0.22600000000000001</c:v>
                      </c:pt>
                      <c:pt idx="227">
                        <c:v>0.22700000000000001</c:v>
                      </c:pt>
                      <c:pt idx="228">
                        <c:v>0.22800000000000001</c:v>
                      </c:pt>
                      <c:pt idx="229">
                        <c:v>0.22900000000000001</c:v>
                      </c:pt>
                      <c:pt idx="230">
                        <c:v>0.23</c:v>
                      </c:pt>
                      <c:pt idx="231">
                        <c:v>0.23100000000000001</c:v>
                      </c:pt>
                      <c:pt idx="232">
                        <c:v>0.23200000000000001</c:v>
                      </c:pt>
                      <c:pt idx="233">
                        <c:v>0.23300000000000001</c:v>
                      </c:pt>
                      <c:pt idx="234">
                        <c:v>0.23400000000000001</c:v>
                      </c:pt>
                      <c:pt idx="235">
                        <c:v>0.23499999999999999</c:v>
                      </c:pt>
                      <c:pt idx="236">
                        <c:v>0.23599999999999999</c:v>
                      </c:pt>
                      <c:pt idx="237">
                        <c:v>0.23699999999999999</c:v>
                      </c:pt>
                      <c:pt idx="238">
                        <c:v>0.23799999999999999</c:v>
                      </c:pt>
                      <c:pt idx="239">
                        <c:v>0.23899999999999999</c:v>
                      </c:pt>
                      <c:pt idx="240">
                        <c:v>0.24</c:v>
                      </c:pt>
                      <c:pt idx="241">
                        <c:v>0.24099999999999999</c:v>
                      </c:pt>
                      <c:pt idx="242">
                        <c:v>0.24199999999999999</c:v>
                      </c:pt>
                      <c:pt idx="243">
                        <c:v>0.24299999999999999</c:v>
                      </c:pt>
                      <c:pt idx="244">
                        <c:v>0.24399999999999999</c:v>
                      </c:pt>
                      <c:pt idx="245">
                        <c:v>0.245</c:v>
                      </c:pt>
                      <c:pt idx="246">
                        <c:v>0.246</c:v>
                      </c:pt>
                      <c:pt idx="247">
                        <c:v>0.247</c:v>
                      </c:pt>
                      <c:pt idx="248">
                        <c:v>0.248</c:v>
                      </c:pt>
                      <c:pt idx="249">
                        <c:v>0.249</c:v>
                      </c:pt>
                      <c:pt idx="250">
                        <c:v>0.25</c:v>
                      </c:pt>
                      <c:pt idx="251">
                        <c:v>0.251</c:v>
                      </c:pt>
                      <c:pt idx="252">
                        <c:v>0.252</c:v>
                      </c:pt>
                      <c:pt idx="253">
                        <c:v>0.253</c:v>
                      </c:pt>
                      <c:pt idx="254">
                        <c:v>0.254</c:v>
                      </c:pt>
                      <c:pt idx="255">
                        <c:v>0.255</c:v>
                      </c:pt>
                      <c:pt idx="256">
                        <c:v>0.25600000000000001</c:v>
                      </c:pt>
                      <c:pt idx="257">
                        <c:v>0.25700000000000001</c:v>
                      </c:pt>
                      <c:pt idx="258">
                        <c:v>0.25800000000000001</c:v>
                      </c:pt>
                      <c:pt idx="259">
                        <c:v>0.25900000000000001</c:v>
                      </c:pt>
                      <c:pt idx="260">
                        <c:v>0.26</c:v>
                      </c:pt>
                      <c:pt idx="261">
                        <c:v>0.26100000000000001</c:v>
                      </c:pt>
                      <c:pt idx="262">
                        <c:v>0.26200000000000001</c:v>
                      </c:pt>
                      <c:pt idx="263">
                        <c:v>0.26300000000000001</c:v>
                      </c:pt>
                      <c:pt idx="264">
                        <c:v>0.26400000000000001</c:v>
                      </c:pt>
                      <c:pt idx="265">
                        <c:v>0.26500000000000001</c:v>
                      </c:pt>
                      <c:pt idx="266">
                        <c:v>0.26600000000000001</c:v>
                      </c:pt>
                      <c:pt idx="267">
                        <c:v>0.26700000000000002</c:v>
                      </c:pt>
                      <c:pt idx="268">
                        <c:v>0.26800000000000002</c:v>
                      </c:pt>
                      <c:pt idx="269">
                        <c:v>0.26900000000000002</c:v>
                      </c:pt>
                      <c:pt idx="270">
                        <c:v>0.27</c:v>
                      </c:pt>
                      <c:pt idx="271">
                        <c:v>0.27100000000000002</c:v>
                      </c:pt>
                      <c:pt idx="272">
                        <c:v>0.27200000000000002</c:v>
                      </c:pt>
                      <c:pt idx="273">
                        <c:v>0.27300000000000002</c:v>
                      </c:pt>
                      <c:pt idx="274">
                        <c:v>0.27400000000000002</c:v>
                      </c:pt>
                      <c:pt idx="275">
                        <c:v>0.27500000000000002</c:v>
                      </c:pt>
                      <c:pt idx="276">
                        <c:v>0.27600000000000002</c:v>
                      </c:pt>
                      <c:pt idx="277">
                        <c:v>0.27700000000000002</c:v>
                      </c:pt>
                      <c:pt idx="278">
                        <c:v>0.27800000000000002</c:v>
                      </c:pt>
                      <c:pt idx="279">
                        <c:v>0.27900000000000003</c:v>
                      </c:pt>
                      <c:pt idx="280">
                        <c:v>0.28000000000000003</c:v>
                      </c:pt>
                      <c:pt idx="281">
                        <c:v>0.28100000000000003</c:v>
                      </c:pt>
                      <c:pt idx="282">
                        <c:v>0.28199999999999997</c:v>
                      </c:pt>
                      <c:pt idx="283">
                        <c:v>0.28299999999999997</c:v>
                      </c:pt>
                      <c:pt idx="284">
                        <c:v>0.28399999999999997</c:v>
                      </c:pt>
                      <c:pt idx="285">
                        <c:v>0.28499999999999998</c:v>
                      </c:pt>
                      <c:pt idx="286">
                        <c:v>0.28599999999999998</c:v>
                      </c:pt>
                      <c:pt idx="287">
                        <c:v>0.28699999999999998</c:v>
                      </c:pt>
                      <c:pt idx="288">
                        <c:v>0.28799999999999998</c:v>
                      </c:pt>
                      <c:pt idx="289">
                        <c:v>0.28899999999999998</c:v>
                      </c:pt>
                      <c:pt idx="290">
                        <c:v>0.28999999999999998</c:v>
                      </c:pt>
                      <c:pt idx="291">
                        <c:v>0.29099999999999998</c:v>
                      </c:pt>
                      <c:pt idx="292">
                        <c:v>0.29199999999999998</c:v>
                      </c:pt>
                      <c:pt idx="293">
                        <c:v>0.29299999999999998</c:v>
                      </c:pt>
                      <c:pt idx="294">
                        <c:v>0.29399999999999998</c:v>
                      </c:pt>
                      <c:pt idx="295">
                        <c:v>0.29499999999999998</c:v>
                      </c:pt>
                      <c:pt idx="296">
                        <c:v>0.29599999999999999</c:v>
                      </c:pt>
                      <c:pt idx="297">
                        <c:v>0.29699999999999999</c:v>
                      </c:pt>
                      <c:pt idx="298">
                        <c:v>0.29799999999999999</c:v>
                      </c:pt>
                      <c:pt idx="299">
                        <c:v>0.29899999999999999</c:v>
                      </c:pt>
                      <c:pt idx="300">
                        <c:v>0.3</c:v>
                      </c:pt>
                      <c:pt idx="301">
                        <c:v>0.30099999999999999</c:v>
                      </c:pt>
                      <c:pt idx="302">
                        <c:v>0.30199999999999999</c:v>
                      </c:pt>
                      <c:pt idx="303">
                        <c:v>0.30299999999999999</c:v>
                      </c:pt>
                      <c:pt idx="304">
                        <c:v>0.30399999999999999</c:v>
                      </c:pt>
                      <c:pt idx="305">
                        <c:v>0.30499999999999999</c:v>
                      </c:pt>
                      <c:pt idx="306">
                        <c:v>0.30599999999999999</c:v>
                      </c:pt>
                      <c:pt idx="307">
                        <c:v>0.307</c:v>
                      </c:pt>
                      <c:pt idx="308">
                        <c:v>0.308</c:v>
                      </c:pt>
                      <c:pt idx="309">
                        <c:v>0.309</c:v>
                      </c:pt>
                      <c:pt idx="310">
                        <c:v>0.31</c:v>
                      </c:pt>
                      <c:pt idx="311">
                        <c:v>0.311</c:v>
                      </c:pt>
                      <c:pt idx="312">
                        <c:v>0.312</c:v>
                      </c:pt>
                      <c:pt idx="313">
                        <c:v>0.313</c:v>
                      </c:pt>
                      <c:pt idx="314">
                        <c:v>0.314</c:v>
                      </c:pt>
                      <c:pt idx="315">
                        <c:v>0.315</c:v>
                      </c:pt>
                      <c:pt idx="316">
                        <c:v>0.316</c:v>
                      </c:pt>
                      <c:pt idx="317">
                        <c:v>0.317</c:v>
                      </c:pt>
                      <c:pt idx="318">
                        <c:v>0.318</c:v>
                      </c:pt>
                      <c:pt idx="319">
                        <c:v>0.31900000000000001</c:v>
                      </c:pt>
                      <c:pt idx="320">
                        <c:v>0.32</c:v>
                      </c:pt>
                      <c:pt idx="321">
                        <c:v>0.32100000000000001</c:v>
                      </c:pt>
                      <c:pt idx="322">
                        <c:v>0.32200000000000001</c:v>
                      </c:pt>
                      <c:pt idx="323">
                        <c:v>0.32300000000000001</c:v>
                      </c:pt>
                      <c:pt idx="324">
                        <c:v>0.32400000000000001</c:v>
                      </c:pt>
                      <c:pt idx="325">
                        <c:v>0.32500000000000001</c:v>
                      </c:pt>
                      <c:pt idx="326">
                        <c:v>0.32600000000000001</c:v>
                      </c:pt>
                      <c:pt idx="327">
                        <c:v>0.32700000000000001</c:v>
                      </c:pt>
                      <c:pt idx="328">
                        <c:v>0.32800000000000001</c:v>
                      </c:pt>
                      <c:pt idx="329">
                        <c:v>0.32900000000000001</c:v>
                      </c:pt>
                      <c:pt idx="330">
                        <c:v>0.33</c:v>
                      </c:pt>
                      <c:pt idx="331">
                        <c:v>0.33100000000000002</c:v>
                      </c:pt>
                      <c:pt idx="332">
                        <c:v>0.33200000000000002</c:v>
                      </c:pt>
                      <c:pt idx="333">
                        <c:v>0.33300000000000002</c:v>
                      </c:pt>
                      <c:pt idx="334">
                        <c:v>0.33400000000000002</c:v>
                      </c:pt>
                      <c:pt idx="335">
                        <c:v>0.33500000000000002</c:v>
                      </c:pt>
                      <c:pt idx="336">
                        <c:v>0.33600000000000002</c:v>
                      </c:pt>
                      <c:pt idx="337">
                        <c:v>0.33700000000000002</c:v>
                      </c:pt>
                      <c:pt idx="338">
                        <c:v>0.33800000000000002</c:v>
                      </c:pt>
                      <c:pt idx="339">
                        <c:v>0.33900000000000002</c:v>
                      </c:pt>
                      <c:pt idx="340">
                        <c:v>0.34</c:v>
                      </c:pt>
                      <c:pt idx="341">
                        <c:v>0.34100000000000003</c:v>
                      </c:pt>
                      <c:pt idx="342">
                        <c:v>0.34200000000000003</c:v>
                      </c:pt>
                      <c:pt idx="343">
                        <c:v>0.34300000000000003</c:v>
                      </c:pt>
                      <c:pt idx="344">
                        <c:v>0.34399999999999997</c:v>
                      </c:pt>
                      <c:pt idx="345">
                        <c:v>0.34499999999999997</c:v>
                      </c:pt>
                      <c:pt idx="346">
                        <c:v>0.34599999999999997</c:v>
                      </c:pt>
                      <c:pt idx="347">
                        <c:v>0.34699999999999998</c:v>
                      </c:pt>
                      <c:pt idx="348">
                        <c:v>0.34799999999999998</c:v>
                      </c:pt>
                      <c:pt idx="349">
                        <c:v>0.34899999999999998</c:v>
                      </c:pt>
                      <c:pt idx="350">
                        <c:v>0.35</c:v>
                      </c:pt>
                      <c:pt idx="351">
                        <c:v>0.35099999999999998</c:v>
                      </c:pt>
                      <c:pt idx="352">
                        <c:v>0.35199999999999998</c:v>
                      </c:pt>
                      <c:pt idx="353">
                        <c:v>0.35299999999999998</c:v>
                      </c:pt>
                      <c:pt idx="354">
                        <c:v>0.35399999999999998</c:v>
                      </c:pt>
                      <c:pt idx="355">
                        <c:v>0.35499999999999998</c:v>
                      </c:pt>
                      <c:pt idx="356">
                        <c:v>0.35599999999999998</c:v>
                      </c:pt>
                      <c:pt idx="357">
                        <c:v>0.35699999999999998</c:v>
                      </c:pt>
                      <c:pt idx="358">
                        <c:v>0.35799999999999998</c:v>
                      </c:pt>
                      <c:pt idx="359">
                        <c:v>0.35899999999999999</c:v>
                      </c:pt>
                      <c:pt idx="360">
                        <c:v>0.36</c:v>
                      </c:pt>
                      <c:pt idx="361">
                        <c:v>0.36099999999999999</c:v>
                      </c:pt>
                      <c:pt idx="362">
                        <c:v>0.36199999999999999</c:v>
                      </c:pt>
                      <c:pt idx="363">
                        <c:v>0.36299999999999999</c:v>
                      </c:pt>
                      <c:pt idx="364">
                        <c:v>0.36399999999999999</c:v>
                      </c:pt>
                      <c:pt idx="365">
                        <c:v>0.36499999999999999</c:v>
                      </c:pt>
                      <c:pt idx="366">
                        <c:v>0.36599999999999999</c:v>
                      </c:pt>
                      <c:pt idx="367">
                        <c:v>0.36699999999999999</c:v>
                      </c:pt>
                      <c:pt idx="368">
                        <c:v>0.36799999999999999</c:v>
                      </c:pt>
                      <c:pt idx="369">
                        <c:v>0.36899999999999999</c:v>
                      </c:pt>
                      <c:pt idx="370">
                        <c:v>0.37</c:v>
                      </c:pt>
                      <c:pt idx="371">
                        <c:v>0.371</c:v>
                      </c:pt>
                      <c:pt idx="372">
                        <c:v>0.372</c:v>
                      </c:pt>
                      <c:pt idx="373">
                        <c:v>0.373</c:v>
                      </c:pt>
                      <c:pt idx="374">
                        <c:v>0.374</c:v>
                      </c:pt>
                      <c:pt idx="375">
                        <c:v>0.375</c:v>
                      </c:pt>
                      <c:pt idx="376">
                        <c:v>0.376</c:v>
                      </c:pt>
                      <c:pt idx="377">
                        <c:v>0.377</c:v>
                      </c:pt>
                      <c:pt idx="378">
                        <c:v>0.378</c:v>
                      </c:pt>
                      <c:pt idx="379">
                        <c:v>0.379</c:v>
                      </c:pt>
                      <c:pt idx="380">
                        <c:v>0.38</c:v>
                      </c:pt>
                      <c:pt idx="381">
                        <c:v>0.38100000000000001</c:v>
                      </c:pt>
                      <c:pt idx="382">
                        <c:v>0.38200000000000001</c:v>
                      </c:pt>
                      <c:pt idx="383">
                        <c:v>0.38300000000000001</c:v>
                      </c:pt>
                      <c:pt idx="384">
                        <c:v>0.38400000000000001</c:v>
                      </c:pt>
                      <c:pt idx="385">
                        <c:v>0.38500000000000001</c:v>
                      </c:pt>
                      <c:pt idx="386">
                        <c:v>0.38600000000000001</c:v>
                      </c:pt>
                      <c:pt idx="387">
                        <c:v>0.38700000000000001</c:v>
                      </c:pt>
                      <c:pt idx="388">
                        <c:v>0.38800000000000001</c:v>
                      </c:pt>
                      <c:pt idx="389">
                        <c:v>0.38900000000000001</c:v>
                      </c:pt>
                      <c:pt idx="390">
                        <c:v>0.39</c:v>
                      </c:pt>
                      <c:pt idx="391">
                        <c:v>0.39100000000000001</c:v>
                      </c:pt>
                      <c:pt idx="392">
                        <c:v>0.39200000000000002</c:v>
                      </c:pt>
                      <c:pt idx="393">
                        <c:v>0.39300000000000002</c:v>
                      </c:pt>
                      <c:pt idx="394">
                        <c:v>0.39400000000000002</c:v>
                      </c:pt>
                      <c:pt idx="395">
                        <c:v>0.39500000000000002</c:v>
                      </c:pt>
                      <c:pt idx="396">
                        <c:v>0.39600000000000002</c:v>
                      </c:pt>
                      <c:pt idx="397">
                        <c:v>0.39700000000000002</c:v>
                      </c:pt>
                      <c:pt idx="398">
                        <c:v>0.39800000000000002</c:v>
                      </c:pt>
                      <c:pt idx="399">
                        <c:v>0.39900000000000002</c:v>
                      </c:pt>
                      <c:pt idx="400">
                        <c:v>0.4</c:v>
                      </c:pt>
                      <c:pt idx="401">
                        <c:v>0.40100000000000002</c:v>
                      </c:pt>
                      <c:pt idx="402">
                        <c:v>0.40200000000000002</c:v>
                      </c:pt>
                      <c:pt idx="403">
                        <c:v>0.40300000000000002</c:v>
                      </c:pt>
                      <c:pt idx="404">
                        <c:v>0.40400000000000003</c:v>
                      </c:pt>
                      <c:pt idx="405">
                        <c:v>0.40500000000000003</c:v>
                      </c:pt>
                      <c:pt idx="406">
                        <c:v>0.40600000000000003</c:v>
                      </c:pt>
                      <c:pt idx="407">
                        <c:v>0.40699999999999997</c:v>
                      </c:pt>
                      <c:pt idx="408">
                        <c:v>0.40799999999999997</c:v>
                      </c:pt>
                      <c:pt idx="409">
                        <c:v>0.40899999999999997</c:v>
                      </c:pt>
                      <c:pt idx="410">
                        <c:v>0.41</c:v>
                      </c:pt>
                      <c:pt idx="411">
                        <c:v>0.41099999999999998</c:v>
                      </c:pt>
                      <c:pt idx="412">
                        <c:v>0.41199999999999998</c:v>
                      </c:pt>
                      <c:pt idx="413">
                        <c:v>0.41299999999999998</c:v>
                      </c:pt>
                      <c:pt idx="414">
                        <c:v>0.41399999999999998</c:v>
                      </c:pt>
                      <c:pt idx="415">
                        <c:v>0.41499999999999998</c:v>
                      </c:pt>
                      <c:pt idx="416">
                        <c:v>0.41599999999999998</c:v>
                      </c:pt>
                      <c:pt idx="417">
                        <c:v>0.41699999999999998</c:v>
                      </c:pt>
                      <c:pt idx="418">
                        <c:v>0.41799999999999998</c:v>
                      </c:pt>
                      <c:pt idx="419">
                        <c:v>0.41899999999999998</c:v>
                      </c:pt>
                      <c:pt idx="420">
                        <c:v>0.42</c:v>
                      </c:pt>
                      <c:pt idx="421">
                        <c:v>0.42099999999999999</c:v>
                      </c:pt>
                      <c:pt idx="422">
                        <c:v>0.42199999999999999</c:v>
                      </c:pt>
                      <c:pt idx="423">
                        <c:v>0.42299999999999999</c:v>
                      </c:pt>
                      <c:pt idx="424">
                        <c:v>0.42399999999999999</c:v>
                      </c:pt>
                      <c:pt idx="425">
                        <c:v>0.42499999999999999</c:v>
                      </c:pt>
                      <c:pt idx="426">
                        <c:v>0.42599999999999999</c:v>
                      </c:pt>
                      <c:pt idx="427">
                        <c:v>0.42699999999999999</c:v>
                      </c:pt>
                      <c:pt idx="428">
                        <c:v>0.42799999999999999</c:v>
                      </c:pt>
                      <c:pt idx="429">
                        <c:v>0.42899999999999999</c:v>
                      </c:pt>
                      <c:pt idx="430">
                        <c:v>0.43</c:v>
                      </c:pt>
                      <c:pt idx="431">
                        <c:v>0.43099999999999999</c:v>
                      </c:pt>
                      <c:pt idx="432">
                        <c:v>0.432</c:v>
                      </c:pt>
                      <c:pt idx="433">
                        <c:v>0.433</c:v>
                      </c:pt>
                      <c:pt idx="434">
                        <c:v>0.434</c:v>
                      </c:pt>
                      <c:pt idx="435">
                        <c:v>0.435</c:v>
                      </c:pt>
                      <c:pt idx="436">
                        <c:v>0.436</c:v>
                      </c:pt>
                      <c:pt idx="437">
                        <c:v>0.437</c:v>
                      </c:pt>
                      <c:pt idx="438">
                        <c:v>0.438</c:v>
                      </c:pt>
                      <c:pt idx="439">
                        <c:v>0.439</c:v>
                      </c:pt>
                      <c:pt idx="440">
                        <c:v>0.44</c:v>
                      </c:pt>
                      <c:pt idx="441">
                        <c:v>0.441</c:v>
                      </c:pt>
                      <c:pt idx="442">
                        <c:v>0.442</c:v>
                      </c:pt>
                      <c:pt idx="443">
                        <c:v>0.443</c:v>
                      </c:pt>
                      <c:pt idx="444">
                        <c:v>0.44400000000000001</c:v>
                      </c:pt>
                      <c:pt idx="445">
                        <c:v>0.44500000000000001</c:v>
                      </c:pt>
                      <c:pt idx="446">
                        <c:v>0.44600000000000001</c:v>
                      </c:pt>
                      <c:pt idx="447">
                        <c:v>0.44700000000000001</c:v>
                      </c:pt>
                      <c:pt idx="448">
                        <c:v>0.44800000000000001</c:v>
                      </c:pt>
                      <c:pt idx="449">
                        <c:v>0.44900000000000001</c:v>
                      </c:pt>
                      <c:pt idx="450">
                        <c:v>0.45</c:v>
                      </c:pt>
                      <c:pt idx="451">
                        <c:v>0.45100000000000001</c:v>
                      </c:pt>
                      <c:pt idx="452">
                        <c:v>0.45200000000000001</c:v>
                      </c:pt>
                      <c:pt idx="453">
                        <c:v>0.45300000000000001</c:v>
                      </c:pt>
                      <c:pt idx="454">
                        <c:v>0.45400000000000001</c:v>
                      </c:pt>
                      <c:pt idx="455">
                        <c:v>0.45500000000000002</c:v>
                      </c:pt>
                      <c:pt idx="456">
                        <c:v>0.45600000000000002</c:v>
                      </c:pt>
                      <c:pt idx="457">
                        <c:v>0.45700000000000002</c:v>
                      </c:pt>
                      <c:pt idx="458">
                        <c:v>0.45800000000000002</c:v>
                      </c:pt>
                      <c:pt idx="459">
                        <c:v>0.45900000000000002</c:v>
                      </c:pt>
                      <c:pt idx="460">
                        <c:v>0.46</c:v>
                      </c:pt>
                      <c:pt idx="461">
                        <c:v>0.46100000000000002</c:v>
                      </c:pt>
                      <c:pt idx="462">
                        <c:v>0.46200000000000002</c:v>
                      </c:pt>
                      <c:pt idx="463">
                        <c:v>0.46300000000000002</c:v>
                      </c:pt>
                      <c:pt idx="464">
                        <c:v>0.46400000000000002</c:v>
                      </c:pt>
                      <c:pt idx="465">
                        <c:v>0.46500000000000002</c:v>
                      </c:pt>
                      <c:pt idx="466">
                        <c:v>0.46600000000000003</c:v>
                      </c:pt>
                      <c:pt idx="467">
                        <c:v>0.46700000000000003</c:v>
                      </c:pt>
                      <c:pt idx="468">
                        <c:v>0.46800000000000003</c:v>
                      </c:pt>
                      <c:pt idx="469">
                        <c:v>0.46899999999999997</c:v>
                      </c:pt>
                      <c:pt idx="470">
                        <c:v>0.47</c:v>
                      </c:pt>
                      <c:pt idx="471">
                        <c:v>0.47099999999999997</c:v>
                      </c:pt>
                      <c:pt idx="472">
                        <c:v>0.47199999999999998</c:v>
                      </c:pt>
                      <c:pt idx="473">
                        <c:v>0.47299999999999998</c:v>
                      </c:pt>
                      <c:pt idx="474">
                        <c:v>0.47399999999999998</c:v>
                      </c:pt>
                      <c:pt idx="475">
                        <c:v>0.47499999999999998</c:v>
                      </c:pt>
                      <c:pt idx="476">
                        <c:v>0.47599999999999998</c:v>
                      </c:pt>
                      <c:pt idx="477">
                        <c:v>0.47699999999999998</c:v>
                      </c:pt>
                      <c:pt idx="478">
                        <c:v>0.47799999999999998</c:v>
                      </c:pt>
                      <c:pt idx="479">
                        <c:v>0.47899999999999998</c:v>
                      </c:pt>
                      <c:pt idx="480">
                        <c:v>0.48</c:v>
                      </c:pt>
                      <c:pt idx="481">
                        <c:v>0.48099999999999998</c:v>
                      </c:pt>
                      <c:pt idx="482">
                        <c:v>0.48199999999999998</c:v>
                      </c:pt>
                      <c:pt idx="483">
                        <c:v>0.48299999999999998</c:v>
                      </c:pt>
                      <c:pt idx="484">
                        <c:v>0.48399999999999999</c:v>
                      </c:pt>
                      <c:pt idx="485">
                        <c:v>0.48499999999999999</c:v>
                      </c:pt>
                      <c:pt idx="486">
                        <c:v>0.48599999999999999</c:v>
                      </c:pt>
                      <c:pt idx="487">
                        <c:v>0.48699999999999999</c:v>
                      </c:pt>
                      <c:pt idx="488">
                        <c:v>0.48799999999999999</c:v>
                      </c:pt>
                      <c:pt idx="489">
                        <c:v>0.48899999999999999</c:v>
                      </c:pt>
                      <c:pt idx="490">
                        <c:v>0.49</c:v>
                      </c:pt>
                      <c:pt idx="491">
                        <c:v>0.49099999999999999</c:v>
                      </c:pt>
                      <c:pt idx="492">
                        <c:v>0.49199999999999999</c:v>
                      </c:pt>
                      <c:pt idx="493">
                        <c:v>0.49299999999999999</c:v>
                      </c:pt>
                      <c:pt idx="494">
                        <c:v>0.49399999999999999</c:v>
                      </c:pt>
                      <c:pt idx="495">
                        <c:v>0.495</c:v>
                      </c:pt>
                      <c:pt idx="496">
                        <c:v>0.496</c:v>
                      </c:pt>
                      <c:pt idx="497">
                        <c:v>0.497</c:v>
                      </c:pt>
                      <c:pt idx="498">
                        <c:v>0.498</c:v>
                      </c:pt>
                      <c:pt idx="499">
                        <c:v>0.499</c:v>
                      </c:pt>
                      <c:pt idx="500">
                        <c:v>0.5</c:v>
                      </c:pt>
                      <c:pt idx="501">
                        <c:v>0.501</c:v>
                      </c:pt>
                      <c:pt idx="502">
                        <c:v>0.502</c:v>
                      </c:pt>
                      <c:pt idx="503">
                        <c:v>0.503</c:v>
                      </c:pt>
                      <c:pt idx="504">
                        <c:v>0.504</c:v>
                      </c:pt>
                      <c:pt idx="505">
                        <c:v>0.505</c:v>
                      </c:pt>
                      <c:pt idx="506">
                        <c:v>0.50600000000000001</c:v>
                      </c:pt>
                      <c:pt idx="507">
                        <c:v>0.50700000000000001</c:v>
                      </c:pt>
                      <c:pt idx="508">
                        <c:v>0.50800000000000001</c:v>
                      </c:pt>
                      <c:pt idx="509">
                        <c:v>0.50900000000000001</c:v>
                      </c:pt>
                      <c:pt idx="510">
                        <c:v>0.51</c:v>
                      </c:pt>
                      <c:pt idx="511">
                        <c:v>0.51100000000000001</c:v>
                      </c:pt>
                      <c:pt idx="512">
                        <c:v>0.51200000000000001</c:v>
                      </c:pt>
                      <c:pt idx="513">
                        <c:v>0.51300000000000001</c:v>
                      </c:pt>
                      <c:pt idx="514">
                        <c:v>0.51400000000000001</c:v>
                      </c:pt>
                      <c:pt idx="515">
                        <c:v>0.51500000000000001</c:v>
                      </c:pt>
                      <c:pt idx="516">
                        <c:v>0.51600000000000001</c:v>
                      </c:pt>
                      <c:pt idx="517">
                        <c:v>0.51700000000000002</c:v>
                      </c:pt>
                      <c:pt idx="518">
                        <c:v>0.51800000000000002</c:v>
                      </c:pt>
                      <c:pt idx="519">
                        <c:v>0.51900000000000002</c:v>
                      </c:pt>
                      <c:pt idx="520">
                        <c:v>0.52</c:v>
                      </c:pt>
                      <c:pt idx="521">
                        <c:v>0.52100000000000002</c:v>
                      </c:pt>
                      <c:pt idx="522">
                        <c:v>0.52200000000000002</c:v>
                      </c:pt>
                      <c:pt idx="523">
                        <c:v>0.52300000000000002</c:v>
                      </c:pt>
                      <c:pt idx="524">
                        <c:v>0.52400000000000002</c:v>
                      </c:pt>
                      <c:pt idx="525">
                        <c:v>0.52500000000000002</c:v>
                      </c:pt>
                      <c:pt idx="526">
                        <c:v>0.52600000000000002</c:v>
                      </c:pt>
                      <c:pt idx="527">
                        <c:v>0.52700000000000002</c:v>
                      </c:pt>
                      <c:pt idx="528">
                        <c:v>0.52800000000000002</c:v>
                      </c:pt>
                      <c:pt idx="529">
                        <c:v>0.52900000000000003</c:v>
                      </c:pt>
                      <c:pt idx="530">
                        <c:v>0.53</c:v>
                      </c:pt>
                      <c:pt idx="531">
                        <c:v>0.53100000000000003</c:v>
                      </c:pt>
                      <c:pt idx="532">
                        <c:v>0.53200000000000003</c:v>
                      </c:pt>
                      <c:pt idx="533">
                        <c:v>0.53300000000000003</c:v>
                      </c:pt>
                      <c:pt idx="534">
                        <c:v>0.53400000000000003</c:v>
                      </c:pt>
                      <c:pt idx="535">
                        <c:v>0.53500000000000003</c:v>
                      </c:pt>
                      <c:pt idx="536">
                        <c:v>0.53600000000000003</c:v>
                      </c:pt>
                      <c:pt idx="537">
                        <c:v>0.53700000000000003</c:v>
                      </c:pt>
                      <c:pt idx="538">
                        <c:v>0.53800000000000003</c:v>
                      </c:pt>
                      <c:pt idx="539">
                        <c:v>0.53900000000000003</c:v>
                      </c:pt>
                      <c:pt idx="540">
                        <c:v>0.54</c:v>
                      </c:pt>
                      <c:pt idx="541">
                        <c:v>0.54100000000000004</c:v>
                      </c:pt>
                      <c:pt idx="542">
                        <c:v>0.54200000000000004</c:v>
                      </c:pt>
                      <c:pt idx="543">
                        <c:v>0.54300000000000004</c:v>
                      </c:pt>
                      <c:pt idx="544">
                        <c:v>0.54400000000000004</c:v>
                      </c:pt>
                      <c:pt idx="545">
                        <c:v>0.54500000000000004</c:v>
                      </c:pt>
                      <c:pt idx="546">
                        <c:v>0.54600000000000004</c:v>
                      </c:pt>
                      <c:pt idx="547">
                        <c:v>0.54700000000000004</c:v>
                      </c:pt>
                      <c:pt idx="548">
                        <c:v>0.54800000000000004</c:v>
                      </c:pt>
                      <c:pt idx="549">
                        <c:v>0.54900000000000004</c:v>
                      </c:pt>
                      <c:pt idx="550">
                        <c:v>0.55000000000000004</c:v>
                      </c:pt>
                      <c:pt idx="551">
                        <c:v>0.55100000000000005</c:v>
                      </c:pt>
                      <c:pt idx="552">
                        <c:v>0.55200000000000005</c:v>
                      </c:pt>
                      <c:pt idx="553">
                        <c:v>0.55300000000000005</c:v>
                      </c:pt>
                      <c:pt idx="554">
                        <c:v>0.55400000000000005</c:v>
                      </c:pt>
                      <c:pt idx="555">
                        <c:v>0.55500000000000005</c:v>
                      </c:pt>
                      <c:pt idx="556">
                        <c:v>0.55600000000000005</c:v>
                      </c:pt>
                      <c:pt idx="557">
                        <c:v>0.55700000000000005</c:v>
                      </c:pt>
                      <c:pt idx="558">
                        <c:v>0.55800000000000005</c:v>
                      </c:pt>
                      <c:pt idx="559">
                        <c:v>0.55900000000000005</c:v>
                      </c:pt>
                      <c:pt idx="560">
                        <c:v>0.56000000000000005</c:v>
                      </c:pt>
                      <c:pt idx="561">
                        <c:v>0.56100000000000005</c:v>
                      </c:pt>
                      <c:pt idx="562">
                        <c:v>0.56200000000000006</c:v>
                      </c:pt>
                      <c:pt idx="563">
                        <c:v>0.56299999999999994</c:v>
                      </c:pt>
                      <c:pt idx="564">
                        <c:v>0.56399999999999995</c:v>
                      </c:pt>
                      <c:pt idx="565">
                        <c:v>0.56499999999999995</c:v>
                      </c:pt>
                      <c:pt idx="566">
                        <c:v>0.56599999999999995</c:v>
                      </c:pt>
                      <c:pt idx="567">
                        <c:v>0.56699999999999995</c:v>
                      </c:pt>
                      <c:pt idx="568">
                        <c:v>0.56799999999999995</c:v>
                      </c:pt>
                      <c:pt idx="569">
                        <c:v>0.56899999999999995</c:v>
                      </c:pt>
                      <c:pt idx="570">
                        <c:v>0.56999999999999995</c:v>
                      </c:pt>
                      <c:pt idx="571">
                        <c:v>0.57099999999999995</c:v>
                      </c:pt>
                      <c:pt idx="572">
                        <c:v>0.57199999999999995</c:v>
                      </c:pt>
                      <c:pt idx="573">
                        <c:v>0.57299999999999995</c:v>
                      </c:pt>
                      <c:pt idx="574">
                        <c:v>0.57399999999999995</c:v>
                      </c:pt>
                      <c:pt idx="575">
                        <c:v>0.57499999999999996</c:v>
                      </c:pt>
                      <c:pt idx="576">
                        <c:v>0.57599999999999996</c:v>
                      </c:pt>
                      <c:pt idx="577">
                        <c:v>0.57699999999999996</c:v>
                      </c:pt>
                      <c:pt idx="578">
                        <c:v>0.57799999999999996</c:v>
                      </c:pt>
                      <c:pt idx="579">
                        <c:v>0.57899999999999996</c:v>
                      </c:pt>
                      <c:pt idx="580">
                        <c:v>0.57999999999999996</c:v>
                      </c:pt>
                      <c:pt idx="581">
                        <c:v>0.58099999999999996</c:v>
                      </c:pt>
                      <c:pt idx="582">
                        <c:v>0.58199999999999996</c:v>
                      </c:pt>
                      <c:pt idx="583">
                        <c:v>0.58299999999999996</c:v>
                      </c:pt>
                      <c:pt idx="584">
                        <c:v>0.58399999999999996</c:v>
                      </c:pt>
                      <c:pt idx="585">
                        <c:v>0.58499999999999996</c:v>
                      </c:pt>
                      <c:pt idx="586">
                        <c:v>0.58599999999999997</c:v>
                      </c:pt>
                      <c:pt idx="587">
                        <c:v>0.58699999999999997</c:v>
                      </c:pt>
                      <c:pt idx="588">
                        <c:v>0.58799999999999997</c:v>
                      </c:pt>
                      <c:pt idx="589">
                        <c:v>0.58899999999999997</c:v>
                      </c:pt>
                      <c:pt idx="590">
                        <c:v>0.59</c:v>
                      </c:pt>
                      <c:pt idx="591">
                        <c:v>0.59099999999999997</c:v>
                      </c:pt>
                      <c:pt idx="592">
                        <c:v>0.59199999999999997</c:v>
                      </c:pt>
                      <c:pt idx="593">
                        <c:v>0.59299999999999997</c:v>
                      </c:pt>
                      <c:pt idx="594">
                        <c:v>0.59399999999999997</c:v>
                      </c:pt>
                      <c:pt idx="595">
                        <c:v>0.59499999999999997</c:v>
                      </c:pt>
                      <c:pt idx="596">
                        <c:v>0.59599999999999997</c:v>
                      </c:pt>
                      <c:pt idx="597">
                        <c:v>0.59699999999999998</c:v>
                      </c:pt>
                      <c:pt idx="598">
                        <c:v>0.59799999999999998</c:v>
                      </c:pt>
                      <c:pt idx="599">
                        <c:v>0.59899999999999998</c:v>
                      </c:pt>
                      <c:pt idx="600">
                        <c:v>0.6</c:v>
                      </c:pt>
                      <c:pt idx="601">
                        <c:v>0.60099999999999998</c:v>
                      </c:pt>
                      <c:pt idx="602">
                        <c:v>0.60199999999999998</c:v>
                      </c:pt>
                      <c:pt idx="603">
                        <c:v>0.60299999999999998</c:v>
                      </c:pt>
                      <c:pt idx="604">
                        <c:v>0.60399999999999998</c:v>
                      </c:pt>
                      <c:pt idx="605">
                        <c:v>0.60499999999999998</c:v>
                      </c:pt>
                      <c:pt idx="606">
                        <c:v>0.60599999999999998</c:v>
                      </c:pt>
                      <c:pt idx="607">
                        <c:v>0.60699999999999998</c:v>
                      </c:pt>
                      <c:pt idx="608">
                        <c:v>0.60799999999999998</c:v>
                      </c:pt>
                      <c:pt idx="609">
                        <c:v>0.60899999999999999</c:v>
                      </c:pt>
                      <c:pt idx="610">
                        <c:v>0.61</c:v>
                      </c:pt>
                      <c:pt idx="611">
                        <c:v>0.61099999999999999</c:v>
                      </c:pt>
                      <c:pt idx="612">
                        <c:v>0.61199999999999999</c:v>
                      </c:pt>
                      <c:pt idx="613">
                        <c:v>0.61299999999999999</c:v>
                      </c:pt>
                      <c:pt idx="614">
                        <c:v>0.61399999999999999</c:v>
                      </c:pt>
                      <c:pt idx="615">
                        <c:v>0.61499999999999999</c:v>
                      </c:pt>
                      <c:pt idx="616">
                        <c:v>0.61599999999999999</c:v>
                      </c:pt>
                      <c:pt idx="617">
                        <c:v>0.61699999999999999</c:v>
                      </c:pt>
                      <c:pt idx="618">
                        <c:v>0.61799999999999999</c:v>
                      </c:pt>
                      <c:pt idx="619">
                        <c:v>0.61899999999999999</c:v>
                      </c:pt>
                      <c:pt idx="620">
                        <c:v>0.62</c:v>
                      </c:pt>
                      <c:pt idx="621">
                        <c:v>0.621</c:v>
                      </c:pt>
                      <c:pt idx="622">
                        <c:v>0.622</c:v>
                      </c:pt>
                      <c:pt idx="623">
                        <c:v>0.623</c:v>
                      </c:pt>
                      <c:pt idx="624">
                        <c:v>0.624</c:v>
                      </c:pt>
                      <c:pt idx="625">
                        <c:v>0.625</c:v>
                      </c:pt>
                      <c:pt idx="626">
                        <c:v>0.626</c:v>
                      </c:pt>
                      <c:pt idx="627">
                        <c:v>0.627</c:v>
                      </c:pt>
                      <c:pt idx="628">
                        <c:v>0.628</c:v>
                      </c:pt>
                      <c:pt idx="629">
                        <c:v>0.629</c:v>
                      </c:pt>
                      <c:pt idx="630">
                        <c:v>0.63</c:v>
                      </c:pt>
                      <c:pt idx="631">
                        <c:v>0.63100000000000001</c:v>
                      </c:pt>
                      <c:pt idx="632">
                        <c:v>0.63200000000000001</c:v>
                      </c:pt>
                      <c:pt idx="633">
                        <c:v>0.63300000000000001</c:v>
                      </c:pt>
                      <c:pt idx="634">
                        <c:v>0.63400000000000001</c:v>
                      </c:pt>
                      <c:pt idx="635">
                        <c:v>0.63500000000000001</c:v>
                      </c:pt>
                      <c:pt idx="636">
                        <c:v>0.63600000000000001</c:v>
                      </c:pt>
                      <c:pt idx="637">
                        <c:v>0.63700000000000001</c:v>
                      </c:pt>
                      <c:pt idx="638">
                        <c:v>0.63800000000000001</c:v>
                      </c:pt>
                      <c:pt idx="639">
                        <c:v>0.63900000000000001</c:v>
                      </c:pt>
                      <c:pt idx="640">
                        <c:v>0.64</c:v>
                      </c:pt>
                      <c:pt idx="641">
                        <c:v>0.64100000000000001</c:v>
                      </c:pt>
                      <c:pt idx="642">
                        <c:v>0.64200000000000002</c:v>
                      </c:pt>
                      <c:pt idx="643">
                        <c:v>0.64300000000000002</c:v>
                      </c:pt>
                      <c:pt idx="644">
                        <c:v>0.64400000000000002</c:v>
                      </c:pt>
                      <c:pt idx="645">
                        <c:v>0.64500000000000002</c:v>
                      </c:pt>
                      <c:pt idx="646">
                        <c:v>0.64600000000000002</c:v>
                      </c:pt>
                      <c:pt idx="647">
                        <c:v>0.64700000000000002</c:v>
                      </c:pt>
                      <c:pt idx="648">
                        <c:v>0.64800000000000002</c:v>
                      </c:pt>
                      <c:pt idx="649">
                        <c:v>0.64900000000000002</c:v>
                      </c:pt>
                      <c:pt idx="650">
                        <c:v>0.65</c:v>
                      </c:pt>
                      <c:pt idx="651">
                        <c:v>0.65100000000000002</c:v>
                      </c:pt>
                      <c:pt idx="652">
                        <c:v>0.65200000000000002</c:v>
                      </c:pt>
                      <c:pt idx="653">
                        <c:v>0.65300000000000002</c:v>
                      </c:pt>
                      <c:pt idx="654">
                        <c:v>0.65400000000000003</c:v>
                      </c:pt>
                      <c:pt idx="655">
                        <c:v>0.65500000000000003</c:v>
                      </c:pt>
                      <c:pt idx="656">
                        <c:v>0.65600000000000003</c:v>
                      </c:pt>
                      <c:pt idx="657">
                        <c:v>0.65700000000000003</c:v>
                      </c:pt>
                      <c:pt idx="658">
                        <c:v>0.65800000000000003</c:v>
                      </c:pt>
                      <c:pt idx="659">
                        <c:v>0.65900000000000003</c:v>
                      </c:pt>
                      <c:pt idx="660">
                        <c:v>0.66</c:v>
                      </c:pt>
                      <c:pt idx="661">
                        <c:v>0.66100000000000003</c:v>
                      </c:pt>
                      <c:pt idx="662">
                        <c:v>0.66200000000000003</c:v>
                      </c:pt>
                      <c:pt idx="663">
                        <c:v>0.66300000000000003</c:v>
                      </c:pt>
                      <c:pt idx="664">
                        <c:v>0.66400000000000003</c:v>
                      </c:pt>
                      <c:pt idx="665">
                        <c:v>0.66500000000000004</c:v>
                      </c:pt>
                      <c:pt idx="666">
                        <c:v>0.66600000000000004</c:v>
                      </c:pt>
                      <c:pt idx="667">
                        <c:v>0.66700000000000004</c:v>
                      </c:pt>
                      <c:pt idx="668">
                        <c:v>0.66800000000000004</c:v>
                      </c:pt>
                      <c:pt idx="669">
                        <c:v>0.66900000000000004</c:v>
                      </c:pt>
                      <c:pt idx="670">
                        <c:v>0.67</c:v>
                      </c:pt>
                      <c:pt idx="671">
                        <c:v>0.67100000000000004</c:v>
                      </c:pt>
                      <c:pt idx="672">
                        <c:v>0.67200000000000004</c:v>
                      </c:pt>
                      <c:pt idx="673">
                        <c:v>0.67300000000000004</c:v>
                      </c:pt>
                      <c:pt idx="674">
                        <c:v>0.67400000000000004</c:v>
                      </c:pt>
                      <c:pt idx="675">
                        <c:v>0.67500000000000004</c:v>
                      </c:pt>
                      <c:pt idx="676">
                        <c:v>0.67600000000000005</c:v>
                      </c:pt>
                      <c:pt idx="677">
                        <c:v>0.67700000000000005</c:v>
                      </c:pt>
                      <c:pt idx="678">
                        <c:v>0.67800000000000005</c:v>
                      </c:pt>
                      <c:pt idx="679">
                        <c:v>0.67900000000000005</c:v>
                      </c:pt>
                      <c:pt idx="680">
                        <c:v>0.68</c:v>
                      </c:pt>
                      <c:pt idx="681">
                        <c:v>0.68100000000000005</c:v>
                      </c:pt>
                      <c:pt idx="682">
                        <c:v>0.68200000000000005</c:v>
                      </c:pt>
                      <c:pt idx="683">
                        <c:v>0.68300000000000005</c:v>
                      </c:pt>
                      <c:pt idx="684">
                        <c:v>0.68400000000000005</c:v>
                      </c:pt>
                      <c:pt idx="685">
                        <c:v>0.68500000000000005</c:v>
                      </c:pt>
                      <c:pt idx="686">
                        <c:v>0.68600000000000005</c:v>
                      </c:pt>
                      <c:pt idx="687">
                        <c:v>0.68700000000000006</c:v>
                      </c:pt>
                      <c:pt idx="688">
                        <c:v>0.68799999999999994</c:v>
                      </c:pt>
                      <c:pt idx="689">
                        <c:v>0.68899999999999995</c:v>
                      </c:pt>
                      <c:pt idx="690">
                        <c:v>0.69</c:v>
                      </c:pt>
                      <c:pt idx="691">
                        <c:v>0.69099999999999995</c:v>
                      </c:pt>
                      <c:pt idx="692">
                        <c:v>0.69199999999999995</c:v>
                      </c:pt>
                      <c:pt idx="693">
                        <c:v>0.69299999999999995</c:v>
                      </c:pt>
                      <c:pt idx="694">
                        <c:v>0.69399999999999995</c:v>
                      </c:pt>
                      <c:pt idx="695">
                        <c:v>0.69499999999999995</c:v>
                      </c:pt>
                      <c:pt idx="696">
                        <c:v>0.69599999999999995</c:v>
                      </c:pt>
                      <c:pt idx="697">
                        <c:v>0.69699999999999995</c:v>
                      </c:pt>
                      <c:pt idx="698">
                        <c:v>0.69799999999999995</c:v>
                      </c:pt>
                      <c:pt idx="699">
                        <c:v>0.69899999999999995</c:v>
                      </c:pt>
                      <c:pt idx="700">
                        <c:v>0.7</c:v>
                      </c:pt>
                      <c:pt idx="701">
                        <c:v>0.70099999999999996</c:v>
                      </c:pt>
                      <c:pt idx="702">
                        <c:v>0.70199999999999996</c:v>
                      </c:pt>
                      <c:pt idx="703">
                        <c:v>0.70299999999999996</c:v>
                      </c:pt>
                      <c:pt idx="704">
                        <c:v>0.70399999999999996</c:v>
                      </c:pt>
                      <c:pt idx="705">
                        <c:v>0.70499999999999996</c:v>
                      </c:pt>
                      <c:pt idx="706">
                        <c:v>0.70599999999999996</c:v>
                      </c:pt>
                      <c:pt idx="707">
                        <c:v>0.70699999999999996</c:v>
                      </c:pt>
                      <c:pt idx="708">
                        <c:v>0.70799999999999996</c:v>
                      </c:pt>
                      <c:pt idx="709">
                        <c:v>0.70899999999999996</c:v>
                      </c:pt>
                      <c:pt idx="710">
                        <c:v>0.71</c:v>
                      </c:pt>
                      <c:pt idx="711">
                        <c:v>0.71099999999999997</c:v>
                      </c:pt>
                      <c:pt idx="712">
                        <c:v>0.71199999999999997</c:v>
                      </c:pt>
                      <c:pt idx="713">
                        <c:v>0.71299999999999997</c:v>
                      </c:pt>
                      <c:pt idx="714">
                        <c:v>0.71399999999999997</c:v>
                      </c:pt>
                      <c:pt idx="715">
                        <c:v>0.71499999999999997</c:v>
                      </c:pt>
                      <c:pt idx="716">
                        <c:v>0.71599999999999997</c:v>
                      </c:pt>
                      <c:pt idx="717">
                        <c:v>0.71699999999999997</c:v>
                      </c:pt>
                      <c:pt idx="718">
                        <c:v>0.71799999999999997</c:v>
                      </c:pt>
                      <c:pt idx="719">
                        <c:v>0.71899999999999997</c:v>
                      </c:pt>
                      <c:pt idx="720">
                        <c:v>0.72</c:v>
                      </c:pt>
                      <c:pt idx="721">
                        <c:v>0.72099999999999997</c:v>
                      </c:pt>
                      <c:pt idx="722">
                        <c:v>0.72199999999999998</c:v>
                      </c:pt>
                      <c:pt idx="723">
                        <c:v>0.72299999999999998</c:v>
                      </c:pt>
                      <c:pt idx="724">
                        <c:v>0.72399999999999998</c:v>
                      </c:pt>
                      <c:pt idx="725">
                        <c:v>0.72499999999999998</c:v>
                      </c:pt>
                      <c:pt idx="726">
                        <c:v>0.72599999999999998</c:v>
                      </c:pt>
                      <c:pt idx="727">
                        <c:v>0.72699999999999998</c:v>
                      </c:pt>
                      <c:pt idx="728">
                        <c:v>0.72799999999999998</c:v>
                      </c:pt>
                      <c:pt idx="729">
                        <c:v>0.72899999999999998</c:v>
                      </c:pt>
                      <c:pt idx="730">
                        <c:v>0.73</c:v>
                      </c:pt>
                      <c:pt idx="731">
                        <c:v>0.73099999999999998</c:v>
                      </c:pt>
                      <c:pt idx="732">
                        <c:v>0.73199999999999998</c:v>
                      </c:pt>
                      <c:pt idx="733">
                        <c:v>0.73299999999999998</c:v>
                      </c:pt>
                      <c:pt idx="734">
                        <c:v>0.73399999999999999</c:v>
                      </c:pt>
                      <c:pt idx="735">
                        <c:v>0.73499999999999999</c:v>
                      </c:pt>
                      <c:pt idx="736">
                        <c:v>0.73599999999999999</c:v>
                      </c:pt>
                      <c:pt idx="737">
                        <c:v>0.73699999999999999</c:v>
                      </c:pt>
                      <c:pt idx="738">
                        <c:v>0.73799999999999999</c:v>
                      </c:pt>
                      <c:pt idx="739">
                        <c:v>0.73899999999999999</c:v>
                      </c:pt>
                      <c:pt idx="740">
                        <c:v>0.74</c:v>
                      </c:pt>
                      <c:pt idx="741">
                        <c:v>0.74099999999999999</c:v>
                      </c:pt>
                      <c:pt idx="742">
                        <c:v>0.74199999999999999</c:v>
                      </c:pt>
                      <c:pt idx="743">
                        <c:v>0.74299999999999999</c:v>
                      </c:pt>
                      <c:pt idx="744">
                        <c:v>0.74399999999999999</c:v>
                      </c:pt>
                      <c:pt idx="745">
                        <c:v>0.745</c:v>
                      </c:pt>
                      <c:pt idx="746">
                        <c:v>0.746</c:v>
                      </c:pt>
                      <c:pt idx="747">
                        <c:v>0.747</c:v>
                      </c:pt>
                      <c:pt idx="748">
                        <c:v>0.748</c:v>
                      </c:pt>
                      <c:pt idx="749">
                        <c:v>0.749</c:v>
                      </c:pt>
                      <c:pt idx="750">
                        <c:v>0.75</c:v>
                      </c:pt>
                      <c:pt idx="751">
                        <c:v>0.751</c:v>
                      </c:pt>
                      <c:pt idx="752">
                        <c:v>0.752</c:v>
                      </c:pt>
                      <c:pt idx="753">
                        <c:v>0.753</c:v>
                      </c:pt>
                      <c:pt idx="754">
                        <c:v>0.754</c:v>
                      </c:pt>
                      <c:pt idx="755">
                        <c:v>0.755</c:v>
                      </c:pt>
                      <c:pt idx="756">
                        <c:v>0.75600000000000001</c:v>
                      </c:pt>
                      <c:pt idx="757">
                        <c:v>0.75700000000000001</c:v>
                      </c:pt>
                      <c:pt idx="758">
                        <c:v>0.75800000000000001</c:v>
                      </c:pt>
                      <c:pt idx="759">
                        <c:v>0.75900000000000001</c:v>
                      </c:pt>
                      <c:pt idx="760">
                        <c:v>0.76</c:v>
                      </c:pt>
                      <c:pt idx="761">
                        <c:v>0.76100000000000001</c:v>
                      </c:pt>
                      <c:pt idx="762">
                        <c:v>0.76200000000000001</c:v>
                      </c:pt>
                      <c:pt idx="763">
                        <c:v>0.76300000000000001</c:v>
                      </c:pt>
                      <c:pt idx="764">
                        <c:v>0.76400000000000001</c:v>
                      </c:pt>
                      <c:pt idx="765">
                        <c:v>0.76500000000000001</c:v>
                      </c:pt>
                      <c:pt idx="766">
                        <c:v>0.76600000000000001</c:v>
                      </c:pt>
                      <c:pt idx="767">
                        <c:v>0.76700000000000002</c:v>
                      </c:pt>
                      <c:pt idx="768">
                        <c:v>0.76800000000000002</c:v>
                      </c:pt>
                      <c:pt idx="769">
                        <c:v>0.76900000000000002</c:v>
                      </c:pt>
                      <c:pt idx="770">
                        <c:v>0.77</c:v>
                      </c:pt>
                      <c:pt idx="771">
                        <c:v>0.77100000000000002</c:v>
                      </c:pt>
                      <c:pt idx="772">
                        <c:v>0.77200000000000002</c:v>
                      </c:pt>
                      <c:pt idx="773">
                        <c:v>0.77300000000000002</c:v>
                      </c:pt>
                      <c:pt idx="774">
                        <c:v>0.77400000000000002</c:v>
                      </c:pt>
                      <c:pt idx="775">
                        <c:v>0.77500000000000002</c:v>
                      </c:pt>
                      <c:pt idx="776">
                        <c:v>0.77600000000000002</c:v>
                      </c:pt>
                      <c:pt idx="777">
                        <c:v>0.77700000000000002</c:v>
                      </c:pt>
                      <c:pt idx="778">
                        <c:v>0.77800000000000002</c:v>
                      </c:pt>
                      <c:pt idx="779">
                        <c:v>0.77900000000000003</c:v>
                      </c:pt>
                      <c:pt idx="780">
                        <c:v>0.78</c:v>
                      </c:pt>
                      <c:pt idx="781">
                        <c:v>0.78100000000000003</c:v>
                      </c:pt>
                      <c:pt idx="782">
                        <c:v>0.78200000000000003</c:v>
                      </c:pt>
                      <c:pt idx="783">
                        <c:v>0.78300000000000003</c:v>
                      </c:pt>
                      <c:pt idx="784">
                        <c:v>0.78400000000000003</c:v>
                      </c:pt>
                      <c:pt idx="785">
                        <c:v>0.78500000000000003</c:v>
                      </c:pt>
                      <c:pt idx="786">
                        <c:v>0.78600000000000003</c:v>
                      </c:pt>
                      <c:pt idx="787">
                        <c:v>0.78700000000000003</c:v>
                      </c:pt>
                      <c:pt idx="788">
                        <c:v>0.78800000000000003</c:v>
                      </c:pt>
                      <c:pt idx="789">
                        <c:v>0.78900000000000003</c:v>
                      </c:pt>
                      <c:pt idx="790">
                        <c:v>0.79</c:v>
                      </c:pt>
                      <c:pt idx="791">
                        <c:v>0.79100000000000004</c:v>
                      </c:pt>
                      <c:pt idx="792">
                        <c:v>0.79200000000000004</c:v>
                      </c:pt>
                      <c:pt idx="793">
                        <c:v>0.79300000000000004</c:v>
                      </c:pt>
                      <c:pt idx="794">
                        <c:v>0.79400000000000004</c:v>
                      </c:pt>
                      <c:pt idx="795">
                        <c:v>0.79500000000000004</c:v>
                      </c:pt>
                      <c:pt idx="796">
                        <c:v>0.79600000000000004</c:v>
                      </c:pt>
                      <c:pt idx="797">
                        <c:v>0.79700000000000004</c:v>
                      </c:pt>
                      <c:pt idx="798">
                        <c:v>0.79800000000000004</c:v>
                      </c:pt>
                      <c:pt idx="799">
                        <c:v>0.79900000000000004</c:v>
                      </c:pt>
                      <c:pt idx="800">
                        <c:v>0.8</c:v>
                      </c:pt>
                      <c:pt idx="801">
                        <c:v>0.80100000000000005</c:v>
                      </c:pt>
                      <c:pt idx="802">
                        <c:v>0.80200000000000005</c:v>
                      </c:pt>
                      <c:pt idx="803">
                        <c:v>0.80300000000000005</c:v>
                      </c:pt>
                      <c:pt idx="804">
                        <c:v>0.80400000000000005</c:v>
                      </c:pt>
                      <c:pt idx="805">
                        <c:v>0.80500000000000005</c:v>
                      </c:pt>
                      <c:pt idx="806">
                        <c:v>0.80600000000000005</c:v>
                      </c:pt>
                      <c:pt idx="807">
                        <c:v>0.80700000000000005</c:v>
                      </c:pt>
                      <c:pt idx="808">
                        <c:v>0.80800000000000005</c:v>
                      </c:pt>
                      <c:pt idx="809">
                        <c:v>0.80900000000000005</c:v>
                      </c:pt>
                      <c:pt idx="810">
                        <c:v>0.81</c:v>
                      </c:pt>
                      <c:pt idx="811">
                        <c:v>0.81100000000000005</c:v>
                      </c:pt>
                      <c:pt idx="812">
                        <c:v>0.81200000000000006</c:v>
                      </c:pt>
                      <c:pt idx="813">
                        <c:v>0.81299999999999994</c:v>
                      </c:pt>
                      <c:pt idx="814">
                        <c:v>0.81399999999999995</c:v>
                      </c:pt>
                      <c:pt idx="815">
                        <c:v>0.81499999999999995</c:v>
                      </c:pt>
                      <c:pt idx="816">
                        <c:v>0.81599999999999995</c:v>
                      </c:pt>
                      <c:pt idx="817">
                        <c:v>0.81699999999999995</c:v>
                      </c:pt>
                      <c:pt idx="818">
                        <c:v>0.81799999999999995</c:v>
                      </c:pt>
                      <c:pt idx="819">
                        <c:v>0.81899999999999995</c:v>
                      </c:pt>
                      <c:pt idx="820">
                        <c:v>0.82</c:v>
                      </c:pt>
                      <c:pt idx="821">
                        <c:v>0.82099999999999995</c:v>
                      </c:pt>
                      <c:pt idx="822">
                        <c:v>0.82199999999999995</c:v>
                      </c:pt>
                      <c:pt idx="823">
                        <c:v>0.82299999999999995</c:v>
                      </c:pt>
                      <c:pt idx="824">
                        <c:v>0.82399999999999995</c:v>
                      </c:pt>
                      <c:pt idx="825">
                        <c:v>0.82499999999999996</c:v>
                      </c:pt>
                      <c:pt idx="826">
                        <c:v>0.82599999999999996</c:v>
                      </c:pt>
                      <c:pt idx="827">
                        <c:v>0.82699999999999996</c:v>
                      </c:pt>
                      <c:pt idx="828">
                        <c:v>0.82799999999999996</c:v>
                      </c:pt>
                      <c:pt idx="829">
                        <c:v>0.82899999999999996</c:v>
                      </c:pt>
                      <c:pt idx="830">
                        <c:v>0.83</c:v>
                      </c:pt>
                      <c:pt idx="831">
                        <c:v>0.83099999999999996</c:v>
                      </c:pt>
                      <c:pt idx="832">
                        <c:v>0.83199999999999996</c:v>
                      </c:pt>
                      <c:pt idx="833">
                        <c:v>0.83299999999999996</c:v>
                      </c:pt>
                      <c:pt idx="834">
                        <c:v>0.83399999999999996</c:v>
                      </c:pt>
                      <c:pt idx="835">
                        <c:v>0.83499999999999996</c:v>
                      </c:pt>
                      <c:pt idx="836">
                        <c:v>0.83599999999999997</c:v>
                      </c:pt>
                      <c:pt idx="837">
                        <c:v>0.83699999999999997</c:v>
                      </c:pt>
                      <c:pt idx="838">
                        <c:v>0.83799999999999997</c:v>
                      </c:pt>
                      <c:pt idx="839">
                        <c:v>0.83899999999999997</c:v>
                      </c:pt>
                      <c:pt idx="840">
                        <c:v>0.84</c:v>
                      </c:pt>
                      <c:pt idx="841">
                        <c:v>0.84099999999999997</c:v>
                      </c:pt>
                      <c:pt idx="842">
                        <c:v>0.84199999999999997</c:v>
                      </c:pt>
                      <c:pt idx="843">
                        <c:v>0.84299999999999997</c:v>
                      </c:pt>
                      <c:pt idx="844">
                        <c:v>0.84399999999999997</c:v>
                      </c:pt>
                      <c:pt idx="845">
                        <c:v>0.84499999999999997</c:v>
                      </c:pt>
                      <c:pt idx="846">
                        <c:v>0.84599999999999997</c:v>
                      </c:pt>
                      <c:pt idx="847">
                        <c:v>0.84699999999999998</c:v>
                      </c:pt>
                      <c:pt idx="848">
                        <c:v>0.84799999999999998</c:v>
                      </c:pt>
                      <c:pt idx="849">
                        <c:v>0.84899999999999998</c:v>
                      </c:pt>
                      <c:pt idx="850">
                        <c:v>0.85</c:v>
                      </c:pt>
                      <c:pt idx="851">
                        <c:v>0.85099999999999998</c:v>
                      </c:pt>
                      <c:pt idx="852">
                        <c:v>0.85199999999999998</c:v>
                      </c:pt>
                      <c:pt idx="853">
                        <c:v>0.85299999999999998</c:v>
                      </c:pt>
                      <c:pt idx="854">
                        <c:v>0.85399999999999998</c:v>
                      </c:pt>
                      <c:pt idx="855">
                        <c:v>0.85499999999999998</c:v>
                      </c:pt>
                      <c:pt idx="856">
                        <c:v>0.85599999999999998</c:v>
                      </c:pt>
                      <c:pt idx="857">
                        <c:v>0.85699999999999998</c:v>
                      </c:pt>
                      <c:pt idx="858">
                        <c:v>0.85799999999999998</c:v>
                      </c:pt>
                      <c:pt idx="859">
                        <c:v>0.85899999999999999</c:v>
                      </c:pt>
                      <c:pt idx="860">
                        <c:v>0.86</c:v>
                      </c:pt>
                      <c:pt idx="861">
                        <c:v>0.86099999999999999</c:v>
                      </c:pt>
                      <c:pt idx="862">
                        <c:v>0.86199999999999999</c:v>
                      </c:pt>
                      <c:pt idx="863">
                        <c:v>0.86299999999999999</c:v>
                      </c:pt>
                      <c:pt idx="864">
                        <c:v>0.86399999999999999</c:v>
                      </c:pt>
                      <c:pt idx="865">
                        <c:v>0.86499999999999999</c:v>
                      </c:pt>
                      <c:pt idx="866">
                        <c:v>0.86599999999999999</c:v>
                      </c:pt>
                      <c:pt idx="867">
                        <c:v>0.86699999999999999</c:v>
                      </c:pt>
                      <c:pt idx="868">
                        <c:v>0.86799999999999999</c:v>
                      </c:pt>
                      <c:pt idx="869">
                        <c:v>0.86899999999999999</c:v>
                      </c:pt>
                      <c:pt idx="870">
                        <c:v>0.87</c:v>
                      </c:pt>
                      <c:pt idx="871">
                        <c:v>0.871</c:v>
                      </c:pt>
                      <c:pt idx="872">
                        <c:v>0.872</c:v>
                      </c:pt>
                      <c:pt idx="873">
                        <c:v>0.873</c:v>
                      </c:pt>
                      <c:pt idx="874">
                        <c:v>0.874</c:v>
                      </c:pt>
                      <c:pt idx="875">
                        <c:v>0.875</c:v>
                      </c:pt>
                      <c:pt idx="876">
                        <c:v>0.876</c:v>
                      </c:pt>
                      <c:pt idx="877">
                        <c:v>0.877</c:v>
                      </c:pt>
                      <c:pt idx="878">
                        <c:v>0.878</c:v>
                      </c:pt>
                      <c:pt idx="879">
                        <c:v>0.879</c:v>
                      </c:pt>
                      <c:pt idx="880">
                        <c:v>0.88</c:v>
                      </c:pt>
                      <c:pt idx="881">
                        <c:v>0.88100000000000001</c:v>
                      </c:pt>
                      <c:pt idx="882">
                        <c:v>0.88200000000000001</c:v>
                      </c:pt>
                      <c:pt idx="883">
                        <c:v>0.88300000000000001</c:v>
                      </c:pt>
                      <c:pt idx="884">
                        <c:v>0.88400000000000001</c:v>
                      </c:pt>
                      <c:pt idx="885">
                        <c:v>0.88500000000000001</c:v>
                      </c:pt>
                      <c:pt idx="886">
                        <c:v>0.88600000000000001</c:v>
                      </c:pt>
                      <c:pt idx="887">
                        <c:v>0.88700000000000001</c:v>
                      </c:pt>
                      <c:pt idx="888">
                        <c:v>0.88800000000000001</c:v>
                      </c:pt>
                      <c:pt idx="889">
                        <c:v>0.88900000000000001</c:v>
                      </c:pt>
                      <c:pt idx="890">
                        <c:v>0.89</c:v>
                      </c:pt>
                      <c:pt idx="891">
                        <c:v>0.89100000000000001</c:v>
                      </c:pt>
                      <c:pt idx="892">
                        <c:v>0.89200000000000002</c:v>
                      </c:pt>
                      <c:pt idx="893">
                        <c:v>0.89300000000000002</c:v>
                      </c:pt>
                      <c:pt idx="894">
                        <c:v>0.89400000000000002</c:v>
                      </c:pt>
                      <c:pt idx="895">
                        <c:v>0.89500000000000002</c:v>
                      </c:pt>
                      <c:pt idx="896">
                        <c:v>0.89600000000000002</c:v>
                      </c:pt>
                      <c:pt idx="897">
                        <c:v>0.89700000000000002</c:v>
                      </c:pt>
                      <c:pt idx="898">
                        <c:v>0.89800000000000002</c:v>
                      </c:pt>
                      <c:pt idx="899">
                        <c:v>0.89900000000000002</c:v>
                      </c:pt>
                      <c:pt idx="900">
                        <c:v>0.9</c:v>
                      </c:pt>
                      <c:pt idx="901">
                        <c:v>0.90100000000000002</c:v>
                      </c:pt>
                      <c:pt idx="902">
                        <c:v>0.90200000000000002</c:v>
                      </c:pt>
                      <c:pt idx="903">
                        <c:v>0.90300000000000002</c:v>
                      </c:pt>
                      <c:pt idx="904">
                        <c:v>0.90400000000000003</c:v>
                      </c:pt>
                      <c:pt idx="905">
                        <c:v>0.90500000000000003</c:v>
                      </c:pt>
                      <c:pt idx="906">
                        <c:v>0.90600000000000003</c:v>
                      </c:pt>
                      <c:pt idx="907">
                        <c:v>0.90700000000000003</c:v>
                      </c:pt>
                      <c:pt idx="908">
                        <c:v>0.90800000000000003</c:v>
                      </c:pt>
                      <c:pt idx="909">
                        <c:v>0.90900000000000003</c:v>
                      </c:pt>
                      <c:pt idx="910">
                        <c:v>0.91</c:v>
                      </c:pt>
                      <c:pt idx="911">
                        <c:v>0.91100000000000003</c:v>
                      </c:pt>
                      <c:pt idx="912">
                        <c:v>0.91200000000000003</c:v>
                      </c:pt>
                      <c:pt idx="913">
                        <c:v>0.91300000000000003</c:v>
                      </c:pt>
                      <c:pt idx="914">
                        <c:v>0.91400000000000003</c:v>
                      </c:pt>
                      <c:pt idx="915">
                        <c:v>0.91500000000000004</c:v>
                      </c:pt>
                      <c:pt idx="916">
                        <c:v>0.91600000000000004</c:v>
                      </c:pt>
                      <c:pt idx="917">
                        <c:v>0.91700000000000004</c:v>
                      </c:pt>
                      <c:pt idx="918">
                        <c:v>0.91800000000000004</c:v>
                      </c:pt>
                      <c:pt idx="919">
                        <c:v>0.91900000000000004</c:v>
                      </c:pt>
                      <c:pt idx="920">
                        <c:v>0.92</c:v>
                      </c:pt>
                      <c:pt idx="921">
                        <c:v>0.92100000000000004</c:v>
                      </c:pt>
                      <c:pt idx="922">
                        <c:v>0.92200000000000004</c:v>
                      </c:pt>
                      <c:pt idx="923">
                        <c:v>0.92300000000000004</c:v>
                      </c:pt>
                      <c:pt idx="924">
                        <c:v>0.92400000000000004</c:v>
                      </c:pt>
                      <c:pt idx="925">
                        <c:v>0.92500000000000004</c:v>
                      </c:pt>
                      <c:pt idx="926">
                        <c:v>0.92600000000000005</c:v>
                      </c:pt>
                      <c:pt idx="927">
                        <c:v>0.92700000000000005</c:v>
                      </c:pt>
                      <c:pt idx="928">
                        <c:v>0.92800000000000005</c:v>
                      </c:pt>
                      <c:pt idx="929">
                        <c:v>0.92900000000000005</c:v>
                      </c:pt>
                      <c:pt idx="930">
                        <c:v>0.93</c:v>
                      </c:pt>
                      <c:pt idx="931">
                        <c:v>0.93100000000000005</c:v>
                      </c:pt>
                      <c:pt idx="932">
                        <c:v>0.93200000000000005</c:v>
                      </c:pt>
                      <c:pt idx="933">
                        <c:v>0.93300000000000005</c:v>
                      </c:pt>
                      <c:pt idx="934">
                        <c:v>0.93400000000000005</c:v>
                      </c:pt>
                      <c:pt idx="935">
                        <c:v>0.93500000000000005</c:v>
                      </c:pt>
                      <c:pt idx="936">
                        <c:v>0.93600000000000005</c:v>
                      </c:pt>
                      <c:pt idx="937">
                        <c:v>0.93700000000000006</c:v>
                      </c:pt>
                      <c:pt idx="938">
                        <c:v>0.93799999999999994</c:v>
                      </c:pt>
                      <c:pt idx="939">
                        <c:v>0.93899999999999995</c:v>
                      </c:pt>
                      <c:pt idx="940">
                        <c:v>0.94</c:v>
                      </c:pt>
                      <c:pt idx="941">
                        <c:v>0.94099999999999995</c:v>
                      </c:pt>
                      <c:pt idx="942">
                        <c:v>0.94199999999999995</c:v>
                      </c:pt>
                      <c:pt idx="943">
                        <c:v>0.94299999999999995</c:v>
                      </c:pt>
                      <c:pt idx="944">
                        <c:v>0.94399999999999995</c:v>
                      </c:pt>
                      <c:pt idx="945">
                        <c:v>0.94499999999999995</c:v>
                      </c:pt>
                      <c:pt idx="946">
                        <c:v>0.94599999999999995</c:v>
                      </c:pt>
                      <c:pt idx="947">
                        <c:v>0.94699999999999995</c:v>
                      </c:pt>
                      <c:pt idx="948">
                        <c:v>0.94799999999999995</c:v>
                      </c:pt>
                      <c:pt idx="949">
                        <c:v>0.94899999999999995</c:v>
                      </c:pt>
                      <c:pt idx="950">
                        <c:v>0.95</c:v>
                      </c:pt>
                      <c:pt idx="951">
                        <c:v>0.95099999999999996</c:v>
                      </c:pt>
                      <c:pt idx="952">
                        <c:v>0.95199999999999996</c:v>
                      </c:pt>
                      <c:pt idx="953">
                        <c:v>0.95299999999999996</c:v>
                      </c:pt>
                      <c:pt idx="954">
                        <c:v>0.95399999999999996</c:v>
                      </c:pt>
                      <c:pt idx="955">
                        <c:v>0.95499999999999996</c:v>
                      </c:pt>
                      <c:pt idx="956">
                        <c:v>0.95599999999999996</c:v>
                      </c:pt>
                      <c:pt idx="957">
                        <c:v>0.95699999999999996</c:v>
                      </c:pt>
                      <c:pt idx="958">
                        <c:v>0.95799999999999996</c:v>
                      </c:pt>
                      <c:pt idx="959">
                        <c:v>0.95899999999999996</c:v>
                      </c:pt>
                      <c:pt idx="960">
                        <c:v>0.96</c:v>
                      </c:pt>
                      <c:pt idx="961">
                        <c:v>0.96099999999999997</c:v>
                      </c:pt>
                      <c:pt idx="962">
                        <c:v>0.96199999999999997</c:v>
                      </c:pt>
                      <c:pt idx="963">
                        <c:v>0.96299999999999997</c:v>
                      </c:pt>
                      <c:pt idx="964">
                        <c:v>0.96399999999999997</c:v>
                      </c:pt>
                      <c:pt idx="965">
                        <c:v>0.96499999999999997</c:v>
                      </c:pt>
                      <c:pt idx="966">
                        <c:v>0.96599999999999997</c:v>
                      </c:pt>
                      <c:pt idx="967">
                        <c:v>0.96699999999999997</c:v>
                      </c:pt>
                      <c:pt idx="968">
                        <c:v>0.96799999999999997</c:v>
                      </c:pt>
                      <c:pt idx="969">
                        <c:v>0.96899999999999997</c:v>
                      </c:pt>
                      <c:pt idx="970">
                        <c:v>0.97</c:v>
                      </c:pt>
                      <c:pt idx="971">
                        <c:v>0.97099999999999997</c:v>
                      </c:pt>
                      <c:pt idx="972">
                        <c:v>0.97199999999999998</c:v>
                      </c:pt>
                      <c:pt idx="973">
                        <c:v>0.97299999999999998</c:v>
                      </c:pt>
                      <c:pt idx="974">
                        <c:v>0.97399999999999998</c:v>
                      </c:pt>
                      <c:pt idx="975">
                        <c:v>0.97499999999999998</c:v>
                      </c:pt>
                      <c:pt idx="976">
                        <c:v>0.97599999999999998</c:v>
                      </c:pt>
                      <c:pt idx="977">
                        <c:v>0.97699999999999998</c:v>
                      </c:pt>
                      <c:pt idx="978">
                        <c:v>0.97799999999999998</c:v>
                      </c:pt>
                      <c:pt idx="979">
                        <c:v>0.97899999999999998</c:v>
                      </c:pt>
                      <c:pt idx="980">
                        <c:v>0.98</c:v>
                      </c:pt>
                      <c:pt idx="981">
                        <c:v>0.98099999999999998</c:v>
                      </c:pt>
                      <c:pt idx="982">
                        <c:v>0.98199999999999998</c:v>
                      </c:pt>
                      <c:pt idx="983">
                        <c:v>0.98299999999999998</c:v>
                      </c:pt>
                      <c:pt idx="984">
                        <c:v>0.98399999999999999</c:v>
                      </c:pt>
                      <c:pt idx="985">
                        <c:v>0.98499999999999999</c:v>
                      </c:pt>
                      <c:pt idx="986">
                        <c:v>0.98599999999999999</c:v>
                      </c:pt>
                      <c:pt idx="987">
                        <c:v>0.98699999999999999</c:v>
                      </c:pt>
                      <c:pt idx="988">
                        <c:v>0.98799999999999999</c:v>
                      </c:pt>
                      <c:pt idx="989">
                        <c:v>0.98899999999999999</c:v>
                      </c:pt>
                      <c:pt idx="990">
                        <c:v>0.99</c:v>
                      </c:pt>
                      <c:pt idx="991">
                        <c:v>0.99099999999999999</c:v>
                      </c:pt>
                      <c:pt idx="992">
                        <c:v>0.99199999999999999</c:v>
                      </c:pt>
                      <c:pt idx="993">
                        <c:v>0.99299999999999999</c:v>
                      </c:pt>
                      <c:pt idx="994">
                        <c:v>0.99399999999999999</c:v>
                      </c:pt>
                      <c:pt idx="995">
                        <c:v>0.995</c:v>
                      </c:pt>
                      <c:pt idx="996">
                        <c:v>0.996</c:v>
                      </c:pt>
                      <c:pt idx="997">
                        <c:v>0.997</c:v>
                      </c:pt>
                      <c:pt idx="998">
                        <c:v>0.998</c:v>
                      </c:pt>
                      <c:pt idx="999">
                        <c:v>0.999</c:v>
                      </c:pt>
                      <c:pt idx="1000">
                        <c:v>1</c:v>
                      </c:pt>
                      <c:pt idx="1001">
                        <c:v>1.0009999999999999</c:v>
                      </c:pt>
                      <c:pt idx="1002">
                        <c:v>1.002</c:v>
                      </c:pt>
                      <c:pt idx="1003">
                        <c:v>1.0029999999999999</c:v>
                      </c:pt>
                      <c:pt idx="1004">
                        <c:v>1.004</c:v>
                      </c:pt>
                      <c:pt idx="1005">
                        <c:v>1.0049999999999999</c:v>
                      </c:pt>
                      <c:pt idx="1006">
                        <c:v>1.006</c:v>
                      </c:pt>
                      <c:pt idx="1007">
                        <c:v>1.0069999999999999</c:v>
                      </c:pt>
                      <c:pt idx="1008">
                        <c:v>1.008</c:v>
                      </c:pt>
                      <c:pt idx="1009">
                        <c:v>1.0089999999999999</c:v>
                      </c:pt>
                      <c:pt idx="1010">
                        <c:v>1.01</c:v>
                      </c:pt>
                      <c:pt idx="1011">
                        <c:v>1.0109999999999999</c:v>
                      </c:pt>
                      <c:pt idx="1012">
                        <c:v>1.012</c:v>
                      </c:pt>
                      <c:pt idx="1013">
                        <c:v>1.0129999999999999</c:v>
                      </c:pt>
                      <c:pt idx="1014">
                        <c:v>1.014</c:v>
                      </c:pt>
                      <c:pt idx="1015">
                        <c:v>1.0149999999999999</c:v>
                      </c:pt>
                      <c:pt idx="1016">
                        <c:v>1.016</c:v>
                      </c:pt>
                      <c:pt idx="1017">
                        <c:v>1.0169999999999999</c:v>
                      </c:pt>
                      <c:pt idx="1018">
                        <c:v>1.018</c:v>
                      </c:pt>
                      <c:pt idx="1019">
                        <c:v>1.0189999999999999</c:v>
                      </c:pt>
                      <c:pt idx="1020">
                        <c:v>1.02</c:v>
                      </c:pt>
                      <c:pt idx="1021">
                        <c:v>1.0209999999999999</c:v>
                      </c:pt>
                      <c:pt idx="1022">
                        <c:v>1.022</c:v>
                      </c:pt>
                      <c:pt idx="1023">
                        <c:v>1.0229999999999999</c:v>
                      </c:pt>
                      <c:pt idx="1024">
                        <c:v>1.024</c:v>
                      </c:pt>
                      <c:pt idx="1025">
                        <c:v>1.0249999999999999</c:v>
                      </c:pt>
                      <c:pt idx="1026">
                        <c:v>1.026</c:v>
                      </c:pt>
                      <c:pt idx="1027">
                        <c:v>1.0269999999999999</c:v>
                      </c:pt>
                      <c:pt idx="1028">
                        <c:v>1.028</c:v>
                      </c:pt>
                      <c:pt idx="1029">
                        <c:v>1.0289999999999999</c:v>
                      </c:pt>
                      <c:pt idx="1030">
                        <c:v>1.03</c:v>
                      </c:pt>
                      <c:pt idx="1031">
                        <c:v>1.0309999999999999</c:v>
                      </c:pt>
                      <c:pt idx="1032">
                        <c:v>1.032</c:v>
                      </c:pt>
                      <c:pt idx="1033">
                        <c:v>1.0329999999999999</c:v>
                      </c:pt>
                      <c:pt idx="1034">
                        <c:v>1.034</c:v>
                      </c:pt>
                      <c:pt idx="1035">
                        <c:v>1.0349999999999999</c:v>
                      </c:pt>
                      <c:pt idx="1036">
                        <c:v>1.036</c:v>
                      </c:pt>
                      <c:pt idx="1037">
                        <c:v>1.0369999999999999</c:v>
                      </c:pt>
                      <c:pt idx="1038">
                        <c:v>1.038</c:v>
                      </c:pt>
                      <c:pt idx="1039">
                        <c:v>1.0389999999999999</c:v>
                      </c:pt>
                      <c:pt idx="1040">
                        <c:v>1.04</c:v>
                      </c:pt>
                      <c:pt idx="1041">
                        <c:v>1.0409999999999999</c:v>
                      </c:pt>
                      <c:pt idx="1042">
                        <c:v>1.042</c:v>
                      </c:pt>
                      <c:pt idx="1043">
                        <c:v>1.0429999999999999</c:v>
                      </c:pt>
                      <c:pt idx="1044">
                        <c:v>1.044</c:v>
                      </c:pt>
                      <c:pt idx="1045">
                        <c:v>1.0449999999999999</c:v>
                      </c:pt>
                      <c:pt idx="1046">
                        <c:v>1.046</c:v>
                      </c:pt>
                      <c:pt idx="1047">
                        <c:v>1.0469999999999999</c:v>
                      </c:pt>
                      <c:pt idx="1048">
                        <c:v>1.048</c:v>
                      </c:pt>
                      <c:pt idx="1049">
                        <c:v>1.0489999999999999</c:v>
                      </c:pt>
                      <c:pt idx="1050">
                        <c:v>1.05</c:v>
                      </c:pt>
                      <c:pt idx="1051">
                        <c:v>1.0509999999999999</c:v>
                      </c:pt>
                      <c:pt idx="1052">
                        <c:v>1.052</c:v>
                      </c:pt>
                      <c:pt idx="1053">
                        <c:v>1.0529999999999999</c:v>
                      </c:pt>
                      <c:pt idx="1054">
                        <c:v>1.054</c:v>
                      </c:pt>
                      <c:pt idx="1055">
                        <c:v>1.0549999999999999</c:v>
                      </c:pt>
                      <c:pt idx="1056">
                        <c:v>1.056</c:v>
                      </c:pt>
                      <c:pt idx="1057">
                        <c:v>1.0569999999999999</c:v>
                      </c:pt>
                      <c:pt idx="1058">
                        <c:v>1.0580000000000001</c:v>
                      </c:pt>
                      <c:pt idx="1059">
                        <c:v>1.0589999999999999</c:v>
                      </c:pt>
                      <c:pt idx="1060">
                        <c:v>1.06</c:v>
                      </c:pt>
                      <c:pt idx="1061">
                        <c:v>1.0609999999999999</c:v>
                      </c:pt>
                      <c:pt idx="1062">
                        <c:v>1.0620000000000001</c:v>
                      </c:pt>
                      <c:pt idx="1063">
                        <c:v>1.0629999999999999</c:v>
                      </c:pt>
                      <c:pt idx="1064">
                        <c:v>1.0640000000000001</c:v>
                      </c:pt>
                      <c:pt idx="1065">
                        <c:v>1.0649999999999999</c:v>
                      </c:pt>
                      <c:pt idx="1066">
                        <c:v>1.0660000000000001</c:v>
                      </c:pt>
                      <c:pt idx="1067">
                        <c:v>1.0669999999999999</c:v>
                      </c:pt>
                      <c:pt idx="1068">
                        <c:v>1.0680000000000001</c:v>
                      </c:pt>
                      <c:pt idx="1069">
                        <c:v>1.069</c:v>
                      </c:pt>
                      <c:pt idx="1070">
                        <c:v>1.07</c:v>
                      </c:pt>
                      <c:pt idx="1071">
                        <c:v>1.071</c:v>
                      </c:pt>
                      <c:pt idx="1072">
                        <c:v>1.0720000000000001</c:v>
                      </c:pt>
                      <c:pt idx="1073">
                        <c:v>1.073</c:v>
                      </c:pt>
                      <c:pt idx="1074">
                        <c:v>1.0740000000000001</c:v>
                      </c:pt>
                      <c:pt idx="1075">
                        <c:v>1.075</c:v>
                      </c:pt>
                      <c:pt idx="1076">
                        <c:v>1.0760000000000001</c:v>
                      </c:pt>
                      <c:pt idx="1077">
                        <c:v>1.077</c:v>
                      </c:pt>
                      <c:pt idx="1078">
                        <c:v>1.0780000000000001</c:v>
                      </c:pt>
                      <c:pt idx="1079">
                        <c:v>1.079</c:v>
                      </c:pt>
                      <c:pt idx="1080">
                        <c:v>1.08</c:v>
                      </c:pt>
                      <c:pt idx="1081">
                        <c:v>1.081</c:v>
                      </c:pt>
                      <c:pt idx="1082">
                        <c:v>1.0820000000000001</c:v>
                      </c:pt>
                      <c:pt idx="1083">
                        <c:v>1.083</c:v>
                      </c:pt>
                      <c:pt idx="1084">
                        <c:v>1.0840000000000001</c:v>
                      </c:pt>
                      <c:pt idx="1085">
                        <c:v>1.085</c:v>
                      </c:pt>
                      <c:pt idx="1086">
                        <c:v>1.0860000000000001</c:v>
                      </c:pt>
                      <c:pt idx="1087">
                        <c:v>1.087</c:v>
                      </c:pt>
                      <c:pt idx="1088">
                        <c:v>1.0880000000000001</c:v>
                      </c:pt>
                      <c:pt idx="1089">
                        <c:v>1.089</c:v>
                      </c:pt>
                      <c:pt idx="1090">
                        <c:v>1.0900000000000001</c:v>
                      </c:pt>
                      <c:pt idx="1091">
                        <c:v>1.091</c:v>
                      </c:pt>
                      <c:pt idx="1092">
                        <c:v>1.0920000000000001</c:v>
                      </c:pt>
                      <c:pt idx="1093">
                        <c:v>1.093</c:v>
                      </c:pt>
                      <c:pt idx="1094">
                        <c:v>1.0940000000000001</c:v>
                      </c:pt>
                      <c:pt idx="1095">
                        <c:v>1.095</c:v>
                      </c:pt>
                      <c:pt idx="1096">
                        <c:v>1.0960000000000001</c:v>
                      </c:pt>
                      <c:pt idx="1097">
                        <c:v>1.097</c:v>
                      </c:pt>
                      <c:pt idx="1098">
                        <c:v>1.0980000000000001</c:v>
                      </c:pt>
                      <c:pt idx="1099">
                        <c:v>1.099</c:v>
                      </c:pt>
                      <c:pt idx="1100">
                        <c:v>1.1000000000000001</c:v>
                      </c:pt>
                      <c:pt idx="1101">
                        <c:v>1.101</c:v>
                      </c:pt>
                      <c:pt idx="1102">
                        <c:v>1.1020000000000001</c:v>
                      </c:pt>
                      <c:pt idx="1103">
                        <c:v>1.103</c:v>
                      </c:pt>
                      <c:pt idx="1104">
                        <c:v>1.1040000000000001</c:v>
                      </c:pt>
                      <c:pt idx="1105">
                        <c:v>1.105</c:v>
                      </c:pt>
                      <c:pt idx="1106">
                        <c:v>1.1060000000000001</c:v>
                      </c:pt>
                      <c:pt idx="1107">
                        <c:v>1.107</c:v>
                      </c:pt>
                      <c:pt idx="1108">
                        <c:v>1.1080000000000001</c:v>
                      </c:pt>
                      <c:pt idx="1109">
                        <c:v>1.109</c:v>
                      </c:pt>
                      <c:pt idx="1110">
                        <c:v>1.1100000000000001</c:v>
                      </c:pt>
                      <c:pt idx="1111">
                        <c:v>1.111</c:v>
                      </c:pt>
                      <c:pt idx="1112">
                        <c:v>1.1120000000000001</c:v>
                      </c:pt>
                      <c:pt idx="1113">
                        <c:v>1.113</c:v>
                      </c:pt>
                      <c:pt idx="1114">
                        <c:v>1.1140000000000001</c:v>
                      </c:pt>
                      <c:pt idx="1115">
                        <c:v>1.115</c:v>
                      </c:pt>
                      <c:pt idx="1116">
                        <c:v>1.1160000000000001</c:v>
                      </c:pt>
                      <c:pt idx="1117">
                        <c:v>1.117</c:v>
                      </c:pt>
                      <c:pt idx="1118">
                        <c:v>1.1180000000000001</c:v>
                      </c:pt>
                      <c:pt idx="1119">
                        <c:v>1.119</c:v>
                      </c:pt>
                      <c:pt idx="1120">
                        <c:v>1.1200000000000001</c:v>
                      </c:pt>
                      <c:pt idx="1121">
                        <c:v>1.121</c:v>
                      </c:pt>
                      <c:pt idx="1122">
                        <c:v>1.1220000000000001</c:v>
                      </c:pt>
                      <c:pt idx="1123">
                        <c:v>1.123</c:v>
                      </c:pt>
                      <c:pt idx="1124">
                        <c:v>1.1240000000000001</c:v>
                      </c:pt>
                      <c:pt idx="1125">
                        <c:v>1.125</c:v>
                      </c:pt>
                      <c:pt idx="1126">
                        <c:v>1.1259999999999999</c:v>
                      </c:pt>
                      <c:pt idx="1127">
                        <c:v>1.127</c:v>
                      </c:pt>
                      <c:pt idx="1128">
                        <c:v>1.1279999999999999</c:v>
                      </c:pt>
                      <c:pt idx="1129">
                        <c:v>1.129</c:v>
                      </c:pt>
                      <c:pt idx="1130">
                        <c:v>1.1299999999999999</c:v>
                      </c:pt>
                      <c:pt idx="1131">
                        <c:v>1.131</c:v>
                      </c:pt>
                      <c:pt idx="1132">
                        <c:v>1.1319999999999999</c:v>
                      </c:pt>
                      <c:pt idx="1133">
                        <c:v>1.133</c:v>
                      </c:pt>
                      <c:pt idx="1134">
                        <c:v>1.1339999999999999</c:v>
                      </c:pt>
                      <c:pt idx="1135">
                        <c:v>1.135</c:v>
                      </c:pt>
                      <c:pt idx="1136">
                        <c:v>1.1359999999999999</c:v>
                      </c:pt>
                      <c:pt idx="1137">
                        <c:v>1.137</c:v>
                      </c:pt>
                      <c:pt idx="1138">
                        <c:v>1.1379999999999999</c:v>
                      </c:pt>
                      <c:pt idx="1139">
                        <c:v>1.139</c:v>
                      </c:pt>
                      <c:pt idx="1140">
                        <c:v>1.1399999999999999</c:v>
                      </c:pt>
                      <c:pt idx="1141">
                        <c:v>1.141</c:v>
                      </c:pt>
                      <c:pt idx="1142">
                        <c:v>1.1419999999999999</c:v>
                      </c:pt>
                      <c:pt idx="1143">
                        <c:v>1.143</c:v>
                      </c:pt>
                      <c:pt idx="1144">
                        <c:v>1.1439999999999999</c:v>
                      </c:pt>
                      <c:pt idx="1145">
                        <c:v>1.145</c:v>
                      </c:pt>
                      <c:pt idx="1146">
                        <c:v>1.1459999999999999</c:v>
                      </c:pt>
                      <c:pt idx="1147">
                        <c:v>1.147</c:v>
                      </c:pt>
                      <c:pt idx="1148">
                        <c:v>1.1479999999999999</c:v>
                      </c:pt>
                      <c:pt idx="1149">
                        <c:v>1.149</c:v>
                      </c:pt>
                      <c:pt idx="1150">
                        <c:v>1.1499999999999999</c:v>
                      </c:pt>
                      <c:pt idx="1151">
                        <c:v>1.151</c:v>
                      </c:pt>
                      <c:pt idx="1152">
                        <c:v>1.1519999999999999</c:v>
                      </c:pt>
                      <c:pt idx="1153">
                        <c:v>1.153</c:v>
                      </c:pt>
                      <c:pt idx="1154">
                        <c:v>1.1539999999999999</c:v>
                      </c:pt>
                      <c:pt idx="1155">
                        <c:v>1.155</c:v>
                      </c:pt>
                      <c:pt idx="1156">
                        <c:v>1.1559999999999999</c:v>
                      </c:pt>
                      <c:pt idx="1157">
                        <c:v>1.157</c:v>
                      </c:pt>
                      <c:pt idx="1158">
                        <c:v>1.1579999999999999</c:v>
                      </c:pt>
                      <c:pt idx="1159">
                        <c:v>1.159</c:v>
                      </c:pt>
                      <c:pt idx="1160">
                        <c:v>1.1599999999999999</c:v>
                      </c:pt>
                      <c:pt idx="1161">
                        <c:v>1.161</c:v>
                      </c:pt>
                      <c:pt idx="1162">
                        <c:v>1.1619999999999999</c:v>
                      </c:pt>
                      <c:pt idx="1163">
                        <c:v>1.163</c:v>
                      </c:pt>
                      <c:pt idx="1164">
                        <c:v>1.1639999999999999</c:v>
                      </c:pt>
                      <c:pt idx="1165">
                        <c:v>1.165</c:v>
                      </c:pt>
                      <c:pt idx="1166">
                        <c:v>1.1659999999999999</c:v>
                      </c:pt>
                      <c:pt idx="1167">
                        <c:v>1.167</c:v>
                      </c:pt>
                      <c:pt idx="1168">
                        <c:v>1.1679999999999999</c:v>
                      </c:pt>
                      <c:pt idx="1169">
                        <c:v>1.169</c:v>
                      </c:pt>
                      <c:pt idx="1170">
                        <c:v>1.17</c:v>
                      </c:pt>
                      <c:pt idx="1171">
                        <c:v>1.171</c:v>
                      </c:pt>
                      <c:pt idx="1172">
                        <c:v>1.1719999999999999</c:v>
                      </c:pt>
                      <c:pt idx="1173">
                        <c:v>1.173</c:v>
                      </c:pt>
                      <c:pt idx="1174">
                        <c:v>1.1739999999999999</c:v>
                      </c:pt>
                      <c:pt idx="1175">
                        <c:v>1.175</c:v>
                      </c:pt>
                      <c:pt idx="1176">
                        <c:v>1.1759999999999999</c:v>
                      </c:pt>
                      <c:pt idx="1177">
                        <c:v>1.177</c:v>
                      </c:pt>
                      <c:pt idx="1178">
                        <c:v>1.1779999999999999</c:v>
                      </c:pt>
                      <c:pt idx="1179">
                        <c:v>1.179</c:v>
                      </c:pt>
                      <c:pt idx="1180">
                        <c:v>1.18</c:v>
                      </c:pt>
                      <c:pt idx="1181">
                        <c:v>1.181</c:v>
                      </c:pt>
                      <c:pt idx="1182">
                        <c:v>1.1819999999999999</c:v>
                      </c:pt>
                      <c:pt idx="1183">
                        <c:v>1.1830000000000001</c:v>
                      </c:pt>
                      <c:pt idx="1184">
                        <c:v>1.1839999999999999</c:v>
                      </c:pt>
                      <c:pt idx="1185">
                        <c:v>1.1850000000000001</c:v>
                      </c:pt>
                      <c:pt idx="1186">
                        <c:v>1.1859999999999999</c:v>
                      </c:pt>
                      <c:pt idx="1187">
                        <c:v>1.1870000000000001</c:v>
                      </c:pt>
                      <c:pt idx="1188">
                        <c:v>1.1879999999999999</c:v>
                      </c:pt>
                      <c:pt idx="1189">
                        <c:v>1.1890000000000001</c:v>
                      </c:pt>
                      <c:pt idx="1190">
                        <c:v>1.19</c:v>
                      </c:pt>
                      <c:pt idx="1191">
                        <c:v>1.1910000000000001</c:v>
                      </c:pt>
                      <c:pt idx="1192">
                        <c:v>1.1919999999999999</c:v>
                      </c:pt>
                      <c:pt idx="1193">
                        <c:v>1.1930000000000001</c:v>
                      </c:pt>
                      <c:pt idx="1194">
                        <c:v>1.194</c:v>
                      </c:pt>
                      <c:pt idx="1195">
                        <c:v>1.1950000000000001</c:v>
                      </c:pt>
                      <c:pt idx="1196">
                        <c:v>1.196</c:v>
                      </c:pt>
                      <c:pt idx="1197">
                        <c:v>1.1970000000000001</c:v>
                      </c:pt>
                      <c:pt idx="1198">
                        <c:v>1.198</c:v>
                      </c:pt>
                      <c:pt idx="1199">
                        <c:v>1.1990000000000001</c:v>
                      </c:pt>
                      <c:pt idx="1200">
                        <c:v>1.2</c:v>
                      </c:pt>
                      <c:pt idx="1201">
                        <c:v>1.2010000000000001</c:v>
                      </c:pt>
                      <c:pt idx="1202">
                        <c:v>1.202</c:v>
                      </c:pt>
                      <c:pt idx="1203">
                        <c:v>1.2030000000000001</c:v>
                      </c:pt>
                      <c:pt idx="1204">
                        <c:v>1.204</c:v>
                      </c:pt>
                      <c:pt idx="1205">
                        <c:v>1.2050000000000001</c:v>
                      </c:pt>
                      <c:pt idx="1206">
                        <c:v>1.206</c:v>
                      </c:pt>
                      <c:pt idx="1207">
                        <c:v>1.2070000000000001</c:v>
                      </c:pt>
                      <c:pt idx="1208">
                        <c:v>1.208</c:v>
                      </c:pt>
                      <c:pt idx="1209">
                        <c:v>1.2090000000000001</c:v>
                      </c:pt>
                      <c:pt idx="1210">
                        <c:v>1.21</c:v>
                      </c:pt>
                      <c:pt idx="1211">
                        <c:v>1.2110000000000001</c:v>
                      </c:pt>
                      <c:pt idx="1212">
                        <c:v>1.212</c:v>
                      </c:pt>
                      <c:pt idx="1213">
                        <c:v>1.2130000000000001</c:v>
                      </c:pt>
                      <c:pt idx="1214">
                        <c:v>1.214</c:v>
                      </c:pt>
                      <c:pt idx="1215">
                        <c:v>1.2150000000000001</c:v>
                      </c:pt>
                      <c:pt idx="1216">
                        <c:v>1.216</c:v>
                      </c:pt>
                      <c:pt idx="1217">
                        <c:v>1.2170000000000001</c:v>
                      </c:pt>
                      <c:pt idx="1218">
                        <c:v>1.218</c:v>
                      </c:pt>
                      <c:pt idx="1219">
                        <c:v>1.2190000000000001</c:v>
                      </c:pt>
                      <c:pt idx="1220">
                        <c:v>1.22</c:v>
                      </c:pt>
                      <c:pt idx="1221">
                        <c:v>1.2210000000000001</c:v>
                      </c:pt>
                      <c:pt idx="1222">
                        <c:v>1.222</c:v>
                      </c:pt>
                      <c:pt idx="1223">
                        <c:v>1.2230000000000001</c:v>
                      </c:pt>
                      <c:pt idx="1224">
                        <c:v>1.224</c:v>
                      </c:pt>
                      <c:pt idx="1225">
                        <c:v>1.2250000000000001</c:v>
                      </c:pt>
                      <c:pt idx="1226">
                        <c:v>1.226</c:v>
                      </c:pt>
                      <c:pt idx="1227">
                        <c:v>1.2270000000000001</c:v>
                      </c:pt>
                      <c:pt idx="1228">
                        <c:v>1.228</c:v>
                      </c:pt>
                      <c:pt idx="1229">
                        <c:v>1.2290000000000001</c:v>
                      </c:pt>
                      <c:pt idx="1230">
                        <c:v>1.23</c:v>
                      </c:pt>
                      <c:pt idx="1231">
                        <c:v>1.2310000000000001</c:v>
                      </c:pt>
                      <c:pt idx="1232">
                        <c:v>1.232</c:v>
                      </c:pt>
                      <c:pt idx="1233">
                        <c:v>1.2330000000000001</c:v>
                      </c:pt>
                      <c:pt idx="1234">
                        <c:v>1.234</c:v>
                      </c:pt>
                      <c:pt idx="1235">
                        <c:v>1.2350000000000001</c:v>
                      </c:pt>
                      <c:pt idx="1236">
                        <c:v>1.236</c:v>
                      </c:pt>
                      <c:pt idx="1237">
                        <c:v>1.2370000000000001</c:v>
                      </c:pt>
                      <c:pt idx="1238">
                        <c:v>1.238</c:v>
                      </c:pt>
                      <c:pt idx="1239">
                        <c:v>1.2390000000000001</c:v>
                      </c:pt>
                      <c:pt idx="1240">
                        <c:v>1.24</c:v>
                      </c:pt>
                      <c:pt idx="1241">
                        <c:v>1.2410000000000001</c:v>
                      </c:pt>
                      <c:pt idx="1242">
                        <c:v>1.242</c:v>
                      </c:pt>
                      <c:pt idx="1243">
                        <c:v>1.2430000000000001</c:v>
                      </c:pt>
                      <c:pt idx="1244">
                        <c:v>1.244</c:v>
                      </c:pt>
                      <c:pt idx="1245">
                        <c:v>1.2450000000000001</c:v>
                      </c:pt>
                      <c:pt idx="1246">
                        <c:v>1.246</c:v>
                      </c:pt>
                      <c:pt idx="1247">
                        <c:v>1.2470000000000001</c:v>
                      </c:pt>
                      <c:pt idx="1248">
                        <c:v>1.248</c:v>
                      </c:pt>
                      <c:pt idx="1249">
                        <c:v>1.2490000000000001</c:v>
                      </c:pt>
                      <c:pt idx="1250">
                        <c:v>1.25</c:v>
                      </c:pt>
                      <c:pt idx="1251">
                        <c:v>1.2509999999999999</c:v>
                      </c:pt>
                      <c:pt idx="1252">
                        <c:v>1.252</c:v>
                      </c:pt>
                      <c:pt idx="1253">
                        <c:v>1.2529999999999999</c:v>
                      </c:pt>
                      <c:pt idx="1254">
                        <c:v>1.254</c:v>
                      </c:pt>
                      <c:pt idx="1255">
                        <c:v>1.2549999999999999</c:v>
                      </c:pt>
                      <c:pt idx="1256">
                        <c:v>1.256</c:v>
                      </c:pt>
                      <c:pt idx="1257">
                        <c:v>1.2569999999999999</c:v>
                      </c:pt>
                      <c:pt idx="1258">
                        <c:v>1.258</c:v>
                      </c:pt>
                      <c:pt idx="1259">
                        <c:v>1.2589999999999999</c:v>
                      </c:pt>
                      <c:pt idx="1260">
                        <c:v>1.26</c:v>
                      </c:pt>
                      <c:pt idx="1261">
                        <c:v>1.2609999999999999</c:v>
                      </c:pt>
                      <c:pt idx="1262">
                        <c:v>1.262</c:v>
                      </c:pt>
                      <c:pt idx="1263">
                        <c:v>1.2629999999999999</c:v>
                      </c:pt>
                      <c:pt idx="1264">
                        <c:v>1.264</c:v>
                      </c:pt>
                      <c:pt idx="1265">
                        <c:v>1.2649999999999999</c:v>
                      </c:pt>
                      <c:pt idx="1266">
                        <c:v>1.266</c:v>
                      </c:pt>
                      <c:pt idx="1267">
                        <c:v>1.2669999999999999</c:v>
                      </c:pt>
                      <c:pt idx="1268">
                        <c:v>1.268</c:v>
                      </c:pt>
                      <c:pt idx="1269">
                        <c:v>1.2689999999999999</c:v>
                      </c:pt>
                      <c:pt idx="1270">
                        <c:v>1.27</c:v>
                      </c:pt>
                      <c:pt idx="1271">
                        <c:v>1.2709999999999999</c:v>
                      </c:pt>
                      <c:pt idx="1272">
                        <c:v>1.272</c:v>
                      </c:pt>
                      <c:pt idx="1273">
                        <c:v>1.2729999999999999</c:v>
                      </c:pt>
                      <c:pt idx="1274">
                        <c:v>1.274</c:v>
                      </c:pt>
                      <c:pt idx="1275">
                        <c:v>1.2749999999999999</c:v>
                      </c:pt>
                      <c:pt idx="1276">
                        <c:v>1.276</c:v>
                      </c:pt>
                      <c:pt idx="1277">
                        <c:v>1.2769999999999999</c:v>
                      </c:pt>
                      <c:pt idx="1278">
                        <c:v>1.278</c:v>
                      </c:pt>
                      <c:pt idx="1279">
                        <c:v>1.2789999999999999</c:v>
                      </c:pt>
                      <c:pt idx="1280">
                        <c:v>1.28</c:v>
                      </c:pt>
                      <c:pt idx="1281">
                        <c:v>1.2809999999999999</c:v>
                      </c:pt>
                      <c:pt idx="1282">
                        <c:v>1.282</c:v>
                      </c:pt>
                      <c:pt idx="1283">
                        <c:v>1.2829999999999999</c:v>
                      </c:pt>
                      <c:pt idx="1284">
                        <c:v>1.284</c:v>
                      </c:pt>
                      <c:pt idx="1285">
                        <c:v>1.2849999999999999</c:v>
                      </c:pt>
                      <c:pt idx="1286">
                        <c:v>1.286</c:v>
                      </c:pt>
                      <c:pt idx="1287">
                        <c:v>1.2869999999999999</c:v>
                      </c:pt>
                      <c:pt idx="1288">
                        <c:v>1.288</c:v>
                      </c:pt>
                      <c:pt idx="1289">
                        <c:v>1.2889999999999999</c:v>
                      </c:pt>
                      <c:pt idx="1290">
                        <c:v>1.29</c:v>
                      </c:pt>
                      <c:pt idx="1291">
                        <c:v>1.2909999999999999</c:v>
                      </c:pt>
                      <c:pt idx="1292">
                        <c:v>1.292</c:v>
                      </c:pt>
                      <c:pt idx="1293">
                        <c:v>1.2929999999999999</c:v>
                      </c:pt>
                      <c:pt idx="1294">
                        <c:v>1.294</c:v>
                      </c:pt>
                      <c:pt idx="1295">
                        <c:v>1.2949999999999999</c:v>
                      </c:pt>
                      <c:pt idx="1296">
                        <c:v>1.296</c:v>
                      </c:pt>
                      <c:pt idx="1297">
                        <c:v>1.2969999999999999</c:v>
                      </c:pt>
                      <c:pt idx="1298">
                        <c:v>1.298</c:v>
                      </c:pt>
                      <c:pt idx="1299">
                        <c:v>1.2989999999999999</c:v>
                      </c:pt>
                      <c:pt idx="1300">
                        <c:v>1.3</c:v>
                      </c:pt>
                      <c:pt idx="1301">
                        <c:v>1.3009999999999999</c:v>
                      </c:pt>
                      <c:pt idx="1302">
                        <c:v>1.302</c:v>
                      </c:pt>
                      <c:pt idx="1303">
                        <c:v>1.3029999999999999</c:v>
                      </c:pt>
                      <c:pt idx="1304">
                        <c:v>1.304</c:v>
                      </c:pt>
                      <c:pt idx="1305">
                        <c:v>1.3049999999999999</c:v>
                      </c:pt>
                      <c:pt idx="1306">
                        <c:v>1.306</c:v>
                      </c:pt>
                      <c:pt idx="1307">
                        <c:v>1.3069999999999999</c:v>
                      </c:pt>
                      <c:pt idx="1308">
                        <c:v>1.3080000000000001</c:v>
                      </c:pt>
                      <c:pt idx="1309">
                        <c:v>1.3089999999999999</c:v>
                      </c:pt>
                      <c:pt idx="1310">
                        <c:v>1.31</c:v>
                      </c:pt>
                      <c:pt idx="1311">
                        <c:v>1.3109999999999999</c:v>
                      </c:pt>
                      <c:pt idx="1312">
                        <c:v>1.3120000000000001</c:v>
                      </c:pt>
                      <c:pt idx="1313">
                        <c:v>1.3129999999999999</c:v>
                      </c:pt>
                      <c:pt idx="1314">
                        <c:v>1.3140000000000001</c:v>
                      </c:pt>
                      <c:pt idx="1315">
                        <c:v>1.3149999999999999</c:v>
                      </c:pt>
                      <c:pt idx="1316">
                        <c:v>1.3160000000000001</c:v>
                      </c:pt>
                      <c:pt idx="1317">
                        <c:v>1.3169999999999999</c:v>
                      </c:pt>
                      <c:pt idx="1318">
                        <c:v>1.3180000000000001</c:v>
                      </c:pt>
                      <c:pt idx="1319">
                        <c:v>1.319</c:v>
                      </c:pt>
                      <c:pt idx="1320">
                        <c:v>1.32</c:v>
                      </c:pt>
                      <c:pt idx="1321">
                        <c:v>1.321</c:v>
                      </c:pt>
                      <c:pt idx="1322">
                        <c:v>1.3220000000000001</c:v>
                      </c:pt>
                      <c:pt idx="1323">
                        <c:v>1.323</c:v>
                      </c:pt>
                      <c:pt idx="1324">
                        <c:v>1.3240000000000001</c:v>
                      </c:pt>
                      <c:pt idx="1325">
                        <c:v>1.325</c:v>
                      </c:pt>
                      <c:pt idx="1326">
                        <c:v>1.3260000000000001</c:v>
                      </c:pt>
                      <c:pt idx="1327">
                        <c:v>1.327</c:v>
                      </c:pt>
                      <c:pt idx="1328">
                        <c:v>1.3280000000000001</c:v>
                      </c:pt>
                      <c:pt idx="1329">
                        <c:v>1.329</c:v>
                      </c:pt>
                      <c:pt idx="1330">
                        <c:v>1.33</c:v>
                      </c:pt>
                      <c:pt idx="1331">
                        <c:v>1.331</c:v>
                      </c:pt>
                      <c:pt idx="1332">
                        <c:v>1.3320000000000001</c:v>
                      </c:pt>
                      <c:pt idx="1333">
                        <c:v>1.333</c:v>
                      </c:pt>
                      <c:pt idx="1334">
                        <c:v>1.3340000000000001</c:v>
                      </c:pt>
                      <c:pt idx="1335">
                        <c:v>1.335</c:v>
                      </c:pt>
                      <c:pt idx="1336">
                        <c:v>1.3360000000000001</c:v>
                      </c:pt>
                      <c:pt idx="1337">
                        <c:v>1.337</c:v>
                      </c:pt>
                      <c:pt idx="1338">
                        <c:v>1.3380000000000001</c:v>
                      </c:pt>
                      <c:pt idx="1339">
                        <c:v>1.339</c:v>
                      </c:pt>
                      <c:pt idx="1340">
                        <c:v>1.34</c:v>
                      </c:pt>
                      <c:pt idx="1341">
                        <c:v>1.341</c:v>
                      </c:pt>
                      <c:pt idx="1342">
                        <c:v>1.3420000000000001</c:v>
                      </c:pt>
                      <c:pt idx="1343">
                        <c:v>1.343</c:v>
                      </c:pt>
                      <c:pt idx="1344">
                        <c:v>1.3440000000000001</c:v>
                      </c:pt>
                      <c:pt idx="1345">
                        <c:v>1.345</c:v>
                      </c:pt>
                      <c:pt idx="1346">
                        <c:v>1.3460000000000001</c:v>
                      </c:pt>
                      <c:pt idx="1347">
                        <c:v>1.347</c:v>
                      </c:pt>
                      <c:pt idx="1348">
                        <c:v>1.3480000000000001</c:v>
                      </c:pt>
                      <c:pt idx="1349">
                        <c:v>1.349</c:v>
                      </c:pt>
                      <c:pt idx="1350">
                        <c:v>1.35</c:v>
                      </c:pt>
                      <c:pt idx="1351">
                        <c:v>1.351</c:v>
                      </c:pt>
                      <c:pt idx="1352">
                        <c:v>1.3520000000000001</c:v>
                      </c:pt>
                      <c:pt idx="1353">
                        <c:v>1.353</c:v>
                      </c:pt>
                      <c:pt idx="1354">
                        <c:v>1.3540000000000001</c:v>
                      </c:pt>
                      <c:pt idx="1355">
                        <c:v>1.355</c:v>
                      </c:pt>
                      <c:pt idx="1356">
                        <c:v>1.3560000000000001</c:v>
                      </c:pt>
                      <c:pt idx="1357">
                        <c:v>1.357</c:v>
                      </c:pt>
                      <c:pt idx="1358">
                        <c:v>1.3580000000000001</c:v>
                      </c:pt>
                      <c:pt idx="1359">
                        <c:v>1.359</c:v>
                      </c:pt>
                      <c:pt idx="1360">
                        <c:v>1.36</c:v>
                      </c:pt>
                      <c:pt idx="1361">
                        <c:v>1.361</c:v>
                      </c:pt>
                      <c:pt idx="1362">
                        <c:v>1.3620000000000001</c:v>
                      </c:pt>
                      <c:pt idx="1363">
                        <c:v>1.363</c:v>
                      </c:pt>
                      <c:pt idx="1364">
                        <c:v>1.3640000000000001</c:v>
                      </c:pt>
                      <c:pt idx="1365">
                        <c:v>1.365</c:v>
                      </c:pt>
                      <c:pt idx="1366">
                        <c:v>1.3660000000000001</c:v>
                      </c:pt>
                      <c:pt idx="1367">
                        <c:v>1.367</c:v>
                      </c:pt>
                      <c:pt idx="1368">
                        <c:v>1.3680000000000001</c:v>
                      </c:pt>
                      <c:pt idx="1369">
                        <c:v>1.369</c:v>
                      </c:pt>
                      <c:pt idx="1370">
                        <c:v>1.37</c:v>
                      </c:pt>
                      <c:pt idx="1371">
                        <c:v>1.371</c:v>
                      </c:pt>
                      <c:pt idx="1372">
                        <c:v>1.3720000000000001</c:v>
                      </c:pt>
                      <c:pt idx="1373">
                        <c:v>1.373</c:v>
                      </c:pt>
                      <c:pt idx="1374">
                        <c:v>1.3740000000000001</c:v>
                      </c:pt>
                      <c:pt idx="1375">
                        <c:v>1.375</c:v>
                      </c:pt>
                      <c:pt idx="1376">
                        <c:v>1.3759999999999999</c:v>
                      </c:pt>
                      <c:pt idx="1377">
                        <c:v>1.377</c:v>
                      </c:pt>
                      <c:pt idx="1378">
                        <c:v>1.3779999999999999</c:v>
                      </c:pt>
                      <c:pt idx="1379">
                        <c:v>1.379</c:v>
                      </c:pt>
                      <c:pt idx="1380">
                        <c:v>1.38</c:v>
                      </c:pt>
                      <c:pt idx="1381">
                        <c:v>1.381</c:v>
                      </c:pt>
                      <c:pt idx="1382">
                        <c:v>1.3819999999999999</c:v>
                      </c:pt>
                      <c:pt idx="1383">
                        <c:v>1.383</c:v>
                      </c:pt>
                      <c:pt idx="1384">
                        <c:v>1.3839999999999999</c:v>
                      </c:pt>
                      <c:pt idx="1385">
                        <c:v>1.385</c:v>
                      </c:pt>
                      <c:pt idx="1386">
                        <c:v>1.3859999999999999</c:v>
                      </c:pt>
                      <c:pt idx="1387">
                        <c:v>1.387</c:v>
                      </c:pt>
                      <c:pt idx="1388">
                        <c:v>1.3879999999999999</c:v>
                      </c:pt>
                      <c:pt idx="1389">
                        <c:v>1.389</c:v>
                      </c:pt>
                      <c:pt idx="1390">
                        <c:v>1.39</c:v>
                      </c:pt>
                      <c:pt idx="1391">
                        <c:v>1.391</c:v>
                      </c:pt>
                      <c:pt idx="1392">
                        <c:v>1.3919999999999999</c:v>
                      </c:pt>
                      <c:pt idx="1393">
                        <c:v>1.393</c:v>
                      </c:pt>
                      <c:pt idx="1394">
                        <c:v>1.3939999999999999</c:v>
                      </c:pt>
                      <c:pt idx="1395">
                        <c:v>1.395</c:v>
                      </c:pt>
                      <c:pt idx="1396">
                        <c:v>1.3959999999999999</c:v>
                      </c:pt>
                      <c:pt idx="1397">
                        <c:v>1.397</c:v>
                      </c:pt>
                      <c:pt idx="1398">
                        <c:v>1.3979999999999999</c:v>
                      </c:pt>
                      <c:pt idx="1399">
                        <c:v>1.399</c:v>
                      </c:pt>
                      <c:pt idx="1400">
                        <c:v>1.4</c:v>
                      </c:pt>
                      <c:pt idx="1401">
                        <c:v>1.401</c:v>
                      </c:pt>
                      <c:pt idx="1402">
                        <c:v>1.4019999999999999</c:v>
                      </c:pt>
                      <c:pt idx="1403">
                        <c:v>1.403</c:v>
                      </c:pt>
                      <c:pt idx="1404">
                        <c:v>1.4039999999999999</c:v>
                      </c:pt>
                      <c:pt idx="1405">
                        <c:v>1.405</c:v>
                      </c:pt>
                      <c:pt idx="1406">
                        <c:v>1.4059999999999999</c:v>
                      </c:pt>
                      <c:pt idx="1407">
                        <c:v>1.407</c:v>
                      </c:pt>
                      <c:pt idx="1408">
                        <c:v>1.4079999999999999</c:v>
                      </c:pt>
                      <c:pt idx="1409">
                        <c:v>1.409</c:v>
                      </c:pt>
                      <c:pt idx="1410">
                        <c:v>1.41</c:v>
                      </c:pt>
                      <c:pt idx="1411">
                        <c:v>1.411</c:v>
                      </c:pt>
                      <c:pt idx="1412">
                        <c:v>1.4119999999999999</c:v>
                      </c:pt>
                      <c:pt idx="1413">
                        <c:v>1.413</c:v>
                      </c:pt>
                      <c:pt idx="1414">
                        <c:v>1.4139999999999999</c:v>
                      </c:pt>
                      <c:pt idx="1415">
                        <c:v>1.415</c:v>
                      </c:pt>
                      <c:pt idx="1416">
                        <c:v>1.4159999999999999</c:v>
                      </c:pt>
                      <c:pt idx="1417">
                        <c:v>1.417</c:v>
                      </c:pt>
                      <c:pt idx="1418">
                        <c:v>1.4179999999999999</c:v>
                      </c:pt>
                      <c:pt idx="1419">
                        <c:v>1.419</c:v>
                      </c:pt>
                      <c:pt idx="1420">
                        <c:v>1.42</c:v>
                      </c:pt>
                      <c:pt idx="1421">
                        <c:v>1.421</c:v>
                      </c:pt>
                      <c:pt idx="1422">
                        <c:v>1.4219999999999999</c:v>
                      </c:pt>
                      <c:pt idx="1423">
                        <c:v>1.423</c:v>
                      </c:pt>
                      <c:pt idx="1424">
                        <c:v>1.4239999999999999</c:v>
                      </c:pt>
                      <c:pt idx="1425">
                        <c:v>1.425</c:v>
                      </c:pt>
                      <c:pt idx="1426">
                        <c:v>1.4259999999999999</c:v>
                      </c:pt>
                      <c:pt idx="1427">
                        <c:v>1.427</c:v>
                      </c:pt>
                      <c:pt idx="1428">
                        <c:v>1.4279999999999999</c:v>
                      </c:pt>
                      <c:pt idx="1429">
                        <c:v>1.429</c:v>
                      </c:pt>
                      <c:pt idx="1430">
                        <c:v>1.43</c:v>
                      </c:pt>
                      <c:pt idx="1431">
                        <c:v>1.431</c:v>
                      </c:pt>
                      <c:pt idx="1432">
                        <c:v>1.4319999999999999</c:v>
                      </c:pt>
                      <c:pt idx="1433">
                        <c:v>1.4330000000000001</c:v>
                      </c:pt>
                      <c:pt idx="1434">
                        <c:v>1.4339999999999999</c:v>
                      </c:pt>
                      <c:pt idx="1435">
                        <c:v>1.4350000000000001</c:v>
                      </c:pt>
                      <c:pt idx="1436">
                        <c:v>1.4359999999999999</c:v>
                      </c:pt>
                      <c:pt idx="1437">
                        <c:v>1.4370000000000001</c:v>
                      </c:pt>
                      <c:pt idx="1438">
                        <c:v>1.4379999999999999</c:v>
                      </c:pt>
                      <c:pt idx="1439">
                        <c:v>1.4390000000000001</c:v>
                      </c:pt>
                      <c:pt idx="1440">
                        <c:v>1.44</c:v>
                      </c:pt>
                      <c:pt idx="1441">
                        <c:v>1.4410000000000001</c:v>
                      </c:pt>
                      <c:pt idx="1442">
                        <c:v>1.4419999999999999</c:v>
                      </c:pt>
                      <c:pt idx="1443">
                        <c:v>1.4430000000000001</c:v>
                      </c:pt>
                      <c:pt idx="1444">
                        <c:v>1.444</c:v>
                      </c:pt>
                      <c:pt idx="1445">
                        <c:v>1.4450000000000001</c:v>
                      </c:pt>
                      <c:pt idx="1446">
                        <c:v>1.446</c:v>
                      </c:pt>
                      <c:pt idx="1447">
                        <c:v>1.4470000000000001</c:v>
                      </c:pt>
                      <c:pt idx="1448">
                        <c:v>1.448</c:v>
                      </c:pt>
                      <c:pt idx="1449">
                        <c:v>1.4490000000000001</c:v>
                      </c:pt>
                      <c:pt idx="1450">
                        <c:v>1.45</c:v>
                      </c:pt>
                      <c:pt idx="1451">
                        <c:v>1.4510000000000001</c:v>
                      </c:pt>
                      <c:pt idx="1452">
                        <c:v>1.452</c:v>
                      </c:pt>
                      <c:pt idx="1453">
                        <c:v>1.4530000000000001</c:v>
                      </c:pt>
                      <c:pt idx="1454">
                        <c:v>1.454</c:v>
                      </c:pt>
                      <c:pt idx="1455">
                        <c:v>1.4550000000000001</c:v>
                      </c:pt>
                      <c:pt idx="1456">
                        <c:v>1.456</c:v>
                      </c:pt>
                      <c:pt idx="1457">
                        <c:v>1.4570000000000001</c:v>
                      </c:pt>
                      <c:pt idx="1458">
                        <c:v>1.458</c:v>
                      </c:pt>
                      <c:pt idx="1459">
                        <c:v>1.4590000000000001</c:v>
                      </c:pt>
                      <c:pt idx="1460">
                        <c:v>1.46</c:v>
                      </c:pt>
                      <c:pt idx="1461">
                        <c:v>1.4610000000000001</c:v>
                      </c:pt>
                      <c:pt idx="1462">
                        <c:v>1.462</c:v>
                      </c:pt>
                      <c:pt idx="1463">
                        <c:v>1.4630000000000001</c:v>
                      </c:pt>
                      <c:pt idx="1464">
                        <c:v>1.464</c:v>
                      </c:pt>
                      <c:pt idx="1465">
                        <c:v>1.4650000000000001</c:v>
                      </c:pt>
                      <c:pt idx="1466">
                        <c:v>1.466</c:v>
                      </c:pt>
                      <c:pt idx="1467">
                        <c:v>1.4670000000000001</c:v>
                      </c:pt>
                      <c:pt idx="1468">
                        <c:v>1.468</c:v>
                      </c:pt>
                      <c:pt idx="1469">
                        <c:v>1.4690000000000001</c:v>
                      </c:pt>
                      <c:pt idx="1470">
                        <c:v>1.47</c:v>
                      </c:pt>
                      <c:pt idx="1471">
                        <c:v>1.4710000000000001</c:v>
                      </c:pt>
                      <c:pt idx="1472">
                        <c:v>1.472</c:v>
                      </c:pt>
                      <c:pt idx="1473">
                        <c:v>1.4730000000000001</c:v>
                      </c:pt>
                      <c:pt idx="1474">
                        <c:v>1.474</c:v>
                      </c:pt>
                      <c:pt idx="1475">
                        <c:v>1.4750000000000001</c:v>
                      </c:pt>
                      <c:pt idx="1476">
                        <c:v>1.476</c:v>
                      </c:pt>
                      <c:pt idx="1477">
                        <c:v>1.4770000000000001</c:v>
                      </c:pt>
                      <c:pt idx="1478">
                        <c:v>1.478</c:v>
                      </c:pt>
                      <c:pt idx="1479">
                        <c:v>1.4790000000000001</c:v>
                      </c:pt>
                      <c:pt idx="1480">
                        <c:v>1.48</c:v>
                      </c:pt>
                      <c:pt idx="1481">
                        <c:v>1.4810000000000001</c:v>
                      </c:pt>
                      <c:pt idx="1482">
                        <c:v>1.482</c:v>
                      </c:pt>
                      <c:pt idx="1483">
                        <c:v>1.4830000000000001</c:v>
                      </c:pt>
                      <c:pt idx="1484">
                        <c:v>1.484</c:v>
                      </c:pt>
                      <c:pt idx="1485">
                        <c:v>1.4850000000000001</c:v>
                      </c:pt>
                      <c:pt idx="1486">
                        <c:v>1.486</c:v>
                      </c:pt>
                      <c:pt idx="1487">
                        <c:v>1.4870000000000001</c:v>
                      </c:pt>
                      <c:pt idx="1488">
                        <c:v>1.488</c:v>
                      </c:pt>
                      <c:pt idx="1489">
                        <c:v>1.4890000000000001</c:v>
                      </c:pt>
                      <c:pt idx="1490">
                        <c:v>1.49</c:v>
                      </c:pt>
                      <c:pt idx="1491">
                        <c:v>1.4910000000000001</c:v>
                      </c:pt>
                      <c:pt idx="1492">
                        <c:v>1.492</c:v>
                      </c:pt>
                      <c:pt idx="1493">
                        <c:v>1.4930000000000001</c:v>
                      </c:pt>
                      <c:pt idx="1494">
                        <c:v>1.494</c:v>
                      </c:pt>
                      <c:pt idx="1495">
                        <c:v>1.4950000000000001</c:v>
                      </c:pt>
                      <c:pt idx="1496">
                        <c:v>1.496</c:v>
                      </c:pt>
                      <c:pt idx="1497">
                        <c:v>1.4970000000000001</c:v>
                      </c:pt>
                      <c:pt idx="1498">
                        <c:v>1.498</c:v>
                      </c:pt>
                      <c:pt idx="1499">
                        <c:v>1.4990000000000001</c:v>
                      </c:pt>
                      <c:pt idx="1500">
                        <c:v>1.5</c:v>
                      </c:pt>
                      <c:pt idx="1501">
                        <c:v>1.5009999999999999</c:v>
                      </c:pt>
                      <c:pt idx="1502">
                        <c:v>1.502</c:v>
                      </c:pt>
                      <c:pt idx="1503">
                        <c:v>1.5029999999999999</c:v>
                      </c:pt>
                      <c:pt idx="1504">
                        <c:v>1.504</c:v>
                      </c:pt>
                      <c:pt idx="1505">
                        <c:v>1.5049999999999999</c:v>
                      </c:pt>
                      <c:pt idx="1506">
                        <c:v>1.506</c:v>
                      </c:pt>
                      <c:pt idx="1507">
                        <c:v>1.5069999999999999</c:v>
                      </c:pt>
                      <c:pt idx="1508">
                        <c:v>1.508</c:v>
                      </c:pt>
                      <c:pt idx="1509">
                        <c:v>1.5089999999999999</c:v>
                      </c:pt>
                      <c:pt idx="1510">
                        <c:v>1.51</c:v>
                      </c:pt>
                      <c:pt idx="1511">
                        <c:v>1.5109999999999999</c:v>
                      </c:pt>
                      <c:pt idx="1512">
                        <c:v>1.512</c:v>
                      </c:pt>
                      <c:pt idx="1513">
                        <c:v>1.5129999999999999</c:v>
                      </c:pt>
                      <c:pt idx="1514">
                        <c:v>1.514</c:v>
                      </c:pt>
                      <c:pt idx="1515">
                        <c:v>1.5149999999999999</c:v>
                      </c:pt>
                      <c:pt idx="1516">
                        <c:v>1.516</c:v>
                      </c:pt>
                      <c:pt idx="1517">
                        <c:v>1.5169999999999999</c:v>
                      </c:pt>
                      <c:pt idx="1518">
                        <c:v>1.518</c:v>
                      </c:pt>
                      <c:pt idx="1519">
                        <c:v>1.5189999999999999</c:v>
                      </c:pt>
                      <c:pt idx="1520">
                        <c:v>1.52</c:v>
                      </c:pt>
                      <c:pt idx="1521">
                        <c:v>1.5209999999999999</c:v>
                      </c:pt>
                      <c:pt idx="1522">
                        <c:v>1.522</c:v>
                      </c:pt>
                      <c:pt idx="1523">
                        <c:v>1.5229999999999999</c:v>
                      </c:pt>
                      <c:pt idx="1524">
                        <c:v>1.524</c:v>
                      </c:pt>
                      <c:pt idx="1525">
                        <c:v>1.5249999999999999</c:v>
                      </c:pt>
                      <c:pt idx="1526">
                        <c:v>1.526</c:v>
                      </c:pt>
                      <c:pt idx="1527">
                        <c:v>1.5269999999999999</c:v>
                      </c:pt>
                      <c:pt idx="1528">
                        <c:v>1.528</c:v>
                      </c:pt>
                      <c:pt idx="1529">
                        <c:v>1.5289999999999999</c:v>
                      </c:pt>
                      <c:pt idx="1530">
                        <c:v>1.53</c:v>
                      </c:pt>
                      <c:pt idx="1531">
                        <c:v>1.5309999999999999</c:v>
                      </c:pt>
                      <c:pt idx="1532">
                        <c:v>1.532</c:v>
                      </c:pt>
                      <c:pt idx="1533">
                        <c:v>1.5329999999999999</c:v>
                      </c:pt>
                      <c:pt idx="1534">
                        <c:v>1.534</c:v>
                      </c:pt>
                      <c:pt idx="1535">
                        <c:v>1.5349999999999999</c:v>
                      </c:pt>
                      <c:pt idx="1536">
                        <c:v>1.536</c:v>
                      </c:pt>
                      <c:pt idx="1537">
                        <c:v>1.5369999999999999</c:v>
                      </c:pt>
                      <c:pt idx="1538">
                        <c:v>1.538</c:v>
                      </c:pt>
                      <c:pt idx="1539">
                        <c:v>1.5389999999999999</c:v>
                      </c:pt>
                      <c:pt idx="1540">
                        <c:v>1.54</c:v>
                      </c:pt>
                      <c:pt idx="1541">
                        <c:v>1.5409999999999999</c:v>
                      </c:pt>
                      <c:pt idx="1542">
                        <c:v>1.542</c:v>
                      </c:pt>
                      <c:pt idx="1543">
                        <c:v>1.5429999999999999</c:v>
                      </c:pt>
                      <c:pt idx="1544">
                        <c:v>1.544</c:v>
                      </c:pt>
                      <c:pt idx="1545">
                        <c:v>1.5449999999999999</c:v>
                      </c:pt>
                      <c:pt idx="1546">
                        <c:v>1.546</c:v>
                      </c:pt>
                      <c:pt idx="1547">
                        <c:v>1.5469999999999999</c:v>
                      </c:pt>
                      <c:pt idx="1548">
                        <c:v>1.548</c:v>
                      </c:pt>
                      <c:pt idx="1549">
                        <c:v>1.5489999999999999</c:v>
                      </c:pt>
                      <c:pt idx="1550">
                        <c:v>1.55</c:v>
                      </c:pt>
                      <c:pt idx="1551">
                        <c:v>1.5509999999999999</c:v>
                      </c:pt>
                      <c:pt idx="1552">
                        <c:v>1.552</c:v>
                      </c:pt>
                      <c:pt idx="1553">
                        <c:v>1.5529999999999999</c:v>
                      </c:pt>
                      <c:pt idx="1554">
                        <c:v>1.554</c:v>
                      </c:pt>
                      <c:pt idx="1555">
                        <c:v>1.5549999999999999</c:v>
                      </c:pt>
                      <c:pt idx="1556">
                        <c:v>1.556</c:v>
                      </c:pt>
                      <c:pt idx="1557">
                        <c:v>1.5569999999999999</c:v>
                      </c:pt>
                      <c:pt idx="1558">
                        <c:v>1.5580000000000001</c:v>
                      </c:pt>
                      <c:pt idx="1559">
                        <c:v>1.5589999999999999</c:v>
                      </c:pt>
                      <c:pt idx="1560">
                        <c:v>1.56</c:v>
                      </c:pt>
                      <c:pt idx="1561">
                        <c:v>1.5609999999999999</c:v>
                      </c:pt>
                      <c:pt idx="1562">
                        <c:v>1.5620000000000001</c:v>
                      </c:pt>
                      <c:pt idx="1563">
                        <c:v>1.5629999999999999</c:v>
                      </c:pt>
                      <c:pt idx="1564">
                        <c:v>1.5640000000000001</c:v>
                      </c:pt>
                      <c:pt idx="1565">
                        <c:v>1.5649999999999999</c:v>
                      </c:pt>
                      <c:pt idx="1566">
                        <c:v>1.5660000000000001</c:v>
                      </c:pt>
                      <c:pt idx="1567">
                        <c:v>1.5669999999999999</c:v>
                      </c:pt>
                      <c:pt idx="1568">
                        <c:v>1.5680000000000001</c:v>
                      </c:pt>
                      <c:pt idx="1569">
                        <c:v>1.569</c:v>
                      </c:pt>
                      <c:pt idx="1570">
                        <c:v>1.57</c:v>
                      </c:pt>
                      <c:pt idx="1571">
                        <c:v>1.571</c:v>
                      </c:pt>
                      <c:pt idx="1572">
                        <c:v>1.5720000000000001</c:v>
                      </c:pt>
                      <c:pt idx="1573">
                        <c:v>1.573</c:v>
                      </c:pt>
                      <c:pt idx="1574">
                        <c:v>1.5740000000000001</c:v>
                      </c:pt>
                      <c:pt idx="1575">
                        <c:v>1.575</c:v>
                      </c:pt>
                      <c:pt idx="1576">
                        <c:v>1.5760000000000001</c:v>
                      </c:pt>
                      <c:pt idx="1577">
                        <c:v>1.577</c:v>
                      </c:pt>
                      <c:pt idx="1578">
                        <c:v>1.5780000000000001</c:v>
                      </c:pt>
                      <c:pt idx="1579">
                        <c:v>1.579</c:v>
                      </c:pt>
                      <c:pt idx="1580">
                        <c:v>1.58</c:v>
                      </c:pt>
                      <c:pt idx="1581">
                        <c:v>1.581</c:v>
                      </c:pt>
                      <c:pt idx="1582">
                        <c:v>1.5820000000000001</c:v>
                      </c:pt>
                      <c:pt idx="1583">
                        <c:v>1.583</c:v>
                      </c:pt>
                      <c:pt idx="1584">
                        <c:v>1.5840000000000001</c:v>
                      </c:pt>
                      <c:pt idx="1585">
                        <c:v>1.585</c:v>
                      </c:pt>
                      <c:pt idx="1586">
                        <c:v>1.5860000000000001</c:v>
                      </c:pt>
                      <c:pt idx="1587">
                        <c:v>1.587</c:v>
                      </c:pt>
                      <c:pt idx="1588">
                        <c:v>1.5880000000000001</c:v>
                      </c:pt>
                      <c:pt idx="1589">
                        <c:v>1.589</c:v>
                      </c:pt>
                      <c:pt idx="1590">
                        <c:v>1.59</c:v>
                      </c:pt>
                      <c:pt idx="1591">
                        <c:v>1.591</c:v>
                      </c:pt>
                      <c:pt idx="1592">
                        <c:v>1.5920000000000001</c:v>
                      </c:pt>
                      <c:pt idx="1593">
                        <c:v>1.593</c:v>
                      </c:pt>
                      <c:pt idx="1594">
                        <c:v>1.5940000000000001</c:v>
                      </c:pt>
                      <c:pt idx="1595">
                        <c:v>1.595</c:v>
                      </c:pt>
                      <c:pt idx="1596">
                        <c:v>1.5960000000000001</c:v>
                      </c:pt>
                      <c:pt idx="1597">
                        <c:v>1.597</c:v>
                      </c:pt>
                      <c:pt idx="1598">
                        <c:v>1.5980000000000001</c:v>
                      </c:pt>
                      <c:pt idx="1599">
                        <c:v>1.599</c:v>
                      </c:pt>
                      <c:pt idx="1600">
                        <c:v>1.6</c:v>
                      </c:pt>
                      <c:pt idx="1601">
                        <c:v>1.601</c:v>
                      </c:pt>
                      <c:pt idx="1602">
                        <c:v>1.6020000000000001</c:v>
                      </c:pt>
                      <c:pt idx="1603">
                        <c:v>1.603</c:v>
                      </c:pt>
                      <c:pt idx="1604">
                        <c:v>1.6040000000000001</c:v>
                      </c:pt>
                      <c:pt idx="1605">
                        <c:v>1.605</c:v>
                      </c:pt>
                      <c:pt idx="1606">
                        <c:v>1.6060000000000001</c:v>
                      </c:pt>
                      <c:pt idx="1607">
                        <c:v>1.607</c:v>
                      </c:pt>
                      <c:pt idx="1608">
                        <c:v>1.6080000000000001</c:v>
                      </c:pt>
                      <c:pt idx="1609">
                        <c:v>1.609</c:v>
                      </c:pt>
                      <c:pt idx="1610">
                        <c:v>1.61</c:v>
                      </c:pt>
                      <c:pt idx="1611">
                        <c:v>1.611</c:v>
                      </c:pt>
                      <c:pt idx="1612">
                        <c:v>1.6120000000000001</c:v>
                      </c:pt>
                      <c:pt idx="1613">
                        <c:v>1.613</c:v>
                      </c:pt>
                      <c:pt idx="1614">
                        <c:v>1.6140000000000001</c:v>
                      </c:pt>
                      <c:pt idx="1615">
                        <c:v>1.615</c:v>
                      </c:pt>
                      <c:pt idx="1616">
                        <c:v>1.6160000000000001</c:v>
                      </c:pt>
                      <c:pt idx="1617">
                        <c:v>1.617</c:v>
                      </c:pt>
                      <c:pt idx="1618">
                        <c:v>1.6180000000000001</c:v>
                      </c:pt>
                      <c:pt idx="1619">
                        <c:v>1.619</c:v>
                      </c:pt>
                      <c:pt idx="1620">
                        <c:v>1.62</c:v>
                      </c:pt>
                      <c:pt idx="1621">
                        <c:v>1.621</c:v>
                      </c:pt>
                      <c:pt idx="1622">
                        <c:v>1.6220000000000001</c:v>
                      </c:pt>
                      <c:pt idx="1623">
                        <c:v>1.623</c:v>
                      </c:pt>
                      <c:pt idx="1624">
                        <c:v>1.6240000000000001</c:v>
                      </c:pt>
                      <c:pt idx="1625">
                        <c:v>1.625</c:v>
                      </c:pt>
                      <c:pt idx="1626">
                        <c:v>1.6259999999999999</c:v>
                      </c:pt>
                      <c:pt idx="1627">
                        <c:v>1.627</c:v>
                      </c:pt>
                      <c:pt idx="1628">
                        <c:v>1.6279999999999999</c:v>
                      </c:pt>
                      <c:pt idx="1629">
                        <c:v>1.629</c:v>
                      </c:pt>
                      <c:pt idx="1630">
                        <c:v>1.63</c:v>
                      </c:pt>
                      <c:pt idx="1631">
                        <c:v>1.631</c:v>
                      </c:pt>
                      <c:pt idx="1632">
                        <c:v>1.6319999999999999</c:v>
                      </c:pt>
                      <c:pt idx="1633">
                        <c:v>1.633</c:v>
                      </c:pt>
                      <c:pt idx="1634">
                        <c:v>1.6339999999999999</c:v>
                      </c:pt>
                      <c:pt idx="1635">
                        <c:v>1.635</c:v>
                      </c:pt>
                      <c:pt idx="1636">
                        <c:v>1.6359999999999999</c:v>
                      </c:pt>
                      <c:pt idx="1637">
                        <c:v>1.637</c:v>
                      </c:pt>
                      <c:pt idx="1638">
                        <c:v>1.6379999999999999</c:v>
                      </c:pt>
                      <c:pt idx="1639">
                        <c:v>1.639</c:v>
                      </c:pt>
                      <c:pt idx="1640">
                        <c:v>1.64</c:v>
                      </c:pt>
                      <c:pt idx="1641">
                        <c:v>1.641</c:v>
                      </c:pt>
                      <c:pt idx="1642">
                        <c:v>1.6419999999999999</c:v>
                      </c:pt>
                      <c:pt idx="1643">
                        <c:v>1.643</c:v>
                      </c:pt>
                      <c:pt idx="1644">
                        <c:v>1.6439999999999999</c:v>
                      </c:pt>
                      <c:pt idx="1645">
                        <c:v>1.645</c:v>
                      </c:pt>
                      <c:pt idx="1646">
                        <c:v>1.6459999999999999</c:v>
                      </c:pt>
                      <c:pt idx="1647">
                        <c:v>1.647</c:v>
                      </c:pt>
                      <c:pt idx="1648">
                        <c:v>1.6479999999999999</c:v>
                      </c:pt>
                      <c:pt idx="1649">
                        <c:v>1.649</c:v>
                      </c:pt>
                      <c:pt idx="1650">
                        <c:v>1.65</c:v>
                      </c:pt>
                      <c:pt idx="1651">
                        <c:v>1.651</c:v>
                      </c:pt>
                      <c:pt idx="1652">
                        <c:v>1.6519999999999999</c:v>
                      </c:pt>
                      <c:pt idx="1653">
                        <c:v>1.653</c:v>
                      </c:pt>
                      <c:pt idx="1654">
                        <c:v>1.6539999999999999</c:v>
                      </c:pt>
                      <c:pt idx="1655">
                        <c:v>1.655</c:v>
                      </c:pt>
                      <c:pt idx="1656">
                        <c:v>1.6559999999999999</c:v>
                      </c:pt>
                      <c:pt idx="1657">
                        <c:v>1.657</c:v>
                      </c:pt>
                      <c:pt idx="1658">
                        <c:v>1.6579999999999999</c:v>
                      </c:pt>
                      <c:pt idx="1659">
                        <c:v>1.659</c:v>
                      </c:pt>
                      <c:pt idx="1660">
                        <c:v>1.66</c:v>
                      </c:pt>
                      <c:pt idx="1661">
                        <c:v>1.661</c:v>
                      </c:pt>
                      <c:pt idx="1662">
                        <c:v>1.6619999999999999</c:v>
                      </c:pt>
                      <c:pt idx="1663">
                        <c:v>1.663</c:v>
                      </c:pt>
                      <c:pt idx="1664">
                        <c:v>1.6639999999999999</c:v>
                      </c:pt>
                      <c:pt idx="1665">
                        <c:v>1.665</c:v>
                      </c:pt>
                      <c:pt idx="1666">
                        <c:v>1.6659999999999999</c:v>
                      </c:pt>
                      <c:pt idx="1667">
                        <c:v>1.667</c:v>
                      </c:pt>
                      <c:pt idx="1668">
                        <c:v>1.6679999999999999</c:v>
                      </c:pt>
                      <c:pt idx="1669">
                        <c:v>1.669</c:v>
                      </c:pt>
                      <c:pt idx="1670">
                        <c:v>1.67</c:v>
                      </c:pt>
                      <c:pt idx="1671">
                        <c:v>1.671</c:v>
                      </c:pt>
                      <c:pt idx="1672">
                        <c:v>1.6719999999999999</c:v>
                      </c:pt>
                      <c:pt idx="1673">
                        <c:v>1.673</c:v>
                      </c:pt>
                      <c:pt idx="1674">
                        <c:v>1.6739999999999999</c:v>
                      </c:pt>
                      <c:pt idx="1675">
                        <c:v>1.675</c:v>
                      </c:pt>
                      <c:pt idx="1676">
                        <c:v>1.6759999999999999</c:v>
                      </c:pt>
                      <c:pt idx="1677">
                        <c:v>1.677</c:v>
                      </c:pt>
                      <c:pt idx="1678">
                        <c:v>1.6779999999999999</c:v>
                      </c:pt>
                      <c:pt idx="1679">
                        <c:v>1.679</c:v>
                      </c:pt>
                      <c:pt idx="1680">
                        <c:v>1.68</c:v>
                      </c:pt>
                      <c:pt idx="1681">
                        <c:v>1.681</c:v>
                      </c:pt>
                      <c:pt idx="1682">
                        <c:v>1.6819999999999999</c:v>
                      </c:pt>
                      <c:pt idx="1683">
                        <c:v>1.6830000000000001</c:v>
                      </c:pt>
                      <c:pt idx="1684">
                        <c:v>1.6839999999999999</c:v>
                      </c:pt>
                      <c:pt idx="1685">
                        <c:v>1.6850000000000001</c:v>
                      </c:pt>
                      <c:pt idx="1686">
                        <c:v>1.6859999999999999</c:v>
                      </c:pt>
                      <c:pt idx="1687">
                        <c:v>1.6870000000000001</c:v>
                      </c:pt>
                      <c:pt idx="1688">
                        <c:v>1.6879999999999999</c:v>
                      </c:pt>
                      <c:pt idx="1689">
                        <c:v>1.6890000000000001</c:v>
                      </c:pt>
                      <c:pt idx="1690">
                        <c:v>1.69</c:v>
                      </c:pt>
                      <c:pt idx="1691">
                        <c:v>1.6910000000000001</c:v>
                      </c:pt>
                      <c:pt idx="1692">
                        <c:v>1.6919999999999999</c:v>
                      </c:pt>
                      <c:pt idx="1693">
                        <c:v>1.6930000000000001</c:v>
                      </c:pt>
                      <c:pt idx="1694">
                        <c:v>1.694</c:v>
                      </c:pt>
                      <c:pt idx="1695">
                        <c:v>1.6950000000000001</c:v>
                      </c:pt>
                      <c:pt idx="1696">
                        <c:v>1.696</c:v>
                      </c:pt>
                      <c:pt idx="1697">
                        <c:v>1.6970000000000001</c:v>
                      </c:pt>
                      <c:pt idx="1698">
                        <c:v>1.698</c:v>
                      </c:pt>
                      <c:pt idx="1699">
                        <c:v>1.6990000000000001</c:v>
                      </c:pt>
                      <c:pt idx="1700">
                        <c:v>1.7</c:v>
                      </c:pt>
                      <c:pt idx="1701">
                        <c:v>1.7010000000000001</c:v>
                      </c:pt>
                      <c:pt idx="1702">
                        <c:v>1.702</c:v>
                      </c:pt>
                      <c:pt idx="1703">
                        <c:v>1.7030000000000001</c:v>
                      </c:pt>
                      <c:pt idx="1704">
                        <c:v>1.704</c:v>
                      </c:pt>
                      <c:pt idx="1705">
                        <c:v>1.7050000000000001</c:v>
                      </c:pt>
                      <c:pt idx="1706">
                        <c:v>1.706</c:v>
                      </c:pt>
                      <c:pt idx="1707">
                        <c:v>1.7070000000000001</c:v>
                      </c:pt>
                      <c:pt idx="1708">
                        <c:v>1.708</c:v>
                      </c:pt>
                      <c:pt idx="1709">
                        <c:v>1.7090000000000001</c:v>
                      </c:pt>
                      <c:pt idx="1710">
                        <c:v>1.71</c:v>
                      </c:pt>
                      <c:pt idx="1711">
                        <c:v>1.7110000000000001</c:v>
                      </c:pt>
                      <c:pt idx="1712">
                        <c:v>1.712</c:v>
                      </c:pt>
                      <c:pt idx="1713">
                        <c:v>1.7130000000000001</c:v>
                      </c:pt>
                      <c:pt idx="1714">
                        <c:v>1.714</c:v>
                      </c:pt>
                      <c:pt idx="1715">
                        <c:v>1.7150000000000001</c:v>
                      </c:pt>
                      <c:pt idx="1716">
                        <c:v>1.716</c:v>
                      </c:pt>
                      <c:pt idx="1717">
                        <c:v>1.7170000000000001</c:v>
                      </c:pt>
                      <c:pt idx="1718">
                        <c:v>1.718</c:v>
                      </c:pt>
                      <c:pt idx="1719">
                        <c:v>1.7190000000000001</c:v>
                      </c:pt>
                      <c:pt idx="1720">
                        <c:v>1.72</c:v>
                      </c:pt>
                      <c:pt idx="1721">
                        <c:v>1.7210000000000001</c:v>
                      </c:pt>
                      <c:pt idx="1722">
                        <c:v>1.722</c:v>
                      </c:pt>
                      <c:pt idx="1723">
                        <c:v>1.7230000000000001</c:v>
                      </c:pt>
                      <c:pt idx="1724">
                        <c:v>1.724</c:v>
                      </c:pt>
                      <c:pt idx="1725">
                        <c:v>1.7250000000000001</c:v>
                      </c:pt>
                      <c:pt idx="1726">
                        <c:v>1.726</c:v>
                      </c:pt>
                      <c:pt idx="1727">
                        <c:v>1.7270000000000001</c:v>
                      </c:pt>
                      <c:pt idx="1728">
                        <c:v>1.728</c:v>
                      </c:pt>
                      <c:pt idx="1729">
                        <c:v>1.7290000000000001</c:v>
                      </c:pt>
                      <c:pt idx="1730">
                        <c:v>1.73</c:v>
                      </c:pt>
                      <c:pt idx="1731">
                        <c:v>1.7310000000000001</c:v>
                      </c:pt>
                      <c:pt idx="1732">
                        <c:v>1.732</c:v>
                      </c:pt>
                      <c:pt idx="1733">
                        <c:v>1.7330000000000001</c:v>
                      </c:pt>
                      <c:pt idx="1734">
                        <c:v>1.734</c:v>
                      </c:pt>
                      <c:pt idx="1735">
                        <c:v>1.7350000000000001</c:v>
                      </c:pt>
                      <c:pt idx="1736">
                        <c:v>1.736</c:v>
                      </c:pt>
                      <c:pt idx="1737">
                        <c:v>1.7370000000000001</c:v>
                      </c:pt>
                      <c:pt idx="1738">
                        <c:v>1.738</c:v>
                      </c:pt>
                      <c:pt idx="1739">
                        <c:v>1.7390000000000001</c:v>
                      </c:pt>
                      <c:pt idx="1740">
                        <c:v>1.74</c:v>
                      </c:pt>
                      <c:pt idx="1741">
                        <c:v>1.7410000000000001</c:v>
                      </c:pt>
                      <c:pt idx="1742">
                        <c:v>1.742</c:v>
                      </c:pt>
                      <c:pt idx="1743">
                        <c:v>1.7430000000000001</c:v>
                      </c:pt>
                      <c:pt idx="1744">
                        <c:v>1.744</c:v>
                      </c:pt>
                      <c:pt idx="1745">
                        <c:v>1.7450000000000001</c:v>
                      </c:pt>
                      <c:pt idx="1746">
                        <c:v>1.746</c:v>
                      </c:pt>
                      <c:pt idx="1747">
                        <c:v>1.7470000000000001</c:v>
                      </c:pt>
                      <c:pt idx="1748">
                        <c:v>1.748</c:v>
                      </c:pt>
                      <c:pt idx="1749">
                        <c:v>1.7490000000000001</c:v>
                      </c:pt>
                      <c:pt idx="1750">
                        <c:v>1.75</c:v>
                      </c:pt>
                      <c:pt idx="1751">
                        <c:v>1.7509999999999999</c:v>
                      </c:pt>
                      <c:pt idx="1752">
                        <c:v>1.752</c:v>
                      </c:pt>
                      <c:pt idx="1753">
                        <c:v>1.7529999999999999</c:v>
                      </c:pt>
                      <c:pt idx="1754">
                        <c:v>1.754</c:v>
                      </c:pt>
                      <c:pt idx="1755">
                        <c:v>1.7549999999999999</c:v>
                      </c:pt>
                      <c:pt idx="1756">
                        <c:v>1.756</c:v>
                      </c:pt>
                      <c:pt idx="1757">
                        <c:v>1.7569999999999999</c:v>
                      </c:pt>
                      <c:pt idx="1758">
                        <c:v>1.758</c:v>
                      </c:pt>
                      <c:pt idx="1759">
                        <c:v>1.7589999999999999</c:v>
                      </c:pt>
                      <c:pt idx="1760">
                        <c:v>1.76</c:v>
                      </c:pt>
                      <c:pt idx="1761">
                        <c:v>1.7609999999999999</c:v>
                      </c:pt>
                      <c:pt idx="1762">
                        <c:v>1.762</c:v>
                      </c:pt>
                      <c:pt idx="1763">
                        <c:v>1.7629999999999999</c:v>
                      </c:pt>
                      <c:pt idx="1764">
                        <c:v>1.764</c:v>
                      </c:pt>
                      <c:pt idx="1765">
                        <c:v>1.7649999999999999</c:v>
                      </c:pt>
                      <c:pt idx="1766">
                        <c:v>1.766</c:v>
                      </c:pt>
                      <c:pt idx="1767">
                        <c:v>1.7669999999999999</c:v>
                      </c:pt>
                      <c:pt idx="1768">
                        <c:v>1.768</c:v>
                      </c:pt>
                      <c:pt idx="1769">
                        <c:v>1.7689999999999999</c:v>
                      </c:pt>
                      <c:pt idx="1770">
                        <c:v>1.77</c:v>
                      </c:pt>
                      <c:pt idx="1771">
                        <c:v>1.7709999999999999</c:v>
                      </c:pt>
                      <c:pt idx="1772">
                        <c:v>1.772</c:v>
                      </c:pt>
                      <c:pt idx="1773">
                        <c:v>1.7729999999999999</c:v>
                      </c:pt>
                      <c:pt idx="1774">
                        <c:v>1.774</c:v>
                      </c:pt>
                      <c:pt idx="1775">
                        <c:v>1.7749999999999999</c:v>
                      </c:pt>
                      <c:pt idx="1776">
                        <c:v>1.776</c:v>
                      </c:pt>
                      <c:pt idx="1777">
                        <c:v>1.7769999999999999</c:v>
                      </c:pt>
                      <c:pt idx="1778">
                        <c:v>1.778</c:v>
                      </c:pt>
                      <c:pt idx="1779">
                        <c:v>1.7789999999999999</c:v>
                      </c:pt>
                      <c:pt idx="1780">
                        <c:v>1.78</c:v>
                      </c:pt>
                      <c:pt idx="1781">
                        <c:v>1.7809999999999999</c:v>
                      </c:pt>
                      <c:pt idx="1782">
                        <c:v>1.782</c:v>
                      </c:pt>
                      <c:pt idx="1783">
                        <c:v>1.7829999999999999</c:v>
                      </c:pt>
                      <c:pt idx="1784">
                        <c:v>1.784</c:v>
                      </c:pt>
                      <c:pt idx="1785">
                        <c:v>1.7849999999999999</c:v>
                      </c:pt>
                      <c:pt idx="1786">
                        <c:v>1.786</c:v>
                      </c:pt>
                      <c:pt idx="1787">
                        <c:v>1.7869999999999999</c:v>
                      </c:pt>
                      <c:pt idx="1788">
                        <c:v>1.788</c:v>
                      </c:pt>
                      <c:pt idx="1789">
                        <c:v>1.7889999999999999</c:v>
                      </c:pt>
                      <c:pt idx="1790">
                        <c:v>1.79</c:v>
                      </c:pt>
                      <c:pt idx="1791">
                        <c:v>1.7909999999999999</c:v>
                      </c:pt>
                      <c:pt idx="1792">
                        <c:v>1.792</c:v>
                      </c:pt>
                      <c:pt idx="1793">
                        <c:v>1.7929999999999999</c:v>
                      </c:pt>
                      <c:pt idx="1794">
                        <c:v>1.794</c:v>
                      </c:pt>
                      <c:pt idx="1795">
                        <c:v>1.7949999999999999</c:v>
                      </c:pt>
                      <c:pt idx="1796">
                        <c:v>1.796</c:v>
                      </c:pt>
                      <c:pt idx="1797">
                        <c:v>1.7969999999999999</c:v>
                      </c:pt>
                      <c:pt idx="1798">
                        <c:v>1.798</c:v>
                      </c:pt>
                      <c:pt idx="1799">
                        <c:v>1.7989999999999999</c:v>
                      </c:pt>
                      <c:pt idx="1800">
                        <c:v>1.8</c:v>
                      </c:pt>
                      <c:pt idx="1801">
                        <c:v>1.8009999999999999</c:v>
                      </c:pt>
                      <c:pt idx="1802">
                        <c:v>1.802</c:v>
                      </c:pt>
                      <c:pt idx="1803">
                        <c:v>1.8029999999999999</c:v>
                      </c:pt>
                      <c:pt idx="1804">
                        <c:v>1.804</c:v>
                      </c:pt>
                      <c:pt idx="1805">
                        <c:v>1.8049999999999999</c:v>
                      </c:pt>
                      <c:pt idx="1806">
                        <c:v>1.806</c:v>
                      </c:pt>
                      <c:pt idx="1807">
                        <c:v>1.8069999999999999</c:v>
                      </c:pt>
                      <c:pt idx="1808">
                        <c:v>1.8080000000000001</c:v>
                      </c:pt>
                      <c:pt idx="1809">
                        <c:v>1.8089999999999999</c:v>
                      </c:pt>
                      <c:pt idx="1810">
                        <c:v>1.81</c:v>
                      </c:pt>
                      <c:pt idx="1811">
                        <c:v>1.8109999999999999</c:v>
                      </c:pt>
                      <c:pt idx="1812">
                        <c:v>1.8120000000000001</c:v>
                      </c:pt>
                      <c:pt idx="1813">
                        <c:v>1.8129999999999999</c:v>
                      </c:pt>
                      <c:pt idx="1814">
                        <c:v>1.8140000000000001</c:v>
                      </c:pt>
                      <c:pt idx="1815">
                        <c:v>1.8149999999999999</c:v>
                      </c:pt>
                      <c:pt idx="1816">
                        <c:v>1.8160000000000001</c:v>
                      </c:pt>
                      <c:pt idx="1817">
                        <c:v>1.8169999999999999</c:v>
                      </c:pt>
                      <c:pt idx="1818">
                        <c:v>1.8180000000000001</c:v>
                      </c:pt>
                      <c:pt idx="1819">
                        <c:v>1.819</c:v>
                      </c:pt>
                      <c:pt idx="1820">
                        <c:v>1.82</c:v>
                      </c:pt>
                      <c:pt idx="1821">
                        <c:v>1.821</c:v>
                      </c:pt>
                      <c:pt idx="1822">
                        <c:v>1.8220000000000001</c:v>
                      </c:pt>
                      <c:pt idx="1823">
                        <c:v>1.823</c:v>
                      </c:pt>
                      <c:pt idx="1824">
                        <c:v>1.8240000000000001</c:v>
                      </c:pt>
                      <c:pt idx="1825">
                        <c:v>1.825</c:v>
                      </c:pt>
                      <c:pt idx="1826">
                        <c:v>1.8260000000000001</c:v>
                      </c:pt>
                      <c:pt idx="1827">
                        <c:v>1.827</c:v>
                      </c:pt>
                      <c:pt idx="1828">
                        <c:v>1.8280000000000001</c:v>
                      </c:pt>
                      <c:pt idx="1829">
                        <c:v>1.829</c:v>
                      </c:pt>
                      <c:pt idx="1830">
                        <c:v>1.83</c:v>
                      </c:pt>
                      <c:pt idx="1831">
                        <c:v>1.831</c:v>
                      </c:pt>
                      <c:pt idx="1832">
                        <c:v>1.8320000000000001</c:v>
                      </c:pt>
                      <c:pt idx="1833">
                        <c:v>1.833</c:v>
                      </c:pt>
                      <c:pt idx="1834">
                        <c:v>1.8340000000000001</c:v>
                      </c:pt>
                      <c:pt idx="1835">
                        <c:v>1.835</c:v>
                      </c:pt>
                      <c:pt idx="1836">
                        <c:v>1.8360000000000001</c:v>
                      </c:pt>
                      <c:pt idx="1837">
                        <c:v>1.837</c:v>
                      </c:pt>
                      <c:pt idx="1838">
                        <c:v>1.8380000000000001</c:v>
                      </c:pt>
                      <c:pt idx="1839">
                        <c:v>1.839</c:v>
                      </c:pt>
                      <c:pt idx="1840">
                        <c:v>1.84</c:v>
                      </c:pt>
                      <c:pt idx="1841">
                        <c:v>1.841</c:v>
                      </c:pt>
                      <c:pt idx="1842">
                        <c:v>1.8420000000000001</c:v>
                      </c:pt>
                      <c:pt idx="1843">
                        <c:v>1.843</c:v>
                      </c:pt>
                      <c:pt idx="1844">
                        <c:v>1.8440000000000001</c:v>
                      </c:pt>
                      <c:pt idx="1845">
                        <c:v>1.845</c:v>
                      </c:pt>
                      <c:pt idx="1846">
                        <c:v>1.8460000000000001</c:v>
                      </c:pt>
                      <c:pt idx="1847">
                        <c:v>1.847</c:v>
                      </c:pt>
                      <c:pt idx="1848">
                        <c:v>1.8480000000000001</c:v>
                      </c:pt>
                      <c:pt idx="1849">
                        <c:v>1.849</c:v>
                      </c:pt>
                      <c:pt idx="1850">
                        <c:v>1.85</c:v>
                      </c:pt>
                      <c:pt idx="1851">
                        <c:v>1.851</c:v>
                      </c:pt>
                      <c:pt idx="1852">
                        <c:v>1.8520000000000001</c:v>
                      </c:pt>
                      <c:pt idx="1853">
                        <c:v>1.853</c:v>
                      </c:pt>
                      <c:pt idx="1854">
                        <c:v>1.8540000000000001</c:v>
                      </c:pt>
                      <c:pt idx="1855">
                        <c:v>1.855</c:v>
                      </c:pt>
                      <c:pt idx="1856">
                        <c:v>1.8560000000000001</c:v>
                      </c:pt>
                      <c:pt idx="1857">
                        <c:v>1.857</c:v>
                      </c:pt>
                      <c:pt idx="1858">
                        <c:v>1.8580000000000001</c:v>
                      </c:pt>
                      <c:pt idx="1859">
                        <c:v>1.859</c:v>
                      </c:pt>
                      <c:pt idx="1860">
                        <c:v>1.86</c:v>
                      </c:pt>
                      <c:pt idx="1861">
                        <c:v>1.861</c:v>
                      </c:pt>
                      <c:pt idx="1862">
                        <c:v>1.8620000000000001</c:v>
                      </c:pt>
                      <c:pt idx="1863">
                        <c:v>1.863</c:v>
                      </c:pt>
                      <c:pt idx="1864">
                        <c:v>1.8640000000000001</c:v>
                      </c:pt>
                      <c:pt idx="1865">
                        <c:v>1.865</c:v>
                      </c:pt>
                      <c:pt idx="1866">
                        <c:v>1.8660000000000001</c:v>
                      </c:pt>
                      <c:pt idx="1867">
                        <c:v>1.867</c:v>
                      </c:pt>
                      <c:pt idx="1868">
                        <c:v>1.8680000000000001</c:v>
                      </c:pt>
                      <c:pt idx="1869">
                        <c:v>1.869</c:v>
                      </c:pt>
                      <c:pt idx="1870">
                        <c:v>1.87</c:v>
                      </c:pt>
                      <c:pt idx="1871">
                        <c:v>1.871</c:v>
                      </c:pt>
                      <c:pt idx="1872">
                        <c:v>1.8720000000000001</c:v>
                      </c:pt>
                      <c:pt idx="1873">
                        <c:v>1.873</c:v>
                      </c:pt>
                      <c:pt idx="1874">
                        <c:v>1.8740000000000001</c:v>
                      </c:pt>
                      <c:pt idx="1875">
                        <c:v>1.875</c:v>
                      </c:pt>
                      <c:pt idx="1876">
                        <c:v>1.8759999999999999</c:v>
                      </c:pt>
                      <c:pt idx="1877">
                        <c:v>1.877</c:v>
                      </c:pt>
                      <c:pt idx="1878">
                        <c:v>1.8779999999999999</c:v>
                      </c:pt>
                      <c:pt idx="1879">
                        <c:v>1.879</c:v>
                      </c:pt>
                      <c:pt idx="1880">
                        <c:v>1.88</c:v>
                      </c:pt>
                      <c:pt idx="1881">
                        <c:v>1.881</c:v>
                      </c:pt>
                      <c:pt idx="1882">
                        <c:v>1.8819999999999999</c:v>
                      </c:pt>
                      <c:pt idx="1883">
                        <c:v>1.883</c:v>
                      </c:pt>
                      <c:pt idx="1884">
                        <c:v>1.8839999999999999</c:v>
                      </c:pt>
                      <c:pt idx="1885">
                        <c:v>1.885</c:v>
                      </c:pt>
                      <c:pt idx="1886">
                        <c:v>1.8859999999999999</c:v>
                      </c:pt>
                      <c:pt idx="1887">
                        <c:v>1.887</c:v>
                      </c:pt>
                      <c:pt idx="1888">
                        <c:v>1.8879999999999999</c:v>
                      </c:pt>
                      <c:pt idx="1889">
                        <c:v>1.889</c:v>
                      </c:pt>
                      <c:pt idx="1890">
                        <c:v>1.89</c:v>
                      </c:pt>
                      <c:pt idx="1891">
                        <c:v>1.891</c:v>
                      </c:pt>
                      <c:pt idx="1892">
                        <c:v>1.8919999999999999</c:v>
                      </c:pt>
                      <c:pt idx="1893">
                        <c:v>1.893</c:v>
                      </c:pt>
                      <c:pt idx="1894">
                        <c:v>1.8939999999999999</c:v>
                      </c:pt>
                      <c:pt idx="1895">
                        <c:v>1.895</c:v>
                      </c:pt>
                      <c:pt idx="1896">
                        <c:v>1.8959999999999999</c:v>
                      </c:pt>
                      <c:pt idx="1897">
                        <c:v>1.897</c:v>
                      </c:pt>
                      <c:pt idx="1898">
                        <c:v>1.8979999999999999</c:v>
                      </c:pt>
                      <c:pt idx="1899">
                        <c:v>1.899</c:v>
                      </c:pt>
                      <c:pt idx="1900">
                        <c:v>1.9</c:v>
                      </c:pt>
                      <c:pt idx="1901">
                        <c:v>1.901</c:v>
                      </c:pt>
                      <c:pt idx="1902">
                        <c:v>1.9019999999999999</c:v>
                      </c:pt>
                      <c:pt idx="1903">
                        <c:v>1.903</c:v>
                      </c:pt>
                      <c:pt idx="1904">
                        <c:v>1.9039999999999999</c:v>
                      </c:pt>
                      <c:pt idx="1905">
                        <c:v>1.905</c:v>
                      </c:pt>
                      <c:pt idx="1906">
                        <c:v>1.9059999999999999</c:v>
                      </c:pt>
                      <c:pt idx="1907">
                        <c:v>1.907</c:v>
                      </c:pt>
                      <c:pt idx="1908">
                        <c:v>1.9079999999999999</c:v>
                      </c:pt>
                      <c:pt idx="1909">
                        <c:v>1.909</c:v>
                      </c:pt>
                      <c:pt idx="1910">
                        <c:v>1.91</c:v>
                      </c:pt>
                      <c:pt idx="1911">
                        <c:v>1.911</c:v>
                      </c:pt>
                      <c:pt idx="1912">
                        <c:v>1.9119999999999999</c:v>
                      </c:pt>
                      <c:pt idx="1913">
                        <c:v>1.913</c:v>
                      </c:pt>
                      <c:pt idx="1914">
                        <c:v>1.9139999999999999</c:v>
                      </c:pt>
                      <c:pt idx="1915">
                        <c:v>1.915</c:v>
                      </c:pt>
                      <c:pt idx="1916">
                        <c:v>1.9159999999999999</c:v>
                      </c:pt>
                      <c:pt idx="1917">
                        <c:v>1.917</c:v>
                      </c:pt>
                      <c:pt idx="1918">
                        <c:v>1.9179999999999999</c:v>
                      </c:pt>
                      <c:pt idx="1919">
                        <c:v>1.919</c:v>
                      </c:pt>
                      <c:pt idx="1920">
                        <c:v>1.92</c:v>
                      </c:pt>
                      <c:pt idx="1921">
                        <c:v>1.921</c:v>
                      </c:pt>
                      <c:pt idx="1922">
                        <c:v>1.9219999999999999</c:v>
                      </c:pt>
                      <c:pt idx="1923">
                        <c:v>1.923</c:v>
                      </c:pt>
                      <c:pt idx="1924">
                        <c:v>1.9239999999999999</c:v>
                      </c:pt>
                      <c:pt idx="1925">
                        <c:v>1.925</c:v>
                      </c:pt>
                      <c:pt idx="1926">
                        <c:v>1.9259999999999999</c:v>
                      </c:pt>
                      <c:pt idx="1927">
                        <c:v>1.927</c:v>
                      </c:pt>
                      <c:pt idx="1928">
                        <c:v>1.9279999999999999</c:v>
                      </c:pt>
                      <c:pt idx="1929">
                        <c:v>1.929</c:v>
                      </c:pt>
                      <c:pt idx="1930">
                        <c:v>1.93</c:v>
                      </c:pt>
                      <c:pt idx="1931">
                        <c:v>1.931</c:v>
                      </c:pt>
                      <c:pt idx="1932">
                        <c:v>1.9319999999999999</c:v>
                      </c:pt>
                      <c:pt idx="1933">
                        <c:v>1.9330000000000001</c:v>
                      </c:pt>
                      <c:pt idx="1934">
                        <c:v>1.9339999999999999</c:v>
                      </c:pt>
                      <c:pt idx="1935">
                        <c:v>1.9350000000000001</c:v>
                      </c:pt>
                      <c:pt idx="1936">
                        <c:v>1.9359999999999999</c:v>
                      </c:pt>
                      <c:pt idx="1937">
                        <c:v>1.9370000000000001</c:v>
                      </c:pt>
                      <c:pt idx="1938">
                        <c:v>1.9379999999999999</c:v>
                      </c:pt>
                      <c:pt idx="1939">
                        <c:v>1.9390000000000001</c:v>
                      </c:pt>
                      <c:pt idx="1940">
                        <c:v>1.94</c:v>
                      </c:pt>
                      <c:pt idx="1941">
                        <c:v>1.9410000000000001</c:v>
                      </c:pt>
                      <c:pt idx="1942">
                        <c:v>1.9419999999999999</c:v>
                      </c:pt>
                      <c:pt idx="1943">
                        <c:v>1.9430000000000001</c:v>
                      </c:pt>
                      <c:pt idx="1944">
                        <c:v>1.944</c:v>
                      </c:pt>
                      <c:pt idx="1945">
                        <c:v>1.9450000000000001</c:v>
                      </c:pt>
                      <c:pt idx="1946">
                        <c:v>1.946</c:v>
                      </c:pt>
                      <c:pt idx="1947">
                        <c:v>1.9470000000000001</c:v>
                      </c:pt>
                      <c:pt idx="1948">
                        <c:v>1.948</c:v>
                      </c:pt>
                      <c:pt idx="1949">
                        <c:v>1.9490000000000001</c:v>
                      </c:pt>
                      <c:pt idx="1950">
                        <c:v>1.95</c:v>
                      </c:pt>
                      <c:pt idx="1951">
                        <c:v>1.9510000000000001</c:v>
                      </c:pt>
                      <c:pt idx="1952">
                        <c:v>1.952</c:v>
                      </c:pt>
                      <c:pt idx="1953">
                        <c:v>1.9530000000000001</c:v>
                      </c:pt>
                      <c:pt idx="1954">
                        <c:v>1.954</c:v>
                      </c:pt>
                      <c:pt idx="1955">
                        <c:v>1.9550000000000001</c:v>
                      </c:pt>
                      <c:pt idx="1956">
                        <c:v>1.956</c:v>
                      </c:pt>
                      <c:pt idx="1957">
                        <c:v>1.9570000000000001</c:v>
                      </c:pt>
                      <c:pt idx="1958">
                        <c:v>1.958</c:v>
                      </c:pt>
                      <c:pt idx="1959">
                        <c:v>1.9590000000000001</c:v>
                      </c:pt>
                      <c:pt idx="1960">
                        <c:v>1.96</c:v>
                      </c:pt>
                      <c:pt idx="1961">
                        <c:v>1.9610000000000001</c:v>
                      </c:pt>
                      <c:pt idx="1962">
                        <c:v>1.962</c:v>
                      </c:pt>
                      <c:pt idx="1963">
                        <c:v>1.9630000000000001</c:v>
                      </c:pt>
                      <c:pt idx="1964">
                        <c:v>1.964</c:v>
                      </c:pt>
                      <c:pt idx="1965">
                        <c:v>1.9650000000000001</c:v>
                      </c:pt>
                      <c:pt idx="1966">
                        <c:v>1.966</c:v>
                      </c:pt>
                      <c:pt idx="1967">
                        <c:v>1.9670000000000001</c:v>
                      </c:pt>
                      <c:pt idx="1968">
                        <c:v>1.968</c:v>
                      </c:pt>
                      <c:pt idx="1969">
                        <c:v>1.9690000000000001</c:v>
                      </c:pt>
                      <c:pt idx="1970">
                        <c:v>1.97</c:v>
                      </c:pt>
                      <c:pt idx="1971">
                        <c:v>1.9710000000000001</c:v>
                      </c:pt>
                      <c:pt idx="1972">
                        <c:v>1.972</c:v>
                      </c:pt>
                      <c:pt idx="1973">
                        <c:v>1.9730000000000001</c:v>
                      </c:pt>
                      <c:pt idx="1974">
                        <c:v>1.974</c:v>
                      </c:pt>
                      <c:pt idx="1975">
                        <c:v>1.9750000000000001</c:v>
                      </c:pt>
                      <c:pt idx="1976">
                        <c:v>1.976</c:v>
                      </c:pt>
                      <c:pt idx="1977">
                        <c:v>1.9770000000000001</c:v>
                      </c:pt>
                      <c:pt idx="1978">
                        <c:v>1.978</c:v>
                      </c:pt>
                      <c:pt idx="1979">
                        <c:v>1.9790000000000001</c:v>
                      </c:pt>
                      <c:pt idx="1980">
                        <c:v>1.98</c:v>
                      </c:pt>
                      <c:pt idx="1981">
                        <c:v>1.9810000000000001</c:v>
                      </c:pt>
                      <c:pt idx="1982">
                        <c:v>1.982</c:v>
                      </c:pt>
                      <c:pt idx="1983">
                        <c:v>1.9830000000000001</c:v>
                      </c:pt>
                      <c:pt idx="1984">
                        <c:v>1.984</c:v>
                      </c:pt>
                      <c:pt idx="1985">
                        <c:v>1.9850000000000001</c:v>
                      </c:pt>
                      <c:pt idx="1986">
                        <c:v>1.986</c:v>
                      </c:pt>
                      <c:pt idx="1987">
                        <c:v>1.9870000000000001</c:v>
                      </c:pt>
                      <c:pt idx="1988">
                        <c:v>1.988</c:v>
                      </c:pt>
                      <c:pt idx="1989">
                        <c:v>1.9890000000000001</c:v>
                      </c:pt>
                      <c:pt idx="1990">
                        <c:v>1.99</c:v>
                      </c:pt>
                      <c:pt idx="1991">
                        <c:v>1.9910000000000001</c:v>
                      </c:pt>
                      <c:pt idx="1992">
                        <c:v>1.992</c:v>
                      </c:pt>
                      <c:pt idx="1993">
                        <c:v>1.9930000000000001</c:v>
                      </c:pt>
                      <c:pt idx="1994">
                        <c:v>1.994</c:v>
                      </c:pt>
                      <c:pt idx="1995">
                        <c:v>1.9950000000000001</c:v>
                      </c:pt>
                      <c:pt idx="1996">
                        <c:v>1.996</c:v>
                      </c:pt>
                      <c:pt idx="1997">
                        <c:v>1.9970000000000001</c:v>
                      </c:pt>
                      <c:pt idx="1998">
                        <c:v>1.998</c:v>
                      </c:pt>
                      <c:pt idx="1999">
                        <c:v>1.9990000000000001</c:v>
                      </c:pt>
                      <c:pt idx="2000">
                        <c:v>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Air!$O$9:$O$2009</c15:sqref>
                        </c15:formulaRef>
                      </c:ext>
                    </c:extLst>
                    <c:numCache>
                      <c:formatCode>0.000</c:formatCode>
                      <c:ptCount val="2001"/>
                      <c:pt idx="1">
                        <c:v>8.0131642640005906E+43</c:v>
                      </c:pt>
                      <c:pt idx="2">
                        <c:v>5.6615066065493878E+20</c:v>
                      </c:pt>
                      <c:pt idx="3">
                        <c:v>12933694641345.586</c:v>
                      </c:pt>
                      <c:pt idx="4">
                        <c:v>2128192962.4071946</c:v>
                      </c:pt>
                      <c:pt idx="5">
                        <c:v>12015194.720263435</c:v>
                      </c:pt>
                      <c:pt idx="6">
                        <c:v>393959.81482398306</c:v>
                      </c:pt>
                      <c:pt idx="7">
                        <c:v>35127.033515662188</c:v>
                      </c:pt>
                      <c:pt idx="8">
                        <c:v>5835.3309587816102</c:v>
                      </c:pt>
                      <c:pt idx="9">
                        <c:v>1464.7931227710351</c:v>
                      </c:pt>
                      <c:pt idx="10">
                        <c:v>490.20801136381749</c:v>
                      </c:pt>
                      <c:pt idx="11">
                        <c:v>202.01093144433577</c:v>
                      </c:pt>
                      <c:pt idx="12">
                        <c:v>97.237007130904615</c:v>
                      </c:pt>
                      <c:pt idx="13">
                        <c:v>52.714279978259789</c:v>
                      </c:pt>
                      <c:pt idx="14">
                        <c:v>31.361711344225803</c:v>
                      </c:pt>
                      <c:pt idx="15">
                        <c:v>20.091461465916268</c:v>
                      </c:pt>
                      <c:pt idx="16">
                        <c:v>13.664940200418425</c:v>
                      </c:pt>
                      <c:pt idx="17">
                        <c:v>9.7610428250352435</c:v>
                      </c:pt>
                      <c:pt idx="18">
                        <c:v>7.2617182828692313</c:v>
                      </c:pt>
                      <c:pt idx="19">
                        <c:v>5.5895245310940824</c:v>
                      </c:pt>
                      <c:pt idx="20">
                        <c:v>4.428128324083743</c:v>
                      </c:pt>
                      <c:pt idx="21">
                        <c:v>3.595288727573144</c:v>
                      </c:pt>
                      <c:pt idx="22">
                        <c:v>2.9813555614100733</c:v>
                      </c:pt>
                      <c:pt idx="23">
                        <c:v>2.5178141161105363</c:v>
                      </c:pt>
                      <c:pt idx="24">
                        <c:v>2.1604111512125237</c:v>
                      </c:pt>
                      <c:pt idx="25">
                        <c:v>1.8797157073005779</c:v>
                      </c:pt>
                      <c:pt idx="26">
                        <c:v>1.6556396222818266</c:v>
                      </c:pt>
                      <c:pt idx="27">
                        <c:v>1.4741500508948944</c:v>
                      </c:pt>
                      <c:pt idx="28">
                        <c:v>1.3252380296673669</c:v>
                      </c:pt>
                      <c:pt idx="29">
                        <c:v>1.2016294155413665</c:v>
                      </c:pt>
                      <c:pt idx="30">
                        <c:v>1.0979470333103396</c:v>
                      </c:pt>
                      <c:pt idx="31">
                        <c:v>1.0101540997703102</c:v>
                      </c:pt>
                      <c:pt idx="32">
                        <c:v>0.93517708099951813</c:v>
                      </c:pt>
                      <c:pt idx="33">
                        <c:v>0.87064545092515333</c:v>
                      </c:pt>
                      <c:pt idx="34">
                        <c:v>0.81470909661203406</c:v>
                      </c:pt>
                      <c:pt idx="35">
                        <c:v>0.76590822143542103</c:v>
                      </c:pt>
                      <c:pt idx="36">
                        <c:v>0.72307932923475604</c:v>
                      </c:pt>
                      <c:pt idx="37">
                        <c:v>0.68528638526051933</c:v>
                      </c:pt>
                      <c:pt idx="38">
                        <c:v>0.65176979399412971</c:v>
                      </c:pt>
                      <c:pt idx="39">
                        <c:v>0.62190815145255218</c:v>
                      </c:pt>
                      <c:pt idx="40">
                        <c:v>0.59518926899491353</c:v>
                      </c:pt>
                      <c:pt idx="41">
                        <c:v>0.57118800329369213</c:v>
                      </c:pt>
                      <c:pt idx="42">
                        <c:v>0.54954913621635704</c:v>
                      </c:pt>
                      <c:pt idx="43">
                        <c:v>0.52997403918162966</c:v>
                      </c:pt>
                      <c:pt idx="44">
                        <c:v>0.51221020041003329</c:v>
                      </c:pt>
                      <c:pt idx="45">
                        <c:v>0.49604293712887204</c:v>
                      </c:pt>
                      <c:pt idx="46">
                        <c:v>0.48128878927538854</c:v>
                      </c:pt>
                      <c:pt idx="47">
                        <c:v>0.46779021746190919</c:v>
                      </c:pt>
                      <c:pt idx="48">
                        <c:v>0.45541132014520924</c:v>
                      </c:pt>
                      <c:pt idx="49">
                        <c:v>0.44403435286806442</c:v>
                      </c:pt>
                      <c:pt idx="50">
                        <c:v>0.43355688292317285</c:v>
                      </c:pt>
                      <c:pt idx="51">
                        <c:v>0.42388945061219979</c:v>
                      </c:pt>
                      <c:pt idx="52">
                        <c:v>0.41495363682863406</c:v>
                      </c:pt>
                      <c:pt idx="53">
                        <c:v>0.4066804584106723</c:v>
                      </c:pt>
                      <c:pt idx="54">
                        <c:v>0.39900902934225513</c:v>
                      </c:pt>
                      <c:pt idx="55">
                        <c:v>0.39188543870215115</c:v>
                      </c:pt>
                      <c:pt idx="56">
                        <c:v>0.38526180620812273</c:v>
                      </c:pt>
                      <c:pt idx="57">
                        <c:v>0.37909548396688225</c:v>
                      </c:pt>
                      <c:pt idx="58">
                        <c:v>0.37334837913508945</c:v>
                      </c:pt>
                      <c:pt idx="59">
                        <c:v>0.36798637700736697</c:v>
                      </c:pt>
                      <c:pt idx="60">
                        <c:v>0.3629788478647768</c:v>
                      </c:pt>
                      <c:pt idx="61">
                        <c:v>0.3582982239618549</c:v>
                      </c:pt>
                      <c:pt idx="62">
                        <c:v>0.35391963547042493</c:v>
                      </c:pt>
                      <c:pt idx="63">
                        <c:v>0.34982059616316769</c:v>
                      </c:pt>
                      <c:pt idx="64">
                        <c:v>0.34598073120903466</c:v>
                      </c:pt>
                      <c:pt idx="65">
                        <c:v>0.34238154074341348</c:v>
                      </c:pt>
                      <c:pt idx="66">
                        <c:v>0.3390061939288429</c:v>
                      </c:pt>
                      <c:pt idx="67">
                        <c:v>0.33583934908431023</c:v>
                      </c:pt>
                      <c:pt idx="68">
                        <c:v>0.33286699616999671</c:v>
                      </c:pt>
                      <c:pt idx="69">
                        <c:v>0.33007631849921665</c:v>
                      </c:pt>
                      <c:pt idx="70">
                        <c:v>0.32745557103362732</c:v>
                      </c:pt>
                      <c:pt idx="71">
                        <c:v>0.32499397302024591</c:v>
                      </c:pt>
                      <c:pt idx="72">
                        <c:v>0.32268161306434062</c:v>
                      </c:pt>
                      <c:pt idx="73">
                        <c:v>0.32050936501291105</c:v>
                      </c:pt>
                      <c:pt idx="74">
                        <c:v>0.31846881325893883</c:v>
                      </c:pt>
                      <c:pt idx="75">
                        <c:v>0.31655218627474141</c:v>
                      </c:pt>
                      <c:pt idx="76">
                        <c:v>0.31475229735000776</c:v>
                      </c:pt>
                      <c:pt idx="77">
                        <c:v>0.31306249165164096</c:v>
                      </c:pt>
                      <c:pt idx="78">
                        <c:v>0.31147659884267087</c:v>
                      </c:pt>
                      <c:pt idx="79">
                        <c:v>0.30998889059972484</c:v>
                      </c:pt>
                      <c:pt idx="80">
                        <c:v>0.30859404245575794</c:v>
                      </c:pt>
                      <c:pt idx="81">
                        <c:v>0.30728709946933741</c:v>
                      </c:pt>
                      <c:pt idx="82">
                        <c:v>0.30606344528572099</c:v>
                      </c:pt>
                      <c:pt idx="83">
                        <c:v>0.30491877420992575</c:v>
                      </c:pt>
                      <c:pt idx="84">
                        <c:v>0.30384906595931471</c:v>
                      </c:pt>
                      <c:pt idx="85">
                        <c:v>0.30285056280408512</c:v>
                      </c:pt>
                      <c:pt idx="86">
                        <c:v>0.30191974883938993</c:v>
                      </c:pt>
                      <c:pt idx="87">
                        <c:v>0.3010533311634595</c:v>
                      </c:pt>
                      <c:pt idx="88">
                        <c:v>0.30024822276270985</c:v>
                      </c:pt>
                      <c:pt idx="89">
                        <c:v>0.29950152692798576</c:v>
                      </c:pt>
                      <c:pt idx="90">
                        <c:v>0.29881052304628924</c:v>
                      </c:pt>
                      <c:pt idx="91">
                        <c:v>0.29817265362999401</c:v>
                      </c:pt>
                      <c:pt idx="92">
                        <c:v>0.29758551246099246</c:v>
                      </c:pt>
                      <c:pt idx="93">
                        <c:v>0.29704683374077007</c:v>
                      </c:pt>
                      <c:pt idx="94">
                        <c:v>0.29655448214929903</c:v>
                      </c:pt>
                      <c:pt idx="95">
                        <c:v>0.29610644372611006</c:v>
                      </c:pt>
                      <c:pt idx="96">
                        <c:v>0.29570081749613097</c:v>
                      </c:pt>
                      <c:pt idx="97">
                        <c:v>0.29533580777102075</c:v>
                      </c:pt>
                      <c:pt idx="98">
                        <c:v>0.29500971706393103</c:v>
                      </c:pt>
                      <c:pt idx="99">
                        <c:v>0.29472093956200213</c:v>
                      </c:pt>
                      <c:pt idx="100">
                        <c:v>0.29446795510655244</c:v>
                      </c:pt>
                      <c:pt idx="101">
                        <c:v>0.29424932363594503</c:v>
                      </c:pt>
                      <c:pt idx="102">
                        <c:v>0.29406368005057804</c:v>
                      </c:pt>
                      <c:pt idx="103">
                        <c:v>0.29390972946342409</c:v>
                      </c:pt>
                      <c:pt idx="104">
                        <c:v>0.29378624280308951</c:v>
                      </c:pt>
                      <c:pt idx="105">
                        <c:v>0.29369205273953447</c:v>
                      </c:pt>
                      <c:pt idx="106">
                        <c:v>0.29362604990542396</c:v>
                      </c:pt>
                      <c:pt idx="107">
                        <c:v>0.29358717938861717</c:v>
                      </c:pt>
                      <c:pt idx="108">
                        <c:v>0.29357443747357687</c:v>
                      </c:pt>
                      <c:pt idx="109">
                        <c:v>0.29358686861151773</c:v>
                      </c:pt>
                      <c:pt idx="110">
                        <c:v>0.29362356260094868</c:v>
                      </c:pt>
                      <c:pt idx="111">
                        <c:v>0.29368365196191337</c:v>
                      </c:pt>
                      <c:pt idx="112">
                        <c:v>0.29376630948871502</c:v>
                      </c:pt>
                      <c:pt idx="113">
                        <c:v>0.29387074596725743</c:v>
                      </c:pt>
                      <c:pt idx="114">
                        <c:v>0.29399620804433713</c:v>
                      </c:pt>
                      <c:pt idx="115">
                        <c:v>0.29414197623731836</c:v>
                      </c:pt>
                      <c:pt idx="116">
                        <c:v>0.29430736307360839</c:v>
                      </c:pt>
                      <c:pt idx="117">
                        <c:v>0.29449171135024815</c:v>
                      </c:pt>
                      <c:pt idx="118">
                        <c:v>0.29469439250474139</c:v>
                      </c:pt>
                      <c:pt idx="119">
                        <c:v>0.29491480508898604</c:v>
                      </c:pt>
                      <c:pt idx="120">
                        <c:v>0.29515237333883398</c:v>
                      </c:pt>
                      <c:pt idx="121">
                        <c:v>0.29540654583242054</c:v>
                      </c:pt>
                      <c:pt idx="122">
                        <c:v>0.29567679423095178</c:v>
                      </c:pt>
                      <c:pt idx="123">
                        <c:v>0.29596261209614499</c:v>
                      </c:pt>
                      <c:pt idx="124">
                        <c:v>0.29626351377897581</c:v>
                      </c:pt>
                      <c:pt idx="125">
                        <c:v>0.29657903337480529</c:v>
                      </c:pt>
                      <c:pt idx="126">
                        <c:v>0.29690872374034122</c:v>
                      </c:pt>
                      <c:pt idx="127">
                        <c:v>0.2972521555682397</c:v>
                      </c:pt>
                      <c:pt idx="128">
                        <c:v>0.2976089165154715</c:v>
                      </c:pt>
                      <c:pt idx="129">
                        <c:v>0.29797861038187162</c:v>
                      </c:pt>
                      <c:pt idx="130">
                        <c:v>0.29836085633555803</c:v>
                      </c:pt>
                      <c:pt idx="131">
                        <c:v>0.29875528818215175</c:v>
                      </c:pt>
                      <c:pt idx="132">
                        <c:v>0.29916155367495761</c:v>
                      </c:pt>
                      <c:pt idx="133">
                        <c:v>0.29957931386346998</c:v>
                      </c:pt>
                      <c:pt idx="134">
                        <c:v>0.30000824247776114</c:v>
                      </c:pt>
                      <c:pt idx="135">
                        <c:v>0.30044802534648318</c:v>
                      </c:pt>
                      <c:pt idx="136">
                        <c:v>0.30089835984637592</c:v>
                      </c:pt>
                      <c:pt idx="137">
                        <c:v>0.30135895438132476</c:v>
                      </c:pt>
                      <c:pt idx="138">
                        <c:v>0.30182952788914447</c:v>
                      </c:pt>
                      <c:pt idx="139">
                        <c:v>0.30230980937439578</c:v>
                      </c:pt>
                      <c:pt idx="140">
                        <c:v>0.30279953746565674</c:v>
                      </c:pt>
                      <c:pt idx="141">
                        <c:v>0.30329845999577681</c:v>
                      </c:pt>
                      <c:pt idx="142">
                        <c:v>0.30380633360374476</c:v>
                      </c:pt>
                      <c:pt idx="143">
                        <c:v>0.30432292335688993</c:v>
                      </c:pt>
                      <c:pt idx="144">
                        <c:v>0.30484800239222515</c:v>
                      </c:pt>
                      <c:pt idx="145">
                        <c:v>0.30538135157581447</c:v>
                      </c:pt>
                      <c:pt idx="146">
                        <c:v>0.30592275917912687</c:v>
                      </c:pt>
                      <c:pt idx="147">
                        <c:v>0.30647202057139994</c:v>
                      </c:pt>
                      <c:pt idx="148">
                        <c:v>0.30702893792710467</c:v>
                      </c:pt>
                      <c:pt idx="149">
                        <c:v>0.30759331994765754</c:v>
                      </c:pt>
                      <c:pt idx="150">
                        <c:v>0.30816498159658312</c:v>
                      </c:pt>
                      <c:pt idx="151">
                        <c:v>0.30874374384737863</c:v>
                      </c:pt>
                      <c:pt idx="152">
                        <c:v>0.30932943344337988</c:v>
                      </c:pt>
                      <c:pt idx="153">
                        <c:v>0.30992188266897142</c:v>
                      </c:pt>
                      <c:pt idx="154">
                        <c:v>0.31052092913152474</c:v>
                      </c:pt>
                      <c:pt idx="155">
                        <c:v>0.31112641555348464</c:v>
                      </c:pt>
                      <c:pt idx="156">
                        <c:v>0.31173818957406119</c:v>
                      </c:pt>
                      <c:pt idx="157">
                        <c:v>0.31235610356001614</c:v>
                      </c:pt>
                      <c:pt idx="158">
                        <c:v>0.31298001442506362</c:v>
                      </c:pt>
                      <c:pt idx="159">
                        <c:v>0.31360978345743401</c:v>
                      </c:pt>
                      <c:pt idx="160">
                        <c:v>0.31424527615517561</c:v>
                      </c:pt>
                      <c:pt idx="161">
                        <c:v>0.31488636206879461</c:v>
                      </c:pt>
                      <c:pt idx="162">
                        <c:v>0.31553291465085748</c:v>
                      </c:pt>
                      <c:pt idx="163">
                        <c:v>0.31618481111219954</c:v>
                      </c:pt>
                      <c:pt idx="164">
                        <c:v>0.3168419322844066</c:v>
                      </c:pt>
                      <c:pt idx="165">
                        <c:v>0.31750416248825447</c:v>
                      </c:pt>
                      <c:pt idx="166">
                        <c:v>0.31817138940780854</c:v>
                      </c:pt>
                      <c:pt idx="167">
                        <c:v>0.31884350396990258</c:v>
                      </c:pt>
                      <c:pt idx="168">
                        <c:v>0.31952040022873307</c:v>
                      </c:pt>
                      <c:pt idx="169">
                        <c:v>0.32020197525531741</c:v>
                      </c:pt>
                      <c:pt idx="170">
                        <c:v>0.32088812903158159</c:v>
                      </c:pt>
                      <c:pt idx="171">
                        <c:v>0.32157876434885152</c:v>
                      </c:pt>
                      <c:pt idx="172">
                        <c:v>0.32227378671053925</c:v>
                      </c:pt>
                      <c:pt idx="173">
                        <c:v>0.32297310423882286</c:v>
                      </c:pt>
                      <c:pt idx="174">
                        <c:v>0.32367662758513149</c:v>
                      </c:pt>
                      <c:pt idx="175">
                        <c:v>0.32438426984425667</c:v>
                      </c:pt>
                      <c:pt idx="176">
                        <c:v>0.32509594647192058</c:v>
                      </c:pt>
                      <c:pt idx="177">
                        <c:v>0.32581157520564052</c:v>
                      </c:pt>
                      <c:pt idx="178">
                        <c:v>0.32653107598873793</c:v>
                      </c:pt>
                      <c:pt idx="179">
                        <c:v>0.32725437089734777</c:v>
                      </c:pt>
                      <c:pt idx="180">
                        <c:v>0.32798138407029159</c:v>
                      </c:pt>
                      <c:pt idx="181">
                        <c:v>0.32871204164168449</c:v>
                      </c:pt>
                      <c:pt idx="182">
                        <c:v>0.32944627167615331</c:v>
                      </c:pt>
                      <c:pt idx="183">
                        <c:v>0.33018400410654924</c:v>
                      </c:pt>
                      <c:pt idx="184">
                        <c:v>0.33092517067404409</c:v>
                      </c:pt>
                      <c:pt idx="185">
                        <c:v>0.33166970487050468</c:v>
                      </c:pt>
                      <c:pt idx="186">
                        <c:v>0.33241754188304573</c:v>
                      </c:pt>
                      <c:pt idx="187">
                        <c:v>0.33316861854066626</c:v>
                      </c:pt>
                      <c:pt idx="188">
                        <c:v>0.33392287326287856</c:v>
                      </c:pt>
                      <c:pt idx="189">
                        <c:v>0.33468024601024426</c:v>
                      </c:pt>
                      <c:pt idx="190">
                        <c:v>0.33544067823673657</c:v>
                      </c:pt>
                      <c:pt idx="191">
                        <c:v>0.33620411284384871</c:v>
                      </c:pt>
                      <c:pt idx="192">
                        <c:v>0.33697049413637731</c:v>
                      </c:pt>
                      <c:pt idx="193">
                        <c:v>0.33773976777980796</c:v>
                      </c:pt>
                      <c:pt idx="194">
                        <c:v>0.33851188075923722</c:v>
                      </c:pt>
                      <c:pt idx="195">
                        <c:v>0.33928678133976681</c:v>
                      </c:pt>
                      <c:pt idx="196">
                        <c:v>0.34006441902830847</c:v>
                      </c:pt>
                      <c:pt idx="197">
                        <c:v>0.34084474453674263</c:v>
                      </c:pt>
                      <c:pt idx="198">
                        <c:v>0.34162770974637408</c:v>
                      </c:pt>
                      <c:pt idx="199">
                        <c:v>0.34241326767363334</c:v>
                      </c:pt>
                      <c:pt idx="200">
                        <c:v>0.34320137243697174</c:v>
                      </c:pt>
                      <c:pt idx="201">
                        <c:v>0.34399197922490388</c:v>
                      </c:pt>
                      <c:pt idx="202">
                        <c:v>0.3447850442651505</c:v>
                      </c:pt>
                      <c:pt idx="203">
                        <c:v>0.34558052479483758</c:v>
                      </c:pt>
                      <c:pt idx="204">
                        <c:v>0.34637837903171131</c:v>
                      </c:pt>
                      <c:pt idx="205">
                        <c:v>0.34717856614632797</c:v>
                      </c:pt>
                      <c:pt idx="206">
                        <c:v>0.34798104623518034</c:v>
                      </c:pt>
                      <c:pt idx="207">
                        <c:v>0.3487857802947249</c:v>
                      </c:pt>
                      <c:pt idx="208">
                        <c:v>0.34959273019627457</c:v>
                      </c:pt>
                      <c:pt idx="209">
                        <c:v>0.35040185866172374</c:v>
                      </c:pt>
                      <c:pt idx="210">
                        <c:v>0.35121312924007336</c:v>
                      </c:pt>
                      <c:pt idx="211">
                        <c:v>0.35202650628472659</c:v>
                      </c:pt>
                      <c:pt idx="212">
                        <c:v>0.3528419549315242</c:v>
                      </c:pt>
                      <c:pt idx="213">
                        <c:v>0.35365944107749347</c:v>
                      </c:pt>
                      <c:pt idx="214">
                        <c:v>0.35447893136028286</c:v>
                      </c:pt>
                      <c:pt idx="215">
                        <c:v>0.35530039313825706</c:v>
                      </c:pt>
                      <c:pt idx="216">
                        <c:v>0.35612379447122766</c:v>
                      </c:pt>
                      <c:pt idx="217">
                        <c:v>0.35694910410179709</c:v>
                      </c:pt>
                      <c:pt idx="218">
                        <c:v>0.35777629143729145</c:v>
                      </c:pt>
                      <c:pt idx="219">
                        <c:v>0.35860532653226224</c:v>
                      </c:pt>
                      <c:pt idx="220">
                        <c:v>0.35943618007153566</c:v>
                      </c:pt>
                      <c:pt idx="221">
                        <c:v>0.36026882335378996</c:v>
                      </c:pt>
                      <c:pt idx="222">
                        <c:v>0.36110322827564079</c:v>
                      </c:pt>
                      <c:pt idx="223">
                        <c:v>0.36193936731621845</c:v>
                      </c:pt>
                      <c:pt idx="224">
                        <c:v>0.36277721352221709</c:v>
                      </c:pt>
                      <c:pt idx="225">
                        <c:v>0.36361674049340104</c:v>
                      </c:pt>
                      <c:pt idx="226">
                        <c:v>0.36445792236855046</c:v>
                      </c:pt>
                      <c:pt idx="227">
                        <c:v>0.36530073381183292</c:v>
                      </c:pt>
                      <c:pt idx="228">
                        <c:v>0.36614514999958381</c:v>
                      </c:pt>
                      <c:pt idx="229">
                        <c:v>0.366991146607483</c:v>
                      </c:pt>
                      <c:pt idx="230">
                        <c:v>0.36783869979811323</c:v>
                      </c:pt>
                      <c:pt idx="231">
                        <c:v>0.36868778620888698</c:v>
                      </c:pt>
                      <c:pt idx="232">
                        <c:v>0.36953838294033042</c:v>
                      </c:pt>
                      <c:pt idx="233">
                        <c:v>0.37039046754471006</c:v>
                      </c:pt>
                      <c:pt idx="234">
                        <c:v>0.37124401801499257</c:v>
                      </c:pt>
                      <c:pt idx="235">
                        <c:v>0.37209901277412538</c:v>
                      </c:pt>
                      <c:pt idx="236">
                        <c:v>0.37295543066462772</c:v>
                      </c:pt>
                      <c:pt idx="237">
                        <c:v>0.373813250938481</c:v>
                      </c:pt>
                      <c:pt idx="238">
                        <c:v>0.37467245324730952</c:v>
                      </c:pt>
                      <c:pt idx="239">
                        <c:v>0.37553301763284147</c:v>
                      </c:pt>
                      <c:pt idx="240">
                        <c:v>0.37639492451764051</c:v>
                      </c:pt>
                      <c:pt idx="241">
                        <c:v>0.37725815469609969</c:v>
                      </c:pt>
                      <c:pt idx="242">
                        <c:v>0.37812268932568904</c:v>
                      </c:pt>
                      <c:pt idx="243">
                        <c:v>0.37898850991844768</c:v>
                      </c:pt>
                      <c:pt idx="244">
                        <c:v>0.37985559833271443</c:v>
                      </c:pt>
                      <c:pt idx="245">
                        <c:v>0.38072393676508659</c:v>
                      </c:pt>
                      <c:pt idx="246">
                        <c:v>0.38159350774260209</c:v>
                      </c:pt>
                      <c:pt idx="247">
                        <c:v>0.38246429411513644</c:v>
                      </c:pt>
                      <c:pt idx="248">
                        <c:v>0.38333627904800766</c:v>
                      </c:pt>
                      <c:pt idx="249">
                        <c:v>0.38420944601478313</c:v>
                      </c:pt>
                      <c:pt idx="250">
                        <c:v>0.38508377879028177</c:v>
                      </c:pt>
                      <c:pt idx="251">
                        <c:v>0.3859592614437653</c:v>
                      </c:pt>
                      <c:pt idx="252">
                        <c:v>0.38683587833231287</c:v>
                      </c:pt>
                      <c:pt idx="253">
                        <c:v>0.38771361409437288</c:v>
                      </c:pt>
                      <c:pt idx="254">
                        <c:v>0.38859245364348721</c:v>
                      </c:pt>
                      <c:pt idx="255">
                        <c:v>0.38947238216218194</c:v>
                      </c:pt>
                      <c:pt idx="256">
                        <c:v>0.39035338509601963</c:v>
                      </c:pt>
                      <c:pt idx="257">
                        <c:v>0.39123544814780853</c:v>
                      </c:pt>
                      <c:pt idx="258">
                        <c:v>0.3921185572719631</c:v>
                      </c:pt>
                      <c:pt idx="259">
                        <c:v>0.39300269866901216</c:v>
                      </c:pt>
                      <c:pt idx="260">
                        <c:v>0.39388785878025007</c:v>
                      </c:pt>
                      <c:pt idx="261">
                        <c:v>0.39477402428252534</c:v>
                      </c:pt>
                      <c:pt idx="262">
                        <c:v>0.39566118208316509</c:v>
                      </c:pt>
                      <c:pt idx="263">
                        <c:v>0.39654931931502851</c:v>
                      </c:pt>
                      <c:pt idx="264">
                        <c:v>0.39743842333168744</c:v>
                      </c:pt>
                      <c:pt idx="265">
                        <c:v>0.3983284817027295</c:v>
                      </c:pt>
                      <c:pt idx="266">
                        <c:v>0.3992194822091803</c:v>
                      </c:pt>
                      <c:pt idx="267">
                        <c:v>0.40011141283904117</c:v>
                      </c:pt>
                      <c:pt idx="268">
                        <c:v>0.40100426178293913</c:v>
                      </c:pt>
                      <c:pt idx="269">
                        <c:v>0.40189801742988607</c:v>
                      </c:pt>
                      <c:pt idx="270">
                        <c:v>0.40279266836314304</c:v>
                      </c:pt>
                      <c:pt idx="271">
                        <c:v>0.40368820335618777</c:v>
                      </c:pt>
                      <c:pt idx="272">
                        <c:v>0.40458461136878215</c:v>
                      </c:pt>
                      <c:pt idx="273">
                        <c:v>0.40548188154313591</c:v>
                      </c:pt>
                      <c:pt idx="274">
                        <c:v>0.40638000320016487</c:v>
                      </c:pt>
                      <c:pt idx="275">
                        <c:v>0.40727896583584067</c:v>
                      </c:pt>
                      <c:pt idx="276">
                        <c:v>0.40817875911762941</c:v>
                      </c:pt>
                      <c:pt idx="277">
                        <c:v>0.4090793728810162</c:v>
                      </c:pt>
                      <c:pt idx="278">
                        <c:v>0.40998079712611424</c:v>
                      </c:pt>
                      <c:pt idx="279">
                        <c:v>0.41088302201435506</c:v>
                      </c:pt>
                      <c:pt idx="280">
                        <c:v>0.41178603786525814</c:v>
                      </c:pt>
                      <c:pt idx="281">
                        <c:v>0.41268983515327784</c:v>
                      </c:pt>
                      <c:pt idx="282">
                        <c:v>0.41359440450472501</c:v>
                      </c:pt>
                      <c:pt idx="283">
                        <c:v>0.41449973669476198</c:v>
                      </c:pt>
                      <c:pt idx="284">
                        <c:v>0.41540582264446774</c:v>
                      </c:pt>
                      <c:pt idx="285">
                        <c:v>0.41631265341797241</c:v>
                      </c:pt>
                      <c:pt idx="286">
                        <c:v>0.41722022021965932</c:v>
                      </c:pt>
                      <c:pt idx="287">
                        <c:v>0.41812851439143151</c:v>
                      </c:pt>
                      <c:pt idx="288">
                        <c:v>0.41903752741004191</c:v>
                      </c:pt>
                      <c:pt idx="289">
                        <c:v>0.41994725088448637</c:v>
                      </c:pt>
                      <c:pt idx="290">
                        <c:v>0.4208576765534548</c:v>
                      </c:pt>
                      <c:pt idx="291">
                        <c:v>0.42176879628284286</c:v>
                      </c:pt>
                      <c:pt idx="292">
                        <c:v>0.42268060206331931</c:v>
                      </c:pt>
                      <c:pt idx="293">
                        <c:v>0.42359308600794932</c:v>
                      </c:pt>
                      <c:pt idx="294">
                        <c:v>0.42450624034987183</c:v>
                      </c:pt>
                      <c:pt idx="295">
                        <c:v>0.42542005744002914</c:v>
                      </c:pt>
                      <c:pt idx="296">
                        <c:v>0.42633452974494801</c:v>
                      </c:pt>
                      <c:pt idx="297">
                        <c:v>0.42724964984457031</c:v>
                      </c:pt>
                      <c:pt idx="298">
                        <c:v>0.42816541043013256</c:v>
                      </c:pt>
                      <c:pt idx="299">
                        <c:v>0.42908180430209258</c:v>
                      </c:pt>
                      <c:pt idx="300">
                        <c:v>0.42999882436810205</c:v>
                      </c:pt>
                      <c:pt idx="301">
                        <c:v>0.43091646364102421</c:v>
                      </c:pt>
                      <c:pt idx="302">
                        <c:v>0.43183471523699513</c:v>
                      </c:pt>
                      <c:pt idx="303">
                        <c:v>0.4327535723735278</c:v>
                      </c:pt>
                      <c:pt idx="304">
                        <c:v>0.43367302836765736</c:v>
                      </c:pt>
                      <c:pt idx="305">
                        <c:v>0.43459307663412705</c:v>
                      </c:pt>
                      <c:pt idx="306">
                        <c:v>0.43551371068361389</c:v>
                      </c:pt>
                      <c:pt idx="307">
                        <c:v>0.43643492412099183</c:v>
                      </c:pt>
                      <c:pt idx="308">
                        <c:v>0.43735671064363379</c:v>
                      </c:pt>
                      <c:pt idx="309">
                        <c:v>0.43827906403974914</c:v>
                      </c:pt>
                      <c:pt idx="310">
                        <c:v>0.43920197818675694</c:v>
                      </c:pt>
                      <c:pt idx="311">
                        <c:v>0.44012544704969453</c:v>
                      </c:pt>
                      <c:pt idx="312">
                        <c:v>0.44104946467965944</c:v>
                      </c:pt>
                      <c:pt idx="313">
                        <c:v>0.44197402521228474</c:v>
                      </c:pt>
                      <c:pt idx="314">
                        <c:v>0.44289912286624605</c:v>
                      </c:pt>
                      <c:pt idx="315">
                        <c:v>0.4438247519418006</c:v>
                      </c:pt>
                      <c:pt idx="316">
                        <c:v>0.44475090681935681</c:v>
                      </c:pt>
                      <c:pt idx="317">
                        <c:v>0.44567758195807344</c:v>
                      </c:pt>
                      <c:pt idx="318">
                        <c:v>0.44660477189448844</c:v>
                      </c:pt>
                      <c:pt idx="319">
                        <c:v>0.44753247124117596</c:v>
                      </c:pt>
                      <c:pt idx="320">
                        <c:v>0.44846067468543138</c:v>
                      </c:pt>
                      <c:pt idx="321">
                        <c:v>0.44938937698798342</c:v>
                      </c:pt>
                      <c:pt idx="322">
                        <c:v>0.45031857298173228</c:v>
                      </c:pt>
                      <c:pt idx="323">
                        <c:v>0.45124825757051462</c:v>
                      </c:pt>
                      <c:pt idx="324">
                        <c:v>0.45217842572789302</c:v>
                      </c:pt>
                      <c:pt idx="325">
                        <c:v>0.45310907249597004</c:v>
                      </c:pt>
                      <c:pt idx="326">
                        <c:v>0.45404019298422699</c:v>
                      </c:pt>
                      <c:pt idx="327">
                        <c:v>0.45497178236838542</c:v>
                      </c:pt>
                      <c:pt idx="328">
                        <c:v>0.45590383588929223</c:v>
                      </c:pt>
                      <c:pt idx="329">
                        <c:v>0.45683634885182672</c:v>
                      </c:pt>
                      <c:pt idx="330">
                        <c:v>0.45776931662382958</c:v>
                      </c:pt>
                      <c:pt idx="331">
                        <c:v>0.45870273463505379</c:v>
                      </c:pt>
                      <c:pt idx="332">
                        <c:v>0.45963659837613552</c:v>
                      </c:pt>
                      <c:pt idx="333">
                        <c:v>0.460570903397586</c:v>
                      </c:pt>
                      <c:pt idx="334">
                        <c:v>0.46150564530880334</c:v>
                      </c:pt>
                      <c:pt idx="335">
                        <c:v>0.46244081977710361</c:v>
                      </c:pt>
                      <c:pt idx="336">
                        <c:v>0.46337642252677103</c:v>
                      </c:pt>
                      <c:pt idx="337">
                        <c:v>0.46431244933812665</c:v>
                      </c:pt>
                      <c:pt idx="338">
                        <c:v>0.46524889604661568</c:v>
                      </c:pt>
                      <c:pt idx="339">
                        <c:v>0.46618575854191141</c:v>
                      </c:pt>
                      <c:pt idx="340">
                        <c:v>0.46712303276703826</c:v>
                      </c:pt>
                      <c:pt idx="341">
                        <c:v>0.46806071471750993</c:v>
                      </c:pt>
                      <c:pt idx="342">
                        <c:v>0.46899880044048564</c:v>
                      </c:pt>
                      <c:pt idx="343">
                        <c:v>0.46993728603394158</c:v>
                      </c:pt>
                      <c:pt idx="344">
                        <c:v>0.47087616764585882</c:v>
                      </c:pt>
                      <c:pt idx="345">
                        <c:v>0.47181544147342658</c:v>
                      </c:pt>
                      <c:pt idx="346">
                        <c:v>0.47275510376226021</c:v>
                      </c:pt>
                      <c:pt idx="347">
                        <c:v>0.47369515080563457</c:v>
                      </c:pt>
                      <c:pt idx="348">
                        <c:v>0.47463557894373182</c:v>
                      </c:pt>
                      <c:pt idx="349">
                        <c:v>0.47557638456290324</c:v>
                      </c:pt>
                      <c:pt idx="350">
                        <c:v>0.47651756409494461</c:v>
                      </c:pt>
                      <c:pt idx="351">
                        <c:v>0.47745911401638608</c:v>
                      </c:pt>
                      <c:pt idx="352">
                        <c:v>0.47840103084779412</c:v>
                      </c:pt>
                      <c:pt idx="353">
                        <c:v>0.47934331115308754</c:v>
                      </c:pt>
                      <c:pt idx="354">
                        <c:v>0.4802859515388655</c:v>
                      </c:pt>
                      <c:pt idx="355">
                        <c:v>0.48122894865374816</c:v>
                      </c:pt>
                      <c:pt idx="356">
                        <c:v>0.48217229918772958</c:v>
                      </c:pt>
                      <c:pt idx="357">
                        <c:v>0.48311599987154247</c:v>
                      </c:pt>
                      <c:pt idx="358">
                        <c:v>0.48406004747603476</c:v>
                      </c:pt>
                      <c:pt idx="359">
                        <c:v>0.4850044388115568</c:v>
                      </c:pt>
                      <c:pt idx="360">
                        <c:v>0.4859491707273611</c:v>
                      </c:pt>
                      <c:pt idx="361">
                        <c:v>0.48689424011101146</c:v>
                      </c:pt>
                      <c:pt idx="362">
                        <c:v>0.48783964388780421</c:v>
                      </c:pt>
                      <c:pt idx="363">
                        <c:v>0.48878537902019836</c:v>
                      </c:pt>
                      <c:pt idx="364">
                        <c:v>0.48973144250725786</c:v>
                      </c:pt>
                      <c:pt idx="365">
                        <c:v>0.49067783138410226</c:v>
                      </c:pt>
                      <c:pt idx="366">
                        <c:v>0.49162454272136785</c:v>
                      </c:pt>
                      <c:pt idx="367">
                        <c:v>0.49257157362467885</c:v>
                      </c:pt>
                      <c:pt idx="368">
                        <c:v>0.49351892123412705</c:v>
                      </c:pt>
                      <c:pt idx="369">
                        <c:v>0.49446658272376143</c:v>
                      </c:pt>
                      <c:pt idx="370">
                        <c:v>0.49541455530108669</c:v>
                      </c:pt>
                      <c:pt idx="371">
                        <c:v>0.49636283620657029</c:v>
                      </c:pt>
                      <c:pt idx="372">
                        <c:v>0.49731142271315876</c:v>
                      </c:pt>
                      <c:pt idx="373">
                        <c:v>0.49826031212580146</c:v>
                      </c:pt>
                      <c:pt idx="374">
                        <c:v>0.49920950178098411</c:v>
                      </c:pt>
                      <c:pt idx="375">
                        <c:v>0.50015898904626921</c:v>
                      </c:pt>
                      <c:pt idx="376">
                        <c:v>0.50110877131984488</c:v>
                      </c:pt>
                      <c:pt idx="377">
                        <c:v>0.50205884603008211</c:v>
                      </c:pt>
                      <c:pt idx="378">
                        <c:v>0.50300921063509829</c:v>
                      </c:pt>
                      <c:pt idx="379">
                        <c:v>0.50395986262232983</c:v>
                      </c:pt>
                      <c:pt idx="380">
                        <c:v>0.50491079950811091</c:v>
                      </c:pt>
                      <c:pt idx="381">
                        <c:v>0.50586201883726034</c:v>
                      </c:pt>
                      <c:pt idx="382">
                        <c:v>0.50681351818267484</c:v>
                      </c:pt>
                      <c:pt idx="383">
                        <c:v>0.5077652951449293</c:v>
                      </c:pt>
                      <c:pt idx="384">
                        <c:v>0.50871734735188434</c:v>
                      </c:pt>
                      <c:pt idx="385">
                        <c:v>0.50966967245830053</c:v>
                      </c:pt>
                      <c:pt idx="386">
                        <c:v>0.51062226814545775</c:v>
                      </c:pt>
                      <c:pt idx="387">
                        <c:v>0.51157513212078309</c:v>
                      </c:pt>
                      <c:pt idx="388">
                        <c:v>0.5125282621174837</c:v>
                      </c:pt>
                      <c:pt idx="389">
                        <c:v>0.51348165589418548</c:v>
                      </c:pt>
                      <c:pt idx="390">
                        <c:v>0.51443531123457897</c:v>
                      </c:pt>
                      <c:pt idx="391">
                        <c:v>0.51538922594707037</c:v>
                      </c:pt>
                      <c:pt idx="392">
                        <c:v>0.5163433978644385</c:v>
                      </c:pt>
                      <c:pt idx="393">
                        <c:v>0.51729782484349762</c:v>
                      </c:pt>
                      <c:pt idx="394">
                        <c:v>0.51825250476476536</c:v>
                      </c:pt>
                      <c:pt idx="395">
                        <c:v>0.519207435532137</c:v>
                      </c:pt>
                      <c:pt idx="396">
                        <c:v>0.52016261507256389</c:v>
                      </c:pt>
                      <c:pt idx="397">
                        <c:v>0.52111804133573847</c:v>
                      </c:pt>
                      <c:pt idx="398">
                        <c:v>0.52207371229378341</c:v>
                      </c:pt>
                      <c:pt idx="399">
                        <c:v>0.52302962594094615</c:v>
                      </c:pt>
                      <c:pt idx="400">
                        <c:v>0.5239857802932989</c:v>
                      </c:pt>
                      <c:pt idx="401">
                        <c:v>0.52494217338844273</c:v>
                      </c:pt>
                      <c:pt idx="402">
                        <c:v>0.52589880328521643</c:v>
                      </c:pt>
                      <c:pt idx="403">
                        <c:v>0.52685566806341144</c:v>
                      </c:pt>
                      <c:pt idx="404">
                        <c:v>0.52781276582348935</c:v>
                      </c:pt>
                      <c:pt idx="405">
                        <c:v>0.52877009468630565</c:v>
                      </c:pt>
                      <c:pt idx="406">
                        <c:v>0.52972765279283662</c:v>
                      </c:pt>
                      <c:pt idx="407">
                        <c:v>0.53068543830391168</c:v>
                      </c:pt>
                      <c:pt idx="408">
                        <c:v>0.53164344939994923</c:v>
                      </c:pt>
                      <c:pt idx="409">
                        <c:v>0.53260168428069687</c:v>
                      </c:pt>
                      <c:pt idx="410">
                        <c:v>0.53356014116497585</c:v>
                      </c:pt>
                      <c:pt idx="411">
                        <c:v>0.53451881829042969</c:v>
                      </c:pt>
                      <c:pt idx="412">
                        <c:v>0.53547771391327625</c:v>
                      </c:pt>
                      <c:pt idx="413">
                        <c:v>0.53643682630806466</c:v>
                      </c:pt>
                      <c:pt idx="414">
                        <c:v>0.53739615376743455</c:v>
                      </c:pt>
                      <c:pt idx="415">
                        <c:v>0.53835569460188071</c:v>
                      </c:pt>
                      <c:pt idx="416">
                        <c:v>0.53931544713952007</c:v>
                      </c:pt>
                      <c:pt idx="417">
                        <c:v>0.5402754097258633</c:v>
                      </c:pt>
                      <c:pt idx="418">
                        <c:v>0.54123558072358935</c:v>
                      </c:pt>
                      <c:pt idx="419">
                        <c:v>0.54219595851232372</c:v>
                      </c:pt>
                      <c:pt idx="420">
                        <c:v>0.54315654148841985</c:v>
                      </c:pt>
                      <c:pt idx="421">
                        <c:v>0.54411732806474478</c:v>
                      </c:pt>
                      <c:pt idx="422">
                        <c:v>0.54507831667046636</c:v>
                      </c:pt>
                      <c:pt idx="423">
                        <c:v>0.54603950575084603</c:v>
                      </c:pt>
                      <c:pt idx="424">
                        <c:v>0.54700089376703265</c:v>
                      </c:pt>
                      <c:pt idx="425">
                        <c:v>0.54796247919586072</c:v>
                      </c:pt>
                      <c:pt idx="426">
                        <c:v>0.54892426052965126</c:v>
                      </c:pt>
                      <c:pt idx="427">
                        <c:v>0.54988623627601585</c:v>
                      </c:pt>
                      <c:pt idx="428">
                        <c:v>0.55084840495766363</c:v>
                      </c:pt>
                      <c:pt idx="429">
                        <c:v>0.55181076511221061</c:v>
                      </c:pt>
                      <c:pt idx="430">
                        <c:v>0.55277331529199303</c:v>
                      </c:pt>
                      <c:pt idx="431">
                        <c:v>0.55373605406388238</c:v>
                      </c:pt>
                      <c:pt idx="432">
                        <c:v>0.55469898000910423</c:v>
                      </c:pt>
                      <c:pt idx="433">
                        <c:v>0.5556620917230588</c:v>
                      </c:pt>
                      <c:pt idx="434">
                        <c:v>0.55662538781514437</c:v>
                      </c:pt>
                      <c:pt idx="435">
                        <c:v>0.55758886690858434</c:v>
                      </c:pt>
                      <c:pt idx="436">
                        <c:v>0.5585525276402552</c:v>
                      </c:pt>
                      <c:pt idx="437">
                        <c:v>0.55951636866051901</c:v>
                      </c:pt>
                      <c:pt idx="438">
                        <c:v>0.56048038863305616</c:v>
                      </c:pt>
                      <c:pt idx="439">
                        <c:v>0.56144458623470239</c:v>
                      </c:pt>
                      <c:pt idx="440">
                        <c:v>0.56240896015528719</c:v>
                      </c:pt>
                      <c:pt idx="441">
                        <c:v>0.56337350909747519</c:v>
                      </c:pt>
                      <c:pt idx="442">
                        <c:v>0.56433823177660958</c:v>
                      </c:pt>
                      <c:pt idx="443">
                        <c:v>0.56530312692055729</c:v>
                      </c:pt>
                      <c:pt idx="444">
                        <c:v>0.56626819326955757</c:v>
                      </c:pt>
                      <c:pt idx="445">
                        <c:v>0.56723342957607192</c:v>
                      </c:pt>
                      <c:pt idx="446">
                        <c:v>0.56819883460463627</c:v>
                      </c:pt>
                      <c:pt idx="447">
                        <c:v>0.56916440713171579</c:v>
                      </c:pt>
                      <c:pt idx="448">
                        <c:v>0.57013014594556088</c:v>
                      </c:pt>
                      <c:pt idx="449">
                        <c:v>0.57109604984606643</c:v>
                      </c:pt>
                      <c:pt idx="450">
                        <c:v>0.57206211764463211</c:v>
                      </c:pt>
                      <c:pt idx="451">
                        <c:v>0.57302834816402504</c:v>
                      </c:pt>
                      <c:pt idx="452">
                        <c:v>0.57399474023824437</c:v>
                      </c:pt>
                      <c:pt idx="453">
                        <c:v>0.57496129271238794</c:v>
                      </c:pt>
                      <c:pt idx="454">
                        <c:v>0.5759280044425209</c:v>
                      </c:pt>
                      <c:pt idx="455">
                        <c:v>0.57689487429554509</c:v>
                      </c:pt>
                      <c:pt idx="456">
                        <c:v>0.57786190114907243</c:v>
                      </c:pt>
                      <c:pt idx="457">
                        <c:v>0.57882908389129817</c:v>
                      </c:pt>
                      <c:pt idx="458">
                        <c:v>0.5797964214208764</c:v>
                      </c:pt>
                      <c:pt idx="459">
                        <c:v>0.58076391264679783</c:v>
                      </c:pt>
                      <c:pt idx="460">
                        <c:v>0.58173155648826902</c:v>
                      </c:pt>
                      <c:pt idx="461">
                        <c:v>0.58269935187459321</c:v>
                      </c:pt>
                      <c:pt idx="462">
                        <c:v>0.58366729774505233</c:v>
                      </c:pt>
                      <c:pt idx="463">
                        <c:v>0.58463539304879208</c:v>
                      </c:pt>
                      <c:pt idx="464">
                        <c:v>0.58560363674470695</c:v>
                      </c:pt>
                      <c:pt idx="465">
                        <c:v>0.58657202780132767</c:v>
                      </c:pt>
                      <c:pt idx="466">
                        <c:v>0.58754056519671027</c:v>
                      </c:pt>
                      <c:pt idx="467">
                        <c:v>0.58850924791832682</c:v>
                      </c:pt>
                      <c:pt idx="468">
                        <c:v>0.58947807496295657</c:v>
                      </c:pt>
                      <c:pt idx="469">
                        <c:v>0.5904470453365801</c:v>
                      </c:pt>
                      <c:pt idx="470">
                        <c:v>0.59141615805427394</c:v>
                      </c:pt>
                      <c:pt idx="471">
                        <c:v>0.59238541214010665</c:v>
                      </c:pt>
                      <c:pt idx="472">
                        <c:v>0.5933548066270371</c:v>
                      </c:pt>
                      <c:pt idx="473">
                        <c:v>0.59432434055681305</c:v>
                      </c:pt>
                      <c:pt idx="474">
                        <c:v>0.59529401297987194</c:v>
                      </c:pt>
                      <c:pt idx="475">
                        <c:v>0.59626382295524272</c:v>
                      </c:pt>
                      <c:pt idx="476">
                        <c:v>0.59723376955044882</c:v>
                      </c:pt>
                      <c:pt idx="477">
                        <c:v>0.598203851841413</c:v>
                      </c:pt>
                      <c:pt idx="478">
                        <c:v>0.59917406891236236</c:v>
                      </c:pt>
                      <c:pt idx="479">
                        <c:v>0.60014441985573663</c:v>
                      </c:pt>
                      <c:pt idx="480">
                        <c:v>0.60111490377209487</c:v>
                      </c:pt>
                      <c:pt idx="481">
                        <c:v>0.60208551977002622</c:v>
                      </c:pt>
                      <c:pt idx="482">
                        <c:v>0.60305626696606018</c:v>
                      </c:pt>
                      <c:pt idx="483">
                        <c:v>0.60402714448457828</c:v>
                      </c:pt>
                      <c:pt idx="484">
                        <c:v>0.60499815145772706</c:v>
                      </c:pt>
                      <c:pt idx="485">
                        <c:v>0.60596928702533326</c:v>
                      </c:pt>
                      <c:pt idx="486">
                        <c:v>0.60694055033481753</c:v>
                      </c:pt>
                      <c:pt idx="487">
                        <c:v>0.60791194054111242</c:v>
                      </c:pt>
                      <c:pt idx="488">
                        <c:v>0.60888345680657907</c:v>
                      </c:pt>
                      <c:pt idx="489">
                        <c:v>0.6098550983009261</c:v>
                      </c:pt>
                      <c:pt idx="490">
                        <c:v>0.61082686420112919</c:v>
                      </c:pt>
                      <c:pt idx="491">
                        <c:v>0.61179875369135228</c:v>
                      </c:pt>
                      <c:pt idx="492">
                        <c:v>0.61277076596286839</c:v>
                      </c:pt>
                      <c:pt idx="493">
                        <c:v>0.61374290021398359</c:v>
                      </c:pt>
                      <c:pt idx="494">
                        <c:v>0.61471515564996027</c:v>
                      </c:pt>
                      <c:pt idx="495">
                        <c:v>0.61568753148294131</c:v>
                      </c:pt>
                      <c:pt idx="496">
                        <c:v>0.61666002693187727</c:v>
                      </c:pt>
                      <c:pt idx="497">
                        <c:v>0.61763264122245176</c:v>
                      </c:pt>
                      <c:pt idx="498">
                        <c:v>0.61860537358700984</c:v>
                      </c:pt>
                      <c:pt idx="499">
                        <c:v>0.61957822326448642</c:v>
                      </c:pt>
                      <c:pt idx="500">
                        <c:v>0.62055118950033583</c:v>
                      </c:pt>
                      <c:pt idx="501">
                        <c:v>0.62152427154646228</c:v>
                      </c:pt>
                      <c:pt idx="502">
                        <c:v>0.62249746866115074</c:v>
                      </c:pt>
                      <c:pt idx="503">
                        <c:v>0.62347078010899992</c:v>
                      </c:pt>
                      <c:pt idx="504">
                        <c:v>0.62444420516085453</c:v>
                      </c:pt>
                      <c:pt idx="505">
                        <c:v>0.62541774309373965</c:v>
                      </c:pt>
                      <c:pt idx="506">
                        <c:v>0.62639139319079518</c:v>
                      </c:pt>
                      <c:pt idx="507">
                        <c:v>0.62736515474121168</c:v>
                      </c:pt>
                      <c:pt idx="508">
                        <c:v>0.62833902704016642</c:v>
                      </c:pt>
                      <c:pt idx="509">
                        <c:v>0.62931300938876089</c:v>
                      </c:pt>
                      <c:pt idx="510">
                        <c:v>0.63028710109395825</c:v>
                      </c:pt>
                      <c:pt idx="511">
                        <c:v>0.63126130146852277</c:v>
                      </c:pt>
                      <c:pt idx="512">
                        <c:v>0.6322356098309585</c:v>
                      </c:pt>
                      <c:pt idx="513">
                        <c:v>0.63321002550545058</c:v>
                      </c:pt>
                      <c:pt idx="514">
                        <c:v>0.634184547821805</c:v>
                      </c:pt>
                      <c:pt idx="515">
                        <c:v>0.63515917611539108</c:v>
                      </c:pt>
                      <c:pt idx="516">
                        <c:v>0.63613390972708406</c:v>
                      </c:pt>
                      <c:pt idx="517">
                        <c:v>0.63710874800320783</c:v>
                      </c:pt>
                      <c:pt idx="518">
                        <c:v>0.63808369029547896</c:v>
                      </c:pt>
                      <c:pt idx="519">
                        <c:v>0.6390587359609512</c:v>
                      </c:pt>
                      <c:pt idx="520">
                        <c:v>0.64003388436196096</c:v>
                      </c:pt>
                      <c:pt idx="521">
                        <c:v>0.64100913486607303</c:v>
                      </c:pt>
                      <c:pt idx="522">
                        <c:v>0.64198448684602683</c:v>
                      </c:pt>
                      <c:pt idx="523">
                        <c:v>0.64295993967968457</c:v>
                      </c:pt>
                      <c:pt idx="524">
                        <c:v>0.64393549274997808</c:v>
                      </c:pt>
                      <c:pt idx="525">
                        <c:v>0.64491114544485784</c:v>
                      </c:pt>
                      <c:pt idx="526">
                        <c:v>0.64588689715724235</c:v>
                      </c:pt>
                      <c:pt idx="527">
                        <c:v>0.64686274728496695</c:v>
                      </c:pt>
                      <c:pt idx="528">
                        <c:v>0.64783869523073567</c:v>
                      </c:pt>
                      <c:pt idx="529">
                        <c:v>0.64881474040207054</c:v>
                      </c:pt>
                      <c:pt idx="530">
                        <c:v>0.64979088221126446</c:v>
                      </c:pt>
                      <c:pt idx="531">
                        <c:v>0.65076712007533244</c:v>
                      </c:pt>
                      <c:pt idx="532">
                        <c:v>0.65174345341596485</c:v>
                      </c:pt>
                      <c:pt idx="533">
                        <c:v>0.65271988165948036</c:v>
                      </c:pt>
                      <c:pt idx="534">
                        <c:v>0.65369640423678022</c:v>
                      </c:pt>
                      <c:pt idx="535">
                        <c:v>0.65467302058330201</c:v>
                      </c:pt>
                      <c:pt idx="536">
                        <c:v>0.65564973013897498</c:v>
                      </c:pt>
                      <c:pt idx="537">
                        <c:v>0.6566265323481757</c:v>
                      </c:pt>
                      <c:pt idx="538">
                        <c:v>0.65760342665968319</c:v>
                      </c:pt>
                      <c:pt idx="539">
                        <c:v>0.65858041252663679</c:v>
                      </c:pt>
                      <c:pt idx="540">
                        <c:v>0.65955748940649173</c:v>
                      </c:pt>
                      <c:pt idx="541">
                        <c:v>0.66053465676097767</c:v>
                      </c:pt>
                      <c:pt idx="542">
                        <c:v>0.66151191405605658</c:v>
                      </c:pt>
                      <c:pt idx="543">
                        <c:v>0.66248926076188075</c:v>
                      </c:pt>
                      <c:pt idx="544">
                        <c:v>0.66346669635275213</c:v>
                      </c:pt>
                      <c:pt idx="545">
                        <c:v>0.66444422030708239</c:v>
                      </c:pt>
                      <c:pt idx="546">
                        <c:v>0.66542183210735162</c:v>
                      </c:pt>
                      <c:pt idx="547">
                        <c:v>0.66639953124007001</c:v>
                      </c:pt>
                      <c:pt idx="548">
                        <c:v>0.66737731719573812</c:v>
                      </c:pt>
                      <c:pt idx="549">
                        <c:v>0.6683551894688079</c:v>
                      </c:pt>
                      <c:pt idx="550">
                        <c:v>0.6693331475576455</c:v>
                      </c:pt>
                      <c:pt idx="551">
                        <c:v>0.67031119096449254</c:v>
                      </c:pt>
                      <c:pt idx="552">
                        <c:v>0.67128931919542922</c:v>
                      </c:pt>
                      <c:pt idx="553">
                        <c:v>0.67226753176033749</c:v>
                      </c:pt>
                      <c:pt idx="554">
                        <c:v>0.67324582817286438</c:v>
                      </c:pt>
                      <c:pt idx="555">
                        <c:v>0.67422420795038585</c:v>
                      </c:pt>
                      <c:pt idx="556">
                        <c:v>0.67520267061397132</c:v>
                      </c:pt>
                      <c:pt idx="557">
                        <c:v>0.67618121568834888</c:v>
                      </c:pt>
                      <c:pt idx="558">
                        <c:v>0.67715984270186924</c:v>
                      </c:pt>
                      <c:pt idx="559">
                        <c:v>0.67813855118647282</c:v>
                      </c:pt>
                      <c:pt idx="560">
                        <c:v>0.67911734067765428</c:v>
                      </c:pt>
                      <c:pt idx="561">
                        <c:v>0.68009621071443016</c:v>
                      </c:pt>
                      <c:pt idx="562">
                        <c:v>0.68107516083930431</c:v>
                      </c:pt>
                      <c:pt idx="563">
                        <c:v>0.68205419059823635</c:v>
                      </c:pt>
                      <c:pt idx="564">
                        <c:v>0.68303329954060799</c:v>
                      </c:pt>
                      <c:pt idx="565">
                        <c:v>0.68401248721919128</c:v>
                      </c:pt>
                      <c:pt idx="566">
                        <c:v>0.68499175319011729</c:v>
                      </c:pt>
                      <c:pt idx="567">
                        <c:v>0.68597109701284387</c:v>
                      </c:pt>
                      <c:pt idx="568">
                        <c:v>0.68695051825012499</c:v>
                      </c:pt>
                      <c:pt idx="569">
                        <c:v>0.68793001646797991</c:v>
                      </c:pt>
                      <c:pt idx="570">
                        <c:v>0.6889095912356632</c:v>
                      </c:pt>
                      <c:pt idx="571">
                        <c:v>0.68988924212563363</c:v>
                      </c:pt>
                      <c:pt idx="572">
                        <c:v>0.69086896871352554</c:v>
                      </c:pt>
                      <c:pt idx="573">
                        <c:v>0.69184877057811878</c:v>
                      </c:pt>
                      <c:pt idx="574">
                        <c:v>0.69282864730131022</c:v>
                      </c:pt>
                      <c:pt idx="575">
                        <c:v>0.69380859846808418</c:v>
                      </c:pt>
                      <c:pt idx="576">
                        <c:v>0.69478862366648486</c:v>
                      </c:pt>
                      <c:pt idx="577">
                        <c:v>0.69576872248758759</c:v>
                      </c:pt>
                      <c:pt idx="578">
                        <c:v>0.69674889452547117</c:v>
                      </c:pt>
                      <c:pt idx="579">
                        <c:v>0.69772913937719094</c:v>
                      </c:pt>
                      <c:pt idx="580">
                        <c:v>0.69870945664275041</c:v>
                      </c:pt>
                      <c:pt idx="581">
                        <c:v>0.69968984592507566</c:v>
                      </c:pt>
                      <c:pt idx="582">
                        <c:v>0.70067030682998765</c:v>
                      </c:pt>
                      <c:pt idx="583">
                        <c:v>0.70165083896617664</c:v>
                      </c:pt>
                      <c:pt idx="584">
                        <c:v>0.70263144194517579</c:v>
                      </c:pt>
                      <c:pt idx="585">
                        <c:v>0.70361211538133528</c:v>
                      </c:pt>
                      <c:pt idx="586">
                        <c:v>0.70459285889179757</c:v>
                      </c:pt>
                      <c:pt idx="587">
                        <c:v>0.70557367209647104</c:v>
                      </c:pt>
                      <c:pt idx="588">
                        <c:v>0.7065545546180062</c:v>
                      </c:pt>
                      <c:pt idx="589">
                        <c:v>0.7075355060817704</c:v>
                      </c:pt>
                      <c:pt idx="590">
                        <c:v>0.7085165261158235</c:v>
                      </c:pt>
                      <c:pt idx="591">
                        <c:v>0.70949761435089376</c:v>
                      </c:pt>
                      <c:pt idx="592">
                        <c:v>0.71047877042035423</c:v>
                      </c:pt>
                      <c:pt idx="593">
                        <c:v>0.71145999396019877</c:v>
                      </c:pt>
                      <c:pt idx="594">
                        <c:v>0.71244128460901912</c:v>
                      </c:pt>
                      <c:pt idx="595">
                        <c:v>0.71342264200798122</c:v>
                      </c:pt>
                      <c:pt idx="596">
                        <c:v>0.71440406580080296</c:v>
                      </c:pt>
                      <c:pt idx="597">
                        <c:v>0.71538555563373085</c:v>
                      </c:pt>
                      <c:pt idx="598">
                        <c:v>0.71636711115551832</c:v>
                      </c:pt>
                      <c:pt idx="599">
                        <c:v>0.71734873201740323</c:v>
                      </c:pt>
                      <c:pt idx="600">
                        <c:v>0.71833041787308605</c:v>
                      </c:pt>
                      <c:pt idx="601">
                        <c:v>0.71931216837870815</c:v>
                      </c:pt>
                      <c:pt idx="602">
                        <c:v>0.72029398319283022</c:v>
                      </c:pt>
                      <c:pt idx="603">
                        <c:v>0.72127586197641125</c:v>
                      </c:pt>
                      <c:pt idx="604">
                        <c:v>0.72225780439278753</c:v>
                      </c:pt>
                      <c:pt idx="605">
                        <c:v>0.7232398101076517</c:v>
                      </c:pt>
                      <c:pt idx="606">
                        <c:v>0.72422187878903221</c:v>
                      </c:pt>
                      <c:pt idx="607">
                        <c:v>0.72520401010727331</c:v>
                      </c:pt>
                      <c:pt idx="608">
                        <c:v>0.72618620373501408</c:v>
                      </c:pt>
                      <c:pt idx="609">
                        <c:v>0.72716845934716956</c:v>
                      </c:pt>
                      <c:pt idx="610">
                        <c:v>0.72815077662091032</c:v>
                      </c:pt>
                      <c:pt idx="611">
                        <c:v>0.72913315523564348</c:v>
                      </c:pt>
                      <c:pt idx="612">
                        <c:v>0.73011559487299216</c:v>
                      </c:pt>
                      <c:pt idx="613">
                        <c:v>0.73109809521677838</c:v>
                      </c:pt>
                      <c:pt idx="614">
                        <c:v>0.7320806559530022</c:v>
                      </c:pt>
                      <c:pt idx="615">
                        <c:v>0.73306327676982408</c:v>
                      </c:pt>
                      <c:pt idx="616">
                        <c:v>0.73404595735754641</c:v>
                      </c:pt>
                      <c:pt idx="617">
                        <c:v>0.73502869740859433</c:v>
                      </c:pt>
                      <c:pt idx="618">
                        <c:v>0.73601149661749843</c:v>
                      </c:pt>
                      <c:pt idx="619">
                        <c:v>0.73699435468087626</c:v>
                      </c:pt>
                      <c:pt idx="620">
                        <c:v>0.73797727129741508</c:v>
                      </c:pt>
                      <c:pt idx="621">
                        <c:v>0.73896024616785339</c:v>
                      </c:pt>
                      <c:pt idx="622">
                        <c:v>0.73994327899496459</c:v>
                      </c:pt>
                      <c:pt idx="623">
                        <c:v>0.74092636948353863</c:v>
                      </c:pt>
                      <c:pt idx="624">
                        <c:v>0.74190951734036614</c:v>
                      </c:pt>
                      <c:pt idx="625">
                        <c:v>0.74289272227422032</c:v>
                      </c:pt>
                      <c:pt idx="626">
                        <c:v>0.74387598399584087</c:v>
                      </c:pt>
                      <c:pt idx="627">
                        <c:v>0.74485930221791785</c:v>
                      </c:pt>
                      <c:pt idx="628">
                        <c:v>0.74584267665507387</c:v>
                      </c:pt>
                      <c:pt idx="629">
                        <c:v>0.74682610702384977</c:v>
                      </c:pt>
                      <c:pt idx="630">
                        <c:v>0.7478095930426869</c:v>
                      </c:pt>
                      <c:pt idx="631">
                        <c:v>0.74879313443191187</c:v>
                      </c:pt>
                      <c:pt idx="632">
                        <c:v>0.74977673091372155</c:v>
                      </c:pt>
                      <c:pt idx="633">
                        <c:v>0.75076038221216568</c:v>
                      </c:pt>
                      <c:pt idx="634">
                        <c:v>0.75174408805313331</c:v>
                      </c:pt>
                      <c:pt idx="635">
                        <c:v>0.75272784816433669</c:v>
                      </c:pt>
                      <c:pt idx="636">
                        <c:v>0.75371166227529562</c:v>
                      </c:pt>
                      <c:pt idx="637">
                        <c:v>0.7546955301173236</c:v>
                      </c:pt>
                      <c:pt idx="638">
                        <c:v>0.75567945142351234</c:v>
                      </c:pt>
                      <c:pt idx="639">
                        <c:v>0.75666342592871705</c:v>
                      </c:pt>
                      <c:pt idx="640">
                        <c:v>0.75764745336954198</c:v>
                      </c:pt>
                      <c:pt idx="641">
                        <c:v>0.75863153348432633</c:v>
                      </c:pt>
                      <c:pt idx="642">
                        <c:v>0.7596156660131298</c:v>
                      </c:pt>
                      <c:pt idx="643">
                        <c:v>0.76059985069771807</c:v>
                      </c:pt>
                      <c:pt idx="644">
                        <c:v>0.7615840872815498</c:v>
                      </c:pt>
                      <c:pt idx="645">
                        <c:v>0.76256837550976153</c:v>
                      </c:pt>
                      <c:pt idx="646">
                        <c:v>0.76355271512915524</c:v>
                      </c:pt>
                      <c:pt idx="647">
                        <c:v>0.76453710588818402</c:v>
                      </c:pt>
                      <c:pt idx="648">
                        <c:v>0.76552154753693857</c:v>
                      </c:pt>
                      <c:pt idx="649">
                        <c:v>0.76650603982713461</c:v>
                      </c:pt>
                      <c:pt idx="650">
                        <c:v>0.76749058251209912</c:v>
                      </c:pt>
                      <c:pt idx="651">
                        <c:v>0.76847517534675702</c:v>
                      </c:pt>
                      <c:pt idx="652">
                        <c:v>0.7694598180876191</c:v>
                      </c:pt>
                      <c:pt idx="653">
                        <c:v>0.77044451049276907</c:v>
                      </c:pt>
                      <c:pt idx="654">
                        <c:v>0.77142925232184978</c:v>
                      </c:pt>
                      <c:pt idx="655">
                        <c:v>0.77241404333605224</c:v>
                      </c:pt>
                      <c:pt idx="656">
                        <c:v>0.77339888329810214</c:v>
                      </c:pt>
                      <c:pt idx="657">
                        <c:v>0.77438377197224806</c:v>
                      </c:pt>
                      <c:pt idx="658">
                        <c:v>0.77536870912424882</c:v>
                      </c:pt>
                      <c:pt idx="659">
                        <c:v>0.77635369452136194</c:v>
                      </c:pt>
                      <c:pt idx="660">
                        <c:v>0.77733872793233139</c:v>
                      </c:pt>
                      <c:pt idx="661">
                        <c:v>0.77832380912737564</c:v>
                      </c:pt>
                      <c:pt idx="662">
                        <c:v>0.77930893787817634</c:v>
                      </c:pt>
                      <c:pt idx="663">
                        <c:v>0.78029411395786608</c:v>
                      </c:pt>
                      <c:pt idx="664">
                        <c:v>0.78127933714101772</c:v>
                      </c:pt>
                      <c:pt idx="665">
                        <c:v>0.782264607203632</c:v>
                      </c:pt>
                      <c:pt idx="666">
                        <c:v>0.7832499239231272</c:v>
                      </c:pt>
                      <c:pt idx="667">
                        <c:v>0.78423528707832724</c:v>
                      </c:pt>
                      <c:pt idx="668">
                        <c:v>0.78522069644945125</c:v>
                      </c:pt>
                      <c:pt idx="669">
                        <c:v>0.78620615181810183</c:v>
                      </c:pt>
                      <c:pt idx="670">
                        <c:v>0.7871916529672548</c:v>
                      </c:pt>
                      <c:pt idx="671">
                        <c:v>0.78817719968124822</c:v>
                      </c:pt>
                      <c:pt idx="672">
                        <c:v>0.78916279174577175</c:v>
                      </c:pt>
                      <c:pt idx="673">
                        <c:v>0.79014842894785597</c:v>
                      </c:pt>
                      <c:pt idx="674">
                        <c:v>0.79113411107586229</c:v>
                      </c:pt>
                      <c:pt idx="675">
                        <c:v>0.79211983791947205</c:v>
                      </c:pt>
                      <c:pt idx="676">
                        <c:v>0.79310560926967621</c:v>
                      </c:pt>
                      <c:pt idx="677">
                        <c:v>0.79409142491876628</c:v>
                      </c:pt>
                      <c:pt idx="678">
                        <c:v>0.79507728466032279</c:v>
                      </c:pt>
                      <c:pt idx="679">
                        <c:v>0.79606318828920608</c:v>
                      </c:pt>
                      <c:pt idx="680">
                        <c:v>0.79704913560154622</c:v>
                      </c:pt>
                      <c:pt idx="681">
                        <c:v>0.79803512639473351</c:v>
                      </c:pt>
                      <c:pt idx="682">
                        <c:v>0.79902116046740812</c:v>
                      </c:pt>
                      <c:pt idx="683">
                        <c:v>0.80000723761945125</c:v>
                      </c:pt>
                      <c:pt idx="684">
                        <c:v>0.80099335765197477</c:v>
                      </c:pt>
                      <c:pt idx="685">
                        <c:v>0.80197952036731257</c:v>
                      </c:pt>
                      <c:pt idx="686">
                        <c:v>0.8029657255690108</c:v>
                      </c:pt>
                      <c:pt idx="687">
                        <c:v>0.80395197306181831</c:v>
                      </c:pt>
                      <c:pt idx="688">
                        <c:v>0.80493826265167789</c:v>
                      </c:pt>
                      <c:pt idx="689">
                        <c:v>0.80592459414571771</c:v>
                      </c:pt>
                      <c:pt idx="690">
                        <c:v>0.80691096735224055</c:v>
                      </c:pt>
                      <c:pt idx="691">
                        <c:v>0.80789738208071671</c:v>
                      </c:pt>
                      <c:pt idx="692">
                        <c:v>0.80888383814177423</c:v>
                      </c:pt>
                      <c:pt idx="693">
                        <c:v>0.80987033534719011</c:v>
                      </c:pt>
                      <c:pt idx="694">
                        <c:v>0.810856873509882</c:v>
                      </c:pt>
                      <c:pt idx="695">
                        <c:v>0.81184345244389911</c:v>
                      </c:pt>
                      <c:pt idx="696">
                        <c:v>0.81283007196441404</c:v>
                      </c:pt>
                      <c:pt idx="697">
                        <c:v>0.81381673188771464</c:v>
                      </c:pt>
                      <c:pt idx="698">
                        <c:v>0.8148034320311941</c:v>
                      </c:pt>
                      <c:pt idx="699">
                        <c:v>0.81579017221334493</c:v>
                      </c:pt>
                      <c:pt idx="700">
                        <c:v>0.81677695225374869</c:v>
                      </c:pt>
                      <c:pt idx="701">
                        <c:v>0.81776377197306893</c:v>
                      </c:pt>
                      <c:pt idx="702">
                        <c:v>0.81875063119304281</c:v>
                      </c:pt>
                      <c:pt idx="703">
                        <c:v>0.81973752973647307</c:v>
                      </c:pt>
                      <c:pt idx="704">
                        <c:v>0.82072446742722016</c:v>
                      </c:pt>
                      <c:pt idx="705">
                        <c:v>0.82171144409019414</c:v>
                      </c:pt>
                      <c:pt idx="706">
                        <c:v>0.82269845955134724</c:v>
                      </c:pt>
                      <c:pt idx="707">
                        <c:v>0.82368551363766562</c:v>
                      </c:pt>
                      <c:pt idx="708">
                        <c:v>0.82467260617716254</c:v>
                      </c:pt>
                      <c:pt idx="709">
                        <c:v>0.82565973699886974</c:v>
                      </c:pt>
                      <c:pt idx="710">
                        <c:v>0.82664690593283074</c:v>
                      </c:pt>
                      <c:pt idx="711">
                        <c:v>0.82763411281009269</c:v>
                      </c:pt>
                      <c:pt idx="712">
                        <c:v>0.82862135746269949</c:v>
                      </c:pt>
                      <c:pt idx="713">
                        <c:v>0.82960863972368437</c:v>
                      </c:pt>
                      <c:pt idx="714">
                        <c:v>0.83059595942706266</c:v>
                      </c:pt>
                      <c:pt idx="715">
                        <c:v>0.8315833164078239</c:v>
                      </c:pt>
                      <c:pt idx="716">
                        <c:v>0.83257071050192588</c:v>
                      </c:pt>
                      <c:pt idx="717">
                        <c:v>0.8335581415462866</c:v>
                      </c:pt>
                      <c:pt idx="718">
                        <c:v>0.83454560937877786</c:v>
                      </c:pt>
                      <c:pt idx="719">
                        <c:v>0.83553311383821749</c:v>
                      </c:pt>
                      <c:pt idx="720">
                        <c:v>0.83652065476436377</c:v>
                      </c:pt>
                      <c:pt idx="721">
                        <c:v>0.83750823199790736</c:v>
                      </c:pt>
                      <c:pt idx="722">
                        <c:v>0.83849584538046495</c:v>
                      </c:pt>
                      <c:pt idx="723">
                        <c:v>0.83948349475457285</c:v>
                      </c:pt>
                      <c:pt idx="724">
                        <c:v>0.84047117996367982</c:v>
                      </c:pt>
                      <c:pt idx="725">
                        <c:v>0.84145890085214115</c:v>
                      </c:pt>
                      <c:pt idx="726">
                        <c:v>0.84244665726521106</c:v>
                      </c:pt>
                      <c:pt idx="727">
                        <c:v>0.8434344490490373</c:v>
                      </c:pt>
                      <c:pt idx="728">
                        <c:v>0.84442227605065434</c:v>
                      </c:pt>
                      <c:pt idx="729">
                        <c:v>0.84541013811797638</c:v>
                      </c:pt>
                      <c:pt idx="730">
                        <c:v>0.84639803509979228</c:v>
                      </c:pt>
                      <c:pt idx="731">
                        <c:v>0.84738596684575795</c:v>
                      </c:pt>
                      <c:pt idx="732">
                        <c:v>0.84837393320639132</c:v>
                      </c:pt>
                      <c:pt idx="733">
                        <c:v>0.84936193403306504</c:v>
                      </c:pt>
                      <c:pt idx="734">
                        <c:v>0.85034996917800176</c:v>
                      </c:pt>
                      <c:pt idx="735">
                        <c:v>0.85133803849426637</c:v>
                      </c:pt>
                      <c:pt idx="736">
                        <c:v>0.85232614183576172</c:v>
                      </c:pt>
                      <c:pt idx="737">
                        <c:v>0.85331427905722135</c:v>
                      </c:pt>
                      <c:pt idx="738">
                        <c:v>0.85430245001420424</c:v>
                      </c:pt>
                      <c:pt idx="739">
                        <c:v>0.85529065456308884</c:v>
                      </c:pt>
                      <c:pt idx="740">
                        <c:v>0.85627889256106748</c:v>
                      </c:pt>
                      <c:pt idx="741">
                        <c:v>0.85726716386614021</c:v>
                      </c:pt>
                      <c:pt idx="742">
                        <c:v>0.85825546833710897</c:v>
                      </c:pt>
                      <c:pt idx="743">
                        <c:v>0.85924380583357296</c:v>
                      </c:pt>
                      <c:pt idx="744">
                        <c:v>0.86023217621592141</c:v>
                      </c:pt>
                      <c:pt idx="745">
                        <c:v>0.86122057934532981</c:v>
                      </c:pt>
                      <c:pt idx="746">
                        <c:v>0.86220901508375325</c:v>
                      </c:pt>
                      <c:pt idx="747">
                        <c:v>0.86319748329392065</c:v>
                      </c:pt>
                      <c:pt idx="748">
                        <c:v>0.86418598383933098</c:v>
                      </c:pt>
                      <c:pt idx="749">
                        <c:v>0.8651745165842456</c:v>
                      </c:pt>
                      <c:pt idx="750">
                        <c:v>0.86616308139368514</c:v>
                      </c:pt>
                      <c:pt idx="751">
                        <c:v>0.86715167813342298</c:v>
                      </c:pt>
                      <c:pt idx="752">
                        <c:v>0.86814030666997999</c:v>
                      </c:pt>
                      <c:pt idx="753">
                        <c:v>0.86912896687061969</c:v>
                      </c:pt>
                      <c:pt idx="754">
                        <c:v>0.87011765860334311</c:v>
                      </c:pt>
                      <c:pt idx="755">
                        <c:v>0.87110638173688348</c:v>
                      </c:pt>
                      <c:pt idx="756">
                        <c:v>0.87209513614070144</c:v>
                      </c:pt>
                      <c:pt idx="757">
                        <c:v>0.87308392168497972</c:v>
                      </c:pt>
                      <c:pt idx="758">
                        <c:v>0.87407273824061793</c:v>
                      </c:pt>
                      <c:pt idx="759">
                        <c:v>0.87506158567922865</c:v>
                      </c:pt>
                      <c:pt idx="760">
                        <c:v>0.87605046387313124</c:v>
                      </c:pt>
                      <c:pt idx="761">
                        <c:v>0.87703937269534782</c:v>
                      </c:pt>
                      <c:pt idx="762">
                        <c:v>0.87802831201959819</c:v>
                      </c:pt>
                      <c:pt idx="763">
                        <c:v>0.87901728172029481</c:v>
                      </c:pt>
                      <c:pt idx="764">
                        <c:v>0.88000628167253847</c:v>
                      </c:pt>
                      <c:pt idx="765">
                        <c:v>0.88099531175211354</c:v>
                      </c:pt>
                      <c:pt idx="766">
                        <c:v>0.88198437183548306</c:v>
                      </c:pt>
                      <c:pt idx="767">
                        <c:v>0.88297346179978409</c:v>
                      </c:pt>
                      <c:pt idx="768">
                        <c:v>0.88396258152282348</c:v>
                      </c:pt>
                      <c:pt idx="769">
                        <c:v>0.884951730883073</c:v>
                      </c:pt>
                      <c:pt idx="770">
                        <c:v>0.88594090975966489</c:v>
                      </c:pt>
                      <c:pt idx="771">
                        <c:v>0.88693011803238753</c:v>
                      </c:pt>
                      <c:pt idx="772">
                        <c:v>0.88791935558168045</c:v>
                      </c:pt>
                      <c:pt idx="773">
                        <c:v>0.88890862228863099</c:v>
                      </c:pt>
                      <c:pt idx="774">
                        <c:v>0.88989791803496898</c:v>
                      </c:pt>
                      <c:pt idx="775">
                        <c:v>0.89088724270306252</c:v>
                      </c:pt>
                      <c:pt idx="776">
                        <c:v>0.89187659617591419</c:v>
                      </c:pt>
                      <c:pt idx="777">
                        <c:v>0.89286597833715642</c:v>
                      </c:pt>
                      <c:pt idx="778">
                        <c:v>0.89385538907104689</c:v>
                      </c:pt>
                      <c:pt idx="779">
                        <c:v>0.89484482826246547</c:v>
                      </c:pt>
                      <c:pt idx="780">
                        <c:v>0.89583429579690865</c:v>
                      </c:pt>
                      <c:pt idx="781">
                        <c:v>0.89682379156048653</c:v>
                      </c:pt>
                      <c:pt idx="782">
                        <c:v>0.89781331543991816</c:v>
                      </c:pt>
                      <c:pt idx="783">
                        <c:v>0.89880286732252757</c:v>
                      </c:pt>
                      <c:pt idx="784">
                        <c:v>0.89979244709623984</c:v>
                      </c:pt>
                      <c:pt idx="785">
                        <c:v>0.90078205464957684</c:v>
                      </c:pt>
                      <c:pt idx="786">
                        <c:v>0.90177168987165379</c:v>
                      </c:pt>
                      <c:pt idx="787">
                        <c:v>0.90276135265217483</c:v>
                      </c:pt>
                      <c:pt idx="788">
                        <c:v>0.90375104288142893</c:v>
                      </c:pt>
                      <c:pt idx="789">
                        <c:v>0.90474076045028684</c:v>
                      </c:pt>
                      <c:pt idx="790">
                        <c:v>0.90573050525019672</c:v>
                      </c:pt>
                      <c:pt idx="791">
                        <c:v>0.90672027717317993</c:v>
                      </c:pt>
                      <c:pt idx="792">
                        <c:v>0.90771007611182841</c:v>
                      </c:pt>
                      <c:pt idx="793">
                        <c:v>0.90869990195929951</c:v>
                      </c:pt>
                      <c:pt idx="794">
                        <c:v>0.90968975460931334</c:v>
                      </c:pt>
                      <c:pt idx="795">
                        <c:v>0.9106796339561487</c:v>
                      </c:pt>
                      <c:pt idx="796">
                        <c:v>0.91166953989463928</c:v>
                      </c:pt>
                      <c:pt idx="797">
                        <c:v>0.9126594723201702</c:v>
                      </c:pt>
                      <c:pt idx="798">
                        <c:v>0.91364943112867436</c:v>
                      </c:pt>
                      <c:pt idx="799">
                        <c:v>0.91463941621662892</c:v>
                      </c:pt>
                      <c:pt idx="800">
                        <c:v>0.91562942748105169</c:v>
                      </c:pt>
                      <c:pt idx="801">
                        <c:v>0.91661946481949741</c:v>
                      </c:pt>
                      <c:pt idx="802">
                        <c:v>0.91760952813005492</c:v>
                      </c:pt>
                      <c:pt idx="803">
                        <c:v>0.91859961731134276</c:v>
                      </c:pt>
                      <c:pt idx="804">
                        <c:v>0.91958973226250629</c:v>
                      </c:pt>
                      <c:pt idx="805">
                        <c:v>0.9205798728832143</c:v>
                      </c:pt>
                      <c:pt idx="806">
                        <c:v>0.92157003907365564</c:v>
                      </c:pt>
                      <c:pt idx="807">
                        <c:v>0.9225602307345353</c:v>
                      </c:pt>
                      <c:pt idx="808">
                        <c:v>0.92355044776707185</c:v>
                      </c:pt>
                      <c:pt idx="809">
                        <c:v>0.92454069007299344</c:v>
                      </c:pt>
                      <c:pt idx="810">
                        <c:v>0.92553095755453541</c:v>
                      </c:pt>
                      <c:pt idx="811">
                        <c:v>0.92652125011443576</c:v>
                      </c:pt>
                      <c:pt idx="812">
                        <c:v>0.92751156765593323</c:v>
                      </c:pt>
                      <c:pt idx="813">
                        <c:v>0.92850191008276295</c:v>
                      </c:pt>
                      <c:pt idx="814">
                        <c:v>0.9294922772991544</c:v>
                      </c:pt>
                      <c:pt idx="815">
                        <c:v>0.93048266920982725</c:v>
                      </c:pt>
                      <c:pt idx="816">
                        <c:v>0.93147308571998844</c:v>
                      </c:pt>
                      <c:pt idx="817">
                        <c:v>0.93246352673532995</c:v>
                      </c:pt>
                      <c:pt idx="818">
                        <c:v>0.93345399216202396</c:v>
                      </c:pt>
                      <c:pt idx="819">
                        <c:v>0.9344444819067218</c:v>
                      </c:pt>
                      <c:pt idx="820">
                        <c:v>0.93543499587654966</c:v>
                      </c:pt>
                      <c:pt idx="821">
                        <c:v>0.93642553397910522</c:v>
                      </c:pt>
                      <c:pt idx="822">
                        <c:v>0.93741609612245624</c:v>
                      </c:pt>
                      <c:pt idx="823">
                        <c:v>0.93840668221513623</c:v>
                      </c:pt>
                      <c:pt idx="824">
                        <c:v>0.93939729216614165</c:v>
                      </c:pt>
                      <c:pt idx="825">
                        <c:v>0.94038792588492959</c:v>
                      </c:pt>
                      <c:pt idx="826">
                        <c:v>0.94137858328141433</c:v>
                      </c:pt>
                      <c:pt idx="827">
                        <c:v>0.94236926426596479</c:v>
                      </c:pt>
                      <c:pt idx="828">
                        <c:v>0.94335996874940153</c:v>
                      </c:pt>
                      <c:pt idx="829">
                        <c:v>0.94435069664299343</c:v>
                      </c:pt>
                      <c:pt idx="830">
                        <c:v>0.94534144785845609</c:v>
                      </c:pt>
                      <c:pt idx="831">
                        <c:v>0.94633222230794756</c:v>
                      </c:pt>
                      <c:pt idx="832">
                        <c:v>0.94732301990406709</c:v>
                      </c:pt>
                      <c:pt idx="833">
                        <c:v>0.94831384055985068</c:v>
                      </c:pt>
                      <c:pt idx="834">
                        <c:v>0.9493046841887699</c:v>
                      </c:pt>
                      <c:pt idx="835">
                        <c:v>0.95029555070472804</c:v>
                      </c:pt>
                      <c:pt idx="836">
                        <c:v>0.95128644002205842</c:v>
                      </c:pt>
                      <c:pt idx="837">
                        <c:v>0.95227735205552078</c:v>
                      </c:pt>
                      <c:pt idx="838">
                        <c:v>0.95326828672029917</c:v>
                      </c:pt>
                      <c:pt idx="839">
                        <c:v>0.95425924393199923</c:v>
                      </c:pt>
                      <c:pt idx="840">
                        <c:v>0.95525022360664502</c:v>
                      </c:pt>
                      <c:pt idx="841">
                        <c:v>0.95624122566067804</c:v>
                      </c:pt>
                      <c:pt idx="842">
                        <c:v>0.95723225001095236</c:v>
                      </c:pt>
                      <c:pt idx="843">
                        <c:v>0.9582232965747336</c:v>
                      </c:pt>
                      <c:pt idx="844">
                        <c:v>0.95921436526969683</c:v>
                      </c:pt>
                      <c:pt idx="845">
                        <c:v>0.96020545601392204</c:v>
                      </c:pt>
                      <c:pt idx="846">
                        <c:v>0.96119656872589354</c:v>
                      </c:pt>
                      <c:pt idx="847">
                        <c:v>0.96218770332449677</c:v>
                      </c:pt>
                      <c:pt idx="848">
                        <c:v>0.96317885972901596</c:v>
                      </c:pt>
                      <c:pt idx="849">
                        <c:v>0.96417003785913102</c:v>
                      </c:pt>
                      <c:pt idx="850">
                        <c:v>0.96516123763491612</c:v>
                      </c:pt>
                      <c:pt idx="851">
                        <c:v>0.9661524589768371</c:v>
                      </c:pt>
                      <c:pt idx="852">
                        <c:v>0.96714370180574816</c:v>
                      </c:pt>
                      <c:pt idx="853">
                        <c:v>0.96813496604289051</c:v>
                      </c:pt>
                      <c:pt idx="854">
                        <c:v>0.96912625160988963</c:v>
                      </c:pt>
                      <c:pt idx="855">
                        <c:v>0.97011755842875314</c:v>
                      </c:pt>
                      <c:pt idx="856">
                        <c:v>0.97110888642186788</c:v>
                      </c:pt>
                      <c:pt idx="857">
                        <c:v>0.97210023551199798</c:v>
                      </c:pt>
                      <c:pt idx="858">
                        <c:v>0.97309160562228325</c:v>
                      </c:pt>
                      <c:pt idx="859">
                        <c:v>0.97408299667623566</c:v>
                      </c:pt>
                      <c:pt idx="860">
                        <c:v>0.97507440859773764</c:v>
                      </c:pt>
                      <c:pt idx="861">
                        <c:v>0.97606584131104035</c:v>
                      </c:pt>
                      <c:pt idx="862">
                        <c:v>0.97705729474076042</c:v>
                      </c:pt>
                      <c:pt idx="863">
                        <c:v>0.97804876881187897</c:v>
                      </c:pt>
                      <c:pt idx="864">
                        <c:v>0.97904026344973794</c:v>
                      </c:pt>
                      <c:pt idx="865">
                        <c:v>0.98003177858003954</c:v>
                      </c:pt>
                      <c:pt idx="866">
                        <c:v>0.98102331412884269</c:v>
                      </c:pt>
                      <c:pt idx="867">
                        <c:v>0.98201487002256183</c:v>
                      </c:pt>
                      <c:pt idx="868">
                        <c:v>0.98300644618796396</c:v>
                      </c:pt>
                      <c:pt idx="869">
                        <c:v>0.98399804255216794</c:v>
                      </c:pt>
                      <c:pt idx="870">
                        <c:v>0.98498965904264024</c:v>
                      </c:pt>
                      <c:pt idx="871">
                        <c:v>0.98598129558719494</c:v>
                      </c:pt>
                      <c:pt idx="872">
                        <c:v>0.9869729521139905</c:v>
                      </c:pt>
                      <c:pt idx="873">
                        <c:v>0.98796462855152767</c:v>
                      </c:pt>
                      <c:pt idx="874">
                        <c:v>0.98895632482864848</c:v>
                      </c:pt>
                      <c:pt idx="875">
                        <c:v>0.98994804087453292</c:v>
                      </c:pt>
                      <c:pt idx="876">
                        <c:v>0.9909397766186977</c:v>
                      </c:pt>
                      <c:pt idx="877">
                        <c:v>0.99193153199099393</c:v>
                      </c:pt>
                      <c:pt idx="878">
                        <c:v>0.9929233069216058</c:v>
                      </c:pt>
                      <c:pt idx="879">
                        <c:v>0.99391510134104744</c:v>
                      </c:pt>
                      <c:pt idx="880">
                        <c:v>0.99490691518016172</c:v>
                      </c:pt>
                      <c:pt idx="881">
                        <c:v>0.99589874837011871</c:v>
                      </c:pt>
                      <c:pt idx="882">
                        <c:v>0.99689060084241254</c:v>
                      </c:pt>
                      <c:pt idx="883">
                        <c:v>0.99788247252886098</c:v>
                      </c:pt>
                      <c:pt idx="884">
                        <c:v>0.99887436336160196</c:v>
                      </c:pt>
                      <c:pt idx="885">
                        <c:v>0.99986627327309308</c:v>
                      </c:pt>
                      <c:pt idx="886">
                        <c:v>1.0008582021961092</c:v>
                      </c:pt>
                      <c:pt idx="887">
                        <c:v>1.0018501500637396</c:v>
                      </c:pt>
                      <c:pt idx="888">
                        <c:v>1.002842116809388</c:v>
                      </c:pt>
                      <c:pt idx="889">
                        <c:v>1.0038341023667696</c:v>
                      </c:pt>
                      <c:pt idx="890">
                        <c:v>1.0048261066699093</c:v>
                      </c:pt>
                      <c:pt idx="891">
                        <c:v>1.0058181296531399</c:v>
                      </c:pt>
                      <c:pt idx="892">
                        <c:v>1.0068101712511008</c:v>
                      </c:pt>
                      <c:pt idx="893">
                        <c:v>1.0078022313987358</c:v>
                      </c:pt>
                      <c:pt idx="894">
                        <c:v>1.0087943100312906</c:v>
                      </c:pt>
                      <c:pt idx="895">
                        <c:v>1.0097864070843132</c:v>
                      </c:pt>
                      <c:pt idx="896">
                        <c:v>1.0107785224936494</c:v>
                      </c:pt>
                      <c:pt idx="897">
                        <c:v>1.0117706561954438</c:v>
                      </c:pt>
                      <c:pt idx="898">
                        <c:v>1.0127628081261355</c:v>
                      </c:pt>
                      <c:pt idx="899">
                        <c:v>1.0137549782224582</c:v>
                      </c:pt>
                      <c:pt idx="900">
                        <c:v>1.0147471664214383</c:v>
                      </c:pt>
                      <c:pt idx="901">
                        <c:v>1.0157393726603916</c:v>
                      </c:pt>
                      <c:pt idx="902">
                        <c:v>1.0167315968769246</c:v>
                      </c:pt>
                      <c:pt idx="903">
                        <c:v>1.0177238390089296</c:v>
                      </c:pt>
                      <c:pt idx="904">
                        <c:v>1.0187160989945854</c:v>
                      </c:pt>
                      <c:pt idx="905">
                        <c:v>1.0197083767723543</c:v>
                      </c:pt>
                      <c:pt idx="906">
                        <c:v>1.0207006722809813</c:v>
                      </c:pt>
                      <c:pt idx="907">
                        <c:v>1.0216929854594921</c:v>
                      </c:pt>
                      <c:pt idx="908">
                        <c:v>1.0226853162471914</c:v>
                      </c:pt>
                      <c:pt idx="909">
                        <c:v>1.0236776645836616</c:v>
                      </c:pt>
                      <c:pt idx="910">
                        <c:v>1.0246700304087615</c:v>
                      </c:pt>
                      <c:pt idx="911">
                        <c:v>1.0256624136626231</c:v>
                      </c:pt>
                      <c:pt idx="912">
                        <c:v>1.0266548142856529</c:v>
                      </c:pt>
                      <c:pt idx="913">
                        <c:v>1.0276472322185271</c:v>
                      </c:pt>
                      <c:pt idx="914">
                        <c:v>1.0286396674021925</c:v>
                      </c:pt>
                      <c:pt idx="915">
                        <c:v>1.029632119777864</c:v>
                      </c:pt>
                      <c:pt idx="916">
                        <c:v>1.0306245892870234</c:v>
                      </c:pt>
                      <c:pt idx="917">
                        <c:v>1.0316170758714172</c:v>
                      </c:pt>
                      <c:pt idx="918">
                        <c:v>1.0326095794730556</c:v>
                      </c:pt>
                      <c:pt idx="919">
                        <c:v>1.0336021000342117</c:v>
                      </c:pt>
                      <c:pt idx="920">
                        <c:v>1.0345946374974186</c:v>
                      </c:pt>
                      <c:pt idx="921">
                        <c:v>1.0355871918054691</c:v>
                      </c:pt>
                      <c:pt idx="922">
                        <c:v>1.0365797629014131</c:v>
                      </c:pt>
                      <c:pt idx="923">
                        <c:v>1.0375723507285579</c:v>
                      </c:pt>
                      <c:pt idx="924">
                        <c:v>1.0385649552304645</c:v>
                      </c:pt>
                      <c:pt idx="925">
                        <c:v>1.0395575763509484</c:v>
                      </c:pt>
                      <c:pt idx="926">
                        <c:v>1.040550214034077</c:v>
                      </c:pt>
                      <c:pt idx="927">
                        <c:v>1.0415428682241672</c:v>
                      </c:pt>
                      <c:pt idx="928">
                        <c:v>1.0425355388657866</c:v>
                      </c:pt>
                      <c:pt idx="929">
                        <c:v>1.0435282259037499</c:v>
                      </c:pt>
                      <c:pt idx="930">
                        <c:v>1.0445209292831186</c:v>
                      </c:pt>
                      <c:pt idx="931">
                        <c:v>1.0455136489491985</c:v>
                      </c:pt>
                      <c:pt idx="932">
                        <c:v>1.0465063848475404</c:v>
                      </c:pt>
                      <c:pt idx="933">
                        <c:v>1.0474991369239361</c:v>
                      </c:pt>
                      <c:pt idx="934">
                        <c:v>1.0484919051244195</c:v>
                      </c:pt>
                      <c:pt idx="935">
                        <c:v>1.0494846893952634</c:v>
                      </c:pt>
                      <c:pt idx="936">
                        <c:v>1.0504774896829798</c:v>
                      </c:pt>
                      <c:pt idx="937">
                        <c:v>1.0514703059343167</c:v>
                      </c:pt>
                      <c:pt idx="938">
                        <c:v>1.0524631380962586</c:v>
                      </c:pt>
                      <c:pt idx="939">
                        <c:v>1.0534559861160242</c:v>
                      </c:pt>
                      <c:pt idx="940">
                        <c:v>1.0544488499410651</c:v>
                      </c:pt>
                      <c:pt idx="941">
                        <c:v>1.0554417295190652</c:v>
                      </c:pt>
                      <c:pt idx="942">
                        <c:v>1.0564346247979384</c:v>
                      </c:pt>
                      <c:pt idx="943">
                        <c:v>1.0574275357258285</c:v>
                      </c:pt>
                      <c:pt idx="944">
                        <c:v>1.0584204622511066</c:v>
                      </c:pt>
                      <c:pt idx="945">
                        <c:v>1.0594134043223711</c:v>
                      </c:pt>
                      <c:pt idx="946">
                        <c:v>1.0604063618884463</c:v>
                      </c:pt>
                      <c:pt idx="947">
                        <c:v>1.0613993348983797</c:v>
                      </c:pt>
                      <c:pt idx="948">
                        <c:v>1.0623923233014427</c:v>
                      </c:pt>
                      <c:pt idx="949">
                        <c:v>1.0633853270471285</c:v>
                      </c:pt>
                      <c:pt idx="950">
                        <c:v>1.0643783460851508</c:v>
                      </c:pt>
                      <c:pt idx="951">
                        <c:v>1.0653713803654425</c:v>
                      </c:pt>
                      <c:pt idx="952">
                        <c:v>1.0663644298381556</c:v>
                      </c:pt>
                      <c:pt idx="953">
                        <c:v>1.0673574944536577</c:v>
                      </c:pt>
                      <c:pt idx="954">
                        <c:v>1.0683505741625339</c:v>
                      </c:pt>
                      <c:pt idx="955">
                        <c:v>1.0693436689155829</c:v>
                      </c:pt>
                      <c:pt idx="956">
                        <c:v>1.0703367786638172</c:v>
                      </c:pt>
                      <c:pt idx="957">
                        <c:v>1.0713299033584618</c:v>
                      </c:pt>
                      <c:pt idx="958">
                        <c:v>1.0723230429509529</c:v>
                      </c:pt>
                      <c:pt idx="959">
                        <c:v>1.073316197392937</c:v>
                      </c:pt>
                      <c:pt idx="960">
                        <c:v>1.0743093666362693</c:v>
                      </c:pt>
                      <c:pt idx="961">
                        <c:v>1.0753025506330127</c:v>
                      </c:pt>
                      <c:pt idx="962">
                        <c:v>1.0762957493354373</c:v>
                      </c:pt>
                      <c:pt idx="963">
                        <c:v>1.0772889626960183</c:v>
                      </c:pt>
                      <c:pt idx="964">
                        <c:v>1.0782821906674356</c:v>
                      </c:pt>
                      <c:pt idx="965">
                        <c:v>1.0792754332025727</c:v>
                      </c:pt>
                      <c:pt idx="966">
                        <c:v>1.0802686902545151</c:v>
                      </c:pt>
                      <c:pt idx="967">
                        <c:v>1.0812619617765493</c:v>
                      </c:pt>
                      <c:pt idx="968">
                        <c:v>1.0822552477221627</c:v>
                      </c:pt>
                      <c:pt idx="969">
                        <c:v>1.0832485480450413</c:v>
                      </c:pt>
                      <c:pt idx="970">
                        <c:v>1.0842418626990689</c:v>
                      </c:pt>
                      <c:pt idx="971">
                        <c:v>1.0852351916383267</c:v>
                      </c:pt>
                      <c:pt idx="972">
                        <c:v>1.0862285348170915</c:v>
                      </c:pt>
                      <c:pt idx="973">
                        <c:v>1.0872218921898351</c:v>
                      </c:pt>
                      <c:pt idx="974">
                        <c:v>1.0882152637112232</c:v>
                      </c:pt>
                      <c:pt idx="975">
                        <c:v>1.0892086493361139</c:v>
                      </c:pt>
                      <c:pt idx="976">
                        <c:v>1.0902020490195579</c:v>
                      </c:pt>
                      <c:pt idx="977">
                        <c:v>1.0911954627167955</c:v>
                      </c:pt>
                      <c:pt idx="978">
                        <c:v>1.0921888903832575</c:v>
                      </c:pt>
                      <c:pt idx="979">
                        <c:v>1.0931823319745635</c:v>
                      </c:pt>
                      <c:pt idx="980">
                        <c:v>1.0941757874465206</c:v>
                      </c:pt>
                      <c:pt idx="981">
                        <c:v>1.0951692567551223</c:v>
                      </c:pt>
                      <c:pt idx="982">
                        <c:v>1.0961627398565488</c:v>
                      </c:pt>
                      <c:pt idx="983">
                        <c:v>1.0971562367071639</c:v>
                      </c:pt>
                      <c:pt idx="984">
                        <c:v>1.0981497472635164</c:v>
                      </c:pt>
                      <c:pt idx="985">
                        <c:v>1.099143271482337</c:v>
                      </c:pt>
                      <c:pt idx="986">
                        <c:v>1.100136809320539</c:v>
                      </c:pt>
                      <c:pt idx="987">
                        <c:v>1.1011303607352159</c:v>
                      </c:pt>
                      <c:pt idx="988">
                        <c:v>1.1021239256836417</c:v>
                      </c:pt>
                      <c:pt idx="989">
                        <c:v>1.1031175041232695</c:v>
                      </c:pt>
                      <c:pt idx="990">
                        <c:v>1.10411109601173</c:v>
                      </c:pt>
                      <c:pt idx="991">
                        <c:v>1.1051047013068318</c:v>
                      </c:pt>
                      <c:pt idx="992">
                        <c:v>1.1060983199665591</c:v>
                      </c:pt>
                      <c:pt idx="993">
                        <c:v>1.1070919519490716</c:v>
                      </c:pt>
                      <c:pt idx="994">
                        <c:v>1.1080855972127037</c:v>
                      </c:pt>
                      <c:pt idx="995">
                        <c:v>1.1090792557159628</c:v>
                      </c:pt>
                      <c:pt idx="996">
                        <c:v>1.1100729274175294</c:v>
                      </c:pt>
                      <c:pt idx="997">
                        <c:v>1.1110666122762556</c:v>
                      </c:pt>
                      <c:pt idx="998">
                        <c:v>1.1120603102511639</c:v>
                      </c:pt>
                      <c:pt idx="999">
                        <c:v>1.1130540213014475</c:v>
                      </c:pt>
                      <c:pt idx="1000">
                        <c:v>1.1140477453864677</c:v>
                      </c:pt>
                      <c:pt idx="1001">
                        <c:v>1.1150414824657546</c:v>
                      </c:pt>
                      <c:pt idx="1002">
                        <c:v>1.1160352324990059</c:v>
                      </c:pt>
                      <c:pt idx="1003">
                        <c:v>1.117028995446085</c:v>
                      </c:pt>
                      <c:pt idx="1004">
                        <c:v>1.1180227712670214</c:v>
                      </c:pt>
                      <c:pt idx="1005">
                        <c:v>1.119016559922009</c:v>
                      </c:pt>
                      <c:pt idx="1006">
                        <c:v>1.1200103613714061</c:v>
                      </c:pt>
                      <c:pt idx="1007">
                        <c:v>1.1210041755757334</c:v>
                      </c:pt>
                      <c:pt idx="1008">
                        <c:v>1.1219980024956742</c:v>
                      </c:pt>
                      <c:pt idx="1009">
                        <c:v>1.1229918420920728</c:v>
                      </c:pt>
                      <c:pt idx="1010">
                        <c:v>1.123985694325935</c:v>
                      </c:pt>
                      <c:pt idx="1011">
                        <c:v>1.1249795591584251</c:v>
                      </c:pt>
                      <c:pt idx="1012">
                        <c:v>1.1259734365508671</c:v>
                      </c:pt>
                      <c:pt idx="1013">
                        <c:v>1.1269673264647428</c:v>
                      </c:pt>
                      <c:pt idx="1014">
                        <c:v>1.1279612288616916</c:v>
                      </c:pt>
                      <c:pt idx="1015">
                        <c:v>1.1289551437035088</c:v>
                      </c:pt>
                      <c:pt idx="1016">
                        <c:v>1.1299490709521463</c:v>
                      </c:pt>
                      <c:pt idx="1017">
                        <c:v>1.1309430105697096</c:v>
                      </c:pt>
                      <c:pt idx="1018">
                        <c:v>1.1319369625184597</c:v>
                      </c:pt>
                      <c:pt idx="1019">
                        <c:v>1.1329309267608103</c:v>
                      </c:pt>
                      <c:pt idx="1020">
                        <c:v>1.1339249032593275</c:v>
                      </c:pt>
                      <c:pt idx="1021">
                        <c:v>1.1349188919767288</c:v>
                      </c:pt>
                      <c:pt idx="1022">
                        <c:v>1.1359128928758844</c:v>
                      </c:pt>
                      <c:pt idx="1023">
                        <c:v>1.1369069059198129</c:v>
                      </c:pt>
                      <c:pt idx="1024">
                        <c:v>1.1379009310716832</c:v>
                      </c:pt>
                      <c:pt idx="1025">
                        <c:v>1.1388949682948126</c:v>
                      </c:pt>
                      <c:pt idx="1026">
                        <c:v>1.139889017552667</c:v>
                      </c:pt>
                      <c:pt idx="1027">
                        <c:v>1.1408830788088591</c:v>
                      </c:pt>
                      <c:pt idx="1028">
                        <c:v>1.141877152027148</c:v>
                      </c:pt>
                      <c:pt idx="1029">
                        <c:v>1.1428712371714389</c:v>
                      </c:pt>
                      <c:pt idx="1030">
                        <c:v>1.1438653342057821</c:v>
                      </c:pt>
                      <c:pt idx="1031">
                        <c:v>1.1448594430943713</c:v>
                      </c:pt>
                      <c:pt idx="1032">
                        <c:v>1.145853563801545</c:v>
                      </c:pt>
                      <c:pt idx="1033">
                        <c:v>1.1468476962917837</c:v>
                      </c:pt>
                      <c:pt idx="1034">
                        <c:v>1.1478418405297106</c:v>
                      </c:pt>
                      <c:pt idx="1035">
                        <c:v>1.1488359964800898</c:v>
                      </c:pt>
                      <c:pt idx="1036">
                        <c:v>1.149830164107827</c:v>
                      </c:pt>
                      <c:pt idx="1037">
                        <c:v>1.1508243433779666</c:v>
                      </c:pt>
                      <c:pt idx="1038">
                        <c:v>1.1518185342556939</c:v>
                      </c:pt>
                      <c:pt idx="1039">
                        <c:v>1.152812736706331</c:v>
                      </c:pt>
                      <c:pt idx="1040">
                        <c:v>1.1538069506953401</c:v>
                      </c:pt>
                      <c:pt idx="1041">
                        <c:v>1.1548011761883188</c:v>
                      </c:pt>
                      <c:pt idx="1042">
                        <c:v>1.1557954131510024</c:v>
                      </c:pt>
                      <c:pt idx="1043">
                        <c:v>1.1567896615492614</c:v>
                      </c:pt>
                      <c:pt idx="1044">
                        <c:v>1.1577839213491021</c:v>
                      </c:pt>
                      <c:pt idx="1045">
                        <c:v>1.1587781925166654</c:v>
                      </c:pt>
                      <c:pt idx="1046">
                        <c:v>1.1597724750182254</c:v>
                      </c:pt>
                      <c:pt idx="1047">
                        <c:v>1.1607667688201899</c:v>
                      </c:pt>
                      <c:pt idx="1048">
                        <c:v>1.1617610738890995</c:v>
                      </c:pt>
                      <c:pt idx="1049">
                        <c:v>1.1627553901916265</c:v>
                      </c:pt>
                      <c:pt idx="1050">
                        <c:v>1.1637497176945744</c:v>
                      </c:pt>
                      <c:pt idx="1051">
                        <c:v>1.164744056364877</c:v>
                      </c:pt>
                      <c:pt idx="1052">
                        <c:v>1.1657384061695992</c:v>
                      </c:pt>
                      <c:pt idx="1053">
                        <c:v>1.166732767075934</c:v>
                      </c:pt>
                      <c:pt idx="1054">
                        <c:v>1.1677271390512043</c:v>
                      </c:pt>
                      <c:pt idx="1055">
                        <c:v>1.1687215220628595</c:v>
                      </c:pt>
                      <c:pt idx="1056">
                        <c:v>1.1697159160784782</c:v>
                      </c:pt>
                      <c:pt idx="1057">
                        <c:v>1.1707103210657648</c:v>
                      </c:pt>
                      <c:pt idx="1058">
                        <c:v>1.1717047369925502</c:v>
                      </c:pt>
                      <c:pt idx="1059">
                        <c:v>1.1726991638267907</c:v>
                      </c:pt>
                      <c:pt idx="1060">
                        <c:v>1.1736936015365682</c:v>
                      </c:pt>
                      <c:pt idx="1061">
                        <c:v>1.174688050090088</c:v>
                      </c:pt>
                      <c:pt idx="1062">
                        <c:v>1.1756825094556804</c:v>
                      </c:pt>
                      <c:pt idx="1063">
                        <c:v>1.1766769796017975</c:v>
                      </c:pt>
                      <c:pt idx="1064">
                        <c:v>1.1776714604970153</c:v>
                      </c:pt>
                      <c:pt idx="1065">
                        <c:v>1.1786659521100307</c:v>
                      </c:pt>
                      <c:pt idx="1066">
                        <c:v>1.1796604544096629</c:v>
                      </c:pt>
                      <c:pt idx="1067">
                        <c:v>1.180654967364851</c:v>
                      </c:pt>
                      <c:pt idx="1068">
                        <c:v>1.1816494909446553</c:v>
                      </c:pt>
                      <c:pt idx="1069">
                        <c:v>1.1826440251182546</c:v>
                      </c:pt>
                      <c:pt idx="1070">
                        <c:v>1.1836385698549479</c:v>
                      </c:pt>
                      <c:pt idx="1071">
                        <c:v>1.1846331251241518</c:v>
                      </c:pt>
                      <c:pt idx="1072">
                        <c:v>1.1856276908954018</c:v>
                      </c:pt>
                      <c:pt idx="1073">
                        <c:v>1.1866222671383495</c:v>
                      </c:pt>
                      <c:pt idx="1074">
                        <c:v>1.1876168538227645</c:v>
                      </c:pt>
                      <c:pt idx="1075">
                        <c:v>1.1886114509185315</c:v>
                      </c:pt>
                      <c:pt idx="1076">
                        <c:v>1.1896060583956516</c:v>
                      </c:pt>
                      <c:pt idx="1077">
                        <c:v>1.1906006762242407</c:v>
                      </c:pt>
                      <c:pt idx="1078">
                        <c:v>1.19159530437453</c:v>
                      </c:pt>
                      <c:pt idx="1079">
                        <c:v>1.1925899428168636</c:v>
                      </c:pt>
                      <c:pt idx="1080">
                        <c:v>1.1935845915216996</c:v>
                      </c:pt>
                      <c:pt idx="1081">
                        <c:v>1.1945792504596089</c:v>
                      </c:pt>
                      <c:pt idx="1082">
                        <c:v>1.1955739196012749</c:v>
                      </c:pt>
                      <c:pt idx="1083">
                        <c:v>1.196568598917493</c:v>
                      </c:pt>
                      <c:pt idx="1084">
                        <c:v>1.1975632883791698</c:v>
                      </c:pt>
                      <c:pt idx="1085">
                        <c:v>1.1985579879573225</c:v>
                      </c:pt>
                      <c:pt idx="1086">
                        <c:v>1.1995526976230786</c:v>
                      </c:pt>
                      <c:pt idx="1087">
                        <c:v>1.2005474173476753</c:v>
                      </c:pt>
                      <c:pt idx="1088">
                        <c:v>1.2015421471024597</c:v>
                      </c:pt>
                      <c:pt idx="1089">
                        <c:v>1.2025368868588864</c:v>
                      </c:pt>
                      <c:pt idx="1090">
                        <c:v>1.2035316365885194</c:v>
                      </c:pt>
                      <c:pt idx="1091">
                        <c:v>1.204526396263029</c:v>
                      </c:pt>
                      <c:pt idx="1092">
                        <c:v>1.2055211658541942</c:v>
                      </c:pt>
                      <c:pt idx="1093">
                        <c:v>1.2065159453338998</c:v>
                      </c:pt>
                      <c:pt idx="1094">
                        <c:v>1.2075107346741367</c:v>
                      </c:pt>
                      <c:pt idx="1095">
                        <c:v>1.2085055338470014</c:v>
                      </c:pt>
                      <c:pt idx="1096">
                        <c:v>1.2095003428246962</c:v>
                      </c:pt>
                      <c:pt idx="1097">
                        <c:v>1.2104951615795274</c:v>
                      </c:pt>
                      <c:pt idx="1098">
                        <c:v>1.2114899900839058</c:v>
                      </c:pt>
                      <c:pt idx="1099">
                        <c:v>1.2124848283103455</c:v>
                      </c:pt>
                      <c:pt idx="1100">
                        <c:v>1.2134796762314646</c:v>
                      </c:pt>
                      <c:pt idx="1101">
                        <c:v>1.2144745338199827</c:v>
                      </c:pt>
                      <c:pt idx="1102">
                        <c:v>1.215469401048723</c:v>
                      </c:pt>
                      <c:pt idx="1103">
                        <c:v>1.2164642778906092</c:v>
                      </c:pt>
                      <c:pt idx="1104">
                        <c:v>1.2174591643186674</c:v>
                      </c:pt>
                      <c:pt idx="1105">
                        <c:v>1.2184540603060232</c:v>
                      </c:pt>
                      <c:pt idx="1106">
                        <c:v>1.219448965825904</c:v>
                      </c:pt>
                      <c:pt idx="1107">
                        <c:v>1.2204438808516358</c:v>
                      </c:pt>
                      <c:pt idx="1108">
                        <c:v>1.2214388053566447</c:v>
                      </c:pt>
                      <c:pt idx="1109">
                        <c:v>1.2224337393144555</c:v>
                      </c:pt>
                      <c:pt idx="1110">
                        <c:v>1.2234286826986918</c:v>
                      </c:pt>
                      <c:pt idx="1111">
                        <c:v>1.2244236354830746</c:v>
                      </c:pt>
                      <c:pt idx="1112">
                        <c:v>1.2254185976414234</c:v>
                      </c:pt>
                      <c:pt idx="1113">
                        <c:v>1.2264135691476532</c:v>
                      </c:pt>
                      <c:pt idx="1114">
                        <c:v>1.2274085499757779</c:v>
                      </c:pt>
                      <c:pt idx="1115">
                        <c:v>1.2284035400999054</c:v>
                      </c:pt>
                      <c:pt idx="1116">
                        <c:v>1.2293985394942408</c:v>
                      </c:pt>
                      <c:pt idx="1117">
                        <c:v>1.2303935481330841</c:v>
                      </c:pt>
                      <c:pt idx="1118">
                        <c:v>1.2313885659908304</c:v>
                      </c:pt>
                      <c:pt idx="1119">
                        <c:v>1.2323835930419682</c:v>
                      </c:pt>
                      <c:pt idx="1120">
                        <c:v>1.233378629261082</c:v>
                      </c:pt>
                      <c:pt idx="1121">
                        <c:v>1.234373674622848</c:v>
                      </c:pt>
                      <c:pt idx="1122">
                        <c:v>1.2353687291020365</c:v>
                      </c:pt>
                      <c:pt idx="1123">
                        <c:v>1.2363637926735103</c:v>
                      </c:pt>
                      <c:pt idx="1124">
                        <c:v>1.2373588653122247</c:v>
                      </c:pt>
                      <c:pt idx="1125">
                        <c:v>1.2383539469932261</c:v>
                      </c:pt>
                      <c:pt idx="1126">
                        <c:v>1.2393490376916536</c:v>
                      </c:pt>
                      <c:pt idx="1127">
                        <c:v>1.2403441373827364</c:v>
                      </c:pt>
                      <c:pt idx="1128">
                        <c:v>1.2413392460417947</c:v>
                      </c:pt>
                      <c:pt idx="1129">
                        <c:v>1.2423343636442385</c:v>
                      </c:pt>
                      <c:pt idx="1130">
                        <c:v>1.2433294901655685</c:v>
                      </c:pt>
                      <c:pt idx="1131">
                        <c:v>1.2443246255813734</c:v>
                      </c:pt>
                      <c:pt idx="1132">
                        <c:v>1.2453197698673322</c:v>
                      </c:pt>
                      <c:pt idx="1133">
                        <c:v>1.2463149229992121</c:v>
                      </c:pt>
                      <c:pt idx="1134">
                        <c:v>1.2473100849528675</c:v>
                      </c:pt>
                      <c:pt idx="1135">
                        <c:v>1.2483052557042424</c:v>
                      </c:pt>
                      <c:pt idx="1136">
                        <c:v>1.2493004352293662</c:v>
                      </c:pt>
                      <c:pt idx="1137">
                        <c:v>1.250295623504357</c:v>
                      </c:pt>
                      <c:pt idx="1138">
                        <c:v>1.2512908205054181</c:v>
                      </c:pt>
                      <c:pt idx="1139">
                        <c:v>1.25228602620884</c:v>
                      </c:pt>
                      <c:pt idx="1140">
                        <c:v>1.2532812405909983</c:v>
                      </c:pt>
                      <c:pt idx="1141">
                        <c:v>1.2542764636283548</c:v>
                      </c:pt>
                      <c:pt idx="1142">
                        <c:v>1.2552716952974552</c:v>
                      </c:pt>
                      <c:pt idx="1143">
                        <c:v>1.256266935574931</c:v>
                      </c:pt>
                      <c:pt idx="1144">
                        <c:v>1.2572621844374967</c:v>
                      </c:pt>
                      <c:pt idx="1145">
                        <c:v>1.2582574418619525</c:v>
                      </c:pt>
                      <c:pt idx="1146">
                        <c:v>1.2592527078251798</c:v>
                      </c:pt>
                      <c:pt idx="1147">
                        <c:v>1.2602479823041457</c:v>
                      </c:pt>
                      <c:pt idx="1148">
                        <c:v>1.2612432652758976</c:v>
                      </c:pt>
                      <c:pt idx="1149">
                        <c:v>1.2622385567175669</c:v>
                      </c:pt>
                      <c:pt idx="1150">
                        <c:v>1.2632338566063661</c:v>
                      </c:pt>
                      <c:pt idx="1151">
                        <c:v>1.2642291649195905</c:v>
                      </c:pt>
                      <c:pt idx="1152">
                        <c:v>1.2652244816346152</c:v>
                      </c:pt>
                      <c:pt idx="1153">
                        <c:v>1.2662198067288974</c:v>
                      </c:pt>
                      <c:pt idx="1154">
                        <c:v>1.2672151401799743</c:v>
                      </c:pt>
                      <c:pt idx="1155">
                        <c:v>1.2682104819654634</c:v>
                      </c:pt>
                      <c:pt idx="1156">
                        <c:v>1.2692058320630619</c:v>
                      </c:pt>
                      <c:pt idx="1157">
                        <c:v>1.270201190450547</c:v>
                      </c:pt>
                      <c:pt idx="1158">
                        <c:v>1.2711965571057744</c:v>
                      </c:pt>
                      <c:pt idx="1159">
                        <c:v>1.2721919320066788</c:v>
                      </c:pt>
                      <c:pt idx="1160">
                        <c:v>1.2731873151312734</c:v>
                      </c:pt>
                      <c:pt idx="1161">
                        <c:v>1.2741827064576501</c:v>
                      </c:pt>
                      <c:pt idx="1162">
                        <c:v>1.2751781059639768</c:v>
                      </c:pt>
                      <c:pt idx="1163">
                        <c:v>1.2761735136285011</c:v>
                      </c:pt>
                      <c:pt idx="1164">
                        <c:v>1.2771689294295456</c:v>
                      </c:pt>
                      <c:pt idx="1165">
                        <c:v>1.2781643533455107</c:v>
                      </c:pt>
                      <c:pt idx="1166">
                        <c:v>1.2791597853548726</c:v>
                      </c:pt>
                      <c:pt idx="1167">
                        <c:v>1.2801552254361845</c:v>
                      </c:pt>
                      <c:pt idx="1168">
                        <c:v>1.2811506735680742</c:v>
                      </c:pt>
                      <c:pt idx="1169">
                        <c:v>1.2821461297292456</c:v>
                      </c:pt>
                      <c:pt idx="1170">
                        <c:v>1.2831415938984772</c:v>
                      </c:pt>
                      <c:pt idx="1171">
                        <c:v>1.2841370660546223</c:v>
                      </c:pt>
                      <c:pt idx="1172">
                        <c:v>1.2851325461766088</c:v>
                      </c:pt>
                      <c:pt idx="1173">
                        <c:v>1.2861280342434385</c:v>
                      </c:pt>
                      <c:pt idx="1174">
                        <c:v>1.2871235302341861</c:v>
                      </c:pt>
                      <c:pt idx="1175">
                        <c:v>1.2881190341280018</c:v>
                      </c:pt>
                      <c:pt idx="1176">
                        <c:v>1.2891145459041065</c:v>
                      </c:pt>
                      <c:pt idx="1177">
                        <c:v>1.2901100655417956</c:v>
                      </c:pt>
                      <c:pt idx="1178">
                        <c:v>1.2911055930204358</c:v>
                      </c:pt>
                      <c:pt idx="1179">
                        <c:v>1.2921011283194666</c:v>
                      </c:pt>
                      <c:pt idx="1180">
                        <c:v>1.2930966714183993</c:v>
                      </c:pt>
                      <c:pt idx="1181">
                        <c:v>1.2940922222968159</c:v>
                      </c:pt>
                      <c:pt idx="1182">
                        <c:v>1.2950877809343706</c:v>
                      </c:pt>
                      <c:pt idx="1183">
                        <c:v>1.2960833473107884</c:v>
                      </c:pt>
                      <c:pt idx="1184">
                        <c:v>1.2970789214058638</c:v>
                      </c:pt>
                      <c:pt idx="1185">
                        <c:v>1.2980745031994627</c:v>
                      </c:pt>
                      <c:pt idx="1186">
                        <c:v>1.29907009267152</c:v>
                      </c:pt>
                      <c:pt idx="1187">
                        <c:v>1.3000656898020417</c:v>
                      </c:pt>
                      <c:pt idx="1188">
                        <c:v>1.3010612945711011</c:v>
                      </c:pt>
                      <c:pt idx="1189">
                        <c:v>1.3020569069588426</c:v>
                      </c:pt>
                      <c:pt idx="1190">
                        <c:v>1.303052526945478</c:v>
                      </c:pt>
                      <c:pt idx="1191">
                        <c:v>1.3040481545112881</c:v>
                      </c:pt>
                      <c:pt idx="1192">
                        <c:v>1.3050437896366214</c:v>
                      </c:pt>
                      <c:pt idx="1193">
                        <c:v>1.3060394323018951</c:v>
                      </c:pt>
                      <c:pt idx="1194">
                        <c:v>1.3070350824875929</c:v>
                      </c:pt>
                      <c:pt idx="1195">
                        <c:v>1.308030740174267</c:v>
                      </c:pt>
                      <c:pt idx="1196">
                        <c:v>1.3090264053425353</c:v>
                      </c:pt>
                      <c:pt idx="1197">
                        <c:v>1.3100220779730836</c:v>
                      </c:pt>
                      <c:pt idx="1198">
                        <c:v>1.3110177580466627</c:v>
                      </c:pt>
                      <c:pt idx="1199">
                        <c:v>1.3120134455440915</c:v>
                      </c:pt>
                      <c:pt idx="1200">
                        <c:v>1.3130091404462525</c:v>
                      </c:pt>
                      <c:pt idx="1201">
                        <c:v>1.3140048427340953</c:v>
                      </c:pt>
                      <c:pt idx="1202">
                        <c:v>1.3150005523886346</c:v>
                      </c:pt>
                      <c:pt idx="1203">
                        <c:v>1.3159962693909499</c:v>
                      </c:pt>
                      <c:pt idx="1204">
                        <c:v>1.3169919937221846</c:v>
                      </c:pt>
                      <c:pt idx="1205">
                        <c:v>1.3179877253635484</c:v>
                      </c:pt>
                      <c:pt idx="1206">
                        <c:v>1.3189834642963132</c:v>
                      </c:pt>
                      <c:pt idx="1207">
                        <c:v>1.3199792105018164</c:v>
                      </c:pt>
                      <c:pt idx="1208">
                        <c:v>1.3209749639614579</c:v>
                      </c:pt>
                      <c:pt idx="1209">
                        <c:v>1.3219707246567014</c:v>
                      </c:pt>
                      <c:pt idx="1210">
                        <c:v>1.3229664925690738</c:v>
                      </c:pt>
                      <c:pt idx="1211">
                        <c:v>1.3239622676801648</c:v>
                      </c:pt>
                      <c:pt idx="1212">
                        <c:v>1.3249580499716263</c:v>
                      </c:pt>
                      <c:pt idx="1213">
                        <c:v>1.3259538394251729</c:v>
                      </c:pt>
                      <c:pt idx="1214">
                        <c:v>1.3269496360225808</c:v>
                      </c:pt>
                      <c:pt idx="1215">
                        <c:v>1.3279454397456887</c:v>
                      </c:pt>
                      <c:pt idx="1216">
                        <c:v>1.3289412505763956</c:v>
                      </c:pt>
                      <c:pt idx="1217">
                        <c:v>1.3299370684966629</c:v>
                      </c:pt>
                      <c:pt idx="1218">
                        <c:v>1.330932893488513</c:v>
                      </c:pt>
                      <c:pt idx="1219">
                        <c:v>1.3319287255340277</c:v>
                      </c:pt>
                      <c:pt idx="1220">
                        <c:v>1.3329245646153502</c:v>
                      </c:pt>
                      <c:pt idx="1221">
                        <c:v>1.3339204107146847</c:v>
                      </c:pt>
                      <c:pt idx="1222">
                        <c:v>1.3349162638142935</c:v>
                      </c:pt>
                      <c:pt idx="1223">
                        <c:v>1.3359121238965002</c:v>
                      </c:pt>
                      <c:pt idx="1224">
                        <c:v>1.3369079909436867</c:v>
                      </c:pt>
                      <c:pt idx="1225">
                        <c:v>1.3379038649382955</c:v>
                      </c:pt>
                      <c:pt idx="1226">
                        <c:v>1.338899745862826</c:v>
                      </c:pt>
                      <c:pt idx="1227">
                        <c:v>1.3398956336998389</c:v>
                      </c:pt>
                      <c:pt idx="1228">
                        <c:v>1.3408915284319509</c:v>
                      </c:pt>
                      <c:pt idx="1229">
                        <c:v>1.3418874300418386</c:v>
                      </c:pt>
                      <c:pt idx="1230">
                        <c:v>1.3428833385122356</c:v>
                      </c:pt>
                      <c:pt idx="1231">
                        <c:v>1.3438792538259341</c:v>
                      </c:pt>
                      <c:pt idx="1232">
                        <c:v>1.3448751759657824</c:v>
                      </c:pt>
                      <c:pt idx="1233">
                        <c:v>1.3458711049146881</c:v>
                      </c:pt>
                      <c:pt idx="1234">
                        <c:v>1.3468670406556138</c:v>
                      </c:pt>
                      <c:pt idx="1235">
                        <c:v>1.3478629831715803</c:v>
                      </c:pt>
                      <c:pt idx="1236">
                        <c:v>1.3488589324456637</c:v>
                      </c:pt>
                      <c:pt idx="1237">
                        <c:v>1.3498548884609982</c:v>
                      </c:pt>
                      <c:pt idx="1238">
                        <c:v>1.3508508512007718</c:v>
                      </c:pt>
                      <c:pt idx="1239">
                        <c:v>1.3518468206482301</c:v>
                      </c:pt>
                      <c:pt idx="1240">
                        <c:v>1.3528427967866739</c:v>
                      </c:pt>
                      <c:pt idx="1241">
                        <c:v>1.3538387795994584</c:v>
                      </c:pt>
                      <c:pt idx="1242">
                        <c:v>1.3548347690699956</c:v>
                      </c:pt>
                      <c:pt idx="1243">
                        <c:v>1.3558307651817509</c:v>
                      </c:pt>
                      <c:pt idx="1244">
                        <c:v>1.3568267679182453</c:v>
                      </c:pt>
                      <c:pt idx="1245">
                        <c:v>1.3578227772630542</c:v>
                      </c:pt>
                      <c:pt idx="1246">
                        <c:v>1.3588187931998066</c:v>
                      </c:pt>
                      <c:pt idx="1247">
                        <c:v>1.3598148157121863</c:v>
                      </c:pt>
                      <c:pt idx="1248">
                        <c:v>1.3608108447839302</c:v>
                      </c:pt>
                      <c:pt idx="1249">
                        <c:v>1.3618068803988297</c:v>
                      </c:pt>
                      <c:pt idx="1250">
                        <c:v>1.3628029225407285</c:v>
                      </c:pt>
                      <c:pt idx="1251">
                        <c:v>1.3637989711935239</c:v>
                      </c:pt>
                      <c:pt idx="1252">
                        <c:v>1.3647950263411666</c:v>
                      </c:pt>
                      <c:pt idx="1253">
                        <c:v>1.3657910879676589</c:v>
                      </c:pt>
                      <c:pt idx="1254">
                        <c:v>1.3667871560570568</c:v>
                      </c:pt>
                      <c:pt idx="1255">
                        <c:v>1.3677832305934678</c:v>
                      </c:pt>
                      <c:pt idx="1256">
                        <c:v>1.3687793115610511</c:v>
                      </c:pt>
                      <c:pt idx="1257">
                        <c:v>1.3697753989440191</c:v>
                      </c:pt>
                      <c:pt idx="1258">
                        <c:v>1.3707714927266346</c:v>
                      </c:pt>
                      <c:pt idx="1259">
                        <c:v>1.3717675928932118</c:v>
                      </c:pt>
                      <c:pt idx="1260">
                        <c:v>1.3727636994281174</c:v>
                      </c:pt>
                      <c:pt idx="1261">
                        <c:v>1.3737598123157675</c:v>
                      </c:pt>
                      <c:pt idx="1262">
                        <c:v>1.3747559315406301</c:v>
                      </c:pt>
                      <c:pt idx="1263">
                        <c:v>1.375752057087223</c:v>
                      </c:pt>
                      <c:pt idx="1264">
                        <c:v>1.3767481889401156</c:v>
                      </c:pt>
                      <c:pt idx="1265">
                        <c:v>1.3777443270839254</c:v>
                      </c:pt>
                      <c:pt idx="1266">
                        <c:v>1.3787404715033225</c:v>
                      </c:pt>
                      <c:pt idx="1267">
                        <c:v>1.3797366221830241</c:v>
                      </c:pt>
                      <c:pt idx="1268">
                        <c:v>1.380732779107799</c:v>
                      </c:pt>
                      <c:pt idx="1269">
                        <c:v>1.3817289422624646</c:v>
                      </c:pt>
                      <c:pt idx="1270">
                        <c:v>1.3827251116318873</c:v>
                      </c:pt>
                      <c:pt idx="1271">
                        <c:v>1.3837212872009825</c:v>
                      </c:pt>
                      <c:pt idx="1272">
                        <c:v>1.384717468954715</c:v>
                      </c:pt>
                      <c:pt idx="1273">
                        <c:v>1.385713656878097</c:v>
                      </c:pt>
                      <c:pt idx="1274">
                        <c:v>1.3867098509561906</c:v>
                      </c:pt>
                      <c:pt idx="1275">
                        <c:v>1.3877060511741046</c:v>
                      </c:pt>
                      <c:pt idx="1276">
                        <c:v>1.3887022575169969</c:v>
                      </c:pt>
                      <c:pt idx="1277">
                        <c:v>1.3896984699700723</c:v>
                      </c:pt>
                      <c:pt idx="1278">
                        <c:v>1.3906946885185838</c:v>
                      </c:pt>
                      <c:pt idx="1279">
                        <c:v>1.3916909131478312</c:v>
                      </c:pt>
                      <c:pt idx="1280">
                        <c:v>1.3926871438431634</c:v>
                      </c:pt>
                      <c:pt idx="1281">
                        <c:v>1.3936833805899729</c:v>
                      </c:pt>
                      <c:pt idx="1282">
                        <c:v>1.3946796233737027</c:v>
                      </c:pt>
                      <c:pt idx="1283">
                        <c:v>1.3956758721798395</c:v>
                      </c:pt>
                      <c:pt idx="1284">
                        <c:v>1.3966721269939186</c:v>
                      </c:pt>
                      <c:pt idx="1285">
                        <c:v>1.3976683878015206</c:v>
                      </c:pt>
                      <c:pt idx="1286">
                        <c:v>1.3986646545882724</c:v>
                      </c:pt>
                      <c:pt idx="1287">
                        <c:v>1.3996609273398462</c:v>
                      </c:pt>
                      <c:pt idx="1288">
                        <c:v>1.4006572060419609</c:v>
                      </c:pt>
                      <c:pt idx="1289">
                        <c:v>1.4016534906803804</c:v>
                      </c:pt>
                      <c:pt idx="1290">
                        <c:v>1.4026497812409144</c:v>
                      </c:pt>
                      <c:pt idx="1291">
                        <c:v>1.4036460777094169</c:v>
                      </c:pt>
                      <c:pt idx="1292">
                        <c:v>1.404642380071788</c:v>
                      </c:pt>
                      <c:pt idx="1293">
                        <c:v>1.4056386883139718</c:v>
                      </c:pt>
                      <c:pt idx="1294">
                        <c:v>1.4066350024219576</c:v>
                      </c:pt>
                      <c:pt idx="1295">
                        <c:v>1.4076313223817782</c:v>
                      </c:pt>
                      <c:pt idx="1296">
                        <c:v>1.4086276481795128</c:v>
                      </c:pt>
                      <c:pt idx="1297">
                        <c:v>1.409623979801282</c:v>
                      </c:pt>
                      <c:pt idx="1298">
                        <c:v>1.4106203172332523</c:v>
                      </c:pt>
                      <c:pt idx="1299">
                        <c:v>1.4116166604616334</c:v>
                      </c:pt>
                      <c:pt idx="1300">
                        <c:v>1.4126130094726785</c:v>
                      </c:pt>
                      <c:pt idx="1301">
                        <c:v>1.4136093642526841</c:v>
                      </c:pt>
                      <c:pt idx="1302">
                        <c:v>1.4146057247879902</c:v>
                      </c:pt>
                      <c:pt idx="1303">
                        <c:v>1.4156020910649798</c:v>
                      </c:pt>
                      <c:pt idx="1304">
                        <c:v>1.4165984630700794</c:v>
                      </c:pt>
                      <c:pt idx="1305">
                        <c:v>1.4175948407897567</c:v>
                      </c:pt>
                      <c:pt idx="1306">
                        <c:v>1.4185912242105236</c:v>
                      </c:pt>
                      <c:pt idx="1307">
                        <c:v>1.419587613318934</c:v>
                      </c:pt>
                      <c:pt idx="1308">
                        <c:v>1.4205840081015833</c:v>
                      </c:pt>
                      <c:pt idx="1309">
                        <c:v>1.4215804085451094</c:v>
                      </c:pt>
                      <c:pt idx="1310">
                        <c:v>1.422576814636193</c:v>
                      </c:pt>
                      <c:pt idx="1311">
                        <c:v>1.4235732263615546</c:v>
                      </c:pt>
                      <c:pt idx="1312">
                        <c:v>1.4245696437079587</c:v>
                      </c:pt>
                      <c:pt idx="1313">
                        <c:v>1.4255660666622088</c:v>
                      </c:pt>
                      <c:pt idx="1314">
                        <c:v>1.4265624952111517</c:v>
                      </c:pt>
                      <c:pt idx="1315">
                        <c:v>1.4275589293416744</c:v>
                      </c:pt>
                      <c:pt idx="1316">
                        <c:v>1.4285553690407042</c:v>
                      </c:pt>
                      <c:pt idx="1317">
                        <c:v>1.4295518142952104</c:v>
                      </c:pt>
                      <c:pt idx="1318">
                        <c:v>1.4305482650922026</c:v>
                      </c:pt>
                      <c:pt idx="1319">
                        <c:v>1.4315447214187296</c:v>
                      </c:pt>
                      <c:pt idx="1320">
                        <c:v>1.4325411832618826</c:v>
                      </c:pt>
                      <c:pt idx="1321">
                        <c:v>1.4335376506087916</c:v>
                      </c:pt>
                      <c:pt idx="1322">
                        <c:v>1.4345341234466267</c:v>
                      </c:pt>
                      <c:pt idx="1323">
                        <c:v>1.4355306017625977</c:v>
                      </c:pt>
                      <c:pt idx="1324">
                        <c:v>1.4365270855439556</c:v>
                      </c:pt>
                      <c:pt idx="1325">
                        <c:v>1.4375235747779884</c:v>
                      </c:pt>
                      <c:pt idx="1326">
                        <c:v>1.4385200694520259</c:v>
                      </c:pt>
                      <c:pt idx="1327">
                        <c:v>1.4395165695534349</c:v>
                      </c:pt>
                      <c:pt idx="1328">
                        <c:v>1.4405130750696236</c:v>
                      </c:pt>
                      <c:pt idx="1329">
                        <c:v>1.4415095859880371</c:v>
                      </c:pt>
                      <c:pt idx="1330">
                        <c:v>1.4425061022961607</c:v>
                      </c:pt>
                      <c:pt idx="1331">
                        <c:v>1.443502623981517</c:v>
                      </c:pt>
                      <c:pt idx="1332">
                        <c:v>1.4444991510316685</c:v>
                      </c:pt>
                      <c:pt idx="1333">
                        <c:v>1.4454956834342148</c:v>
                      </c:pt>
                      <c:pt idx="1334">
                        <c:v>1.4464922211767948</c:v>
                      </c:pt>
                      <c:pt idx="1335">
                        <c:v>1.4474887642470842</c:v>
                      </c:pt>
                      <c:pt idx="1336">
                        <c:v>1.4484853126327979</c:v>
                      </c:pt>
                      <c:pt idx="1337">
                        <c:v>1.4494818663216869</c:v>
                      </c:pt>
                      <c:pt idx="1338">
                        <c:v>1.4504784253015419</c:v>
                      </c:pt>
                      <c:pt idx="1339">
                        <c:v>1.4514749895601888</c:v>
                      </c:pt>
                      <c:pt idx="1340">
                        <c:v>1.4524715590854931</c:v>
                      </c:pt>
                      <c:pt idx="1341">
                        <c:v>1.453468133865355</c:v>
                      </c:pt>
                      <c:pt idx="1342">
                        <c:v>1.4544647138877143</c:v>
                      </c:pt>
                      <c:pt idx="1343">
                        <c:v>1.4554612991405451</c:v>
                      </c:pt>
                      <c:pt idx="1344">
                        <c:v>1.4564578896118607</c:v>
                      </c:pt>
                      <c:pt idx="1345">
                        <c:v>1.4574544852897089</c:v>
                      </c:pt>
                      <c:pt idx="1346">
                        <c:v>1.4584510861621753</c:v>
                      </c:pt>
                      <c:pt idx="1347">
                        <c:v>1.4594476922173809</c:v>
                      </c:pt>
                      <c:pt idx="1348">
                        <c:v>1.4604443034434846</c:v>
                      </c:pt>
                      <c:pt idx="1349">
                        <c:v>1.4614409198286789</c:v>
                      </c:pt>
                      <c:pt idx="1350">
                        <c:v>1.4624375413611943</c:v>
                      </c:pt>
                      <c:pt idx="1351">
                        <c:v>1.4634341680292953</c:v>
                      </c:pt>
                      <c:pt idx="1352">
                        <c:v>1.4644307998212838</c:v>
                      </c:pt>
                      <c:pt idx="1353">
                        <c:v>1.4654274367254956</c:v>
                      </c:pt>
                      <c:pt idx="1354">
                        <c:v>1.4664240787303033</c:v>
                      </c:pt>
                      <c:pt idx="1355">
                        <c:v>1.4674207258241139</c:v>
                      </c:pt>
                      <c:pt idx="1356">
                        <c:v>1.4684173779953693</c:v>
                      </c:pt>
                      <c:pt idx="1357">
                        <c:v>1.4694140352325469</c:v>
                      </c:pt>
                      <c:pt idx="1358">
                        <c:v>1.4704106975241591</c:v>
                      </c:pt>
                      <c:pt idx="1359">
                        <c:v>1.4714073648587518</c:v>
                      </c:pt>
                      <c:pt idx="1360">
                        <c:v>1.4724040372249072</c:v>
                      </c:pt>
                      <c:pt idx="1361">
                        <c:v>1.4734007146112404</c:v>
                      </c:pt>
                      <c:pt idx="1362">
                        <c:v>1.4743973970064022</c:v>
                      </c:pt>
                      <c:pt idx="1363">
                        <c:v>1.4753940843990758</c:v>
                      </c:pt>
                      <c:pt idx="1364">
                        <c:v>1.4763907767779807</c:v>
                      </c:pt>
                      <c:pt idx="1365">
                        <c:v>1.4773874741318682</c:v>
                      </c:pt>
                      <c:pt idx="1366">
                        <c:v>1.4783841764495251</c:v>
                      </c:pt>
                      <c:pt idx="1367">
                        <c:v>1.4793808837197704</c:v>
                      </c:pt>
                      <c:pt idx="1368">
                        <c:v>1.480377595931458</c:v>
                      </c:pt>
                      <c:pt idx="1369">
                        <c:v>1.481374313073474</c:v>
                      </c:pt>
                      <c:pt idx="1370">
                        <c:v>1.4823710351347386</c:v>
                      </c:pt>
                      <c:pt idx="1371">
                        <c:v>1.4833677621042052</c:v>
                      </c:pt>
                      <c:pt idx="1372">
                        <c:v>1.4843644939708596</c:v>
                      </c:pt>
                      <c:pt idx="1373">
                        <c:v>1.4853612307237207</c:v>
                      </c:pt>
                      <c:pt idx="1374">
                        <c:v>1.4863579723518412</c:v>
                      </c:pt>
                      <c:pt idx="1375">
                        <c:v>1.487354718844305</c:v>
                      </c:pt>
                      <c:pt idx="1376">
                        <c:v>1.4883514701902296</c:v>
                      </c:pt>
                      <c:pt idx="1377">
                        <c:v>1.4893482263787645</c:v>
                      </c:pt>
                      <c:pt idx="1378">
                        <c:v>1.4903449873990915</c:v>
                      </c:pt>
                      <c:pt idx="1379">
                        <c:v>1.4913417532404247</c:v>
                      </c:pt>
                      <c:pt idx="1380">
                        <c:v>1.4923385238920104</c:v>
                      </c:pt>
                      <c:pt idx="1381">
                        <c:v>1.4933352993431264</c:v>
                      </c:pt>
                      <c:pt idx="1382">
                        <c:v>1.4943320795830828</c:v>
                      </c:pt>
                      <c:pt idx="1383">
                        <c:v>1.4953288646012215</c:v>
                      </c:pt>
                      <c:pt idx="1384">
                        <c:v>1.4963256543869154</c:v>
                      </c:pt>
                      <c:pt idx="1385">
                        <c:v>1.4973224489295698</c:v>
                      </c:pt>
                      <c:pt idx="1386">
                        <c:v>1.4983192482186203</c:v>
                      </c:pt>
                      <c:pt idx="1387">
                        <c:v>1.4993160522435343</c:v>
                      </c:pt>
                      <c:pt idx="1388">
                        <c:v>1.5003128609938103</c:v>
                      </c:pt>
                      <c:pt idx="1389">
                        <c:v>1.5013096744589782</c:v>
                      </c:pt>
                      <c:pt idx="1390">
                        <c:v>1.5023064926285978</c:v>
                      </c:pt>
                      <c:pt idx="1391">
                        <c:v>1.5033033154922613</c:v>
                      </c:pt>
                      <c:pt idx="1392">
                        <c:v>1.5043001430395893</c:v>
                      </c:pt>
                      <c:pt idx="1393">
                        <c:v>1.5052969752602356</c:v>
                      </c:pt>
                      <c:pt idx="1394">
                        <c:v>1.5062938121438818</c:v>
                      </c:pt>
                      <c:pt idx="1395">
                        <c:v>1.5072906536802424</c:v>
                      </c:pt>
                      <c:pt idx="1396">
                        <c:v>1.5082874998590601</c:v>
                      </c:pt>
                      <c:pt idx="1397">
                        <c:v>1.509284350670109</c:v>
                      </c:pt>
                      <c:pt idx="1398">
                        <c:v>1.5102812061031921</c:v>
                      </c:pt>
                      <c:pt idx="1399">
                        <c:v>1.5112780661481435</c:v>
                      </c:pt>
                      <c:pt idx="1400">
                        <c:v>1.512274930794826</c:v>
                      </c:pt>
                      <c:pt idx="1401">
                        <c:v>1.5132718000331333</c:v>
                      </c:pt>
                      <c:pt idx="1402">
                        <c:v>1.5142686738529874</c:v>
                      </c:pt>
                      <c:pt idx="1403">
                        <c:v>1.5152655522443406</c:v>
                      </c:pt>
                      <c:pt idx="1404">
                        <c:v>1.5162624351971739</c:v>
                      </c:pt>
                      <c:pt idx="1405">
                        <c:v>1.5172593227014983</c:v>
                      </c:pt>
                      <c:pt idx="1406">
                        <c:v>1.5182562147473535</c:v>
                      </c:pt>
                      <c:pt idx="1407">
                        <c:v>1.5192531113248084</c:v>
                      </c:pt>
                      <c:pt idx="1408">
                        <c:v>1.5202500124239604</c:v>
                      </c:pt>
                      <c:pt idx="1409">
                        <c:v>1.5212469180349366</c:v>
                      </c:pt>
                      <c:pt idx="1410">
                        <c:v>1.5222438281478914</c:v>
                      </c:pt>
                      <c:pt idx="1411">
                        <c:v>1.5232407427530097</c:v>
                      </c:pt>
                      <c:pt idx="1412">
                        <c:v>1.5242376618405031</c:v>
                      </c:pt>
                      <c:pt idx="1413">
                        <c:v>1.5252345854006133</c:v>
                      </c:pt>
                      <c:pt idx="1414">
                        <c:v>1.5262315134236084</c:v>
                      </c:pt>
                      <c:pt idx="1415">
                        <c:v>1.5272284458997869</c:v>
                      </c:pt>
                      <c:pt idx="1416">
                        <c:v>1.528225382819473</c:v>
                      </c:pt>
                      <c:pt idx="1417">
                        <c:v>1.5292223241730207</c:v>
                      </c:pt>
                      <c:pt idx="1418">
                        <c:v>1.5302192699508115</c:v>
                      </c:pt>
                      <c:pt idx="1419">
                        <c:v>1.5312162201432544</c:v>
                      </c:pt>
                      <c:pt idx="1420">
                        <c:v>1.5322131747407863</c:v>
                      </c:pt>
                      <c:pt idx="1421">
                        <c:v>1.5332101337338717</c:v>
                      </c:pt>
                      <c:pt idx="1422">
                        <c:v>1.5342070971130015</c:v>
                      </c:pt>
                      <c:pt idx="1423">
                        <c:v>1.5352040648686966</c:v>
                      </c:pt>
                      <c:pt idx="1424">
                        <c:v>1.5362010369915027</c:v>
                      </c:pt>
                      <c:pt idx="1425">
                        <c:v>1.537198013471994</c:v>
                      </c:pt>
                      <c:pt idx="1426">
                        <c:v>1.5381949943007709</c:v>
                      </c:pt>
                      <c:pt idx="1427">
                        <c:v>1.5391919794684614</c:v>
                      </c:pt>
                      <c:pt idx="1428">
                        <c:v>1.5401889689657211</c:v>
                      </c:pt>
                      <c:pt idx="1429">
                        <c:v>1.5411859627832312</c:v>
                      </c:pt>
                      <c:pt idx="1430">
                        <c:v>1.5421829609116995</c:v>
                      </c:pt>
                      <c:pt idx="1431">
                        <c:v>1.5431799633418619</c:v>
                      </c:pt>
                      <c:pt idx="1432">
                        <c:v>1.5441769700644792</c:v>
                      </c:pt>
                      <c:pt idx="1433">
                        <c:v>1.5451739810703402</c:v>
                      </c:pt>
                      <c:pt idx="1434">
                        <c:v>1.5461709963502581</c:v>
                      </c:pt>
                      <c:pt idx="1435">
                        <c:v>1.5471680158950745</c:v>
                      </c:pt>
                      <c:pt idx="1436">
                        <c:v>1.5481650396956554</c:v>
                      </c:pt>
                      <c:pt idx="1437">
                        <c:v>1.5491620677428934</c:v>
                      </c:pt>
                      <c:pt idx="1438">
                        <c:v>1.550159100027708</c:v>
                      </c:pt>
                      <c:pt idx="1439">
                        <c:v>1.5511561365410431</c:v>
                      </c:pt>
                      <c:pt idx="1440">
                        <c:v>1.5521531772738693</c:v>
                      </c:pt>
                      <c:pt idx="1441">
                        <c:v>1.5531502222171827</c:v>
                      </c:pt>
                      <c:pt idx="1442">
                        <c:v>1.5541472713620046</c:v>
                      </c:pt>
                      <c:pt idx="1443">
                        <c:v>1.5551443246993826</c:v>
                      </c:pt>
                      <c:pt idx="1444">
                        <c:v>1.5561413822203889</c:v>
                      </c:pt>
                      <c:pt idx="1445">
                        <c:v>1.5571384439161216</c:v>
                      </c:pt>
                      <c:pt idx="1446">
                        <c:v>1.5581355097777037</c:v>
                      </c:pt>
                      <c:pt idx="1447">
                        <c:v>1.5591325797962836</c:v>
                      </c:pt>
                      <c:pt idx="1448">
                        <c:v>1.5601296539630343</c:v>
                      </c:pt>
                      <c:pt idx="1449">
                        <c:v>1.5611267322691544</c:v>
                      </c:pt>
                      <c:pt idx="1450">
                        <c:v>1.5621238147058669</c:v>
                      </c:pt>
                      <c:pt idx="1451">
                        <c:v>1.5631209012644198</c:v>
                      </c:pt>
                      <c:pt idx="1452">
                        <c:v>1.5641179919360857</c:v>
                      </c:pt>
                      <c:pt idx="1453">
                        <c:v>1.5651150867121622</c:v>
                      </c:pt>
                      <c:pt idx="1454">
                        <c:v>1.5661121855839706</c:v>
                      </c:pt>
                      <c:pt idx="1455">
                        <c:v>1.5671092885428575</c:v>
                      </c:pt>
                      <c:pt idx="1456">
                        <c:v>1.5681063955801933</c:v>
                      </c:pt>
                      <c:pt idx="1457">
                        <c:v>1.5691035066873731</c:v>
                      </c:pt>
                      <c:pt idx="1458">
                        <c:v>1.5701006218558158</c:v>
                      </c:pt>
                      <c:pt idx="1459">
                        <c:v>1.5710977410769649</c:v>
                      </c:pt>
                      <c:pt idx="1460">
                        <c:v>1.5720948643422867</c:v>
                      </c:pt>
                      <c:pt idx="1461">
                        <c:v>1.5730919916432737</c:v>
                      </c:pt>
                      <c:pt idx="1462">
                        <c:v>1.57408912297144</c:v>
                      </c:pt>
                      <c:pt idx="1463">
                        <c:v>1.5750862583183243</c:v>
                      </c:pt>
                      <c:pt idx="1464">
                        <c:v>1.5760833976754891</c:v>
                      </c:pt>
                      <c:pt idx="1465">
                        <c:v>1.5770805410345208</c:v>
                      </c:pt>
                      <c:pt idx="1466">
                        <c:v>1.5780776883870282</c:v>
                      </c:pt>
                      <c:pt idx="1467">
                        <c:v>1.5790748397246455</c:v>
                      </c:pt>
                      <c:pt idx="1468">
                        <c:v>1.5800719950390276</c:v>
                      </c:pt>
                      <c:pt idx="1469">
                        <c:v>1.5810691543218554</c:v>
                      </c:pt>
                      <c:pt idx="1470">
                        <c:v>1.5820663175648304</c:v>
                      </c:pt>
                      <c:pt idx="1471">
                        <c:v>1.5830634847596798</c:v>
                      </c:pt>
                      <c:pt idx="1472">
                        <c:v>1.5840606558981516</c:v>
                      </c:pt>
                      <c:pt idx="1473">
                        <c:v>1.5850578309720182</c:v>
                      </c:pt>
                      <c:pt idx="1474">
                        <c:v>1.5860550099730741</c:v>
                      </c:pt>
                      <c:pt idx="1475">
                        <c:v>1.5870521928931369</c:v>
                      </c:pt>
                      <c:pt idx="1476">
                        <c:v>1.5880493797240471</c:v>
                      </c:pt>
                      <c:pt idx="1477">
                        <c:v>1.5890465704576673</c:v>
                      </c:pt>
                      <c:pt idx="1478">
                        <c:v>1.590043765085883</c:v>
                      </c:pt>
                      <c:pt idx="1479">
                        <c:v>1.5910409636006022</c:v>
                      </c:pt>
                      <c:pt idx="1480">
                        <c:v>1.5920381659937552</c:v>
                      </c:pt>
                      <c:pt idx="1481">
                        <c:v>1.593035372257295</c:v>
                      </c:pt>
                      <c:pt idx="1482">
                        <c:v>1.5940325823831956</c:v>
                      </c:pt>
                      <c:pt idx="1483">
                        <c:v>1.595029796363455</c:v>
                      </c:pt>
                      <c:pt idx="1484">
                        <c:v>1.5960270141900919</c:v>
                      </c:pt>
                      <c:pt idx="1485">
                        <c:v>1.5970242358551474</c:v>
                      </c:pt>
                      <c:pt idx="1486">
                        <c:v>1.5980214613506849</c:v>
                      </c:pt>
                      <c:pt idx="1487">
                        <c:v>1.5990186906687895</c:v>
                      </c:pt>
                      <c:pt idx="1488">
                        <c:v>1.600015923801567</c:v>
                      </c:pt>
                      <c:pt idx="1489">
                        <c:v>1.6010131607411473</c:v>
                      </c:pt>
                      <c:pt idx="1490">
                        <c:v>1.6020104014796792</c:v>
                      </c:pt>
                      <c:pt idx="1491">
                        <c:v>1.6030076460093354</c:v>
                      </c:pt>
                      <c:pt idx="1492">
                        <c:v>1.6040048943223082</c:v>
                      </c:pt>
                      <c:pt idx="1493">
                        <c:v>1.6050021464108133</c:v>
                      </c:pt>
                      <c:pt idx="1494">
                        <c:v>1.6059994022670852</c:v>
                      </c:pt>
                      <c:pt idx="1495">
                        <c:v>1.6069966618833824</c:v>
                      </c:pt>
                      <c:pt idx="1496">
                        <c:v>1.6079939252519824</c:v>
                      </c:pt>
                      <c:pt idx="1497">
                        <c:v>1.6089911923651854</c:v>
                      </c:pt>
                      <c:pt idx="1498">
                        <c:v>1.6099884632153114</c:v>
                      </c:pt>
                      <c:pt idx="1499">
                        <c:v>1.6109857377947026</c:v>
                      </c:pt>
                      <c:pt idx="1500">
                        <c:v>1.6119830160957203</c:v>
                      </c:pt>
                      <c:pt idx="1501">
                        <c:v>1.6129802981107491</c:v>
                      </c:pt>
                      <c:pt idx="1502">
                        <c:v>1.6139775838321926</c:v>
                      </c:pt>
                      <c:pt idx="1503">
                        <c:v>1.6149748732524756</c:v>
                      </c:pt>
                      <c:pt idx="1504">
                        <c:v>1.6159721663640434</c:v>
                      </c:pt>
                      <c:pt idx="1505">
                        <c:v>1.6169694631593621</c:v>
                      </c:pt>
                      <c:pt idx="1506">
                        <c:v>1.6179667636309178</c:v>
                      </c:pt>
                      <c:pt idx="1507">
                        <c:v>1.6189640677712178</c:v>
                      </c:pt>
                      <c:pt idx="1508">
                        <c:v>1.6199613755727891</c:v>
                      </c:pt>
                      <c:pt idx="1509">
                        <c:v>1.6209586870281789</c:v>
                      </c:pt>
                      <c:pt idx="1510">
                        <c:v>1.6219560021299553</c:v>
                      </c:pt>
                      <c:pt idx="1511">
                        <c:v>1.6229533208707061</c:v>
                      </c:pt>
                      <c:pt idx="1512">
                        <c:v>1.6239506432430393</c:v>
                      </c:pt>
                      <c:pt idx="1513">
                        <c:v>1.6249479692395825</c:v>
                      </c:pt>
                      <c:pt idx="1514">
                        <c:v>1.6259452988529837</c:v>
                      </c:pt>
                      <c:pt idx="1515">
                        <c:v>1.6269426320759104</c:v>
                      </c:pt>
                      <c:pt idx="1516">
                        <c:v>1.6279399689010507</c:v>
                      </c:pt>
                      <c:pt idx="1517">
                        <c:v>1.6289373093211112</c:v>
                      </c:pt>
                      <c:pt idx="1518">
                        <c:v>1.6299346533288193</c:v>
                      </c:pt>
                      <c:pt idx="1519">
                        <c:v>1.630932000916921</c:v>
                      </c:pt>
                      <c:pt idx="1520">
                        <c:v>1.6319293520781835</c:v>
                      </c:pt>
                      <c:pt idx="1521">
                        <c:v>1.6329267068053908</c:v>
                      </c:pt>
                      <c:pt idx="1522">
                        <c:v>1.6339240650913491</c:v>
                      </c:pt>
                      <c:pt idx="1523">
                        <c:v>1.6349214269288816</c:v>
                      </c:pt>
                      <c:pt idx="1524">
                        <c:v>1.6359187923108331</c:v>
                      </c:pt>
                      <c:pt idx="1525">
                        <c:v>1.6369161612300656</c:v>
                      </c:pt>
                      <c:pt idx="1526">
                        <c:v>1.637913533679461</c:v>
                      </c:pt>
                      <c:pt idx="1527">
                        <c:v>1.6389109096519208</c:v>
                      </c:pt>
                      <c:pt idx="1528">
                        <c:v>1.6399082891403645</c:v>
                      </c:pt>
                      <c:pt idx="1529">
                        <c:v>1.6409056721377311</c:v>
                      </c:pt>
                      <c:pt idx="1530">
                        <c:v>1.6419030586369794</c:v>
                      </c:pt>
                      <c:pt idx="1531">
                        <c:v>1.6429004486310845</c:v>
                      </c:pt>
                      <c:pt idx="1532">
                        <c:v>1.643897842113043</c:v>
                      </c:pt>
                      <c:pt idx="1533">
                        <c:v>1.6448952390758691</c:v>
                      </c:pt>
                      <c:pt idx="1534">
                        <c:v>1.6458926395125952</c:v>
                      </c:pt>
                      <c:pt idx="1535">
                        <c:v>1.6468900434162725</c:v>
                      </c:pt>
                      <c:pt idx="1536">
                        <c:v>1.6478874507799719</c:v>
                      </c:pt>
                      <c:pt idx="1537">
                        <c:v>1.6488848615967806</c:v>
                      </c:pt>
                      <c:pt idx="1538">
                        <c:v>1.649882275859806</c:v>
                      </c:pt>
                      <c:pt idx="1539">
                        <c:v>1.6508796935621728</c:v>
                      </c:pt>
                      <c:pt idx="1540">
                        <c:v>1.6518771146970248</c:v>
                      </c:pt>
                      <c:pt idx="1541">
                        <c:v>1.6528745392575235</c:v>
                      </c:pt>
                      <c:pt idx="1542">
                        <c:v>1.6538719672368485</c:v>
                      </c:pt>
                      <c:pt idx="1543">
                        <c:v>1.6548693986281973</c:v>
                      </c:pt>
                      <c:pt idx="1544">
                        <c:v>1.6558668334247864</c:v>
                      </c:pt>
                      <c:pt idx="1545">
                        <c:v>1.6568642716198492</c:v>
                      </c:pt>
                      <c:pt idx="1546">
                        <c:v>1.6578617132066373</c:v>
                      </c:pt>
                      <c:pt idx="1547">
                        <c:v>1.6588591581784207</c:v>
                      </c:pt>
                      <c:pt idx="1548">
                        <c:v>1.659856606528487</c:v>
                      </c:pt>
                      <c:pt idx="1549">
                        <c:v>1.6608540582501403</c:v>
                      </c:pt>
                      <c:pt idx="1550">
                        <c:v>1.661851513336704</c:v>
                      </c:pt>
                      <c:pt idx="1551">
                        <c:v>1.6628489717815187</c:v>
                      </c:pt>
                      <c:pt idx="1552">
                        <c:v>1.6638464335779422</c:v>
                      </c:pt>
                      <c:pt idx="1553">
                        <c:v>1.6648438987193499</c:v>
                      </c:pt>
                      <c:pt idx="1554">
                        <c:v>1.6658413671991346</c:v>
                      </c:pt>
                      <c:pt idx="1555">
                        <c:v>1.6668388390107065</c:v>
                      </c:pt>
                      <c:pt idx="1556">
                        <c:v>1.6678363141474937</c:v>
                      </c:pt>
                      <c:pt idx="1557">
                        <c:v>1.6688337926029408</c:v>
                      </c:pt>
                      <c:pt idx="1558">
                        <c:v>1.6698312743705102</c:v>
                      </c:pt>
                      <c:pt idx="1559">
                        <c:v>1.6708287594436808</c:v>
                      </c:pt>
                      <c:pt idx="1560">
                        <c:v>1.6718262478159491</c:v>
                      </c:pt>
                      <c:pt idx="1561">
                        <c:v>1.6728237394808281</c:v>
                      </c:pt>
                      <c:pt idx="1562">
                        <c:v>1.6738212344318495</c:v>
                      </c:pt>
                      <c:pt idx="1563">
                        <c:v>1.6748187326625592</c:v>
                      </c:pt>
                      <c:pt idx="1564">
                        <c:v>1.6758162341665221</c:v>
                      </c:pt>
                      <c:pt idx="1565">
                        <c:v>1.6768137389373194</c:v>
                      </c:pt>
                      <c:pt idx="1566">
                        <c:v>1.6778112469685489</c:v>
                      </c:pt>
                      <c:pt idx="1567">
                        <c:v>1.6788087582538247</c:v>
                      </c:pt>
                      <c:pt idx="1568">
                        <c:v>1.6798062727867782</c:v>
                      </c:pt>
                      <c:pt idx="1569">
                        <c:v>1.6808037905610576</c:v>
                      </c:pt>
                      <c:pt idx="1570">
                        <c:v>1.6818013115703268</c:v>
                      </c:pt>
                      <c:pt idx="1571">
                        <c:v>1.6827988358082668</c:v>
                      </c:pt>
                      <c:pt idx="1572">
                        <c:v>1.6837963632685751</c:v>
                      </c:pt>
                      <c:pt idx="1573">
                        <c:v>1.6847938939449651</c:v>
                      </c:pt>
                      <c:pt idx="1574">
                        <c:v>1.6857914278311674</c:v>
                      </c:pt>
                      <c:pt idx="1575">
                        <c:v>1.6867889649209278</c:v>
                      </c:pt>
                      <c:pt idx="1576">
                        <c:v>1.687786505208009</c:v>
                      </c:pt>
                      <c:pt idx="1577">
                        <c:v>1.6887840486861894</c:v>
                      </c:pt>
                      <c:pt idx="1578">
                        <c:v>1.6897815953492645</c:v>
                      </c:pt>
                      <c:pt idx="1579">
                        <c:v>1.6907791451910448</c:v>
                      </c:pt>
                      <c:pt idx="1580">
                        <c:v>1.6917766982053575</c:v>
                      </c:pt>
                      <c:pt idx="1581">
                        <c:v>1.6927742543860453</c:v>
                      </c:pt>
                      <c:pt idx="1582">
                        <c:v>1.6937718137269677</c:v>
                      </c:pt>
                      <c:pt idx="1583">
                        <c:v>1.6947693762219984</c:v>
                      </c:pt>
                      <c:pt idx="1584">
                        <c:v>1.6957669418650292</c:v>
                      </c:pt>
                      <c:pt idx="1585">
                        <c:v>1.6967645106499649</c:v>
                      </c:pt>
                      <c:pt idx="1586">
                        <c:v>1.6977620825707287</c:v>
                      </c:pt>
                      <c:pt idx="1587">
                        <c:v>1.6987596576212578</c:v>
                      </c:pt>
                      <c:pt idx="1588">
                        <c:v>1.699757235795506</c:v>
                      </c:pt>
                      <c:pt idx="1589">
                        <c:v>1.7007548170874416</c:v>
                      </c:pt>
                      <c:pt idx="1590">
                        <c:v>1.701752401491049</c:v>
                      </c:pt>
                      <c:pt idx="1591">
                        <c:v>1.7027499890003286</c:v>
                      </c:pt>
                      <c:pt idx="1592">
                        <c:v>1.7037475796092953</c:v>
                      </c:pt>
                      <c:pt idx="1593">
                        <c:v>1.7047451733119794</c:v>
                      </c:pt>
                      <c:pt idx="1594">
                        <c:v>1.7057427701024277</c:v>
                      </c:pt>
                      <c:pt idx="1595">
                        <c:v>1.7067403699747001</c:v>
                      </c:pt>
                      <c:pt idx="1596">
                        <c:v>1.7077379729228743</c:v>
                      </c:pt>
                      <c:pt idx="1597">
                        <c:v>1.7087355789410417</c:v>
                      </c:pt>
                      <c:pt idx="1598">
                        <c:v>1.7097331880233086</c:v>
                      </c:pt>
                      <c:pt idx="1599">
                        <c:v>1.7107308001637969</c:v>
                      </c:pt>
                      <c:pt idx="1600">
                        <c:v>1.7117284153566434</c:v>
                      </c:pt>
                      <c:pt idx="1601">
                        <c:v>1.7127260335959997</c:v>
                      </c:pt>
                      <c:pt idx="1602">
                        <c:v>1.7137236548760333</c:v>
                      </c:pt>
                      <c:pt idx="1603">
                        <c:v>1.714721279190925</c:v>
                      </c:pt>
                      <c:pt idx="1604">
                        <c:v>1.7157189065348719</c:v>
                      </c:pt>
                      <c:pt idx="1605">
                        <c:v>1.7167165369020843</c:v>
                      </c:pt>
                      <c:pt idx="1606">
                        <c:v>1.7177141702867895</c:v>
                      </c:pt>
                      <c:pt idx="1607">
                        <c:v>1.7187118066832268</c:v>
                      </c:pt>
                      <c:pt idx="1608">
                        <c:v>1.7197094460856521</c:v>
                      </c:pt>
                      <c:pt idx="1609">
                        <c:v>1.7207070884883353</c:v>
                      </c:pt>
                      <c:pt idx="1610">
                        <c:v>1.7217047338855609</c:v>
                      </c:pt>
                      <c:pt idx="1611">
                        <c:v>1.7227023822716279</c:v>
                      </c:pt>
                      <c:pt idx="1612">
                        <c:v>1.7237000336408494</c:v>
                      </c:pt>
                      <c:pt idx="1613">
                        <c:v>1.7246976879875537</c:v>
                      </c:pt>
                      <c:pt idx="1614">
                        <c:v>1.7256953453060828</c:v>
                      </c:pt>
                      <c:pt idx="1615">
                        <c:v>1.7266930055907928</c:v>
                      </c:pt>
                      <c:pt idx="1616">
                        <c:v>1.7276906688360554</c:v>
                      </c:pt>
                      <c:pt idx="1617">
                        <c:v>1.7286883350362545</c:v>
                      </c:pt>
                      <c:pt idx="1618">
                        <c:v>1.7296860041857909</c:v>
                      </c:pt>
                      <c:pt idx="1619">
                        <c:v>1.7306836762790763</c:v>
                      </c:pt>
                      <c:pt idx="1620">
                        <c:v>1.7316813513105394</c:v>
                      </c:pt>
                      <c:pt idx="1621">
                        <c:v>1.7326790292746206</c:v>
                      </c:pt>
                      <c:pt idx="1622">
                        <c:v>1.7336767101657766</c:v>
                      </c:pt>
                      <c:pt idx="1623">
                        <c:v>1.7346743939784759</c:v>
                      </c:pt>
                      <c:pt idx="1624">
                        <c:v>1.7356720807072028</c:v>
                      </c:pt>
                      <c:pt idx="1625">
                        <c:v>1.7366697703464542</c:v>
                      </c:pt>
                      <c:pt idx="1626">
                        <c:v>1.7376674628907411</c:v>
                      </c:pt>
                      <c:pt idx="1627">
                        <c:v>1.7386651583345887</c:v>
                      </c:pt>
                      <c:pt idx="1628">
                        <c:v>1.7396628566725354</c:v>
                      </c:pt>
                      <c:pt idx="1629">
                        <c:v>1.7406605578991341</c:v>
                      </c:pt>
                      <c:pt idx="1630">
                        <c:v>1.7416582620089502</c:v>
                      </c:pt>
                      <c:pt idx="1631">
                        <c:v>1.7426559689965637</c:v>
                      </c:pt>
                      <c:pt idx="1632">
                        <c:v>1.7436536788565675</c:v>
                      </c:pt>
                      <c:pt idx="1633">
                        <c:v>1.7446513915835691</c:v>
                      </c:pt>
                      <c:pt idx="1634">
                        <c:v>1.7456491071721882</c:v>
                      </c:pt>
                      <c:pt idx="1635">
                        <c:v>1.7466468256170589</c:v>
                      </c:pt>
                      <c:pt idx="1636">
                        <c:v>1.7476445469128274</c:v>
                      </c:pt>
                      <c:pt idx="1637">
                        <c:v>1.7486422710541556</c:v>
                      </c:pt>
                      <c:pt idx="1638">
                        <c:v>1.7496399980357162</c:v>
                      </c:pt>
                      <c:pt idx="1639">
                        <c:v>1.7506377278521967</c:v>
                      </c:pt>
                      <c:pt idx="1640">
                        <c:v>1.7516354604982973</c:v>
                      </c:pt>
                      <c:pt idx="1641">
                        <c:v>1.752633195968732</c:v>
                      </c:pt>
                      <c:pt idx="1642">
                        <c:v>1.7536309342582268</c:v>
                      </c:pt>
                      <c:pt idx="1643">
                        <c:v>1.7546286753615223</c:v>
                      </c:pt>
                      <c:pt idx="1644">
                        <c:v>1.7556264192733704</c:v>
                      </c:pt>
                      <c:pt idx="1645">
                        <c:v>1.756624165988538</c:v>
                      </c:pt>
                      <c:pt idx="1646">
                        <c:v>1.7576219155018034</c:v>
                      </c:pt>
                      <c:pt idx="1647">
                        <c:v>1.7586196678079589</c:v>
                      </c:pt>
                      <c:pt idx="1648">
                        <c:v>1.7596174229018087</c:v>
                      </c:pt>
                      <c:pt idx="1649">
                        <c:v>1.7606151807781711</c:v>
                      </c:pt>
                      <c:pt idx="1650">
                        <c:v>1.7616129414318764</c:v>
                      </c:pt>
                      <c:pt idx="1651">
                        <c:v>1.7626107048577677</c:v>
                      </c:pt>
                      <c:pt idx="1652">
                        <c:v>1.7636084710507016</c:v>
                      </c:pt>
                      <c:pt idx="1653">
                        <c:v>1.7646062400055462</c:v>
                      </c:pt>
                      <c:pt idx="1654">
                        <c:v>1.7656040117171834</c:v>
                      </c:pt>
                      <c:pt idx="1655">
                        <c:v>1.766601786180507</c:v>
                      </c:pt>
                      <c:pt idx="1656">
                        <c:v>1.767599563390424</c:v>
                      </c:pt>
                      <c:pt idx="1657">
                        <c:v>1.7685973433418536</c:v>
                      </c:pt>
                      <c:pt idx="1658">
                        <c:v>1.7695951260297271</c:v>
                      </c:pt>
                      <c:pt idx="1659">
                        <c:v>1.7705929114489896</c:v>
                      </c:pt>
                      <c:pt idx="1660">
                        <c:v>1.7715906995945969</c:v>
                      </c:pt>
                      <c:pt idx="1661">
                        <c:v>1.772588490461519</c:v>
                      </c:pt>
                      <c:pt idx="1662">
                        <c:v>1.7735862840447369</c:v>
                      </c:pt>
                      <c:pt idx="1663">
                        <c:v>1.7745840803392443</c:v>
                      </c:pt>
                      <c:pt idx="1664">
                        <c:v>1.7755818793400475</c:v>
                      </c:pt>
                      <c:pt idx="1665">
                        <c:v>1.776579681042165</c:v>
                      </c:pt>
                      <c:pt idx="1666">
                        <c:v>1.7775774854406268</c:v>
                      </c:pt>
                      <c:pt idx="1667">
                        <c:v>1.7785752925304763</c:v>
                      </c:pt>
                      <c:pt idx="1668">
                        <c:v>1.7795731023067682</c:v>
                      </c:pt>
                      <c:pt idx="1669">
                        <c:v>1.7805709147645699</c:v>
                      </c:pt>
                      <c:pt idx="1670">
                        <c:v>1.7815687298989595</c:v>
                      </c:pt>
                      <c:pt idx="1671">
                        <c:v>1.782566547705029</c:v>
                      </c:pt>
                      <c:pt idx="1672">
                        <c:v>1.7835643681778808</c:v>
                      </c:pt>
                      <c:pt idx="1673">
                        <c:v>1.7845621913126306</c:v>
                      </c:pt>
                      <c:pt idx="1674">
                        <c:v>1.7855600171044053</c:v>
                      </c:pt>
                      <c:pt idx="1675">
                        <c:v>1.7865578455483435</c:v>
                      </c:pt>
                      <c:pt idx="1676">
                        <c:v>1.7875556766395957</c:v>
                      </c:pt>
                      <c:pt idx="1677">
                        <c:v>1.788553510373325</c:v>
                      </c:pt>
                      <c:pt idx="1678">
                        <c:v>1.7895513467447053</c:v>
                      </c:pt>
                      <c:pt idx="1679">
                        <c:v>1.7905491857489233</c:v>
                      </c:pt>
                      <c:pt idx="1680">
                        <c:v>1.791547027381176</c:v>
                      </c:pt>
                      <c:pt idx="1681">
                        <c:v>1.7925448716366732</c:v>
                      </c:pt>
                      <c:pt idx="1682">
                        <c:v>1.7935427185106354</c:v>
                      </c:pt>
                      <c:pt idx="1683">
                        <c:v>1.7945405679982962</c:v>
                      </c:pt>
                      <c:pt idx="1684">
                        <c:v>1.7955384200948992</c:v>
                      </c:pt>
                      <c:pt idx="1685">
                        <c:v>1.7965362747957005</c:v>
                      </c:pt>
                      <c:pt idx="1686">
                        <c:v>1.7975341320959672</c:v>
                      </c:pt>
                      <c:pt idx="1687">
                        <c:v>1.7985319919909779</c:v>
                      </c:pt>
                      <c:pt idx="1688">
                        <c:v>1.7995298544760228</c:v>
                      </c:pt>
                      <c:pt idx="1689">
                        <c:v>1.8005277195464038</c:v>
                      </c:pt>
                      <c:pt idx="1690">
                        <c:v>1.8015255871974329</c:v>
                      </c:pt>
                      <c:pt idx="1691">
                        <c:v>1.8025234574244355</c:v>
                      </c:pt>
                      <c:pt idx="1692">
                        <c:v>1.803521330222746</c:v>
                      </c:pt>
                      <c:pt idx="1693">
                        <c:v>1.8045192055877122</c:v>
                      </c:pt>
                      <c:pt idx="1694">
                        <c:v>1.805517083514691</c:v>
                      </c:pt>
                      <c:pt idx="1695">
                        <c:v>1.8065149639990521</c:v>
                      </c:pt>
                      <c:pt idx="1696">
                        <c:v>1.8075128470361759</c:v>
                      </c:pt>
                      <c:pt idx="1697">
                        <c:v>1.8085107326214536</c:v>
                      </c:pt>
                      <c:pt idx="1698">
                        <c:v>1.809508620750288</c:v>
                      </c:pt>
                      <c:pt idx="1699">
                        <c:v>1.810506511418092</c:v>
                      </c:pt>
                      <c:pt idx="1700">
                        <c:v>1.8115044046202911</c:v>
                      </c:pt>
                      <c:pt idx="1701">
                        <c:v>1.8125023003523204</c:v>
                      </c:pt>
                      <c:pt idx="1702">
                        <c:v>1.813500198609626</c:v>
                      </c:pt>
                      <c:pt idx="1703">
                        <c:v>1.8144980993876663</c:v>
                      </c:pt>
                      <c:pt idx="1704">
                        <c:v>1.8154960026819089</c:v>
                      </c:pt>
                      <c:pt idx="1705">
                        <c:v>1.8164939084878331</c:v>
                      </c:pt>
                      <c:pt idx="1706">
                        <c:v>1.8174918168009291</c:v>
                      </c:pt>
                      <c:pt idx="1707">
                        <c:v>1.8184897276166978</c:v>
                      </c:pt>
                      <c:pt idx="1708">
                        <c:v>1.8194876409306504</c:v>
                      </c:pt>
                      <c:pt idx="1709">
                        <c:v>1.8204855567383094</c:v>
                      </c:pt>
                      <c:pt idx="1710">
                        <c:v>1.8214834750352076</c:v>
                      </c:pt>
                      <c:pt idx="1711">
                        <c:v>1.8224813958168888</c:v>
                      </c:pt>
                      <c:pt idx="1712">
                        <c:v>1.8234793190789074</c:v>
                      </c:pt>
                      <c:pt idx="1713">
                        <c:v>1.824477244816828</c:v>
                      </c:pt>
                      <c:pt idx="1714">
                        <c:v>1.825475173026226</c:v>
                      </c:pt>
                      <c:pt idx="1715">
                        <c:v>1.8264731037026873</c:v>
                      </c:pt>
                      <c:pt idx="1716">
                        <c:v>1.827471036841809</c:v>
                      </c:pt>
                      <c:pt idx="1717">
                        <c:v>1.8284689724391976</c:v>
                      </c:pt>
                      <c:pt idx="1718">
                        <c:v>1.8294669104904699</c:v>
                      </c:pt>
                      <c:pt idx="1719">
                        <c:v>1.8304648509912551</c:v>
                      </c:pt>
                      <c:pt idx="1720">
                        <c:v>1.8314627939371899</c:v>
                      </c:pt>
                      <c:pt idx="1721">
                        <c:v>1.8324607393239238</c:v>
                      </c:pt>
                      <c:pt idx="1722">
                        <c:v>1.833458687147115</c:v>
                      </c:pt>
                      <c:pt idx="1723">
                        <c:v>1.8344566374024331</c:v>
                      </c:pt>
                      <c:pt idx="1724">
                        <c:v>1.8354545900855574</c:v>
                      </c:pt>
                      <c:pt idx="1725">
                        <c:v>1.8364525451921776</c:v>
                      </c:pt>
                      <c:pt idx="1726">
                        <c:v>1.8374505027179933</c:v>
                      </c:pt>
                      <c:pt idx="1727">
                        <c:v>1.8384484626587143</c:v>
                      </c:pt>
                      <c:pt idx="1728">
                        <c:v>1.8394464250100608</c:v>
                      </c:pt>
                      <c:pt idx="1729">
                        <c:v>1.8404443897677638</c:v>
                      </c:pt>
                      <c:pt idx="1730">
                        <c:v>1.8414423569275626</c:v>
                      </c:pt>
                      <c:pt idx="1731">
                        <c:v>1.8424403264852078</c:v>
                      </c:pt>
                      <c:pt idx="1732">
                        <c:v>1.8434382984364599</c:v>
                      </c:pt>
                      <c:pt idx="1733">
                        <c:v>1.8444362727770893</c:v>
                      </c:pt>
                      <c:pt idx="1734">
                        <c:v>1.8454342495028762</c:v>
                      </c:pt>
                      <c:pt idx="1735">
                        <c:v>1.8464322286096111</c:v>
                      </c:pt>
                      <c:pt idx="1736">
                        <c:v>1.8474302100930933</c:v>
                      </c:pt>
                      <c:pt idx="1737">
                        <c:v>1.8484281939491338</c:v>
                      </c:pt>
                      <c:pt idx="1738">
                        <c:v>1.8494261801735519</c:v>
                      </c:pt>
                      <c:pt idx="1739">
                        <c:v>1.8504241687621776</c:v>
                      </c:pt>
                      <c:pt idx="1740">
                        <c:v>1.85142215971085</c:v>
                      </c:pt>
                      <c:pt idx="1741">
                        <c:v>1.8524201530154187</c:v>
                      </c:pt>
                      <c:pt idx="1742">
                        <c:v>1.8534181486717418</c:v>
                      </c:pt>
                      <c:pt idx="1743">
                        <c:v>1.8544161466756892</c:v>
                      </c:pt>
                      <c:pt idx="1744">
                        <c:v>1.8554141470231378</c:v>
                      </c:pt>
                      <c:pt idx="1745">
                        <c:v>1.856412149709977</c:v>
                      </c:pt>
                      <c:pt idx="1746">
                        <c:v>1.8574101547321029</c:v>
                      </c:pt>
                      <c:pt idx="1747">
                        <c:v>1.858408162085424</c:v>
                      </c:pt>
                      <c:pt idx="1748">
                        <c:v>1.8594061717658557</c:v>
                      </c:pt>
                      <c:pt idx="1749">
                        <c:v>1.8604041837693255</c:v>
                      </c:pt>
                      <c:pt idx="1750">
                        <c:v>1.8614021980917679</c:v>
                      </c:pt>
                      <c:pt idx="1751">
                        <c:v>1.8624002147291288</c:v>
                      </c:pt>
                      <c:pt idx="1752">
                        <c:v>1.8633982336773631</c:v>
                      </c:pt>
                      <c:pt idx="1753">
                        <c:v>1.8643962549324342</c:v>
                      </c:pt>
                      <c:pt idx="1754">
                        <c:v>1.8653942784903161</c:v>
                      </c:pt>
                      <c:pt idx="1755">
                        <c:v>1.8663923043469912</c:v>
                      </c:pt>
                      <c:pt idx="1756">
                        <c:v>1.8673903324984522</c:v>
                      </c:pt>
                      <c:pt idx="1757">
                        <c:v>1.8683883629406999</c:v>
                      </c:pt>
                      <c:pt idx="1758">
                        <c:v>1.8693863956697456</c:v>
                      </c:pt>
                      <c:pt idx="1759">
                        <c:v>1.8703844306816089</c:v>
                      </c:pt>
                      <c:pt idx="1760">
                        <c:v>1.8713824679723197</c:v>
                      </c:pt>
                      <c:pt idx="1761">
                        <c:v>1.8723805075379154</c:v>
                      </c:pt>
                      <c:pt idx="1762">
                        <c:v>1.8733785493744444</c:v>
                      </c:pt>
                      <c:pt idx="1763">
                        <c:v>1.8743765934779635</c:v>
                      </c:pt>
                      <c:pt idx="1764">
                        <c:v>1.8753746398445383</c:v>
                      </c:pt>
                      <c:pt idx="1765">
                        <c:v>1.8763726884702439</c:v>
                      </c:pt>
                      <c:pt idx="1766">
                        <c:v>1.8773707393511643</c:v>
                      </c:pt>
                      <c:pt idx="1767">
                        <c:v>1.8783687924833923</c:v>
                      </c:pt>
                      <c:pt idx="1768">
                        <c:v>1.879366847863031</c:v>
                      </c:pt>
                      <c:pt idx="1769">
                        <c:v>1.8803649054861904</c:v>
                      </c:pt>
                      <c:pt idx="1770">
                        <c:v>1.8813629653489912</c:v>
                      </c:pt>
                      <c:pt idx="1771">
                        <c:v>1.8823610274475624</c:v>
                      </c:pt>
                      <c:pt idx="1772">
                        <c:v>1.8833590917780416</c:v>
                      </c:pt>
                      <c:pt idx="1773">
                        <c:v>1.8843571583365761</c:v>
                      </c:pt>
                      <c:pt idx="1774">
                        <c:v>1.8853552271193215</c:v>
                      </c:pt>
                      <c:pt idx="1775">
                        <c:v>1.8863532981224416</c:v>
                      </c:pt>
                      <c:pt idx="1776">
                        <c:v>1.8873513713421108</c:v>
                      </c:pt>
                      <c:pt idx="1777">
                        <c:v>1.8883494467745106</c:v>
                      </c:pt>
                      <c:pt idx="1778">
                        <c:v>1.889347524415832</c:v>
                      </c:pt>
                      <c:pt idx="1779">
                        <c:v>1.8903456042622744</c:v>
                      </c:pt>
                      <c:pt idx="1780">
                        <c:v>1.891343686310047</c:v>
                      </c:pt>
                      <c:pt idx="1781">
                        <c:v>1.8923417705553656</c:v>
                      </c:pt>
                      <c:pt idx="1782">
                        <c:v>1.8933398569944573</c:v>
                      </c:pt>
                      <c:pt idx="1783">
                        <c:v>1.8943379456235547</c:v>
                      </c:pt>
                      <c:pt idx="1784">
                        <c:v>1.8953360364389025</c:v>
                      </c:pt>
                      <c:pt idx="1785">
                        <c:v>1.8963341294367508</c:v>
                      </c:pt>
                      <c:pt idx="1786">
                        <c:v>1.8973322246133608</c:v>
                      </c:pt>
                      <c:pt idx="1787">
                        <c:v>1.8983303219650001</c:v>
                      </c:pt>
                      <c:pt idx="1788">
                        <c:v>1.8993284214879469</c:v>
                      </c:pt>
                      <c:pt idx="1789">
                        <c:v>1.9003265231784858</c:v>
                      </c:pt>
                      <c:pt idx="1790">
                        <c:v>1.9013246270329118</c:v>
                      </c:pt>
                      <c:pt idx="1791">
                        <c:v>1.902322733047527</c:v>
                      </c:pt>
                      <c:pt idx="1792">
                        <c:v>1.903320841218642</c:v>
                      </c:pt>
                      <c:pt idx="1793">
                        <c:v>1.9043189515425769</c:v>
                      </c:pt>
                      <c:pt idx="1794">
                        <c:v>1.9053170640156594</c:v>
                      </c:pt>
                      <c:pt idx="1795">
                        <c:v>1.9063151786342249</c:v>
                      </c:pt>
                      <c:pt idx="1796">
                        <c:v>1.9073132953946184</c:v>
                      </c:pt>
                      <c:pt idx="1797">
                        <c:v>1.9083114142931918</c:v>
                      </c:pt>
                      <c:pt idx="1798">
                        <c:v>1.9093095353263072</c:v>
                      </c:pt>
                      <c:pt idx="1799">
                        <c:v>1.9103076584903331</c:v>
                      </c:pt>
                      <c:pt idx="1800">
                        <c:v>1.9113057837816474</c:v>
                      </c:pt>
                      <c:pt idx="1801">
                        <c:v>1.9123039111966351</c:v>
                      </c:pt>
                      <c:pt idx="1802">
                        <c:v>1.9133020407316905</c:v>
                      </c:pt>
                      <c:pt idx="1803">
                        <c:v>1.9143001723832154</c:v>
                      </c:pt>
                      <c:pt idx="1804">
                        <c:v>1.9152983061476205</c:v>
                      </c:pt>
                      <c:pt idx="1805">
                        <c:v>1.9162964420213231</c:v>
                      </c:pt>
                      <c:pt idx="1806">
                        <c:v>1.9172945800007506</c:v>
                      </c:pt>
                      <c:pt idx="1807">
                        <c:v>1.9182927200823363</c:v>
                      </c:pt>
                      <c:pt idx="1808">
                        <c:v>1.9192908622625235</c:v>
                      </c:pt>
                      <c:pt idx="1809">
                        <c:v>1.9202890065377622</c:v>
                      </c:pt>
                      <c:pt idx="1810">
                        <c:v>1.9212871529045112</c:v>
                      </c:pt>
                      <c:pt idx="1811">
                        <c:v>1.9222853013592367</c:v>
                      </c:pt>
                      <c:pt idx="1812">
                        <c:v>1.9232834518984132</c:v>
                      </c:pt>
                      <c:pt idx="1813">
                        <c:v>1.9242816045185231</c:v>
                      </c:pt>
                      <c:pt idx="1814">
                        <c:v>1.9252797592160567</c:v>
                      </c:pt>
                      <c:pt idx="1815">
                        <c:v>1.9262779159875119</c:v>
                      </c:pt>
                      <c:pt idx="1816">
                        <c:v>1.9272760748293951</c:v>
                      </c:pt>
                      <c:pt idx="1817">
                        <c:v>1.9282742357382192</c:v>
                      </c:pt>
                      <c:pt idx="1818">
                        <c:v>1.9292723987105069</c:v>
                      </c:pt>
                      <c:pt idx="1819">
                        <c:v>1.9302705637427877</c:v>
                      </c:pt>
                      <c:pt idx="1820">
                        <c:v>1.9312687308315981</c:v>
                      </c:pt>
                      <c:pt idx="1821">
                        <c:v>1.9322668999734836</c:v>
                      </c:pt>
                      <c:pt idx="1822">
                        <c:v>1.9332650711649968</c:v>
                      </c:pt>
                      <c:pt idx="1823">
                        <c:v>1.9342632444026977</c:v>
                      </c:pt>
                      <c:pt idx="1824">
                        <c:v>1.935261419683155</c:v>
                      </c:pt>
                      <c:pt idx="1825">
                        <c:v>1.9362595970029446</c:v>
                      </c:pt>
                      <c:pt idx="1826">
                        <c:v>1.9372577763586498</c:v>
                      </c:pt>
                      <c:pt idx="1827">
                        <c:v>1.9382559577468614</c:v>
                      </c:pt>
                      <c:pt idx="1828">
                        <c:v>1.9392541411641788</c:v>
                      </c:pt>
                      <c:pt idx="1829">
                        <c:v>1.9402523266072071</c:v>
                      </c:pt>
                      <c:pt idx="1830">
                        <c:v>1.9412505140725613</c:v>
                      </c:pt>
                      <c:pt idx="1831">
                        <c:v>1.9422487035568614</c:v>
                      </c:pt>
                      <c:pt idx="1832">
                        <c:v>1.9432468950567381</c:v>
                      </c:pt>
                      <c:pt idx="1833">
                        <c:v>1.9442450885688265</c:v>
                      </c:pt>
                      <c:pt idx="1834">
                        <c:v>1.9452432840897713</c:v>
                      </c:pt>
                      <c:pt idx="1835">
                        <c:v>1.9462414816162228</c:v>
                      </c:pt>
                      <c:pt idx="1836">
                        <c:v>1.9472396811448407</c:v>
                      </c:pt>
                      <c:pt idx="1837">
                        <c:v>1.9482378826722906</c:v>
                      </c:pt>
                      <c:pt idx="1838">
                        <c:v>1.9492360861952467</c:v>
                      </c:pt>
                      <c:pt idx="1839">
                        <c:v>1.950234291710389</c:v>
                      </c:pt>
                      <c:pt idx="1840">
                        <c:v>1.9512324992144068</c:v>
                      </c:pt>
                      <c:pt idx="1841">
                        <c:v>1.9522307087039956</c:v>
                      </c:pt>
                      <c:pt idx="1842">
                        <c:v>1.9532289201758579</c:v>
                      </c:pt>
                      <c:pt idx="1843">
                        <c:v>1.9542271336267041</c:v>
                      </c:pt>
                      <c:pt idx="1844">
                        <c:v>1.9552253490532523</c:v>
                      </c:pt>
                      <c:pt idx="1845">
                        <c:v>1.9562235664522265</c:v>
                      </c:pt>
                      <c:pt idx="1846">
                        <c:v>1.9572217858203591</c:v>
                      </c:pt>
                      <c:pt idx="1847">
                        <c:v>1.9582200071543894</c:v>
                      </c:pt>
                      <c:pt idx="1848">
                        <c:v>1.9592182304510635</c:v>
                      </c:pt>
                      <c:pt idx="1849">
                        <c:v>1.9602164557071358</c:v>
                      </c:pt>
                      <c:pt idx="1850">
                        <c:v>1.9612146829193662</c:v>
                      </c:pt>
                      <c:pt idx="1851">
                        <c:v>1.9622129120845226</c:v>
                      </c:pt>
                      <c:pt idx="1852">
                        <c:v>1.9632111431993813</c:v>
                      </c:pt>
                      <c:pt idx="1853">
                        <c:v>1.9642093762607225</c:v>
                      </c:pt>
                      <c:pt idx="1854">
                        <c:v>1.9652076112653369</c:v>
                      </c:pt>
                      <c:pt idx="1855">
                        <c:v>1.9662058482100202</c:v>
                      </c:pt>
                      <c:pt idx="1856">
                        <c:v>1.9672040870915757</c:v>
                      </c:pt>
                      <c:pt idx="1857">
                        <c:v>1.9682023279068139</c:v>
                      </c:pt>
                      <c:pt idx="1858">
                        <c:v>1.9692005706525517</c:v>
                      </c:pt>
                      <c:pt idx="1859">
                        <c:v>1.9701988153256136</c:v>
                      </c:pt>
                      <c:pt idx="1860">
                        <c:v>1.971197061922831</c:v>
                      </c:pt>
                      <c:pt idx="1861">
                        <c:v>1.9721953104410417</c:v>
                      </c:pt>
                      <c:pt idx="1862">
                        <c:v>1.9731935608770914</c:v>
                      </c:pt>
                      <c:pt idx="1863">
                        <c:v>1.9741918132278315</c:v>
                      </c:pt>
                      <c:pt idx="1864">
                        <c:v>1.9751900674901215</c:v>
                      </c:pt>
                      <c:pt idx="1865">
                        <c:v>1.9761883236608264</c:v>
                      </c:pt>
                      <c:pt idx="1866">
                        <c:v>1.9771865817368197</c:v>
                      </c:pt>
                      <c:pt idx="1867">
                        <c:v>1.9781848417149799</c:v>
                      </c:pt>
                      <c:pt idx="1868">
                        <c:v>1.9791831035921945</c:v>
                      </c:pt>
                      <c:pt idx="1869">
                        <c:v>1.9801813673653554</c:v>
                      </c:pt>
                      <c:pt idx="1870">
                        <c:v>1.9811796330313627</c:v>
                      </c:pt>
                      <c:pt idx="1871">
                        <c:v>1.9821779005871234</c:v>
                      </c:pt>
                      <c:pt idx="1872">
                        <c:v>1.9831761700295503</c:v>
                      </c:pt>
                      <c:pt idx="1873">
                        <c:v>1.984174441355564</c:v>
                      </c:pt>
                      <c:pt idx="1874">
                        <c:v>1.9851727145620905</c:v>
                      </c:pt>
                      <c:pt idx="1875">
                        <c:v>1.9861709896460638</c:v>
                      </c:pt>
                      <c:pt idx="1876">
                        <c:v>1.9871692666044236</c:v>
                      </c:pt>
                      <c:pt idx="1877">
                        <c:v>1.9881675454341166</c:v>
                      </c:pt>
                      <c:pt idx="1878">
                        <c:v>1.9891658261320964</c:v>
                      </c:pt>
                      <c:pt idx="1879">
                        <c:v>1.9901641086953232</c:v>
                      </c:pt>
                      <c:pt idx="1880">
                        <c:v>1.9911623931207629</c:v>
                      </c:pt>
                      <c:pt idx="1881">
                        <c:v>1.9921606794053894</c:v>
                      </c:pt>
                      <c:pt idx="1882">
                        <c:v>1.9931589675461818</c:v>
                      </c:pt>
                      <c:pt idx="1883">
                        <c:v>1.9941572575401265</c:v>
                      </c:pt>
                      <c:pt idx="1884">
                        <c:v>1.9951555493842159</c:v>
                      </c:pt>
                      <c:pt idx="1885">
                        <c:v>1.9961538430754497</c:v>
                      </c:pt>
                      <c:pt idx="1886">
                        <c:v>1.9971521386108331</c:v>
                      </c:pt>
                      <c:pt idx="1887">
                        <c:v>1.9981504359873787</c:v>
                      </c:pt>
                      <c:pt idx="1888">
                        <c:v>1.9991487352021056</c:v>
                      </c:pt>
                      <c:pt idx="1889">
                        <c:v>2.0001470362520379</c:v>
                      </c:pt>
                      <c:pt idx="1890">
                        <c:v>2.0011453391342076</c:v>
                      </c:pt>
                      <c:pt idx="1891">
                        <c:v>2.0021436438456526</c:v>
                      </c:pt>
                      <c:pt idx="1892">
                        <c:v>2.0031419503834171</c:v>
                      </c:pt>
                      <c:pt idx="1893">
                        <c:v>2.0041402587445516</c:v>
                      </c:pt>
                      <c:pt idx="1894">
                        <c:v>2.005138568926113</c:v>
                      </c:pt>
                      <c:pt idx="1895">
                        <c:v>2.0061368809251654</c:v>
                      </c:pt>
                      <c:pt idx="1896">
                        <c:v>2.0071351947387774</c:v>
                      </c:pt>
                      <c:pt idx="1897">
                        <c:v>2.0081335103640261</c:v>
                      </c:pt>
                      <c:pt idx="1898">
                        <c:v>2.0091318277979915</c:v>
                      </c:pt>
                      <c:pt idx="1899">
                        <c:v>2.0101301470377648</c:v>
                      </c:pt>
                      <c:pt idx="1900">
                        <c:v>2.0111284680804391</c:v>
                      </c:pt>
                      <c:pt idx="1901">
                        <c:v>2.0121267909231153</c:v>
                      </c:pt>
                      <c:pt idx="1902">
                        <c:v>2.0131251155629011</c:v>
                      </c:pt>
                      <c:pt idx="1903">
                        <c:v>2.0141234419969098</c:v>
                      </c:pt>
                      <c:pt idx="1904">
                        <c:v>2.0151217702222599</c:v>
                      </c:pt>
                      <c:pt idx="1905">
                        <c:v>2.0161201002360789</c:v>
                      </c:pt>
                      <c:pt idx="1906">
                        <c:v>2.0171184320354976</c:v>
                      </c:pt>
                      <c:pt idx="1907">
                        <c:v>2.0181167656176537</c:v>
                      </c:pt>
                      <c:pt idx="1908">
                        <c:v>2.0191151009796915</c:v>
                      </c:pt>
                      <c:pt idx="1909">
                        <c:v>2.0201134381187615</c:v>
                      </c:pt>
                      <c:pt idx="1910">
                        <c:v>2.0211117770320191</c:v>
                      </c:pt>
                      <c:pt idx="1911">
                        <c:v>2.0221101177166276</c:v>
                      </c:pt>
                      <c:pt idx="1912">
                        <c:v>2.0231084601697549</c:v>
                      </c:pt>
                      <c:pt idx="1913">
                        <c:v>2.0241068043885755</c:v>
                      </c:pt>
                      <c:pt idx="1914">
                        <c:v>2.0251051503702695</c:v>
                      </c:pt>
                      <c:pt idx="1915">
                        <c:v>2.0261034981120236</c:v>
                      </c:pt>
                      <c:pt idx="1916">
                        <c:v>2.0271018476110299</c:v>
                      </c:pt>
                      <c:pt idx="1917">
                        <c:v>2.0281001988644873</c:v>
                      </c:pt>
                      <c:pt idx="1918">
                        <c:v>2.0290985518695996</c:v>
                      </c:pt>
                      <c:pt idx="1919">
                        <c:v>2.0300969066235774</c:v>
                      </c:pt>
                      <c:pt idx="1920">
                        <c:v>2.0310952631236363</c:v>
                      </c:pt>
                      <c:pt idx="1921">
                        <c:v>2.0320936213669993</c:v>
                      </c:pt>
                      <c:pt idx="1922">
                        <c:v>2.0330919813508932</c:v>
                      </c:pt>
                      <c:pt idx="1923">
                        <c:v>2.034090343072553</c:v>
                      </c:pt>
                      <c:pt idx="1924">
                        <c:v>2.0350887065292174</c:v>
                      </c:pt>
                      <c:pt idx="1925">
                        <c:v>2.0360870717181321</c:v>
                      </c:pt>
                      <c:pt idx="1926">
                        <c:v>2.0370854386365491</c:v>
                      </c:pt>
                      <c:pt idx="1927">
                        <c:v>2.0380838072817253</c:v>
                      </c:pt>
                      <c:pt idx="1928">
                        <c:v>2.0390821776509234</c:v>
                      </c:pt>
                      <c:pt idx="1929">
                        <c:v>2.0400805497414121</c:v>
                      </c:pt>
                      <c:pt idx="1930">
                        <c:v>2.0410789235504661</c:v>
                      </c:pt>
                      <c:pt idx="1931">
                        <c:v>2.0420772990753657</c:v>
                      </c:pt>
                      <c:pt idx="1932">
                        <c:v>2.0430756763133973</c:v>
                      </c:pt>
                      <c:pt idx="1933">
                        <c:v>2.0440740552618517</c:v>
                      </c:pt>
                      <c:pt idx="1934">
                        <c:v>2.0450724359180268</c:v>
                      </c:pt>
                      <c:pt idx="1935">
                        <c:v>2.046070818279226</c:v>
                      </c:pt>
                      <c:pt idx="1936">
                        <c:v>2.0470692023427572</c:v>
                      </c:pt>
                      <c:pt idx="1937">
                        <c:v>2.048067588105936</c:v>
                      </c:pt>
                      <c:pt idx="1938">
                        <c:v>2.0490659755660818</c:v>
                      </c:pt>
                      <c:pt idx="1939">
                        <c:v>2.0500643647205208</c:v>
                      </c:pt>
                      <c:pt idx="1940">
                        <c:v>2.0510627555665839</c:v>
                      </c:pt>
                      <c:pt idx="1941">
                        <c:v>2.0520611481016076</c:v>
                      </c:pt>
                      <c:pt idx="1942">
                        <c:v>2.0530595423229356</c:v>
                      </c:pt>
                      <c:pt idx="1943">
                        <c:v>2.0540579382279147</c:v>
                      </c:pt>
                      <c:pt idx="1944">
                        <c:v>2.0550563358138998</c:v>
                      </c:pt>
                      <c:pt idx="1945">
                        <c:v>2.056054735078249</c:v>
                      </c:pt>
                      <c:pt idx="1946">
                        <c:v>2.057053136018328</c:v>
                      </c:pt>
                      <c:pt idx="1947">
                        <c:v>2.0580515386315068</c:v>
                      </c:pt>
                      <c:pt idx="1948">
                        <c:v>2.0590499429151605</c:v>
                      </c:pt>
                      <c:pt idx="1949">
                        <c:v>2.0600483488666708</c:v>
                      </c:pt>
                      <c:pt idx="1950">
                        <c:v>2.0610467564834245</c:v>
                      </c:pt>
                      <c:pt idx="1951">
                        <c:v>2.062045165762814</c:v>
                      </c:pt>
                      <c:pt idx="1952">
                        <c:v>2.0630435767022357</c:v>
                      </c:pt>
                      <c:pt idx="1953">
                        <c:v>2.0640419892990942</c:v>
                      </c:pt>
                      <c:pt idx="1954">
                        <c:v>2.0650404035507965</c:v>
                      </c:pt>
                      <c:pt idx="1955">
                        <c:v>2.0660388194547572</c:v>
                      </c:pt>
                      <c:pt idx="1956">
                        <c:v>2.067037237008396</c:v>
                      </c:pt>
                      <c:pt idx="1957">
                        <c:v>2.0680356562091369</c:v>
                      </c:pt>
                      <c:pt idx="1958">
                        <c:v>2.0690340770544089</c:v>
                      </c:pt>
                      <c:pt idx="1959">
                        <c:v>2.0700324995416493</c:v>
                      </c:pt>
                      <c:pt idx="1960">
                        <c:v>2.0710309236682973</c:v>
                      </c:pt>
                      <c:pt idx="1961">
                        <c:v>2.0720293494317992</c:v>
                      </c:pt>
                      <c:pt idx="1962">
                        <c:v>2.0730277768296062</c:v>
                      </c:pt>
                      <c:pt idx="1963">
                        <c:v>2.0740262058591754</c:v>
                      </c:pt>
                      <c:pt idx="1964">
                        <c:v>2.0750246365179672</c:v>
                      </c:pt>
                      <c:pt idx="1965">
                        <c:v>2.0760230688034507</c:v>
                      </c:pt>
                      <c:pt idx="1966">
                        <c:v>2.0770215027130963</c:v>
                      </c:pt>
                      <c:pt idx="1967">
                        <c:v>2.0780199382443829</c:v>
                      </c:pt>
                      <c:pt idx="1968">
                        <c:v>2.0790183753947922</c:v>
                      </c:pt>
                      <c:pt idx="1969">
                        <c:v>2.0800168141618127</c:v>
                      </c:pt>
                      <c:pt idx="1970">
                        <c:v>2.0810152545429381</c:v>
                      </c:pt>
                      <c:pt idx="1971">
                        <c:v>2.0820136965356655</c:v>
                      </c:pt>
                      <c:pt idx="1972">
                        <c:v>2.0830121401374995</c:v>
                      </c:pt>
                      <c:pt idx="1973">
                        <c:v>2.0840105853459483</c:v>
                      </c:pt>
                      <c:pt idx="1974">
                        <c:v>2.0850090321585255</c:v>
                      </c:pt>
                      <c:pt idx="1975">
                        <c:v>2.0860074805727509</c:v>
                      </c:pt>
                      <c:pt idx="1976">
                        <c:v>2.0870059305861477</c:v>
                      </c:pt>
                      <c:pt idx="1977">
                        <c:v>2.0880043821962451</c:v>
                      </c:pt>
                      <c:pt idx="1978">
                        <c:v>2.0890028354005779</c:v>
                      </c:pt>
                      <c:pt idx="1979">
                        <c:v>2.0900012901966849</c:v>
                      </c:pt>
                      <c:pt idx="1980">
                        <c:v>2.0909997465821109</c:v>
                      </c:pt>
                      <c:pt idx="1981">
                        <c:v>2.0919982045544048</c:v>
                      </c:pt>
                      <c:pt idx="1982">
                        <c:v>2.0929966641111215</c:v>
                      </c:pt>
                      <c:pt idx="1983">
                        <c:v>2.0939951252498199</c:v>
                      </c:pt>
                      <c:pt idx="1984">
                        <c:v>2.094993587968065</c:v>
                      </c:pt>
                      <c:pt idx="1985">
                        <c:v>2.0959920522634263</c:v>
                      </c:pt>
                      <c:pt idx="1986">
                        <c:v>2.0969905181334778</c:v>
                      </c:pt>
                      <c:pt idx="1987">
                        <c:v>2.0979889855757996</c:v>
                      </c:pt>
                      <c:pt idx="1988">
                        <c:v>2.0989874545879754</c:v>
                      </c:pt>
                      <c:pt idx="1989">
                        <c:v>2.0999859251675956</c:v>
                      </c:pt>
                      <c:pt idx="1990">
                        <c:v>2.1009843973122533</c:v>
                      </c:pt>
                      <c:pt idx="1991">
                        <c:v>2.1019828710195485</c:v>
                      </c:pt>
                      <c:pt idx="1992">
                        <c:v>2.1029813462870846</c:v>
                      </c:pt>
                      <c:pt idx="1993">
                        <c:v>2.1039798231124704</c:v>
                      </c:pt>
                      <c:pt idx="1994">
                        <c:v>2.104978301493321</c:v>
                      </c:pt>
                      <c:pt idx="1995">
                        <c:v>2.1059767814272545</c:v>
                      </c:pt>
                      <c:pt idx="1996">
                        <c:v>2.1069752629118943</c:v>
                      </c:pt>
                      <c:pt idx="1997">
                        <c:v>2.1079737459448693</c:v>
                      </c:pt>
                      <c:pt idx="1998">
                        <c:v>2.1089722305238121</c:v>
                      </c:pt>
                      <c:pt idx="1999">
                        <c:v>2.1099707166463619</c:v>
                      </c:pt>
                      <c:pt idx="2000">
                        <c:v>2.1109692043101602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819D-4E7F-9566-F26B457B1FA8}"/>
                  </c:ext>
                </c:extLst>
              </c15:ser>
            </c15:filteredScatterSeries>
            <c15:filteredScatterSeries>
              <c15:ser>
                <c:idx val="5"/>
                <c:order val="5"/>
                <c:spPr>
                  <a:ln w="19050" cap="rnd">
                    <a:solidFill>
                      <a:srgbClr val="0070C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Air!$J$9:$J$2009</c15:sqref>
                        </c15:formulaRef>
                      </c:ext>
                    </c:extLst>
                    <c:numCache>
                      <c:formatCode>General</c:formatCode>
                      <c:ptCount val="2001"/>
                      <c:pt idx="0">
                        <c:v>0</c:v>
                      </c:pt>
                      <c:pt idx="1">
                        <c:v>1E-3</c:v>
                      </c:pt>
                      <c:pt idx="2">
                        <c:v>2E-3</c:v>
                      </c:pt>
                      <c:pt idx="3">
                        <c:v>3.0000000000000001E-3</c:v>
                      </c:pt>
                      <c:pt idx="4">
                        <c:v>4.0000000000000001E-3</c:v>
                      </c:pt>
                      <c:pt idx="5">
                        <c:v>5.0000000000000001E-3</c:v>
                      </c:pt>
                      <c:pt idx="6">
                        <c:v>6.0000000000000001E-3</c:v>
                      </c:pt>
                      <c:pt idx="7">
                        <c:v>7.0000000000000001E-3</c:v>
                      </c:pt>
                      <c:pt idx="8">
                        <c:v>8.0000000000000002E-3</c:v>
                      </c:pt>
                      <c:pt idx="9">
                        <c:v>8.9999999999999993E-3</c:v>
                      </c:pt>
                      <c:pt idx="10">
                        <c:v>0.01</c:v>
                      </c:pt>
                      <c:pt idx="11">
                        <c:v>1.0999999999999999E-2</c:v>
                      </c:pt>
                      <c:pt idx="12">
                        <c:v>1.2E-2</c:v>
                      </c:pt>
                      <c:pt idx="13">
                        <c:v>1.2999999999999999E-2</c:v>
                      </c:pt>
                      <c:pt idx="14">
                        <c:v>1.4E-2</c:v>
                      </c:pt>
                      <c:pt idx="15">
                        <c:v>1.4999999999999999E-2</c:v>
                      </c:pt>
                      <c:pt idx="16">
                        <c:v>1.6E-2</c:v>
                      </c:pt>
                      <c:pt idx="17">
                        <c:v>1.7000000000000001E-2</c:v>
                      </c:pt>
                      <c:pt idx="18">
                        <c:v>1.7999999999999999E-2</c:v>
                      </c:pt>
                      <c:pt idx="19">
                        <c:v>1.9E-2</c:v>
                      </c:pt>
                      <c:pt idx="20">
                        <c:v>0.02</c:v>
                      </c:pt>
                      <c:pt idx="21">
                        <c:v>2.1000000000000001E-2</c:v>
                      </c:pt>
                      <c:pt idx="22">
                        <c:v>2.1999999999999999E-2</c:v>
                      </c:pt>
                      <c:pt idx="23">
                        <c:v>2.3E-2</c:v>
                      </c:pt>
                      <c:pt idx="24">
                        <c:v>2.4E-2</c:v>
                      </c:pt>
                      <c:pt idx="25">
                        <c:v>2.5000000000000001E-2</c:v>
                      </c:pt>
                      <c:pt idx="26">
                        <c:v>2.5999999999999999E-2</c:v>
                      </c:pt>
                      <c:pt idx="27">
                        <c:v>2.7E-2</c:v>
                      </c:pt>
                      <c:pt idx="28">
                        <c:v>2.8000000000000001E-2</c:v>
                      </c:pt>
                      <c:pt idx="29">
                        <c:v>2.9000000000000001E-2</c:v>
                      </c:pt>
                      <c:pt idx="30">
                        <c:v>0.03</c:v>
                      </c:pt>
                      <c:pt idx="31">
                        <c:v>3.1E-2</c:v>
                      </c:pt>
                      <c:pt idx="32">
                        <c:v>3.2000000000000001E-2</c:v>
                      </c:pt>
                      <c:pt idx="33">
                        <c:v>3.3000000000000002E-2</c:v>
                      </c:pt>
                      <c:pt idx="34">
                        <c:v>3.4000000000000002E-2</c:v>
                      </c:pt>
                      <c:pt idx="35">
                        <c:v>3.5000000000000003E-2</c:v>
                      </c:pt>
                      <c:pt idx="36">
                        <c:v>3.5999999999999997E-2</c:v>
                      </c:pt>
                      <c:pt idx="37">
                        <c:v>3.6999999999999998E-2</c:v>
                      </c:pt>
                      <c:pt idx="38">
                        <c:v>3.7999999999999999E-2</c:v>
                      </c:pt>
                      <c:pt idx="39">
                        <c:v>3.9E-2</c:v>
                      </c:pt>
                      <c:pt idx="40">
                        <c:v>0.04</c:v>
                      </c:pt>
                      <c:pt idx="41">
                        <c:v>4.1000000000000002E-2</c:v>
                      </c:pt>
                      <c:pt idx="42">
                        <c:v>4.2000000000000003E-2</c:v>
                      </c:pt>
                      <c:pt idx="43">
                        <c:v>4.2999999999999997E-2</c:v>
                      </c:pt>
                      <c:pt idx="44">
                        <c:v>4.3999999999999997E-2</c:v>
                      </c:pt>
                      <c:pt idx="45">
                        <c:v>4.4999999999999998E-2</c:v>
                      </c:pt>
                      <c:pt idx="46">
                        <c:v>4.5999999999999999E-2</c:v>
                      </c:pt>
                      <c:pt idx="47">
                        <c:v>4.7E-2</c:v>
                      </c:pt>
                      <c:pt idx="48">
                        <c:v>4.8000000000000001E-2</c:v>
                      </c:pt>
                      <c:pt idx="49">
                        <c:v>4.9000000000000002E-2</c:v>
                      </c:pt>
                      <c:pt idx="50">
                        <c:v>0.05</c:v>
                      </c:pt>
                      <c:pt idx="51">
                        <c:v>5.0999999999999997E-2</c:v>
                      </c:pt>
                      <c:pt idx="52">
                        <c:v>5.1999999999999998E-2</c:v>
                      </c:pt>
                      <c:pt idx="53">
                        <c:v>5.2999999999999999E-2</c:v>
                      </c:pt>
                      <c:pt idx="54">
                        <c:v>5.3999999999999999E-2</c:v>
                      </c:pt>
                      <c:pt idx="55">
                        <c:v>5.5E-2</c:v>
                      </c:pt>
                      <c:pt idx="56">
                        <c:v>5.6000000000000001E-2</c:v>
                      </c:pt>
                      <c:pt idx="57">
                        <c:v>5.7000000000000002E-2</c:v>
                      </c:pt>
                      <c:pt idx="58">
                        <c:v>5.8000000000000003E-2</c:v>
                      </c:pt>
                      <c:pt idx="59">
                        <c:v>5.8999999999999997E-2</c:v>
                      </c:pt>
                      <c:pt idx="60">
                        <c:v>0.06</c:v>
                      </c:pt>
                      <c:pt idx="61">
                        <c:v>6.0999999999999999E-2</c:v>
                      </c:pt>
                      <c:pt idx="62">
                        <c:v>6.2E-2</c:v>
                      </c:pt>
                      <c:pt idx="63">
                        <c:v>6.3E-2</c:v>
                      </c:pt>
                      <c:pt idx="64">
                        <c:v>6.4000000000000001E-2</c:v>
                      </c:pt>
                      <c:pt idx="65">
                        <c:v>6.5000000000000002E-2</c:v>
                      </c:pt>
                      <c:pt idx="66">
                        <c:v>6.6000000000000003E-2</c:v>
                      </c:pt>
                      <c:pt idx="67">
                        <c:v>6.7000000000000004E-2</c:v>
                      </c:pt>
                      <c:pt idx="68">
                        <c:v>6.8000000000000005E-2</c:v>
                      </c:pt>
                      <c:pt idx="69">
                        <c:v>6.9000000000000006E-2</c:v>
                      </c:pt>
                      <c:pt idx="70">
                        <c:v>7.0000000000000007E-2</c:v>
                      </c:pt>
                      <c:pt idx="71">
                        <c:v>7.0999999999999994E-2</c:v>
                      </c:pt>
                      <c:pt idx="72">
                        <c:v>7.1999999999999995E-2</c:v>
                      </c:pt>
                      <c:pt idx="73">
                        <c:v>7.2999999999999995E-2</c:v>
                      </c:pt>
                      <c:pt idx="74">
                        <c:v>7.3999999999999996E-2</c:v>
                      </c:pt>
                      <c:pt idx="75">
                        <c:v>7.4999999999999997E-2</c:v>
                      </c:pt>
                      <c:pt idx="76">
                        <c:v>7.5999999999999998E-2</c:v>
                      </c:pt>
                      <c:pt idx="77">
                        <c:v>7.6999999999999999E-2</c:v>
                      </c:pt>
                      <c:pt idx="78">
                        <c:v>7.8E-2</c:v>
                      </c:pt>
                      <c:pt idx="79">
                        <c:v>7.9000000000000001E-2</c:v>
                      </c:pt>
                      <c:pt idx="80">
                        <c:v>0.08</c:v>
                      </c:pt>
                      <c:pt idx="81">
                        <c:v>8.1000000000000003E-2</c:v>
                      </c:pt>
                      <c:pt idx="82">
                        <c:v>8.2000000000000003E-2</c:v>
                      </c:pt>
                      <c:pt idx="83">
                        <c:v>8.3000000000000004E-2</c:v>
                      </c:pt>
                      <c:pt idx="84">
                        <c:v>8.4000000000000005E-2</c:v>
                      </c:pt>
                      <c:pt idx="85">
                        <c:v>8.5000000000000006E-2</c:v>
                      </c:pt>
                      <c:pt idx="86">
                        <c:v>8.5999999999999993E-2</c:v>
                      </c:pt>
                      <c:pt idx="87">
                        <c:v>8.6999999999999994E-2</c:v>
                      </c:pt>
                      <c:pt idx="88">
                        <c:v>8.7999999999999995E-2</c:v>
                      </c:pt>
                      <c:pt idx="89">
                        <c:v>8.8999999999999996E-2</c:v>
                      </c:pt>
                      <c:pt idx="90">
                        <c:v>0.09</c:v>
                      </c:pt>
                      <c:pt idx="91">
                        <c:v>9.0999999999999998E-2</c:v>
                      </c:pt>
                      <c:pt idx="92">
                        <c:v>9.1999999999999998E-2</c:v>
                      </c:pt>
                      <c:pt idx="93">
                        <c:v>9.2999999999999999E-2</c:v>
                      </c:pt>
                      <c:pt idx="94">
                        <c:v>9.4E-2</c:v>
                      </c:pt>
                      <c:pt idx="95">
                        <c:v>9.5000000000000001E-2</c:v>
                      </c:pt>
                      <c:pt idx="96">
                        <c:v>9.6000000000000002E-2</c:v>
                      </c:pt>
                      <c:pt idx="97">
                        <c:v>9.7000000000000003E-2</c:v>
                      </c:pt>
                      <c:pt idx="98">
                        <c:v>9.8000000000000004E-2</c:v>
                      </c:pt>
                      <c:pt idx="99">
                        <c:v>9.9000000000000005E-2</c:v>
                      </c:pt>
                      <c:pt idx="100">
                        <c:v>0.1</c:v>
                      </c:pt>
                      <c:pt idx="101">
                        <c:v>0.10100000000000001</c:v>
                      </c:pt>
                      <c:pt idx="102">
                        <c:v>0.10199999999999999</c:v>
                      </c:pt>
                      <c:pt idx="103">
                        <c:v>0.10299999999999999</c:v>
                      </c:pt>
                      <c:pt idx="104">
                        <c:v>0.104</c:v>
                      </c:pt>
                      <c:pt idx="105">
                        <c:v>0.105</c:v>
                      </c:pt>
                      <c:pt idx="106">
                        <c:v>0.106</c:v>
                      </c:pt>
                      <c:pt idx="107">
                        <c:v>0.107</c:v>
                      </c:pt>
                      <c:pt idx="108">
                        <c:v>0.108</c:v>
                      </c:pt>
                      <c:pt idx="109">
                        <c:v>0.109</c:v>
                      </c:pt>
                      <c:pt idx="110">
                        <c:v>0.11</c:v>
                      </c:pt>
                      <c:pt idx="111">
                        <c:v>0.111</c:v>
                      </c:pt>
                      <c:pt idx="112">
                        <c:v>0.112</c:v>
                      </c:pt>
                      <c:pt idx="113">
                        <c:v>0.113</c:v>
                      </c:pt>
                      <c:pt idx="114">
                        <c:v>0.114</c:v>
                      </c:pt>
                      <c:pt idx="115">
                        <c:v>0.115</c:v>
                      </c:pt>
                      <c:pt idx="116">
                        <c:v>0.11600000000000001</c:v>
                      </c:pt>
                      <c:pt idx="117">
                        <c:v>0.11700000000000001</c:v>
                      </c:pt>
                      <c:pt idx="118">
                        <c:v>0.11799999999999999</c:v>
                      </c:pt>
                      <c:pt idx="119">
                        <c:v>0.11899999999999999</c:v>
                      </c:pt>
                      <c:pt idx="120">
                        <c:v>0.12</c:v>
                      </c:pt>
                      <c:pt idx="121">
                        <c:v>0.121</c:v>
                      </c:pt>
                      <c:pt idx="122">
                        <c:v>0.122</c:v>
                      </c:pt>
                      <c:pt idx="123">
                        <c:v>0.123</c:v>
                      </c:pt>
                      <c:pt idx="124">
                        <c:v>0.124</c:v>
                      </c:pt>
                      <c:pt idx="125">
                        <c:v>0.125</c:v>
                      </c:pt>
                      <c:pt idx="126">
                        <c:v>0.126</c:v>
                      </c:pt>
                      <c:pt idx="127">
                        <c:v>0.127</c:v>
                      </c:pt>
                      <c:pt idx="128">
                        <c:v>0.128</c:v>
                      </c:pt>
                      <c:pt idx="129">
                        <c:v>0.129</c:v>
                      </c:pt>
                      <c:pt idx="130">
                        <c:v>0.13</c:v>
                      </c:pt>
                      <c:pt idx="131">
                        <c:v>0.13100000000000001</c:v>
                      </c:pt>
                      <c:pt idx="132">
                        <c:v>0.13200000000000001</c:v>
                      </c:pt>
                      <c:pt idx="133">
                        <c:v>0.13300000000000001</c:v>
                      </c:pt>
                      <c:pt idx="134">
                        <c:v>0.13400000000000001</c:v>
                      </c:pt>
                      <c:pt idx="135">
                        <c:v>0.13500000000000001</c:v>
                      </c:pt>
                      <c:pt idx="136">
                        <c:v>0.13600000000000001</c:v>
                      </c:pt>
                      <c:pt idx="137">
                        <c:v>0.13700000000000001</c:v>
                      </c:pt>
                      <c:pt idx="138">
                        <c:v>0.13800000000000001</c:v>
                      </c:pt>
                      <c:pt idx="139">
                        <c:v>0.13900000000000001</c:v>
                      </c:pt>
                      <c:pt idx="140">
                        <c:v>0.14000000000000001</c:v>
                      </c:pt>
                      <c:pt idx="141">
                        <c:v>0.14099999999999999</c:v>
                      </c:pt>
                      <c:pt idx="142">
                        <c:v>0.14199999999999999</c:v>
                      </c:pt>
                      <c:pt idx="143">
                        <c:v>0.14299999999999999</c:v>
                      </c:pt>
                      <c:pt idx="144">
                        <c:v>0.14399999999999999</c:v>
                      </c:pt>
                      <c:pt idx="145">
                        <c:v>0.14499999999999999</c:v>
                      </c:pt>
                      <c:pt idx="146">
                        <c:v>0.14599999999999999</c:v>
                      </c:pt>
                      <c:pt idx="147">
                        <c:v>0.14699999999999999</c:v>
                      </c:pt>
                      <c:pt idx="148">
                        <c:v>0.14799999999999999</c:v>
                      </c:pt>
                      <c:pt idx="149">
                        <c:v>0.14899999999999999</c:v>
                      </c:pt>
                      <c:pt idx="150">
                        <c:v>0.15</c:v>
                      </c:pt>
                      <c:pt idx="151">
                        <c:v>0.151</c:v>
                      </c:pt>
                      <c:pt idx="152">
                        <c:v>0.152</c:v>
                      </c:pt>
                      <c:pt idx="153">
                        <c:v>0.153</c:v>
                      </c:pt>
                      <c:pt idx="154">
                        <c:v>0.154</c:v>
                      </c:pt>
                      <c:pt idx="155">
                        <c:v>0.155</c:v>
                      </c:pt>
                      <c:pt idx="156">
                        <c:v>0.156</c:v>
                      </c:pt>
                      <c:pt idx="157">
                        <c:v>0.157</c:v>
                      </c:pt>
                      <c:pt idx="158">
                        <c:v>0.158</c:v>
                      </c:pt>
                      <c:pt idx="159">
                        <c:v>0.159</c:v>
                      </c:pt>
                      <c:pt idx="160">
                        <c:v>0.16</c:v>
                      </c:pt>
                      <c:pt idx="161">
                        <c:v>0.161</c:v>
                      </c:pt>
                      <c:pt idx="162">
                        <c:v>0.16200000000000001</c:v>
                      </c:pt>
                      <c:pt idx="163">
                        <c:v>0.16300000000000001</c:v>
                      </c:pt>
                      <c:pt idx="164">
                        <c:v>0.16400000000000001</c:v>
                      </c:pt>
                      <c:pt idx="165">
                        <c:v>0.16500000000000001</c:v>
                      </c:pt>
                      <c:pt idx="166">
                        <c:v>0.16600000000000001</c:v>
                      </c:pt>
                      <c:pt idx="167">
                        <c:v>0.16700000000000001</c:v>
                      </c:pt>
                      <c:pt idx="168">
                        <c:v>0.16800000000000001</c:v>
                      </c:pt>
                      <c:pt idx="169">
                        <c:v>0.16900000000000001</c:v>
                      </c:pt>
                      <c:pt idx="170">
                        <c:v>0.17</c:v>
                      </c:pt>
                      <c:pt idx="171">
                        <c:v>0.17100000000000001</c:v>
                      </c:pt>
                      <c:pt idx="172">
                        <c:v>0.17199999999999999</c:v>
                      </c:pt>
                      <c:pt idx="173">
                        <c:v>0.17299999999999999</c:v>
                      </c:pt>
                      <c:pt idx="174">
                        <c:v>0.17399999999999999</c:v>
                      </c:pt>
                      <c:pt idx="175">
                        <c:v>0.17499999999999999</c:v>
                      </c:pt>
                      <c:pt idx="176">
                        <c:v>0.17599999999999999</c:v>
                      </c:pt>
                      <c:pt idx="177">
                        <c:v>0.17699999999999999</c:v>
                      </c:pt>
                      <c:pt idx="178">
                        <c:v>0.17799999999999999</c:v>
                      </c:pt>
                      <c:pt idx="179">
                        <c:v>0.17899999999999999</c:v>
                      </c:pt>
                      <c:pt idx="180">
                        <c:v>0.18</c:v>
                      </c:pt>
                      <c:pt idx="181">
                        <c:v>0.18099999999999999</c:v>
                      </c:pt>
                      <c:pt idx="182">
                        <c:v>0.182</c:v>
                      </c:pt>
                      <c:pt idx="183">
                        <c:v>0.183</c:v>
                      </c:pt>
                      <c:pt idx="184">
                        <c:v>0.184</c:v>
                      </c:pt>
                      <c:pt idx="185">
                        <c:v>0.185</c:v>
                      </c:pt>
                      <c:pt idx="186">
                        <c:v>0.186</c:v>
                      </c:pt>
                      <c:pt idx="187">
                        <c:v>0.187</c:v>
                      </c:pt>
                      <c:pt idx="188">
                        <c:v>0.188</c:v>
                      </c:pt>
                      <c:pt idx="189">
                        <c:v>0.189</c:v>
                      </c:pt>
                      <c:pt idx="190">
                        <c:v>0.19</c:v>
                      </c:pt>
                      <c:pt idx="191">
                        <c:v>0.191</c:v>
                      </c:pt>
                      <c:pt idx="192">
                        <c:v>0.192</c:v>
                      </c:pt>
                      <c:pt idx="193">
                        <c:v>0.193</c:v>
                      </c:pt>
                      <c:pt idx="194">
                        <c:v>0.19400000000000001</c:v>
                      </c:pt>
                      <c:pt idx="195">
                        <c:v>0.19500000000000001</c:v>
                      </c:pt>
                      <c:pt idx="196">
                        <c:v>0.19600000000000001</c:v>
                      </c:pt>
                      <c:pt idx="197">
                        <c:v>0.19700000000000001</c:v>
                      </c:pt>
                      <c:pt idx="198">
                        <c:v>0.19800000000000001</c:v>
                      </c:pt>
                      <c:pt idx="199">
                        <c:v>0.19900000000000001</c:v>
                      </c:pt>
                      <c:pt idx="200">
                        <c:v>0.2</c:v>
                      </c:pt>
                      <c:pt idx="201">
                        <c:v>0.20100000000000001</c:v>
                      </c:pt>
                      <c:pt idx="202">
                        <c:v>0.20200000000000001</c:v>
                      </c:pt>
                      <c:pt idx="203">
                        <c:v>0.20300000000000001</c:v>
                      </c:pt>
                      <c:pt idx="204">
                        <c:v>0.20399999999999999</c:v>
                      </c:pt>
                      <c:pt idx="205">
                        <c:v>0.20499999999999999</c:v>
                      </c:pt>
                      <c:pt idx="206">
                        <c:v>0.20599999999999999</c:v>
                      </c:pt>
                      <c:pt idx="207">
                        <c:v>0.20699999999999999</c:v>
                      </c:pt>
                      <c:pt idx="208">
                        <c:v>0.20799999999999999</c:v>
                      </c:pt>
                      <c:pt idx="209">
                        <c:v>0.20899999999999999</c:v>
                      </c:pt>
                      <c:pt idx="210">
                        <c:v>0.21</c:v>
                      </c:pt>
                      <c:pt idx="211">
                        <c:v>0.21099999999999999</c:v>
                      </c:pt>
                      <c:pt idx="212">
                        <c:v>0.21199999999999999</c:v>
                      </c:pt>
                      <c:pt idx="213">
                        <c:v>0.21299999999999999</c:v>
                      </c:pt>
                      <c:pt idx="214">
                        <c:v>0.214</c:v>
                      </c:pt>
                      <c:pt idx="215">
                        <c:v>0.215</c:v>
                      </c:pt>
                      <c:pt idx="216">
                        <c:v>0.216</c:v>
                      </c:pt>
                      <c:pt idx="217">
                        <c:v>0.217</c:v>
                      </c:pt>
                      <c:pt idx="218">
                        <c:v>0.218</c:v>
                      </c:pt>
                      <c:pt idx="219">
                        <c:v>0.219</c:v>
                      </c:pt>
                      <c:pt idx="220">
                        <c:v>0.22</c:v>
                      </c:pt>
                      <c:pt idx="221">
                        <c:v>0.221</c:v>
                      </c:pt>
                      <c:pt idx="222">
                        <c:v>0.222</c:v>
                      </c:pt>
                      <c:pt idx="223">
                        <c:v>0.223</c:v>
                      </c:pt>
                      <c:pt idx="224">
                        <c:v>0.224</c:v>
                      </c:pt>
                      <c:pt idx="225">
                        <c:v>0.22500000000000001</c:v>
                      </c:pt>
                      <c:pt idx="226">
                        <c:v>0.22600000000000001</c:v>
                      </c:pt>
                      <c:pt idx="227">
                        <c:v>0.22700000000000001</c:v>
                      </c:pt>
                      <c:pt idx="228">
                        <c:v>0.22800000000000001</c:v>
                      </c:pt>
                      <c:pt idx="229">
                        <c:v>0.22900000000000001</c:v>
                      </c:pt>
                      <c:pt idx="230">
                        <c:v>0.23</c:v>
                      </c:pt>
                      <c:pt idx="231">
                        <c:v>0.23100000000000001</c:v>
                      </c:pt>
                      <c:pt idx="232">
                        <c:v>0.23200000000000001</c:v>
                      </c:pt>
                      <c:pt idx="233">
                        <c:v>0.23300000000000001</c:v>
                      </c:pt>
                      <c:pt idx="234">
                        <c:v>0.23400000000000001</c:v>
                      </c:pt>
                      <c:pt idx="235">
                        <c:v>0.23499999999999999</c:v>
                      </c:pt>
                      <c:pt idx="236">
                        <c:v>0.23599999999999999</c:v>
                      </c:pt>
                      <c:pt idx="237">
                        <c:v>0.23699999999999999</c:v>
                      </c:pt>
                      <c:pt idx="238">
                        <c:v>0.23799999999999999</c:v>
                      </c:pt>
                      <c:pt idx="239">
                        <c:v>0.23899999999999999</c:v>
                      </c:pt>
                      <c:pt idx="240">
                        <c:v>0.24</c:v>
                      </c:pt>
                      <c:pt idx="241">
                        <c:v>0.24099999999999999</c:v>
                      </c:pt>
                      <c:pt idx="242">
                        <c:v>0.24199999999999999</c:v>
                      </c:pt>
                      <c:pt idx="243">
                        <c:v>0.24299999999999999</c:v>
                      </c:pt>
                      <c:pt idx="244">
                        <c:v>0.24399999999999999</c:v>
                      </c:pt>
                      <c:pt idx="245">
                        <c:v>0.245</c:v>
                      </c:pt>
                      <c:pt idx="246">
                        <c:v>0.246</c:v>
                      </c:pt>
                      <c:pt idx="247">
                        <c:v>0.247</c:v>
                      </c:pt>
                      <c:pt idx="248">
                        <c:v>0.248</c:v>
                      </c:pt>
                      <c:pt idx="249">
                        <c:v>0.249</c:v>
                      </c:pt>
                      <c:pt idx="250">
                        <c:v>0.25</c:v>
                      </c:pt>
                      <c:pt idx="251">
                        <c:v>0.251</c:v>
                      </c:pt>
                      <c:pt idx="252">
                        <c:v>0.252</c:v>
                      </c:pt>
                      <c:pt idx="253">
                        <c:v>0.253</c:v>
                      </c:pt>
                      <c:pt idx="254">
                        <c:v>0.254</c:v>
                      </c:pt>
                      <c:pt idx="255">
                        <c:v>0.255</c:v>
                      </c:pt>
                      <c:pt idx="256">
                        <c:v>0.25600000000000001</c:v>
                      </c:pt>
                      <c:pt idx="257">
                        <c:v>0.25700000000000001</c:v>
                      </c:pt>
                      <c:pt idx="258">
                        <c:v>0.25800000000000001</c:v>
                      </c:pt>
                      <c:pt idx="259">
                        <c:v>0.25900000000000001</c:v>
                      </c:pt>
                      <c:pt idx="260">
                        <c:v>0.26</c:v>
                      </c:pt>
                      <c:pt idx="261">
                        <c:v>0.26100000000000001</c:v>
                      </c:pt>
                      <c:pt idx="262">
                        <c:v>0.26200000000000001</c:v>
                      </c:pt>
                      <c:pt idx="263">
                        <c:v>0.26300000000000001</c:v>
                      </c:pt>
                      <c:pt idx="264">
                        <c:v>0.26400000000000001</c:v>
                      </c:pt>
                      <c:pt idx="265">
                        <c:v>0.26500000000000001</c:v>
                      </c:pt>
                      <c:pt idx="266">
                        <c:v>0.26600000000000001</c:v>
                      </c:pt>
                      <c:pt idx="267">
                        <c:v>0.26700000000000002</c:v>
                      </c:pt>
                      <c:pt idx="268">
                        <c:v>0.26800000000000002</c:v>
                      </c:pt>
                      <c:pt idx="269">
                        <c:v>0.26900000000000002</c:v>
                      </c:pt>
                      <c:pt idx="270">
                        <c:v>0.27</c:v>
                      </c:pt>
                      <c:pt idx="271">
                        <c:v>0.27100000000000002</c:v>
                      </c:pt>
                      <c:pt idx="272">
                        <c:v>0.27200000000000002</c:v>
                      </c:pt>
                      <c:pt idx="273">
                        <c:v>0.27300000000000002</c:v>
                      </c:pt>
                      <c:pt idx="274">
                        <c:v>0.27400000000000002</c:v>
                      </c:pt>
                      <c:pt idx="275">
                        <c:v>0.27500000000000002</c:v>
                      </c:pt>
                      <c:pt idx="276">
                        <c:v>0.27600000000000002</c:v>
                      </c:pt>
                      <c:pt idx="277">
                        <c:v>0.27700000000000002</c:v>
                      </c:pt>
                      <c:pt idx="278">
                        <c:v>0.27800000000000002</c:v>
                      </c:pt>
                      <c:pt idx="279">
                        <c:v>0.27900000000000003</c:v>
                      </c:pt>
                      <c:pt idx="280">
                        <c:v>0.28000000000000003</c:v>
                      </c:pt>
                      <c:pt idx="281">
                        <c:v>0.28100000000000003</c:v>
                      </c:pt>
                      <c:pt idx="282">
                        <c:v>0.28199999999999997</c:v>
                      </c:pt>
                      <c:pt idx="283">
                        <c:v>0.28299999999999997</c:v>
                      </c:pt>
                      <c:pt idx="284">
                        <c:v>0.28399999999999997</c:v>
                      </c:pt>
                      <c:pt idx="285">
                        <c:v>0.28499999999999998</c:v>
                      </c:pt>
                      <c:pt idx="286">
                        <c:v>0.28599999999999998</c:v>
                      </c:pt>
                      <c:pt idx="287">
                        <c:v>0.28699999999999998</c:v>
                      </c:pt>
                      <c:pt idx="288">
                        <c:v>0.28799999999999998</c:v>
                      </c:pt>
                      <c:pt idx="289">
                        <c:v>0.28899999999999998</c:v>
                      </c:pt>
                      <c:pt idx="290">
                        <c:v>0.28999999999999998</c:v>
                      </c:pt>
                      <c:pt idx="291">
                        <c:v>0.29099999999999998</c:v>
                      </c:pt>
                      <c:pt idx="292">
                        <c:v>0.29199999999999998</c:v>
                      </c:pt>
                      <c:pt idx="293">
                        <c:v>0.29299999999999998</c:v>
                      </c:pt>
                      <c:pt idx="294">
                        <c:v>0.29399999999999998</c:v>
                      </c:pt>
                      <c:pt idx="295">
                        <c:v>0.29499999999999998</c:v>
                      </c:pt>
                      <c:pt idx="296">
                        <c:v>0.29599999999999999</c:v>
                      </c:pt>
                      <c:pt idx="297">
                        <c:v>0.29699999999999999</c:v>
                      </c:pt>
                      <c:pt idx="298">
                        <c:v>0.29799999999999999</c:v>
                      </c:pt>
                      <c:pt idx="299">
                        <c:v>0.29899999999999999</c:v>
                      </c:pt>
                      <c:pt idx="300">
                        <c:v>0.3</c:v>
                      </c:pt>
                      <c:pt idx="301">
                        <c:v>0.30099999999999999</c:v>
                      </c:pt>
                      <c:pt idx="302">
                        <c:v>0.30199999999999999</c:v>
                      </c:pt>
                      <c:pt idx="303">
                        <c:v>0.30299999999999999</c:v>
                      </c:pt>
                      <c:pt idx="304">
                        <c:v>0.30399999999999999</c:v>
                      </c:pt>
                      <c:pt idx="305">
                        <c:v>0.30499999999999999</c:v>
                      </c:pt>
                      <c:pt idx="306">
                        <c:v>0.30599999999999999</c:v>
                      </c:pt>
                      <c:pt idx="307">
                        <c:v>0.307</c:v>
                      </c:pt>
                      <c:pt idx="308">
                        <c:v>0.308</c:v>
                      </c:pt>
                      <c:pt idx="309">
                        <c:v>0.309</c:v>
                      </c:pt>
                      <c:pt idx="310">
                        <c:v>0.31</c:v>
                      </c:pt>
                      <c:pt idx="311">
                        <c:v>0.311</c:v>
                      </c:pt>
                      <c:pt idx="312">
                        <c:v>0.312</c:v>
                      </c:pt>
                      <c:pt idx="313">
                        <c:v>0.313</c:v>
                      </c:pt>
                      <c:pt idx="314">
                        <c:v>0.314</c:v>
                      </c:pt>
                      <c:pt idx="315">
                        <c:v>0.315</c:v>
                      </c:pt>
                      <c:pt idx="316">
                        <c:v>0.316</c:v>
                      </c:pt>
                      <c:pt idx="317">
                        <c:v>0.317</c:v>
                      </c:pt>
                      <c:pt idx="318">
                        <c:v>0.318</c:v>
                      </c:pt>
                      <c:pt idx="319">
                        <c:v>0.31900000000000001</c:v>
                      </c:pt>
                      <c:pt idx="320">
                        <c:v>0.32</c:v>
                      </c:pt>
                      <c:pt idx="321">
                        <c:v>0.32100000000000001</c:v>
                      </c:pt>
                      <c:pt idx="322">
                        <c:v>0.32200000000000001</c:v>
                      </c:pt>
                      <c:pt idx="323">
                        <c:v>0.32300000000000001</c:v>
                      </c:pt>
                      <c:pt idx="324">
                        <c:v>0.32400000000000001</c:v>
                      </c:pt>
                      <c:pt idx="325">
                        <c:v>0.32500000000000001</c:v>
                      </c:pt>
                      <c:pt idx="326">
                        <c:v>0.32600000000000001</c:v>
                      </c:pt>
                      <c:pt idx="327">
                        <c:v>0.32700000000000001</c:v>
                      </c:pt>
                      <c:pt idx="328">
                        <c:v>0.32800000000000001</c:v>
                      </c:pt>
                      <c:pt idx="329">
                        <c:v>0.32900000000000001</c:v>
                      </c:pt>
                      <c:pt idx="330">
                        <c:v>0.33</c:v>
                      </c:pt>
                      <c:pt idx="331">
                        <c:v>0.33100000000000002</c:v>
                      </c:pt>
                      <c:pt idx="332">
                        <c:v>0.33200000000000002</c:v>
                      </c:pt>
                      <c:pt idx="333">
                        <c:v>0.33300000000000002</c:v>
                      </c:pt>
                      <c:pt idx="334">
                        <c:v>0.33400000000000002</c:v>
                      </c:pt>
                      <c:pt idx="335">
                        <c:v>0.33500000000000002</c:v>
                      </c:pt>
                      <c:pt idx="336">
                        <c:v>0.33600000000000002</c:v>
                      </c:pt>
                      <c:pt idx="337">
                        <c:v>0.33700000000000002</c:v>
                      </c:pt>
                      <c:pt idx="338">
                        <c:v>0.33800000000000002</c:v>
                      </c:pt>
                      <c:pt idx="339">
                        <c:v>0.33900000000000002</c:v>
                      </c:pt>
                      <c:pt idx="340">
                        <c:v>0.34</c:v>
                      </c:pt>
                      <c:pt idx="341">
                        <c:v>0.34100000000000003</c:v>
                      </c:pt>
                      <c:pt idx="342">
                        <c:v>0.34200000000000003</c:v>
                      </c:pt>
                      <c:pt idx="343">
                        <c:v>0.34300000000000003</c:v>
                      </c:pt>
                      <c:pt idx="344">
                        <c:v>0.34399999999999997</c:v>
                      </c:pt>
                      <c:pt idx="345">
                        <c:v>0.34499999999999997</c:v>
                      </c:pt>
                      <c:pt idx="346">
                        <c:v>0.34599999999999997</c:v>
                      </c:pt>
                      <c:pt idx="347">
                        <c:v>0.34699999999999998</c:v>
                      </c:pt>
                      <c:pt idx="348">
                        <c:v>0.34799999999999998</c:v>
                      </c:pt>
                      <c:pt idx="349">
                        <c:v>0.34899999999999998</c:v>
                      </c:pt>
                      <c:pt idx="350">
                        <c:v>0.35</c:v>
                      </c:pt>
                      <c:pt idx="351">
                        <c:v>0.35099999999999998</c:v>
                      </c:pt>
                      <c:pt idx="352">
                        <c:v>0.35199999999999998</c:v>
                      </c:pt>
                      <c:pt idx="353">
                        <c:v>0.35299999999999998</c:v>
                      </c:pt>
                      <c:pt idx="354">
                        <c:v>0.35399999999999998</c:v>
                      </c:pt>
                      <c:pt idx="355">
                        <c:v>0.35499999999999998</c:v>
                      </c:pt>
                      <c:pt idx="356">
                        <c:v>0.35599999999999998</c:v>
                      </c:pt>
                      <c:pt idx="357">
                        <c:v>0.35699999999999998</c:v>
                      </c:pt>
                      <c:pt idx="358">
                        <c:v>0.35799999999999998</c:v>
                      </c:pt>
                      <c:pt idx="359">
                        <c:v>0.35899999999999999</c:v>
                      </c:pt>
                      <c:pt idx="360">
                        <c:v>0.36</c:v>
                      </c:pt>
                      <c:pt idx="361">
                        <c:v>0.36099999999999999</c:v>
                      </c:pt>
                      <c:pt idx="362">
                        <c:v>0.36199999999999999</c:v>
                      </c:pt>
                      <c:pt idx="363">
                        <c:v>0.36299999999999999</c:v>
                      </c:pt>
                      <c:pt idx="364">
                        <c:v>0.36399999999999999</c:v>
                      </c:pt>
                      <c:pt idx="365">
                        <c:v>0.36499999999999999</c:v>
                      </c:pt>
                      <c:pt idx="366">
                        <c:v>0.36599999999999999</c:v>
                      </c:pt>
                      <c:pt idx="367">
                        <c:v>0.36699999999999999</c:v>
                      </c:pt>
                      <c:pt idx="368">
                        <c:v>0.36799999999999999</c:v>
                      </c:pt>
                      <c:pt idx="369">
                        <c:v>0.36899999999999999</c:v>
                      </c:pt>
                      <c:pt idx="370">
                        <c:v>0.37</c:v>
                      </c:pt>
                      <c:pt idx="371">
                        <c:v>0.371</c:v>
                      </c:pt>
                      <c:pt idx="372">
                        <c:v>0.372</c:v>
                      </c:pt>
                      <c:pt idx="373">
                        <c:v>0.373</c:v>
                      </c:pt>
                      <c:pt idx="374">
                        <c:v>0.374</c:v>
                      </c:pt>
                      <c:pt idx="375">
                        <c:v>0.375</c:v>
                      </c:pt>
                      <c:pt idx="376">
                        <c:v>0.376</c:v>
                      </c:pt>
                      <c:pt idx="377">
                        <c:v>0.377</c:v>
                      </c:pt>
                      <c:pt idx="378">
                        <c:v>0.378</c:v>
                      </c:pt>
                      <c:pt idx="379">
                        <c:v>0.379</c:v>
                      </c:pt>
                      <c:pt idx="380">
                        <c:v>0.38</c:v>
                      </c:pt>
                      <c:pt idx="381">
                        <c:v>0.38100000000000001</c:v>
                      </c:pt>
                      <c:pt idx="382">
                        <c:v>0.38200000000000001</c:v>
                      </c:pt>
                      <c:pt idx="383">
                        <c:v>0.38300000000000001</c:v>
                      </c:pt>
                      <c:pt idx="384">
                        <c:v>0.38400000000000001</c:v>
                      </c:pt>
                      <c:pt idx="385">
                        <c:v>0.38500000000000001</c:v>
                      </c:pt>
                      <c:pt idx="386">
                        <c:v>0.38600000000000001</c:v>
                      </c:pt>
                      <c:pt idx="387">
                        <c:v>0.38700000000000001</c:v>
                      </c:pt>
                      <c:pt idx="388">
                        <c:v>0.38800000000000001</c:v>
                      </c:pt>
                      <c:pt idx="389">
                        <c:v>0.38900000000000001</c:v>
                      </c:pt>
                      <c:pt idx="390">
                        <c:v>0.39</c:v>
                      </c:pt>
                      <c:pt idx="391">
                        <c:v>0.39100000000000001</c:v>
                      </c:pt>
                      <c:pt idx="392">
                        <c:v>0.39200000000000002</c:v>
                      </c:pt>
                      <c:pt idx="393">
                        <c:v>0.39300000000000002</c:v>
                      </c:pt>
                      <c:pt idx="394">
                        <c:v>0.39400000000000002</c:v>
                      </c:pt>
                      <c:pt idx="395">
                        <c:v>0.39500000000000002</c:v>
                      </c:pt>
                      <c:pt idx="396">
                        <c:v>0.39600000000000002</c:v>
                      </c:pt>
                      <c:pt idx="397">
                        <c:v>0.39700000000000002</c:v>
                      </c:pt>
                      <c:pt idx="398">
                        <c:v>0.39800000000000002</c:v>
                      </c:pt>
                      <c:pt idx="399">
                        <c:v>0.39900000000000002</c:v>
                      </c:pt>
                      <c:pt idx="400">
                        <c:v>0.4</c:v>
                      </c:pt>
                      <c:pt idx="401">
                        <c:v>0.40100000000000002</c:v>
                      </c:pt>
                      <c:pt idx="402">
                        <c:v>0.40200000000000002</c:v>
                      </c:pt>
                      <c:pt idx="403">
                        <c:v>0.40300000000000002</c:v>
                      </c:pt>
                      <c:pt idx="404">
                        <c:v>0.40400000000000003</c:v>
                      </c:pt>
                      <c:pt idx="405">
                        <c:v>0.40500000000000003</c:v>
                      </c:pt>
                      <c:pt idx="406">
                        <c:v>0.40600000000000003</c:v>
                      </c:pt>
                      <c:pt idx="407">
                        <c:v>0.40699999999999997</c:v>
                      </c:pt>
                      <c:pt idx="408">
                        <c:v>0.40799999999999997</c:v>
                      </c:pt>
                      <c:pt idx="409">
                        <c:v>0.40899999999999997</c:v>
                      </c:pt>
                      <c:pt idx="410">
                        <c:v>0.41</c:v>
                      </c:pt>
                      <c:pt idx="411">
                        <c:v>0.41099999999999998</c:v>
                      </c:pt>
                      <c:pt idx="412">
                        <c:v>0.41199999999999998</c:v>
                      </c:pt>
                      <c:pt idx="413">
                        <c:v>0.41299999999999998</c:v>
                      </c:pt>
                      <c:pt idx="414">
                        <c:v>0.41399999999999998</c:v>
                      </c:pt>
                      <c:pt idx="415">
                        <c:v>0.41499999999999998</c:v>
                      </c:pt>
                      <c:pt idx="416">
                        <c:v>0.41599999999999998</c:v>
                      </c:pt>
                      <c:pt idx="417">
                        <c:v>0.41699999999999998</c:v>
                      </c:pt>
                      <c:pt idx="418">
                        <c:v>0.41799999999999998</c:v>
                      </c:pt>
                      <c:pt idx="419">
                        <c:v>0.41899999999999998</c:v>
                      </c:pt>
                      <c:pt idx="420">
                        <c:v>0.42</c:v>
                      </c:pt>
                      <c:pt idx="421">
                        <c:v>0.42099999999999999</c:v>
                      </c:pt>
                      <c:pt idx="422">
                        <c:v>0.42199999999999999</c:v>
                      </c:pt>
                      <c:pt idx="423">
                        <c:v>0.42299999999999999</c:v>
                      </c:pt>
                      <c:pt idx="424">
                        <c:v>0.42399999999999999</c:v>
                      </c:pt>
                      <c:pt idx="425">
                        <c:v>0.42499999999999999</c:v>
                      </c:pt>
                      <c:pt idx="426">
                        <c:v>0.42599999999999999</c:v>
                      </c:pt>
                      <c:pt idx="427">
                        <c:v>0.42699999999999999</c:v>
                      </c:pt>
                      <c:pt idx="428">
                        <c:v>0.42799999999999999</c:v>
                      </c:pt>
                      <c:pt idx="429">
                        <c:v>0.42899999999999999</c:v>
                      </c:pt>
                      <c:pt idx="430">
                        <c:v>0.43</c:v>
                      </c:pt>
                      <c:pt idx="431">
                        <c:v>0.43099999999999999</c:v>
                      </c:pt>
                      <c:pt idx="432">
                        <c:v>0.432</c:v>
                      </c:pt>
                      <c:pt idx="433">
                        <c:v>0.433</c:v>
                      </c:pt>
                      <c:pt idx="434">
                        <c:v>0.434</c:v>
                      </c:pt>
                      <c:pt idx="435">
                        <c:v>0.435</c:v>
                      </c:pt>
                      <c:pt idx="436">
                        <c:v>0.436</c:v>
                      </c:pt>
                      <c:pt idx="437">
                        <c:v>0.437</c:v>
                      </c:pt>
                      <c:pt idx="438">
                        <c:v>0.438</c:v>
                      </c:pt>
                      <c:pt idx="439">
                        <c:v>0.439</c:v>
                      </c:pt>
                      <c:pt idx="440">
                        <c:v>0.44</c:v>
                      </c:pt>
                      <c:pt idx="441">
                        <c:v>0.441</c:v>
                      </c:pt>
                      <c:pt idx="442">
                        <c:v>0.442</c:v>
                      </c:pt>
                      <c:pt idx="443">
                        <c:v>0.443</c:v>
                      </c:pt>
                      <c:pt idx="444">
                        <c:v>0.44400000000000001</c:v>
                      </c:pt>
                      <c:pt idx="445">
                        <c:v>0.44500000000000001</c:v>
                      </c:pt>
                      <c:pt idx="446">
                        <c:v>0.44600000000000001</c:v>
                      </c:pt>
                      <c:pt idx="447">
                        <c:v>0.44700000000000001</c:v>
                      </c:pt>
                      <c:pt idx="448">
                        <c:v>0.44800000000000001</c:v>
                      </c:pt>
                      <c:pt idx="449">
                        <c:v>0.44900000000000001</c:v>
                      </c:pt>
                      <c:pt idx="450">
                        <c:v>0.45</c:v>
                      </c:pt>
                      <c:pt idx="451">
                        <c:v>0.45100000000000001</c:v>
                      </c:pt>
                      <c:pt idx="452">
                        <c:v>0.45200000000000001</c:v>
                      </c:pt>
                      <c:pt idx="453">
                        <c:v>0.45300000000000001</c:v>
                      </c:pt>
                      <c:pt idx="454">
                        <c:v>0.45400000000000001</c:v>
                      </c:pt>
                      <c:pt idx="455">
                        <c:v>0.45500000000000002</c:v>
                      </c:pt>
                      <c:pt idx="456">
                        <c:v>0.45600000000000002</c:v>
                      </c:pt>
                      <c:pt idx="457">
                        <c:v>0.45700000000000002</c:v>
                      </c:pt>
                      <c:pt idx="458">
                        <c:v>0.45800000000000002</c:v>
                      </c:pt>
                      <c:pt idx="459">
                        <c:v>0.45900000000000002</c:v>
                      </c:pt>
                      <c:pt idx="460">
                        <c:v>0.46</c:v>
                      </c:pt>
                      <c:pt idx="461">
                        <c:v>0.46100000000000002</c:v>
                      </c:pt>
                      <c:pt idx="462">
                        <c:v>0.46200000000000002</c:v>
                      </c:pt>
                      <c:pt idx="463">
                        <c:v>0.46300000000000002</c:v>
                      </c:pt>
                      <c:pt idx="464">
                        <c:v>0.46400000000000002</c:v>
                      </c:pt>
                      <c:pt idx="465">
                        <c:v>0.46500000000000002</c:v>
                      </c:pt>
                      <c:pt idx="466">
                        <c:v>0.46600000000000003</c:v>
                      </c:pt>
                      <c:pt idx="467">
                        <c:v>0.46700000000000003</c:v>
                      </c:pt>
                      <c:pt idx="468">
                        <c:v>0.46800000000000003</c:v>
                      </c:pt>
                      <c:pt idx="469">
                        <c:v>0.46899999999999997</c:v>
                      </c:pt>
                      <c:pt idx="470">
                        <c:v>0.47</c:v>
                      </c:pt>
                      <c:pt idx="471">
                        <c:v>0.47099999999999997</c:v>
                      </c:pt>
                      <c:pt idx="472">
                        <c:v>0.47199999999999998</c:v>
                      </c:pt>
                      <c:pt idx="473">
                        <c:v>0.47299999999999998</c:v>
                      </c:pt>
                      <c:pt idx="474">
                        <c:v>0.47399999999999998</c:v>
                      </c:pt>
                      <c:pt idx="475">
                        <c:v>0.47499999999999998</c:v>
                      </c:pt>
                      <c:pt idx="476">
                        <c:v>0.47599999999999998</c:v>
                      </c:pt>
                      <c:pt idx="477">
                        <c:v>0.47699999999999998</c:v>
                      </c:pt>
                      <c:pt idx="478">
                        <c:v>0.47799999999999998</c:v>
                      </c:pt>
                      <c:pt idx="479">
                        <c:v>0.47899999999999998</c:v>
                      </c:pt>
                      <c:pt idx="480">
                        <c:v>0.48</c:v>
                      </c:pt>
                      <c:pt idx="481">
                        <c:v>0.48099999999999998</c:v>
                      </c:pt>
                      <c:pt idx="482">
                        <c:v>0.48199999999999998</c:v>
                      </c:pt>
                      <c:pt idx="483">
                        <c:v>0.48299999999999998</c:v>
                      </c:pt>
                      <c:pt idx="484">
                        <c:v>0.48399999999999999</c:v>
                      </c:pt>
                      <c:pt idx="485">
                        <c:v>0.48499999999999999</c:v>
                      </c:pt>
                      <c:pt idx="486">
                        <c:v>0.48599999999999999</c:v>
                      </c:pt>
                      <c:pt idx="487">
                        <c:v>0.48699999999999999</c:v>
                      </c:pt>
                      <c:pt idx="488">
                        <c:v>0.48799999999999999</c:v>
                      </c:pt>
                      <c:pt idx="489">
                        <c:v>0.48899999999999999</c:v>
                      </c:pt>
                      <c:pt idx="490">
                        <c:v>0.49</c:v>
                      </c:pt>
                      <c:pt idx="491">
                        <c:v>0.49099999999999999</c:v>
                      </c:pt>
                      <c:pt idx="492">
                        <c:v>0.49199999999999999</c:v>
                      </c:pt>
                      <c:pt idx="493">
                        <c:v>0.49299999999999999</c:v>
                      </c:pt>
                      <c:pt idx="494">
                        <c:v>0.49399999999999999</c:v>
                      </c:pt>
                      <c:pt idx="495">
                        <c:v>0.495</c:v>
                      </c:pt>
                      <c:pt idx="496">
                        <c:v>0.496</c:v>
                      </c:pt>
                      <c:pt idx="497">
                        <c:v>0.497</c:v>
                      </c:pt>
                      <c:pt idx="498">
                        <c:v>0.498</c:v>
                      </c:pt>
                      <c:pt idx="499">
                        <c:v>0.499</c:v>
                      </c:pt>
                      <c:pt idx="500">
                        <c:v>0.5</c:v>
                      </c:pt>
                      <c:pt idx="501">
                        <c:v>0.501</c:v>
                      </c:pt>
                      <c:pt idx="502">
                        <c:v>0.502</c:v>
                      </c:pt>
                      <c:pt idx="503">
                        <c:v>0.503</c:v>
                      </c:pt>
                      <c:pt idx="504">
                        <c:v>0.504</c:v>
                      </c:pt>
                      <c:pt idx="505">
                        <c:v>0.505</c:v>
                      </c:pt>
                      <c:pt idx="506">
                        <c:v>0.50600000000000001</c:v>
                      </c:pt>
                      <c:pt idx="507">
                        <c:v>0.50700000000000001</c:v>
                      </c:pt>
                      <c:pt idx="508">
                        <c:v>0.50800000000000001</c:v>
                      </c:pt>
                      <c:pt idx="509">
                        <c:v>0.50900000000000001</c:v>
                      </c:pt>
                      <c:pt idx="510">
                        <c:v>0.51</c:v>
                      </c:pt>
                      <c:pt idx="511">
                        <c:v>0.51100000000000001</c:v>
                      </c:pt>
                      <c:pt idx="512">
                        <c:v>0.51200000000000001</c:v>
                      </c:pt>
                      <c:pt idx="513">
                        <c:v>0.51300000000000001</c:v>
                      </c:pt>
                      <c:pt idx="514">
                        <c:v>0.51400000000000001</c:v>
                      </c:pt>
                      <c:pt idx="515">
                        <c:v>0.51500000000000001</c:v>
                      </c:pt>
                      <c:pt idx="516">
                        <c:v>0.51600000000000001</c:v>
                      </c:pt>
                      <c:pt idx="517">
                        <c:v>0.51700000000000002</c:v>
                      </c:pt>
                      <c:pt idx="518">
                        <c:v>0.51800000000000002</c:v>
                      </c:pt>
                      <c:pt idx="519">
                        <c:v>0.51900000000000002</c:v>
                      </c:pt>
                      <c:pt idx="520">
                        <c:v>0.52</c:v>
                      </c:pt>
                      <c:pt idx="521">
                        <c:v>0.52100000000000002</c:v>
                      </c:pt>
                      <c:pt idx="522">
                        <c:v>0.52200000000000002</c:v>
                      </c:pt>
                      <c:pt idx="523">
                        <c:v>0.52300000000000002</c:v>
                      </c:pt>
                      <c:pt idx="524">
                        <c:v>0.52400000000000002</c:v>
                      </c:pt>
                      <c:pt idx="525">
                        <c:v>0.52500000000000002</c:v>
                      </c:pt>
                      <c:pt idx="526">
                        <c:v>0.52600000000000002</c:v>
                      </c:pt>
                      <c:pt idx="527">
                        <c:v>0.52700000000000002</c:v>
                      </c:pt>
                      <c:pt idx="528">
                        <c:v>0.52800000000000002</c:v>
                      </c:pt>
                      <c:pt idx="529">
                        <c:v>0.52900000000000003</c:v>
                      </c:pt>
                      <c:pt idx="530">
                        <c:v>0.53</c:v>
                      </c:pt>
                      <c:pt idx="531">
                        <c:v>0.53100000000000003</c:v>
                      </c:pt>
                      <c:pt idx="532">
                        <c:v>0.53200000000000003</c:v>
                      </c:pt>
                      <c:pt idx="533">
                        <c:v>0.53300000000000003</c:v>
                      </c:pt>
                      <c:pt idx="534">
                        <c:v>0.53400000000000003</c:v>
                      </c:pt>
                      <c:pt idx="535">
                        <c:v>0.53500000000000003</c:v>
                      </c:pt>
                      <c:pt idx="536">
                        <c:v>0.53600000000000003</c:v>
                      </c:pt>
                      <c:pt idx="537">
                        <c:v>0.53700000000000003</c:v>
                      </c:pt>
                      <c:pt idx="538">
                        <c:v>0.53800000000000003</c:v>
                      </c:pt>
                      <c:pt idx="539">
                        <c:v>0.53900000000000003</c:v>
                      </c:pt>
                      <c:pt idx="540">
                        <c:v>0.54</c:v>
                      </c:pt>
                      <c:pt idx="541">
                        <c:v>0.54100000000000004</c:v>
                      </c:pt>
                      <c:pt idx="542">
                        <c:v>0.54200000000000004</c:v>
                      </c:pt>
                      <c:pt idx="543">
                        <c:v>0.54300000000000004</c:v>
                      </c:pt>
                      <c:pt idx="544">
                        <c:v>0.54400000000000004</c:v>
                      </c:pt>
                      <c:pt idx="545">
                        <c:v>0.54500000000000004</c:v>
                      </c:pt>
                      <c:pt idx="546">
                        <c:v>0.54600000000000004</c:v>
                      </c:pt>
                      <c:pt idx="547">
                        <c:v>0.54700000000000004</c:v>
                      </c:pt>
                      <c:pt idx="548">
                        <c:v>0.54800000000000004</c:v>
                      </c:pt>
                      <c:pt idx="549">
                        <c:v>0.54900000000000004</c:v>
                      </c:pt>
                      <c:pt idx="550">
                        <c:v>0.55000000000000004</c:v>
                      </c:pt>
                      <c:pt idx="551">
                        <c:v>0.55100000000000005</c:v>
                      </c:pt>
                      <c:pt idx="552">
                        <c:v>0.55200000000000005</c:v>
                      </c:pt>
                      <c:pt idx="553">
                        <c:v>0.55300000000000005</c:v>
                      </c:pt>
                      <c:pt idx="554">
                        <c:v>0.55400000000000005</c:v>
                      </c:pt>
                      <c:pt idx="555">
                        <c:v>0.55500000000000005</c:v>
                      </c:pt>
                      <c:pt idx="556">
                        <c:v>0.55600000000000005</c:v>
                      </c:pt>
                      <c:pt idx="557">
                        <c:v>0.55700000000000005</c:v>
                      </c:pt>
                      <c:pt idx="558">
                        <c:v>0.55800000000000005</c:v>
                      </c:pt>
                      <c:pt idx="559">
                        <c:v>0.55900000000000005</c:v>
                      </c:pt>
                      <c:pt idx="560">
                        <c:v>0.56000000000000005</c:v>
                      </c:pt>
                      <c:pt idx="561">
                        <c:v>0.56100000000000005</c:v>
                      </c:pt>
                      <c:pt idx="562">
                        <c:v>0.56200000000000006</c:v>
                      </c:pt>
                      <c:pt idx="563">
                        <c:v>0.56299999999999994</c:v>
                      </c:pt>
                      <c:pt idx="564">
                        <c:v>0.56399999999999995</c:v>
                      </c:pt>
                      <c:pt idx="565">
                        <c:v>0.56499999999999995</c:v>
                      </c:pt>
                      <c:pt idx="566">
                        <c:v>0.56599999999999995</c:v>
                      </c:pt>
                      <c:pt idx="567">
                        <c:v>0.56699999999999995</c:v>
                      </c:pt>
                      <c:pt idx="568">
                        <c:v>0.56799999999999995</c:v>
                      </c:pt>
                      <c:pt idx="569">
                        <c:v>0.56899999999999995</c:v>
                      </c:pt>
                      <c:pt idx="570">
                        <c:v>0.56999999999999995</c:v>
                      </c:pt>
                      <c:pt idx="571">
                        <c:v>0.57099999999999995</c:v>
                      </c:pt>
                      <c:pt idx="572">
                        <c:v>0.57199999999999995</c:v>
                      </c:pt>
                      <c:pt idx="573">
                        <c:v>0.57299999999999995</c:v>
                      </c:pt>
                      <c:pt idx="574">
                        <c:v>0.57399999999999995</c:v>
                      </c:pt>
                      <c:pt idx="575">
                        <c:v>0.57499999999999996</c:v>
                      </c:pt>
                      <c:pt idx="576">
                        <c:v>0.57599999999999996</c:v>
                      </c:pt>
                      <c:pt idx="577">
                        <c:v>0.57699999999999996</c:v>
                      </c:pt>
                      <c:pt idx="578">
                        <c:v>0.57799999999999996</c:v>
                      </c:pt>
                      <c:pt idx="579">
                        <c:v>0.57899999999999996</c:v>
                      </c:pt>
                      <c:pt idx="580">
                        <c:v>0.57999999999999996</c:v>
                      </c:pt>
                      <c:pt idx="581">
                        <c:v>0.58099999999999996</c:v>
                      </c:pt>
                      <c:pt idx="582">
                        <c:v>0.58199999999999996</c:v>
                      </c:pt>
                      <c:pt idx="583">
                        <c:v>0.58299999999999996</c:v>
                      </c:pt>
                      <c:pt idx="584">
                        <c:v>0.58399999999999996</c:v>
                      </c:pt>
                      <c:pt idx="585">
                        <c:v>0.58499999999999996</c:v>
                      </c:pt>
                      <c:pt idx="586">
                        <c:v>0.58599999999999997</c:v>
                      </c:pt>
                      <c:pt idx="587">
                        <c:v>0.58699999999999997</c:v>
                      </c:pt>
                      <c:pt idx="588">
                        <c:v>0.58799999999999997</c:v>
                      </c:pt>
                      <c:pt idx="589">
                        <c:v>0.58899999999999997</c:v>
                      </c:pt>
                      <c:pt idx="590">
                        <c:v>0.59</c:v>
                      </c:pt>
                      <c:pt idx="591">
                        <c:v>0.59099999999999997</c:v>
                      </c:pt>
                      <c:pt idx="592">
                        <c:v>0.59199999999999997</c:v>
                      </c:pt>
                      <c:pt idx="593">
                        <c:v>0.59299999999999997</c:v>
                      </c:pt>
                      <c:pt idx="594">
                        <c:v>0.59399999999999997</c:v>
                      </c:pt>
                      <c:pt idx="595">
                        <c:v>0.59499999999999997</c:v>
                      </c:pt>
                      <c:pt idx="596">
                        <c:v>0.59599999999999997</c:v>
                      </c:pt>
                      <c:pt idx="597">
                        <c:v>0.59699999999999998</c:v>
                      </c:pt>
                      <c:pt idx="598">
                        <c:v>0.59799999999999998</c:v>
                      </c:pt>
                      <c:pt idx="599">
                        <c:v>0.59899999999999998</c:v>
                      </c:pt>
                      <c:pt idx="600">
                        <c:v>0.6</c:v>
                      </c:pt>
                      <c:pt idx="601">
                        <c:v>0.60099999999999998</c:v>
                      </c:pt>
                      <c:pt idx="602">
                        <c:v>0.60199999999999998</c:v>
                      </c:pt>
                      <c:pt idx="603">
                        <c:v>0.60299999999999998</c:v>
                      </c:pt>
                      <c:pt idx="604">
                        <c:v>0.60399999999999998</c:v>
                      </c:pt>
                      <c:pt idx="605">
                        <c:v>0.60499999999999998</c:v>
                      </c:pt>
                      <c:pt idx="606">
                        <c:v>0.60599999999999998</c:v>
                      </c:pt>
                      <c:pt idx="607">
                        <c:v>0.60699999999999998</c:v>
                      </c:pt>
                      <c:pt idx="608">
                        <c:v>0.60799999999999998</c:v>
                      </c:pt>
                      <c:pt idx="609">
                        <c:v>0.60899999999999999</c:v>
                      </c:pt>
                      <c:pt idx="610">
                        <c:v>0.61</c:v>
                      </c:pt>
                      <c:pt idx="611">
                        <c:v>0.61099999999999999</c:v>
                      </c:pt>
                      <c:pt idx="612">
                        <c:v>0.61199999999999999</c:v>
                      </c:pt>
                      <c:pt idx="613">
                        <c:v>0.61299999999999999</c:v>
                      </c:pt>
                      <c:pt idx="614">
                        <c:v>0.61399999999999999</c:v>
                      </c:pt>
                      <c:pt idx="615">
                        <c:v>0.61499999999999999</c:v>
                      </c:pt>
                      <c:pt idx="616">
                        <c:v>0.61599999999999999</c:v>
                      </c:pt>
                      <c:pt idx="617">
                        <c:v>0.61699999999999999</c:v>
                      </c:pt>
                      <c:pt idx="618">
                        <c:v>0.61799999999999999</c:v>
                      </c:pt>
                      <c:pt idx="619">
                        <c:v>0.61899999999999999</c:v>
                      </c:pt>
                      <c:pt idx="620">
                        <c:v>0.62</c:v>
                      </c:pt>
                      <c:pt idx="621">
                        <c:v>0.621</c:v>
                      </c:pt>
                      <c:pt idx="622">
                        <c:v>0.622</c:v>
                      </c:pt>
                      <c:pt idx="623">
                        <c:v>0.623</c:v>
                      </c:pt>
                      <c:pt idx="624">
                        <c:v>0.624</c:v>
                      </c:pt>
                      <c:pt idx="625">
                        <c:v>0.625</c:v>
                      </c:pt>
                      <c:pt idx="626">
                        <c:v>0.626</c:v>
                      </c:pt>
                      <c:pt idx="627">
                        <c:v>0.627</c:v>
                      </c:pt>
                      <c:pt idx="628">
                        <c:v>0.628</c:v>
                      </c:pt>
                      <c:pt idx="629">
                        <c:v>0.629</c:v>
                      </c:pt>
                      <c:pt idx="630">
                        <c:v>0.63</c:v>
                      </c:pt>
                      <c:pt idx="631">
                        <c:v>0.63100000000000001</c:v>
                      </c:pt>
                      <c:pt idx="632">
                        <c:v>0.63200000000000001</c:v>
                      </c:pt>
                      <c:pt idx="633">
                        <c:v>0.63300000000000001</c:v>
                      </c:pt>
                      <c:pt idx="634">
                        <c:v>0.63400000000000001</c:v>
                      </c:pt>
                      <c:pt idx="635">
                        <c:v>0.63500000000000001</c:v>
                      </c:pt>
                      <c:pt idx="636">
                        <c:v>0.63600000000000001</c:v>
                      </c:pt>
                      <c:pt idx="637">
                        <c:v>0.63700000000000001</c:v>
                      </c:pt>
                      <c:pt idx="638">
                        <c:v>0.63800000000000001</c:v>
                      </c:pt>
                      <c:pt idx="639">
                        <c:v>0.63900000000000001</c:v>
                      </c:pt>
                      <c:pt idx="640">
                        <c:v>0.64</c:v>
                      </c:pt>
                      <c:pt idx="641">
                        <c:v>0.64100000000000001</c:v>
                      </c:pt>
                      <c:pt idx="642">
                        <c:v>0.64200000000000002</c:v>
                      </c:pt>
                      <c:pt idx="643">
                        <c:v>0.64300000000000002</c:v>
                      </c:pt>
                      <c:pt idx="644">
                        <c:v>0.64400000000000002</c:v>
                      </c:pt>
                      <c:pt idx="645">
                        <c:v>0.64500000000000002</c:v>
                      </c:pt>
                      <c:pt idx="646">
                        <c:v>0.64600000000000002</c:v>
                      </c:pt>
                      <c:pt idx="647">
                        <c:v>0.64700000000000002</c:v>
                      </c:pt>
                      <c:pt idx="648">
                        <c:v>0.64800000000000002</c:v>
                      </c:pt>
                      <c:pt idx="649">
                        <c:v>0.64900000000000002</c:v>
                      </c:pt>
                      <c:pt idx="650">
                        <c:v>0.65</c:v>
                      </c:pt>
                      <c:pt idx="651">
                        <c:v>0.65100000000000002</c:v>
                      </c:pt>
                      <c:pt idx="652">
                        <c:v>0.65200000000000002</c:v>
                      </c:pt>
                      <c:pt idx="653">
                        <c:v>0.65300000000000002</c:v>
                      </c:pt>
                      <c:pt idx="654">
                        <c:v>0.65400000000000003</c:v>
                      </c:pt>
                      <c:pt idx="655">
                        <c:v>0.65500000000000003</c:v>
                      </c:pt>
                      <c:pt idx="656">
                        <c:v>0.65600000000000003</c:v>
                      </c:pt>
                      <c:pt idx="657">
                        <c:v>0.65700000000000003</c:v>
                      </c:pt>
                      <c:pt idx="658">
                        <c:v>0.65800000000000003</c:v>
                      </c:pt>
                      <c:pt idx="659">
                        <c:v>0.65900000000000003</c:v>
                      </c:pt>
                      <c:pt idx="660">
                        <c:v>0.66</c:v>
                      </c:pt>
                      <c:pt idx="661">
                        <c:v>0.66100000000000003</c:v>
                      </c:pt>
                      <c:pt idx="662">
                        <c:v>0.66200000000000003</c:v>
                      </c:pt>
                      <c:pt idx="663">
                        <c:v>0.66300000000000003</c:v>
                      </c:pt>
                      <c:pt idx="664">
                        <c:v>0.66400000000000003</c:v>
                      </c:pt>
                      <c:pt idx="665">
                        <c:v>0.66500000000000004</c:v>
                      </c:pt>
                      <c:pt idx="666">
                        <c:v>0.66600000000000004</c:v>
                      </c:pt>
                      <c:pt idx="667">
                        <c:v>0.66700000000000004</c:v>
                      </c:pt>
                      <c:pt idx="668">
                        <c:v>0.66800000000000004</c:v>
                      </c:pt>
                      <c:pt idx="669">
                        <c:v>0.66900000000000004</c:v>
                      </c:pt>
                      <c:pt idx="670">
                        <c:v>0.67</c:v>
                      </c:pt>
                      <c:pt idx="671">
                        <c:v>0.67100000000000004</c:v>
                      </c:pt>
                      <c:pt idx="672">
                        <c:v>0.67200000000000004</c:v>
                      </c:pt>
                      <c:pt idx="673">
                        <c:v>0.67300000000000004</c:v>
                      </c:pt>
                      <c:pt idx="674">
                        <c:v>0.67400000000000004</c:v>
                      </c:pt>
                      <c:pt idx="675">
                        <c:v>0.67500000000000004</c:v>
                      </c:pt>
                      <c:pt idx="676">
                        <c:v>0.67600000000000005</c:v>
                      </c:pt>
                      <c:pt idx="677">
                        <c:v>0.67700000000000005</c:v>
                      </c:pt>
                      <c:pt idx="678">
                        <c:v>0.67800000000000005</c:v>
                      </c:pt>
                      <c:pt idx="679">
                        <c:v>0.67900000000000005</c:v>
                      </c:pt>
                      <c:pt idx="680">
                        <c:v>0.68</c:v>
                      </c:pt>
                      <c:pt idx="681">
                        <c:v>0.68100000000000005</c:v>
                      </c:pt>
                      <c:pt idx="682">
                        <c:v>0.68200000000000005</c:v>
                      </c:pt>
                      <c:pt idx="683">
                        <c:v>0.68300000000000005</c:v>
                      </c:pt>
                      <c:pt idx="684">
                        <c:v>0.68400000000000005</c:v>
                      </c:pt>
                      <c:pt idx="685">
                        <c:v>0.68500000000000005</c:v>
                      </c:pt>
                      <c:pt idx="686">
                        <c:v>0.68600000000000005</c:v>
                      </c:pt>
                      <c:pt idx="687">
                        <c:v>0.68700000000000006</c:v>
                      </c:pt>
                      <c:pt idx="688">
                        <c:v>0.68799999999999994</c:v>
                      </c:pt>
                      <c:pt idx="689">
                        <c:v>0.68899999999999995</c:v>
                      </c:pt>
                      <c:pt idx="690">
                        <c:v>0.69</c:v>
                      </c:pt>
                      <c:pt idx="691">
                        <c:v>0.69099999999999995</c:v>
                      </c:pt>
                      <c:pt idx="692">
                        <c:v>0.69199999999999995</c:v>
                      </c:pt>
                      <c:pt idx="693">
                        <c:v>0.69299999999999995</c:v>
                      </c:pt>
                      <c:pt idx="694">
                        <c:v>0.69399999999999995</c:v>
                      </c:pt>
                      <c:pt idx="695">
                        <c:v>0.69499999999999995</c:v>
                      </c:pt>
                      <c:pt idx="696">
                        <c:v>0.69599999999999995</c:v>
                      </c:pt>
                      <c:pt idx="697">
                        <c:v>0.69699999999999995</c:v>
                      </c:pt>
                      <c:pt idx="698">
                        <c:v>0.69799999999999995</c:v>
                      </c:pt>
                      <c:pt idx="699">
                        <c:v>0.69899999999999995</c:v>
                      </c:pt>
                      <c:pt idx="700">
                        <c:v>0.7</c:v>
                      </c:pt>
                      <c:pt idx="701">
                        <c:v>0.70099999999999996</c:v>
                      </c:pt>
                      <c:pt idx="702">
                        <c:v>0.70199999999999996</c:v>
                      </c:pt>
                      <c:pt idx="703">
                        <c:v>0.70299999999999996</c:v>
                      </c:pt>
                      <c:pt idx="704">
                        <c:v>0.70399999999999996</c:v>
                      </c:pt>
                      <c:pt idx="705">
                        <c:v>0.70499999999999996</c:v>
                      </c:pt>
                      <c:pt idx="706">
                        <c:v>0.70599999999999996</c:v>
                      </c:pt>
                      <c:pt idx="707">
                        <c:v>0.70699999999999996</c:v>
                      </c:pt>
                      <c:pt idx="708">
                        <c:v>0.70799999999999996</c:v>
                      </c:pt>
                      <c:pt idx="709">
                        <c:v>0.70899999999999996</c:v>
                      </c:pt>
                      <c:pt idx="710">
                        <c:v>0.71</c:v>
                      </c:pt>
                      <c:pt idx="711">
                        <c:v>0.71099999999999997</c:v>
                      </c:pt>
                      <c:pt idx="712">
                        <c:v>0.71199999999999997</c:v>
                      </c:pt>
                      <c:pt idx="713">
                        <c:v>0.71299999999999997</c:v>
                      </c:pt>
                      <c:pt idx="714">
                        <c:v>0.71399999999999997</c:v>
                      </c:pt>
                      <c:pt idx="715">
                        <c:v>0.71499999999999997</c:v>
                      </c:pt>
                      <c:pt idx="716">
                        <c:v>0.71599999999999997</c:v>
                      </c:pt>
                      <c:pt idx="717">
                        <c:v>0.71699999999999997</c:v>
                      </c:pt>
                      <c:pt idx="718">
                        <c:v>0.71799999999999997</c:v>
                      </c:pt>
                      <c:pt idx="719">
                        <c:v>0.71899999999999997</c:v>
                      </c:pt>
                      <c:pt idx="720">
                        <c:v>0.72</c:v>
                      </c:pt>
                      <c:pt idx="721">
                        <c:v>0.72099999999999997</c:v>
                      </c:pt>
                      <c:pt idx="722">
                        <c:v>0.72199999999999998</c:v>
                      </c:pt>
                      <c:pt idx="723">
                        <c:v>0.72299999999999998</c:v>
                      </c:pt>
                      <c:pt idx="724">
                        <c:v>0.72399999999999998</c:v>
                      </c:pt>
                      <c:pt idx="725">
                        <c:v>0.72499999999999998</c:v>
                      </c:pt>
                      <c:pt idx="726">
                        <c:v>0.72599999999999998</c:v>
                      </c:pt>
                      <c:pt idx="727">
                        <c:v>0.72699999999999998</c:v>
                      </c:pt>
                      <c:pt idx="728">
                        <c:v>0.72799999999999998</c:v>
                      </c:pt>
                      <c:pt idx="729">
                        <c:v>0.72899999999999998</c:v>
                      </c:pt>
                      <c:pt idx="730">
                        <c:v>0.73</c:v>
                      </c:pt>
                      <c:pt idx="731">
                        <c:v>0.73099999999999998</c:v>
                      </c:pt>
                      <c:pt idx="732">
                        <c:v>0.73199999999999998</c:v>
                      </c:pt>
                      <c:pt idx="733">
                        <c:v>0.73299999999999998</c:v>
                      </c:pt>
                      <c:pt idx="734">
                        <c:v>0.73399999999999999</c:v>
                      </c:pt>
                      <c:pt idx="735">
                        <c:v>0.73499999999999999</c:v>
                      </c:pt>
                      <c:pt idx="736">
                        <c:v>0.73599999999999999</c:v>
                      </c:pt>
                      <c:pt idx="737">
                        <c:v>0.73699999999999999</c:v>
                      </c:pt>
                      <c:pt idx="738">
                        <c:v>0.73799999999999999</c:v>
                      </c:pt>
                      <c:pt idx="739">
                        <c:v>0.73899999999999999</c:v>
                      </c:pt>
                      <c:pt idx="740">
                        <c:v>0.74</c:v>
                      </c:pt>
                      <c:pt idx="741">
                        <c:v>0.74099999999999999</c:v>
                      </c:pt>
                      <c:pt idx="742">
                        <c:v>0.74199999999999999</c:v>
                      </c:pt>
                      <c:pt idx="743">
                        <c:v>0.74299999999999999</c:v>
                      </c:pt>
                      <c:pt idx="744">
                        <c:v>0.74399999999999999</c:v>
                      </c:pt>
                      <c:pt idx="745">
                        <c:v>0.745</c:v>
                      </c:pt>
                      <c:pt idx="746">
                        <c:v>0.746</c:v>
                      </c:pt>
                      <c:pt idx="747">
                        <c:v>0.747</c:v>
                      </c:pt>
                      <c:pt idx="748">
                        <c:v>0.748</c:v>
                      </c:pt>
                      <c:pt idx="749">
                        <c:v>0.749</c:v>
                      </c:pt>
                      <c:pt idx="750">
                        <c:v>0.75</c:v>
                      </c:pt>
                      <c:pt idx="751">
                        <c:v>0.751</c:v>
                      </c:pt>
                      <c:pt idx="752">
                        <c:v>0.752</c:v>
                      </c:pt>
                      <c:pt idx="753">
                        <c:v>0.753</c:v>
                      </c:pt>
                      <c:pt idx="754">
                        <c:v>0.754</c:v>
                      </c:pt>
                      <c:pt idx="755">
                        <c:v>0.755</c:v>
                      </c:pt>
                      <c:pt idx="756">
                        <c:v>0.75600000000000001</c:v>
                      </c:pt>
                      <c:pt idx="757">
                        <c:v>0.75700000000000001</c:v>
                      </c:pt>
                      <c:pt idx="758">
                        <c:v>0.75800000000000001</c:v>
                      </c:pt>
                      <c:pt idx="759">
                        <c:v>0.75900000000000001</c:v>
                      </c:pt>
                      <c:pt idx="760">
                        <c:v>0.76</c:v>
                      </c:pt>
                      <c:pt idx="761">
                        <c:v>0.76100000000000001</c:v>
                      </c:pt>
                      <c:pt idx="762">
                        <c:v>0.76200000000000001</c:v>
                      </c:pt>
                      <c:pt idx="763">
                        <c:v>0.76300000000000001</c:v>
                      </c:pt>
                      <c:pt idx="764">
                        <c:v>0.76400000000000001</c:v>
                      </c:pt>
                      <c:pt idx="765">
                        <c:v>0.76500000000000001</c:v>
                      </c:pt>
                      <c:pt idx="766">
                        <c:v>0.76600000000000001</c:v>
                      </c:pt>
                      <c:pt idx="767">
                        <c:v>0.76700000000000002</c:v>
                      </c:pt>
                      <c:pt idx="768">
                        <c:v>0.76800000000000002</c:v>
                      </c:pt>
                      <c:pt idx="769">
                        <c:v>0.76900000000000002</c:v>
                      </c:pt>
                      <c:pt idx="770">
                        <c:v>0.77</c:v>
                      </c:pt>
                      <c:pt idx="771">
                        <c:v>0.77100000000000002</c:v>
                      </c:pt>
                      <c:pt idx="772">
                        <c:v>0.77200000000000002</c:v>
                      </c:pt>
                      <c:pt idx="773">
                        <c:v>0.77300000000000002</c:v>
                      </c:pt>
                      <c:pt idx="774">
                        <c:v>0.77400000000000002</c:v>
                      </c:pt>
                      <c:pt idx="775">
                        <c:v>0.77500000000000002</c:v>
                      </c:pt>
                      <c:pt idx="776">
                        <c:v>0.77600000000000002</c:v>
                      </c:pt>
                      <c:pt idx="777">
                        <c:v>0.77700000000000002</c:v>
                      </c:pt>
                      <c:pt idx="778">
                        <c:v>0.77800000000000002</c:v>
                      </c:pt>
                      <c:pt idx="779">
                        <c:v>0.77900000000000003</c:v>
                      </c:pt>
                      <c:pt idx="780">
                        <c:v>0.78</c:v>
                      </c:pt>
                      <c:pt idx="781">
                        <c:v>0.78100000000000003</c:v>
                      </c:pt>
                      <c:pt idx="782">
                        <c:v>0.78200000000000003</c:v>
                      </c:pt>
                      <c:pt idx="783">
                        <c:v>0.78300000000000003</c:v>
                      </c:pt>
                      <c:pt idx="784">
                        <c:v>0.78400000000000003</c:v>
                      </c:pt>
                      <c:pt idx="785">
                        <c:v>0.78500000000000003</c:v>
                      </c:pt>
                      <c:pt idx="786">
                        <c:v>0.78600000000000003</c:v>
                      </c:pt>
                      <c:pt idx="787">
                        <c:v>0.78700000000000003</c:v>
                      </c:pt>
                      <c:pt idx="788">
                        <c:v>0.78800000000000003</c:v>
                      </c:pt>
                      <c:pt idx="789">
                        <c:v>0.78900000000000003</c:v>
                      </c:pt>
                      <c:pt idx="790">
                        <c:v>0.79</c:v>
                      </c:pt>
                      <c:pt idx="791">
                        <c:v>0.79100000000000004</c:v>
                      </c:pt>
                      <c:pt idx="792">
                        <c:v>0.79200000000000004</c:v>
                      </c:pt>
                      <c:pt idx="793">
                        <c:v>0.79300000000000004</c:v>
                      </c:pt>
                      <c:pt idx="794">
                        <c:v>0.79400000000000004</c:v>
                      </c:pt>
                      <c:pt idx="795">
                        <c:v>0.79500000000000004</c:v>
                      </c:pt>
                      <c:pt idx="796">
                        <c:v>0.79600000000000004</c:v>
                      </c:pt>
                      <c:pt idx="797">
                        <c:v>0.79700000000000004</c:v>
                      </c:pt>
                      <c:pt idx="798">
                        <c:v>0.79800000000000004</c:v>
                      </c:pt>
                      <c:pt idx="799">
                        <c:v>0.79900000000000004</c:v>
                      </c:pt>
                      <c:pt idx="800">
                        <c:v>0.8</c:v>
                      </c:pt>
                      <c:pt idx="801">
                        <c:v>0.80100000000000005</c:v>
                      </c:pt>
                      <c:pt idx="802">
                        <c:v>0.80200000000000005</c:v>
                      </c:pt>
                      <c:pt idx="803">
                        <c:v>0.80300000000000005</c:v>
                      </c:pt>
                      <c:pt idx="804">
                        <c:v>0.80400000000000005</c:v>
                      </c:pt>
                      <c:pt idx="805">
                        <c:v>0.80500000000000005</c:v>
                      </c:pt>
                      <c:pt idx="806">
                        <c:v>0.80600000000000005</c:v>
                      </c:pt>
                      <c:pt idx="807">
                        <c:v>0.80700000000000005</c:v>
                      </c:pt>
                      <c:pt idx="808">
                        <c:v>0.80800000000000005</c:v>
                      </c:pt>
                      <c:pt idx="809">
                        <c:v>0.80900000000000005</c:v>
                      </c:pt>
                      <c:pt idx="810">
                        <c:v>0.81</c:v>
                      </c:pt>
                      <c:pt idx="811">
                        <c:v>0.81100000000000005</c:v>
                      </c:pt>
                      <c:pt idx="812">
                        <c:v>0.81200000000000006</c:v>
                      </c:pt>
                      <c:pt idx="813">
                        <c:v>0.81299999999999994</c:v>
                      </c:pt>
                      <c:pt idx="814">
                        <c:v>0.81399999999999995</c:v>
                      </c:pt>
                      <c:pt idx="815">
                        <c:v>0.81499999999999995</c:v>
                      </c:pt>
                      <c:pt idx="816">
                        <c:v>0.81599999999999995</c:v>
                      </c:pt>
                      <c:pt idx="817">
                        <c:v>0.81699999999999995</c:v>
                      </c:pt>
                      <c:pt idx="818">
                        <c:v>0.81799999999999995</c:v>
                      </c:pt>
                      <c:pt idx="819">
                        <c:v>0.81899999999999995</c:v>
                      </c:pt>
                      <c:pt idx="820">
                        <c:v>0.82</c:v>
                      </c:pt>
                      <c:pt idx="821">
                        <c:v>0.82099999999999995</c:v>
                      </c:pt>
                      <c:pt idx="822">
                        <c:v>0.82199999999999995</c:v>
                      </c:pt>
                      <c:pt idx="823">
                        <c:v>0.82299999999999995</c:v>
                      </c:pt>
                      <c:pt idx="824">
                        <c:v>0.82399999999999995</c:v>
                      </c:pt>
                      <c:pt idx="825">
                        <c:v>0.82499999999999996</c:v>
                      </c:pt>
                      <c:pt idx="826">
                        <c:v>0.82599999999999996</c:v>
                      </c:pt>
                      <c:pt idx="827">
                        <c:v>0.82699999999999996</c:v>
                      </c:pt>
                      <c:pt idx="828">
                        <c:v>0.82799999999999996</c:v>
                      </c:pt>
                      <c:pt idx="829">
                        <c:v>0.82899999999999996</c:v>
                      </c:pt>
                      <c:pt idx="830">
                        <c:v>0.83</c:v>
                      </c:pt>
                      <c:pt idx="831">
                        <c:v>0.83099999999999996</c:v>
                      </c:pt>
                      <c:pt idx="832">
                        <c:v>0.83199999999999996</c:v>
                      </c:pt>
                      <c:pt idx="833">
                        <c:v>0.83299999999999996</c:v>
                      </c:pt>
                      <c:pt idx="834">
                        <c:v>0.83399999999999996</c:v>
                      </c:pt>
                      <c:pt idx="835">
                        <c:v>0.83499999999999996</c:v>
                      </c:pt>
                      <c:pt idx="836">
                        <c:v>0.83599999999999997</c:v>
                      </c:pt>
                      <c:pt idx="837">
                        <c:v>0.83699999999999997</c:v>
                      </c:pt>
                      <c:pt idx="838">
                        <c:v>0.83799999999999997</c:v>
                      </c:pt>
                      <c:pt idx="839">
                        <c:v>0.83899999999999997</c:v>
                      </c:pt>
                      <c:pt idx="840">
                        <c:v>0.84</c:v>
                      </c:pt>
                      <c:pt idx="841">
                        <c:v>0.84099999999999997</c:v>
                      </c:pt>
                      <c:pt idx="842">
                        <c:v>0.84199999999999997</c:v>
                      </c:pt>
                      <c:pt idx="843">
                        <c:v>0.84299999999999997</c:v>
                      </c:pt>
                      <c:pt idx="844">
                        <c:v>0.84399999999999997</c:v>
                      </c:pt>
                      <c:pt idx="845">
                        <c:v>0.84499999999999997</c:v>
                      </c:pt>
                      <c:pt idx="846">
                        <c:v>0.84599999999999997</c:v>
                      </c:pt>
                      <c:pt idx="847">
                        <c:v>0.84699999999999998</c:v>
                      </c:pt>
                      <c:pt idx="848">
                        <c:v>0.84799999999999998</c:v>
                      </c:pt>
                      <c:pt idx="849">
                        <c:v>0.84899999999999998</c:v>
                      </c:pt>
                      <c:pt idx="850">
                        <c:v>0.85</c:v>
                      </c:pt>
                      <c:pt idx="851">
                        <c:v>0.85099999999999998</c:v>
                      </c:pt>
                      <c:pt idx="852">
                        <c:v>0.85199999999999998</c:v>
                      </c:pt>
                      <c:pt idx="853">
                        <c:v>0.85299999999999998</c:v>
                      </c:pt>
                      <c:pt idx="854">
                        <c:v>0.85399999999999998</c:v>
                      </c:pt>
                      <c:pt idx="855">
                        <c:v>0.85499999999999998</c:v>
                      </c:pt>
                      <c:pt idx="856">
                        <c:v>0.85599999999999998</c:v>
                      </c:pt>
                      <c:pt idx="857">
                        <c:v>0.85699999999999998</c:v>
                      </c:pt>
                      <c:pt idx="858">
                        <c:v>0.85799999999999998</c:v>
                      </c:pt>
                      <c:pt idx="859">
                        <c:v>0.85899999999999999</c:v>
                      </c:pt>
                      <c:pt idx="860">
                        <c:v>0.86</c:v>
                      </c:pt>
                      <c:pt idx="861">
                        <c:v>0.86099999999999999</c:v>
                      </c:pt>
                      <c:pt idx="862">
                        <c:v>0.86199999999999999</c:v>
                      </c:pt>
                      <c:pt idx="863">
                        <c:v>0.86299999999999999</c:v>
                      </c:pt>
                      <c:pt idx="864">
                        <c:v>0.86399999999999999</c:v>
                      </c:pt>
                      <c:pt idx="865">
                        <c:v>0.86499999999999999</c:v>
                      </c:pt>
                      <c:pt idx="866">
                        <c:v>0.86599999999999999</c:v>
                      </c:pt>
                      <c:pt idx="867">
                        <c:v>0.86699999999999999</c:v>
                      </c:pt>
                      <c:pt idx="868">
                        <c:v>0.86799999999999999</c:v>
                      </c:pt>
                      <c:pt idx="869">
                        <c:v>0.86899999999999999</c:v>
                      </c:pt>
                      <c:pt idx="870">
                        <c:v>0.87</c:v>
                      </c:pt>
                      <c:pt idx="871">
                        <c:v>0.871</c:v>
                      </c:pt>
                      <c:pt idx="872">
                        <c:v>0.872</c:v>
                      </c:pt>
                      <c:pt idx="873">
                        <c:v>0.873</c:v>
                      </c:pt>
                      <c:pt idx="874">
                        <c:v>0.874</c:v>
                      </c:pt>
                      <c:pt idx="875">
                        <c:v>0.875</c:v>
                      </c:pt>
                      <c:pt idx="876">
                        <c:v>0.876</c:v>
                      </c:pt>
                      <c:pt idx="877">
                        <c:v>0.877</c:v>
                      </c:pt>
                      <c:pt idx="878">
                        <c:v>0.878</c:v>
                      </c:pt>
                      <c:pt idx="879">
                        <c:v>0.879</c:v>
                      </c:pt>
                      <c:pt idx="880">
                        <c:v>0.88</c:v>
                      </c:pt>
                      <c:pt idx="881">
                        <c:v>0.88100000000000001</c:v>
                      </c:pt>
                      <c:pt idx="882">
                        <c:v>0.88200000000000001</c:v>
                      </c:pt>
                      <c:pt idx="883">
                        <c:v>0.88300000000000001</c:v>
                      </c:pt>
                      <c:pt idx="884">
                        <c:v>0.88400000000000001</c:v>
                      </c:pt>
                      <c:pt idx="885">
                        <c:v>0.88500000000000001</c:v>
                      </c:pt>
                      <c:pt idx="886">
                        <c:v>0.88600000000000001</c:v>
                      </c:pt>
                      <c:pt idx="887">
                        <c:v>0.88700000000000001</c:v>
                      </c:pt>
                      <c:pt idx="888">
                        <c:v>0.88800000000000001</c:v>
                      </c:pt>
                      <c:pt idx="889">
                        <c:v>0.88900000000000001</c:v>
                      </c:pt>
                      <c:pt idx="890">
                        <c:v>0.89</c:v>
                      </c:pt>
                      <c:pt idx="891">
                        <c:v>0.89100000000000001</c:v>
                      </c:pt>
                      <c:pt idx="892">
                        <c:v>0.89200000000000002</c:v>
                      </c:pt>
                      <c:pt idx="893">
                        <c:v>0.89300000000000002</c:v>
                      </c:pt>
                      <c:pt idx="894">
                        <c:v>0.89400000000000002</c:v>
                      </c:pt>
                      <c:pt idx="895">
                        <c:v>0.89500000000000002</c:v>
                      </c:pt>
                      <c:pt idx="896">
                        <c:v>0.89600000000000002</c:v>
                      </c:pt>
                      <c:pt idx="897">
                        <c:v>0.89700000000000002</c:v>
                      </c:pt>
                      <c:pt idx="898">
                        <c:v>0.89800000000000002</c:v>
                      </c:pt>
                      <c:pt idx="899">
                        <c:v>0.89900000000000002</c:v>
                      </c:pt>
                      <c:pt idx="900">
                        <c:v>0.9</c:v>
                      </c:pt>
                      <c:pt idx="901">
                        <c:v>0.90100000000000002</c:v>
                      </c:pt>
                      <c:pt idx="902">
                        <c:v>0.90200000000000002</c:v>
                      </c:pt>
                      <c:pt idx="903">
                        <c:v>0.90300000000000002</c:v>
                      </c:pt>
                      <c:pt idx="904">
                        <c:v>0.90400000000000003</c:v>
                      </c:pt>
                      <c:pt idx="905">
                        <c:v>0.90500000000000003</c:v>
                      </c:pt>
                      <c:pt idx="906">
                        <c:v>0.90600000000000003</c:v>
                      </c:pt>
                      <c:pt idx="907">
                        <c:v>0.90700000000000003</c:v>
                      </c:pt>
                      <c:pt idx="908">
                        <c:v>0.90800000000000003</c:v>
                      </c:pt>
                      <c:pt idx="909">
                        <c:v>0.90900000000000003</c:v>
                      </c:pt>
                      <c:pt idx="910">
                        <c:v>0.91</c:v>
                      </c:pt>
                      <c:pt idx="911">
                        <c:v>0.91100000000000003</c:v>
                      </c:pt>
                      <c:pt idx="912">
                        <c:v>0.91200000000000003</c:v>
                      </c:pt>
                      <c:pt idx="913">
                        <c:v>0.91300000000000003</c:v>
                      </c:pt>
                      <c:pt idx="914">
                        <c:v>0.91400000000000003</c:v>
                      </c:pt>
                      <c:pt idx="915">
                        <c:v>0.91500000000000004</c:v>
                      </c:pt>
                      <c:pt idx="916">
                        <c:v>0.91600000000000004</c:v>
                      </c:pt>
                      <c:pt idx="917">
                        <c:v>0.91700000000000004</c:v>
                      </c:pt>
                      <c:pt idx="918">
                        <c:v>0.91800000000000004</c:v>
                      </c:pt>
                      <c:pt idx="919">
                        <c:v>0.91900000000000004</c:v>
                      </c:pt>
                      <c:pt idx="920">
                        <c:v>0.92</c:v>
                      </c:pt>
                      <c:pt idx="921">
                        <c:v>0.92100000000000004</c:v>
                      </c:pt>
                      <c:pt idx="922">
                        <c:v>0.92200000000000004</c:v>
                      </c:pt>
                      <c:pt idx="923">
                        <c:v>0.92300000000000004</c:v>
                      </c:pt>
                      <c:pt idx="924">
                        <c:v>0.92400000000000004</c:v>
                      </c:pt>
                      <c:pt idx="925">
                        <c:v>0.92500000000000004</c:v>
                      </c:pt>
                      <c:pt idx="926">
                        <c:v>0.92600000000000005</c:v>
                      </c:pt>
                      <c:pt idx="927">
                        <c:v>0.92700000000000005</c:v>
                      </c:pt>
                      <c:pt idx="928">
                        <c:v>0.92800000000000005</c:v>
                      </c:pt>
                      <c:pt idx="929">
                        <c:v>0.92900000000000005</c:v>
                      </c:pt>
                      <c:pt idx="930">
                        <c:v>0.93</c:v>
                      </c:pt>
                      <c:pt idx="931">
                        <c:v>0.93100000000000005</c:v>
                      </c:pt>
                      <c:pt idx="932">
                        <c:v>0.93200000000000005</c:v>
                      </c:pt>
                      <c:pt idx="933">
                        <c:v>0.93300000000000005</c:v>
                      </c:pt>
                      <c:pt idx="934">
                        <c:v>0.93400000000000005</c:v>
                      </c:pt>
                      <c:pt idx="935">
                        <c:v>0.93500000000000005</c:v>
                      </c:pt>
                      <c:pt idx="936">
                        <c:v>0.93600000000000005</c:v>
                      </c:pt>
                      <c:pt idx="937">
                        <c:v>0.93700000000000006</c:v>
                      </c:pt>
                      <c:pt idx="938">
                        <c:v>0.93799999999999994</c:v>
                      </c:pt>
                      <c:pt idx="939">
                        <c:v>0.93899999999999995</c:v>
                      </c:pt>
                      <c:pt idx="940">
                        <c:v>0.94</c:v>
                      </c:pt>
                      <c:pt idx="941">
                        <c:v>0.94099999999999995</c:v>
                      </c:pt>
                      <c:pt idx="942">
                        <c:v>0.94199999999999995</c:v>
                      </c:pt>
                      <c:pt idx="943">
                        <c:v>0.94299999999999995</c:v>
                      </c:pt>
                      <c:pt idx="944">
                        <c:v>0.94399999999999995</c:v>
                      </c:pt>
                      <c:pt idx="945">
                        <c:v>0.94499999999999995</c:v>
                      </c:pt>
                      <c:pt idx="946">
                        <c:v>0.94599999999999995</c:v>
                      </c:pt>
                      <c:pt idx="947">
                        <c:v>0.94699999999999995</c:v>
                      </c:pt>
                      <c:pt idx="948">
                        <c:v>0.94799999999999995</c:v>
                      </c:pt>
                      <c:pt idx="949">
                        <c:v>0.94899999999999995</c:v>
                      </c:pt>
                      <c:pt idx="950">
                        <c:v>0.95</c:v>
                      </c:pt>
                      <c:pt idx="951">
                        <c:v>0.95099999999999996</c:v>
                      </c:pt>
                      <c:pt idx="952">
                        <c:v>0.95199999999999996</c:v>
                      </c:pt>
                      <c:pt idx="953">
                        <c:v>0.95299999999999996</c:v>
                      </c:pt>
                      <c:pt idx="954">
                        <c:v>0.95399999999999996</c:v>
                      </c:pt>
                      <c:pt idx="955">
                        <c:v>0.95499999999999996</c:v>
                      </c:pt>
                      <c:pt idx="956">
                        <c:v>0.95599999999999996</c:v>
                      </c:pt>
                      <c:pt idx="957">
                        <c:v>0.95699999999999996</c:v>
                      </c:pt>
                      <c:pt idx="958">
                        <c:v>0.95799999999999996</c:v>
                      </c:pt>
                      <c:pt idx="959">
                        <c:v>0.95899999999999996</c:v>
                      </c:pt>
                      <c:pt idx="960">
                        <c:v>0.96</c:v>
                      </c:pt>
                      <c:pt idx="961">
                        <c:v>0.96099999999999997</c:v>
                      </c:pt>
                      <c:pt idx="962">
                        <c:v>0.96199999999999997</c:v>
                      </c:pt>
                      <c:pt idx="963">
                        <c:v>0.96299999999999997</c:v>
                      </c:pt>
                      <c:pt idx="964">
                        <c:v>0.96399999999999997</c:v>
                      </c:pt>
                      <c:pt idx="965">
                        <c:v>0.96499999999999997</c:v>
                      </c:pt>
                      <c:pt idx="966">
                        <c:v>0.96599999999999997</c:v>
                      </c:pt>
                      <c:pt idx="967">
                        <c:v>0.96699999999999997</c:v>
                      </c:pt>
                      <c:pt idx="968">
                        <c:v>0.96799999999999997</c:v>
                      </c:pt>
                      <c:pt idx="969">
                        <c:v>0.96899999999999997</c:v>
                      </c:pt>
                      <c:pt idx="970">
                        <c:v>0.97</c:v>
                      </c:pt>
                      <c:pt idx="971">
                        <c:v>0.97099999999999997</c:v>
                      </c:pt>
                      <c:pt idx="972">
                        <c:v>0.97199999999999998</c:v>
                      </c:pt>
                      <c:pt idx="973">
                        <c:v>0.97299999999999998</c:v>
                      </c:pt>
                      <c:pt idx="974">
                        <c:v>0.97399999999999998</c:v>
                      </c:pt>
                      <c:pt idx="975">
                        <c:v>0.97499999999999998</c:v>
                      </c:pt>
                      <c:pt idx="976">
                        <c:v>0.97599999999999998</c:v>
                      </c:pt>
                      <c:pt idx="977">
                        <c:v>0.97699999999999998</c:v>
                      </c:pt>
                      <c:pt idx="978">
                        <c:v>0.97799999999999998</c:v>
                      </c:pt>
                      <c:pt idx="979">
                        <c:v>0.97899999999999998</c:v>
                      </c:pt>
                      <c:pt idx="980">
                        <c:v>0.98</c:v>
                      </c:pt>
                      <c:pt idx="981">
                        <c:v>0.98099999999999998</c:v>
                      </c:pt>
                      <c:pt idx="982">
                        <c:v>0.98199999999999998</c:v>
                      </c:pt>
                      <c:pt idx="983">
                        <c:v>0.98299999999999998</c:v>
                      </c:pt>
                      <c:pt idx="984">
                        <c:v>0.98399999999999999</c:v>
                      </c:pt>
                      <c:pt idx="985">
                        <c:v>0.98499999999999999</c:v>
                      </c:pt>
                      <c:pt idx="986">
                        <c:v>0.98599999999999999</c:v>
                      </c:pt>
                      <c:pt idx="987">
                        <c:v>0.98699999999999999</c:v>
                      </c:pt>
                      <c:pt idx="988">
                        <c:v>0.98799999999999999</c:v>
                      </c:pt>
                      <c:pt idx="989">
                        <c:v>0.98899999999999999</c:v>
                      </c:pt>
                      <c:pt idx="990">
                        <c:v>0.99</c:v>
                      </c:pt>
                      <c:pt idx="991">
                        <c:v>0.99099999999999999</c:v>
                      </c:pt>
                      <c:pt idx="992">
                        <c:v>0.99199999999999999</c:v>
                      </c:pt>
                      <c:pt idx="993">
                        <c:v>0.99299999999999999</c:v>
                      </c:pt>
                      <c:pt idx="994">
                        <c:v>0.99399999999999999</c:v>
                      </c:pt>
                      <c:pt idx="995">
                        <c:v>0.995</c:v>
                      </c:pt>
                      <c:pt idx="996">
                        <c:v>0.996</c:v>
                      </c:pt>
                      <c:pt idx="997">
                        <c:v>0.997</c:v>
                      </c:pt>
                      <c:pt idx="998">
                        <c:v>0.998</c:v>
                      </c:pt>
                      <c:pt idx="999">
                        <c:v>0.999</c:v>
                      </c:pt>
                      <c:pt idx="1000">
                        <c:v>1</c:v>
                      </c:pt>
                      <c:pt idx="1001">
                        <c:v>1.0009999999999999</c:v>
                      </c:pt>
                      <c:pt idx="1002">
                        <c:v>1.002</c:v>
                      </c:pt>
                      <c:pt idx="1003">
                        <c:v>1.0029999999999999</c:v>
                      </c:pt>
                      <c:pt idx="1004">
                        <c:v>1.004</c:v>
                      </c:pt>
                      <c:pt idx="1005">
                        <c:v>1.0049999999999999</c:v>
                      </c:pt>
                      <c:pt idx="1006">
                        <c:v>1.006</c:v>
                      </c:pt>
                      <c:pt idx="1007">
                        <c:v>1.0069999999999999</c:v>
                      </c:pt>
                      <c:pt idx="1008">
                        <c:v>1.008</c:v>
                      </c:pt>
                      <c:pt idx="1009">
                        <c:v>1.0089999999999999</c:v>
                      </c:pt>
                      <c:pt idx="1010">
                        <c:v>1.01</c:v>
                      </c:pt>
                      <c:pt idx="1011">
                        <c:v>1.0109999999999999</c:v>
                      </c:pt>
                      <c:pt idx="1012">
                        <c:v>1.012</c:v>
                      </c:pt>
                      <c:pt idx="1013">
                        <c:v>1.0129999999999999</c:v>
                      </c:pt>
                      <c:pt idx="1014">
                        <c:v>1.014</c:v>
                      </c:pt>
                      <c:pt idx="1015">
                        <c:v>1.0149999999999999</c:v>
                      </c:pt>
                      <c:pt idx="1016">
                        <c:v>1.016</c:v>
                      </c:pt>
                      <c:pt idx="1017">
                        <c:v>1.0169999999999999</c:v>
                      </c:pt>
                      <c:pt idx="1018">
                        <c:v>1.018</c:v>
                      </c:pt>
                      <c:pt idx="1019">
                        <c:v>1.0189999999999999</c:v>
                      </c:pt>
                      <c:pt idx="1020">
                        <c:v>1.02</c:v>
                      </c:pt>
                      <c:pt idx="1021">
                        <c:v>1.0209999999999999</c:v>
                      </c:pt>
                      <c:pt idx="1022">
                        <c:v>1.022</c:v>
                      </c:pt>
                      <c:pt idx="1023">
                        <c:v>1.0229999999999999</c:v>
                      </c:pt>
                      <c:pt idx="1024">
                        <c:v>1.024</c:v>
                      </c:pt>
                      <c:pt idx="1025">
                        <c:v>1.0249999999999999</c:v>
                      </c:pt>
                      <c:pt idx="1026">
                        <c:v>1.026</c:v>
                      </c:pt>
                      <c:pt idx="1027">
                        <c:v>1.0269999999999999</c:v>
                      </c:pt>
                      <c:pt idx="1028">
                        <c:v>1.028</c:v>
                      </c:pt>
                      <c:pt idx="1029">
                        <c:v>1.0289999999999999</c:v>
                      </c:pt>
                      <c:pt idx="1030">
                        <c:v>1.03</c:v>
                      </c:pt>
                      <c:pt idx="1031">
                        <c:v>1.0309999999999999</c:v>
                      </c:pt>
                      <c:pt idx="1032">
                        <c:v>1.032</c:v>
                      </c:pt>
                      <c:pt idx="1033">
                        <c:v>1.0329999999999999</c:v>
                      </c:pt>
                      <c:pt idx="1034">
                        <c:v>1.034</c:v>
                      </c:pt>
                      <c:pt idx="1035">
                        <c:v>1.0349999999999999</c:v>
                      </c:pt>
                      <c:pt idx="1036">
                        <c:v>1.036</c:v>
                      </c:pt>
                      <c:pt idx="1037">
                        <c:v>1.0369999999999999</c:v>
                      </c:pt>
                      <c:pt idx="1038">
                        <c:v>1.038</c:v>
                      </c:pt>
                      <c:pt idx="1039">
                        <c:v>1.0389999999999999</c:v>
                      </c:pt>
                      <c:pt idx="1040">
                        <c:v>1.04</c:v>
                      </c:pt>
                      <c:pt idx="1041">
                        <c:v>1.0409999999999999</c:v>
                      </c:pt>
                      <c:pt idx="1042">
                        <c:v>1.042</c:v>
                      </c:pt>
                      <c:pt idx="1043">
                        <c:v>1.0429999999999999</c:v>
                      </c:pt>
                      <c:pt idx="1044">
                        <c:v>1.044</c:v>
                      </c:pt>
                      <c:pt idx="1045">
                        <c:v>1.0449999999999999</c:v>
                      </c:pt>
                      <c:pt idx="1046">
                        <c:v>1.046</c:v>
                      </c:pt>
                      <c:pt idx="1047">
                        <c:v>1.0469999999999999</c:v>
                      </c:pt>
                      <c:pt idx="1048">
                        <c:v>1.048</c:v>
                      </c:pt>
                      <c:pt idx="1049">
                        <c:v>1.0489999999999999</c:v>
                      </c:pt>
                      <c:pt idx="1050">
                        <c:v>1.05</c:v>
                      </c:pt>
                      <c:pt idx="1051">
                        <c:v>1.0509999999999999</c:v>
                      </c:pt>
                      <c:pt idx="1052">
                        <c:v>1.052</c:v>
                      </c:pt>
                      <c:pt idx="1053">
                        <c:v>1.0529999999999999</c:v>
                      </c:pt>
                      <c:pt idx="1054">
                        <c:v>1.054</c:v>
                      </c:pt>
                      <c:pt idx="1055">
                        <c:v>1.0549999999999999</c:v>
                      </c:pt>
                      <c:pt idx="1056">
                        <c:v>1.056</c:v>
                      </c:pt>
                      <c:pt idx="1057">
                        <c:v>1.0569999999999999</c:v>
                      </c:pt>
                      <c:pt idx="1058">
                        <c:v>1.0580000000000001</c:v>
                      </c:pt>
                      <c:pt idx="1059">
                        <c:v>1.0589999999999999</c:v>
                      </c:pt>
                      <c:pt idx="1060">
                        <c:v>1.06</c:v>
                      </c:pt>
                      <c:pt idx="1061">
                        <c:v>1.0609999999999999</c:v>
                      </c:pt>
                      <c:pt idx="1062">
                        <c:v>1.0620000000000001</c:v>
                      </c:pt>
                      <c:pt idx="1063">
                        <c:v>1.0629999999999999</c:v>
                      </c:pt>
                      <c:pt idx="1064">
                        <c:v>1.0640000000000001</c:v>
                      </c:pt>
                      <c:pt idx="1065">
                        <c:v>1.0649999999999999</c:v>
                      </c:pt>
                      <c:pt idx="1066">
                        <c:v>1.0660000000000001</c:v>
                      </c:pt>
                      <c:pt idx="1067">
                        <c:v>1.0669999999999999</c:v>
                      </c:pt>
                      <c:pt idx="1068">
                        <c:v>1.0680000000000001</c:v>
                      </c:pt>
                      <c:pt idx="1069">
                        <c:v>1.069</c:v>
                      </c:pt>
                      <c:pt idx="1070">
                        <c:v>1.07</c:v>
                      </c:pt>
                      <c:pt idx="1071">
                        <c:v>1.071</c:v>
                      </c:pt>
                      <c:pt idx="1072">
                        <c:v>1.0720000000000001</c:v>
                      </c:pt>
                      <c:pt idx="1073">
                        <c:v>1.073</c:v>
                      </c:pt>
                      <c:pt idx="1074">
                        <c:v>1.0740000000000001</c:v>
                      </c:pt>
                      <c:pt idx="1075">
                        <c:v>1.075</c:v>
                      </c:pt>
                      <c:pt idx="1076">
                        <c:v>1.0760000000000001</c:v>
                      </c:pt>
                      <c:pt idx="1077">
                        <c:v>1.077</c:v>
                      </c:pt>
                      <c:pt idx="1078">
                        <c:v>1.0780000000000001</c:v>
                      </c:pt>
                      <c:pt idx="1079">
                        <c:v>1.079</c:v>
                      </c:pt>
                      <c:pt idx="1080">
                        <c:v>1.08</c:v>
                      </c:pt>
                      <c:pt idx="1081">
                        <c:v>1.081</c:v>
                      </c:pt>
                      <c:pt idx="1082">
                        <c:v>1.0820000000000001</c:v>
                      </c:pt>
                      <c:pt idx="1083">
                        <c:v>1.083</c:v>
                      </c:pt>
                      <c:pt idx="1084">
                        <c:v>1.0840000000000001</c:v>
                      </c:pt>
                      <c:pt idx="1085">
                        <c:v>1.085</c:v>
                      </c:pt>
                      <c:pt idx="1086">
                        <c:v>1.0860000000000001</c:v>
                      </c:pt>
                      <c:pt idx="1087">
                        <c:v>1.087</c:v>
                      </c:pt>
                      <c:pt idx="1088">
                        <c:v>1.0880000000000001</c:v>
                      </c:pt>
                      <c:pt idx="1089">
                        <c:v>1.089</c:v>
                      </c:pt>
                      <c:pt idx="1090">
                        <c:v>1.0900000000000001</c:v>
                      </c:pt>
                      <c:pt idx="1091">
                        <c:v>1.091</c:v>
                      </c:pt>
                      <c:pt idx="1092">
                        <c:v>1.0920000000000001</c:v>
                      </c:pt>
                      <c:pt idx="1093">
                        <c:v>1.093</c:v>
                      </c:pt>
                      <c:pt idx="1094">
                        <c:v>1.0940000000000001</c:v>
                      </c:pt>
                      <c:pt idx="1095">
                        <c:v>1.095</c:v>
                      </c:pt>
                      <c:pt idx="1096">
                        <c:v>1.0960000000000001</c:v>
                      </c:pt>
                      <c:pt idx="1097">
                        <c:v>1.097</c:v>
                      </c:pt>
                      <c:pt idx="1098">
                        <c:v>1.0980000000000001</c:v>
                      </c:pt>
                      <c:pt idx="1099">
                        <c:v>1.099</c:v>
                      </c:pt>
                      <c:pt idx="1100">
                        <c:v>1.1000000000000001</c:v>
                      </c:pt>
                      <c:pt idx="1101">
                        <c:v>1.101</c:v>
                      </c:pt>
                      <c:pt idx="1102">
                        <c:v>1.1020000000000001</c:v>
                      </c:pt>
                      <c:pt idx="1103">
                        <c:v>1.103</c:v>
                      </c:pt>
                      <c:pt idx="1104">
                        <c:v>1.1040000000000001</c:v>
                      </c:pt>
                      <c:pt idx="1105">
                        <c:v>1.105</c:v>
                      </c:pt>
                      <c:pt idx="1106">
                        <c:v>1.1060000000000001</c:v>
                      </c:pt>
                      <c:pt idx="1107">
                        <c:v>1.107</c:v>
                      </c:pt>
                      <c:pt idx="1108">
                        <c:v>1.1080000000000001</c:v>
                      </c:pt>
                      <c:pt idx="1109">
                        <c:v>1.109</c:v>
                      </c:pt>
                      <c:pt idx="1110">
                        <c:v>1.1100000000000001</c:v>
                      </c:pt>
                      <c:pt idx="1111">
                        <c:v>1.111</c:v>
                      </c:pt>
                      <c:pt idx="1112">
                        <c:v>1.1120000000000001</c:v>
                      </c:pt>
                      <c:pt idx="1113">
                        <c:v>1.113</c:v>
                      </c:pt>
                      <c:pt idx="1114">
                        <c:v>1.1140000000000001</c:v>
                      </c:pt>
                      <c:pt idx="1115">
                        <c:v>1.115</c:v>
                      </c:pt>
                      <c:pt idx="1116">
                        <c:v>1.1160000000000001</c:v>
                      </c:pt>
                      <c:pt idx="1117">
                        <c:v>1.117</c:v>
                      </c:pt>
                      <c:pt idx="1118">
                        <c:v>1.1180000000000001</c:v>
                      </c:pt>
                      <c:pt idx="1119">
                        <c:v>1.119</c:v>
                      </c:pt>
                      <c:pt idx="1120">
                        <c:v>1.1200000000000001</c:v>
                      </c:pt>
                      <c:pt idx="1121">
                        <c:v>1.121</c:v>
                      </c:pt>
                      <c:pt idx="1122">
                        <c:v>1.1220000000000001</c:v>
                      </c:pt>
                      <c:pt idx="1123">
                        <c:v>1.123</c:v>
                      </c:pt>
                      <c:pt idx="1124">
                        <c:v>1.1240000000000001</c:v>
                      </c:pt>
                      <c:pt idx="1125">
                        <c:v>1.125</c:v>
                      </c:pt>
                      <c:pt idx="1126">
                        <c:v>1.1259999999999999</c:v>
                      </c:pt>
                      <c:pt idx="1127">
                        <c:v>1.127</c:v>
                      </c:pt>
                      <c:pt idx="1128">
                        <c:v>1.1279999999999999</c:v>
                      </c:pt>
                      <c:pt idx="1129">
                        <c:v>1.129</c:v>
                      </c:pt>
                      <c:pt idx="1130">
                        <c:v>1.1299999999999999</c:v>
                      </c:pt>
                      <c:pt idx="1131">
                        <c:v>1.131</c:v>
                      </c:pt>
                      <c:pt idx="1132">
                        <c:v>1.1319999999999999</c:v>
                      </c:pt>
                      <c:pt idx="1133">
                        <c:v>1.133</c:v>
                      </c:pt>
                      <c:pt idx="1134">
                        <c:v>1.1339999999999999</c:v>
                      </c:pt>
                      <c:pt idx="1135">
                        <c:v>1.135</c:v>
                      </c:pt>
                      <c:pt idx="1136">
                        <c:v>1.1359999999999999</c:v>
                      </c:pt>
                      <c:pt idx="1137">
                        <c:v>1.137</c:v>
                      </c:pt>
                      <c:pt idx="1138">
                        <c:v>1.1379999999999999</c:v>
                      </c:pt>
                      <c:pt idx="1139">
                        <c:v>1.139</c:v>
                      </c:pt>
                      <c:pt idx="1140">
                        <c:v>1.1399999999999999</c:v>
                      </c:pt>
                      <c:pt idx="1141">
                        <c:v>1.141</c:v>
                      </c:pt>
                      <c:pt idx="1142">
                        <c:v>1.1419999999999999</c:v>
                      </c:pt>
                      <c:pt idx="1143">
                        <c:v>1.143</c:v>
                      </c:pt>
                      <c:pt idx="1144">
                        <c:v>1.1439999999999999</c:v>
                      </c:pt>
                      <c:pt idx="1145">
                        <c:v>1.145</c:v>
                      </c:pt>
                      <c:pt idx="1146">
                        <c:v>1.1459999999999999</c:v>
                      </c:pt>
                      <c:pt idx="1147">
                        <c:v>1.147</c:v>
                      </c:pt>
                      <c:pt idx="1148">
                        <c:v>1.1479999999999999</c:v>
                      </c:pt>
                      <c:pt idx="1149">
                        <c:v>1.149</c:v>
                      </c:pt>
                      <c:pt idx="1150">
                        <c:v>1.1499999999999999</c:v>
                      </c:pt>
                      <c:pt idx="1151">
                        <c:v>1.151</c:v>
                      </c:pt>
                      <c:pt idx="1152">
                        <c:v>1.1519999999999999</c:v>
                      </c:pt>
                      <c:pt idx="1153">
                        <c:v>1.153</c:v>
                      </c:pt>
                      <c:pt idx="1154">
                        <c:v>1.1539999999999999</c:v>
                      </c:pt>
                      <c:pt idx="1155">
                        <c:v>1.155</c:v>
                      </c:pt>
                      <c:pt idx="1156">
                        <c:v>1.1559999999999999</c:v>
                      </c:pt>
                      <c:pt idx="1157">
                        <c:v>1.157</c:v>
                      </c:pt>
                      <c:pt idx="1158">
                        <c:v>1.1579999999999999</c:v>
                      </c:pt>
                      <c:pt idx="1159">
                        <c:v>1.159</c:v>
                      </c:pt>
                      <c:pt idx="1160">
                        <c:v>1.1599999999999999</c:v>
                      </c:pt>
                      <c:pt idx="1161">
                        <c:v>1.161</c:v>
                      </c:pt>
                      <c:pt idx="1162">
                        <c:v>1.1619999999999999</c:v>
                      </c:pt>
                      <c:pt idx="1163">
                        <c:v>1.163</c:v>
                      </c:pt>
                      <c:pt idx="1164">
                        <c:v>1.1639999999999999</c:v>
                      </c:pt>
                      <c:pt idx="1165">
                        <c:v>1.165</c:v>
                      </c:pt>
                      <c:pt idx="1166">
                        <c:v>1.1659999999999999</c:v>
                      </c:pt>
                      <c:pt idx="1167">
                        <c:v>1.167</c:v>
                      </c:pt>
                      <c:pt idx="1168">
                        <c:v>1.1679999999999999</c:v>
                      </c:pt>
                      <c:pt idx="1169">
                        <c:v>1.169</c:v>
                      </c:pt>
                      <c:pt idx="1170">
                        <c:v>1.17</c:v>
                      </c:pt>
                      <c:pt idx="1171">
                        <c:v>1.171</c:v>
                      </c:pt>
                      <c:pt idx="1172">
                        <c:v>1.1719999999999999</c:v>
                      </c:pt>
                      <c:pt idx="1173">
                        <c:v>1.173</c:v>
                      </c:pt>
                      <c:pt idx="1174">
                        <c:v>1.1739999999999999</c:v>
                      </c:pt>
                      <c:pt idx="1175">
                        <c:v>1.175</c:v>
                      </c:pt>
                      <c:pt idx="1176">
                        <c:v>1.1759999999999999</c:v>
                      </c:pt>
                      <c:pt idx="1177">
                        <c:v>1.177</c:v>
                      </c:pt>
                      <c:pt idx="1178">
                        <c:v>1.1779999999999999</c:v>
                      </c:pt>
                      <c:pt idx="1179">
                        <c:v>1.179</c:v>
                      </c:pt>
                      <c:pt idx="1180">
                        <c:v>1.18</c:v>
                      </c:pt>
                      <c:pt idx="1181">
                        <c:v>1.181</c:v>
                      </c:pt>
                      <c:pt idx="1182">
                        <c:v>1.1819999999999999</c:v>
                      </c:pt>
                      <c:pt idx="1183">
                        <c:v>1.1830000000000001</c:v>
                      </c:pt>
                      <c:pt idx="1184">
                        <c:v>1.1839999999999999</c:v>
                      </c:pt>
                      <c:pt idx="1185">
                        <c:v>1.1850000000000001</c:v>
                      </c:pt>
                      <c:pt idx="1186">
                        <c:v>1.1859999999999999</c:v>
                      </c:pt>
                      <c:pt idx="1187">
                        <c:v>1.1870000000000001</c:v>
                      </c:pt>
                      <c:pt idx="1188">
                        <c:v>1.1879999999999999</c:v>
                      </c:pt>
                      <c:pt idx="1189">
                        <c:v>1.1890000000000001</c:v>
                      </c:pt>
                      <c:pt idx="1190">
                        <c:v>1.19</c:v>
                      </c:pt>
                      <c:pt idx="1191">
                        <c:v>1.1910000000000001</c:v>
                      </c:pt>
                      <c:pt idx="1192">
                        <c:v>1.1919999999999999</c:v>
                      </c:pt>
                      <c:pt idx="1193">
                        <c:v>1.1930000000000001</c:v>
                      </c:pt>
                      <c:pt idx="1194">
                        <c:v>1.194</c:v>
                      </c:pt>
                      <c:pt idx="1195">
                        <c:v>1.1950000000000001</c:v>
                      </c:pt>
                      <c:pt idx="1196">
                        <c:v>1.196</c:v>
                      </c:pt>
                      <c:pt idx="1197">
                        <c:v>1.1970000000000001</c:v>
                      </c:pt>
                      <c:pt idx="1198">
                        <c:v>1.198</c:v>
                      </c:pt>
                      <c:pt idx="1199">
                        <c:v>1.1990000000000001</c:v>
                      </c:pt>
                      <c:pt idx="1200">
                        <c:v>1.2</c:v>
                      </c:pt>
                      <c:pt idx="1201">
                        <c:v>1.2010000000000001</c:v>
                      </c:pt>
                      <c:pt idx="1202">
                        <c:v>1.202</c:v>
                      </c:pt>
                      <c:pt idx="1203">
                        <c:v>1.2030000000000001</c:v>
                      </c:pt>
                      <c:pt idx="1204">
                        <c:v>1.204</c:v>
                      </c:pt>
                      <c:pt idx="1205">
                        <c:v>1.2050000000000001</c:v>
                      </c:pt>
                      <c:pt idx="1206">
                        <c:v>1.206</c:v>
                      </c:pt>
                      <c:pt idx="1207">
                        <c:v>1.2070000000000001</c:v>
                      </c:pt>
                      <c:pt idx="1208">
                        <c:v>1.208</c:v>
                      </c:pt>
                      <c:pt idx="1209">
                        <c:v>1.2090000000000001</c:v>
                      </c:pt>
                      <c:pt idx="1210">
                        <c:v>1.21</c:v>
                      </c:pt>
                      <c:pt idx="1211">
                        <c:v>1.2110000000000001</c:v>
                      </c:pt>
                      <c:pt idx="1212">
                        <c:v>1.212</c:v>
                      </c:pt>
                      <c:pt idx="1213">
                        <c:v>1.2130000000000001</c:v>
                      </c:pt>
                      <c:pt idx="1214">
                        <c:v>1.214</c:v>
                      </c:pt>
                      <c:pt idx="1215">
                        <c:v>1.2150000000000001</c:v>
                      </c:pt>
                      <c:pt idx="1216">
                        <c:v>1.216</c:v>
                      </c:pt>
                      <c:pt idx="1217">
                        <c:v>1.2170000000000001</c:v>
                      </c:pt>
                      <c:pt idx="1218">
                        <c:v>1.218</c:v>
                      </c:pt>
                      <c:pt idx="1219">
                        <c:v>1.2190000000000001</c:v>
                      </c:pt>
                      <c:pt idx="1220">
                        <c:v>1.22</c:v>
                      </c:pt>
                      <c:pt idx="1221">
                        <c:v>1.2210000000000001</c:v>
                      </c:pt>
                      <c:pt idx="1222">
                        <c:v>1.222</c:v>
                      </c:pt>
                      <c:pt idx="1223">
                        <c:v>1.2230000000000001</c:v>
                      </c:pt>
                      <c:pt idx="1224">
                        <c:v>1.224</c:v>
                      </c:pt>
                      <c:pt idx="1225">
                        <c:v>1.2250000000000001</c:v>
                      </c:pt>
                      <c:pt idx="1226">
                        <c:v>1.226</c:v>
                      </c:pt>
                      <c:pt idx="1227">
                        <c:v>1.2270000000000001</c:v>
                      </c:pt>
                      <c:pt idx="1228">
                        <c:v>1.228</c:v>
                      </c:pt>
                      <c:pt idx="1229">
                        <c:v>1.2290000000000001</c:v>
                      </c:pt>
                      <c:pt idx="1230">
                        <c:v>1.23</c:v>
                      </c:pt>
                      <c:pt idx="1231">
                        <c:v>1.2310000000000001</c:v>
                      </c:pt>
                      <c:pt idx="1232">
                        <c:v>1.232</c:v>
                      </c:pt>
                      <c:pt idx="1233">
                        <c:v>1.2330000000000001</c:v>
                      </c:pt>
                      <c:pt idx="1234">
                        <c:v>1.234</c:v>
                      </c:pt>
                      <c:pt idx="1235">
                        <c:v>1.2350000000000001</c:v>
                      </c:pt>
                      <c:pt idx="1236">
                        <c:v>1.236</c:v>
                      </c:pt>
                      <c:pt idx="1237">
                        <c:v>1.2370000000000001</c:v>
                      </c:pt>
                      <c:pt idx="1238">
                        <c:v>1.238</c:v>
                      </c:pt>
                      <c:pt idx="1239">
                        <c:v>1.2390000000000001</c:v>
                      </c:pt>
                      <c:pt idx="1240">
                        <c:v>1.24</c:v>
                      </c:pt>
                      <c:pt idx="1241">
                        <c:v>1.2410000000000001</c:v>
                      </c:pt>
                      <c:pt idx="1242">
                        <c:v>1.242</c:v>
                      </c:pt>
                      <c:pt idx="1243">
                        <c:v>1.2430000000000001</c:v>
                      </c:pt>
                      <c:pt idx="1244">
                        <c:v>1.244</c:v>
                      </c:pt>
                      <c:pt idx="1245">
                        <c:v>1.2450000000000001</c:v>
                      </c:pt>
                      <c:pt idx="1246">
                        <c:v>1.246</c:v>
                      </c:pt>
                      <c:pt idx="1247">
                        <c:v>1.2470000000000001</c:v>
                      </c:pt>
                      <c:pt idx="1248">
                        <c:v>1.248</c:v>
                      </c:pt>
                      <c:pt idx="1249">
                        <c:v>1.2490000000000001</c:v>
                      </c:pt>
                      <c:pt idx="1250">
                        <c:v>1.25</c:v>
                      </c:pt>
                      <c:pt idx="1251">
                        <c:v>1.2509999999999999</c:v>
                      </c:pt>
                      <c:pt idx="1252">
                        <c:v>1.252</c:v>
                      </c:pt>
                      <c:pt idx="1253">
                        <c:v>1.2529999999999999</c:v>
                      </c:pt>
                      <c:pt idx="1254">
                        <c:v>1.254</c:v>
                      </c:pt>
                      <c:pt idx="1255">
                        <c:v>1.2549999999999999</c:v>
                      </c:pt>
                      <c:pt idx="1256">
                        <c:v>1.256</c:v>
                      </c:pt>
                      <c:pt idx="1257">
                        <c:v>1.2569999999999999</c:v>
                      </c:pt>
                      <c:pt idx="1258">
                        <c:v>1.258</c:v>
                      </c:pt>
                      <c:pt idx="1259">
                        <c:v>1.2589999999999999</c:v>
                      </c:pt>
                      <c:pt idx="1260">
                        <c:v>1.26</c:v>
                      </c:pt>
                      <c:pt idx="1261">
                        <c:v>1.2609999999999999</c:v>
                      </c:pt>
                      <c:pt idx="1262">
                        <c:v>1.262</c:v>
                      </c:pt>
                      <c:pt idx="1263">
                        <c:v>1.2629999999999999</c:v>
                      </c:pt>
                      <c:pt idx="1264">
                        <c:v>1.264</c:v>
                      </c:pt>
                      <c:pt idx="1265">
                        <c:v>1.2649999999999999</c:v>
                      </c:pt>
                      <c:pt idx="1266">
                        <c:v>1.266</c:v>
                      </c:pt>
                      <c:pt idx="1267">
                        <c:v>1.2669999999999999</c:v>
                      </c:pt>
                      <c:pt idx="1268">
                        <c:v>1.268</c:v>
                      </c:pt>
                      <c:pt idx="1269">
                        <c:v>1.2689999999999999</c:v>
                      </c:pt>
                      <c:pt idx="1270">
                        <c:v>1.27</c:v>
                      </c:pt>
                      <c:pt idx="1271">
                        <c:v>1.2709999999999999</c:v>
                      </c:pt>
                      <c:pt idx="1272">
                        <c:v>1.272</c:v>
                      </c:pt>
                      <c:pt idx="1273">
                        <c:v>1.2729999999999999</c:v>
                      </c:pt>
                      <c:pt idx="1274">
                        <c:v>1.274</c:v>
                      </c:pt>
                      <c:pt idx="1275">
                        <c:v>1.2749999999999999</c:v>
                      </c:pt>
                      <c:pt idx="1276">
                        <c:v>1.276</c:v>
                      </c:pt>
                      <c:pt idx="1277">
                        <c:v>1.2769999999999999</c:v>
                      </c:pt>
                      <c:pt idx="1278">
                        <c:v>1.278</c:v>
                      </c:pt>
                      <c:pt idx="1279">
                        <c:v>1.2789999999999999</c:v>
                      </c:pt>
                      <c:pt idx="1280">
                        <c:v>1.28</c:v>
                      </c:pt>
                      <c:pt idx="1281">
                        <c:v>1.2809999999999999</c:v>
                      </c:pt>
                      <c:pt idx="1282">
                        <c:v>1.282</c:v>
                      </c:pt>
                      <c:pt idx="1283">
                        <c:v>1.2829999999999999</c:v>
                      </c:pt>
                      <c:pt idx="1284">
                        <c:v>1.284</c:v>
                      </c:pt>
                      <c:pt idx="1285">
                        <c:v>1.2849999999999999</c:v>
                      </c:pt>
                      <c:pt idx="1286">
                        <c:v>1.286</c:v>
                      </c:pt>
                      <c:pt idx="1287">
                        <c:v>1.2869999999999999</c:v>
                      </c:pt>
                      <c:pt idx="1288">
                        <c:v>1.288</c:v>
                      </c:pt>
                      <c:pt idx="1289">
                        <c:v>1.2889999999999999</c:v>
                      </c:pt>
                      <c:pt idx="1290">
                        <c:v>1.29</c:v>
                      </c:pt>
                      <c:pt idx="1291">
                        <c:v>1.2909999999999999</c:v>
                      </c:pt>
                      <c:pt idx="1292">
                        <c:v>1.292</c:v>
                      </c:pt>
                      <c:pt idx="1293">
                        <c:v>1.2929999999999999</c:v>
                      </c:pt>
                      <c:pt idx="1294">
                        <c:v>1.294</c:v>
                      </c:pt>
                      <c:pt idx="1295">
                        <c:v>1.2949999999999999</c:v>
                      </c:pt>
                      <c:pt idx="1296">
                        <c:v>1.296</c:v>
                      </c:pt>
                      <c:pt idx="1297">
                        <c:v>1.2969999999999999</c:v>
                      </c:pt>
                      <c:pt idx="1298">
                        <c:v>1.298</c:v>
                      </c:pt>
                      <c:pt idx="1299">
                        <c:v>1.2989999999999999</c:v>
                      </c:pt>
                      <c:pt idx="1300">
                        <c:v>1.3</c:v>
                      </c:pt>
                      <c:pt idx="1301">
                        <c:v>1.3009999999999999</c:v>
                      </c:pt>
                      <c:pt idx="1302">
                        <c:v>1.302</c:v>
                      </c:pt>
                      <c:pt idx="1303">
                        <c:v>1.3029999999999999</c:v>
                      </c:pt>
                      <c:pt idx="1304">
                        <c:v>1.304</c:v>
                      </c:pt>
                      <c:pt idx="1305">
                        <c:v>1.3049999999999999</c:v>
                      </c:pt>
                      <c:pt idx="1306">
                        <c:v>1.306</c:v>
                      </c:pt>
                      <c:pt idx="1307">
                        <c:v>1.3069999999999999</c:v>
                      </c:pt>
                      <c:pt idx="1308">
                        <c:v>1.3080000000000001</c:v>
                      </c:pt>
                      <c:pt idx="1309">
                        <c:v>1.3089999999999999</c:v>
                      </c:pt>
                      <c:pt idx="1310">
                        <c:v>1.31</c:v>
                      </c:pt>
                      <c:pt idx="1311">
                        <c:v>1.3109999999999999</c:v>
                      </c:pt>
                      <c:pt idx="1312">
                        <c:v>1.3120000000000001</c:v>
                      </c:pt>
                      <c:pt idx="1313">
                        <c:v>1.3129999999999999</c:v>
                      </c:pt>
                      <c:pt idx="1314">
                        <c:v>1.3140000000000001</c:v>
                      </c:pt>
                      <c:pt idx="1315">
                        <c:v>1.3149999999999999</c:v>
                      </c:pt>
                      <c:pt idx="1316">
                        <c:v>1.3160000000000001</c:v>
                      </c:pt>
                      <c:pt idx="1317">
                        <c:v>1.3169999999999999</c:v>
                      </c:pt>
                      <c:pt idx="1318">
                        <c:v>1.3180000000000001</c:v>
                      </c:pt>
                      <c:pt idx="1319">
                        <c:v>1.319</c:v>
                      </c:pt>
                      <c:pt idx="1320">
                        <c:v>1.32</c:v>
                      </c:pt>
                      <c:pt idx="1321">
                        <c:v>1.321</c:v>
                      </c:pt>
                      <c:pt idx="1322">
                        <c:v>1.3220000000000001</c:v>
                      </c:pt>
                      <c:pt idx="1323">
                        <c:v>1.323</c:v>
                      </c:pt>
                      <c:pt idx="1324">
                        <c:v>1.3240000000000001</c:v>
                      </c:pt>
                      <c:pt idx="1325">
                        <c:v>1.325</c:v>
                      </c:pt>
                      <c:pt idx="1326">
                        <c:v>1.3260000000000001</c:v>
                      </c:pt>
                      <c:pt idx="1327">
                        <c:v>1.327</c:v>
                      </c:pt>
                      <c:pt idx="1328">
                        <c:v>1.3280000000000001</c:v>
                      </c:pt>
                      <c:pt idx="1329">
                        <c:v>1.329</c:v>
                      </c:pt>
                      <c:pt idx="1330">
                        <c:v>1.33</c:v>
                      </c:pt>
                      <c:pt idx="1331">
                        <c:v>1.331</c:v>
                      </c:pt>
                      <c:pt idx="1332">
                        <c:v>1.3320000000000001</c:v>
                      </c:pt>
                      <c:pt idx="1333">
                        <c:v>1.333</c:v>
                      </c:pt>
                      <c:pt idx="1334">
                        <c:v>1.3340000000000001</c:v>
                      </c:pt>
                      <c:pt idx="1335">
                        <c:v>1.335</c:v>
                      </c:pt>
                      <c:pt idx="1336">
                        <c:v>1.3360000000000001</c:v>
                      </c:pt>
                      <c:pt idx="1337">
                        <c:v>1.337</c:v>
                      </c:pt>
                      <c:pt idx="1338">
                        <c:v>1.3380000000000001</c:v>
                      </c:pt>
                      <c:pt idx="1339">
                        <c:v>1.339</c:v>
                      </c:pt>
                      <c:pt idx="1340">
                        <c:v>1.34</c:v>
                      </c:pt>
                      <c:pt idx="1341">
                        <c:v>1.341</c:v>
                      </c:pt>
                      <c:pt idx="1342">
                        <c:v>1.3420000000000001</c:v>
                      </c:pt>
                      <c:pt idx="1343">
                        <c:v>1.343</c:v>
                      </c:pt>
                      <c:pt idx="1344">
                        <c:v>1.3440000000000001</c:v>
                      </c:pt>
                      <c:pt idx="1345">
                        <c:v>1.345</c:v>
                      </c:pt>
                      <c:pt idx="1346">
                        <c:v>1.3460000000000001</c:v>
                      </c:pt>
                      <c:pt idx="1347">
                        <c:v>1.347</c:v>
                      </c:pt>
                      <c:pt idx="1348">
                        <c:v>1.3480000000000001</c:v>
                      </c:pt>
                      <c:pt idx="1349">
                        <c:v>1.349</c:v>
                      </c:pt>
                      <c:pt idx="1350">
                        <c:v>1.35</c:v>
                      </c:pt>
                      <c:pt idx="1351">
                        <c:v>1.351</c:v>
                      </c:pt>
                      <c:pt idx="1352">
                        <c:v>1.3520000000000001</c:v>
                      </c:pt>
                      <c:pt idx="1353">
                        <c:v>1.353</c:v>
                      </c:pt>
                      <c:pt idx="1354">
                        <c:v>1.3540000000000001</c:v>
                      </c:pt>
                      <c:pt idx="1355">
                        <c:v>1.355</c:v>
                      </c:pt>
                      <c:pt idx="1356">
                        <c:v>1.3560000000000001</c:v>
                      </c:pt>
                      <c:pt idx="1357">
                        <c:v>1.357</c:v>
                      </c:pt>
                      <c:pt idx="1358">
                        <c:v>1.3580000000000001</c:v>
                      </c:pt>
                      <c:pt idx="1359">
                        <c:v>1.359</c:v>
                      </c:pt>
                      <c:pt idx="1360">
                        <c:v>1.36</c:v>
                      </c:pt>
                      <c:pt idx="1361">
                        <c:v>1.361</c:v>
                      </c:pt>
                      <c:pt idx="1362">
                        <c:v>1.3620000000000001</c:v>
                      </c:pt>
                      <c:pt idx="1363">
                        <c:v>1.363</c:v>
                      </c:pt>
                      <c:pt idx="1364">
                        <c:v>1.3640000000000001</c:v>
                      </c:pt>
                      <c:pt idx="1365">
                        <c:v>1.365</c:v>
                      </c:pt>
                      <c:pt idx="1366">
                        <c:v>1.3660000000000001</c:v>
                      </c:pt>
                      <c:pt idx="1367">
                        <c:v>1.367</c:v>
                      </c:pt>
                      <c:pt idx="1368">
                        <c:v>1.3680000000000001</c:v>
                      </c:pt>
                      <c:pt idx="1369">
                        <c:v>1.369</c:v>
                      </c:pt>
                      <c:pt idx="1370">
                        <c:v>1.37</c:v>
                      </c:pt>
                      <c:pt idx="1371">
                        <c:v>1.371</c:v>
                      </c:pt>
                      <c:pt idx="1372">
                        <c:v>1.3720000000000001</c:v>
                      </c:pt>
                      <c:pt idx="1373">
                        <c:v>1.373</c:v>
                      </c:pt>
                      <c:pt idx="1374">
                        <c:v>1.3740000000000001</c:v>
                      </c:pt>
                      <c:pt idx="1375">
                        <c:v>1.375</c:v>
                      </c:pt>
                      <c:pt idx="1376">
                        <c:v>1.3759999999999999</c:v>
                      </c:pt>
                      <c:pt idx="1377">
                        <c:v>1.377</c:v>
                      </c:pt>
                      <c:pt idx="1378">
                        <c:v>1.3779999999999999</c:v>
                      </c:pt>
                      <c:pt idx="1379">
                        <c:v>1.379</c:v>
                      </c:pt>
                      <c:pt idx="1380">
                        <c:v>1.38</c:v>
                      </c:pt>
                      <c:pt idx="1381">
                        <c:v>1.381</c:v>
                      </c:pt>
                      <c:pt idx="1382">
                        <c:v>1.3819999999999999</c:v>
                      </c:pt>
                      <c:pt idx="1383">
                        <c:v>1.383</c:v>
                      </c:pt>
                      <c:pt idx="1384">
                        <c:v>1.3839999999999999</c:v>
                      </c:pt>
                      <c:pt idx="1385">
                        <c:v>1.385</c:v>
                      </c:pt>
                      <c:pt idx="1386">
                        <c:v>1.3859999999999999</c:v>
                      </c:pt>
                      <c:pt idx="1387">
                        <c:v>1.387</c:v>
                      </c:pt>
                      <c:pt idx="1388">
                        <c:v>1.3879999999999999</c:v>
                      </c:pt>
                      <c:pt idx="1389">
                        <c:v>1.389</c:v>
                      </c:pt>
                      <c:pt idx="1390">
                        <c:v>1.39</c:v>
                      </c:pt>
                      <c:pt idx="1391">
                        <c:v>1.391</c:v>
                      </c:pt>
                      <c:pt idx="1392">
                        <c:v>1.3919999999999999</c:v>
                      </c:pt>
                      <c:pt idx="1393">
                        <c:v>1.393</c:v>
                      </c:pt>
                      <c:pt idx="1394">
                        <c:v>1.3939999999999999</c:v>
                      </c:pt>
                      <c:pt idx="1395">
                        <c:v>1.395</c:v>
                      </c:pt>
                      <c:pt idx="1396">
                        <c:v>1.3959999999999999</c:v>
                      </c:pt>
                      <c:pt idx="1397">
                        <c:v>1.397</c:v>
                      </c:pt>
                      <c:pt idx="1398">
                        <c:v>1.3979999999999999</c:v>
                      </c:pt>
                      <c:pt idx="1399">
                        <c:v>1.399</c:v>
                      </c:pt>
                      <c:pt idx="1400">
                        <c:v>1.4</c:v>
                      </c:pt>
                      <c:pt idx="1401">
                        <c:v>1.401</c:v>
                      </c:pt>
                      <c:pt idx="1402">
                        <c:v>1.4019999999999999</c:v>
                      </c:pt>
                      <c:pt idx="1403">
                        <c:v>1.403</c:v>
                      </c:pt>
                      <c:pt idx="1404">
                        <c:v>1.4039999999999999</c:v>
                      </c:pt>
                      <c:pt idx="1405">
                        <c:v>1.405</c:v>
                      </c:pt>
                      <c:pt idx="1406">
                        <c:v>1.4059999999999999</c:v>
                      </c:pt>
                      <c:pt idx="1407">
                        <c:v>1.407</c:v>
                      </c:pt>
                      <c:pt idx="1408">
                        <c:v>1.4079999999999999</c:v>
                      </c:pt>
                      <c:pt idx="1409">
                        <c:v>1.409</c:v>
                      </c:pt>
                      <c:pt idx="1410">
                        <c:v>1.41</c:v>
                      </c:pt>
                      <c:pt idx="1411">
                        <c:v>1.411</c:v>
                      </c:pt>
                      <c:pt idx="1412">
                        <c:v>1.4119999999999999</c:v>
                      </c:pt>
                      <c:pt idx="1413">
                        <c:v>1.413</c:v>
                      </c:pt>
                      <c:pt idx="1414">
                        <c:v>1.4139999999999999</c:v>
                      </c:pt>
                      <c:pt idx="1415">
                        <c:v>1.415</c:v>
                      </c:pt>
                      <c:pt idx="1416">
                        <c:v>1.4159999999999999</c:v>
                      </c:pt>
                      <c:pt idx="1417">
                        <c:v>1.417</c:v>
                      </c:pt>
                      <c:pt idx="1418">
                        <c:v>1.4179999999999999</c:v>
                      </c:pt>
                      <c:pt idx="1419">
                        <c:v>1.419</c:v>
                      </c:pt>
                      <c:pt idx="1420">
                        <c:v>1.42</c:v>
                      </c:pt>
                      <c:pt idx="1421">
                        <c:v>1.421</c:v>
                      </c:pt>
                      <c:pt idx="1422">
                        <c:v>1.4219999999999999</c:v>
                      </c:pt>
                      <c:pt idx="1423">
                        <c:v>1.423</c:v>
                      </c:pt>
                      <c:pt idx="1424">
                        <c:v>1.4239999999999999</c:v>
                      </c:pt>
                      <c:pt idx="1425">
                        <c:v>1.425</c:v>
                      </c:pt>
                      <c:pt idx="1426">
                        <c:v>1.4259999999999999</c:v>
                      </c:pt>
                      <c:pt idx="1427">
                        <c:v>1.427</c:v>
                      </c:pt>
                      <c:pt idx="1428">
                        <c:v>1.4279999999999999</c:v>
                      </c:pt>
                      <c:pt idx="1429">
                        <c:v>1.429</c:v>
                      </c:pt>
                      <c:pt idx="1430">
                        <c:v>1.43</c:v>
                      </c:pt>
                      <c:pt idx="1431">
                        <c:v>1.431</c:v>
                      </c:pt>
                      <c:pt idx="1432">
                        <c:v>1.4319999999999999</c:v>
                      </c:pt>
                      <c:pt idx="1433">
                        <c:v>1.4330000000000001</c:v>
                      </c:pt>
                      <c:pt idx="1434">
                        <c:v>1.4339999999999999</c:v>
                      </c:pt>
                      <c:pt idx="1435">
                        <c:v>1.4350000000000001</c:v>
                      </c:pt>
                      <c:pt idx="1436">
                        <c:v>1.4359999999999999</c:v>
                      </c:pt>
                      <c:pt idx="1437">
                        <c:v>1.4370000000000001</c:v>
                      </c:pt>
                      <c:pt idx="1438">
                        <c:v>1.4379999999999999</c:v>
                      </c:pt>
                      <c:pt idx="1439">
                        <c:v>1.4390000000000001</c:v>
                      </c:pt>
                      <c:pt idx="1440">
                        <c:v>1.44</c:v>
                      </c:pt>
                      <c:pt idx="1441">
                        <c:v>1.4410000000000001</c:v>
                      </c:pt>
                      <c:pt idx="1442">
                        <c:v>1.4419999999999999</c:v>
                      </c:pt>
                      <c:pt idx="1443">
                        <c:v>1.4430000000000001</c:v>
                      </c:pt>
                      <c:pt idx="1444">
                        <c:v>1.444</c:v>
                      </c:pt>
                      <c:pt idx="1445">
                        <c:v>1.4450000000000001</c:v>
                      </c:pt>
                      <c:pt idx="1446">
                        <c:v>1.446</c:v>
                      </c:pt>
                      <c:pt idx="1447">
                        <c:v>1.4470000000000001</c:v>
                      </c:pt>
                      <c:pt idx="1448">
                        <c:v>1.448</c:v>
                      </c:pt>
                      <c:pt idx="1449">
                        <c:v>1.4490000000000001</c:v>
                      </c:pt>
                      <c:pt idx="1450">
                        <c:v>1.45</c:v>
                      </c:pt>
                      <c:pt idx="1451">
                        <c:v>1.4510000000000001</c:v>
                      </c:pt>
                      <c:pt idx="1452">
                        <c:v>1.452</c:v>
                      </c:pt>
                      <c:pt idx="1453">
                        <c:v>1.4530000000000001</c:v>
                      </c:pt>
                      <c:pt idx="1454">
                        <c:v>1.454</c:v>
                      </c:pt>
                      <c:pt idx="1455">
                        <c:v>1.4550000000000001</c:v>
                      </c:pt>
                      <c:pt idx="1456">
                        <c:v>1.456</c:v>
                      </c:pt>
                      <c:pt idx="1457">
                        <c:v>1.4570000000000001</c:v>
                      </c:pt>
                      <c:pt idx="1458">
                        <c:v>1.458</c:v>
                      </c:pt>
                      <c:pt idx="1459">
                        <c:v>1.4590000000000001</c:v>
                      </c:pt>
                      <c:pt idx="1460">
                        <c:v>1.46</c:v>
                      </c:pt>
                      <c:pt idx="1461">
                        <c:v>1.4610000000000001</c:v>
                      </c:pt>
                      <c:pt idx="1462">
                        <c:v>1.462</c:v>
                      </c:pt>
                      <c:pt idx="1463">
                        <c:v>1.4630000000000001</c:v>
                      </c:pt>
                      <c:pt idx="1464">
                        <c:v>1.464</c:v>
                      </c:pt>
                      <c:pt idx="1465">
                        <c:v>1.4650000000000001</c:v>
                      </c:pt>
                      <c:pt idx="1466">
                        <c:v>1.466</c:v>
                      </c:pt>
                      <c:pt idx="1467">
                        <c:v>1.4670000000000001</c:v>
                      </c:pt>
                      <c:pt idx="1468">
                        <c:v>1.468</c:v>
                      </c:pt>
                      <c:pt idx="1469">
                        <c:v>1.4690000000000001</c:v>
                      </c:pt>
                      <c:pt idx="1470">
                        <c:v>1.47</c:v>
                      </c:pt>
                      <c:pt idx="1471">
                        <c:v>1.4710000000000001</c:v>
                      </c:pt>
                      <c:pt idx="1472">
                        <c:v>1.472</c:v>
                      </c:pt>
                      <c:pt idx="1473">
                        <c:v>1.4730000000000001</c:v>
                      </c:pt>
                      <c:pt idx="1474">
                        <c:v>1.474</c:v>
                      </c:pt>
                      <c:pt idx="1475">
                        <c:v>1.4750000000000001</c:v>
                      </c:pt>
                      <c:pt idx="1476">
                        <c:v>1.476</c:v>
                      </c:pt>
                      <c:pt idx="1477">
                        <c:v>1.4770000000000001</c:v>
                      </c:pt>
                      <c:pt idx="1478">
                        <c:v>1.478</c:v>
                      </c:pt>
                      <c:pt idx="1479">
                        <c:v>1.4790000000000001</c:v>
                      </c:pt>
                      <c:pt idx="1480">
                        <c:v>1.48</c:v>
                      </c:pt>
                      <c:pt idx="1481">
                        <c:v>1.4810000000000001</c:v>
                      </c:pt>
                      <c:pt idx="1482">
                        <c:v>1.482</c:v>
                      </c:pt>
                      <c:pt idx="1483">
                        <c:v>1.4830000000000001</c:v>
                      </c:pt>
                      <c:pt idx="1484">
                        <c:v>1.484</c:v>
                      </c:pt>
                      <c:pt idx="1485">
                        <c:v>1.4850000000000001</c:v>
                      </c:pt>
                      <c:pt idx="1486">
                        <c:v>1.486</c:v>
                      </c:pt>
                      <c:pt idx="1487">
                        <c:v>1.4870000000000001</c:v>
                      </c:pt>
                      <c:pt idx="1488">
                        <c:v>1.488</c:v>
                      </c:pt>
                      <c:pt idx="1489">
                        <c:v>1.4890000000000001</c:v>
                      </c:pt>
                      <c:pt idx="1490">
                        <c:v>1.49</c:v>
                      </c:pt>
                      <c:pt idx="1491">
                        <c:v>1.4910000000000001</c:v>
                      </c:pt>
                      <c:pt idx="1492">
                        <c:v>1.492</c:v>
                      </c:pt>
                      <c:pt idx="1493">
                        <c:v>1.4930000000000001</c:v>
                      </c:pt>
                      <c:pt idx="1494">
                        <c:v>1.494</c:v>
                      </c:pt>
                      <c:pt idx="1495">
                        <c:v>1.4950000000000001</c:v>
                      </c:pt>
                      <c:pt idx="1496">
                        <c:v>1.496</c:v>
                      </c:pt>
                      <c:pt idx="1497">
                        <c:v>1.4970000000000001</c:v>
                      </c:pt>
                      <c:pt idx="1498">
                        <c:v>1.498</c:v>
                      </c:pt>
                      <c:pt idx="1499">
                        <c:v>1.4990000000000001</c:v>
                      </c:pt>
                      <c:pt idx="1500">
                        <c:v>1.5</c:v>
                      </c:pt>
                      <c:pt idx="1501">
                        <c:v>1.5009999999999999</c:v>
                      </c:pt>
                      <c:pt idx="1502">
                        <c:v>1.502</c:v>
                      </c:pt>
                      <c:pt idx="1503">
                        <c:v>1.5029999999999999</c:v>
                      </c:pt>
                      <c:pt idx="1504">
                        <c:v>1.504</c:v>
                      </c:pt>
                      <c:pt idx="1505">
                        <c:v>1.5049999999999999</c:v>
                      </c:pt>
                      <c:pt idx="1506">
                        <c:v>1.506</c:v>
                      </c:pt>
                      <c:pt idx="1507">
                        <c:v>1.5069999999999999</c:v>
                      </c:pt>
                      <c:pt idx="1508">
                        <c:v>1.508</c:v>
                      </c:pt>
                      <c:pt idx="1509">
                        <c:v>1.5089999999999999</c:v>
                      </c:pt>
                      <c:pt idx="1510">
                        <c:v>1.51</c:v>
                      </c:pt>
                      <c:pt idx="1511">
                        <c:v>1.5109999999999999</c:v>
                      </c:pt>
                      <c:pt idx="1512">
                        <c:v>1.512</c:v>
                      </c:pt>
                      <c:pt idx="1513">
                        <c:v>1.5129999999999999</c:v>
                      </c:pt>
                      <c:pt idx="1514">
                        <c:v>1.514</c:v>
                      </c:pt>
                      <c:pt idx="1515">
                        <c:v>1.5149999999999999</c:v>
                      </c:pt>
                      <c:pt idx="1516">
                        <c:v>1.516</c:v>
                      </c:pt>
                      <c:pt idx="1517">
                        <c:v>1.5169999999999999</c:v>
                      </c:pt>
                      <c:pt idx="1518">
                        <c:v>1.518</c:v>
                      </c:pt>
                      <c:pt idx="1519">
                        <c:v>1.5189999999999999</c:v>
                      </c:pt>
                      <c:pt idx="1520">
                        <c:v>1.52</c:v>
                      </c:pt>
                      <c:pt idx="1521">
                        <c:v>1.5209999999999999</c:v>
                      </c:pt>
                      <c:pt idx="1522">
                        <c:v>1.522</c:v>
                      </c:pt>
                      <c:pt idx="1523">
                        <c:v>1.5229999999999999</c:v>
                      </c:pt>
                      <c:pt idx="1524">
                        <c:v>1.524</c:v>
                      </c:pt>
                      <c:pt idx="1525">
                        <c:v>1.5249999999999999</c:v>
                      </c:pt>
                      <c:pt idx="1526">
                        <c:v>1.526</c:v>
                      </c:pt>
                      <c:pt idx="1527">
                        <c:v>1.5269999999999999</c:v>
                      </c:pt>
                      <c:pt idx="1528">
                        <c:v>1.528</c:v>
                      </c:pt>
                      <c:pt idx="1529">
                        <c:v>1.5289999999999999</c:v>
                      </c:pt>
                      <c:pt idx="1530">
                        <c:v>1.53</c:v>
                      </c:pt>
                      <c:pt idx="1531">
                        <c:v>1.5309999999999999</c:v>
                      </c:pt>
                      <c:pt idx="1532">
                        <c:v>1.532</c:v>
                      </c:pt>
                      <c:pt idx="1533">
                        <c:v>1.5329999999999999</c:v>
                      </c:pt>
                      <c:pt idx="1534">
                        <c:v>1.534</c:v>
                      </c:pt>
                      <c:pt idx="1535">
                        <c:v>1.5349999999999999</c:v>
                      </c:pt>
                      <c:pt idx="1536">
                        <c:v>1.536</c:v>
                      </c:pt>
                      <c:pt idx="1537">
                        <c:v>1.5369999999999999</c:v>
                      </c:pt>
                      <c:pt idx="1538">
                        <c:v>1.538</c:v>
                      </c:pt>
                      <c:pt idx="1539">
                        <c:v>1.5389999999999999</c:v>
                      </c:pt>
                      <c:pt idx="1540">
                        <c:v>1.54</c:v>
                      </c:pt>
                      <c:pt idx="1541">
                        <c:v>1.5409999999999999</c:v>
                      </c:pt>
                      <c:pt idx="1542">
                        <c:v>1.542</c:v>
                      </c:pt>
                      <c:pt idx="1543">
                        <c:v>1.5429999999999999</c:v>
                      </c:pt>
                      <c:pt idx="1544">
                        <c:v>1.544</c:v>
                      </c:pt>
                      <c:pt idx="1545">
                        <c:v>1.5449999999999999</c:v>
                      </c:pt>
                      <c:pt idx="1546">
                        <c:v>1.546</c:v>
                      </c:pt>
                      <c:pt idx="1547">
                        <c:v>1.5469999999999999</c:v>
                      </c:pt>
                      <c:pt idx="1548">
                        <c:v>1.548</c:v>
                      </c:pt>
                      <c:pt idx="1549">
                        <c:v>1.5489999999999999</c:v>
                      </c:pt>
                      <c:pt idx="1550">
                        <c:v>1.55</c:v>
                      </c:pt>
                      <c:pt idx="1551">
                        <c:v>1.5509999999999999</c:v>
                      </c:pt>
                      <c:pt idx="1552">
                        <c:v>1.552</c:v>
                      </c:pt>
                      <c:pt idx="1553">
                        <c:v>1.5529999999999999</c:v>
                      </c:pt>
                      <c:pt idx="1554">
                        <c:v>1.554</c:v>
                      </c:pt>
                      <c:pt idx="1555">
                        <c:v>1.5549999999999999</c:v>
                      </c:pt>
                      <c:pt idx="1556">
                        <c:v>1.556</c:v>
                      </c:pt>
                      <c:pt idx="1557">
                        <c:v>1.5569999999999999</c:v>
                      </c:pt>
                      <c:pt idx="1558">
                        <c:v>1.5580000000000001</c:v>
                      </c:pt>
                      <c:pt idx="1559">
                        <c:v>1.5589999999999999</c:v>
                      </c:pt>
                      <c:pt idx="1560">
                        <c:v>1.56</c:v>
                      </c:pt>
                      <c:pt idx="1561">
                        <c:v>1.5609999999999999</c:v>
                      </c:pt>
                      <c:pt idx="1562">
                        <c:v>1.5620000000000001</c:v>
                      </c:pt>
                      <c:pt idx="1563">
                        <c:v>1.5629999999999999</c:v>
                      </c:pt>
                      <c:pt idx="1564">
                        <c:v>1.5640000000000001</c:v>
                      </c:pt>
                      <c:pt idx="1565">
                        <c:v>1.5649999999999999</c:v>
                      </c:pt>
                      <c:pt idx="1566">
                        <c:v>1.5660000000000001</c:v>
                      </c:pt>
                      <c:pt idx="1567">
                        <c:v>1.5669999999999999</c:v>
                      </c:pt>
                      <c:pt idx="1568">
                        <c:v>1.5680000000000001</c:v>
                      </c:pt>
                      <c:pt idx="1569">
                        <c:v>1.569</c:v>
                      </c:pt>
                      <c:pt idx="1570">
                        <c:v>1.57</c:v>
                      </c:pt>
                      <c:pt idx="1571">
                        <c:v>1.571</c:v>
                      </c:pt>
                      <c:pt idx="1572">
                        <c:v>1.5720000000000001</c:v>
                      </c:pt>
                      <c:pt idx="1573">
                        <c:v>1.573</c:v>
                      </c:pt>
                      <c:pt idx="1574">
                        <c:v>1.5740000000000001</c:v>
                      </c:pt>
                      <c:pt idx="1575">
                        <c:v>1.575</c:v>
                      </c:pt>
                      <c:pt idx="1576">
                        <c:v>1.5760000000000001</c:v>
                      </c:pt>
                      <c:pt idx="1577">
                        <c:v>1.577</c:v>
                      </c:pt>
                      <c:pt idx="1578">
                        <c:v>1.5780000000000001</c:v>
                      </c:pt>
                      <c:pt idx="1579">
                        <c:v>1.579</c:v>
                      </c:pt>
                      <c:pt idx="1580">
                        <c:v>1.58</c:v>
                      </c:pt>
                      <c:pt idx="1581">
                        <c:v>1.581</c:v>
                      </c:pt>
                      <c:pt idx="1582">
                        <c:v>1.5820000000000001</c:v>
                      </c:pt>
                      <c:pt idx="1583">
                        <c:v>1.583</c:v>
                      </c:pt>
                      <c:pt idx="1584">
                        <c:v>1.5840000000000001</c:v>
                      </c:pt>
                      <c:pt idx="1585">
                        <c:v>1.585</c:v>
                      </c:pt>
                      <c:pt idx="1586">
                        <c:v>1.5860000000000001</c:v>
                      </c:pt>
                      <c:pt idx="1587">
                        <c:v>1.587</c:v>
                      </c:pt>
                      <c:pt idx="1588">
                        <c:v>1.5880000000000001</c:v>
                      </c:pt>
                      <c:pt idx="1589">
                        <c:v>1.589</c:v>
                      </c:pt>
                      <c:pt idx="1590">
                        <c:v>1.59</c:v>
                      </c:pt>
                      <c:pt idx="1591">
                        <c:v>1.591</c:v>
                      </c:pt>
                      <c:pt idx="1592">
                        <c:v>1.5920000000000001</c:v>
                      </c:pt>
                      <c:pt idx="1593">
                        <c:v>1.593</c:v>
                      </c:pt>
                      <c:pt idx="1594">
                        <c:v>1.5940000000000001</c:v>
                      </c:pt>
                      <c:pt idx="1595">
                        <c:v>1.595</c:v>
                      </c:pt>
                      <c:pt idx="1596">
                        <c:v>1.5960000000000001</c:v>
                      </c:pt>
                      <c:pt idx="1597">
                        <c:v>1.597</c:v>
                      </c:pt>
                      <c:pt idx="1598">
                        <c:v>1.5980000000000001</c:v>
                      </c:pt>
                      <c:pt idx="1599">
                        <c:v>1.599</c:v>
                      </c:pt>
                      <c:pt idx="1600">
                        <c:v>1.6</c:v>
                      </c:pt>
                      <c:pt idx="1601">
                        <c:v>1.601</c:v>
                      </c:pt>
                      <c:pt idx="1602">
                        <c:v>1.6020000000000001</c:v>
                      </c:pt>
                      <c:pt idx="1603">
                        <c:v>1.603</c:v>
                      </c:pt>
                      <c:pt idx="1604">
                        <c:v>1.6040000000000001</c:v>
                      </c:pt>
                      <c:pt idx="1605">
                        <c:v>1.605</c:v>
                      </c:pt>
                      <c:pt idx="1606">
                        <c:v>1.6060000000000001</c:v>
                      </c:pt>
                      <c:pt idx="1607">
                        <c:v>1.607</c:v>
                      </c:pt>
                      <c:pt idx="1608">
                        <c:v>1.6080000000000001</c:v>
                      </c:pt>
                      <c:pt idx="1609">
                        <c:v>1.609</c:v>
                      </c:pt>
                      <c:pt idx="1610">
                        <c:v>1.61</c:v>
                      </c:pt>
                      <c:pt idx="1611">
                        <c:v>1.611</c:v>
                      </c:pt>
                      <c:pt idx="1612">
                        <c:v>1.6120000000000001</c:v>
                      </c:pt>
                      <c:pt idx="1613">
                        <c:v>1.613</c:v>
                      </c:pt>
                      <c:pt idx="1614">
                        <c:v>1.6140000000000001</c:v>
                      </c:pt>
                      <c:pt idx="1615">
                        <c:v>1.615</c:v>
                      </c:pt>
                      <c:pt idx="1616">
                        <c:v>1.6160000000000001</c:v>
                      </c:pt>
                      <c:pt idx="1617">
                        <c:v>1.617</c:v>
                      </c:pt>
                      <c:pt idx="1618">
                        <c:v>1.6180000000000001</c:v>
                      </c:pt>
                      <c:pt idx="1619">
                        <c:v>1.619</c:v>
                      </c:pt>
                      <c:pt idx="1620">
                        <c:v>1.62</c:v>
                      </c:pt>
                      <c:pt idx="1621">
                        <c:v>1.621</c:v>
                      </c:pt>
                      <c:pt idx="1622">
                        <c:v>1.6220000000000001</c:v>
                      </c:pt>
                      <c:pt idx="1623">
                        <c:v>1.623</c:v>
                      </c:pt>
                      <c:pt idx="1624">
                        <c:v>1.6240000000000001</c:v>
                      </c:pt>
                      <c:pt idx="1625">
                        <c:v>1.625</c:v>
                      </c:pt>
                      <c:pt idx="1626">
                        <c:v>1.6259999999999999</c:v>
                      </c:pt>
                      <c:pt idx="1627">
                        <c:v>1.627</c:v>
                      </c:pt>
                      <c:pt idx="1628">
                        <c:v>1.6279999999999999</c:v>
                      </c:pt>
                      <c:pt idx="1629">
                        <c:v>1.629</c:v>
                      </c:pt>
                      <c:pt idx="1630">
                        <c:v>1.63</c:v>
                      </c:pt>
                      <c:pt idx="1631">
                        <c:v>1.631</c:v>
                      </c:pt>
                      <c:pt idx="1632">
                        <c:v>1.6319999999999999</c:v>
                      </c:pt>
                      <c:pt idx="1633">
                        <c:v>1.633</c:v>
                      </c:pt>
                      <c:pt idx="1634">
                        <c:v>1.6339999999999999</c:v>
                      </c:pt>
                      <c:pt idx="1635">
                        <c:v>1.635</c:v>
                      </c:pt>
                      <c:pt idx="1636">
                        <c:v>1.6359999999999999</c:v>
                      </c:pt>
                      <c:pt idx="1637">
                        <c:v>1.637</c:v>
                      </c:pt>
                      <c:pt idx="1638">
                        <c:v>1.6379999999999999</c:v>
                      </c:pt>
                      <c:pt idx="1639">
                        <c:v>1.639</c:v>
                      </c:pt>
                      <c:pt idx="1640">
                        <c:v>1.64</c:v>
                      </c:pt>
                      <c:pt idx="1641">
                        <c:v>1.641</c:v>
                      </c:pt>
                      <c:pt idx="1642">
                        <c:v>1.6419999999999999</c:v>
                      </c:pt>
                      <c:pt idx="1643">
                        <c:v>1.643</c:v>
                      </c:pt>
                      <c:pt idx="1644">
                        <c:v>1.6439999999999999</c:v>
                      </c:pt>
                      <c:pt idx="1645">
                        <c:v>1.645</c:v>
                      </c:pt>
                      <c:pt idx="1646">
                        <c:v>1.6459999999999999</c:v>
                      </c:pt>
                      <c:pt idx="1647">
                        <c:v>1.647</c:v>
                      </c:pt>
                      <c:pt idx="1648">
                        <c:v>1.6479999999999999</c:v>
                      </c:pt>
                      <c:pt idx="1649">
                        <c:v>1.649</c:v>
                      </c:pt>
                      <c:pt idx="1650">
                        <c:v>1.65</c:v>
                      </c:pt>
                      <c:pt idx="1651">
                        <c:v>1.651</c:v>
                      </c:pt>
                      <c:pt idx="1652">
                        <c:v>1.6519999999999999</c:v>
                      </c:pt>
                      <c:pt idx="1653">
                        <c:v>1.653</c:v>
                      </c:pt>
                      <c:pt idx="1654">
                        <c:v>1.6539999999999999</c:v>
                      </c:pt>
                      <c:pt idx="1655">
                        <c:v>1.655</c:v>
                      </c:pt>
                      <c:pt idx="1656">
                        <c:v>1.6559999999999999</c:v>
                      </c:pt>
                      <c:pt idx="1657">
                        <c:v>1.657</c:v>
                      </c:pt>
                      <c:pt idx="1658">
                        <c:v>1.6579999999999999</c:v>
                      </c:pt>
                      <c:pt idx="1659">
                        <c:v>1.659</c:v>
                      </c:pt>
                      <c:pt idx="1660">
                        <c:v>1.66</c:v>
                      </c:pt>
                      <c:pt idx="1661">
                        <c:v>1.661</c:v>
                      </c:pt>
                      <c:pt idx="1662">
                        <c:v>1.6619999999999999</c:v>
                      </c:pt>
                      <c:pt idx="1663">
                        <c:v>1.663</c:v>
                      </c:pt>
                      <c:pt idx="1664">
                        <c:v>1.6639999999999999</c:v>
                      </c:pt>
                      <c:pt idx="1665">
                        <c:v>1.665</c:v>
                      </c:pt>
                      <c:pt idx="1666">
                        <c:v>1.6659999999999999</c:v>
                      </c:pt>
                      <c:pt idx="1667">
                        <c:v>1.667</c:v>
                      </c:pt>
                      <c:pt idx="1668">
                        <c:v>1.6679999999999999</c:v>
                      </c:pt>
                      <c:pt idx="1669">
                        <c:v>1.669</c:v>
                      </c:pt>
                      <c:pt idx="1670">
                        <c:v>1.67</c:v>
                      </c:pt>
                      <c:pt idx="1671">
                        <c:v>1.671</c:v>
                      </c:pt>
                      <c:pt idx="1672">
                        <c:v>1.6719999999999999</c:v>
                      </c:pt>
                      <c:pt idx="1673">
                        <c:v>1.673</c:v>
                      </c:pt>
                      <c:pt idx="1674">
                        <c:v>1.6739999999999999</c:v>
                      </c:pt>
                      <c:pt idx="1675">
                        <c:v>1.675</c:v>
                      </c:pt>
                      <c:pt idx="1676">
                        <c:v>1.6759999999999999</c:v>
                      </c:pt>
                      <c:pt idx="1677">
                        <c:v>1.677</c:v>
                      </c:pt>
                      <c:pt idx="1678">
                        <c:v>1.6779999999999999</c:v>
                      </c:pt>
                      <c:pt idx="1679">
                        <c:v>1.679</c:v>
                      </c:pt>
                      <c:pt idx="1680">
                        <c:v>1.68</c:v>
                      </c:pt>
                      <c:pt idx="1681">
                        <c:v>1.681</c:v>
                      </c:pt>
                      <c:pt idx="1682">
                        <c:v>1.6819999999999999</c:v>
                      </c:pt>
                      <c:pt idx="1683">
                        <c:v>1.6830000000000001</c:v>
                      </c:pt>
                      <c:pt idx="1684">
                        <c:v>1.6839999999999999</c:v>
                      </c:pt>
                      <c:pt idx="1685">
                        <c:v>1.6850000000000001</c:v>
                      </c:pt>
                      <c:pt idx="1686">
                        <c:v>1.6859999999999999</c:v>
                      </c:pt>
                      <c:pt idx="1687">
                        <c:v>1.6870000000000001</c:v>
                      </c:pt>
                      <c:pt idx="1688">
                        <c:v>1.6879999999999999</c:v>
                      </c:pt>
                      <c:pt idx="1689">
                        <c:v>1.6890000000000001</c:v>
                      </c:pt>
                      <c:pt idx="1690">
                        <c:v>1.69</c:v>
                      </c:pt>
                      <c:pt idx="1691">
                        <c:v>1.6910000000000001</c:v>
                      </c:pt>
                      <c:pt idx="1692">
                        <c:v>1.6919999999999999</c:v>
                      </c:pt>
                      <c:pt idx="1693">
                        <c:v>1.6930000000000001</c:v>
                      </c:pt>
                      <c:pt idx="1694">
                        <c:v>1.694</c:v>
                      </c:pt>
                      <c:pt idx="1695">
                        <c:v>1.6950000000000001</c:v>
                      </c:pt>
                      <c:pt idx="1696">
                        <c:v>1.696</c:v>
                      </c:pt>
                      <c:pt idx="1697">
                        <c:v>1.6970000000000001</c:v>
                      </c:pt>
                      <c:pt idx="1698">
                        <c:v>1.698</c:v>
                      </c:pt>
                      <c:pt idx="1699">
                        <c:v>1.6990000000000001</c:v>
                      </c:pt>
                      <c:pt idx="1700">
                        <c:v>1.7</c:v>
                      </c:pt>
                      <c:pt idx="1701">
                        <c:v>1.7010000000000001</c:v>
                      </c:pt>
                      <c:pt idx="1702">
                        <c:v>1.702</c:v>
                      </c:pt>
                      <c:pt idx="1703">
                        <c:v>1.7030000000000001</c:v>
                      </c:pt>
                      <c:pt idx="1704">
                        <c:v>1.704</c:v>
                      </c:pt>
                      <c:pt idx="1705">
                        <c:v>1.7050000000000001</c:v>
                      </c:pt>
                      <c:pt idx="1706">
                        <c:v>1.706</c:v>
                      </c:pt>
                      <c:pt idx="1707">
                        <c:v>1.7070000000000001</c:v>
                      </c:pt>
                      <c:pt idx="1708">
                        <c:v>1.708</c:v>
                      </c:pt>
                      <c:pt idx="1709">
                        <c:v>1.7090000000000001</c:v>
                      </c:pt>
                      <c:pt idx="1710">
                        <c:v>1.71</c:v>
                      </c:pt>
                      <c:pt idx="1711">
                        <c:v>1.7110000000000001</c:v>
                      </c:pt>
                      <c:pt idx="1712">
                        <c:v>1.712</c:v>
                      </c:pt>
                      <c:pt idx="1713">
                        <c:v>1.7130000000000001</c:v>
                      </c:pt>
                      <c:pt idx="1714">
                        <c:v>1.714</c:v>
                      </c:pt>
                      <c:pt idx="1715">
                        <c:v>1.7150000000000001</c:v>
                      </c:pt>
                      <c:pt idx="1716">
                        <c:v>1.716</c:v>
                      </c:pt>
                      <c:pt idx="1717">
                        <c:v>1.7170000000000001</c:v>
                      </c:pt>
                      <c:pt idx="1718">
                        <c:v>1.718</c:v>
                      </c:pt>
                      <c:pt idx="1719">
                        <c:v>1.7190000000000001</c:v>
                      </c:pt>
                      <c:pt idx="1720">
                        <c:v>1.72</c:v>
                      </c:pt>
                      <c:pt idx="1721">
                        <c:v>1.7210000000000001</c:v>
                      </c:pt>
                      <c:pt idx="1722">
                        <c:v>1.722</c:v>
                      </c:pt>
                      <c:pt idx="1723">
                        <c:v>1.7230000000000001</c:v>
                      </c:pt>
                      <c:pt idx="1724">
                        <c:v>1.724</c:v>
                      </c:pt>
                      <c:pt idx="1725">
                        <c:v>1.7250000000000001</c:v>
                      </c:pt>
                      <c:pt idx="1726">
                        <c:v>1.726</c:v>
                      </c:pt>
                      <c:pt idx="1727">
                        <c:v>1.7270000000000001</c:v>
                      </c:pt>
                      <c:pt idx="1728">
                        <c:v>1.728</c:v>
                      </c:pt>
                      <c:pt idx="1729">
                        <c:v>1.7290000000000001</c:v>
                      </c:pt>
                      <c:pt idx="1730">
                        <c:v>1.73</c:v>
                      </c:pt>
                      <c:pt idx="1731">
                        <c:v>1.7310000000000001</c:v>
                      </c:pt>
                      <c:pt idx="1732">
                        <c:v>1.732</c:v>
                      </c:pt>
                      <c:pt idx="1733">
                        <c:v>1.7330000000000001</c:v>
                      </c:pt>
                      <c:pt idx="1734">
                        <c:v>1.734</c:v>
                      </c:pt>
                      <c:pt idx="1735">
                        <c:v>1.7350000000000001</c:v>
                      </c:pt>
                      <c:pt idx="1736">
                        <c:v>1.736</c:v>
                      </c:pt>
                      <c:pt idx="1737">
                        <c:v>1.7370000000000001</c:v>
                      </c:pt>
                      <c:pt idx="1738">
                        <c:v>1.738</c:v>
                      </c:pt>
                      <c:pt idx="1739">
                        <c:v>1.7390000000000001</c:v>
                      </c:pt>
                      <c:pt idx="1740">
                        <c:v>1.74</c:v>
                      </c:pt>
                      <c:pt idx="1741">
                        <c:v>1.7410000000000001</c:v>
                      </c:pt>
                      <c:pt idx="1742">
                        <c:v>1.742</c:v>
                      </c:pt>
                      <c:pt idx="1743">
                        <c:v>1.7430000000000001</c:v>
                      </c:pt>
                      <c:pt idx="1744">
                        <c:v>1.744</c:v>
                      </c:pt>
                      <c:pt idx="1745">
                        <c:v>1.7450000000000001</c:v>
                      </c:pt>
                      <c:pt idx="1746">
                        <c:v>1.746</c:v>
                      </c:pt>
                      <c:pt idx="1747">
                        <c:v>1.7470000000000001</c:v>
                      </c:pt>
                      <c:pt idx="1748">
                        <c:v>1.748</c:v>
                      </c:pt>
                      <c:pt idx="1749">
                        <c:v>1.7490000000000001</c:v>
                      </c:pt>
                      <c:pt idx="1750">
                        <c:v>1.75</c:v>
                      </c:pt>
                      <c:pt idx="1751">
                        <c:v>1.7509999999999999</c:v>
                      </c:pt>
                      <c:pt idx="1752">
                        <c:v>1.752</c:v>
                      </c:pt>
                      <c:pt idx="1753">
                        <c:v>1.7529999999999999</c:v>
                      </c:pt>
                      <c:pt idx="1754">
                        <c:v>1.754</c:v>
                      </c:pt>
                      <c:pt idx="1755">
                        <c:v>1.7549999999999999</c:v>
                      </c:pt>
                      <c:pt idx="1756">
                        <c:v>1.756</c:v>
                      </c:pt>
                      <c:pt idx="1757">
                        <c:v>1.7569999999999999</c:v>
                      </c:pt>
                      <c:pt idx="1758">
                        <c:v>1.758</c:v>
                      </c:pt>
                      <c:pt idx="1759">
                        <c:v>1.7589999999999999</c:v>
                      </c:pt>
                      <c:pt idx="1760">
                        <c:v>1.76</c:v>
                      </c:pt>
                      <c:pt idx="1761">
                        <c:v>1.7609999999999999</c:v>
                      </c:pt>
                      <c:pt idx="1762">
                        <c:v>1.762</c:v>
                      </c:pt>
                      <c:pt idx="1763">
                        <c:v>1.7629999999999999</c:v>
                      </c:pt>
                      <c:pt idx="1764">
                        <c:v>1.764</c:v>
                      </c:pt>
                      <c:pt idx="1765">
                        <c:v>1.7649999999999999</c:v>
                      </c:pt>
                      <c:pt idx="1766">
                        <c:v>1.766</c:v>
                      </c:pt>
                      <c:pt idx="1767">
                        <c:v>1.7669999999999999</c:v>
                      </c:pt>
                      <c:pt idx="1768">
                        <c:v>1.768</c:v>
                      </c:pt>
                      <c:pt idx="1769">
                        <c:v>1.7689999999999999</c:v>
                      </c:pt>
                      <c:pt idx="1770">
                        <c:v>1.77</c:v>
                      </c:pt>
                      <c:pt idx="1771">
                        <c:v>1.7709999999999999</c:v>
                      </c:pt>
                      <c:pt idx="1772">
                        <c:v>1.772</c:v>
                      </c:pt>
                      <c:pt idx="1773">
                        <c:v>1.7729999999999999</c:v>
                      </c:pt>
                      <c:pt idx="1774">
                        <c:v>1.774</c:v>
                      </c:pt>
                      <c:pt idx="1775">
                        <c:v>1.7749999999999999</c:v>
                      </c:pt>
                      <c:pt idx="1776">
                        <c:v>1.776</c:v>
                      </c:pt>
                      <c:pt idx="1777">
                        <c:v>1.7769999999999999</c:v>
                      </c:pt>
                      <c:pt idx="1778">
                        <c:v>1.778</c:v>
                      </c:pt>
                      <c:pt idx="1779">
                        <c:v>1.7789999999999999</c:v>
                      </c:pt>
                      <c:pt idx="1780">
                        <c:v>1.78</c:v>
                      </c:pt>
                      <c:pt idx="1781">
                        <c:v>1.7809999999999999</c:v>
                      </c:pt>
                      <c:pt idx="1782">
                        <c:v>1.782</c:v>
                      </c:pt>
                      <c:pt idx="1783">
                        <c:v>1.7829999999999999</c:v>
                      </c:pt>
                      <c:pt idx="1784">
                        <c:v>1.784</c:v>
                      </c:pt>
                      <c:pt idx="1785">
                        <c:v>1.7849999999999999</c:v>
                      </c:pt>
                      <c:pt idx="1786">
                        <c:v>1.786</c:v>
                      </c:pt>
                      <c:pt idx="1787">
                        <c:v>1.7869999999999999</c:v>
                      </c:pt>
                      <c:pt idx="1788">
                        <c:v>1.788</c:v>
                      </c:pt>
                      <c:pt idx="1789">
                        <c:v>1.7889999999999999</c:v>
                      </c:pt>
                      <c:pt idx="1790">
                        <c:v>1.79</c:v>
                      </c:pt>
                      <c:pt idx="1791">
                        <c:v>1.7909999999999999</c:v>
                      </c:pt>
                      <c:pt idx="1792">
                        <c:v>1.792</c:v>
                      </c:pt>
                      <c:pt idx="1793">
                        <c:v>1.7929999999999999</c:v>
                      </c:pt>
                      <c:pt idx="1794">
                        <c:v>1.794</c:v>
                      </c:pt>
                      <c:pt idx="1795">
                        <c:v>1.7949999999999999</c:v>
                      </c:pt>
                      <c:pt idx="1796">
                        <c:v>1.796</c:v>
                      </c:pt>
                      <c:pt idx="1797">
                        <c:v>1.7969999999999999</c:v>
                      </c:pt>
                      <c:pt idx="1798">
                        <c:v>1.798</c:v>
                      </c:pt>
                      <c:pt idx="1799">
                        <c:v>1.7989999999999999</c:v>
                      </c:pt>
                      <c:pt idx="1800">
                        <c:v>1.8</c:v>
                      </c:pt>
                      <c:pt idx="1801">
                        <c:v>1.8009999999999999</c:v>
                      </c:pt>
                      <c:pt idx="1802">
                        <c:v>1.802</c:v>
                      </c:pt>
                      <c:pt idx="1803">
                        <c:v>1.8029999999999999</c:v>
                      </c:pt>
                      <c:pt idx="1804">
                        <c:v>1.804</c:v>
                      </c:pt>
                      <c:pt idx="1805">
                        <c:v>1.8049999999999999</c:v>
                      </c:pt>
                      <c:pt idx="1806">
                        <c:v>1.806</c:v>
                      </c:pt>
                      <c:pt idx="1807">
                        <c:v>1.8069999999999999</c:v>
                      </c:pt>
                      <c:pt idx="1808">
                        <c:v>1.8080000000000001</c:v>
                      </c:pt>
                      <c:pt idx="1809">
                        <c:v>1.8089999999999999</c:v>
                      </c:pt>
                      <c:pt idx="1810">
                        <c:v>1.81</c:v>
                      </c:pt>
                      <c:pt idx="1811">
                        <c:v>1.8109999999999999</c:v>
                      </c:pt>
                      <c:pt idx="1812">
                        <c:v>1.8120000000000001</c:v>
                      </c:pt>
                      <c:pt idx="1813">
                        <c:v>1.8129999999999999</c:v>
                      </c:pt>
                      <c:pt idx="1814">
                        <c:v>1.8140000000000001</c:v>
                      </c:pt>
                      <c:pt idx="1815">
                        <c:v>1.8149999999999999</c:v>
                      </c:pt>
                      <c:pt idx="1816">
                        <c:v>1.8160000000000001</c:v>
                      </c:pt>
                      <c:pt idx="1817">
                        <c:v>1.8169999999999999</c:v>
                      </c:pt>
                      <c:pt idx="1818">
                        <c:v>1.8180000000000001</c:v>
                      </c:pt>
                      <c:pt idx="1819">
                        <c:v>1.819</c:v>
                      </c:pt>
                      <c:pt idx="1820">
                        <c:v>1.82</c:v>
                      </c:pt>
                      <c:pt idx="1821">
                        <c:v>1.821</c:v>
                      </c:pt>
                      <c:pt idx="1822">
                        <c:v>1.8220000000000001</c:v>
                      </c:pt>
                      <c:pt idx="1823">
                        <c:v>1.823</c:v>
                      </c:pt>
                      <c:pt idx="1824">
                        <c:v>1.8240000000000001</c:v>
                      </c:pt>
                      <c:pt idx="1825">
                        <c:v>1.825</c:v>
                      </c:pt>
                      <c:pt idx="1826">
                        <c:v>1.8260000000000001</c:v>
                      </c:pt>
                      <c:pt idx="1827">
                        <c:v>1.827</c:v>
                      </c:pt>
                      <c:pt idx="1828">
                        <c:v>1.8280000000000001</c:v>
                      </c:pt>
                      <c:pt idx="1829">
                        <c:v>1.829</c:v>
                      </c:pt>
                      <c:pt idx="1830">
                        <c:v>1.83</c:v>
                      </c:pt>
                      <c:pt idx="1831">
                        <c:v>1.831</c:v>
                      </c:pt>
                      <c:pt idx="1832">
                        <c:v>1.8320000000000001</c:v>
                      </c:pt>
                      <c:pt idx="1833">
                        <c:v>1.833</c:v>
                      </c:pt>
                      <c:pt idx="1834">
                        <c:v>1.8340000000000001</c:v>
                      </c:pt>
                      <c:pt idx="1835">
                        <c:v>1.835</c:v>
                      </c:pt>
                      <c:pt idx="1836">
                        <c:v>1.8360000000000001</c:v>
                      </c:pt>
                      <c:pt idx="1837">
                        <c:v>1.837</c:v>
                      </c:pt>
                      <c:pt idx="1838">
                        <c:v>1.8380000000000001</c:v>
                      </c:pt>
                      <c:pt idx="1839">
                        <c:v>1.839</c:v>
                      </c:pt>
                      <c:pt idx="1840">
                        <c:v>1.84</c:v>
                      </c:pt>
                      <c:pt idx="1841">
                        <c:v>1.841</c:v>
                      </c:pt>
                      <c:pt idx="1842">
                        <c:v>1.8420000000000001</c:v>
                      </c:pt>
                      <c:pt idx="1843">
                        <c:v>1.843</c:v>
                      </c:pt>
                      <c:pt idx="1844">
                        <c:v>1.8440000000000001</c:v>
                      </c:pt>
                      <c:pt idx="1845">
                        <c:v>1.845</c:v>
                      </c:pt>
                      <c:pt idx="1846">
                        <c:v>1.8460000000000001</c:v>
                      </c:pt>
                      <c:pt idx="1847">
                        <c:v>1.847</c:v>
                      </c:pt>
                      <c:pt idx="1848">
                        <c:v>1.8480000000000001</c:v>
                      </c:pt>
                      <c:pt idx="1849">
                        <c:v>1.849</c:v>
                      </c:pt>
                      <c:pt idx="1850">
                        <c:v>1.85</c:v>
                      </c:pt>
                      <c:pt idx="1851">
                        <c:v>1.851</c:v>
                      </c:pt>
                      <c:pt idx="1852">
                        <c:v>1.8520000000000001</c:v>
                      </c:pt>
                      <c:pt idx="1853">
                        <c:v>1.853</c:v>
                      </c:pt>
                      <c:pt idx="1854">
                        <c:v>1.8540000000000001</c:v>
                      </c:pt>
                      <c:pt idx="1855">
                        <c:v>1.855</c:v>
                      </c:pt>
                      <c:pt idx="1856">
                        <c:v>1.8560000000000001</c:v>
                      </c:pt>
                      <c:pt idx="1857">
                        <c:v>1.857</c:v>
                      </c:pt>
                      <c:pt idx="1858">
                        <c:v>1.8580000000000001</c:v>
                      </c:pt>
                      <c:pt idx="1859">
                        <c:v>1.859</c:v>
                      </c:pt>
                      <c:pt idx="1860">
                        <c:v>1.86</c:v>
                      </c:pt>
                      <c:pt idx="1861">
                        <c:v>1.861</c:v>
                      </c:pt>
                      <c:pt idx="1862">
                        <c:v>1.8620000000000001</c:v>
                      </c:pt>
                      <c:pt idx="1863">
                        <c:v>1.863</c:v>
                      </c:pt>
                      <c:pt idx="1864">
                        <c:v>1.8640000000000001</c:v>
                      </c:pt>
                      <c:pt idx="1865">
                        <c:v>1.865</c:v>
                      </c:pt>
                      <c:pt idx="1866">
                        <c:v>1.8660000000000001</c:v>
                      </c:pt>
                      <c:pt idx="1867">
                        <c:v>1.867</c:v>
                      </c:pt>
                      <c:pt idx="1868">
                        <c:v>1.8680000000000001</c:v>
                      </c:pt>
                      <c:pt idx="1869">
                        <c:v>1.869</c:v>
                      </c:pt>
                      <c:pt idx="1870">
                        <c:v>1.87</c:v>
                      </c:pt>
                      <c:pt idx="1871">
                        <c:v>1.871</c:v>
                      </c:pt>
                      <c:pt idx="1872">
                        <c:v>1.8720000000000001</c:v>
                      </c:pt>
                      <c:pt idx="1873">
                        <c:v>1.873</c:v>
                      </c:pt>
                      <c:pt idx="1874">
                        <c:v>1.8740000000000001</c:v>
                      </c:pt>
                      <c:pt idx="1875">
                        <c:v>1.875</c:v>
                      </c:pt>
                      <c:pt idx="1876">
                        <c:v>1.8759999999999999</c:v>
                      </c:pt>
                      <c:pt idx="1877">
                        <c:v>1.877</c:v>
                      </c:pt>
                      <c:pt idx="1878">
                        <c:v>1.8779999999999999</c:v>
                      </c:pt>
                      <c:pt idx="1879">
                        <c:v>1.879</c:v>
                      </c:pt>
                      <c:pt idx="1880">
                        <c:v>1.88</c:v>
                      </c:pt>
                      <c:pt idx="1881">
                        <c:v>1.881</c:v>
                      </c:pt>
                      <c:pt idx="1882">
                        <c:v>1.8819999999999999</c:v>
                      </c:pt>
                      <c:pt idx="1883">
                        <c:v>1.883</c:v>
                      </c:pt>
                      <c:pt idx="1884">
                        <c:v>1.8839999999999999</c:v>
                      </c:pt>
                      <c:pt idx="1885">
                        <c:v>1.885</c:v>
                      </c:pt>
                      <c:pt idx="1886">
                        <c:v>1.8859999999999999</c:v>
                      </c:pt>
                      <c:pt idx="1887">
                        <c:v>1.887</c:v>
                      </c:pt>
                      <c:pt idx="1888">
                        <c:v>1.8879999999999999</c:v>
                      </c:pt>
                      <c:pt idx="1889">
                        <c:v>1.889</c:v>
                      </c:pt>
                      <c:pt idx="1890">
                        <c:v>1.89</c:v>
                      </c:pt>
                      <c:pt idx="1891">
                        <c:v>1.891</c:v>
                      </c:pt>
                      <c:pt idx="1892">
                        <c:v>1.8919999999999999</c:v>
                      </c:pt>
                      <c:pt idx="1893">
                        <c:v>1.893</c:v>
                      </c:pt>
                      <c:pt idx="1894">
                        <c:v>1.8939999999999999</c:v>
                      </c:pt>
                      <c:pt idx="1895">
                        <c:v>1.895</c:v>
                      </c:pt>
                      <c:pt idx="1896">
                        <c:v>1.8959999999999999</c:v>
                      </c:pt>
                      <c:pt idx="1897">
                        <c:v>1.897</c:v>
                      </c:pt>
                      <c:pt idx="1898">
                        <c:v>1.8979999999999999</c:v>
                      </c:pt>
                      <c:pt idx="1899">
                        <c:v>1.899</c:v>
                      </c:pt>
                      <c:pt idx="1900">
                        <c:v>1.9</c:v>
                      </c:pt>
                      <c:pt idx="1901">
                        <c:v>1.901</c:v>
                      </c:pt>
                      <c:pt idx="1902">
                        <c:v>1.9019999999999999</c:v>
                      </c:pt>
                      <c:pt idx="1903">
                        <c:v>1.903</c:v>
                      </c:pt>
                      <c:pt idx="1904">
                        <c:v>1.9039999999999999</c:v>
                      </c:pt>
                      <c:pt idx="1905">
                        <c:v>1.905</c:v>
                      </c:pt>
                      <c:pt idx="1906">
                        <c:v>1.9059999999999999</c:v>
                      </c:pt>
                      <c:pt idx="1907">
                        <c:v>1.907</c:v>
                      </c:pt>
                      <c:pt idx="1908">
                        <c:v>1.9079999999999999</c:v>
                      </c:pt>
                      <c:pt idx="1909">
                        <c:v>1.909</c:v>
                      </c:pt>
                      <c:pt idx="1910">
                        <c:v>1.91</c:v>
                      </c:pt>
                      <c:pt idx="1911">
                        <c:v>1.911</c:v>
                      </c:pt>
                      <c:pt idx="1912">
                        <c:v>1.9119999999999999</c:v>
                      </c:pt>
                      <c:pt idx="1913">
                        <c:v>1.913</c:v>
                      </c:pt>
                      <c:pt idx="1914">
                        <c:v>1.9139999999999999</c:v>
                      </c:pt>
                      <c:pt idx="1915">
                        <c:v>1.915</c:v>
                      </c:pt>
                      <c:pt idx="1916">
                        <c:v>1.9159999999999999</c:v>
                      </c:pt>
                      <c:pt idx="1917">
                        <c:v>1.917</c:v>
                      </c:pt>
                      <c:pt idx="1918">
                        <c:v>1.9179999999999999</c:v>
                      </c:pt>
                      <c:pt idx="1919">
                        <c:v>1.919</c:v>
                      </c:pt>
                      <c:pt idx="1920">
                        <c:v>1.92</c:v>
                      </c:pt>
                      <c:pt idx="1921">
                        <c:v>1.921</c:v>
                      </c:pt>
                      <c:pt idx="1922">
                        <c:v>1.9219999999999999</c:v>
                      </c:pt>
                      <c:pt idx="1923">
                        <c:v>1.923</c:v>
                      </c:pt>
                      <c:pt idx="1924">
                        <c:v>1.9239999999999999</c:v>
                      </c:pt>
                      <c:pt idx="1925">
                        <c:v>1.925</c:v>
                      </c:pt>
                      <c:pt idx="1926">
                        <c:v>1.9259999999999999</c:v>
                      </c:pt>
                      <c:pt idx="1927">
                        <c:v>1.927</c:v>
                      </c:pt>
                      <c:pt idx="1928">
                        <c:v>1.9279999999999999</c:v>
                      </c:pt>
                      <c:pt idx="1929">
                        <c:v>1.929</c:v>
                      </c:pt>
                      <c:pt idx="1930">
                        <c:v>1.93</c:v>
                      </c:pt>
                      <c:pt idx="1931">
                        <c:v>1.931</c:v>
                      </c:pt>
                      <c:pt idx="1932">
                        <c:v>1.9319999999999999</c:v>
                      </c:pt>
                      <c:pt idx="1933">
                        <c:v>1.9330000000000001</c:v>
                      </c:pt>
                      <c:pt idx="1934">
                        <c:v>1.9339999999999999</c:v>
                      </c:pt>
                      <c:pt idx="1935">
                        <c:v>1.9350000000000001</c:v>
                      </c:pt>
                      <c:pt idx="1936">
                        <c:v>1.9359999999999999</c:v>
                      </c:pt>
                      <c:pt idx="1937">
                        <c:v>1.9370000000000001</c:v>
                      </c:pt>
                      <c:pt idx="1938">
                        <c:v>1.9379999999999999</c:v>
                      </c:pt>
                      <c:pt idx="1939">
                        <c:v>1.9390000000000001</c:v>
                      </c:pt>
                      <c:pt idx="1940">
                        <c:v>1.94</c:v>
                      </c:pt>
                      <c:pt idx="1941">
                        <c:v>1.9410000000000001</c:v>
                      </c:pt>
                      <c:pt idx="1942">
                        <c:v>1.9419999999999999</c:v>
                      </c:pt>
                      <c:pt idx="1943">
                        <c:v>1.9430000000000001</c:v>
                      </c:pt>
                      <c:pt idx="1944">
                        <c:v>1.944</c:v>
                      </c:pt>
                      <c:pt idx="1945">
                        <c:v>1.9450000000000001</c:v>
                      </c:pt>
                      <c:pt idx="1946">
                        <c:v>1.946</c:v>
                      </c:pt>
                      <c:pt idx="1947">
                        <c:v>1.9470000000000001</c:v>
                      </c:pt>
                      <c:pt idx="1948">
                        <c:v>1.948</c:v>
                      </c:pt>
                      <c:pt idx="1949">
                        <c:v>1.9490000000000001</c:v>
                      </c:pt>
                      <c:pt idx="1950">
                        <c:v>1.95</c:v>
                      </c:pt>
                      <c:pt idx="1951">
                        <c:v>1.9510000000000001</c:v>
                      </c:pt>
                      <c:pt idx="1952">
                        <c:v>1.952</c:v>
                      </c:pt>
                      <c:pt idx="1953">
                        <c:v>1.9530000000000001</c:v>
                      </c:pt>
                      <c:pt idx="1954">
                        <c:v>1.954</c:v>
                      </c:pt>
                      <c:pt idx="1955">
                        <c:v>1.9550000000000001</c:v>
                      </c:pt>
                      <c:pt idx="1956">
                        <c:v>1.956</c:v>
                      </c:pt>
                      <c:pt idx="1957">
                        <c:v>1.9570000000000001</c:v>
                      </c:pt>
                      <c:pt idx="1958">
                        <c:v>1.958</c:v>
                      </c:pt>
                      <c:pt idx="1959">
                        <c:v>1.9590000000000001</c:v>
                      </c:pt>
                      <c:pt idx="1960">
                        <c:v>1.96</c:v>
                      </c:pt>
                      <c:pt idx="1961">
                        <c:v>1.9610000000000001</c:v>
                      </c:pt>
                      <c:pt idx="1962">
                        <c:v>1.962</c:v>
                      </c:pt>
                      <c:pt idx="1963">
                        <c:v>1.9630000000000001</c:v>
                      </c:pt>
                      <c:pt idx="1964">
                        <c:v>1.964</c:v>
                      </c:pt>
                      <c:pt idx="1965">
                        <c:v>1.9650000000000001</c:v>
                      </c:pt>
                      <c:pt idx="1966">
                        <c:v>1.966</c:v>
                      </c:pt>
                      <c:pt idx="1967">
                        <c:v>1.9670000000000001</c:v>
                      </c:pt>
                      <c:pt idx="1968">
                        <c:v>1.968</c:v>
                      </c:pt>
                      <c:pt idx="1969">
                        <c:v>1.9690000000000001</c:v>
                      </c:pt>
                      <c:pt idx="1970">
                        <c:v>1.97</c:v>
                      </c:pt>
                      <c:pt idx="1971">
                        <c:v>1.9710000000000001</c:v>
                      </c:pt>
                      <c:pt idx="1972">
                        <c:v>1.972</c:v>
                      </c:pt>
                      <c:pt idx="1973">
                        <c:v>1.9730000000000001</c:v>
                      </c:pt>
                      <c:pt idx="1974">
                        <c:v>1.974</c:v>
                      </c:pt>
                      <c:pt idx="1975">
                        <c:v>1.9750000000000001</c:v>
                      </c:pt>
                      <c:pt idx="1976">
                        <c:v>1.976</c:v>
                      </c:pt>
                      <c:pt idx="1977">
                        <c:v>1.9770000000000001</c:v>
                      </c:pt>
                      <c:pt idx="1978">
                        <c:v>1.978</c:v>
                      </c:pt>
                      <c:pt idx="1979">
                        <c:v>1.9790000000000001</c:v>
                      </c:pt>
                      <c:pt idx="1980">
                        <c:v>1.98</c:v>
                      </c:pt>
                      <c:pt idx="1981">
                        <c:v>1.9810000000000001</c:v>
                      </c:pt>
                      <c:pt idx="1982">
                        <c:v>1.982</c:v>
                      </c:pt>
                      <c:pt idx="1983">
                        <c:v>1.9830000000000001</c:v>
                      </c:pt>
                      <c:pt idx="1984">
                        <c:v>1.984</c:v>
                      </c:pt>
                      <c:pt idx="1985">
                        <c:v>1.9850000000000001</c:v>
                      </c:pt>
                      <c:pt idx="1986">
                        <c:v>1.986</c:v>
                      </c:pt>
                      <c:pt idx="1987">
                        <c:v>1.9870000000000001</c:v>
                      </c:pt>
                      <c:pt idx="1988">
                        <c:v>1.988</c:v>
                      </c:pt>
                      <c:pt idx="1989">
                        <c:v>1.9890000000000001</c:v>
                      </c:pt>
                      <c:pt idx="1990">
                        <c:v>1.99</c:v>
                      </c:pt>
                      <c:pt idx="1991">
                        <c:v>1.9910000000000001</c:v>
                      </c:pt>
                      <c:pt idx="1992">
                        <c:v>1.992</c:v>
                      </c:pt>
                      <c:pt idx="1993">
                        <c:v>1.9930000000000001</c:v>
                      </c:pt>
                      <c:pt idx="1994">
                        <c:v>1.994</c:v>
                      </c:pt>
                      <c:pt idx="1995">
                        <c:v>1.9950000000000001</c:v>
                      </c:pt>
                      <c:pt idx="1996">
                        <c:v>1.996</c:v>
                      </c:pt>
                      <c:pt idx="1997">
                        <c:v>1.9970000000000001</c:v>
                      </c:pt>
                      <c:pt idx="1998">
                        <c:v>1.998</c:v>
                      </c:pt>
                      <c:pt idx="1999">
                        <c:v>1.9990000000000001</c:v>
                      </c:pt>
                      <c:pt idx="2000">
                        <c:v>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Air!$P$9:$P$2009</c15:sqref>
                        </c15:formulaRef>
                      </c:ext>
                    </c:extLst>
                    <c:numCache>
                      <c:formatCode>0.000</c:formatCode>
                      <c:ptCount val="2001"/>
                      <c:pt idx="1">
                        <c:v>3.454660656717546E+59</c:v>
                      </c:pt>
                      <c:pt idx="2">
                        <c:v>3.7173434905682559E+28</c:v>
                      </c:pt>
                      <c:pt idx="3">
                        <c:v>2.1050207736292895E+18</c:v>
                      </c:pt>
                      <c:pt idx="4">
                        <c:v>17244926188460.781</c:v>
                      </c:pt>
                      <c:pt idx="5">
                        <c:v>16093521448.510212</c:v>
                      </c:pt>
                      <c:pt idx="6">
                        <c:v>158934732.77906084</c:v>
                      </c:pt>
                      <c:pt idx="7">
                        <c:v>6013896.5539021157</c:v>
                      </c:pt>
                      <c:pt idx="8">
                        <c:v>525279.75309864408</c:v>
                      </c:pt>
                      <c:pt idx="9">
                        <c:v>79974.994684570847</c:v>
                      </c:pt>
                      <c:pt idx="10">
                        <c:v>17940.747726062149</c:v>
                      </c:pt>
                      <c:pt idx="11">
                        <c:v>5329.6938939140609</c:v>
                      </c:pt>
                      <c:pt idx="12">
                        <c:v>1953.057497028047</c:v>
                      </c:pt>
                      <c:pt idx="13">
                        <c:v>840.60103631876405</c:v>
                      </c:pt>
                      <c:pt idx="14">
                        <c:v>410.3524137972862</c:v>
                      </c:pt>
                      <c:pt idx="15">
                        <c:v>221.47172348365899</c:v>
                      </c:pt>
                      <c:pt idx="16">
                        <c:v>129.64934284120616</c:v>
                      </c:pt>
                      <c:pt idx="17">
                        <c:v>81.129472166791103</c:v>
                      </c:pt>
                      <c:pt idx="18">
                        <c:v>53.657243766751108</c:v>
                      </c:pt>
                      <c:pt idx="19">
                        <c:v>37.174798372980199</c:v>
                      </c:pt>
                      <c:pt idx="20">
                        <c:v>26.788615287888362</c:v>
                      </c:pt>
                      <c:pt idx="21">
                        <c:v>19.963588032672273</c:v>
                      </c:pt>
                      <c:pt idx="22">
                        <c:v>15.313606085185119</c:v>
                      </c:pt>
                      <c:pt idx="23">
                        <c:v>12.044504552335141</c:v>
                      </c:pt>
                      <c:pt idx="24">
                        <c:v>9.6822910438256429</c:v>
                      </c:pt>
                      <c:pt idx="25">
                        <c:v>7.9337082229462617</c:v>
                      </c:pt>
                      <c:pt idx="26">
                        <c:v>6.6114486981731719</c:v>
                      </c:pt>
                      <c:pt idx="27">
                        <c:v>5.5924357200255317</c:v>
                      </c:pt>
                      <c:pt idx="28">
                        <c:v>4.7937183034308584</c:v>
                      </c:pt>
                      <c:pt idx="29">
                        <c:v>4.1580981422152803</c:v>
                      </c:pt>
                      <c:pt idx="30">
                        <c:v>3.6453125255620455</c:v>
                      </c:pt>
                      <c:pt idx="31">
                        <c:v>3.2264846981400934</c:v>
                      </c:pt>
                      <c:pt idx="32">
                        <c:v>2.8805482016166981</c:v>
                      </c:pt>
                      <c:pt idx="33">
                        <c:v>2.5918933870913539</c:v>
                      </c:pt>
                      <c:pt idx="34">
                        <c:v>2.348787795298203</c:v>
                      </c:pt>
                      <c:pt idx="35">
                        <c:v>2.1422967406043298</c:v>
                      </c:pt>
                      <c:pt idx="36">
                        <c:v>1.9655334011931924</c:v>
                      </c:pt>
                      <c:pt idx="37">
                        <c:v>1.8131298041719646</c:v>
                      </c:pt>
                      <c:pt idx="38">
                        <c:v>1.6808583153694112</c:v>
                      </c:pt>
                      <c:pt idx="39">
                        <c:v>1.5653572292643712</c:v>
                      </c:pt>
                      <c:pt idx="40">
                        <c:v>1.4639293777471196</c:v>
                      </c:pt>
                      <c:pt idx="41">
                        <c:v>1.3743926296974192</c:v>
                      </c:pt>
                      <c:pt idx="42">
                        <c:v>1.2949677195762337</c:v>
                      </c:pt>
                      <c:pt idx="43">
                        <c:v>1.2241932382465861</c:v>
                      </c:pt>
                      <c:pt idx="44">
                        <c:v>1.1608606012335376</c:v>
                      </c:pt>
                      <c:pt idx="45">
                        <c:v>1.1039638588699208</c:v>
                      </c:pt>
                      <c:pt idx="46">
                        <c:v>1.0526606380096262</c:v>
                      </c:pt>
                      <c:pt idx="47">
                        <c:v>1.0062415074984863</c:v>
                      </c:pt>
                      <c:pt idx="48">
                        <c:v>0.96410577231300809</c:v>
                      </c:pt>
                      <c:pt idx="49">
                        <c:v>0.92574221310605287</c:v>
                      </c:pt>
                      <c:pt idx="50">
                        <c:v>0.89071365898060995</c:v>
                      </c:pt>
                      <c:pt idx="51">
                        <c:v>0.85864455279247676</c:v>
                      </c:pt>
                      <c:pt idx="52">
                        <c:v>0.82921086860340287</c:v>
                      </c:pt>
                      <c:pt idx="53">
                        <c:v>0.80213188992793027</c:v>
                      </c:pt>
                      <c:pt idx="54">
                        <c:v>0.77716346913809409</c:v>
                      </c:pt>
                      <c:pt idx="55">
                        <c:v>0.75409247276647684</c:v>
                      </c:pt>
                      <c:pt idx="56">
                        <c:v>0.73273218162180931</c:v>
                      </c:pt>
                      <c:pt idx="57">
                        <c:v>0.7129184637678353</c:v>
                      </c:pt>
                      <c:pt idx="58">
                        <c:v>0.69450657628057966</c:v>
                      </c:pt>
                      <c:pt idx="59">
                        <c:v>0.67736848105642344</c:v>
                      </c:pt>
                      <c:pt idx="60">
                        <c:v>0.66139058283849606</c:v>
                      </c:pt>
                      <c:pt idx="61">
                        <c:v>0.64647181558464706</c:v>
                      </c:pt>
                      <c:pt idx="62">
                        <c:v>0.63252201745818437</c:v>
                      </c:pt>
                      <c:pt idx="63">
                        <c:v>0.61946054594359412</c:v>
                      </c:pt>
                      <c:pt idx="64">
                        <c:v>0.60721509352694569</c:v>
                      </c:pt>
                      <c:pt idx="65">
                        <c:v>0.59572067153324615</c:v>
                      </c:pt>
                      <c:pt idx="66">
                        <c:v>0.58491873546336226</c:v>
                      </c:pt>
                      <c:pt idx="67">
                        <c:v>0.57475642981649389</c:v>
                      </c:pt>
                      <c:pt idx="68">
                        <c:v>0.56518593414959983</c:v>
                      </c:pt>
                      <c:pt idx="69">
                        <c:v>0.55616389519110832</c:v>
                      </c:pt>
                      <c:pt idx="70">
                        <c:v>0.5476509323324541</c:v>
                      </c:pt>
                      <c:pt idx="71">
                        <c:v>0.53961120587743738</c:v>
                      </c:pt>
                      <c:pt idx="72">
                        <c:v>0.53201203912300676</c:v>
                      </c:pt>
                      <c:pt idx="73">
                        <c:v>0.52482358674476259</c:v>
                      </c:pt>
                      <c:pt idx="74">
                        <c:v>0.51801854312123885</c:v>
                      </c:pt>
                      <c:pt idx="75">
                        <c:v>0.51157188519680619</c:v>
                      </c:pt>
                      <c:pt idx="76">
                        <c:v>0.50546064528917634</c:v>
                      </c:pt>
                      <c:pt idx="77">
                        <c:v>0.49966370992243142</c:v>
                      </c:pt>
                      <c:pt idx="78">
                        <c:v>0.49416164133332113</c:v>
                      </c:pt>
                      <c:pt idx="79">
                        <c:v>0.48893651877593364</c:v>
                      </c:pt>
                      <c:pt idx="80">
                        <c:v>0.48397179715303573</c:v>
                      </c:pt>
                      <c:pt idx="81">
                        <c:v>0.47925218084381072</c:v>
                      </c:pt>
                      <c:pt idx="82">
                        <c:v>0.4747635108876595</c:v>
                      </c:pt>
                      <c:pt idx="83">
                        <c:v>0.47049266393053141</c:v>
                      </c:pt>
                      <c:pt idx="84">
                        <c:v>0.46642746155089032</c:v>
                      </c:pt>
                      <c:pt idx="85">
                        <c:v>0.46255658876260597</c:v>
                      </c:pt>
                      <c:pt idx="86">
                        <c:v>0.45886952064656983</c:v>
                      </c:pt>
                      <c:pt idx="87">
                        <c:v>0.4553564561956272</c:v>
                      </c:pt>
                      <c:pt idx="88">
                        <c:v>0.45200825857179044</c:v>
                      </c:pt>
                      <c:pt idx="89">
                        <c:v>0.44881640107343257</c:v>
                      </c:pt>
                      <c:pt idx="90">
                        <c:v>0.44577291819556031</c:v>
                      </c:pt>
                      <c:pt idx="91">
                        <c:v>0.442870361240292</c:v>
                      </c:pt>
                      <c:pt idx="92">
                        <c:v>0.44010175799895546</c:v>
                      </c:pt>
                      <c:pt idx="93">
                        <c:v>0.43746057608316585</c:v>
                      </c:pt>
                      <c:pt idx="94">
                        <c:v>0.43494068953101572</c:v>
                      </c:pt>
                      <c:pt idx="95">
                        <c:v>0.4325363483571103</c:v>
                      </c:pt>
                      <c:pt idx="96">
                        <c:v>0.4302421507524542</c:v>
                      </c:pt>
                      <c:pt idx="97">
                        <c:v>0.42805301767286769</c:v>
                      </c:pt>
                      <c:pt idx="98">
                        <c:v>0.4259641695832953</c:v>
                      </c:pt>
                      <c:pt idx="99">
                        <c:v>0.42397110515059994</c:v>
                      </c:pt>
                      <c:pt idx="100">
                        <c:v>0.42206958169965525</c:v>
                      </c:pt>
                      <c:pt idx="101">
                        <c:v>0.42025559726716016</c:v>
                      </c:pt>
                      <c:pt idx="102">
                        <c:v>0.41852537410492235</c:v>
                      </c:pt>
                      <c:pt idx="103">
                        <c:v>0.4168753434996938</c:v>
                      </c:pt>
                      <c:pt idx="104">
                        <c:v>0.41530213179022785</c:v>
                      </c:pt>
                      <c:pt idx="105">
                        <c:v>0.41380254747429251</c:v>
                      </c:pt>
                      <c:pt idx="106">
                        <c:v>0.41237356930909286</c:v>
                      </c:pt>
                      <c:pt idx="107">
                        <c:v>0.41101233531809961</c:v>
                      </c:pt>
                      <c:pt idx="108">
                        <c:v>0.40971613262578316</c:v>
                      </c:pt>
                      <c:pt idx="109">
                        <c:v>0.40848238804934311</c:v>
                      </c:pt>
                      <c:pt idx="110">
                        <c:v>0.40730865938330463</c:v>
                      </c:pt>
                      <c:pt idx="111">
                        <c:v>0.40619262731892092</c:v>
                      </c:pt>
                      <c:pt idx="112">
                        <c:v>0.40513208794575295</c:v>
                      </c:pt>
                      <c:pt idx="113">
                        <c:v>0.40412494578767916</c:v>
                      </c:pt>
                      <c:pt idx="114">
                        <c:v>0.40316920732995776</c:v>
                      </c:pt>
                      <c:pt idx="115">
                        <c:v>0.40226297499790303</c:v>
                      </c:pt>
                      <c:pt idx="116">
                        <c:v>0.40140444155127941</c:v>
                      </c:pt>
                      <c:pt idx="117">
                        <c:v>0.40059188486170599</c:v>
                      </c:pt>
                      <c:pt idx="118">
                        <c:v>0.39982366304324202</c:v>
                      </c:pt>
                      <c:pt idx="119">
                        <c:v>0.39909820990892586</c:v>
                      </c:pt>
                      <c:pt idx="120">
                        <c:v>0.39841403072838566</c:v>
                      </c:pt>
                      <c:pt idx="121">
                        <c:v>0.39776969826376657</c:v>
                      </c:pt>
                      <c:pt idx="122">
                        <c:v>0.39716384906314656</c:v>
                      </c:pt>
                      <c:pt idx="123">
                        <c:v>0.39659517999235483</c:v>
                      </c:pt>
                      <c:pt idx="124">
                        <c:v>0.39606244498769344</c:v>
                      </c:pt>
                      <c:pt idx="125">
                        <c:v>0.39556445201349955</c:v>
                      </c:pt>
                      <c:pt idx="126">
                        <c:v>0.39510006020979765</c:v>
                      </c:pt>
                      <c:pt idx="127">
                        <c:v>0.3946681772164754</c:v>
                      </c:pt>
                      <c:pt idx="128">
                        <c:v>0.39426775666150798</c:v>
                      </c:pt>
                      <c:pt idx="129">
                        <c:v>0.39389779580173995</c:v>
                      </c:pt>
                      <c:pt idx="130">
                        <c:v>0.39355733330563664</c:v>
                      </c:pt>
                      <c:pt idx="131">
                        <c:v>0.39324544716824278</c:v>
                      </c:pt>
                      <c:pt idx="132">
                        <c:v>0.39296125274933613</c:v>
                      </c:pt>
                      <c:pt idx="133">
                        <c:v>0.39270390092645613</c:v>
                      </c:pt>
                      <c:pt idx="134">
                        <c:v>0.39247257635511346</c:v>
                      </c:pt>
                      <c:pt idx="135">
                        <c:v>0.39226649582907019</c:v>
                      </c:pt>
                      <c:pt idx="136">
                        <c:v>0.39208490673410412</c:v>
                      </c:pt>
                      <c:pt idx="137">
                        <c:v>0.39192708558916112</c:v>
                      </c:pt>
                      <c:pt idx="138">
                        <c:v>0.39179233666924357</c:v>
                      </c:pt>
                      <c:pt idx="139">
                        <c:v>0.39167999070479448</c:v>
                      </c:pt>
                      <c:pt idx="140">
                        <c:v>0.39158940365271266</c:v>
                      </c:pt>
                      <c:pt idx="141">
                        <c:v>0.39151995553448393</c:v>
                      </c:pt>
                      <c:pt idx="142">
                        <c:v>0.39147104933723026</c:v>
                      </c:pt>
                      <c:pt idx="143">
                        <c:v>0.39144210997377643</c:v>
                      </c:pt>
                      <c:pt idx="144">
                        <c:v>0.39143258329810249</c:v>
                      </c:pt>
                      <c:pt idx="145">
                        <c:v>0.39144193517280551</c:v>
                      </c:pt>
                      <c:pt idx="146">
                        <c:v>0.39146965058541983</c:v>
                      </c:pt>
                      <c:pt idx="147">
                        <c:v>0.39151523281066486</c:v>
                      </c:pt>
                      <c:pt idx="148">
                        <c:v>0.3915782026158845</c:v>
                      </c:pt>
                      <c:pt idx="149">
                        <c:v>0.39165809750712455</c:v>
                      </c:pt>
                      <c:pt idx="150">
                        <c:v>0.39175447101346766</c:v>
                      </c:pt>
                      <c:pt idx="151">
                        <c:v>0.39186689200739783</c:v>
                      </c:pt>
                      <c:pt idx="152">
                        <c:v>0.39199494405911617</c:v>
                      </c:pt>
                      <c:pt idx="153">
                        <c:v>0.39213822482286198</c:v>
                      </c:pt>
                      <c:pt idx="154">
                        <c:v>0.39229634545341985</c:v>
                      </c:pt>
                      <c:pt idx="155">
                        <c:v>0.39246893005110967</c:v>
                      </c:pt>
                      <c:pt idx="156">
                        <c:v>0.3926556151336642</c:v>
                      </c:pt>
                      <c:pt idx="157">
                        <c:v>0.39285604913349897</c:v>
                      </c:pt>
                      <c:pt idx="158">
                        <c:v>0.3930698919189754</c:v>
                      </c:pt>
                      <c:pt idx="159">
                        <c:v>0.39329681433834063</c:v>
                      </c:pt>
                      <c:pt idx="160">
                        <c:v>0.39353649778511196</c:v>
                      </c:pt>
                      <c:pt idx="161">
                        <c:v>0.39378863378374956</c:v>
                      </c:pt>
                      <c:pt idx="162">
                        <c:v>0.39405292359452765</c:v>
                      </c:pt>
                      <c:pt idx="163">
                        <c:v>0.39432907783658527</c:v>
                      </c:pt>
                      <c:pt idx="164">
                        <c:v>0.39461681612819333</c:v>
                      </c:pt>
                      <c:pt idx="165">
                        <c:v>0.39491586674333762</c:v>
                      </c:pt>
                      <c:pt idx="166">
                        <c:v>0.39522596628376583</c:v>
                      </c:pt>
                      <c:pt idx="167">
                        <c:v>0.39554685936569917</c:v>
                      </c:pt>
                      <c:pt idx="168">
                        <c:v>0.39587829832045501</c:v>
                      </c:pt>
                      <c:pt idx="169">
                        <c:v>0.3962200429082719</c:v>
                      </c:pt>
                      <c:pt idx="170">
                        <c:v>0.39657186004466588</c:v>
                      </c:pt>
                      <c:pt idx="171">
                        <c:v>0.39693352353868916</c:v>
                      </c:pt>
                      <c:pt idx="172">
                        <c:v>0.3973048138424955</c:v>
                      </c:pt>
                      <c:pt idx="173">
                        <c:v>0.39768551781165057</c:v>
                      </c:pt>
                      <c:pt idx="174">
                        <c:v>0.39807542847565741</c:v>
                      </c:pt>
                      <c:pt idx="175">
                        <c:v>0.39847434481819699</c:v>
                      </c:pt>
                      <c:pt idx="176">
                        <c:v>0.3988820715666101</c:v>
                      </c:pt>
                      <c:pt idx="177">
                        <c:v>0.39929841899017371</c:v>
                      </c:pt>
                      <c:pt idx="178">
                        <c:v>0.39972320270675055</c:v>
                      </c:pt>
                      <c:pt idx="179">
                        <c:v>0.40015624349741008</c:v>
                      </c:pt>
                      <c:pt idx="180">
                        <c:v>0.40059736712864419</c:v>
                      </c:pt>
                      <c:pt idx="181">
                        <c:v>0.40104640418181964</c:v>
                      </c:pt>
                      <c:pt idx="182">
                        <c:v>0.40150318988952788</c:v>
                      </c:pt>
                      <c:pt idx="183">
                        <c:v>0.40196756397851063</c:v>
                      </c:pt>
                      <c:pt idx="184">
                        <c:v>0.4024393705188592</c:v>
                      </c:pt>
                      <c:pt idx="185">
                        <c:v>0.40291845777919677</c:v>
                      </c:pt>
                      <c:pt idx="186">
                        <c:v>0.40340467808757213</c:v>
                      </c:pt>
                      <c:pt idx="187">
                        <c:v>0.40389788769780488</c:v>
                      </c:pt>
                      <c:pt idx="188">
                        <c:v>0.40439794666103579</c:v>
                      </c:pt>
                      <c:pt idx="189">
                        <c:v>0.40490471870224998</c:v>
                      </c:pt>
                      <c:pt idx="190">
                        <c:v>0.40541807110155054</c:v>
                      </c:pt>
                      <c:pt idx="191">
                        <c:v>0.40593787457997188</c:v>
                      </c:pt>
                      <c:pt idx="192">
                        <c:v>0.40646400318963355</c:v>
                      </c:pt>
                      <c:pt idx="193">
                        <c:v>0.40699633420804443</c:v>
                      </c:pt>
                      <c:pt idx="194">
                        <c:v>0.40753474803637624</c:v>
                      </c:pt>
                      <c:pt idx="195">
                        <c:v>0.4080791281015349</c:v>
                      </c:pt>
                      <c:pt idx="196">
                        <c:v>0.40862936076186662</c:v>
                      </c:pt>
                      <c:pt idx="197">
                        <c:v>0.40918533521634304</c:v>
                      </c:pt>
                      <c:pt idx="198">
                        <c:v>0.40974694341707735</c:v>
                      </c:pt>
                      <c:pt idx="199">
                        <c:v>0.41031407998503117</c:v>
                      </c:pt>
                      <c:pt idx="200">
                        <c:v>0.41088664212877757</c:v>
                      </c:pt>
                      <c:pt idx="201">
                        <c:v>0.41146452956619289</c:v>
                      </c:pt>
                      <c:pt idx="202">
                        <c:v>0.41204764444895531</c:v>
                      </c:pt>
                      <c:pt idx="203">
                        <c:v>0.4126358912897346</c:v>
                      </c:pt>
                      <c:pt idx="204">
                        <c:v>0.41322917689196187</c:v>
                      </c:pt>
                      <c:pt idx="205">
                        <c:v>0.41382741028207531</c:v>
                      </c:pt>
                      <c:pt idx="206">
                        <c:v>0.41443050264413922</c:v>
                      </c:pt>
                      <c:pt idx="207">
                        <c:v>0.41503836725674192</c:v>
                      </c:pt>
                      <c:pt idx="208">
                        <c:v>0.4156509194320816</c:v>
                      </c:pt>
                      <c:pt idx="209">
                        <c:v>0.41626807645714986</c:v>
                      </c:pt>
                      <c:pt idx="210">
                        <c:v>0.41688975753693308</c:v>
                      </c:pt>
                      <c:pt idx="211">
                        <c:v>0.41751588373954923</c:v>
                      </c:pt>
                      <c:pt idx="212">
                        <c:v>0.41814637794324533</c:v>
                      </c:pt>
                      <c:pt idx="213">
                        <c:v>0.41878116478518224</c:v>
                      </c:pt>
                      <c:pt idx="214">
                        <c:v>0.41942017061193737</c:v>
                      </c:pt>
                      <c:pt idx="215">
                        <c:v>0.42006332343165936</c:v>
                      </c:pt>
                      <c:pt idx="216">
                        <c:v>0.42071055286780995</c:v>
                      </c:pt>
                      <c:pt idx="217">
                        <c:v>0.4213617901144337</c:v>
                      </c:pt>
                      <c:pt idx="218">
                        <c:v>0.422016967892896</c:v>
                      </c:pt>
                      <c:pt idx="219">
                        <c:v>0.42267602041003483</c:v>
                      </c:pt>
                      <c:pt idx="220">
                        <c:v>0.42333888331767261</c:v>
                      </c:pt>
                      <c:pt idx="221">
                        <c:v>0.42400549367343665</c:v>
                      </c:pt>
                      <c:pt idx="222">
                        <c:v>0.42467578990283972</c:v>
                      </c:pt>
                      <c:pt idx="223">
                        <c:v>0.4253497117625748</c:v>
                      </c:pt>
                      <c:pt idx="224">
                        <c:v>0.42602720030497737</c:v>
                      </c:pt>
                      <c:pt idx="225">
                        <c:v>0.42670819784361408</c:v>
                      </c:pt>
                      <c:pt idx="226">
                        <c:v>0.42739264791995546</c:v>
                      </c:pt>
                      <c:pt idx="227">
                        <c:v>0.42808049527109393</c:v>
                      </c:pt>
                      <c:pt idx="228">
                        <c:v>0.42877168579846869</c:v>
                      </c:pt>
                      <c:pt idx="229">
                        <c:v>0.42946616653756187</c:v>
                      </c:pt>
                      <c:pt idx="230">
                        <c:v>0.43016388562853042</c:v>
                      </c:pt>
                      <c:pt idx="231">
                        <c:v>0.43086479228774094</c:v>
                      </c:pt>
                      <c:pt idx="232">
                        <c:v>0.43156883678017532</c:v>
                      </c:pt>
                      <c:pt idx="233">
                        <c:v>0.43227597039267585</c:v>
                      </c:pt>
                      <c:pt idx="234">
                        <c:v>0.43298614540800079</c:v>
                      </c:pt>
                      <c:pt idx="235">
                        <c:v>0.43369931507966264</c:v>
                      </c:pt>
                      <c:pt idx="236">
                        <c:v>0.43441543360752066</c:v>
                      </c:pt>
                      <c:pt idx="237">
                        <c:v>0.43513445611410162</c:v>
                      </c:pt>
                      <c:pt idx="238">
                        <c:v>0.43585633862162509</c:v>
                      </c:pt>
                      <c:pt idx="239">
                        <c:v>0.43658103802970744</c:v>
                      </c:pt>
                      <c:pt idx="240">
                        <c:v>0.43730851209372212</c:v>
                      </c:pt>
                      <c:pt idx="241">
                        <c:v>0.43803871940379402</c:v>
                      </c:pt>
                      <c:pt idx="242">
                        <c:v>0.43877161936440578</c:v>
                      </c:pt>
                      <c:pt idx="243">
                        <c:v>0.43950717217459662</c:v>
                      </c:pt>
                      <c:pt idx="244">
                        <c:v>0.44024533880873229</c:v>
                      </c:pt>
                      <c:pt idx="245">
                        <c:v>0.44098608099782843</c:v>
                      </c:pt>
                      <c:pt idx="246">
                        <c:v>0.44172936121140804</c:v>
                      </c:pt>
                      <c:pt idx="247">
                        <c:v>0.4424751426398762</c:v>
                      </c:pt>
                      <c:pt idx="248">
                        <c:v>0.44322338917739434</c:v>
                      </c:pt>
                      <c:pt idx="249">
                        <c:v>0.44397406540523732</c:v>
                      </c:pt>
                      <c:pt idx="250">
                        <c:v>0.44472713657561957</c:v>
                      </c:pt>
                      <c:pt idx="251">
                        <c:v>0.44548256859597229</c:v>
                      </c:pt>
                      <c:pt idx="252">
                        <c:v>0.44624032801365904</c:v>
                      </c:pt>
                      <c:pt idx="253">
                        <c:v>0.4470003820011153</c:v>
                      </c:pt>
                      <c:pt idx="254">
                        <c:v>0.44776269834139765</c:v>
                      </c:pt>
                      <c:pt idx="255">
                        <c:v>0.44852724541413042</c:v>
                      </c:pt>
                      <c:pt idx="256">
                        <c:v>0.44929399218183641</c:v>
                      </c:pt>
                      <c:pt idx="257">
                        <c:v>0.45006290817664052</c:v>
                      </c:pt>
                      <c:pt idx="258">
                        <c:v>0.45083396348733296</c:v>
                      </c:pt>
                      <c:pt idx="259">
                        <c:v>0.45160712874678272</c:v>
                      </c:pt>
                      <c:pt idx="260">
                        <c:v>0.4523823751196891</c:v>
                      </c:pt>
                      <c:pt idx="261">
                        <c:v>0.45315967429066017</c:v>
                      </c:pt>
                      <c:pt idx="262">
                        <c:v>0.4539389984526106</c:v>
                      </c:pt>
                      <c:pt idx="263">
                        <c:v>0.45472032029546577</c:v>
                      </c:pt>
                      <c:pt idx="264">
                        <c:v>0.45550361299516545</c:v>
                      </c:pt>
                      <c:pt idx="265">
                        <c:v>0.45628885020295618</c:v>
                      </c:pt>
                      <c:pt idx="266">
                        <c:v>0.45707600603496423</c:v>
                      </c:pt>
                      <c:pt idx="267">
                        <c:v>0.45786505506204106</c:v>
                      </c:pt>
                      <c:pt idx="268">
                        <c:v>0.45865597229987187</c:v>
                      </c:pt>
                      <c:pt idx="269">
                        <c:v>0.45944873319934071</c:v>
                      </c:pt>
                      <c:pt idx="270">
                        <c:v>0.46024331363714338</c:v>
                      </c:pt>
                      <c:pt idx="271">
                        <c:v>0.46103968990664113</c:v>
                      </c:pt>
                      <c:pt idx="272">
                        <c:v>0.46183783870894846</c:v>
                      </c:pt>
                      <c:pt idx="273">
                        <c:v>0.46263773714424716</c:v>
                      </c:pt>
                      <c:pt idx="274">
                        <c:v>0.46343936270332098</c:v>
                      </c:pt>
                      <c:pt idx="275">
                        <c:v>0.46424269325930345</c:v>
                      </c:pt>
                      <c:pt idx="276">
                        <c:v>0.46504770705963328</c:v>
                      </c:pt>
                      <c:pt idx="277">
                        <c:v>0.46585438271821139</c:v>
                      </c:pt>
                      <c:pt idx="278">
                        <c:v>0.466662699207753</c:v>
                      </c:pt>
                      <c:pt idx="279">
                        <c:v>0.46747263585233012</c:v>
                      </c:pt>
                      <c:pt idx="280">
                        <c:v>0.46828417232009789</c:v>
                      </c:pt>
                      <c:pt idx="281">
                        <c:v>0.46909728861620087</c:v>
                      </c:pt>
                      <c:pt idx="282">
                        <c:v>0.46991196507585214</c:v>
                      </c:pt>
                      <c:pt idx="283">
                        <c:v>0.47072818235758362</c:v>
                      </c:pt>
                      <c:pt idx="284">
                        <c:v>0.47154592143665797</c:v>
                      </c:pt>
                      <c:pt idx="285">
                        <c:v>0.47236516359864228</c:v>
                      </c:pt>
                      <c:pt idx="286">
                        <c:v>0.4731858904331363</c:v>
                      </c:pt>
                      <c:pt idx="287">
                        <c:v>0.47400808382765153</c:v>
                      </c:pt>
                      <c:pt idx="288">
                        <c:v>0.47483172596163686</c:v>
                      </c:pt>
                      <c:pt idx="289">
                        <c:v>0.47565679930064703</c:v>
                      </c:pt>
                      <c:pt idx="290">
                        <c:v>0.47648328659064965</c:v>
                      </c:pt>
                      <c:pt idx="291">
                        <c:v>0.47731117085246716</c:v>
                      </c:pt>
                      <c:pt idx="292">
                        <c:v>0.47814043537634959</c:v>
                      </c:pt>
                      <c:pt idx="293">
                        <c:v>0.47897106371667569</c:v>
                      </c:pt>
                      <c:pt idx="294">
                        <c:v>0.47980303968677701</c:v>
                      </c:pt>
                      <c:pt idx="295">
                        <c:v>0.48063634735388389</c:v>
                      </c:pt>
                      <c:pt idx="296">
                        <c:v>0.48147097103418768</c:v>
                      </c:pt>
                      <c:pt idx="297">
                        <c:v>0.48230689528801879</c:v>
                      </c:pt>
                      <c:pt idx="298">
                        <c:v>0.48314410491513421</c:v>
                      </c:pt>
                      <c:pt idx="299">
                        <c:v>0.48398258495011504</c:v>
                      </c:pt>
                      <c:pt idx="300">
                        <c:v>0.48482232065786801</c:v>
                      </c:pt>
                      <c:pt idx="301">
                        <c:v>0.48566329752923038</c:v>
                      </c:pt>
                      <c:pt idx="302">
                        <c:v>0.48650550127667447</c:v>
                      </c:pt>
                      <c:pt idx="303">
                        <c:v>0.48734891783010953</c:v>
                      </c:pt>
                      <c:pt idx="304">
                        <c:v>0.48819353333277837</c:v>
                      </c:pt>
                      <c:pt idx="305">
                        <c:v>0.48903933413724587</c:v>
                      </c:pt>
                      <c:pt idx="306">
                        <c:v>0.48988630680147766</c:v>
                      </c:pt>
                      <c:pt idx="307">
                        <c:v>0.49073443808500633</c:v>
                      </c:pt>
                      <c:pt idx="308">
                        <c:v>0.49158371494518266</c:v>
                      </c:pt>
                      <c:pt idx="309">
                        <c:v>0.49243412453350999</c:v>
                      </c:pt>
                      <c:pt idx="310">
                        <c:v>0.49328565419205939</c:v>
                      </c:pt>
                      <c:pt idx="311">
                        <c:v>0.49413829144996413</c:v>
                      </c:pt>
                      <c:pt idx="312">
                        <c:v>0.4949920240199901</c:v>
                      </c:pt>
                      <c:pt idx="313">
                        <c:v>0.49584683979518207</c:v>
                      </c:pt>
                      <c:pt idx="314">
                        <c:v>0.49670272684558248</c:v>
                      </c:pt>
                      <c:pt idx="315">
                        <c:v>0.49755967341502111</c:v>
                      </c:pt>
                      <c:pt idx="316">
                        <c:v>0.4984176679179747</c:v>
                      </c:pt>
                      <c:pt idx="317">
                        <c:v>0.49927669893649362</c:v>
                      </c:pt>
                      <c:pt idx="318">
                        <c:v>0.50013675521719525</c:v>
                      </c:pt>
                      <c:pt idx="319">
                        <c:v>0.50099782566832041</c:v>
                      </c:pt>
                      <c:pt idx="320">
                        <c:v>0.50185989935685404</c:v>
                      </c:pt>
                      <c:pt idx="321">
                        <c:v>0.50272296550570572</c:v>
                      </c:pt>
                      <c:pt idx="322">
                        <c:v>0.50358701349095036</c:v>
                      </c:pt>
                      <c:pt idx="323">
                        <c:v>0.50445203283912765</c:v>
                      </c:pt>
                      <c:pt idx="324">
                        <c:v>0.50531801322459691</c:v>
                      </c:pt>
                      <c:pt idx="325">
                        <c:v>0.50618494446694873</c:v>
                      </c:pt>
                      <c:pt idx="326">
                        <c:v>0.50705281652846934</c:v>
                      </c:pt>
                      <c:pt idx="327">
                        <c:v>0.50792161951165948</c:v>
                      </c:pt>
                      <c:pt idx="328">
                        <c:v>0.50879134365680279</c:v>
                      </c:pt>
                      <c:pt idx="329">
                        <c:v>0.50966197933958546</c:v>
                      </c:pt>
                      <c:pt idx="330">
                        <c:v>0.51053351706876482</c:v>
                      </c:pt>
                      <c:pt idx="331">
                        <c:v>0.51140594748388601</c:v>
                      </c:pt>
                      <c:pt idx="332">
                        <c:v>0.51227926135304425</c:v>
                      </c:pt>
                      <c:pt idx="333">
                        <c:v>0.5131534495706942</c:v>
                      </c:pt>
                      <c:pt idx="334">
                        <c:v>0.51402850315550308</c:v>
                      </c:pt>
                      <c:pt idx="335">
                        <c:v>0.51490441324824709</c:v>
                      </c:pt>
                      <c:pt idx="336">
                        <c:v>0.51578117110975052</c:v>
                      </c:pt>
                      <c:pt idx="337">
                        <c:v>0.5166587681188668</c:v>
                      </c:pt>
                      <c:pt idx="338">
                        <c:v>0.51753719577049906</c:v>
                      </c:pt>
                      <c:pt idx="339">
                        <c:v>0.51841644567366085</c:v>
                      </c:pt>
                      <c:pt idx="340">
                        <c:v>0.51929650954957596</c:v>
                      </c:pt>
                      <c:pt idx="341">
                        <c:v>0.52017737922981466</c:v>
                      </c:pt>
                      <c:pt idx="342">
                        <c:v>0.52105904665446834</c:v>
                      </c:pt>
                      <c:pt idx="343">
                        <c:v>0.52194150387035887</c:v>
                      </c:pt>
                      <c:pt idx="344">
                        <c:v>0.52282474302928406</c:v>
                      </c:pt>
                      <c:pt idx="345">
                        <c:v>0.52370875638629721</c:v>
                      </c:pt>
                      <c:pt idx="346">
                        <c:v>0.52459353629802008</c:v>
                      </c:pt>
                      <c:pt idx="347">
                        <c:v>0.52547907522098924</c:v>
                      </c:pt>
                      <c:pt idx="348">
                        <c:v>0.52636536571003378</c:v>
                      </c:pt>
                      <c:pt idx="349">
                        <c:v>0.52725240041668509</c:v>
                      </c:pt>
                      <c:pt idx="350">
                        <c:v>0.52814017208761721</c:v>
                      </c:pt>
                      <c:pt idx="351">
                        <c:v>0.52902867356311689</c:v>
                      </c:pt>
                      <c:pt idx="352">
                        <c:v>0.52991789777558318</c:v>
                      </c:pt>
                      <c:pt idx="353">
                        <c:v>0.53080783774805573</c:v>
                      </c:pt>
                      <c:pt idx="354">
                        <c:v>0.53169848659277086</c:v>
                      </c:pt>
                      <c:pt idx="355">
                        <c:v>0.53258983750974576</c:v>
                      </c:pt>
                      <c:pt idx="356">
                        <c:v>0.53348188378538819</c:v>
                      </c:pt>
                      <c:pt idx="357">
                        <c:v>0.53437461879113424</c:v>
                      </c:pt>
                      <c:pt idx="358">
                        <c:v>0.53526803598211015</c:v>
                      </c:pt>
                      <c:pt idx="359">
                        <c:v>0.53616212889581982</c:v>
                      </c:pt>
                      <c:pt idx="360">
                        <c:v>0.53705689115085731</c:v>
                      </c:pt>
                      <c:pt idx="361">
                        <c:v>0.53795231644564212</c:v>
                      </c:pt>
                      <c:pt idx="362">
                        <c:v>0.53884839855717992</c:v>
                      </c:pt>
                      <c:pt idx="363">
                        <c:v>0.53974513133984403</c:v>
                      </c:pt>
                      <c:pt idx="364">
                        <c:v>0.54064250872418118</c:v>
                      </c:pt>
                      <c:pt idx="365">
                        <c:v>0.54154052471573821</c:v>
                      </c:pt>
                      <c:pt idx="366">
                        <c:v>0.54243917339391134</c:v>
                      </c:pt>
                      <c:pt idx="367">
                        <c:v>0.54333844891081484</c:v>
                      </c:pt>
                      <c:pt idx="368">
                        <c:v>0.54423834549017247</c:v>
                      </c:pt>
                      <c:pt idx="369">
                        <c:v>0.54513885742622736</c:v>
                      </c:pt>
                      <c:pt idx="370">
                        <c:v>0.54603997908267266</c:v>
                      </c:pt>
                      <c:pt idx="371">
                        <c:v>0.54694170489160099</c:v>
                      </c:pt>
                      <c:pt idx="372">
                        <c:v>0.54784402935247334</c:v>
                      </c:pt>
                      <c:pt idx="373">
                        <c:v>0.54874694703110616</c:v>
                      </c:pt>
                      <c:pt idx="374">
                        <c:v>0.54965045255867662</c:v>
                      </c:pt>
                      <c:pt idx="375">
                        <c:v>0.55055454063074605</c:v>
                      </c:pt>
                      <c:pt idx="376">
                        <c:v>0.55145920600630005</c:v>
                      </c:pt>
                      <c:pt idx="377">
                        <c:v>0.55236444350680669</c:v>
                      </c:pt>
                      <c:pt idx="378">
                        <c:v>0.55327024801529046</c:v>
                      </c:pt>
                      <c:pt idx="379">
                        <c:v>0.55417661447542299</c:v>
                      </c:pt>
                      <c:pt idx="380">
                        <c:v>0.55508353789062992</c:v>
                      </c:pt>
                      <c:pt idx="381">
                        <c:v>0.55599101332321355</c:v>
                      </c:pt>
                      <c:pt idx="382">
                        <c:v>0.55689903589348988</c:v>
                      </c:pt>
                      <c:pt idx="383">
                        <c:v>0.55780760077894243</c:v>
                      </c:pt>
                      <c:pt idx="384">
                        <c:v>0.55871670321338929</c:v>
                      </c:pt>
                      <c:pt idx="385">
                        <c:v>0.5596263384861655</c:v>
                      </c:pt>
                      <c:pt idx="386">
                        <c:v>0.56053650194131899</c:v>
                      </c:pt>
                      <c:pt idx="387">
                        <c:v>0.56144718897682122</c:v>
                      </c:pt>
                      <c:pt idx="388">
                        <c:v>0.56235839504379059</c:v>
                      </c:pt>
                      <c:pt idx="389">
                        <c:v>0.56327011564572949</c:v>
                      </c:pt>
                      <c:pt idx="390">
                        <c:v>0.56418234633777509</c:v>
                      </c:pt>
                      <c:pt idx="391">
                        <c:v>0.56509508272596154</c:v>
                      </c:pt>
                      <c:pt idx="392">
                        <c:v>0.56600832046649585</c:v>
                      </c:pt>
                      <c:pt idx="393">
                        <c:v>0.56692205526504591</c:v>
                      </c:pt>
                      <c:pt idx="394">
                        <c:v>0.56783628287604027</c:v>
                      </c:pt>
                      <c:pt idx="395">
                        <c:v>0.56875099910197946</c:v>
                      </c:pt>
                      <c:pt idx="396">
                        <c:v>0.56966619979276045</c:v>
                      </c:pt>
                      <c:pt idx="397">
                        <c:v>0.57058188084501005</c:v>
                      </c:pt>
                      <c:pt idx="398">
                        <c:v>0.57149803820143152</c:v>
                      </c:pt>
                      <c:pt idx="399">
                        <c:v>0.57241466785016115</c:v>
                      </c:pt>
                      <c:pt idx="400">
                        <c:v>0.57333176582413603</c:v>
                      </c:pt>
                      <c:pt idx="401">
                        <c:v>0.57424932820047192</c:v>
                      </c:pt>
                      <c:pt idx="402">
                        <c:v>0.57516735109985084</c:v>
                      </c:pt>
                      <c:pt idx="403">
                        <c:v>0.57608583068592101</c:v>
                      </c:pt>
                      <c:pt idx="404">
                        <c:v>0.57700476316470373</c:v>
                      </c:pt>
                      <c:pt idx="405">
                        <c:v>0.57792414478401266</c:v>
                      </c:pt>
                      <c:pt idx="406">
                        <c:v>0.5788439718328805</c:v>
                      </c:pt>
                      <c:pt idx="407">
                        <c:v>0.57976424064099619</c:v>
                      </c:pt>
                      <c:pt idx="408">
                        <c:v>0.58068494757815181</c:v>
                      </c:pt>
                      <c:pt idx="409">
                        <c:v>0.5816060890536966</c:v>
                      </c:pt>
                      <c:pt idx="410">
                        <c:v>0.58252766151600199</c:v>
                      </c:pt>
                      <c:pt idx="411">
                        <c:v>0.58344966145193344</c:v>
                      </c:pt>
                      <c:pt idx="412">
                        <c:v>0.58437208538633212</c:v>
                      </c:pt>
                      <c:pt idx="413">
                        <c:v>0.58529492988150456</c:v>
                      </c:pt>
                      <c:pt idx="414">
                        <c:v>0.58621819153671983</c:v>
                      </c:pt>
                      <c:pt idx="415">
                        <c:v>0.58714186698771575</c:v>
                      </c:pt>
                      <c:pt idx="416">
                        <c:v>0.58806595290621255</c:v>
                      </c:pt>
                      <c:pt idx="417">
                        <c:v>0.58899044599943406</c:v>
                      </c:pt>
                      <c:pt idx="418">
                        <c:v>0.58991534300963666</c:v>
                      </c:pt>
                      <c:pt idx="419">
                        <c:v>0.59084064071364595</c:v>
                      </c:pt>
                      <c:pt idx="420">
                        <c:v>0.5917663359224008</c:v>
                      </c:pt>
                      <c:pt idx="421">
                        <c:v>0.5926924254805036</c:v>
                      </c:pt>
                      <c:pt idx="422">
                        <c:v>0.59361890626577885</c:v>
                      </c:pt>
                      <c:pt idx="423">
                        <c:v>0.594545775188838</c:v>
                      </c:pt>
                      <c:pt idx="424">
                        <c:v>0.59547302919265122</c:v>
                      </c:pt>
                      <c:pt idx="425">
                        <c:v>0.59640066525212576</c:v>
                      </c:pt>
                      <c:pt idx="426">
                        <c:v>0.59732868037369113</c:v>
                      </c:pt>
                      <c:pt idx="427">
                        <c:v>0.59825707159489028</c:v>
                      </c:pt>
                      <c:pt idx="428">
                        <c:v>0.5991858359839779</c:v>
                      </c:pt>
                      <c:pt idx="429">
                        <c:v>0.60011497063952346</c:v>
                      </c:pt>
                      <c:pt idx="430">
                        <c:v>0.60104447269002237</c:v>
                      </c:pt>
                      <c:pt idx="431">
                        <c:v>0.6019743392935113</c:v>
                      </c:pt>
                      <c:pt idx="432">
                        <c:v>0.60290456763719069</c:v>
                      </c:pt>
                      <c:pt idx="433">
                        <c:v>0.60383515493705164</c:v>
                      </c:pt>
                      <c:pt idx="434">
                        <c:v>0.60476609843751028</c:v>
                      </c:pt>
                      <c:pt idx="435">
                        <c:v>0.60569739541104628</c:v>
                      </c:pt>
                      <c:pt idx="436">
                        <c:v>0.60662904315784727</c:v>
                      </c:pt>
                      <c:pt idx="437">
                        <c:v>0.60756103900545855</c:v>
                      </c:pt>
                      <c:pt idx="438">
                        <c:v>0.60849338030843891</c:v>
                      </c:pt>
                      <c:pt idx="439">
                        <c:v>0.60942606444802017</c:v>
                      </c:pt>
                      <c:pt idx="440">
                        <c:v>0.61035908883177281</c:v>
                      </c:pt>
                      <c:pt idx="441">
                        <c:v>0.61129245089327677</c:v>
                      </c:pt>
                      <c:pt idx="442">
                        <c:v>0.61222614809179621</c:v>
                      </c:pt>
                      <c:pt idx="443">
                        <c:v>0.61316017791196031</c:v>
                      </c:pt>
                      <c:pt idx="444">
                        <c:v>0.61409453786344792</c:v>
                      </c:pt>
                      <c:pt idx="445">
                        <c:v>0.61502922548067696</c:v>
                      </c:pt>
                      <c:pt idx="446">
                        <c:v>0.61596423832249936</c:v>
                      </c:pt>
                      <c:pt idx="447">
                        <c:v>0.61689957397189865</c:v>
                      </c:pt>
                      <c:pt idx="448">
                        <c:v>0.61783523003569474</c:v>
                      </c:pt>
                      <c:pt idx="449">
                        <c:v>0.61877120414424958</c:v>
                      </c:pt>
                      <c:pt idx="450">
                        <c:v>0.61970749395118074</c:v>
                      </c:pt>
                      <c:pt idx="451">
                        <c:v>0.62064409713307622</c:v>
                      </c:pt>
                      <c:pt idx="452">
                        <c:v>0.62158101138921518</c:v>
                      </c:pt>
                      <c:pt idx="453">
                        <c:v>0.6225182344412924</c:v>
                      </c:pt>
                      <c:pt idx="454">
                        <c:v>0.62345576403314551</c:v>
                      </c:pt>
                      <c:pt idx="455">
                        <c:v>0.62439359793048876</c:v>
                      </c:pt>
                      <c:pt idx="456">
                        <c:v>0.62533173392064745</c:v>
                      </c:pt>
                      <c:pt idx="457">
                        <c:v>0.62627016981229922</c:v>
                      </c:pt>
                      <c:pt idx="458">
                        <c:v>0.62720890343521651</c:v>
                      </c:pt>
                      <c:pt idx="459">
                        <c:v>0.62814793264001456</c:v>
                      </c:pt>
                      <c:pt idx="460">
                        <c:v>0.62908725529790221</c:v>
                      </c:pt>
                      <c:pt idx="461">
                        <c:v>0.63002686930043605</c:v>
                      </c:pt>
                      <c:pt idx="462">
                        <c:v>0.6309667725592788</c:v>
                      </c:pt>
                      <c:pt idx="463">
                        <c:v>0.63190696300596028</c:v>
                      </c:pt>
                      <c:pt idx="464">
                        <c:v>0.6328474385916425</c:v>
                      </c:pt>
                      <c:pt idx="465">
                        <c:v>0.63378819728688773</c:v>
                      </c:pt>
                      <c:pt idx="466">
                        <c:v>0.63472923708142981</c:v>
                      </c:pt>
                      <c:pt idx="467">
                        <c:v>0.63567055598394862</c:v>
                      </c:pt>
                      <c:pt idx="468">
                        <c:v>0.63661215202184818</c:v>
                      </c:pt>
                      <c:pt idx="469">
                        <c:v>0.63755402324103738</c:v>
                      </c:pt>
                      <c:pt idx="470">
                        <c:v>0.63849616770571371</c:v>
                      </c:pt>
                      <c:pt idx="471">
                        <c:v>0.63943858349815064</c:v>
                      </c:pt>
                      <c:pt idx="472">
                        <c:v>0.64038126871848733</c:v>
                      </c:pt>
                      <c:pt idx="473">
                        <c:v>0.64132422148452117</c:v>
                      </c:pt>
                      <c:pt idx="474">
                        <c:v>0.64226743993150426</c:v>
                      </c:pt>
                      <c:pt idx="475">
                        <c:v>0.64321092221194087</c:v>
                      </c:pt>
                      <c:pt idx="476">
                        <c:v>0.64415466649538988</c:v>
                      </c:pt>
                      <c:pt idx="477">
                        <c:v>0.64509867096826845</c:v>
                      </c:pt>
                      <c:pt idx="478">
                        <c:v>0.64604293383365807</c:v>
                      </c:pt>
                      <c:pt idx="479">
                        <c:v>0.64698745331111496</c:v>
                      </c:pt>
                      <c:pt idx="480">
                        <c:v>0.64793222763648151</c:v>
                      </c:pt>
                      <c:pt idx="481">
                        <c:v>0.64887725506170091</c:v>
                      </c:pt>
                      <c:pt idx="482">
                        <c:v>0.64982253385463429</c:v>
                      </c:pt>
                      <c:pt idx="483">
                        <c:v>0.65076806229888062</c:v>
                      </c:pt>
                      <c:pt idx="484">
                        <c:v>0.65171383869359789</c:v>
                      </c:pt>
                      <c:pt idx="485">
                        <c:v>0.65265986135332821</c:v>
                      </c:pt>
                      <c:pt idx="486">
                        <c:v>0.65360612860782441</c:v>
                      </c:pt>
                      <c:pt idx="487">
                        <c:v>0.65455263880187953</c:v>
                      </c:pt>
                      <c:pt idx="488">
                        <c:v>0.65549939029515714</c:v>
                      </c:pt>
                      <c:pt idx="489">
                        <c:v>0.65644638146202638</c:v>
                      </c:pt>
                      <c:pt idx="490">
                        <c:v>0.6573936106913969</c:v>
                      </c:pt>
                      <c:pt idx="491">
                        <c:v>0.65834107638655726</c:v>
                      </c:pt>
                      <c:pt idx="492">
                        <c:v>0.6592887769650152</c:v>
                      </c:pt>
                      <c:pt idx="493">
                        <c:v>0.66023671085834001</c:v>
                      </c:pt>
                      <c:pt idx="494">
                        <c:v>0.66118487651200675</c:v>
                      </c:pt>
                      <c:pt idx="495">
                        <c:v>0.66213327238524344</c:v>
                      </c:pt>
                      <c:pt idx="496">
                        <c:v>0.66308189695087827</c:v>
                      </c:pt>
                      <c:pt idx="497">
                        <c:v>0.66403074869519163</c:v>
                      </c:pt>
                      <c:pt idx="498">
                        <c:v>0.66497982611776751</c:v>
                      </c:pt>
                      <c:pt idx="499">
                        <c:v>0.6659291277313486</c:v>
                      </c:pt>
                      <c:pt idx="500">
                        <c:v>0.66687865206169228</c:v>
                      </c:pt>
                      <c:pt idx="501">
                        <c:v>0.66782839764742863</c:v>
                      </c:pt>
                      <c:pt idx="502">
                        <c:v>0.66877836303992089</c:v>
                      </c:pt>
                      <c:pt idx="503">
                        <c:v>0.66972854680312732</c:v>
                      </c:pt>
                      <c:pt idx="504">
                        <c:v>0.67067894751346435</c:v>
                      </c:pt>
                      <c:pt idx="505">
                        <c:v>0.67162956375967287</c:v>
                      </c:pt>
                      <c:pt idx="506">
                        <c:v>0.67258039414268433</c:v>
                      </c:pt>
                      <c:pt idx="507">
                        <c:v>0.6735314372754907</c:v>
                      </c:pt>
                      <c:pt idx="508">
                        <c:v>0.67448269178301379</c:v>
                      </c:pt>
                      <c:pt idx="509">
                        <c:v>0.67543415630197889</c:v>
                      </c:pt>
                      <c:pt idx="510">
                        <c:v>0.67638582948078763</c:v>
                      </c:pt>
                      <c:pt idx="511">
                        <c:v>0.67733770997939347</c:v>
                      </c:pt>
                      <c:pt idx="512">
                        <c:v>0.67828979646917908</c:v>
                      </c:pt>
                      <c:pt idx="513">
                        <c:v>0.67924208763283556</c:v>
                      </c:pt>
                      <c:pt idx="514">
                        <c:v>0.680194582164241</c:v>
                      </c:pt>
                      <c:pt idx="515">
                        <c:v>0.68114727876834369</c:v>
                      </c:pt>
                      <c:pt idx="516">
                        <c:v>0.68210017616104424</c:v>
                      </c:pt>
                      <c:pt idx="517">
                        <c:v>0.68305327306908115</c:v>
                      </c:pt>
                      <c:pt idx="518">
                        <c:v>0.68400656822991623</c:v>
                      </c:pt>
                      <c:pt idx="519">
                        <c:v>0.68496006039162205</c:v>
                      </c:pt>
                      <c:pt idx="520">
                        <c:v>0.68591374831277196</c:v>
                      </c:pt>
                      <c:pt idx="521">
                        <c:v>0.68686763076232882</c:v>
                      </c:pt>
                      <c:pt idx="522">
                        <c:v>0.68782170651953778</c:v>
                      </c:pt>
                      <c:pt idx="523">
                        <c:v>0.68877597437381954</c:v>
                      </c:pt>
                      <c:pt idx="524">
                        <c:v>0.68973043312466353</c:v>
                      </c:pt>
                      <c:pt idx="525">
                        <c:v>0.69068508158152486</c:v>
                      </c:pt>
                      <c:pt idx="526">
                        <c:v>0.69163991856372065</c:v>
                      </c:pt>
                      <c:pt idx="527">
                        <c:v>0.6925949429003283</c:v>
                      </c:pt>
                      <c:pt idx="528">
                        <c:v>0.6935501534300853</c:v>
                      </c:pt>
                      <c:pt idx="529">
                        <c:v>0.69450554900128969</c:v>
                      </c:pt>
                      <c:pt idx="530">
                        <c:v>0.69546112847170227</c:v>
                      </c:pt>
                      <c:pt idx="531">
                        <c:v>0.69641689070844959</c:v>
                      </c:pt>
                      <c:pt idx="532">
                        <c:v>0.6973728345879282</c:v>
                      </c:pt>
                      <c:pt idx="533">
                        <c:v>0.6983289589957109</c:v>
                      </c:pt>
                      <c:pt idx="534">
                        <c:v>0.69928526282645187</c:v>
                      </c:pt>
                      <c:pt idx="535">
                        <c:v>0.70024174498379643</c:v>
                      </c:pt>
                      <c:pt idx="536">
                        <c:v>0.70119840438028846</c:v>
                      </c:pt>
                      <c:pt idx="537">
                        <c:v>0.70215523993728146</c:v>
                      </c:pt>
                      <c:pt idx="538">
                        <c:v>0.70311225058484839</c:v>
                      </c:pt>
                      <c:pt idx="539">
                        <c:v>0.70406943526169541</c:v>
                      </c:pt>
                      <c:pt idx="540">
                        <c:v>0.7050267929150742</c:v>
                      </c:pt>
                      <c:pt idx="541">
                        <c:v>0.70598432250069609</c:v>
                      </c:pt>
                      <c:pt idx="542">
                        <c:v>0.70694202298264808</c:v>
                      </c:pt>
                      <c:pt idx="543">
                        <c:v>0.70789989333330894</c:v>
                      </c:pt>
                      <c:pt idx="544">
                        <c:v>0.70885793253326568</c:v>
                      </c:pt>
                      <c:pt idx="545">
                        <c:v>0.70981613957123368</c:v>
                      </c:pt>
                      <c:pt idx="546">
                        <c:v>0.71077451344397391</c:v>
                      </c:pt>
                      <c:pt idx="547">
                        <c:v>0.71173305315621493</c:v>
                      </c:pt>
                      <c:pt idx="548">
                        <c:v>0.71269175772057303</c:v>
                      </c:pt>
                      <c:pt idx="549">
                        <c:v>0.71365062615747432</c:v>
                      </c:pt>
                      <c:pt idx="550">
                        <c:v>0.71460965749507888</c:v>
                      </c:pt>
                      <c:pt idx="551">
                        <c:v>0.71556885076920307</c:v>
                      </c:pt>
                      <c:pt idx="552">
                        <c:v>0.71652820502324621</c:v>
                      </c:pt>
                      <c:pt idx="553">
                        <c:v>0.71748771930811461</c:v>
                      </c:pt>
                      <c:pt idx="554">
                        <c:v>0.71844739268214919</c:v>
                      </c:pt>
                      <c:pt idx="555">
                        <c:v>0.71940722421105263</c:v>
                      </c:pt>
                      <c:pt idx="556">
                        <c:v>0.7203672129678178</c:v>
                      </c:pt>
                      <c:pt idx="557">
                        <c:v>0.72132735803265668</c:v>
                      </c:pt>
                      <c:pt idx="558">
                        <c:v>0.72228765849293064</c:v>
                      </c:pt>
                      <c:pt idx="559">
                        <c:v>0.72324811344308082</c:v>
                      </c:pt>
                      <c:pt idx="560">
                        <c:v>0.72420872198455999</c:v>
                      </c:pt>
                      <c:pt idx="561">
                        <c:v>0.72516948322576491</c:v>
                      </c:pt>
                      <c:pt idx="562">
                        <c:v>0.7261303962819694</c:v>
                      </c:pt>
                      <c:pt idx="563">
                        <c:v>0.72709146027525784</c:v>
                      </c:pt>
                      <c:pt idx="564">
                        <c:v>0.7280526743344613</c:v>
                      </c:pt>
                      <c:pt idx="565">
                        <c:v>0.72901403759509109</c:v>
                      </c:pt>
                      <c:pt idx="566">
                        <c:v>0.72997554919927599</c:v>
                      </c:pt>
                      <c:pt idx="567">
                        <c:v>0.73093720829569908</c:v>
                      </c:pt>
                      <c:pt idx="568">
                        <c:v>0.73189901403953495</c:v>
                      </c:pt>
                      <c:pt idx="569">
                        <c:v>0.73286096559238867</c:v>
                      </c:pt>
                      <c:pt idx="570">
                        <c:v>0.73382306212223403</c:v>
                      </c:pt>
                      <c:pt idx="571">
                        <c:v>0.73478530280335408</c:v>
                      </c:pt>
                      <c:pt idx="572">
                        <c:v>0.73574768681628078</c:v>
                      </c:pt>
                      <c:pt idx="573">
                        <c:v>0.73671021334773645</c:v>
                      </c:pt>
                      <c:pt idx="574">
                        <c:v>0.73767288159057598</c:v>
                      </c:pt>
                      <c:pt idx="575">
                        <c:v>0.73863569074372804</c:v>
                      </c:pt>
                      <c:pt idx="576">
                        <c:v>0.73959864001213904</c:v>
                      </c:pt>
                      <c:pt idx="577">
                        <c:v>0.74056172860671676</c:v>
                      </c:pt>
                      <c:pt idx="578">
                        <c:v>0.74152495574427424</c:v>
                      </c:pt>
                      <c:pt idx="579">
                        <c:v>0.74248832064747528</c:v>
                      </c:pt>
                      <c:pt idx="580">
                        <c:v>0.74345182254477904</c:v>
                      </c:pt>
                      <c:pt idx="581">
                        <c:v>0.74441546067038744</c:v>
                      </c:pt>
                      <c:pt idx="582">
                        <c:v>0.74537923426419106</c:v>
                      </c:pt>
                      <c:pt idx="583">
                        <c:v>0.74634314257171652</c:v>
                      </c:pt>
                      <c:pt idx="584">
                        <c:v>0.74730718484407488</c:v>
                      </c:pt>
                      <c:pt idx="585">
                        <c:v>0.74827136033790975</c:v>
                      </c:pt>
                      <c:pt idx="586">
                        <c:v>0.74923566831534649</c:v>
                      </c:pt>
                      <c:pt idx="587">
                        <c:v>0.75020010804394166</c:v>
                      </c:pt>
                      <c:pt idx="588">
                        <c:v>0.75116467879663362</c:v>
                      </c:pt>
                      <c:pt idx="589">
                        <c:v>0.7521293798516927</c:v>
                      </c:pt>
                      <c:pt idx="590">
                        <c:v>0.75309421049267333</c:v>
                      </c:pt>
                      <c:pt idx="591">
                        <c:v>0.75405917000836442</c:v>
                      </c:pt>
                      <c:pt idx="592">
                        <c:v>0.75502425769274339</c:v>
                      </c:pt>
                      <c:pt idx="593">
                        <c:v>0.75598947284492768</c:v>
                      </c:pt>
                      <c:pt idx="594">
                        <c:v>0.75695481476912896</c:v>
                      </c:pt>
                      <c:pt idx="595">
                        <c:v>0.7579202827746061</c:v>
                      </c:pt>
                      <c:pt idx="596">
                        <c:v>0.75888587617562098</c:v>
                      </c:pt>
                      <c:pt idx="597">
                        <c:v>0.7598515942913916</c:v>
                      </c:pt>
                      <c:pt idx="598">
                        <c:v>0.76081743644604893</c:v>
                      </c:pt>
                      <c:pt idx="599">
                        <c:v>0.76178340196859151</c:v>
                      </c:pt>
                      <c:pt idx="600">
                        <c:v>0.76274949019284277</c:v>
                      </c:pt>
                      <c:pt idx="601">
                        <c:v>0.76371570045740744</c:v>
                      </c:pt>
                      <c:pt idx="602">
                        <c:v>0.76468203210562835</c:v>
                      </c:pt>
                      <c:pt idx="603">
                        <c:v>0.76564848448554501</c:v>
                      </c:pt>
                      <c:pt idx="604">
                        <c:v>0.76661505694985055</c:v>
                      </c:pt>
                      <c:pt idx="605">
                        <c:v>0.76758174885585184</c:v>
                      </c:pt>
                      <c:pt idx="606">
                        <c:v>0.768548559565427</c:v>
                      </c:pt>
                      <c:pt idx="607">
                        <c:v>0.76951548844498607</c:v>
                      </c:pt>
                      <c:pt idx="608">
                        <c:v>0.77048253486542995</c:v>
                      </c:pt>
                      <c:pt idx="609">
                        <c:v>0.77144969820211162</c:v>
                      </c:pt>
                      <c:pt idx="610">
                        <c:v>0.77241697783479613</c:v>
                      </c:pt>
                      <c:pt idx="611">
                        <c:v>0.77338437314762221</c:v>
                      </c:pt>
                      <c:pt idx="612">
                        <c:v>0.7743518835290637</c:v>
                      </c:pt>
                      <c:pt idx="613">
                        <c:v>0.77531950837189145</c:v>
                      </c:pt>
                      <c:pt idx="614">
                        <c:v>0.77628724707313579</c:v>
                      </c:pt>
                      <c:pt idx="615">
                        <c:v>0.77725509903404932</c:v>
                      </c:pt>
                      <c:pt idx="616">
                        <c:v>0.77822306366006977</c:v>
                      </c:pt>
                      <c:pt idx="617">
                        <c:v>0.77919114036078407</c:v>
                      </c:pt>
                      <c:pt idx="618">
                        <c:v>0.78015932854989201</c:v>
                      </c:pt>
                      <c:pt idx="619">
                        <c:v>0.78112762764516996</c:v>
                      </c:pt>
                      <c:pt idx="620">
                        <c:v>0.78209603706843689</c:v>
                      </c:pt>
                      <c:pt idx="621">
                        <c:v>0.78306455624551763</c:v>
                      </c:pt>
                      <c:pt idx="622">
                        <c:v>0.78403318460620997</c:v>
                      </c:pt>
                      <c:pt idx="623">
                        <c:v>0.78500192158424942</c:v>
                      </c:pt>
                      <c:pt idx="624">
                        <c:v>0.78597076661727538</c:v>
                      </c:pt>
                      <c:pt idx="625">
                        <c:v>0.78693971914679806</c:v>
                      </c:pt>
                      <c:pt idx="626">
                        <c:v>0.78790877861816466</c:v>
                      </c:pt>
                      <c:pt idx="627">
                        <c:v>0.78887794448052706</c:v>
                      </c:pt>
                      <c:pt idx="628">
                        <c:v>0.78984721618680898</c:v>
                      </c:pt>
                      <c:pt idx="629">
                        <c:v>0.7908165931936737</c:v>
                      </c:pt>
                      <c:pt idx="630">
                        <c:v>0.79178607496149278</c:v>
                      </c:pt>
                      <c:pt idx="631">
                        <c:v>0.79275566095431371</c:v>
                      </c:pt>
                      <c:pt idx="632">
                        <c:v>0.7937253506398293</c:v>
                      </c:pt>
                      <c:pt idx="633">
                        <c:v>0.79469514348934644</c:v>
                      </c:pt>
                      <c:pt idx="634">
                        <c:v>0.79566503897775598</c:v>
                      </c:pt>
                      <c:pt idx="635">
                        <c:v>0.79663503658350154</c:v>
                      </c:pt>
                      <c:pt idx="636">
                        <c:v>0.79760513578855063</c:v>
                      </c:pt>
                      <c:pt idx="637">
                        <c:v>0.79857533607836428</c:v>
                      </c:pt>
                      <c:pt idx="638">
                        <c:v>0.79954563694186775</c:v>
                      </c:pt>
                      <c:pt idx="639">
                        <c:v>0.80051603787142156</c:v>
                      </c:pt>
                      <c:pt idx="640">
                        <c:v>0.80148653836279327</c:v>
                      </c:pt>
                      <c:pt idx="641">
                        <c:v>0.80245713791512763</c:v>
                      </c:pt>
                      <c:pt idx="642">
                        <c:v>0.8034278360309195</c:v>
                      </c:pt>
                      <c:pt idx="643">
                        <c:v>0.80439863221598595</c:v>
                      </c:pt>
                      <c:pt idx="644">
                        <c:v>0.80536952597943767</c:v>
                      </c:pt>
                      <c:pt idx="645">
                        <c:v>0.8063405168336526</c:v>
                      </c:pt>
                      <c:pt idx="646">
                        <c:v>0.80731160429424831</c:v>
                      </c:pt>
                      <c:pt idx="647">
                        <c:v>0.80828278788005525</c:v>
                      </c:pt>
                      <c:pt idx="648">
                        <c:v>0.80925406711309</c:v>
                      </c:pt>
                      <c:pt idx="649">
                        <c:v>0.81022544151852982</c:v>
                      </c:pt>
                      <c:pt idx="650">
                        <c:v>0.81119691062468502</c:v>
                      </c:pt>
                      <c:pt idx="651">
                        <c:v>0.81216847396297498</c:v>
                      </c:pt>
                      <c:pt idx="652">
                        <c:v>0.81314013106790139</c:v>
                      </c:pt>
                      <c:pt idx="653">
                        <c:v>0.81411188147702362</c:v>
                      </c:pt>
                      <c:pt idx="654">
                        <c:v>0.8150837247309326</c:v>
                      </c:pt>
                      <c:pt idx="655">
                        <c:v>0.81605566037322774</c:v>
                      </c:pt>
                      <c:pt idx="656">
                        <c:v>0.81702768795049119</c:v>
                      </c:pt>
                      <c:pt idx="657">
                        <c:v>0.81799980701226371</c:v>
                      </c:pt>
                      <c:pt idx="658">
                        <c:v>0.81897201711102108</c:v>
                      </c:pt>
                      <c:pt idx="659">
                        <c:v>0.81994431780214927</c:v>
                      </c:pt>
                      <c:pt idx="660">
                        <c:v>0.82091670864392186</c:v>
                      </c:pt>
                      <c:pt idx="661">
                        <c:v>0.82188918919747656</c:v>
                      </c:pt>
                      <c:pt idx="662">
                        <c:v>0.82286175902679126</c:v>
                      </c:pt>
                      <c:pt idx="663">
                        <c:v>0.82383441769866195</c:v>
                      </c:pt>
                      <c:pt idx="664">
                        <c:v>0.82480716478267979</c:v>
                      </c:pt>
                      <c:pt idx="665">
                        <c:v>0.8257799998512082</c:v>
                      </c:pt>
                      <c:pt idx="666">
                        <c:v>0.82675292247936127</c:v>
                      </c:pt>
                      <c:pt idx="667">
                        <c:v>0.82772593224498114</c:v>
                      </c:pt>
                      <c:pt idx="668">
                        <c:v>0.82869902872861645</c:v>
                      </c:pt>
                      <c:pt idx="669">
                        <c:v>0.82967221151350068</c:v>
                      </c:pt>
                      <c:pt idx="670">
                        <c:v>0.83064548018553086</c:v>
                      </c:pt>
                      <c:pt idx="671">
                        <c:v>0.83161883433324602</c:v>
                      </c:pt>
                      <c:pt idx="672">
                        <c:v>0.83259227354780607</c:v>
                      </c:pt>
                      <c:pt idx="673">
                        <c:v>0.83356579742297199</c:v>
                      </c:pt>
                      <c:pt idx="674">
                        <c:v>0.83453940555508366</c:v>
                      </c:pt>
                      <c:pt idx="675">
                        <c:v>0.83551309754304093</c:v>
                      </c:pt>
                      <c:pt idx="676">
                        <c:v>0.83648687298828228</c:v>
                      </c:pt>
                      <c:pt idx="677">
                        <c:v>0.8374607314947653</c:v>
                      </c:pt>
                      <c:pt idx="678">
                        <c:v>0.83843467266894689</c:v>
                      </c:pt>
                      <c:pt idx="679">
                        <c:v>0.83940869611976343</c:v>
                      </c:pt>
                      <c:pt idx="680">
                        <c:v>0.840382801458611</c:v>
                      </c:pt>
                      <c:pt idx="681">
                        <c:v>0.84135698829932715</c:v>
                      </c:pt>
                      <c:pt idx="682">
                        <c:v>0.84233125625817029</c:v>
                      </c:pt>
                      <c:pt idx="683">
                        <c:v>0.84330560495380191</c:v>
                      </c:pt>
                      <c:pt idx="684">
                        <c:v>0.84428003400726759</c:v>
                      </c:pt>
                      <c:pt idx="685">
                        <c:v>0.84525454304197767</c:v>
                      </c:pt>
                      <c:pt idx="686">
                        <c:v>0.84622913168369041</c:v>
                      </c:pt>
                      <c:pt idx="687">
                        <c:v>0.84720379956049163</c:v>
                      </c:pt>
                      <c:pt idx="688">
                        <c:v>0.84817854630277867</c:v>
                      </c:pt>
                      <c:pt idx="689">
                        <c:v>0.84915337154324133</c:v>
                      </c:pt>
                      <c:pt idx="690">
                        <c:v>0.85012827491684451</c:v>
                      </c:pt>
                      <c:pt idx="691">
                        <c:v>0.8511032560608105</c:v>
                      </c:pt>
                      <c:pt idx="692">
                        <c:v>0.8520783146146016</c:v>
                      </c:pt>
                      <c:pt idx="693">
                        <c:v>0.85305345021990264</c:v>
                      </c:pt>
                      <c:pt idx="694">
                        <c:v>0.85402866252060483</c:v>
                      </c:pt>
                      <c:pt idx="695">
                        <c:v>0.85500395116278749</c:v>
                      </c:pt>
                      <c:pt idx="696">
                        <c:v>0.85597931579470243</c:v>
                      </c:pt>
                      <c:pt idx="697">
                        <c:v>0.85695475606675664</c:v>
                      </c:pt>
                      <c:pt idx="698">
                        <c:v>0.85793027163149582</c:v>
                      </c:pt>
                      <c:pt idx="699">
                        <c:v>0.85890586214358877</c:v>
                      </c:pt>
                      <c:pt idx="700">
                        <c:v>0.85988152725981049</c:v>
                      </c:pt>
                      <c:pt idx="701">
                        <c:v>0.86085726663902584</c:v>
                      </c:pt>
                      <c:pt idx="702">
                        <c:v>0.8618330799421754</c:v>
                      </c:pt>
                      <c:pt idx="703">
                        <c:v>0.86280896683225738</c:v>
                      </c:pt>
                      <c:pt idx="704">
                        <c:v>0.86378492697431408</c:v>
                      </c:pt>
                      <c:pt idx="705">
                        <c:v>0.86476096003541492</c:v>
                      </c:pt>
                      <c:pt idx="706">
                        <c:v>0.86573706568464237</c:v>
                      </c:pt>
                      <c:pt idx="707">
                        <c:v>0.86671324359307556</c:v>
                      </c:pt>
                      <c:pt idx="708">
                        <c:v>0.86768949343377644</c:v>
                      </c:pt>
                      <c:pt idx="709">
                        <c:v>0.86866581488177397</c:v>
                      </c:pt>
                      <c:pt idx="710">
                        <c:v>0.8696422076140502</c:v>
                      </c:pt>
                      <c:pt idx="711">
                        <c:v>0.87061867130952453</c:v>
                      </c:pt>
                      <c:pt idx="712">
                        <c:v>0.87159520564904014</c:v>
                      </c:pt>
                      <c:pt idx="713">
                        <c:v>0.87257181031534958</c:v>
                      </c:pt>
                      <c:pt idx="714">
                        <c:v>0.87354848499309967</c:v>
                      </c:pt>
                      <c:pt idx="715">
                        <c:v>0.8745252293688186</c:v>
                      </c:pt>
                      <c:pt idx="716">
                        <c:v>0.87550204313090085</c:v>
                      </c:pt>
                      <c:pt idx="717">
                        <c:v>0.87647892596959409</c:v>
                      </c:pt>
                      <c:pt idx="718">
                        <c:v>0.87745587757698518</c:v>
                      </c:pt>
                      <c:pt idx="719">
                        <c:v>0.87843289764698651</c:v>
                      </c:pt>
                      <c:pt idx="720">
                        <c:v>0.87940998587532226</c:v>
                      </c:pt>
                      <c:pt idx="721">
                        <c:v>0.88038714195951562</c:v>
                      </c:pt>
                      <c:pt idx="722">
                        <c:v>0.88136436559887499</c:v>
                      </c:pt>
                      <c:pt idx="723">
                        <c:v>0.88234165649448115</c:v>
                      </c:pt>
                      <c:pt idx="724">
                        <c:v>0.88331901434917415</c:v>
                      </c:pt>
                      <c:pt idx="725">
                        <c:v>0.88429643886754028</c:v>
                      </c:pt>
                      <c:pt idx="726">
                        <c:v>0.88527392975589969</c:v>
                      </c:pt>
                      <c:pt idx="727">
                        <c:v>0.8862514867222927</c:v>
                      </c:pt>
                      <c:pt idx="728">
                        <c:v>0.88722910947646871</c:v>
                      </c:pt>
                      <c:pt idx="729">
                        <c:v>0.88820679772987243</c:v>
                      </c:pt>
                      <c:pt idx="730">
                        <c:v>0.88918455119563222</c:v>
                      </c:pt>
                      <c:pt idx="731">
                        <c:v>0.89016236958854755</c:v>
                      </c:pt>
                      <c:pt idx="732">
                        <c:v>0.89114025262507712</c:v>
                      </c:pt>
                      <c:pt idx="733">
                        <c:v>0.89211820002332642</c:v>
                      </c:pt>
                      <c:pt idx="734">
                        <c:v>0.89309621150303642</c:v>
                      </c:pt>
                      <c:pt idx="735">
                        <c:v>0.89407428678557088</c:v>
                      </c:pt>
                      <c:pt idx="736">
                        <c:v>0.89505242559390563</c:v>
                      </c:pt>
                      <c:pt idx="737">
                        <c:v>0.8960306276526161</c:v>
                      </c:pt>
                      <c:pt idx="738">
                        <c:v>0.8970088926878661</c:v>
                      </c:pt>
                      <c:pt idx="739">
                        <c:v>0.89798722042739665</c:v>
                      </c:pt>
                      <c:pt idx="740">
                        <c:v>0.89896561060051428</c:v>
                      </c:pt>
                      <c:pt idx="741">
                        <c:v>0.89994406293807994</c:v>
                      </c:pt>
                      <c:pt idx="742">
                        <c:v>0.90092257717249813</c:v>
                      </c:pt>
                      <c:pt idx="743">
                        <c:v>0.90190115303770513</c:v>
                      </c:pt>
                      <c:pt idx="744">
                        <c:v>0.90287979026915888</c:v>
                      </c:pt>
                      <c:pt idx="745">
                        <c:v>0.90385848860382778</c:v>
                      </c:pt>
                      <c:pt idx="746">
                        <c:v>0.90483724778017971</c:v>
                      </c:pt>
                      <c:pt idx="747">
                        <c:v>0.90581606753817201</c:v>
                      </c:pt>
                      <c:pt idx="748">
                        <c:v>0.90679494761924007</c:v>
                      </c:pt>
                      <c:pt idx="749">
                        <c:v>0.90777388776628742</c:v>
                      </c:pt>
                      <c:pt idx="750">
                        <c:v>0.90875288772367535</c:v>
                      </c:pt>
                      <c:pt idx="751">
                        <c:v>0.9097319472372124</c:v>
                      </c:pt>
                      <c:pt idx="752">
                        <c:v>0.91071106605414398</c:v>
                      </c:pt>
                      <c:pt idx="753">
                        <c:v>0.91169024392314235</c:v>
                      </c:pt>
                      <c:pt idx="754">
                        <c:v>0.91266948059429731</c:v>
                      </c:pt>
                      <c:pt idx="755">
                        <c:v>0.91364877581910497</c:v>
                      </c:pt>
                      <c:pt idx="756">
                        <c:v>0.91462812935045856</c:v>
                      </c:pt>
                      <c:pt idx="757">
                        <c:v>0.91560754094263885</c:v>
                      </c:pt>
                      <c:pt idx="758">
                        <c:v>0.91658701035130385</c:v>
                      </c:pt>
                      <c:pt idx="759">
                        <c:v>0.91756653733347981</c:v>
                      </c:pt>
                      <c:pt idx="760">
                        <c:v>0.91854612164755101</c:v>
                      </c:pt>
                      <c:pt idx="761">
                        <c:v>0.91952576305325084</c:v>
                      </c:pt>
                      <c:pt idx="762">
                        <c:v>0.92050546131165212</c:v>
                      </c:pt>
                      <c:pt idx="763">
                        <c:v>0.92148521618515777</c:v>
                      </c:pt>
                      <c:pt idx="764">
                        <c:v>0.92246502743749181</c:v>
                      </c:pt>
                      <c:pt idx="765">
                        <c:v>0.92344489483368997</c:v>
                      </c:pt>
                      <c:pt idx="766">
                        <c:v>0.9244248181400907</c:v>
                      </c:pt>
                      <c:pt idx="767">
                        <c:v>0.92540479712432622</c:v>
                      </c:pt>
                      <c:pt idx="768">
                        <c:v>0.92638483155531315</c:v>
                      </c:pt>
                      <c:pt idx="769">
                        <c:v>0.92736492120324465</c:v>
                      </c:pt>
                      <c:pt idx="770">
                        <c:v>0.92834506583958043</c:v>
                      </c:pt>
                      <c:pt idx="771">
                        <c:v>0.92932526523703884</c:v>
                      </c:pt>
                      <c:pt idx="772">
                        <c:v>0.93030551916958792</c:v>
                      </c:pt>
                      <c:pt idx="773">
                        <c:v>0.93128582741243704</c:v>
                      </c:pt>
                      <c:pt idx="774">
                        <c:v>0.93226618974202813</c:v>
                      </c:pt>
                      <c:pt idx="775">
                        <c:v>0.93324660593602748</c:v>
                      </c:pt>
                      <c:pt idx="776">
                        <c:v>0.93422707577331698</c:v>
                      </c:pt>
                      <c:pt idx="777">
                        <c:v>0.93520759903398654</c:v>
                      </c:pt>
                      <c:pt idx="778">
                        <c:v>0.93618817549932509</c:v>
                      </c:pt>
                      <c:pt idx="779">
                        <c:v>0.93716880495181309</c:v>
                      </c:pt>
                      <c:pt idx="780">
                        <c:v>0.93814948717511382</c:v>
                      </c:pt>
                      <c:pt idx="781">
                        <c:v>0.93913022195406604</c:v>
                      </c:pt>
                      <c:pt idx="782">
                        <c:v>0.94011100907467515</c:v>
                      </c:pt>
                      <c:pt idx="783">
                        <c:v>0.94109184832410597</c:v>
                      </c:pt>
                      <c:pt idx="784">
                        <c:v>0.94207273949067505</c:v>
                      </c:pt>
                      <c:pt idx="785">
                        <c:v>0.94305368236384235</c:v>
                      </c:pt>
                      <c:pt idx="786">
                        <c:v>0.94403467673420349</c:v>
                      </c:pt>
                      <c:pt idx="787">
                        <c:v>0.94501572239348275</c:v>
                      </c:pt>
                      <c:pt idx="788">
                        <c:v>0.94599681913452516</c:v>
                      </c:pt>
                      <c:pt idx="789">
                        <c:v>0.94697796675128831</c:v>
                      </c:pt>
                      <c:pt idx="790">
                        <c:v>0.94795916503883626</c:v>
                      </c:pt>
                      <c:pt idx="791">
                        <c:v>0.94894041379333105</c:v>
                      </c:pt>
                      <c:pt idx="792">
                        <c:v>0.94992171281202564</c:v>
                      </c:pt>
                      <c:pt idx="793">
                        <c:v>0.95090306189325691</c:v>
                      </c:pt>
                      <c:pt idx="794">
                        <c:v>0.95188446083643785</c:v>
                      </c:pt>
                      <c:pt idx="795">
                        <c:v>0.95286590944205096</c:v>
                      </c:pt>
                      <c:pt idx="796">
                        <c:v>0.95384740751164121</c:v>
                      </c:pt>
                      <c:pt idx="797">
                        <c:v>0.95482895484780816</c:v>
                      </c:pt>
                      <c:pt idx="798">
                        <c:v>0.95581055125419978</c:v>
                      </c:pt>
                      <c:pt idx="799">
                        <c:v>0.9567921965355054</c:v>
                      </c:pt>
                      <c:pt idx="800">
                        <c:v>0.95777389049744821</c:v>
                      </c:pt>
                      <c:pt idx="801">
                        <c:v>0.95875563294677923</c:v>
                      </c:pt>
                      <c:pt idx="802">
                        <c:v>0.95973742369127035</c:v>
                      </c:pt>
                      <c:pt idx="803">
                        <c:v>0.96071926253970674</c:v>
                      </c:pt>
                      <c:pt idx="804">
                        <c:v>0.96170114930188177</c:v>
                      </c:pt>
                      <c:pt idx="805">
                        <c:v>0.96268308378858869</c:v>
                      </c:pt>
                      <c:pt idx="806">
                        <c:v>0.96366506581161526</c:v>
                      </c:pt>
                      <c:pt idx="807">
                        <c:v>0.96464709518373681</c:v>
                      </c:pt>
                      <c:pt idx="808">
                        <c:v>0.96562917171870977</c:v>
                      </c:pt>
                      <c:pt idx="809">
                        <c:v>0.96661129523126521</c:v>
                      </c:pt>
                      <c:pt idx="810">
                        <c:v>0.96759346553710279</c:v>
                      </c:pt>
                      <c:pt idx="811">
                        <c:v>0.96857568245288406</c:v>
                      </c:pt>
                      <c:pt idx="812">
                        <c:v>0.96955794579622623</c:v>
                      </c:pt>
                      <c:pt idx="813">
                        <c:v>0.9705402553856961</c:v>
                      </c:pt>
                      <c:pt idx="814">
                        <c:v>0.97152261104080417</c:v>
                      </c:pt>
                      <c:pt idx="815">
                        <c:v>0.97250501258199806</c:v>
                      </c:pt>
                      <c:pt idx="816">
                        <c:v>0.97348745983065621</c:v>
                      </c:pt>
                      <c:pt idx="817">
                        <c:v>0.97446995260908298</c:v>
                      </c:pt>
                      <c:pt idx="818">
                        <c:v>0.97545249074050122</c:v>
                      </c:pt>
                      <c:pt idx="819">
                        <c:v>0.97643507404904739</c:v>
                      </c:pt>
                      <c:pt idx="820">
                        <c:v>0.97741770235976544</c:v>
                      </c:pt>
                      <c:pt idx="821">
                        <c:v>0.97840037549860071</c:v>
                      </c:pt>
                      <c:pt idx="822">
                        <c:v>0.97938309329239415</c:v>
                      </c:pt>
                      <c:pt idx="823">
                        <c:v>0.98036585556887701</c:v>
                      </c:pt>
                      <c:pt idx="824">
                        <c:v>0.9813486621566645</c:v>
                      </c:pt>
                      <c:pt idx="825">
                        <c:v>0.98233151288525089</c:v>
                      </c:pt>
                      <c:pt idx="826">
                        <c:v>0.98331440758500299</c:v>
                      </c:pt>
                      <c:pt idx="827">
                        <c:v>0.98429734608715547</c:v>
                      </c:pt>
                      <c:pt idx="828">
                        <c:v>0.9852803282238044</c:v>
                      </c:pt>
                      <c:pt idx="829">
                        <c:v>0.98626335382790298</c:v>
                      </c:pt>
                      <c:pt idx="830">
                        <c:v>0.98724642273325469</c:v>
                      </c:pt>
                      <c:pt idx="831">
                        <c:v>0.9882295347745087</c:v>
                      </c:pt>
                      <c:pt idx="832">
                        <c:v>0.98921268978715482</c:v>
                      </c:pt>
                      <c:pt idx="833">
                        <c:v>0.99019588760751698</c:v>
                      </c:pt>
                      <c:pt idx="834">
                        <c:v>0.99117912807274955</c:v>
                      </c:pt>
                      <c:pt idx="835">
                        <c:v>0.99216241102083025</c:v>
                      </c:pt>
                      <c:pt idx="836">
                        <c:v>0.99314573629055702</c:v>
                      </c:pt>
                      <c:pt idx="837">
                        <c:v>0.99412910372154051</c:v>
                      </c:pt>
                      <c:pt idx="838">
                        <c:v>0.99511251315420135</c:v>
                      </c:pt>
                      <c:pt idx="839">
                        <c:v>0.99609596442976345</c:v>
                      </c:pt>
                      <c:pt idx="840">
                        <c:v>0.99707945739024906</c:v>
                      </c:pt>
                      <c:pt idx="841">
                        <c:v>0.99806299187847458</c:v>
                      </c:pt>
                      <c:pt idx="842">
                        <c:v>0.9990465677380449</c:v>
                      </c:pt>
                      <c:pt idx="843">
                        <c:v>1.000030184813349</c:v>
                      </c:pt>
                      <c:pt idx="844">
                        <c:v>1.0010138429495543</c:v>
                      </c:pt>
                      <c:pt idx="845">
                        <c:v>1.0019975419926022</c:v>
                      </c:pt>
                      <c:pt idx="846">
                        <c:v>1.0029812817892036</c:v>
                      </c:pt>
                      <c:pt idx="847">
                        <c:v>1.0039650621868337</c:v>
                      </c:pt>
                      <c:pt idx="848">
                        <c:v>1.0049488830337274</c:v>
                      </c:pt>
                      <c:pt idx="849">
                        <c:v>1.0059327441788743</c:v>
                      </c:pt>
                      <c:pt idx="850">
                        <c:v>1.0069166454720142</c:v>
                      </c:pt>
                      <c:pt idx="851">
                        <c:v>1.0079005867636326</c:v>
                      </c:pt>
                      <c:pt idx="852">
                        <c:v>1.0088845679049561</c:v>
                      </c:pt>
                      <c:pt idx="853">
                        <c:v>1.009868588747947</c:v>
                      </c:pt>
                      <c:pt idx="854">
                        <c:v>1.0108526491453007</c:v>
                      </c:pt>
                      <c:pt idx="855">
                        <c:v>1.011836748950439</c:v>
                      </c:pt>
                      <c:pt idx="856">
                        <c:v>1.0128208880175065</c:v>
                      </c:pt>
                      <c:pt idx="857">
                        <c:v>1.0138050662013662</c:v>
                      </c:pt>
                      <c:pt idx="858">
                        <c:v>1.0147892833575953</c:v>
                      </c:pt>
                      <c:pt idx="859">
                        <c:v>1.0157735393424814</c:v>
                      </c:pt>
                      <c:pt idx="860">
                        <c:v>1.0167578340130152</c:v>
                      </c:pt>
                      <c:pt idx="861">
                        <c:v>1.0177421672268907</c:v>
                      </c:pt>
                      <c:pt idx="862">
                        <c:v>1.0187265388424971</c:v>
                      </c:pt>
                      <c:pt idx="863">
                        <c:v>1.0197109487189162</c:v>
                      </c:pt>
                      <c:pt idx="864">
                        <c:v>1.020695396715918</c:v>
                      </c:pt>
                      <c:pt idx="865">
                        <c:v>1.0216798826939573</c:v>
                      </c:pt>
                      <c:pt idx="866">
                        <c:v>1.022664406514167</c:v>
                      </c:pt>
                      <c:pt idx="867">
                        <c:v>1.0236489680383574</c:v>
                      </c:pt>
                      <c:pt idx="868">
                        <c:v>1.0246335671290094</c:v>
                      </c:pt>
                      <c:pt idx="869">
                        <c:v>1.0256182036492714</c:v>
                      </c:pt>
                      <c:pt idx="870">
                        <c:v>1.0266028774629559</c:v>
                      </c:pt>
                      <c:pt idx="871">
                        <c:v>1.027587588434534</c:v>
                      </c:pt>
                      <c:pt idx="872">
                        <c:v>1.028572336429133</c:v>
                      </c:pt>
                      <c:pt idx="873">
                        <c:v>1.0295571213125314</c:v>
                      </c:pt>
                      <c:pt idx="874">
                        <c:v>1.0305419429511551</c:v>
                      </c:pt>
                      <c:pt idx="875">
                        <c:v>1.031526801212074</c:v>
                      </c:pt>
                      <c:pt idx="876">
                        <c:v>1.0325116959629974</c:v>
                      </c:pt>
                      <c:pt idx="877">
                        <c:v>1.033496627072271</c:v>
                      </c:pt>
                      <c:pt idx="878">
                        <c:v>1.0344815944088728</c:v>
                      </c:pt>
                      <c:pt idx="879">
                        <c:v>1.0354665978424082</c:v>
                      </c:pt>
                      <c:pt idx="880">
                        <c:v>1.0364516372431085</c:v>
                      </c:pt>
                      <c:pt idx="881">
                        <c:v>1.0374367124818247</c:v>
                      </c:pt>
                      <c:pt idx="882">
                        <c:v>1.038421823430026</c:v>
                      </c:pt>
                      <c:pt idx="883">
                        <c:v>1.0394069699597943</c:v>
                      </c:pt>
                      <c:pt idx="884">
                        <c:v>1.0403921519438215</c:v>
                      </c:pt>
                      <c:pt idx="885">
                        <c:v>1.041377369255406</c:v>
                      </c:pt>
                      <c:pt idx="886">
                        <c:v>1.0423626217684485</c:v>
                      </c:pt>
                      <c:pt idx="887">
                        <c:v>1.0433479093574489</c:v>
                      </c:pt>
                      <c:pt idx="888">
                        <c:v>1.0443332318975029</c:v>
                      </c:pt>
                      <c:pt idx="889">
                        <c:v>1.0453185892642971</c:v>
                      </c:pt>
                      <c:pt idx="890">
                        <c:v>1.0463039813341077</c:v>
                      </c:pt>
                      <c:pt idx="891">
                        <c:v>1.0472894079837953</c:v>
                      </c:pt>
                      <c:pt idx="892">
                        <c:v>1.0482748690908024</c:v>
                      </c:pt>
                      <c:pt idx="893">
                        <c:v>1.0492603645331489</c:v>
                      </c:pt>
                      <c:pt idx="894">
                        <c:v>1.0502458941894297</c:v>
                      </c:pt>
                      <c:pt idx="895">
                        <c:v>1.0512314579388118</c:v>
                      </c:pt>
                      <c:pt idx="896">
                        <c:v>1.0522170556610289</c:v>
                      </c:pt>
                      <c:pt idx="897">
                        <c:v>1.0532026872363802</c:v>
                      </c:pt>
                      <c:pt idx="898">
                        <c:v>1.0541883525457261</c:v>
                      </c:pt>
                      <c:pt idx="899">
                        <c:v>1.0551740514704848</c:v>
                      </c:pt>
                      <c:pt idx="900">
                        <c:v>1.0561597838926293</c:v>
                      </c:pt>
                      <c:pt idx="901">
                        <c:v>1.0571455496946842</c:v>
                      </c:pt>
                      <c:pt idx="902">
                        <c:v>1.0581313487597224</c:v>
                      </c:pt>
                      <c:pt idx="903">
                        <c:v>1.0591171809713624</c:v>
                      </c:pt>
                      <c:pt idx="904">
                        <c:v>1.0601030462137637</c:v>
                      </c:pt>
                      <c:pt idx="905">
                        <c:v>1.0610889443716254</c:v>
                      </c:pt>
                      <c:pt idx="906">
                        <c:v>1.0620748753301821</c:v>
                      </c:pt>
                      <c:pt idx="907">
                        <c:v>1.0630608389752005</c:v>
                      </c:pt>
                      <c:pt idx="908">
                        <c:v>1.0640468351929779</c:v>
                      </c:pt>
                      <c:pt idx="909">
                        <c:v>1.0650328638703368</c:v>
                      </c:pt>
                      <c:pt idx="910">
                        <c:v>1.0660189248946237</c:v>
                      </c:pt>
                      <c:pt idx="911">
                        <c:v>1.0670050181537054</c:v>
                      </c:pt>
                      <c:pt idx="912">
                        <c:v>1.0679911435359664</c:v>
                      </c:pt>
                      <c:pt idx="913">
                        <c:v>1.0689773009303045</c:v>
                      </c:pt>
                      <c:pt idx="914">
                        <c:v>1.0699634902261306</c:v>
                      </c:pt>
                      <c:pt idx="915">
                        <c:v>1.0709497113133624</c:v>
                      </c:pt>
                      <c:pt idx="916">
                        <c:v>1.0719359640824244</c:v>
                      </c:pt>
                      <c:pt idx="917">
                        <c:v>1.0729222484242431</c:v>
                      </c:pt>
                      <c:pt idx="918">
                        <c:v>1.0739085642302453</c:v>
                      </c:pt>
                      <c:pt idx="919">
                        <c:v>1.074894911392354</c:v>
                      </c:pt>
                      <c:pt idx="920">
                        <c:v>1.0758812898029875</c:v>
                      </c:pt>
                      <c:pt idx="921">
                        <c:v>1.0768676993550541</c:v>
                      </c:pt>
                      <c:pt idx="922">
                        <c:v>1.0778541399419517</c:v>
                      </c:pt>
                      <c:pt idx="923">
                        <c:v>1.0788406114575628</c:v>
                      </c:pt>
                      <c:pt idx="924">
                        <c:v>1.0798271137962536</c:v>
                      </c:pt>
                      <c:pt idx="925">
                        <c:v>1.0808136468528706</c:v>
                      </c:pt>
                      <c:pt idx="926">
                        <c:v>1.0818002105227373</c:v>
                      </c:pt>
                      <c:pt idx="927">
                        <c:v>1.082786804701652</c:v>
                      </c:pt>
                      <c:pt idx="928">
                        <c:v>1.0837734292858856</c:v>
                      </c:pt>
                      <c:pt idx="929">
                        <c:v>1.0847600841721781</c:v>
                      </c:pt>
                      <c:pt idx="930">
                        <c:v>1.0857467692577361</c:v>
                      </c:pt>
                      <c:pt idx="931">
                        <c:v>1.0867334844402303</c:v>
                      </c:pt>
                      <c:pt idx="932">
                        <c:v>1.0877202296177935</c:v>
                      </c:pt>
                      <c:pt idx="933">
                        <c:v>1.0887070046890166</c:v>
                      </c:pt>
                      <c:pt idx="934">
                        <c:v>1.0896938095529478</c:v>
                      </c:pt>
                      <c:pt idx="935">
                        <c:v>1.0906806441090882</c:v>
                      </c:pt>
                      <c:pt idx="936">
                        <c:v>1.0916675082573906</c:v>
                      </c:pt>
                      <c:pt idx="937">
                        <c:v>1.0926544018982565</c:v>
                      </c:pt>
                      <c:pt idx="938">
                        <c:v>1.093641324932533</c:v>
                      </c:pt>
                      <c:pt idx="939">
                        <c:v>1.0946282772615119</c:v>
                      </c:pt>
                      <c:pt idx="940">
                        <c:v>1.0956152587869254</c:v>
                      </c:pt>
                      <c:pt idx="941">
                        <c:v>1.0966022694109452</c:v>
                      </c:pt>
                      <c:pt idx="942">
                        <c:v>1.0975893090361784</c:v>
                      </c:pt>
                      <c:pt idx="943">
                        <c:v>1.098576377565667</c:v>
                      </c:pt>
                      <c:pt idx="944">
                        <c:v>1.0995634749028833</c:v>
                      </c:pt>
                      <c:pt idx="945">
                        <c:v>1.1005506009517301</c:v>
                      </c:pt>
                      <c:pt idx="946">
                        <c:v>1.1015377556165356</c:v>
                      </c:pt>
                      <c:pt idx="947">
                        <c:v>1.1025249388020526</c:v>
                      </c:pt>
                      <c:pt idx="948">
                        <c:v>1.1035121504134568</c:v>
                      </c:pt>
                      <c:pt idx="949">
                        <c:v>1.1044993903563429</c:v>
                      </c:pt>
                      <c:pt idx="950">
                        <c:v>1.1054866585367222</c:v>
                      </c:pt>
                      <c:pt idx="951">
                        <c:v>1.1064739548610225</c:v>
                      </c:pt>
                      <c:pt idx="952">
                        <c:v>1.1074612792360834</c:v>
                      </c:pt>
                      <c:pt idx="953">
                        <c:v>1.1084486315691553</c:v>
                      </c:pt>
                      <c:pt idx="954">
                        <c:v>1.1094360117678965</c:v>
                      </c:pt>
                      <c:pt idx="955">
                        <c:v>1.1104234197403715</c:v>
                      </c:pt>
                      <c:pt idx="956">
                        <c:v>1.1114108553950488</c:v>
                      </c:pt>
                      <c:pt idx="957">
                        <c:v>1.1123983186407982</c:v>
                      </c:pt>
                      <c:pt idx="958">
                        <c:v>1.1133858093868882</c:v>
                      </c:pt>
                      <c:pt idx="959">
                        <c:v>1.1143733275429857</c:v>
                      </c:pt>
                      <c:pt idx="960">
                        <c:v>1.1153608730191518</c:v>
                      </c:pt>
                      <c:pt idx="961">
                        <c:v>1.1163484457258404</c:v>
                      </c:pt>
                      <c:pt idx="962">
                        <c:v>1.1173360455738965</c:v>
                      </c:pt>
                      <c:pt idx="963">
                        <c:v>1.1183236724745533</c:v>
                      </c:pt>
                      <c:pt idx="964">
                        <c:v>1.1193113263394303</c:v>
                      </c:pt>
                      <c:pt idx="965">
                        <c:v>1.1202990070805321</c:v>
                      </c:pt>
                      <c:pt idx="966">
                        <c:v>1.1212867146102452</c:v>
                      </c:pt>
                      <c:pt idx="967">
                        <c:v>1.1222744488413354</c:v>
                      </c:pt>
                      <c:pt idx="968">
                        <c:v>1.123262209686948</c:v>
                      </c:pt>
                      <c:pt idx="969">
                        <c:v>1.1242499970606037</c:v>
                      </c:pt>
                      <c:pt idx="970">
                        <c:v>1.1252378108761973</c:v>
                      </c:pt>
                      <c:pt idx="971">
                        <c:v>1.1262256510479955</c:v>
                      </c:pt>
                      <c:pt idx="972">
                        <c:v>1.1272135174906353</c:v>
                      </c:pt>
                      <c:pt idx="973">
                        <c:v>1.1282014101191216</c:v>
                      </c:pt>
                      <c:pt idx="974">
                        <c:v>1.1291893288488255</c:v>
                      </c:pt>
                      <c:pt idx="975">
                        <c:v>1.1301772735954823</c:v>
                      </c:pt>
                      <c:pt idx="976">
                        <c:v>1.1311652442751883</c:v>
                      </c:pt>
                      <c:pt idx="977">
                        <c:v>1.1321532408044019</c:v>
                      </c:pt>
                      <c:pt idx="978">
                        <c:v>1.1331412630999382</c:v>
                      </c:pt>
                      <c:pt idx="979">
                        <c:v>1.1341293110789694</c:v>
                      </c:pt>
                      <c:pt idx="980">
                        <c:v>1.1351173846590219</c:v>
                      </c:pt>
                      <c:pt idx="981">
                        <c:v>1.1361054837579745</c:v>
                      </c:pt>
                      <c:pt idx="982">
                        <c:v>1.1370936082940568</c:v>
                      </c:pt>
                      <c:pt idx="983">
                        <c:v>1.1380817581858478</c:v>
                      </c:pt>
                      <c:pt idx="984">
                        <c:v>1.1390699333522722</c:v>
                      </c:pt>
                      <c:pt idx="985">
                        <c:v>1.1400581337126006</c:v>
                      </c:pt>
                      <c:pt idx="986">
                        <c:v>1.141046359186447</c:v>
                      </c:pt>
                      <c:pt idx="987">
                        <c:v>1.1420346096937666</c:v>
                      </c:pt>
                      <c:pt idx="988">
                        <c:v>1.1430228851548536</c:v>
                      </c:pt>
                      <c:pt idx="989">
                        <c:v>1.144011185490341</c:v>
                      </c:pt>
                      <c:pt idx="990">
                        <c:v>1.1449995106211976</c:v>
                      </c:pt>
                      <c:pt idx="991">
                        <c:v>1.1459878604687261</c:v>
                      </c:pt>
                      <c:pt idx="992">
                        <c:v>1.1469762349545618</c:v>
                      </c:pt>
                      <c:pt idx="993">
                        <c:v>1.1479646340006713</c:v>
                      </c:pt>
                      <c:pt idx="994">
                        <c:v>1.1489530575293496</c:v>
                      </c:pt>
                      <c:pt idx="995">
                        <c:v>1.1499415054632189</c:v>
                      </c:pt>
                      <c:pt idx="996">
                        <c:v>1.1509299777252275</c:v>
                      </c:pt>
                      <c:pt idx="997">
                        <c:v>1.1519184742386475</c:v>
                      </c:pt>
                      <c:pt idx="998">
                        <c:v>1.152906994927072</c:v>
                      </c:pt>
                      <c:pt idx="999">
                        <c:v>1.1538955397144166</c:v>
                      </c:pt>
                      <c:pt idx="1000">
                        <c:v>1.1548841085249135</c:v>
                      </c:pt>
                      <c:pt idx="1001">
                        <c:v>1.1558727012831138</c:v>
                      </c:pt>
                      <c:pt idx="1002">
                        <c:v>1.1568613179138834</c:v>
                      </c:pt>
                      <c:pt idx="1003">
                        <c:v>1.1578499583424011</c:v>
                      </c:pt>
                      <c:pt idx="1004">
                        <c:v>1.1588386224941596</c:v>
                      </c:pt>
                      <c:pt idx="1005">
                        <c:v>1.1598273102949606</c:v>
                      </c:pt>
                      <c:pt idx="1006">
                        <c:v>1.1608160216709158</c:v>
                      </c:pt>
                      <c:pt idx="1007">
                        <c:v>1.1618047565484437</c:v>
                      </c:pt>
                      <c:pt idx="1008">
                        <c:v>1.1627935148542685</c:v>
                      </c:pt>
                      <c:pt idx="1009">
                        <c:v>1.163782296515419</c:v>
                      </c:pt>
                      <c:pt idx="1010">
                        <c:v>1.1647711014592264</c:v>
                      </c:pt>
                      <c:pt idx="1011">
                        <c:v>1.1657599296133221</c:v>
                      </c:pt>
                      <c:pt idx="1012">
                        <c:v>1.1667487809056383</c:v>
                      </c:pt>
                      <c:pt idx="1013">
                        <c:v>1.1677376552644041</c:v>
                      </c:pt>
                      <c:pt idx="1014">
                        <c:v>1.1687265526181456</c:v>
                      </c:pt>
                      <c:pt idx="1015">
                        <c:v>1.1697154728956831</c:v>
                      </c:pt>
                      <c:pt idx="1016">
                        <c:v>1.1707044160261311</c:v>
                      </c:pt>
                      <c:pt idx="1017">
                        <c:v>1.1716933819388944</c:v>
                      </c:pt>
                      <c:pt idx="1018">
                        <c:v>1.1726823705636704</c:v>
                      </c:pt>
                      <c:pt idx="1019">
                        <c:v>1.1736713818304427</c:v>
                      </c:pt>
                      <c:pt idx="1020">
                        <c:v>1.1746604156694846</c:v>
                      </c:pt>
                      <c:pt idx="1021">
                        <c:v>1.1756494720113539</c:v>
                      </c:pt>
                      <c:pt idx="1022">
                        <c:v>1.1766385507868933</c:v>
                      </c:pt>
                      <c:pt idx="1023">
                        <c:v>1.1776276519272275</c:v>
                      </c:pt>
                      <c:pt idx="1024">
                        <c:v>1.1786167753637646</c:v>
                      </c:pt>
                      <c:pt idx="1025">
                        <c:v>1.1796059210281911</c:v>
                      </c:pt>
                      <c:pt idx="1026">
                        <c:v>1.180595088852473</c:v>
                      </c:pt>
                      <c:pt idx="1027">
                        <c:v>1.1815842787688529</c:v>
                      </c:pt>
                      <c:pt idx="1028">
                        <c:v>1.18257349070985</c:v>
                      </c:pt>
                      <c:pt idx="1029">
                        <c:v>1.183562724608257</c:v>
                      </c:pt>
                      <c:pt idx="1030">
                        <c:v>1.1845519803971407</c:v>
                      </c:pt>
                      <c:pt idx="1031">
                        <c:v>1.1855412580098383</c:v>
                      </c:pt>
                      <c:pt idx="1032">
                        <c:v>1.1865305573799587</c:v>
                      </c:pt>
                      <c:pt idx="1033">
                        <c:v>1.1875198784413781</c:v>
                      </c:pt>
                      <c:pt idx="1034">
                        <c:v>1.1885092211282418</c:v>
                      </c:pt>
                      <c:pt idx="1035">
                        <c:v>1.1894985853749598</c:v>
                      </c:pt>
                      <c:pt idx="1036">
                        <c:v>1.1904879711162084</c:v>
                      </c:pt>
                      <c:pt idx="1037">
                        <c:v>1.1914773782869263</c:v>
                      </c:pt>
                      <c:pt idx="1038">
                        <c:v>1.1924668068223148</c:v>
                      </c:pt>
                      <c:pt idx="1039">
                        <c:v>1.1934562566578357</c:v>
                      </c:pt>
                      <c:pt idx="1040">
                        <c:v>1.1944457277292115</c:v>
                      </c:pt>
                      <c:pt idx="1041">
                        <c:v>1.1954352199724212</c:v>
                      </c:pt>
                      <c:pt idx="1042">
                        <c:v>1.1964247333237028</c:v>
                      </c:pt>
                      <c:pt idx="1043">
                        <c:v>1.1974142677195476</c:v>
                      </c:pt>
                      <c:pt idx="1044">
                        <c:v>1.1984038230967033</c:v>
                      </c:pt>
                      <c:pt idx="1045">
                        <c:v>1.1993933993921699</c:v>
                      </c:pt>
                      <c:pt idx="1046">
                        <c:v>1.2003829965431991</c:v>
                      </c:pt>
                      <c:pt idx="1047">
                        <c:v>1.2013726144872936</c:v>
                      </c:pt>
                      <c:pt idx="1048">
                        <c:v>1.2023622531622051</c:v>
                      </c:pt>
                      <c:pt idx="1049">
                        <c:v>1.2033519125059335</c:v>
                      </c:pt>
                      <c:pt idx="1050">
                        <c:v>1.2043415924567258</c:v>
                      </c:pt>
                      <c:pt idx="1051">
                        <c:v>1.2053312929530742</c:v>
                      </c:pt>
                      <c:pt idx="1052">
                        <c:v>1.2063210139337159</c:v>
                      </c:pt>
                      <c:pt idx="1053">
                        <c:v>1.2073107553376305</c:v>
                      </c:pt>
                      <c:pt idx="1054">
                        <c:v>1.2083005171040408</c:v>
                      </c:pt>
                      <c:pt idx="1055">
                        <c:v>1.2092902991724088</c:v>
                      </c:pt>
                      <c:pt idx="1056">
                        <c:v>1.210280101482438</c:v>
                      </c:pt>
                      <c:pt idx="1057">
                        <c:v>1.2112699239740683</c:v>
                      </c:pt>
                      <c:pt idx="1058">
                        <c:v>1.212259766587479</c:v>
                      </c:pt>
                      <c:pt idx="1059">
                        <c:v>1.2132496292630834</c:v>
                      </c:pt>
                      <c:pt idx="1060">
                        <c:v>1.2142395119415317</c:v>
                      </c:pt>
                      <c:pt idx="1061">
                        <c:v>1.2152294145637059</c:v>
                      </c:pt>
                      <c:pt idx="1062">
                        <c:v>1.2162193370707222</c:v>
                      </c:pt>
                      <c:pt idx="1063">
                        <c:v>1.2172092794039273</c:v>
                      </c:pt>
                      <c:pt idx="1064">
                        <c:v>1.2181992415048992</c:v>
                      </c:pt>
                      <c:pt idx="1065">
                        <c:v>1.2191892233154438</c:v>
                      </c:pt>
                      <c:pt idx="1066">
                        <c:v>1.220179224777596</c:v>
                      </c:pt>
                      <c:pt idx="1067">
                        <c:v>1.2211692458336176</c:v>
                      </c:pt>
                      <c:pt idx="1068">
                        <c:v>1.2221592864259967</c:v>
                      </c:pt>
                      <c:pt idx="1069">
                        <c:v>1.2231493464974446</c:v>
                      </c:pt>
                      <c:pt idx="1070">
                        <c:v>1.2241394259908978</c:v>
                      </c:pt>
                      <c:pt idx="1071">
                        <c:v>1.2251295248495144</c:v>
                      </c:pt>
                      <c:pt idx="1072">
                        <c:v>1.226119643016675</c:v>
                      </c:pt>
                      <c:pt idx="1073">
                        <c:v>1.2271097804359796</c:v>
                      </c:pt>
                      <c:pt idx="1074">
                        <c:v>1.2280999370512484</c:v>
                      </c:pt>
                      <c:pt idx="1075">
                        <c:v>1.229090112806519</c:v>
                      </c:pt>
                      <c:pt idx="1076">
                        <c:v>1.2300803076460469</c:v>
                      </c:pt>
                      <c:pt idx="1077">
                        <c:v>1.2310705215143036</c:v>
                      </c:pt>
                      <c:pt idx="1078">
                        <c:v>1.2320607543559754</c:v>
                      </c:pt>
                      <c:pt idx="1079">
                        <c:v>1.2330510061159632</c:v>
                      </c:pt>
                      <c:pt idx="1080">
                        <c:v>1.2340412767393805</c:v>
                      </c:pt>
                      <c:pt idx="1081">
                        <c:v>1.2350315661715527</c:v>
                      </c:pt>
                      <c:pt idx="1082">
                        <c:v>1.2360218743580174</c:v>
                      </c:pt>
                      <c:pt idx="1083">
                        <c:v>1.2370122012445202</c:v>
                      </c:pt>
                      <c:pt idx="1084">
                        <c:v>1.2380025467770175</c:v>
                      </c:pt>
                      <c:pt idx="1085">
                        <c:v>1.2389929109016724</c:v>
                      </c:pt>
                      <c:pt idx="1086">
                        <c:v>1.2399832935648558</c:v>
                      </c:pt>
                      <c:pt idx="1087">
                        <c:v>1.2409736947131436</c:v>
                      </c:pt>
                      <c:pt idx="1088">
                        <c:v>1.2419641142933182</c:v>
                      </c:pt>
                      <c:pt idx="1089">
                        <c:v>1.2429545522523644</c:v>
                      </c:pt>
                      <c:pt idx="1090">
                        <c:v>1.2439450085374713</c:v>
                      </c:pt>
                      <c:pt idx="1091">
                        <c:v>1.2449354830960289</c:v>
                      </c:pt>
                      <c:pt idx="1092">
                        <c:v>1.2459259758756294</c:v>
                      </c:pt>
                      <c:pt idx="1093">
                        <c:v>1.2469164868240639</c:v>
                      </c:pt>
                      <c:pt idx="1094">
                        <c:v>1.2479070158893242</c:v>
                      </c:pt>
                      <c:pt idx="1095">
                        <c:v>1.2488975630195991</c:v>
                      </c:pt>
                      <c:pt idx="1096">
                        <c:v>1.2498881281632752</c:v>
                      </c:pt>
                      <c:pt idx="1097">
                        <c:v>1.250878711268935</c:v>
                      </c:pt>
                      <c:pt idx="1098">
                        <c:v>1.2518693122853572</c:v>
                      </c:pt>
                      <c:pt idx="1099">
                        <c:v>1.2528599311615145</c:v>
                      </c:pt>
                      <c:pt idx="1100">
                        <c:v>1.253850567846573</c:v>
                      </c:pt>
                      <c:pt idx="1101">
                        <c:v>1.2548412222898913</c:v>
                      </c:pt>
                      <c:pt idx="1102">
                        <c:v>1.2558318944410212</c:v>
                      </c:pt>
                      <c:pt idx="1103">
                        <c:v>1.2568225842497029</c:v>
                      </c:pt>
                      <c:pt idx="1104">
                        <c:v>1.2578132916658689</c:v>
                      </c:pt>
                      <c:pt idx="1105">
                        <c:v>1.2588040166396386</c:v>
                      </c:pt>
                      <c:pt idx="1106">
                        <c:v>1.2597947591213221</c:v>
                      </c:pt>
                      <c:pt idx="1107">
                        <c:v>1.2607855190614137</c:v>
                      </c:pt>
                      <c:pt idx="1108">
                        <c:v>1.261776296410597</c:v>
                      </c:pt>
                      <c:pt idx="1109">
                        <c:v>1.2627670911197388</c:v>
                      </c:pt>
                      <c:pt idx="1110">
                        <c:v>1.2637579031398922</c:v>
                      </c:pt>
                      <c:pt idx="1111">
                        <c:v>1.2647487324222926</c:v>
                      </c:pt>
                      <c:pt idx="1112">
                        <c:v>1.2657395789183599</c:v>
                      </c:pt>
                      <c:pt idx="1113">
                        <c:v>1.2667304425796944</c:v>
                      </c:pt>
                      <c:pt idx="1114">
                        <c:v>1.2677213233580791</c:v>
                      </c:pt>
                      <c:pt idx="1115">
                        <c:v>1.268712221205476</c:v>
                      </c:pt>
                      <c:pt idx="1116">
                        <c:v>1.2697031360740278</c:v>
                      </c:pt>
                      <c:pt idx="1117">
                        <c:v>1.270694067916055</c:v>
                      </c:pt>
                      <c:pt idx="1118">
                        <c:v>1.2716850166840565</c:v>
                      </c:pt>
                      <c:pt idx="1119">
                        <c:v>1.2726759823307074</c:v>
                      </c:pt>
                      <c:pt idx="1120">
                        <c:v>1.2736669648088601</c:v>
                      </c:pt>
                      <c:pt idx="1121">
                        <c:v>1.2746579640715419</c:v>
                      </c:pt>
                      <c:pt idx="1122">
                        <c:v>1.2756489800719542</c:v>
                      </c:pt>
                      <c:pt idx="1123">
                        <c:v>1.2766400127634721</c:v>
                      </c:pt>
                      <c:pt idx="1124">
                        <c:v>1.2776310620996449</c:v>
                      </c:pt>
                      <c:pt idx="1125">
                        <c:v>1.2786221280341927</c:v>
                      </c:pt>
                      <c:pt idx="1126">
                        <c:v>1.2796132105210076</c:v>
                      </c:pt>
                      <c:pt idx="1127">
                        <c:v>1.2806043095141522</c:v>
                      </c:pt>
                      <c:pt idx="1128">
                        <c:v>1.2815954249678578</c:v>
                      </c:pt>
                      <c:pt idx="1129">
                        <c:v>1.2825865568365271</c:v>
                      </c:pt>
                      <c:pt idx="1130">
                        <c:v>1.2835777050747281</c:v>
                      </c:pt>
                      <c:pt idx="1131">
                        <c:v>1.2845688696371986</c:v>
                      </c:pt>
                      <c:pt idx="1132">
                        <c:v>1.2855600504788414</c:v>
                      </c:pt>
                      <c:pt idx="1133">
                        <c:v>1.2865512475547261</c:v>
                      </c:pt>
                      <c:pt idx="1134">
                        <c:v>1.2875424608200869</c:v>
                      </c:pt>
                      <c:pt idx="1135">
                        <c:v>1.2885336902303235</c:v>
                      </c:pt>
                      <c:pt idx="1136">
                        <c:v>1.2895249357409975</c:v>
                      </c:pt>
                      <c:pt idx="1137">
                        <c:v>1.2905161973078343</c:v>
                      </c:pt>
                      <c:pt idx="1138">
                        <c:v>1.2915074748867219</c:v>
                      </c:pt>
                      <c:pt idx="1139">
                        <c:v>1.2924987684337086</c:v>
                      </c:pt>
                      <c:pt idx="1140">
                        <c:v>1.293490077905004</c:v>
                      </c:pt>
                      <c:pt idx="1141">
                        <c:v>1.2944814032569776</c:v>
                      </c:pt>
                      <c:pt idx="1142">
                        <c:v>1.295472744446158</c:v>
                      </c:pt>
                      <c:pt idx="1143">
                        <c:v>1.2964641014292322</c:v>
                      </c:pt>
                      <c:pt idx="1144">
                        <c:v>1.2974554741630442</c:v>
                      </c:pt>
                      <c:pt idx="1145">
                        <c:v>1.2984468626045971</c:v>
                      </c:pt>
                      <c:pt idx="1146">
                        <c:v>1.2994382667110478</c:v>
                      </c:pt>
                      <c:pt idx="1147">
                        <c:v>1.3004296864397105</c:v>
                      </c:pt>
                      <c:pt idx="1148">
                        <c:v>1.3014211217480536</c:v>
                      </c:pt>
                      <c:pt idx="1149">
                        <c:v>1.3024125725937001</c:v>
                      </c:pt>
                      <c:pt idx="1150">
                        <c:v>1.3034040389344259</c:v>
                      </c:pt>
                      <c:pt idx="1151">
                        <c:v>1.3043955207281601</c:v>
                      </c:pt>
                      <c:pt idx="1152">
                        <c:v>1.3053870179329838</c:v>
                      </c:pt>
                      <c:pt idx="1153">
                        <c:v>1.3063785305071298</c:v>
                      </c:pt>
                      <c:pt idx="1154">
                        <c:v>1.3073700584089809</c:v>
                      </c:pt>
                      <c:pt idx="1155">
                        <c:v>1.3083616015970709</c:v>
                      </c:pt>
                      <c:pt idx="1156">
                        <c:v>1.3093531600300823</c:v>
                      </c:pt>
                      <c:pt idx="1157">
                        <c:v>1.3103447336668466</c:v>
                      </c:pt>
                      <c:pt idx="1158">
                        <c:v>1.311336322466343</c:v>
                      </c:pt>
                      <c:pt idx="1159">
                        <c:v>1.3123279263876988</c:v>
                      </c:pt>
                      <c:pt idx="1160">
                        <c:v>1.3133195453901869</c:v>
                      </c:pt>
                      <c:pt idx="1161">
                        <c:v>1.3143111794332276</c:v>
                      </c:pt>
                      <c:pt idx="1162">
                        <c:v>1.3153028284763855</c:v>
                      </c:pt>
                      <c:pt idx="1163">
                        <c:v>1.3162944924793707</c:v>
                      </c:pt>
                      <c:pt idx="1164">
                        <c:v>1.317286171402037</c:v>
                      </c:pt>
                      <c:pt idx="1165">
                        <c:v>1.3182778652043814</c:v>
                      </c:pt>
                      <c:pt idx="1166">
                        <c:v>1.3192695738465443</c:v>
                      </c:pt>
                      <c:pt idx="1167">
                        <c:v>1.3202612972888084</c:v>
                      </c:pt>
                      <c:pt idx="1168">
                        <c:v>1.3212530354915968</c:v>
                      </c:pt>
                      <c:pt idx="1169">
                        <c:v>1.3222447884154753</c:v>
                      </c:pt>
                      <c:pt idx="1170">
                        <c:v>1.3232365560211479</c:v>
                      </c:pt>
                      <c:pt idx="1171">
                        <c:v>1.3242283382694606</c:v>
                      </c:pt>
                      <c:pt idx="1172">
                        <c:v>1.3252201351213964</c:v>
                      </c:pt>
                      <c:pt idx="1173">
                        <c:v>1.3262119465380782</c:v>
                      </c:pt>
                      <c:pt idx="1174">
                        <c:v>1.3272037724807653</c:v>
                      </c:pt>
                      <c:pt idx="1175">
                        <c:v>1.3281956129108561</c:v>
                      </c:pt>
                      <c:pt idx="1176">
                        <c:v>1.3291874677898834</c:v>
                      </c:pt>
                      <c:pt idx="1177">
                        <c:v>1.3301793370795181</c:v>
                      </c:pt>
                      <c:pt idx="1178">
                        <c:v>1.3311712207415649</c:v>
                      </c:pt>
                      <c:pt idx="1179">
                        <c:v>1.3321631187379646</c:v>
                      </c:pt>
                      <c:pt idx="1180">
                        <c:v>1.3331550310307907</c:v>
                      </c:pt>
                      <c:pt idx="1181">
                        <c:v>1.3341469575822524</c:v>
                      </c:pt>
                      <c:pt idx="1182">
                        <c:v>1.3351388983546895</c:v>
                      </c:pt>
                      <c:pt idx="1183">
                        <c:v>1.336130853310576</c:v>
                      </c:pt>
                      <c:pt idx="1184">
                        <c:v>1.3371228224125173</c:v>
                      </c:pt>
                      <c:pt idx="1185">
                        <c:v>1.3381148056232499</c:v>
                      </c:pt>
                      <c:pt idx="1186">
                        <c:v>1.3391068029056412</c:v>
                      </c:pt>
                      <c:pt idx="1187">
                        <c:v>1.3400988142226893</c:v>
                      </c:pt>
                      <c:pt idx="1188">
                        <c:v>1.3410908395375198</c:v>
                      </c:pt>
                      <c:pt idx="1189">
                        <c:v>1.3420828788133903</c:v>
                      </c:pt>
                      <c:pt idx="1190">
                        <c:v>1.3430749320136843</c:v>
                      </c:pt>
                      <c:pt idx="1191">
                        <c:v>1.3440669991019147</c:v>
                      </c:pt>
                      <c:pt idx="1192">
                        <c:v>1.3450590800417208</c:v>
                      </c:pt>
                      <c:pt idx="1193">
                        <c:v>1.3460511747968695</c:v>
                      </c:pt>
                      <c:pt idx="1194">
                        <c:v>1.3470432833312533</c:v>
                      </c:pt>
                      <c:pt idx="1195">
                        <c:v>1.3480354056088908</c:v>
                      </c:pt>
                      <c:pt idx="1196">
                        <c:v>1.3490275415939248</c:v>
                      </c:pt>
                      <c:pt idx="1197">
                        <c:v>1.3500196912506244</c:v>
                      </c:pt>
                      <c:pt idx="1198">
                        <c:v>1.3510118545433807</c:v>
                      </c:pt>
                      <c:pt idx="1199">
                        <c:v>1.3520040314367103</c:v>
                      </c:pt>
                      <c:pt idx="1200">
                        <c:v>1.3529962218952509</c:v>
                      </c:pt>
                      <c:pt idx="1201">
                        <c:v>1.3539884258837638</c:v>
                      </c:pt>
                      <c:pt idx="1202">
                        <c:v>1.3549806433671323</c:v>
                      </c:pt>
                      <c:pt idx="1203">
                        <c:v>1.3559728743103603</c:v>
                      </c:pt>
                      <c:pt idx="1204">
                        <c:v>1.3569651186785727</c:v>
                      </c:pt>
                      <c:pt idx="1205">
                        <c:v>1.3579573764370159</c:v>
                      </c:pt>
                      <c:pt idx="1206">
                        <c:v>1.3589496475510541</c:v>
                      </c:pt>
                      <c:pt idx="1207">
                        <c:v>1.359941931986173</c:v>
                      </c:pt>
                      <c:pt idx="1208">
                        <c:v>1.360934229707975</c:v>
                      </c:pt>
                      <c:pt idx="1209">
                        <c:v>1.3619265406821826</c:v>
                      </c:pt>
                      <c:pt idx="1210">
                        <c:v>1.3629188648746344</c:v>
                      </c:pt>
                      <c:pt idx="1211">
                        <c:v>1.3639112022512876</c:v>
                      </c:pt>
                      <c:pt idx="1212">
                        <c:v>1.3649035527782156</c:v>
                      </c:pt>
                      <c:pt idx="1213">
                        <c:v>1.3658959164216082</c:v>
                      </c:pt>
                      <c:pt idx="1214">
                        <c:v>1.3668882931477706</c:v>
                      </c:pt>
                      <c:pt idx="1215">
                        <c:v>1.3678806829231243</c:v>
                      </c:pt>
                      <c:pt idx="1216">
                        <c:v>1.3688730857142037</c:v>
                      </c:pt>
                      <c:pt idx="1217">
                        <c:v>1.3698655014876595</c:v>
                      </c:pt>
                      <c:pt idx="1218">
                        <c:v>1.370857930210255</c:v>
                      </c:pt>
                      <c:pt idx="1219">
                        <c:v>1.371850371848867</c:v>
                      </c:pt>
                      <c:pt idx="1220">
                        <c:v>1.3728428263704853</c:v>
                      </c:pt>
                      <c:pt idx="1221">
                        <c:v>1.3738352937422125</c:v>
                      </c:pt>
                      <c:pt idx="1222">
                        <c:v>1.374827773931262</c:v>
                      </c:pt>
                      <c:pt idx="1223">
                        <c:v>1.3758202669049593</c:v>
                      </c:pt>
                      <c:pt idx="1224">
                        <c:v>1.3768127726307409</c:v>
                      </c:pt>
                      <c:pt idx="1225">
                        <c:v>1.3778052910761536</c:v>
                      </c:pt>
                      <c:pt idx="1226">
                        <c:v>1.3787978222088537</c:v>
                      </c:pt>
                      <c:pt idx="1227">
                        <c:v>1.3797903659966082</c:v>
                      </c:pt>
                      <c:pt idx="1228">
                        <c:v>1.3807829224072918</c:v>
                      </c:pt>
                      <c:pt idx="1229">
                        <c:v>1.3817754914088891</c:v>
                      </c:pt>
                      <c:pt idx="1230">
                        <c:v>1.3827680729694916</c:v>
                      </c:pt>
                      <c:pt idx="1231">
                        <c:v>1.3837606670572995</c:v>
                      </c:pt>
                      <c:pt idx="1232">
                        <c:v>1.3847532736406192</c:v>
                      </c:pt>
                      <c:pt idx="1233">
                        <c:v>1.3857458926878654</c:v>
                      </c:pt>
                      <c:pt idx="1234">
                        <c:v>1.3867385241675574</c:v>
                      </c:pt>
                      <c:pt idx="1235">
                        <c:v>1.3877311680483218</c:v>
                      </c:pt>
                      <c:pt idx="1236">
                        <c:v>1.3887238242988895</c:v>
                      </c:pt>
                      <c:pt idx="1237">
                        <c:v>1.3897164928880974</c:v>
                      </c:pt>
                      <c:pt idx="1238">
                        <c:v>1.3907091737848862</c:v>
                      </c:pt>
                      <c:pt idx="1239">
                        <c:v>1.3917018669583012</c:v>
                      </c:pt>
                      <c:pt idx="1240">
                        <c:v>1.3926945723774913</c:v>
                      </c:pt>
                      <c:pt idx="1241">
                        <c:v>1.3936872900117083</c:v>
                      </c:pt>
                      <c:pt idx="1242">
                        <c:v>1.3946800198303071</c:v>
                      </c:pt>
                      <c:pt idx="1243">
                        <c:v>1.3956727618027451</c:v>
                      </c:pt>
                      <c:pt idx="1244">
                        <c:v>1.3966655158985815</c:v>
                      </c:pt>
                      <c:pt idx="1245">
                        <c:v>1.397658282087477</c:v>
                      </c:pt>
                      <c:pt idx="1246">
                        <c:v>1.3986510603391933</c:v>
                      </c:pt>
                      <c:pt idx="1247">
                        <c:v>1.3996438506235931</c:v>
                      </c:pt>
                      <c:pt idx="1248">
                        <c:v>1.4006366529106395</c:v>
                      </c:pt>
                      <c:pt idx="1249">
                        <c:v>1.401629467170395</c:v>
                      </c:pt>
                      <c:pt idx="1250">
                        <c:v>1.4026222933730217</c:v>
                      </c:pt>
                      <c:pt idx="1251">
                        <c:v>1.4036151314887808</c:v>
                      </c:pt>
                      <c:pt idx="1252">
                        <c:v>1.4046079814880323</c:v>
                      </c:pt>
                      <c:pt idx="1253">
                        <c:v>1.4056008433412337</c:v>
                      </c:pt>
                      <c:pt idx="1254">
                        <c:v>1.4065937170189415</c:v>
                      </c:pt>
                      <c:pt idx="1255">
                        <c:v>1.4075866024918082</c:v>
                      </c:pt>
                      <c:pt idx="1256">
                        <c:v>1.4085794997305845</c:v>
                      </c:pt>
                      <c:pt idx="1257">
                        <c:v>1.409572408706117</c:v>
                      </c:pt>
                      <c:pt idx="1258">
                        <c:v>1.410565329389349</c:v>
                      </c:pt>
                      <c:pt idx="1259">
                        <c:v>1.4115582617513192</c:v>
                      </c:pt>
                      <c:pt idx="1260">
                        <c:v>1.4125512057631615</c:v>
                      </c:pt>
                      <c:pt idx="1261">
                        <c:v>1.4135441613961055</c:v>
                      </c:pt>
                      <c:pt idx="1262">
                        <c:v>1.4145371286214752</c:v>
                      </c:pt>
                      <c:pt idx="1263">
                        <c:v>1.4155301074106881</c:v>
                      </c:pt>
                      <c:pt idx="1264">
                        <c:v>1.416523097735257</c:v>
                      </c:pt>
                      <c:pt idx="1265">
                        <c:v>1.4175160995667868</c:v>
                      </c:pt>
                      <c:pt idx="1266">
                        <c:v>1.418509112876976</c:v>
                      </c:pt>
                      <c:pt idx="1267">
                        <c:v>1.419502137637616</c:v>
                      </c:pt>
                      <c:pt idx="1268">
                        <c:v>1.4204951738205902</c:v>
                      </c:pt>
                      <c:pt idx="1269">
                        <c:v>1.4214882213978743</c:v>
                      </c:pt>
                      <c:pt idx="1270">
                        <c:v>1.4224812803415354</c:v>
                      </c:pt>
                      <c:pt idx="1271">
                        <c:v>1.4234743506237315</c:v>
                      </c:pt>
                      <c:pt idx="1272">
                        <c:v>1.4244674322167121</c:v>
                      </c:pt>
                      <c:pt idx="1273">
                        <c:v>1.4254605250928161</c:v>
                      </c:pt>
                      <c:pt idx="1274">
                        <c:v>1.4264536292244738</c:v>
                      </c:pt>
                      <c:pt idx="1275">
                        <c:v>1.4274467445842036</c:v>
                      </c:pt>
                      <c:pt idx="1276">
                        <c:v>1.4284398711446158</c:v>
                      </c:pt>
                      <c:pt idx="1277">
                        <c:v>1.4294330088784066</c:v>
                      </c:pt>
                      <c:pt idx="1278">
                        <c:v>1.430426157758363</c:v>
                      </c:pt>
                      <c:pt idx="1279">
                        <c:v>1.4314193177573598</c:v>
                      </c:pt>
                      <c:pt idx="1280">
                        <c:v>1.4324124888483594</c:v>
                      </c:pt>
                      <c:pt idx="1281">
                        <c:v>1.4334056710044112</c:v>
                      </c:pt>
                      <c:pt idx="1282">
                        <c:v>1.4343988641986534</c:v>
                      </c:pt>
                      <c:pt idx="1283">
                        <c:v>1.4353920684043098</c:v>
                      </c:pt>
                      <c:pt idx="1284">
                        <c:v>1.4363852835946913</c:v>
                      </c:pt>
                      <c:pt idx="1285">
                        <c:v>1.4373785097431939</c:v>
                      </c:pt>
                      <c:pt idx="1286">
                        <c:v>1.4383717468233015</c:v>
                      </c:pt>
                      <c:pt idx="1287">
                        <c:v>1.4393649948085812</c:v>
                      </c:pt>
                      <c:pt idx="1288">
                        <c:v>1.4403582536726867</c:v>
                      </c:pt>
                      <c:pt idx="1289">
                        <c:v>1.4413515233893555</c:v>
                      </c:pt>
                      <c:pt idx="1290">
                        <c:v>1.4423448039324105</c:v>
                      </c:pt>
                      <c:pt idx="1291">
                        <c:v>1.443338095275758</c:v>
                      </c:pt>
                      <c:pt idx="1292">
                        <c:v>1.4443313973933884</c:v>
                      </c:pt>
                      <c:pt idx="1293">
                        <c:v>1.4453247102593749</c:v>
                      </c:pt>
                      <c:pt idx="1294">
                        <c:v>1.4463180338478749</c:v>
                      </c:pt>
                      <c:pt idx="1295">
                        <c:v>1.4473113681331278</c:v>
                      </c:pt>
                      <c:pt idx="1296">
                        <c:v>1.4483047130894553</c:v>
                      </c:pt>
                      <c:pt idx="1297">
                        <c:v>1.4492980686912618</c:v>
                      </c:pt>
                      <c:pt idx="1298">
                        <c:v>1.4502914349130327</c:v>
                      </c:pt>
                      <c:pt idx="1299">
                        <c:v>1.4512848117293353</c:v>
                      </c:pt>
                      <c:pt idx="1300">
                        <c:v>1.4522781991148186</c:v>
                      </c:pt>
                      <c:pt idx="1301">
                        <c:v>1.4532715970442114</c:v>
                      </c:pt>
                      <c:pt idx="1302">
                        <c:v>1.4542650054923232</c:v>
                      </c:pt>
                      <c:pt idx="1303">
                        <c:v>1.4552584244340441</c:v>
                      </c:pt>
                      <c:pt idx="1304">
                        <c:v>1.4562518538443434</c:v>
                      </c:pt>
                      <c:pt idx="1305">
                        <c:v>1.4572452936982705</c:v>
                      </c:pt>
                      <c:pt idx="1306">
                        <c:v>1.4582387439709539</c:v>
                      </c:pt>
                      <c:pt idx="1307">
                        <c:v>1.4592322046376005</c:v>
                      </c:pt>
                      <c:pt idx="1308">
                        <c:v>1.4602256756734966</c:v>
                      </c:pt>
                      <c:pt idx="1309">
                        <c:v>1.4612191570540058</c:v>
                      </c:pt>
                      <c:pt idx="1310">
                        <c:v>1.4622126487545706</c:v>
                      </c:pt>
                      <c:pt idx="1311">
                        <c:v>1.4632061507507099</c:v>
                      </c:pt>
                      <c:pt idx="1312">
                        <c:v>1.4641996630180221</c:v>
                      </c:pt>
                      <c:pt idx="1313">
                        <c:v>1.4651931855321798</c:v>
                      </c:pt>
                      <c:pt idx="1314">
                        <c:v>1.466186718268935</c:v>
                      </c:pt>
                      <c:pt idx="1315">
                        <c:v>1.467180261204114</c:v>
                      </c:pt>
                      <c:pt idx="1316">
                        <c:v>1.4681738143136212</c:v>
                      </c:pt>
                      <c:pt idx="1317">
                        <c:v>1.4691673775734349</c:v>
                      </c:pt>
                      <c:pt idx="1318">
                        <c:v>1.4701609509596101</c:v>
                      </c:pt>
                      <c:pt idx="1319">
                        <c:v>1.471154534448277</c:v>
                      </c:pt>
                      <c:pt idx="1320">
                        <c:v>1.4721481280156401</c:v>
                      </c:pt>
                      <c:pt idx="1321">
                        <c:v>1.4731417316379791</c:v>
                      </c:pt>
                      <c:pt idx="1322">
                        <c:v>1.4741353452916486</c:v>
                      </c:pt>
                      <c:pt idx="1323">
                        <c:v>1.4751289689530753</c:v>
                      </c:pt>
                      <c:pt idx="1324">
                        <c:v>1.4761226025987622</c:v>
                      </c:pt>
                      <c:pt idx="1325">
                        <c:v>1.4771162462052838</c:v>
                      </c:pt>
                      <c:pt idx="1326">
                        <c:v>1.4781098997492885</c:v>
                      </c:pt>
                      <c:pt idx="1327">
                        <c:v>1.479103563207498</c:v>
                      </c:pt>
                      <c:pt idx="1328">
                        <c:v>1.4800972365567058</c:v>
                      </c:pt>
                      <c:pt idx="1329">
                        <c:v>1.4810909197737787</c:v>
                      </c:pt>
                      <c:pt idx="1330">
                        <c:v>1.4820846128356553</c:v>
                      </c:pt>
                      <c:pt idx="1331">
                        <c:v>1.4830783157193448</c:v>
                      </c:pt>
                      <c:pt idx="1332">
                        <c:v>1.48407202840193</c:v>
                      </c:pt>
                      <c:pt idx="1333">
                        <c:v>1.4850657508605627</c:v>
                      </c:pt>
                      <c:pt idx="1334">
                        <c:v>1.4860594830724678</c:v>
                      </c:pt>
                      <c:pt idx="1335">
                        <c:v>1.4870532250149386</c:v>
                      </c:pt>
                      <c:pt idx="1336">
                        <c:v>1.4880469766653415</c:v>
                      </c:pt>
                      <c:pt idx="1337">
                        <c:v>1.4890407380011101</c:v>
                      </c:pt>
                      <c:pt idx="1338">
                        <c:v>1.4900345089997507</c:v>
                      </c:pt>
                      <c:pt idx="1339">
                        <c:v>1.4910282896388365</c:v>
                      </c:pt>
                      <c:pt idx="1340">
                        <c:v>1.4920220798960122</c:v>
                      </c:pt>
                      <c:pt idx="1341">
                        <c:v>1.4930158797489905</c:v>
                      </c:pt>
                      <c:pt idx="1342">
                        <c:v>1.494009689175553</c:v>
                      </c:pt>
                      <c:pt idx="1343">
                        <c:v>1.4950035081535493</c:v>
                      </c:pt>
                      <c:pt idx="1344">
                        <c:v>1.495997336660899</c:v>
                      </c:pt>
                      <c:pt idx="1345">
                        <c:v>1.4969911746755875</c:v>
                      </c:pt>
                      <c:pt idx="1346">
                        <c:v>1.4979850221756694</c:v>
                      </c:pt>
                      <c:pt idx="1347">
                        <c:v>1.4989788791392662</c:v>
                      </c:pt>
                      <c:pt idx="1348">
                        <c:v>1.4999727455445668</c:v>
                      </c:pt>
                      <c:pt idx="1349">
                        <c:v>1.5009666213698269</c:v>
                      </c:pt>
                      <c:pt idx="1350">
                        <c:v>1.5019605065933694</c:v>
                      </c:pt>
                      <c:pt idx="1351">
                        <c:v>1.5029544011935827</c:v>
                      </c:pt>
                      <c:pt idx="1352">
                        <c:v>1.5039483051489222</c:v>
                      </c:pt>
                      <c:pt idx="1353">
                        <c:v>1.5049422184379087</c:v>
                      </c:pt>
                      <c:pt idx="1354">
                        <c:v>1.5059361410391294</c:v>
                      </c:pt>
                      <c:pt idx="1355">
                        <c:v>1.506930072931236</c:v>
                      </c:pt>
                      <c:pt idx="1356">
                        <c:v>1.5079240140929464</c:v>
                      </c:pt>
                      <c:pt idx="1357">
                        <c:v>1.5089179645030422</c:v>
                      </c:pt>
                      <c:pt idx="1358">
                        <c:v>1.5099119241403711</c:v>
                      </c:pt>
                      <c:pt idx="1359">
                        <c:v>1.5109058929838439</c:v>
                      </c:pt>
                      <c:pt idx="1360">
                        <c:v>1.5118998710124365</c:v>
                      </c:pt>
                      <c:pt idx="1361">
                        <c:v>1.5128938582051885</c:v>
                      </c:pt>
                      <c:pt idx="1362">
                        <c:v>1.5138878545412031</c:v>
                      </c:pt>
                      <c:pt idx="1363">
                        <c:v>1.5148818599996472</c:v>
                      </c:pt>
                      <c:pt idx="1364">
                        <c:v>1.5158758745597505</c:v>
                      </c:pt>
                      <c:pt idx="1365">
                        <c:v>1.516869898200806</c:v>
                      </c:pt>
                      <c:pt idx="1366">
                        <c:v>1.5178639309021698</c:v>
                      </c:pt>
                      <c:pt idx="1367">
                        <c:v>1.5188579726432596</c:v>
                      </c:pt>
                      <c:pt idx="1368">
                        <c:v>1.5198520234035562</c:v>
                      </c:pt>
                      <c:pt idx="1369">
                        <c:v>1.5208460831626021</c:v>
                      </c:pt>
                      <c:pt idx="1370">
                        <c:v>1.5218401519000013</c:v>
                      </c:pt>
                      <c:pt idx="1371">
                        <c:v>1.52283422959542</c:v>
                      </c:pt>
                      <c:pt idx="1372">
                        <c:v>1.5238283162285855</c:v>
                      </c:pt>
                      <c:pt idx="1373">
                        <c:v>1.5248224117792861</c:v>
                      </c:pt>
                      <c:pt idx="1374">
                        <c:v>1.5258165162273709</c:v>
                      </c:pt>
                      <c:pt idx="1375">
                        <c:v>1.5268106295527497</c:v>
                      </c:pt>
                      <c:pt idx="1376">
                        <c:v>1.5278047517353932</c:v>
                      </c:pt>
                      <c:pt idx="1377">
                        <c:v>1.5287988827553318</c:v>
                      </c:pt>
                      <c:pt idx="1378">
                        <c:v>1.5297930225926557</c:v>
                      </c:pt>
                      <c:pt idx="1379">
                        <c:v>1.5307871712275152</c:v>
                      </c:pt>
                      <c:pt idx="1380">
                        <c:v>1.5317813286401198</c:v>
                      </c:pt>
                      <c:pt idx="1381">
                        <c:v>1.5327754948107393</c:v>
                      </c:pt>
                      <c:pt idx="1382">
                        <c:v>1.5337696697197007</c:v>
                      </c:pt>
                      <c:pt idx="1383">
                        <c:v>1.5347638533473922</c:v>
                      </c:pt>
                      <c:pt idx="1384">
                        <c:v>1.5357580456742583</c:v>
                      </c:pt>
                      <c:pt idx="1385">
                        <c:v>1.5367522466808037</c:v>
                      </c:pt>
                      <c:pt idx="1386">
                        <c:v>1.5377464563475898</c:v>
                      </c:pt>
                      <c:pt idx="1387">
                        <c:v>1.5387406746552377</c:v>
                      </c:pt>
                      <c:pt idx="1388">
                        <c:v>1.5397349015844251</c:v>
                      </c:pt>
                      <c:pt idx="1389">
                        <c:v>1.5407291371158871</c:v>
                      </c:pt>
                      <c:pt idx="1390">
                        <c:v>1.5417233812304167</c:v>
                      </c:pt>
                      <c:pt idx="1391">
                        <c:v>1.5427176339088644</c:v>
                      </c:pt>
                      <c:pt idx="1392">
                        <c:v>1.543711895132136</c:v>
                      </c:pt>
                      <c:pt idx="1393">
                        <c:v>1.5447061648811964</c:v>
                      </c:pt>
                      <c:pt idx="1394">
                        <c:v>1.5457004431370645</c:v>
                      </c:pt>
                      <c:pt idx="1395">
                        <c:v>1.5466947298808171</c:v>
                      </c:pt>
                      <c:pt idx="1396">
                        <c:v>1.5476890250935866</c:v>
                      </c:pt>
                      <c:pt idx="1397">
                        <c:v>1.5486833287565613</c:v>
                      </c:pt>
                      <c:pt idx="1398">
                        <c:v>1.5496776408509851</c:v>
                      </c:pt>
                      <c:pt idx="1399">
                        <c:v>1.5506719613581572</c:v>
                      </c:pt>
                      <c:pt idx="1400">
                        <c:v>1.5516662902594325</c:v>
                      </c:pt>
                      <c:pt idx="1401">
                        <c:v>1.5526606275362205</c:v>
                      </c:pt>
                      <c:pt idx="1402">
                        <c:v>1.5536549731699856</c:v>
                      </c:pt>
                      <c:pt idx="1403">
                        <c:v>1.5546493271422472</c:v>
                      </c:pt>
                      <c:pt idx="1404">
                        <c:v>1.5556436894345789</c:v>
                      </c:pt>
                      <c:pt idx="1405">
                        <c:v>1.5566380600286083</c:v>
                      </c:pt>
                      <c:pt idx="1406">
                        <c:v>1.5576324389060174</c:v>
                      </c:pt>
                      <c:pt idx="1407">
                        <c:v>1.5586268260485421</c:v>
                      </c:pt>
                      <c:pt idx="1408">
                        <c:v>1.559621221437971</c:v>
                      </c:pt>
                      <c:pt idx="1409">
                        <c:v>1.5606156250561476</c:v>
                      </c:pt>
                      <c:pt idx="1410">
                        <c:v>1.5616100368849677</c:v>
                      </c:pt>
                      <c:pt idx="1411">
                        <c:v>1.5626044569063804</c:v>
                      </c:pt>
                      <c:pt idx="1412">
                        <c:v>1.5635988851023876</c:v>
                      </c:pt>
                      <c:pt idx="1413">
                        <c:v>1.5645933214550443</c:v>
                      </c:pt>
                      <c:pt idx="1414">
                        <c:v>1.565587765946457</c:v>
                      </c:pt>
                      <c:pt idx="1415">
                        <c:v>1.5665822185587852</c:v>
                      </c:pt>
                      <c:pt idx="1416">
                        <c:v>1.5675766792742405</c:v>
                      </c:pt>
                      <c:pt idx="1417">
                        <c:v>1.5685711480750861</c:v>
                      </c:pt>
                      <c:pt idx="1418">
                        <c:v>1.5695656249436376</c:v>
                      </c:pt>
                      <c:pt idx="1419">
                        <c:v>1.570560109862261</c:v>
                      </c:pt>
                      <c:pt idx="1420">
                        <c:v>1.5715546028133742</c:v>
                      </c:pt>
                      <c:pt idx="1421">
                        <c:v>1.5725491037794468</c:v>
                      </c:pt>
                      <c:pt idx="1422">
                        <c:v>1.5735436127429985</c:v>
                      </c:pt>
                      <c:pt idx="1423">
                        <c:v>1.5745381296866003</c:v>
                      </c:pt>
                      <c:pt idx="1424">
                        <c:v>1.5755326545928734</c:v>
                      </c:pt>
                      <c:pt idx="1425">
                        <c:v>1.5765271874444899</c:v>
                      </c:pt>
                      <c:pt idx="1426">
                        <c:v>1.5775217282241716</c:v>
                      </c:pt>
                      <c:pt idx="1427">
                        <c:v>1.5785162769146905</c:v>
                      </c:pt>
                      <c:pt idx="1428">
                        <c:v>1.579510833498869</c:v>
                      </c:pt>
                      <c:pt idx="1429">
                        <c:v>1.5805053979595789</c:v>
                      </c:pt>
                      <c:pt idx="1430">
                        <c:v>1.5814999702797408</c:v>
                      </c:pt>
                      <c:pt idx="1431">
                        <c:v>1.5824945504423256</c:v>
                      </c:pt>
                      <c:pt idx="1432">
                        <c:v>1.5834891384303524</c:v>
                      </c:pt>
                      <c:pt idx="1433">
                        <c:v>1.5844837342268905</c:v>
                      </c:pt>
                      <c:pt idx="1434">
                        <c:v>1.585478337815057</c:v>
                      </c:pt>
                      <c:pt idx="1435">
                        <c:v>1.5864729491780181</c:v>
                      </c:pt>
                      <c:pt idx="1436">
                        <c:v>1.5874675682989876</c:v>
                      </c:pt>
                      <c:pt idx="1437">
                        <c:v>1.5884621951612294</c:v>
                      </c:pt>
                      <c:pt idx="1438">
                        <c:v>1.5894568297480538</c:v>
                      </c:pt>
                      <c:pt idx="1439">
                        <c:v>1.5904514720428193</c:v>
                      </c:pt>
                      <c:pt idx="1440">
                        <c:v>1.5914461220289327</c:v>
                      </c:pt>
                      <c:pt idx="1441">
                        <c:v>1.5924407796898479</c:v>
                      </c:pt>
                      <c:pt idx="1442">
                        <c:v>1.5934354450090669</c:v>
                      </c:pt>
                      <c:pt idx="1443">
                        <c:v>1.5944301179701381</c:v>
                      </c:pt>
                      <c:pt idx="1444">
                        <c:v>1.5954247985566574</c:v>
                      </c:pt>
                      <c:pt idx="1445">
                        <c:v>1.5964194867522676</c:v>
                      </c:pt>
                      <c:pt idx="1446">
                        <c:v>1.5974141825406583</c:v>
                      </c:pt>
                      <c:pt idx="1447">
                        <c:v>1.5984088859055654</c:v>
                      </c:pt>
                      <c:pt idx="1448">
                        <c:v>1.5994035968307712</c:v>
                      </c:pt>
                      <c:pt idx="1449">
                        <c:v>1.6003983153001049</c:v>
                      </c:pt>
                      <c:pt idx="1450">
                        <c:v>1.6013930412974409</c:v>
                      </c:pt>
                      <c:pt idx="1451">
                        <c:v>1.6023877748067001</c:v>
                      </c:pt>
                      <c:pt idx="1452">
                        <c:v>1.6033825158118484</c:v>
                      </c:pt>
                      <c:pt idx="1453">
                        <c:v>1.6043772642968988</c:v>
                      </c:pt>
                      <c:pt idx="1454">
                        <c:v>1.6053720202459076</c:v>
                      </c:pt>
                      <c:pt idx="1455">
                        <c:v>1.6063667836429787</c:v>
                      </c:pt>
                      <c:pt idx="1456">
                        <c:v>1.607361554472259</c:v>
                      </c:pt>
                      <c:pt idx="1457">
                        <c:v>1.6083563327179418</c:v>
                      </c:pt>
                      <c:pt idx="1458">
                        <c:v>1.6093511183642641</c:v>
                      </c:pt>
                      <c:pt idx="1459">
                        <c:v>1.610345911395509</c:v>
                      </c:pt>
                      <c:pt idx="1460">
                        <c:v>1.6113407117960019</c:v>
                      </c:pt>
                      <c:pt idx="1461">
                        <c:v>1.6123355195501148</c:v>
                      </c:pt>
                      <c:pt idx="1462">
                        <c:v>1.6133303346422621</c:v>
                      </c:pt>
                      <c:pt idx="1463">
                        <c:v>1.6143251570569033</c:v>
                      </c:pt>
                      <c:pt idx="1464">
                        <c:v>1.6153199867785411</c:v>
                      </c:pt>
                      <c:pt idx="1465">
                        <c:v>1.616314823791722</c:v>
                      </c:pt>
                      <c:pt idx="1466">
                        <c:v>1.6173096680810366</c:v>
                      </c:pt>
                      <c:pt idx="1467">
                        <c:v>1.6183045196311185</c:v>
                      </c:pt>
                      <c:pt idx="1468">
                        <c:v>1.6192993784266436</c:v>
                      </c:pt>
                      <c:pt idx="1469">
                        <c:v>1.6202942444523327</c:v>
                      </c:pt>
                      <c:pt idx="1470">
                        <c:v>1.621289117692948</c:v>
                      </c:pt>
                      <c:pt idx="1471">
                        <c:v>1.6222839981332955</c:v>
                      </c:pt>
                      <c:pt idx="1472">
                        <c:v>1.623278885758223</c:v>
                      </c:pt>
                      <c:pt idx="1473">
                        <c:v>1.6242737805526213</c:v>
                      </c:pt>
                      <c:pt idx="1474">
                        <c:v>1.6252686825014231</c:v>
                      </c:pt>
                      <c:pt idx="1475">
                        <c:v>1.626263591589604</c:v>
                      </c:pt>
                      <c:pt idx="1476">
                        <c:v>1.6272585078021808</c:v>
                      </c:pt>
                      <c:pt idx="1477">
                        <c:v>1.6282534311242129</c:v>
                      </c:pt>
                      <c:pt idx="1478">
                        <c:v>1.6292483615408009</c:v>
                      </c:pt>
                      <c:pt idx="1479">
                        <c:v>1.6302432990370874</c:v>
                      </c:pt>
                      <c:pt idx="1480">
                        <c:v>1.6312382435982555</c:v>
                      </c:pt>
                      <c:pt idx="1481">
                        <c:v>1.6322331952095317</c:v>
                      </c:pt>
                      <c:pt idx="1482">
                        <c:v>1.633228153856181</c:v>
                      </c:pt>
                      <c:pt idx="1483">
                        <c:v>1.6342231195235117</c:v>
                      </c:pt>
                      <c:pt idx="1484">
                        <c:v>1.6352180921968709</c:v>
                      </c:pt>
                      <c:pt idx="1485">
                        <c:v>1.6362130718616488</c:v>
                      </c:pt>
                      <c:pt idx="1486">
                        <c:v>1.637208058503274</c:v>
                      </c:pt>
                      <c:pt idx="1487">
                        <c:v>1.6382030521072168</c:v>
                      </c:pt>
                      <c:pt idx="1488">
                        <c:v>1.6391980526589878</c:v>
                      </c:pt>
                      <c:pt idx="1489">
                        <c:v>1.6401930601441368</c:v>
                      </c:pt>
                      <c:pt idx="1490">
                        <c:v>1.6411880745482543</c:v>
                      </c:pt>
                      <c:pt idx="1491">
                        <c:v>1.6421830958569714</c:v>
                      </c:pt>
                      <c:pt idx="1492">
                        <c:v>1.6431781240559575</c:v>
                      </c:pt>
                      <c:pt idx="1493">
                        <c:v>1.6441731591309232</c:v>
                      </c:pt>
                      <c:pt idx="1494">
                        <c:v>1.6451682010676165</c:v>
                      </c:pt>
                      <c:pt idx="1495">
                        <c:v>1.646163249851827</c:v>
                      </c:pt>
                      <c:pt idx="1496">
                        <c:v>1.6471583054693821</c:v>
                      </c:pt>
                      <c:pt idx="1497">
                        <c:v>1.6481533679061486</c:v>
                      </c:pt>
                      <c:pt idx="1498">
                        <c:v>1.6491484371480321</c:v>
                      </c:pt>
                      <c:pt idx="1499">
                        <c:v>1.6501435131809779</c:v>
                      </c:pt>
                      <c:pt idx="1500">
                        <c:v>1.6511385959909681</c:v>
                      </c:pt>
                      <c:pt idx="1501">
                        <c:v>1.6521336855640256</c:v>
                      </c:pt>
                      <c:pt idx="1502">
                        <c:v>1.6531287818862106</c:v>
                      </c:pt>
                      <c:pt idx="1503">
                        <c:v>1.6541238849436204</c:v>
                      </c:pt>
                      <c:pt idx="1504">
                        <c:v>1.655118994722393</c:v>
                      </c:pt>
                      <c:pt idx="1505">
                        <c:v>1.6561141112087023</c:v>
                      </c:pt>
                      <c:pt idx="1506">
                        <c:v>1.6571092343887608</c:v>
                      </c:pt>
                      <c:pt idx="1507">
                        <c:v>1.6581043642488189</c:v>
                      </c:pt>
                      <c:pt idx="1508">
                        <c:v>1.6590995007751645</c:v>
                      </c:pt>
                      <c:pt idx="1509">
                        <c:v>1.6600946439541231</c:v>
                      </c:pt>
                      <c:pt idx="1510">
                        <c:v>1.6610897937720579</c:v>
                      </c:pt>
                      <c:pt idx="1511">
                        <c:v>1.6620849502153674</c:v>
                      </c:pt>
                      <c:pt idx="1512">
                        <c:v>1.6630801132704902</c:v>
                      </c:pt>
                      <c:pt idx="1513">
                        <c:v>1.6640752829238998</c:v>
                      </c:pt>
                      <c:pt idx="1514">
                        <c:v>1.6650704591621073</c:v>
                      </c:pt>
                      <c:pt idx="1515">
                        <c:v>1.6660656419716597</c:v>
                      </c:pt>
                      <c:pt idx="1516">
                        <c:v>1.6670608313391428</c:v>
                      </c:pt>
                      <c:pt idx="1517">
                        <c:v>1.6680560272511757</c:v>
                      </c:pt>
                      <c:pt idx="1518">
                        <c:v>1.6690512296944167</c:v>
                      </c:pt>
                      <c:pt idx="1519">
                        <c:v>1.6700464386555587</c:v>
                      </c:pt>
                      <c:pt idx="1520">
                        <c:v>1.6710416541213313</c:v>
                      </c:pt>
                      <c:pt idx="1521">
                        <c:v>1.6720368760784998</c:v>
                      </c:pt>
                      <c:pt idx="1522">
                        <c:v>1.6730321045138659</c:v>
                      </c:pt>
                      <c:pt idx="1523">
                        <c:v>1.6740273394142666</c:v>
                      </c:pt>
                      <c:pt idx="1524">
                        <c:v>1.6750225807665746</c:v>
                      </c:pt>
                      <c:pt idx="1525">
                        <c:v>1.6760178285576977</c:v>
                      </c:pt>
                      <c:pt idx="1526">
                        <c:v>1.6770130827745804</c:v>
                      </c:pt>
                      <c:pt idx="1527">
                        <c:v>1.6780083434042008</c:v>
                      </c:pt>
                      <c:pt idx="1528">
                        <c:v>1.6790036104335733</c:v>
                      </c:pt>
                      <c:pt idx="1529">
                        <c:v>1.6799988838497473</c:v>
                      </c:pt>
                      <c:pt idx="1530">
                        <c:v>1.6809941636398062</c:v>
                      </c:pt>
                      <c:pt idx="1531">
                        <c:v>1.681989449790869</c:v>
                      </c:pt>
                      <c:pt idx="1532">
                        <c:v>1.6829847422900892</c:v>
                      </c:pt>
                      <c:pt idx="1533">
                        <c:v>1.6839800411246546</c:v>
                      </c:pt>
                      <c:pt idx="1534">
                        <c:v>1.6849753462817882</c:v>
                      </c:pt>
                      <c:pt idx="1535">
                        <c:v>1.6859706577487465</c:v>
                      </c:pt>
                      <c:pt idx="1536">
                        <c:v>1.6869659755128203</c:v>
                      </c:pt>
                      <c:pt idx="1537">
                        <c:v>1.6879612995613351</c:v>
                      </c:pt>
                      <c:pt idx="1538">
                        <c:v>1.6889566298816499</c:v>
                      </c:pt>
                      <c:pt idx="1539">
                        <c:v>1.6899519664611571</c:v>
                      </c:pt>
                      <c:pt idx="1540">
                        <c:v>1.6909473092872847</c:v>
                      </c:pt>
                      <c:pt idx="1541">
                        <c:v>1.6919426583474917</c:v>
                      </c:pt>
                      <c:pt idx="1542">
                        <c:v>1.6929380136292727</c:v>
                      </c:pt>
                      <c:pt idx="1543">
                        <c:v>1.6939333751201551</c:v>
                      </c:pt>
                      <c:pt idx="1544">
                        <c:v>1.6949287428076993</c:v>
                      </c:pt>
                      <c:pt idx="1545">
                        <c:v>1.6959241166794987</c:v>
                      </c:pt>
                      <c:pt idx="1546">
                        <c:v>1.6969194967231815</c:v>
                      </c:pt>
                      <c:pt idx="1547">
                        <c:v>1.6979148829264066</c:v>
                      </c:pt>
                      <c:pt idx="1548">
                        <c:v>1.6989102752768666</c:v>
                      </c:pt>
                      <c:pt idx="1549">
                        <c:v>1.6999056737622877</c:v>
                      </c:pt>
                      <c:pt idx="1550">
                        <c:v>1.7009010783704281</c:v>
                      </c:pt>
                      <c:pt idx="1551">
                        <c:v>1.701896489089078</c:v>
                      </c:pt>
                      <c:pt idx="1552">
                        <c:v>1.7028919059060608</c:v>
                      </c:pt>
                      <c:pt idx="1553">
                        <c:v>1.7038873288092318</c:v>
                      </c:pt>
                      <c:pt idx="1554">
                        <c:v>1.7048827577864791</c:v>
                      </c:pt>
                      <c:pt idx="1555">
                        <c:v>1.7058781928257218</c:v>
                      </c:pt>
                      <c:pt idx="1556">
                        <c:v>1.7068736339149126</c:v>
                      </c:pt>
                      <c:pt idx="1557">
                        <c:v>1.7078690810420347</c:v>
                      </c:pt>
                      <c:pt idx="1558">
                        <c:v>1.7088645341951041</c:v>
                      </c:pt>
                      <c:pt idx="1559">
                        <c:v>1.709859993362167</c:v>
                      </c:pt>
                      <c:pt idx="1560">
                        <c:v>1.7108554585313032</c:v>
                      </c:pt>
                      <c:pt idx="1561">
                        <c:v>1.7118509296906224</c:v>
                      </c:pt>
                      <c:pt idx="1562">
                        <c:v>1.7128464068282661</c:v>
                      </c:pt>
                      <c:pt idx="1563">
                        <c:v>1.7138418899324077</c:v>
                      </c:pt>
                      <c:pt idx="1564">
                        <c:v>1.7148373789912512</c:v>
                      </c:pt>
                      <c:pt idx="1565">
                        <c:v>1.7158328739930313</c:v>
                      </c:pt>
                      <c:pt idx="1566">
                        <c:v>1.7168283749260147</c:v>
                      </c:pt>
                      <c:pt idx="1567">
                        <c:v>1.7178238817784979</c:v>
                      </c:pt>
                      <c:pt idx="1568">
                        <c:v>1.7188193945388088</c:v>
                      </c:pt>
                      <c:pt idx="1569">
                        <c:v>1.719814913195306</c:v>
                      </c:pt>
                      <c:pt idx="1570">
                        <c:v>1.720810437736378</c:v>
                      </c:pt>
                      <c:pt idx="1571">
                        <c:v>1.7218059681504445</c:v>
                      </c:pt>
                      <c:pt idx="1572">
                        <c:v>1.7228015044259555</c:v>
                      </c:pt>
                      <c:pt idx="1573">
                        <c:v>1.7237970465513908</c:v>
                      </c:pt>
                      <c:pt idx="1574">
                        <c:v>1.7247925945152605</c:v>
                      </c:pt>
                      <c:pt idx="1575">
                        <c:v>1.7257881483061048</c:v>
                      </c:pt>
                      <c:pt idx="1576">
                        <c:v>1.7267837079124944</c:v>
                      </c:pt>
                      <c:pt idx="1577">
                        <c:v>1.7277792733230288</c:v>
                      </c:pt>
                      <c:pt idx="1578">
                        <c:v>1.7287748445263387</c:v>
                      </c:pt>
                      <c:pt idx="1579">
                        <c:v>1.7297704215110823</c:v>
                      </c:pt>
                      <c:pt idx="1580">
                        <c:v>1.7307660042659503</c:v>
                      </c:pt>
                      <c:pt idx="1581">
                        <c:v>1.7317615927796597</c:v>
                      </c:pt>
                      <c:pt idx="1582">
                        <c:v>1.7327571870409597</c:v>
                      </c:pt>
                      <c:pt idx="1583">
                        <c:v>1.7337527870386271</c:v>
                      </c:pt>
                      <c:pt idx="1584">
                        <c:v>1.7347483927614684</c:v>
                      </c:pt>
                      <c:pt idx="1585">
                        <c:v>1.7357440041983188</c:v>
                      </c:pt>
                      <c:pt idx="1586">
                        <c:v>1.7367396213380435</c:v>
                      </c:pt>
                      <c:pt idx="1587">
                        <c:v>1.7377352441695355</c:v>
                      </c:pt>
                      <c:pt idx="1588">
                        <c:v>1.7387308726817174</c:v>
                      </c:pt>
                      <c:pt idx="1589">
                        <c:v>1.7397265068635399</c:v>
                      </c:pt>
                      <c:pt idx="1590">
                        <c:v>1.7407221467039831</c:v>
                      </c:pt>
                      <c:pt idx="1591">
                        <c:v>1.7417177921920541</c:v>
                      </c:pt>
                      <c:pt idx="1592">
                        <c:v>1.7427134433167908</c:v>
                      </c:pt>
                      <c:pt idx="1593">
                        <c:v>1.7437091000672575</c:v>
                      </c:pt>
                      <c:pt idx="1594">
                        <c:v>1.7447047624325476</c:v>
                      </c:pt>
                      <c:pt idx="1595">
                        <c:v>1.7457004304017822</c:v>
                      </c:pt>
                      <c:pt idx="1596">
                        <c:v>1.7466961039641113</c:v>
                      </c:pt>
                      <c:pt idx="1597">
                        <c:v>1.7476917831087122</c:v>
                      </c:pt>
                      <c:pt idx="1598">
                        <c:v>1.7486874678247897</c:v>
                      </c:pt>
                      <c:pt idx="1599">
                        <c:v>1.7496831581015777</c:v>
                      </c:pt>
                      <c:pt idx="1600">
                        <c:v>1.7506788539283367</c:v>
                      </c:pt>
                      <c:pt idx="1601">
                        <c:v>1.7516745552943551</c:v>
                      </c:pt>
                      <c:pt idx="1602">
                        <c:v>1.7526702621889494</c:v>
                      </c:pt>
                      <c:pt idx="1603">
                        <c:v>1.7536659746014629</c:v>
                      </c:pt>
                      <c:pt idx="1604">
                        <c:v>1.7546616925212666</c:v>
                      </c:pt>
                      <c:pt idx="1605">
                        <c:v>1.755657415937758</c:v>
                      </c:pt>
                      <c:pt idx="1606">
                        <c:v>1.7566531448403633</c:v>
                      </c:pt>
                      <c:pt idx="1607">
                        <c:v>1.7576488792185345</c:v>
                      </c:pt>
                      <c:pt idx="1608">
                        <c:v>1.7586446190617511</c:v>
                      </c:pt>
                      <c:pt idx="1609">
                        <c:v>1.7596403643595193</c:v>
                      </c:pt>
                      <c:pt idx="1610">
                        <c:v>1.7606361151013732</c:v>
                      </c:pt>
                      <c:pt idx="1611">
                        <c:v>1.7616318712768717</c:v>
                      </c:pt>
                      <c:pt idx="1612">
                        <c:v>1.7626276328756019</c:v>
                      </c:pt>
                      <c:pt idx="1613">
                        <c:v>1.7636233998871771</c:v>
                      </c:pt>
                      <c:pt idx="1614">
                        <c:v>1.764619172301237</c:v>
                      </c:pt>
                      <c:pt idx="1615">
                        <c:v>1.7656149501074474</c:v>
                      </c:pt>
                      <c:pt idx="1616">
                        <c:v>1.7666107332955017</c:v>
                      </c:pt>
                      <c:pt idx="1617">
                        <c:v>1.7676065218551176</c:v>
                      </c:pt>
                      <c:pt idx="1618">
                        <c:v>1.7686023157760409</c:v>
                      </c:pt>
                      <c:pt idx="1619">
                        <c:v>1.7695981150480418</c:v>
                      </c:pt>
                      <c:pt idx="1620">
                        <c:v>1.7705939196609182</c:v>
                      </c:pt>
                      <c:pt idx="1621">
                        <c:v>1.7715897296044918</c:v>
                      </c:pt>
                      <c:pt idx="1622">
                        <c:v>1.7725855448686125</c:v>
                      </c:pt>
                      <c:pt idx="1623">
                        <c:v>1.773581365443154</c:v>
                      </c:pt>
                      <c:pt idx="1624">
                        <c:v>1.7745771913180173</c:v>
                      </c:pt>
                      <c:pt idx="1625">
                        <c:v>1.7755730224831274</c:v>
                      </c:pt>
                      <c:pt idx="1626">
                        <c:v>1.7765688589284356</c:v>
                      </c:pt>
                      <c:pt idx="1627">
                        <c:v>1.777564700643919</c:v>
                      </c:pt>
                      <c:pt idx="1628">
                        <c:v>1.7785605476195794</c:v>
                      </c:pt>
                      <c:pt idx="1629">
                        <c:v>1.7795563998454444</c:v>
                      </c:pt>
                      <c:pt idx="1630">
                        <c:v>1.7805522573115662</c:v>
                      </c:pt>
                      <c:pt idx="1631">
                        <c:v>1.7815481200080223</c:v>
                      </c:pt>
                      <c:pt idx="1632">
                        <c:v>1.7825439879249156</c:v>
                      </c:pt>
                      <c:pt idx="1633">
                        <c:v>1.7835398610523738</c:v>
                      </c:pt>
                      <c:pt idx="1634">
                        <c:v>1.784535739380549</c:v>
                      </c:pt>
                      <c:pt idx="1635">
                        <c:v>1.7855316228996192</c:v>
                      </c:pt>
                      <c:pt idx="1636">
                        <c:v>1.786527511599785</c:v>
                      </c:pt>
                      <c:pt idx="1637">
                        <c:v>1.7875234054712743</c:v>
                      </c:pt>
                      <c:pt idx="1638">
                        <c:v>1.7885193045043375</c:v>
                      </c:pt>
                      <c:pt idx="1639">
                        <c:v>1.789515208689251</c:v>
                      </c:pt>
                      <c:pt idx="1640">
                        <c:v>1.790511118016314</c:v>
                      </c:pt>
                      <c:pt idx="1641">
                        <c:v>1.7915070324758515</c:v>
                      </c:pt>
                      <c:pt idx="1642">
                        <c:v>1.7925029520582119</c:v>
                      </c:pt>
                      <c:pt idx="1643">
                        <c:v>1.7934988767537683</c:v>
                      </c:pt>
                      <c:pt idx="1644">
                        <c:v>1.7944948065529172</c:v>
                      </c:pt>
                      <c:pt idx="1645">
                        <c:v>1.7954907414460799</c:v>
                      </c:pt>
                      <c:pt idx="1646">
                        <c:v>1.7964866814237013</c:v>
                      </c:pt>
                      <c:pt idx="1647">
                        <c:v>1.79748262647625</c:v>
                      </c:pt>
                      <c:pt idx="1648">
                        <c:v>1.7984785765942184</c:v>
                      </c:pt>
                      <c:pt idx="1649">
                        <c:v>1.7994745317681236</c:v>
                      </c:pt>
                      <c:pt idx="1650">
                        <c:v>1.8004704919885044</c:v>
                      </c:pt>
                      <c:pt idx="1651">
                        <c:v>1.8014664572459256</c:v>
                      </c:pt>
                      <c:pt idx="1652">
                        <c:v>1.8024624275309733</c:v>
                      </c:pt>
                      <c:pt idx="1653">
                        <c:v>1.8034584028342591</c:v>
                      </c:pt>
                      <c:pt idx="1654">
                        <c:v>1.8044543831464155</c:v>
                      </c:pt>
                      <c:pt idx="1655">
                        <c:v>1.8054503684581003</c:v>
                      </c:pt>
                      <c:pt idx="1656">
                        <c:v>1.8064463587599939</c:v>
                      </c:pt>
                      <c:pt idx="1657">
                        <c:v>1.8074423540427997</c:v>
                      </c:pt>
                      <c:pt idx="1658">
                        <c:v>1.8084383542972444</c:v>
                      </c:pt>
                      <c:pt idx="1659">
                        <c:v>1.8094343595140778</c:v>
                      </c:pt>
                      <c:pt idx="1660">
                        <c:v>1.810430369684072</c:v>
                      </c:pt>
                      <c:pt idx="1661">
                        <c:v>1.8114263847980225</c:v>
                      </c:pt>
                      <c:pt idx="1662">
                        <c:v>1.8124224048467472</c:v>
                      </c:pt>
                      <c:pt idx="1663">
                        <c:v>1.8134184298210878</c:v>
                      </c:pt>
                      <c:pt idx="1664">
                        <c:v>1.814414459711907</c:v>
                      </c:pt>
                      <c:pt idx="1665">
                        <c:v>1.8154104945100911</c:v>
                      </c:pt>
                      <c:pt idx="1666">
                        <c:v>1.816406534206549</c:v>
                      </c:pt>
                      <c:pt idx="1667">
                        <c:v>1.8174025787922115</c:v>
                      </c:pt>
                      <c:pt idx="1668">
                        <c:v>1.818398628258032</c:v>
                      </c:pt>
                      <c:pt idx="1669">
                        <c:v>1.8193946825949863</c:v>
                      </c:pt>
                      <c:pt idx="1670">
                        <c:v>1.8203907417940723</c:v>
                      </c:pt>
                      <c:pt idx="1671">
                        <c:v>1.8213868058463103</c:v>
                      </c:pt>
                      <c:pt idx="1672">
                        <c:v>1.8223828747427424</c:v>
                      </c:pt>
                      <c:pt idx="1673">
                        <c:v>1.8233789484744332</c:v>
                      </c:pt>
                      <c:pt idx="1674">
                        <c:v>1.8243750270324679</c:v>
                      </c:pt>
                      <c:pt idx="1675">
                        <c:v>1.8253711104079555</c:v>
                      </c:pt>
                      <c:pt idx="1676">
                        <c:v>1.8263671985920256</c:v>
                      </c:pt>
                      <c:pt idx="1677">
                        <c:v>1.8273632915758298</c:v>
                      </c:pt>
                      <c:pt idx="1678">
                        <c:v>1.8283593893505417</c:v>
                      </c:pt>
                      <c:pt idx="1679">
                        <c:v>1.8293554919073565</c:v>
                      </c:pt>
                      <c:pt idx="1680">
                        <c:v>1.8303515992374899</c:v>
                      </c:pt>
                      <c:pt idx="1681">
                        <c:v>1.8313477113321808</c:v>
                      </c:pt>
                      <c:pt idx="1682">
                        <c:v>1.832343828182688</c:v>
                      </c:pt>
                      <c:pt idx="1683">
                        <c:v>1.8333399497802934</c:v>
                      </c:pt>
                      <c:pt idx="1684">
                        <c:v>1.8343360761162975</c:v>
                      </c:pt>
                      <c:pt idx="1685">
                        <c:v>1.8353322071820251</c:v>
                      </c:pt>
                      <c:pt idx="1686">
                        <c:v>1.8363283429688202</c:v>
                      </c:pt>
                      <c:pt idx="1687">
                        <c:v>1.8373244834680482</c:v>
                      </c:pt>
                      <c:pt idx="1688">
                        <c:v>1.8383206286710965</c:v>
                      </c:pt>
                      <c:pt idx="1689">
                        <c:v>1.8393167785693718</c:v>
                      </c:pt>
                      <c:pt idx="1690">
                        <c:v>1.8403129331543033</c:v>
                      </c:pt>
                      <c:pt idx="1691">
                        <c:v>1.8413090924173403</c:v>
                      </c:pt>
                      <c:pt idx="1692">
                        <c:v>1.8423052563499527</c:v>
                      </c:pt>
                      <c:pt idx="1693">
                        <c:v>1.8433014249436319</c:v>
                      </c:pt>
                      <c:pt idx="1694">
                        <c:v>1.844297598189889</c:v>
                      </c:pt>
                      <c:pt idx="1695">
                        <c:v>1.8452937760802564</c:v>
                      </c:pt>
                      <c:pt idx="1696">
                        <c:v>1.8462899586062866</c:v>
                      </c:pt>
                      <c:pt idx="1697">
                        <c:v>1.8472861457595531</c:v>
                      </c:pt>
                      <c:pt idx="1698">
                        <c:v>1.8482823375316493</c:v>
                      </c:pt>
                      <c:pt idx="1699">
                        <c:v>1.8492785339141891</c:v>
                      </c:pt>
                      <c:pt idx="1700">
                        <c:v>1.8502747348988062</c:v>
                      </c:pt>
                      <c:pt idx="1701">
                        <c:v>1.8512709404771559</c:v>
                      </c:pt>
                      <c:pt idx="1702">
                        <c:v>1.8522671506409125</c:v>
                      </c:pt>
                      <c:pt idx="1703">
                        <c:v>1.8532633653817707</c:v>
                      </c:pt>
                      <c:pt idx="1704">
                        <c:v>1.8542595846914449</c:v>
                      </c:pt>
                      <c:pt idx="1705">
                        <c:v>1.8552558085616702</c:v>
                      </c:pt>
                      <c:pt idx="1706">
                        <c:v>1.856252036984201</c:v>
                      </c:pt>
                      <c:pt idx="1707">
                        <c:v>1.8572482699508122</c:v>
                      </c:pt>
                      <c:pt idx="1708">
                        <c:v>1.8582445074532974</c:v>
                      </c:pt>
                      <c:pt idx="1709">
                        <c:v>1.8592407494834713</c:v>
                      </c:pt>
                      <c:pt idx="1710">
                        <c:v>1.8602369960331671</c:v>
                      </c:pt>
                      <c:pt idx="1711">
                        <c:v>1.8612332470942388</c:v>
                      </c:pt>
                      <c:pt idx="1712">
                        <c:v>1.8622295026585582</c:v>
                      </c:pt>
                      <c:pt idx="1713">
                        <c:v>1.8632257627180189</c:v>
                      </c:pt>
                      <c:pt idx="1714">
                        <c:v>1.8642220272645325</c:v>
                      </c:pt>
                      <c:pt idx="1715">
                        <c:v>1.8652182962900299</c:v>
                      </c:pt>
                      <c:pt idx="1716">
                        <c:v>1.8662145697864616</c:v>
                      </c:pt>
                      <c:pt idx="1717">
                        <c:v>1.8672108477457978</c:v>
                      </c:pt>
                      <c:pt idx="1718">
                        <c:v>1.8682071301600274</c:v>
                      </c:pt>
                      <c:pt idx="1719">
                        <c:v>1.8692034170211589</c:v>
                      </c:pt>
                      <c:pt idx="1720">
                        <c:v>1.870199708321219</c:v>
                      </c:pt>
                      <c:pt idx="1721">
                        <c:v>1.8711960040522551</c:v>
                      </c:pt>
                      <c:pt idx="1722">
                        <c:v>1.8721923042063311</c:v>
                      </c:pt>
                      <c:pt idx="1723">
                        <c:v>1.8731886087755329</c:v>
                      </c:pt>
                      <c:pt idx="1724">
                        <c:v>1.8741849177519625</c:v>
                      </c:pt>
                      <c:pt idx="1725">
                        <c:v>1.8751812311277423</c:v>
                      </c:pt>
                      <c:pt idx="1726">
                        <c:v>1.8761775488950128</c:v>
                      </c:pt>
                      <c:pt idx="1727">
                        <c:v>1.877173871045934</c:v>
                      </c:pt>
                      <c:pt idx="1728">
                        <c:v>1.8781701975726837</c:v>
                      </c:pt>
                      <c:pt idx="1729">
                        <c:v>1.8791665284674586</c:v>
                      </c:pt>
                      <c:pt idx="1730">
                        <c:v>1.8801628637224734</c:v>
                      </c:pt>
                      <c:pt idx="1731">
                        <c:v>1.8811592033299624</c:v>
                      </c:pt>
                      <c:pt idx="1732">
                        <c:v>1.882155547282178</c:v>
                      </c:pt>
                      <c:pt idx="1733">
                        <c:v>1.8831518955713902</c:v>
                      </c:pt>
                      <c:pt idx="1734">
                        <c:v>1.8841482481898877</c:v>
                      </c:pt>
                      <c:pt idx="1735">
                        <c:v>1.8851446051299787</c:v>
                      </c:pt>
                      <c:pt idx="1736">
                        <c:v>1.886140966383987</c:v>
                      </c:pt>
                      <c:pt idx="1737">
                        <c:v>1.8871373319442573</c:v>
                      </c:pt>
                      <c:pt idx="1738">
                        <c:v>1.8881337018031503</c:v>
                      </c:pt>
                      <c:pt idx="1739">
                        <c:v>1.8891300759530461</c:v>
                      </c:pt>
                      <c:pt idx="1740">
                        <c:v>1.8901264543863425</c:v>
                      </c:pt>
                      <c:pt idx="1741">
                        <c:v>1.8911228370954549</c:v>
                      </c:pt>
                      <c:pt idx="1742">
                        <c:v>1.8921192240728164</c:v>
                      </c:pt>
                      <c:pt idx="1743">
                        <c:v>1.8931156153108788</c:v>
                      </c:pt>
                      <c:pt idx="1744">
                        <c:v>1.894112010802111</c:v>
                      </c:pt>
                      <c:pt idx="1745">
                        <c:v>1.8951084105389999</c:v>
                      </c:pt>
                      <c:pt idx="1746">
                        <c:v>1.89610481451405</c:v>
                      </c:pt>
                      <c:pt idx="1747">
                        <c:v>1.8971012227197832</c:v>
                      </c:pt>
                      <c:pt idx="1748">
                        <c:v>1.8980976351487395</c:v>
                      </c:pt>
                      <c:pt idx="1749">
                        <c:v>1.8990940517934765</c:v>
                      </c:pt>
                      <c:pt idx="1750">
                        <c:v>1.9000904726465679</c:v>
                      </c:pt>
                      <c:pt idx="1751">
                        <c:v>1.9010868977006068</c:v>
                      </c:pt>
                      <c:pt idx="1752">
                        <c:v>1.9020833269482023</c:v>
                      </c:pt>
                      <c:pt idx="1753">
                        <c:v>1.9030797603819816</c:v>
                      </c:pt>
                      <c:pt idx="1754">
                        <c:v>1.9040761979945884</c:v>
                      </c:pt>
                      <c:pt idx="1755">
                        <c:v>1.9050726397786839</c:v>
                      </c:pt>
                      <c:pt idx="1756">
                        <c:v>1.9060690857269471</c:v>
                      </c:pt>
                      <c:pt idx="1757">
                        <c:v>1.9070655358320736</c:v>
                      </c:pt>
                      <c:pt idx="1758">
                        <c:v>1.9080619900867757</c:v>
                      </c:pt>
                      <c:pt idx="1759">
                        <c:v>1.9090584484837834</c:v>
                      </c:pt>
                      <c:pt idx="1760">
                        <c:v>1.9100549110158436</c:v>
                      </c:pt>
                      <c:pt idx="1761">
                        <c:v>1.9110513776757192</c:v>
                      </c:pt>
                      <c:pt idx="1762">
                        <c:v>1.9120478484561916</c:v>
                      </c:pt>
                      <c:pt idx="1763">
                        <c:v>1.9130443233500571</c:v>
                      </c:pt>
                      <c:pt idx="1764">
                        <c:v>1.9140408023501305</c:v>
                      </c:pt>
                      <c:pt idx="1765">
                        <c:v>1.9150372854492423</c:v>
                      </c:pt>
                      <c:pt idx="1766">
                        <c:v>1.9160337726402408</c:v>
                      </c:pt>
                      <c:pt idx="1767">
                        <c:v>1.9170302639159886</c:v>
                      </c:pt>
                      <c:pt idx="1768">
                        <c:v>1.9180267592693676</c:v>
                      </c:pt>
                      <c:pt idx="1769">
                        <c:v>1.9190232586932745</c:v>
                      </c:pt>
                      <c:pt idx="1770">
                        <c:v>1.9200197621806232</c:v>
                      </c:pt>
                      <c:pt idx="1771">
                        <c:v>1.9210162697243438</c:v>
                      </c:pt>
                      <c:pt idx="1772">
                        <c:v>1.9220127813173828</c:v>
                      </c:pt>
                      <c:pt idx="1773">
                        <c:v>1.9230092969527028</c:v>
                      </c:pt>
                      <c:pt idx="1774">
                        <c:v>1.9240058166232838</c:v>
                      </c:pt>
                      <c:pt idx="1775">
                        <c:v>1.9250023403221206</c:v>
                      </c:pt>
                      <c:pt idx="1776">
                        <c:v>1.9259988680422244</c:v>
                      </c:pt>
                      <c:pt idx="1777">
                        <c:v>1.9269953997766236</c:v>
                      </c:pt>
                      <c:pt idx="1778">
                        <c:v>1.9279919355183621</c:v>
                      </c:pt>
                      <c:pt idx="1779">
                        <c:v>1.9289884752604998</c:v>
                      </c:pt>
                      <c:pt idx="1780">
                        <c:v>1.9299850189961123</c:v>
                      </c:pt>
                      <c:pt idx="1781">
                        <c:v>1.9309815667182915</c:v>
                      </c:pt>
                      <c:pt idx="1782">
                        <c:v>1.9319781184201459</c:v>
                      </c:pt>
                      <c:pt idx="1783">
                        <c:v>1.9329746740947982</c:v>
                      </c:pt>
                      <c:pt idx="1784">
                        <c:v>1.9339712337353892</c:v>
                      </c:pt>
                      <c:pt idx="1785">
                        <c:v>1.934967797335073</c:v>
                      </c:pt>
                      <c:pt idx="1786">
                        <c:v>1.9359643648870211</c:v>
                      </c:pt>
                      <c:pt idx="1787">
                        <c:v>1.9369609363844205</c:v>
                      </c:pt>
                      <c:pt idx="1788">
                        <c:v>1.9379575118204733</c:v>
                      </c:pt>
                      <c:pt idx="1789">
                        <c:v>1.9389540911883978</c:v>
                      </c:pt>
                      <c:pt idx="1790">
                        <c:v>1.9399506744814277</c:v>
                      </c:pt>
                      <c:pt idx="1791">
                        <c:v>1.9409472616928114</c:v>
                      </c:pt>
                      <c:pt idx="1792">
                        <c:v>1.9419438528158142</c:v>
                      </c:pt>
                      <c:pt idx="1793">
                        <c:v>1.9429404478437149</c:v>
                      </c:pt>
                      <c:pt idx="1794">
                        <c:v>1.9439370467698105</c:v>
                      </c:pt>
                      <c:pt idx="1795">
                        <c:v>1.9449336495874106</c:v>
                      </c:pt>
                      <c:pt idx="1796">
                        <c:v>1.9459302562898413</c:v>
                      </c:pt>
                      <c:pt idx="1797">
                        <c:v>1.9469268668704443</c:v>
                      </c:pt>
                      <c:pt idx="1798">
                        <c:v>1.9479234813225759</c:v>
                      </c:pt>
                      <c:pt idx="1799">
                        <c:v>1.948920099639607</c:v>
                      </c:pt>
                      <c:pt idx="1800">
                        <c:v>1.9499167218149256</c:v>
                      </c:pt>
                      <c:pt idx="1801">
                        <c:v>1.950913347841932</c:v>
                      </c:pt>
                      <c:pt idx="1802">
                        <c:v>1.9519099777140445</c:v>
                      </c:pt>
                      <c:pt idx="1803">
                        <c:v>1.952906611424694</c:v>
                      </c:pt>
                      <c:pt idx="1804">
                        <c:v>1.9539032489673276</c:v>
                      </c:pt>
                      <c:pt idx="1805">
                        <c:v>1.9548998903354071</c:v>
                      </c:pt>
                      <c:pt idx="1806">
                        <c:v>1.9558965355224089</c:v>
                      </c:pt>
                      <c:pt idx="1807">
                        <c:v>1.9568931845218238</c:v>
                      </c:pt>
                      <c:pt idx="1808">
                        <c:v>1.9578898373271592</c:v>
                      </c:pt>
                      <c:pt idx="1809">
                        <c:v>1.9588864939319348</c:v>
                      </c:pt>
                      <c:pt idx="1810">
                        <c:v>1.9598831543296871</c:v>
                      </c:pt>
                      <c:pt idx="1811">
                        <c:v>1.9608798185139658</c:v>
                      </c:pt>
                      <c:pt idx="1812">
                        <c:v>1.961876486478336</c:v>
                      </c:pt>
                      <c:pt idx="1813">
                        <c:v>1.9628731582163768</c:v>
                      </c:pt>
                      <c:pt idx="1814">
                        <c:v>1.9638698337216824</c:v>
                      </c:pt>
                      <c:pt idx="1815">
                        <c:v>1.9648665129878611</c:v>
                      </c:pt>
                      <c:pt idx="1816">
                        <c:v>1.9658631960085362</c:v>
                      </c:pt>
                      <c:pt idx="1817">
                        <c:v>1.9668598827773442</c:v>
                      </c:pt>
                      <c:pt idx="1818">
                        <c:v>1.9678565732879378</c:v>
                      </c:pt>
                      <c:pt idx="1819">
                        <c:v>1.968853267533982</c:v>
                      </c:pt>
                      <c:pt idx="1820">
                        <c:v>1.9698499655091577</c:v>
                      </c:pt>
                      <c:pt idx="1821">
                        <c:v>1.9708466672071592</c:v>
                      </c:pt>
                      <c:pt idx="1822">
                        <c:v>1.9718433726216955</c:v>
                      </c:pt>
                      <c:pt idx="1823">
                        <c:v>1.9728400817464893</c:v>
                      </c:pt>
                      <c:pt idx="1824">
                        <c:v>1.9738367945752773</c:v>
                      </c:pt>
                      <c:pt idx="1825">
                        <c:v>1.9748335111018107</c:v>
                      </c:pt>
                      <c:pt idx="1826">
                        <c:v>1.9758302313198555</c:v>
                      </c:pt>
                      <c:pt idx="1827">
                        <c:v>1.9768269552231892</c:v>
                      </c:pt>
                      <c:pt idx="1828">
                        <c:v>1.9778236828056071</c:v>
                      </c:pt>
                      <c:pt idx="1829">
                        <c:v>1.9788204140609138</c:v>
                      </c:pt>
                      <c:pt idx="1830">
                        <c:v>1.9798171489829324</c:v>
                      </c:pt>
                      <c:pt idx="1831">
                        <c:v>1.9808138875654966</c:v>
                      </c:pt>
                      <c:pt idx="1832">
                        <c:v>1.9818106298024549</c:v>
                      </c:pt>
                      <c:pt idx="1833">
                        <c:v>1.9828073756876701</c:v>
                      </c:pt>
                      <c:pt idx="1834">
                        <c:v>1.9838041252150183</c:v>
                      </c:pt>
                      <c:pt idx="1835">
                        <c:v>1.9848008783783888</c:v>
                      </c:pt>
                      <c:pt idx="1836">
                        <c:v>1.9857976351716862</c:v>
                      </c:pt>
                      <c:pt idx="1837">
                        <c:v>1.9867943955888261</c:v>
                      </c:pt>
                      <c:pt idx="1838">
                        <c:v>1.9877911596237401</c:v>
                      </c:pt>
                      <c:pt idx="1839">
                        <c:v>1.9887879272703721</c:v>
                      </c:pt>
                      <c:pt idx="1840">
                        <c:v>1.9897846985226806</c:v>
                      </c:pt>
                      <c:pt idx="1841">
                        <c:v>1.9907814733746354</c:v>
                      </c:pt>
                      <c:pt idx="1842">
                        <c:v>1.9917782518202221</c:v>
                      </c:pt>
                      <c:pt idx="1843">
                        <c:v>1.9927750338534382</c:v>
                      </c:pt>
                      <c:pt idx="1844">
                        <c:v>1.9937718194682956</c:v>
                      </c:pt>
                      <c:pt idx="1845">
                        <c:v>1.9947686086588181</c:v>
                      </c:pt>
                      <c:pt idx="1846">
                        <c:v>1.9957654014190449</c:v>
                      </c:pt>
                      <c:pt idx="1847">
                        <c:v>1.9967621977430261</c:v>
                      </c:pt>
                      <c:pt idx="1848">
                        <c:v>1.9977589976248271</c:v>
                      </c:pt>
                      <c:pt idx="1849">
                        <c:v>1.9987558010585242</c:v>
                      </c:pt>
                      <c:pt idx="1850">
                        <c:v>1.9997526080382095</c:v>
                      </c:pt>
                      <c:pt idx="1851">
                        <c:v>2.0007494185579864</c:v>
                      </c:pt>
                      <c:pt idx="1852">
                        <c:v>2.0017462326119713</c:v>
                      </c:pt>
                      <c:pt idx="1853">
                        <c:v>2.0027430501942938</c:v>
                      </c:pt>
                      <c:pt idx="1854">
                        <c:v>2.0037398712990977</c:v>
                      </c:pt>
                      <c:pt idx="1855">
                        <c:v>2.0047366959205388</c:v>
                      </c:pt>
                      <c:pt idx="1856">
                        <c:v>2.0057335240527858</c:v>
                      </c:pt>
                      <c:pt idx="1857">
                        <c:v>2.0067303556900198</c:v>
                      </c:pt>
                      <c:pt idx="1858">
                        <c:v>2.0077271908264365</c:v>
                      </c:pt>
                      <c:pt idx="1859">
                        <c:v>2.0087240294562414</c:v>
                      </c:pt>
                      <c:pt idx="1860">
                        <c:v>2.0097208715736565</c:v>
                      </c:pt>
                      <c:pt idx="1861">
                        <c:v>2.0107177171729131</c:v>
                      </c:pt>
                      <c:pt idx="1862">
                        <c:v>2.0117145662482585</c:v>
                      </c:pt>
                      <c:pt idx="1863">
                        <c:v>2.0127114187939488</c:v>
                      </c:pt>
                      <c:pt idx="1864">
                        <c:v>2.0137082748042565</c:v>
                      </c:pt>
                      <c:pt idx="1865">
                        <c:v>2.0147051342734641</c:v>
                      </c:pt>
                      <c:pt idx="1866">
                        <c:v>2.0157019971958676</c:v>
                      </c:pt>
                      <c:pt idx="1867">
                        <c:v>2.0166988635657765</c:v>
                      </c:pt>
                      <c:pt idx="1868">
                        <c:v>2.017695733377511</c:v>
                      </c:pt>
                      <c:pt idx="1869">
                        <c:v>2.0186926066254052</c:v>
                      </c:pt>
                      <c:pt idx="1870">
                        <c:v>2.0196894833038046</c:v>
                      </c:pt>
                      <c:pt idx="1871">
                        <c:v>2.020686363407068</c:v>
                      </c:pt>
                      <c:pt idx="1872">
                        <c:v>2.0216832469295656</c:v>
                      </c:pt>
                      <c:pt idx="1873">
                        <c:v>2.0226801338656801</c:v>
                      </c:pt>
                      <c:pt idx="1874">
                        <c:v>2.0236770242098081</c:v>
                      </c:pt>
                      <c:pt idx="1875">
                        <c:v>2.0246739179563562</c:v>
                      </c:pt>
                      <c:pt idx="1876">
                        <c:v>2.0256708150997444</c:v>
                      </c:pt>
                      <c:pt idx="1877">
                        <c:v>2.0266677156344048</c:v>
                      </c:pt>
                      <c:pt idx="1878">
                        <c:v>2.0276646195547818</c:v>
                      </c:pt>
                      <c:pt idx="1879">
                        <c:v>2.0286615268553314</c:v>
                      </c:pt>
                      <c:pt idx="1880">
                        <c:v>2.029658437530522</c:v>
                      </c:pt>
                      <c:pt idx="1881">
                        <c:v>2.0306553515748345</c:v>
                      </c:pt>
                      <c:pt idx="1882">
                        <c:v>2.0316522689827603</c:v>
                      </c:pt>
                      <c:pt idx="1883">
                        <c:v>2.0326491897488048</c:v>
                      </c:pt>
                      <c:pt idx="1884">
                        <c:v>2.0336461138674844</c:v>
                      </c:pt>
                      <c:pt idx="1885">
                        <c:v>2.034643041333327</c:v>
                      </c:pt>
                      <c:pt idx="1886">
                        <c:v>2.0356399721408733</c:v>
                      </c:pt>
                      <c:pt idx="1887">
                        <c:v>2.0366369062846754</c:v>
                      </c:pt>
                      <c:pt idx="1888">
                        <c:v>2.0376338437592971</c:v>
                      </c:pt>
                      <c:pt idx="1889">
                        <c:v>2.0386307845593143</c:v>
                      </c:pt>
                      <c:pt idx="1890">
                        <c:v>2.0396277286793145</c:v>
                      </c:pt>
                      <c:pt idx="1891">
                        <c:v>2.0406246761138971</c:v>
                      </c:pt>
                      <c:pt idx="1892">
                        <c:v>2.0416216268576726</c:v>
                      </c:pt>
                      <c:pt idx="1893">
                        <c:v>2.0426185809052644</c:v>
                      </c:pt>
                      <c:pt idx="1894">
                        <c:v>2.0436155382513057</c:v>
                      </c:pt>
                      <c:pt idx="1895">
                        <c:v>2.0446124988904439</c:v>
                      </c:pt>
                      <c:pt idx="1896">
                        <c:v>2.0456094628173354</c:v>
                      </c:pt>
                      <c:pt idx="1897">
                        <c:v>2.04660643002665</c:v>
                      </c:pt>
                      <c:pt idx="1898">
                        <c:v>2.0476034005130672</c:v>
                      </c:pt>
                      <c:pt idx="1899">
                        <c:v>2.0486003742712802</c:v>
                      </c:pt>
                      <c:pt idx="1900">
                        <c:v>2.0495973512959917</c:v>
                      </c:pt>
                      <c:pt idx="1901">
                        <c:v>2.0505943315819168</c:v>
                      </c:pt>
                      <c:pt idx="1902">
                        <c:v>2.0515913151237819</c:v>
                      </c:pt>
                      <c:pt idx="1903">
                        <c:v>2.0525883019163254</c:v>
                      </c:pt>
                      <c:pt idx="1904">
                        <c:v>2.0535852919542945</c:v>
                      </c:pt>
                      <c:pt idx="1905">
                        <c:v>2.0545822852324513</c:v>
                      </c:pt>
                      <c:pt idx="1906">
                        <c:v>2.0555792817455667</c:v>
                      </c:pt>
                      <c:pt idx="1907">
                        <c:v>2.0565762814884239</c:v>
                      </c:pt>
                      <c:pt idx="1908">
                        <c:v>2.0575732844558154</c:v>
                      </c:pt>
                      <c:pt idx="1909">
                        <c:v>2.0585702906425487</c:v>
                      </c:pt>
                      <c:pt idx="1910">
                        <c:v>2.0595673000434385</c:v>
                      </c:pt>
                      <c:pt idx="1911">
                        <c:v>2.0605643126533133</c:v>
                      </c:pt>
                      <c:pt idx="1912">
                        <c:v>2.0615613284670107</c:v>
                      </c:pt>
                      <c:pt idx="1913">
                        <c:v>2.0625583474793814</c:v>
                      </c:pt>
                      <c:pt idx="1914">
                        <c:v>2.0635553696852855</c:v>
                      </c:pt>
                      <c:pt idx="1915">
                        <c:v>2.0645523950795948</c:v>
                      </c:pt>
                      <c:pt idx="1916">
                        <c:v>2.0655494236571914</c:v>
                      </c:pt>
                      <c:pt idx="1917">
                        <c:v>2.0665464554129698</c:v>
                      </c:pt>
                      <c:pt idx="1918">
                        <c:v>2.0675434903418339</c:v>
                      </c:pt>
                      <c:pt idx="1919">
                        <c:v>2.0685405284386995</c:v>
                      </c:pt>
                      <c:pt idx="1920">
                        <c:v>2.0695375696984923</c:v>
                      </c:pt>
                      <c:pt idx="1921">
                        <c:v>2.0705346141161503</c:v>
                      </c:pt>
                      <c:pt idx="1922">
                        <c:v>2.0715316616866204</c:v>
                      </c:pt>
                      <c:pt idx="1923">
                        <c:v>2.0725287124048619</c:v>
                      </c:pt>
                      <c:pt idx="1924">
                        <c:v>2.0735257662658433</c:v>
                      </c:pt>
                      <c:pt idx="1925">
                        <c:v>2.0745228232645458</c:v>
                      </c:pt>
                      <c:pt idx="1926">
                        <c:v>2.0755198833959598</c:v>
                      </c:pt>
                      <c:pt idx="1927">
                        <c:v>2.0765169466550866</c:v>
                      </c:pt>
                      <c:pt idx="1928">
                        <c:v>2.0775140130369385</c:v>
                      </c:pt>
                      <c:pt idx="1929">
                        <c:v>2.0785110825365374</c:v>
                      </c:pt>
                      <c:pt idx="1930">
                        <c:v>2.0795081551489178</c:v>
                      </c:pt>
                      <c:pt idx="1931">
                        <c:v>2.0805052308691225</c:v>
                      </c:pt>
                      <c:pt idx="1932">
                        <c:v>2.0815023096922061</c:v>
                      </c:pt>
                      <c:pt idx="1933">
                        <c:v>2.0824993916132333</c:v>
                      </c:pt>
                      <c:pt idx="1934">
                        <c:v>2.0834964766272792</c:v>
                      </c:pt>
                      <c:pt idx="1935">
                        <c:v>2.0844935647294296</c:v>
                      </c:pt>
                      <c:pt idx="1936">
                        <c:v>2.0854906559147808</c:v>
                      </c:pt>
                      <c:pt idx="1937">
                        <c:v>2.0864877501784393</c:v>
                      </c:pt>
                      <c:pt idx="1938">
                        <c:v>2.0874848475155212</c:v>
                      </c:pt>
                      <c:pt idx="1939">
                        <c:v>2.0884819479211547</c:v>
                      </c:pt>
                      <c:pt idx="1940">
                        <c:v>2.0894790513904766</c:v>
                      </c:pt>
                      <c:pt idx="1941">
                        <c:v>2.0904761579186344</c:v>
                      </c:pt>
                      <c:pt idx="1942">
                        <c:v>2.0914732675007861</c:v>
                      </c:pt>
                      <c:pt idx="1943">
                        <c:v>2.0924703801321001</c:v>
                      </c:pt>
                      <c:pt idx="1944">
                        <c:v>2.0934674958077544</c:v>
                      </c:pt>
                      <c:pt idx="1945">
                        <c:v>2.0944646145229378</c:v>
                      </c:pt>
                      <c:pt idx="1946">
                        <c:v>2.0954617362728487</c:v>
                      </c:pt>
                      <c:pt idx="1947">
                        <c:v>2.096458861052696</c:v>
                      </c:pt>
                      <c:pt idx="1948">
                        <c:v>2.097455988857698</c:v>
                      </c:pt>
                      <c:pt idx="1949">
                        <c:v>2.0984531196830845</c:v>
                      </c:pt>
                      <c:pt idx="1950">
                        <c:v>2.0994502535240933</c:v>
                      </c:pt>
                      <c:pt idx="1951">
                        <c:v>2.1004473903759742</c:v>
                      </c:pt>
                      <c:pt idx="1952">
                        <c:v>2.1014445302339855</c:v>
                      </c:pt>
                      <c:pt idx="1953">
                        <c:v>2.1024416730933959</c:v>
                      </c:pt>
                      <c:pt idx="1954">
                        <c:v>2.1034388189494848</c:v>
                      </c:pt>
                      <c:pt idx="1955">
                        <c:v>2.1044359677975399</c:v>
                      </c:pt>
                      <c:pt idx="1956">
                        <c:v>2.1054331196328606</c:v>
                      </c:pt>
                      <c:pt idx="1957">
                        <c:v>2.1064302744507546</c:v>
                      </c:pt>
                      <c:pt idx="1958">
                        <c:v>2.1074274322465398</c:v>
                      </c:pt>
                      <c:pt idx="1959">
                        <c:v>2.108424593015545</c:v>
                      </c:pt>
                      <c:pt idx="1960">
                        <c:v>2.1094217567531075</c:v>
                      </c:pt>
                      <c:pt idx="1961">
                        <c:v>2.1104189234545747</c:v>
                      </c:pt>
                      <c:pt idx="1962">
                        <c:v>2.1114160931153032</c:v>
                      </c:pt>
                      <c:pt idx="1963">
                        <c:v>2.1124132657306616</c:v>
                      </c:pt>
                      <c:pt idx="1964">
                        <c:v>2.1134104412960242</c:v>
                      </c:pt>
                      <c:pt idx="1965">
                        <c:v>2.1144076198067787</c:v>
                      </c:pt>
                      <c:pt idx="1966">
                        <c:v>2.11540480125832</c:v>
                      </c:pt>
                      <c:pt idx="1967">
                        <c:v>2.1164019856460548</c:v>
                      </c:pt>
                      <c:pt idx="1968">
                        <c:v>2.117399172965396</c:v>
                      </c:pt>
                      <c:pt idx="1969">
                        <c:v>2.1183963632117697</c:v>
                      </c:pt>
                      <c:pt idx="1970">
                        <c:v>2.1193935563806092</c:v>
                      </c:pt>
                      <c:pt idx="1971">
                        <c:v>2.1203907524673582</c:v>
                      </c:pt>
                      <c:pt idx="1972">
                        <c:v>2.1213879514674696</c:v>
                      </c:pt>
                      <c:pt idx="1973">
                        <c:v>2.1223851533764058</c:v>
                      </c:pt>
                      <c:pt idx="1974">
                        <c:v>2.1233823581896383</c:v>
                      </c:pt>
                      <c:pt idx="1975">
                        <c:v>2.124379565902649</c:v>
                      </c:pt>
                      <c:pt idx="1976">
                        <c:v>2.1253767765109277</c:v>
                      </c:pt>
                      <c:pt idx="1977">
                        <c:v>2.126373990009975</c:v>
                      </c:pt>
                      <c:pt idx="1978">
                        <c:v>2.1273712063952988</c:v>
                      </c:pt>
                      <c:pt idx="1979">
                        <c:v>2.1283684256624191</c:v>
                      </c:pt>
                      <c:pt idx="1980">
                        <c:v>2.1293656478068632</c:v>
                      </c:pt>
                      <c:pt idx="1981">
                        <c:v>2.1303628728241679</c:v>
                      </c:pt>
                      <c:pt idx="1982">
                        <c:v>2.1313601007098799</c:v>
                      </c:pt>
                      <c:pt idx="1983">
                        <c:v>2.1323573314595548</c:v>
                      </c:pt>
                      <c:pt idx="1984">
                        <c:v>2.133354565068756</c:v>
                      </c:pt>
                      <c:pt idx="1985">
                        <c:v>2.1343518015330591</c:v>
                      </c:pt>
                      <c:pt idx="1986">
                        <c:v>2.1353490408480451</c:v>
                      </c:pt>
                      <c:pt idx="1987">
                        <c:v>2.1363462830093076</c:v>
                      </c:pt>
                      <c:pt idx="1988">
                        <c:v>2.1373435280124471</c:v>
                      </c:pt>
                      <c:pt idx="1989">
                        <c:v>2.1383407758530737</c:v>
                      </c:pt>
                      <c:pt idx="1990">
                        <c:v>2.1393380265268069</c:v>
                      </c:pt>
                      <c:pt idx="1991">
                        <c:v>2.1403352800292743</c:v>
                      </c:pt>
                      <c:pt idx="1992">
                        <c:v>2.1413325363561135</c:v>
                      </c:pt>
                      <c:pt idx="1993">
                        <c:v>2.1423297955029712</c:v>
                      </c:pt>
                      <c:pt idx="1994">
                        <c:v>2.1433270574655015</c:v>
                      </c:pt>
                      <c:pt idx="1995">
                        <c:v>2.1443243222393691</c:v>
                      </c:pt>
                      <c:pt idx="1996">
                        <c:v>2.1453215898202469</c:v>
                      </c:pt>
                      <c:pt idx="1997">
                        <c:v>2.1463188602038166</c:v>
                      </c:pt>
                      <c:pt idx="1998">
                        <c:v>2.1473161333857687</c:v>
                      </c:pt>
                      <c:pt idx="1999">
                        <c:v>2.1483134093618026</c:v>
                      </c:pt>
                      <c:pt idx="2000">
                        <c:v>2.1493106881276272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819D-4E7F-9566-F26B457B1FA8}"/>
                  </c:ext>
                </c:extLst>
              </c15:ser>
            </c15:filteredScatterSeries>
            <c15:filteredScatterSeries>
              <c15:ser>
                <c:idx val="6"/>
                <c:order val="6"/>
                <c:tx>
                  <c:v>120 kV</c:v>
                </c:tx>
                <c:spPr>
                  <a:ln w="19050" cap="rnd">
                    <a:solidFill>
                      <a:srgbClr val="0070C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Air!$J$9:$J$2009</c15:sqref>
                        </c15:formulaRef>
                      </c:ext>
                    </c:extLst>
                    <c:numCache>
                      <c:formatCode>General</c:formatCode>
                      <c:ptCount val="2001"/>
                      <c:pt idx="0">
                        <c:v>0</c:v>
                      </c:pt>
                      <c:pt idx="1">
                        <c:v>1E-3</c:v>
                      </c:pt>
                      <c:pt idx="2">
                        <c:v>2E-3</c:v>
                      </c:pt>
                      <c:pt idx="3">
                        <c:v>3.0000000000000001E-3</c:v>
                      </c:pt>
                      <c:pt idx="4">
                        <c:v>4.0000000000000001E-3</c:v>
                      </c:pt>
                      <c:pt idx="5">
                        <c:v>5.0000000000000001E-3</c:v>
                      </c:pt>
                      <c:pt idx="6">
                        <c:v>6.0000000000000001E-3</c:v>
                      </c:pt>
                      <c:pt idx="7">
                        <c:v>7.0000000000000001E-3</c:v>
                      </c:pt>
                      <c:pt idx="8">
                        <c:v>8.0000000000000002E-3</c:v>
                      </c:pt>
                      <c:pt idx="9">
                        <c:v>8.9999999999999993E-3</c:v>
                      </c:pt>
                      <c:pt idx="10">
                        <c:v>0.01</c:v>
                      </c:pt>
                      <c:pt idx="11">
                        <c:v>1.0999999999999999E-2</c:v>
                      </c:pt>
                      <c:pt idx="12">
                        <c:v>1.2E-2</c:v>
                      </c:pt>
                      <c:pt idx="13">
                        <c:v>1.2999999999999999E-2</c:v>
                      </c:pt>
                      <c:pt idx="14">
                        <c:v>1.4E-2</c:v>
                      </c:pt>
                      <c:pt idx="15">
                        <c:v>1.4999999999999999E-2</c:v>
                      </c:pt>
                      <c:pt idx="16">
                        <c:v>1.6E-2</c:v>
                      </c:pt>
                      <c:pt idx="17">
                        <c:v>1.7000000000000001E-2</c:v>
                      </c:pt>
                      <c:pt idx="18">
                        <c:v>1.7999999999999999E-2</c:v>
                      </c:pt>
                      <c:pt idx="19">
                        <c:v>1.9E-2</c:v>
                      </c:pt>
                      <c:pt idx="20">
                        <c:v>0.02</c:v>
                      </c:pt>
                      <c:pt idx="21">
                        <c:v>2.1000000000000001E-2</c:v>
                      </c:pt>
                      <c:pt idx="22">
                        <c:v>2.1999999999999999E-2</c:v>
                      </c:pt>
                      <c:pt idx="23">
                        <c:v>2.3E-2</c:v>
                      </c:pt>
                      <c:pt idx="24">
                        <c:v>2.4E-2</c:v>
                      </c:pt>
                      <c:pt idx="25">
                        <c:v>2.5000000000000001E-2</c:v>
                      </c:pt>
                      <c:pt idx="26">
                        <c:v>2.5999999999999999E-2</c:v>
                      </c:pt>
                      <c:pt idx="27">
                        <c:v>2.7E-2</c:v>
                      </c:pt>
                      <c:pt idx="28">
                        <c:v>2.8000000000000001E-2</c:v>
                      </c:pt>
                      <c:pt idx="29">
                        <c:v>2.9000000000000001E-2</c:v>
                      </c:pt>
                      <c:pt idx="30">
                        <c:v>0.03</c:v>
                      </c:pt>
                      <c:pt idx="31">
                        <c:v>3.1E-2</c:v>
                      </c:pt>
                      <c:pt idx="32">
                        <c:v>3.2000000000000001E-2</c:v>
                      </c:pt>
                      <c:pt idx="33">
                        <c:v>3.3000000000000002E-2</c:v>
                      </c:pt>
                      <c:pt idx="34">
                        <c:v>3.4000000000000002E-2</c:v>
                      </c:pt>
                      <c:pt idx="35">
                        <c:v>3.5000000000000003E-2</c:v>
                      </c:pt>
                      <c:pt idx="36">
                        <c:v>3.5999999999999997E-2</c:v>
                      </c:pt>
                      <c:pt idx="37">
                        <c:v>3.6999999999999998E-2</c:v>
                      </c:pt>
                      <c:pt idx="38">
                        <c:v>3.7999999999999999E-2</c:v>
                      </c:pt>
                      <c:pt idx="39">
                        <c:v>3.9E-2</c:v>
                      </c:pt>
                      <c:pt idx="40">
                        <c:v>0.04</c:v>
                      </c:pt>
                      <c:pt idx="41">
                        <c:v>4.1000000000000002E-2</c:v>
                      </c:pt>
                      <c:pt idx="42">
                        <c:v>4.2000000000000003E-2</c:v>
                      </c:pt>
                      <c:pt idx="43">
                        <c:v>4.2999999999999997E-2</c:v>
                      </c:pt>
                      <c:pt idx="44">
                        <c:v>4.3999999999999997E-2</c:v>
                      </c:pt>
                      <c:pt idx="45">
                        <c:v>4.4999999999999998E-2</c:v>
                      </c:pt>
                      <c:pt idx="46">
                        <c:v>4.5999999999999999E-2</c:v>
                      </c:pt>
                      <c:pt idx="47">
                        <c:v>4.7E-2</c:v>
                      </c:pt>
                      <c:pt idx="48">
                        <c:v>4.8000000000000001E-2</c:v>
                      </c:pt>
                      <c:pt idx="49">
                        <c:v>4.9000000000000002E-2</c:v>
                      </c:pt>
                      <c:pt idx="50">
                        <c:v>0.05</c:v>
                      </c:pt>
                      <c:pt idx="51">
                        <c:v>5.0999999999999997E-2</c:v>
                      </c:pt>
                      <c:pt idx="52">
                        <c:v>5.1999999999999998E-2</c:v>
                      </c:pt>
                      <c:pt idx="53">
                        <c:v>5.2999999999999999E-2</c:v>
                      </c:pt>
                      <c:pt idx="54">
                        <c:v>5.3999999999999999E-2</c:v>
                      </c:pt>
                      <c:pt idx="55">
                        <c:v>5.5E-2</c:v>
                      </c:pt>
                      <c:pt idx="56">
                        <c:v>5.6000000000000001E-2</c:v>
                      </c:pt>
                      <c:pt idx="57">
                        <c:v>5.7000000000000002E-2</c:v>
                      </c:pt>
                      <c:pt idx="58">
                        <c:v>5.8000000000000003E-2</c:v>
                      </c:pt>
                      <c:pt idx="59">
                        <c:v>5.8999999999999997E-2</c:v>
                      </c:pt>
                      <c:pt idx="60">
                        <c:v>0.06</c:v>
                      </c:pt>
                      <c:pt idx="61">
                        <c:v>6.0999999999999999E-2</c:v>
                      </c:pt>
                      <c:pt idx="62">
                        <c:v>6.2E-2</c:v>
                      </c:pt>
                      <c:pt idx="63">
                        <c:v>6.3E-2</c:v>
                      </c:pt>
                      <c:pt idx="64">
                        <c:v>6.4000000000000001E-2</c:v>
                      </c:pt>
                      <c:pt idx="65">
                        <c:v>6.5000000000000002E-2</c:v>
                      </c:pt>
                      <c:pt idx="66">
                        <c:v>6.6000000000000003E-2</c:v>
                      </c:pt>
                      <c:pt idx="67">
                        <c:v>6.7000000000000004E-2</c:v>
                      </c:pt>
                      <c:pt idx="68">
                        <c:v>6.8000000000000005E-2</c:v>
                      </c:pt>
                      <c:pt idx="69">
                        <c:v>6.9000000000000006E-2</c:v>
                      </c:pt>
                      <c:pt idx="70">
                        <c:v>7.0000000000000007E-2</c:v>
                      </c:pt>
                      <c:pt idx="71">
                        <c:v>7.0999999999999994E-2</c:v>
                      </c:pt>
                      <c:pt idx="72">
                        <c:v>7.1999999999999995E-2</c:v>
                      </c:pt>
                      <c:pt idx="73">
                        <c:v>7.2999999999999995E-2</c:v>
                      </c:pt>
                      <c:pt idx="74">
                        <c:v>7.3999999999999996E-2</c:v>
                      </c:pt>
                      <c:pt idx="75">
                        <c:v>7.4999999999999997E-2</c:v>
                      </c:pt>
                      <c:pt idx="76">
                        <c:v>7.5999999999999998E-2</c:v>
                      </c:pt>
                      <c:pt idx="77">
                        <c:v>7.6999999999999999E-2</c:v>
                      </c:pt>
                      <c:pt idx="78">
                        <c:v>7.8E-2</c:v>
                      </c:pt>
                      <c:pt idx="79">
                        <c:v>7.9000000000000001E-2</c:v>
                      </c:pt>
                      <c:pt idx="80">
                        <c:v>0.08</c:v>
                      </c:pt>
                      <c:pt idx="81">
                        <c:v>8.1000000000000003E-2</c:v>
                      </c:pt>
                      <c:pt idx="82">
                        <c:v>8.2000000000000003E-2</c:v>
                      </c:pt>
                      <c:pt idx="83">
                        <c:v>8.3000000000000004E-2</c:v>
                      </c:pt>
                      <c:pt idx="84">
                        <c:v>8.4000000000000005E-2</c:v>
                      </c:pt>
                      <c:pt idx="85">
                        <c:v>8.5000000000000006E-2</c:v>
                      </c:pt>
                      <c:pt idx="86">
                        <c:v>8.5999999999999993E-2</c:v>
                      </c:pt>
                      <c:pt idx="87">
                        <c:v>8.6999999999999994E-2</c:v>
                      </c:pt>
                      <c:pt idx="88">
                        <c:v>8.7999999999999995E-2</c:v>
                      </c:pt>
                      <c:pt idx="89">
                        <c:v>8.8999999999999996E-2</c:v>
                      </c:pt>
                      <c:pt idx="90">
                        <c:v>0.09</c:v>
                      </c:pt>
                      <c:pt idx="91">
                        <c:v>9.0999999999999998E-2</c:v>
                      </c:pt>
                      <c:pt idx="92">
                        <c:v>9.1999999999999998E-2</c:v>
                      </c:pt>
                      <c:pt idx="93">
                        <c:v>9.2999999999999999E-2</c:v>
                      </c:pt>
                      <c:pt idx="94">
                        <c:v>9.4E-2</c:v>
                      </c:pt>
                      <c:pt idx="95">
                        <c:v>9.5000000000000001E-2</c:v>
                      </c:pt>
                      <c:pt idx="96">
                        <c:v>9.6000000000000002E-2</c:v>
                      </c:pt>
                      <c:pt idx="97">
                        <c:v>9.7000000000000003E-2</c:v>
                      </c:pt>
                      <c:pt idx="98">
                        <c:v>9.8000000000000004E-2</c:v>
                      </c:pt>
                      <c:pt idx="99">
                        <c:v>9.9000000000000005E-2</c:v>
                      </c:pt>
                      <c:pt idx="100">
                        <c:v>0.1</c:v>
                      </c:pt>
                      <c:pt idx="101">
                        <c:v>0.10100000000000001</c:v>
                      </c:pt>
                      <c:pt idx="102">
                        <c:v>0.10199999999999999</c:v>
                      </c:pt>
                      <c:pt idx="103">
                        <c:v>0.10299999999999999</c:v>
                      </c:pt>
                      <c:pt idx="104">
                        <c:v>0.104</c:v>
                      </c:pt>
                      <c:pt idx="105">
                        <c:v>0.105</c:v>
                      </c:pt>
                      <c:pt idx="106">
                        <c:v>0.106</c:v>
                      </c:pt>
                      <c:pt idx="107">
                        <c:v>0.107</c:v>
                      </c:pt>
                      <c:pt idx="108">
                        <c:v>0.108</c:v>
                      </c:pt>
                      <c:pt idx="109">
                        <c:v>0.109</c:v>
                      </c:pt>
                      <c:pt idx="110">
                        <c:v>0.11</c:v>
                      </c:pt>
                      <c:pt idx="111">
                        <c:v>0.111</c:v>
                      </c:pt>
                      <c:pt idx="112">
                        <c:v>0.112</c:v>
                      </c:pt>
                      <c:pt idx="113">
                        <c:v>0.113</c:v>
                      </c:pt>
                      <c:pt idx="114">
                        <c:v>0.114</c:v>
                      </c:pt>
                      <c:pt idx="115">
                        <c:v>0.115</c:v>
                      </c:pt>
                      <c:pt idx="116">
                        <c:v>0.11600000000000001</c:v>
                      </c:pt>
                      <c:pt idx="117">
                        <c:v>0.11700000000000001</c:v>
                      </c:pt>
                      <c:pt idx="118">
                        <c:v>0.11799999999999999</c:v>
                      </c:pt>
                      <c:pt idx="119">
                        <c:v>0.11899999999999999</c:v>
                      </c:pt>
                      <c:pt idx="120">
                        <c:v>0.12</c:v>
                      </c:pt>
                      <c:pt idx="121">
                        <c:v>0.121</c:v>
                      </c:pt>
                      <c:pt idx="122">
                        <c:v>0.122</c:v>
                      </c:pt>
                      <c:pt idx="123">
                        <c:v>0.123</c:v>
                      </c:pt>
                      <c:pt idx="124">
                        <c:v>0.124</c:v>
                      </c:pt>
                      <c:pt idx="125">
                        <c:v>0.125</c:v>
                      </c:pt>
                      <c:pt idx="126">
                        <c:v>0.126</c:v>
                      </c:pt>
                      <c:pt idx="127">
                        <c:v>0.127</c:v>
                      </c:pt>
                      <c:pt idx="128">
                        <c:v>0.128</c:v>
                      </c:pt>
                      <c:pt idx="129">
                        <c:v>0.129</c:v>
                      </c:pt>
                      <c:pt idx="130">
                        <c:v>0.13</c:v>
                      </c:pt>
                      <c:pt idx="131">
                        <c:v>0.13100000000000001</c:v>
                      </c:pt>
                      <c:pt idx="132">
                        <c:v>0.13200000000000001</c:v>
                      </c:pt>
                      <c:pt idx="133">
                        <c:v>0.13300000000000001</c:v>
                      </c:pt>
                      <c:pt idx="134">
                        <c:v>0.13400000000000001</c:v>
                      </c:pt>
                      <c:pt idx="135">
                        <c:v>0.13500000000000001</c:v>
                      </c:pt>
                      <c:pt idx="136">
                        <c:v>0.13600000000000001</c:v>
                      </c:pt>
                      <c:pt idx="137">
                        <c:v>0.13700000000000001</c:v>
                      </c:pt>
                      <c:pt idx="138">
                        <c:v>0.13800000000000001</c:v>
                      </c:pt>
                      <c:pt idx="139">
                        <c:v>0.13900000000000001</c:v>
                      </c:pt>
                      <c:pt idx="140">
                        <c:v>0.14000000000000001</c:v>
                      </c:pt>
                      <c:pt idx="141">
                        <c:v>0.14099999999999999</c:v>
                      </c:pt>
                      <c:pt idx="142">
                        <c:v>0.14199999999999999</c:v>
                      </c:pt>
                      <c:pt idx="143">
                        <c:v>0.14299999999999999</c:v>
                      </c:pt>
                      <c:pt idx="144">
                        <c:v>0.14399999999999999</c:v>
                      </c:pt>
                      <c:pt idx="145">
                        <c:v>0.14499999999999999</c:v>
                      </c:pt>
                      <c:pt idx="146">
                        <c:v>0.14599999999999999</c:v>
                      </c:pt>
                      <c:pt idx="147">
                        <c:v>0.14699999999999999</c:v>
                      </c:pt>
                      <c:pt idx="148">
                        <c:v>0.14799999999999999</c:v>
                      </c:pt>
                      <c:pt idx="149">
                        <c:v>0.14899999999999999</c:v>
                      </c:pt>
                      <c:pt idx="150">
                        <c:v>0.15</c:v>
                      </c:pt>
                      <c:pt idx="151">
                        <c:v>0.151</c:v>
                      </c:pt>
                      <c:pt idx="152">
                        <c:v>0.152</c:v>
                      </c:pt>
                      <c:pt idx="153">
                        <c:v>0.153</c:v>
                      </c:pt>
                      <c:pt idx="154">
                        <c:v>0.154</c:v>
                      </c:pt>
                      <c:pt idx="155">
                        <c:v>0.155</c:v>
                      </c:pt>
                      <c:pt idx="156">
                        <c:v>0.156</c:v>
                      </c:pt>
                      <c:pt idx="157">
                        <c:v>0.157</c:v>
                      </c:pt>
                      <c:pt idx="158">
                        <c:v>0.158</c:v>
                      </c:pt>
                      <c:pt idx="159">
                        <c:v>0.159</c:v>
                      </c:pt>
                      <c:pt idx="160">
                        <c:v>0.16</c:v>
                      </c:pt>
                      <c:pt idx="161">
                        <c:v>0.161</c:v>
                      </c:pt>
                      <c:pt idx="162">
                        <c:v>0.16200000000000001</c:v>
                      </c:pt>
                      <c:pt idx="163">
                        <c:v>0.16300000000000001</c:v>
                      </c:pt>
                      <c:pt idx="164">
                        <c:v>0.16400000000000001</c:v>
                      </c:pt>
                      <c:pt idx="165">
                        <c:v>0.16500000000000001</c:v>
                      </c:pt>
                      <c:pt idx="166">
                        <c:v>0.16600000000000001</c:v>
                      </c:pt>
                      <c:pt idx="167">
                        <c:v>0.16700000000000001</c:v>
                      </c:pt>
                      <c:pt idx="168">
                        <c:v>0.16800000000000001</c:v>
                      </c:pt>
                      <c:pt idx="169">
                        <c:v>0.16900000000000001</c:v>
                      </c:pt>
                      <c:pt idx="170">
                        <c:v>0.17</c:v>
                      </c:pt>
                      <c:pt idx="171">
                        <c:v>0.17100000000000001</c:v>
                      </c:pt>
                      <c:pt idx="172">
                        <c:v>0.17199999999999999</c:v>
                      </c:pt>
                      <c:pt idx="173">
                        <c:v>0.17299999999999999</c:v>
                      </c:pt>
                      <c:pt idx="174">
                        <c:v>0.17399999999999999</c:v>
                      </c:pt>
                      <c:pt idx="175">
                        <c:v>0.17499999999999999</c:v>
                      </c:pt>
                      <c:pt idx="176">
                        <c:v>0.17599999999999999</c:v>
                      </c:pt>
                      <c:pt idx="177">
                        <c:v>0.17699999999999999</c:v>
                      </c:pt>
                      <c:pt idx="178">
                        <c:v>0.17799999999999999</c:v>
                      </c:pt>
                      <c:pt idx="179">
                        <c:v>0.17899999999999999</c:v>
                      </c:pt>
                      <c:pt idx="180">
                        <c:v>0.18</c:v>
                      </c:pt>
                      <c:pt idx="181">
                        <c:v>0.18099999999999999</c:v>
                      </c:pt>
                      <c:pt idx="182">
                        <c:v>0.182</c:v>
                      </c:pt>
                      <c:pt idx="183">
                        <c:v>0.183</c:v>
                      </c:pt>
                      <c:pt idx="184">
                        <c:v>0.184</c:v>
                      </c:pt>
                      <c:pt idx="185">
                        <c:v>0.185</c:v>
                      </c:pt>
                      <c:pt idx="186">
                        <c:v>0.186</c:v>
                      </c:pt>
                      <c:pt idx="187">
                        <c:v>0.187</c:v>
                      </c:pt>
                      <c:pt idx="188">
                        <c:v>0.188</c:v>
                      </c:pt>
                      <c:pt idx="189">
                        <c:v>0.189</c:v>
                      </c:pt>
                      <c:pt idx="190">
                        <c:v>0.19</c:v>
                      </c:pt>
                      <c:pt idx="191">
                        <c:v>0.191</c:v>
                      </c:pt>
                      <c:pt idx="192">
                        <c:v>0.192</c:v>
                      </c:pt>
                      <c:pt idx="193">
                        <c:v>0.193</c:v>
                      </c:pt>
                      <c:pt idx="194">
                        <c:v>0.19400000000000001</c:v>
                      </c:pt>
                      <c:pt idx="195">
                        <c:v>0.19500000000000001</c:v>
                      </c:pt>
                      <c:pt idx="196">
                        <c:v>0.19600000000000001</c:v>
                      </c:pt>
                      <c:pt idx="197">
                        <c:v>0.19700000000000001</c:v>
                      </c:pt>
                      <c:pt idx="198">
                        <c:v>0.19800000000000001</c:v>
                      </c:pt>
                      <c:pt idx="199">
                        <c:v>0.19900000000000001</c:v>
                      </c:pt>
                      <c:pt idx="200">
                        <c:v>0.2</c:v>
                      </c:pt>
                      <c:pt idx="201">
                        <c:v>0.20100000000000001</c:v>
                      </c:pt>
                      <c:pt idx="202">
                        <c:v>0.20200000000000001</c:v>
                      </c:pt>
                      <c:pt idx="203">
                        <c:v>0.20300000000000001</c:v>
                      </c:pt>
                      <c:pt idx="204">
                        <c:v>0.20399999999999999</c:v>
                      </c:pt>
                      <c:pt idx="205">
                        <c:v>0.20499999999999999</c:v>
                      </c:pt>
                      <c:pt idx="206">
                        <c:v>0.20599999999999999</c:v>
                      </c:pt>
                      <c:pt idx="207">
                        <c:v>0.20699999999999999</c:v>
                      </c:pt>
                      <c:pt idx="208">
                        <c:v>0.20799999999999999</c:v>
                      </c:pt>
                      <c:pt idx="209">
                        <c:v>0.20899999999999999</c:v>
                      </c:pt>
                      <c:pt idx="210">
                        <c:v>0.21</c:v>
                      </c:pt>
                      <c:pt idx="211">
                        <c:v>0.21099999999999999</c:v>
                      </c:pt>
                      <c:pt idx="212">
                        <c:v>0.21199999999999999</c:v>
                      </c:pt>
                      <c:pt idx="213">
                        <c:v>0.21299999999999999</c:v>
                      </c:pt>
                      <c:pt idx="214">
                        <c:v>0.214</c:v>
                      </c:pt>
                      <c:pt idx="215">
                        <c:v>0.215</c:v>
                      </c:pt>
                      <c:pt idx="216">
                        <c:v>0.216</c:v>
                      </c:pt>
                      <c:pt idx="217">
                        <c:v>0.217</c:v>
                      </c:pt>
                      <c:pt idx="218">
                        <c:v>0.218</c:v>
                      </c:pt>
                      <c:pt idx="219">
                        <c:v>0.219</c:v>
                      </c:pt>
                      <c:pt idx="220">
                        <c:v>0.22</c:v>
                      </c:pt>
                      <c:pt idx="221">
                        <c:v>0.221</c:v>
                      </c:pt>
                      <c:pt idx="222">
                        <c:v>0.222</c:v>
                      </c:pt>
                      <c:pt idx="223">
                        <c:v>0.223</c:v>
                      </c:pt>
                      <c:pt idx="224">
                        <c:v>0.224</c:v>
                      </c:pt>
                      <c:pt idx="225">
                        <c:v>0.22500000000000001</c:v>
                      </c:pt>
                      <c:pt idx="226">
                        <c:v>0.22600000000000001</c:v>
                      </c:pt>
                      <c:pt idx="227">
                        <c:v>0.22700000000000001</c:v>
                      </c:pt>
                      <c:pt idx="228">
                        <c:v>0.22800000000000001</c:v>
                      </c:pt>
                      <c:pt idx="229">
                        <c:v>0.22900000000000001</c:v>
                      </c:pt>
                      <c:pt idx="230">
                        <c:v>0.23</c:v>
                      </c:pt>
                      <c:pt idx="231">
                        <c:v>0.23100000000000001</c:v>
                      </c:pt>
                      <c:pt idx="232">
                        <c:v>0.23200000000000001</c:v>
                      </c:pt>
                      <c:pt idx="233">
                        <c:v>0.23300000000000001</c:v>
                      </c:pt>
                      <c:pt idx="234">
                        <c:v>0.23400000000000001</c:v>
                      </c:pt>
                      <c:pt idx="235">
                        <c:v>0.23499999999999999</c:v>
                      </c:pt>
                      <c:pt idx="236">
                        <c:v>0.23599999999999999</c:v>
                      </c:pt>
                      <c:pt idx="237">
                        <c:v>0.23699999999999999</c:v>
                      </c:pt>
                      <c:pt idx="238">
                        <c:v>0.23799999999999999</c:v>
                      </c:pt>
                      <c:pt idx="239">
                        <c:v>0.23899999999999999</c:v>
                      </c:pt>
                      <c:pt idx="240">
                        <c:v>0.24</c:v>
                      </c:pt>
                      <c:pt idx="241">
                        <c:v>0.24099999999999999</c:v>
                      </c:pt>
                      <c:pt idx="242">
                        <c:v>0.24199999999999999</c:v>
                      </c:pt>
                      <c:pt idx="243">
                        <c:v>0.24299999999999999</c:v>
                      </c:pt>
                      <c:pt idx="244">
                        <c:v>0.24399999999999999</c:v>
                      </c:pt>
                      <c:pt idx="245">
                        <c:v>0.245</c:v>
                      </c:pt>
                      <c:pt idx="246">
                        <c:v>0.246</c:v>
                      </c:pt>
                      <c:pt idx="247">
                        <c:v>0.247</c:v>
                      </c:pt>
                      <c:pt idx="248">
                        <c:v>0.248</c:v>
                      </c:pt>
                      <c:pt idx="249">
                        <c:v>0.249</c:v>
                      </c:pt>
                      <c:pt idx="250">
                        <c:v>0.25</c:v>
                      </c:pt>
                      <c:pt idx="251">
                        <c:v>0.251</c:v>
                      </c:pt>
                      <c:pt idx="252">
                        <c:v>0.252</c:v>
                      </c:pt>
                      <c:pt idx="253">
                        <c:v>0.253</c:v>
                      </c:pt>
                      <c:pt idx="254">
                        <c:v>0.254</c:v>
                      </c:pt>
                      <c:pt idx="255">
                        <c:v>0.255</c:v>
                      </c:pt>
                      <c:pt idx="256">
                        <c:v>0.25600000000000001</c:v>
                      </c:pt>
                      <c:pt idx="257">
                        <c:v>0.25700000000000001</c:v>
                      </c:pt>
                      <c:pt idx="258">
                        <c:v>0.25800000000000001</c:v>
                      </c:pt>
                      <c:pt idx="259">
                        <c:v>0.25900000000000001</c:v>
                      </c:pt>
                      <c:pt idx="260">
                        <c:v>0.26</c:v>
                      </c:pt>
                      <c:pt idx="261">
                        <c:v>0.26100000000000001</c:v>
                      </c:pt>
                      <c:pt idx="262">
                        <c:v>0.26200000000000001</c:v>
                      </c:pt>
                      <c:pt idx="263">
                        <c:v>0.26300000000000001</c:v>
                      </c:pt>
                      <c:pt idx="264">
                        <c:v>0.26400000000000001</c:v>
                      </c:pt>
                      <c:pt idx="265">
                        <c:v>0.26500000000000001</c:v>
                      </c:pt>
                      <c:pt idx="266">
                        <c:v>0.26600000000000001</c:v>
                      </c:pt>
                      <c:pt idx="267">
                        <c:v>0.26700000000000002</c:v>
                      </c:pt>
                      <c:pt idx="268">
                        <c:v>0.26800000000000002</c:v>
                      </c:pt>
                      <c:pt idx="269">
                        <c:v>0.26900000000000002</c:v>
                      </c:pt>
                      <c:pt idx="270">
                        <c:v>0.27</c:v>
                      </c:pt>
                      <c:pt idx="271">
                        <c:v>0.27100000000000002</c:v>
                      </c:pt>
                      <c:pt idx="272">
                        <c:v>0.27200000000000002</c:v>
                      </c:pt>
                      <c:pt idx="273">
                        <c:v>0.27300000000000002</c:v>
                      </c:pt>
                      <c:pt idx="274">
                        <c:v>0.27400000000000002</c:v>
                      </c:pt>
                      <c:pt idx="275">
                        <c:v>0.27500000000000002</c:v>
                      </c:pt>
                      <c:pt idx="276">
                        <c:v>0.27600000000000002</c:v>
                      </c:pt>
                      <c:pt idx="277">
                        <c:v>0.27700000000000002</c:v>
                      </c:pt>
                      <c:pt idx="278">
                        <c:v>0.27800000000000002</c:v>
                      </c:pt>
                      <c:pt idx="279">
                        <c:v>0.27900000000000003</c:v>
                      </c:pt>
                      <c:pt idx="280">
                        <c:v>0.28000000000000003</c:v>
                      </c:pt>
                      <c:pt idx="281">
                        <c:v>0.28100000000000003</c:v>
                      </c:pt>
                      <c:pt idx="282">
                        <c:v>0.28199999999999997</c:v>
                      </c:pt>
                      <c:pt idx="283">
                        <c:v>0.28299999999999997</c:v>
                      </c:pt>
                      <c:pt idx="284">
                        <c:v>0.28399999999999997</c:v>
                      </c:pt>
                      <c:pt idx="285">
                        <c:v>0.28499999999999998</c:v>
                      </c:pt>
                      <c:pt idx="286">
                        <c:v>0.28599999999999998</c:v>
                      </c:pt>
                      <c:pt idx="287">
                        <c:v>0.28699999999999998</c:v>
                      </c:pt>
                      <c:pt idx="288">
                        <c:v>0.28799999999999998</c:v>
                      </c:pt>
                      <c:pt idx="289">
                        <c:v>0.28899999999999998</c:v>
                      </c:pt>
                      <c:pt idx="290">
                        <c:v>0.28999999999999998</c:v>
                      </c:pt>
                      <c:pt idx="291">
                        <c:v>0.29099999999999998</c:v>
                      </c:pt>
                      <c:pt idx="292">
                        <c:v>0.29199999999999998</c:v>
                      </c:pt>
                      <c:pt idx="293">
                        <c:v>0.29299999999999998</c:v>
                      </c:pt>
                      <c:pt idx="294">
                        <c:v>0.29399999999999998</c:v>
                      </c:pt>
                      <c:pt idx="295">
                        <c:v>0.29499999999999998</c:v>
                      </c:pt>
                      <c:pt idx="296">
                        <c:v>0.29599999999999999</c:v>
                      </c:pt>
                      <c:pt idx="297">
                        <c:v>0.29699999999999999</c:v>
                      </c:pt>
                      <c:pt idx="298">
                        <c:v>0.29799999999999999</c:v>
                      </c:pt>
                      <c:pt idx="299">
                        <c:v>0.29899999999999999</c:v>
                      </c:pt>
                      <c:pt idx="300">
                        <c:v>0.3</c:v>
                      </c:pt>
                      <c:pt idx="301">
                        <c:v>0.30099999999999999</c:v>
                      </c:pt>
                      <c:pt idx="302">
                        <c:v>0.30199999999999999</c:v>
                      </c:pt>
                      <c:pt idx="303">
                        <c:v>0.30299999999999999</c:v>
                      </c:pt>
                      <c:pt idx="304">
                        <c:v>0.30399999999999999</c:v>
                      </c:pt>
                      <c:pt idx="305">
                        <c:v>0.30499999999999999</c:v>
                      </c:pt>
                      <c:pt idx="306">
                        <c:v>0.30599999999999999</c:v>
                      </c:pt>
                      <c:pt idx="307">
                        <c:v>0.307</c:v>
                      </c:pt>
                      <c:pt idx="308">
                        <c:v>0.308</c:v>
                      </c:pt>
                      <c:pt idx="309">
                        <c:v>0.309</c:v>
                      </c:pt>
                      <c:pt idx="310">
                        <c:v>0.31</c:v>
                      </c:pt>
                      <c:pt idx="311">
                        <c:v>0.311</c:v>
                      </c:pt>
                      <c:pt idx="312">
                        <c:v>0.312</c:v>
                      </c:pt>
                      <c:pt idx="313">
                        <c:v>0.313</c:v>
                      </c:pt>
                      <c:pt idx="314">
                        <c:v>0.314</c:v>
                      </c:pt>
                      <c:pt idx="315">
                        <c:v>0.315</c:v>
                      </c:pt>
                      <c:pt idx="316">
                        <c:v>0.316</c:v>
                      </c:pt>
                      <c:pt idx="317">
                        <c:v>0.317</c:v>
                      </c:pt>
                      <c:pt idx="318">
                        <c:v>0.318</c:v>
                      </c:pt>
                      <c:pt idx="319">
                        <c:v>0.31900000000000001</c:v>
                      </c:pt>
                      <c:pt idx="320">
                        <c:v>0.32</c:v>
                      </c:pt>
                      <c:pt idx="321">
                        <c:v>0.32100000000000001</c:v>
                      </c:pt>
                      <c:pt idx="322">
                        <c:v>0.32200000000000001</c:v>
                      </c:pt>
                      <c:pt idx="323">
                        <c:v>0.32300000000000001</c:v>
                      </c:pt>
                      <c:pt idx="324">
                        <c:v>0.32400000000000001</c:v>
                      </c:pt>
                      <c:pt idx="325">
                        <c:v>0.32500000000000001</c:v>
                      </c:pt>
                      <c:pt idx="326">
                        <c:v>0.32600000000000001</c:v>
                      </c:pt>
                      <c:pt idx="327">
                        <c:v>0.32700000000000001</c:v>
                      </c:pt>
                      <c:pt idx="328">
                        <c:v>0.32800000000000001</c:v>
                      </c:pt>
                      <c:pt idx="329">
                        <c:v>0.32900000000000001</c:v>
                      </c:pt>
                      <c:pt idx="330">
                        <c:v>0.33</c:v>
                      </c:pt>
                      <c:pt idx="331">
                        <c:v>0.33100000000000002</c:v>
                      </c:pt>
                      <c:pt idx="332">
                        <c:v>0.33200000000000002</c:v>
                      </c:pt>
                      <c:pt idx="333">
                        <c:v>0.33300000000000002</c:v>
                      </c:pt>
                      <c:pt idx="334">
                        <c:v>0.33400000000000002</c:v>
                      </c:pt>
                      <c:pt idx="335">
                        <c:v>0.33500000000000002</c:v>
                      </c:pt>
                      <c:pt idx="336">
                        <c:v>0.33600000000000002</c:v>
                      </c:pt>
                      <c:pt idx="337">
                        <c:v>0.33700000000000002</c:v>
                      </c:pt>
                      <c:pt idx="338">
                        <c:v>0.33800000000000002</c:v>
                      </c:pt>
                      <c:pt idx="339">
                        <c:v>0.33900000000000002</c:v>
                      </c:pt>
                      <c:pt idx="340">
                        <c:v>0.34</c:v>
                      </c:pt>
                      <c:pt idx="341">
                        <c:v>0.34100000000000003</c:v>
                      </c:pt>
                      <c:pt idx="342">
                        <c:v>0.34200000000000003</c:v>
                      </c:pt>
                      <c:pt idx="343">
                        <c:v>0.34300000000000003</c:v>
                      </c:pt>
                      <c:pt idx="344">
                        <c:v>0.34399999999999997</c:v>
                      </c:pt>
                      <c:pt idx="345">
                        <c:v>0.34499999999999997</c:v>
                      </c:pt>
                      <c:pt idx="346">
                        <c:v>0.34599999999999997</c:v>
                      </c:pt>
                      <c:pt idx="347">
                        <c:v>0.34699999999999998</c:v>
                      </c:pt>
                      <c:pt idx="348">
                        <c:v>0.34799999999999998</c:v>
                      </c:pt>
                      <c:pt idx="349">
                        <c:v>0.34899999999999998</c:v>
                      </c:pt>
                      <c:pt idx="350">
                        <c:v>0.35</c:v>
                      </c:pt>
                      <c:pt idx="351">
                        <c:v>0.35099999999999998</c:v>
                      </c:pt>
                      <c:pt idx="352">
                        <c:v>0.35199999999999998</c:v>
                      </c:pt>
                      <c:pt idx="353">
                        <c:v>0.35299999999999998</c:v>
                      </c:pt>
                      <c:pt idx="354">
                        <c:v>0.35399999999999998</c:v>
                      </c:pt>
                      <c:pt idx="355">
                        <c:v>0.35499999999999998</c:v>
                      </c:pt>
                      <c:pt idx="356">
                        <c:v>0.35599999999999998</c:v>
                      </c:pt>
                      <c:pt idx="357">
                        <c:v>0.35699999999999998</c:v>
                      </c:pt>
                      <c:pt idx="358">
                        <c:v>0.35799999999999998</c:v>
                      </c:pt>
                      <c:pt idx="359">
                        <c:v>0.35899999999999999</c:v>
                      </c:pt>
                      <c:pt idx="360">
                        <c:v>0.36</c:v>
                      </c:pt>
                      <c:pt idx="361">
                        <c:v>0.36099999999999999</c:v>
                      </c:pt>
                      <c:pt idx="362">
                        <c:v>0.36199999999999999</c:v>
                      </c:pt>
                      <c:pt idx="363">
                        <c:v>0.36299999999999999</c:v>
                      </c:pt>
                      <c:pt idx="364">
                        <c:v>0.36399999999999999</c:v>
                      </c:pt>
                      <c:pt idx="365">
                        <c:v>0.36499999999999999</c:v>
                      </c:pt>
                      <c:pt idx="366">
                        <c:v>0.36599999999999999</c:v>
                      </c:pt>
                      <c:pt idx="367">
                        <c:v>0.36699999999999999</c:v>
                      </c:pt>
                      <c:pt idx="368">
                        <c:v>0.36799999999999999</c:v>
                      </c:pt>
                      <c:pt idx="369">
                        <c:v>0.36899999999999999</c:v>
                      </c:pt>
                      <c:pt idx="370">
                        <c:v>0.37</c:v>
                      </c:pt>
                      <c:pt idx="371">
                        <c:v>0.371</c:v>
                      </c:pt>
                      <c:pt idx="372">
                        <c:v>0.372</c:v>
                      </c:pt>
                      <c:pt idx="373">
                        <c:v>0.373</c:v>
                      </c:pt>
                      <c:pt idx="374">
                        <c:v>0.374</c:v>
                      </c:pt>
                      <c:pt idx="375">
                        <c:v>0.375</c:v>
                      </c:pt>
                      <c:pt idx="376">
                        <c:v>0.376</c:v>
                      </c:pt>
                      <c:pt idx="377">
                        <c:v>0.377</c:v>
                      </c:pt>
                      <c:pt idx="378">
                        <c:v>0.378</c:v>
                      </c:pt>
                      <c:pt idx="379">
                        <c:v>0.379</c:v>
                      </c:pt>
                      <c:pt idx="380">
                        <c:v>0.38</c:v>
                      </c:pt>
                      <c:pt idx="381">
                        <c:v>0.38100000000000001</c:v>
                      </c:pt>
                      <c:pt idx="382">
                        <c:v>0.38200000000000001</c:v>
                      </c:pt>
                      <c:pt idx="383">
                        <c:v>0.38300000000000001</c:v>
                      </c:pt>
                      <c:pt idx="384">
                        <c:v>0.38400000000000001</c:v>
                      </c:pt>
                      <c:pt idx="385">
                        <c:v>0.38500000000000001</c:v>
                      </c:pt>
                      <c:pt idx="386">
                        <c:v>0.38600000000000001</c:v>
                      </c:pt>
                      <c:pt idx="387">
                        <c:v>0.38700000000000001</c:v>
                      </c:pt>
                      <c:pt idx="388">
                        <c:v>0.38800000000000001</c:v>
                      </c:pt>
                      <c:pt idx="389">
                        <c:v>0.38900000000000001</c:v>
                      </c:pt>
                      <c:pt idx="390">
                        <c:v>0.39</c:v>
                      </c:pt>
                      <c:pt idx="391">
                        <c:v>0.39100000000000001</c:v>
                      </c:pt>
                      <c:pt idx="392">
                        <c:v>0.39200000000000002</c:v>
                      </c:pt>
                      <c:pt idx="393">
                        <c:v>0.39300000000000002</c:v>
                      </c:pt>
                      <c:pt idx="394">
                        <c:v>0.39400000000000002</c:v>
                      </c:pt>
                      <c:pt idx="395">
                        <c:v>0.39500000000000002</c:v>
                      </c:pt>
                      <c:pt idx="396">
                        <c:v>0.39600000000000002</c:v>
                      </c:pt>
                      <c:pt idx="397">
                        <c:v>0.39700000000000002</c:v>
                      </c:pt>
                      <c:pt idx="398">
                        <c:v>0.39800000000000002</c:v>
                      </c:pt>
                      <c:pt idx="399">
                        <c:v>0.39900000000000002</c:v>
                      </c:pt>
                      <c:pt idx="400">
                        <c:v>0.4</c:v>
                      </c:pt>
                      <c:pt idx="401">
                        <c:v>0.40100000000000002</c:v>
                      </c:pt>
                      <c:pt idx="402">
                        <c:v>0.40200000000000002</c:v>
                      </c:pt>
                      <c:pt idx="403">
                        <c:v>0.40300000000000002</c:v>
                      </c:pt>
                      <c:pt idx="404">
                        <c:v>0.40400000000000003</c:v>
                      </c:pt>
                      <c:pt idx="405">
                        <c:v>0.40500000000000003</c:v>
                      </c:pt>
                      <c:pt idx="406">
                        <c:v>0.40600000000000003</c:v>
                      </c:pt>
                      <c:pt idx="407">
                        <c:v>0.40699999999999997</c:v>
                      </c:pt>
                      <c:pt idx="408">
                        <c:v>0.40799999999999997</c:v>
                      </c:pt>
                      <c:pt idx="409">
                        <c:v>0.40899999999999997</c:v>
                      </c:pt>
                      <c:pt idx="410">
                        <c:v>0.41</c:v>
                      </c:pt>
                      <c:pt idx="411">
                        <c:v>0.41099999999999998</c:v>
                      </c:pt>
                      <c:pt idx="412">
                        <c:v>0.41199999999999998</c:v>
                      </c:pt>
                      <c:pt idx="413">
                        <c:v>0.41299999999999998</c:v>
                      </c:pt>
                      <c:pt idx="414">
                        <c:v>0.41399999999999998</c:v>
                      </c:pt>
                      <c:pt idx="415">
                        <c:v>0.41499999999999998</c:v>
                      </c:pt>
                      <c:pt idx="416">
                        <c:v>0.41599999999999998</c:v>
                      </c:pt>
                      <c:pt idx="417">
                        <c:v>0.41699999999999998</c:v>
                      </c:pt>
                      <c:pt idx="418">
                        <c:v>0.41799999999999998</c:v>
                      </c:pt>
                      <c:pt idx="419">
                        <c:v>0.41899999999999998</c:v>
                      </c:pt>
                      <c:pt idx="420">
                        <c:v>0.42</c:v>
                      </c:pt>
                      <c:pt idx="421">
                        <c:v>0.42099999999999999</c:v>
                      </c:pt>
                      <c:pt idx="422">
                        <c:v>0.42199999999999999</c:v>
                      </c:pt>
                      <c:pt idx="423">
                        <c:v>0.42299999999999999</c:v>
                      </c:pt>
                      <c:pt idx="424">
                        <c:v>0.42399999999999999</c:v>
                      </c:pt>
                      <c:pt idx="425">
                        <c:v>0.42499999999999999</c:v>
                      </c:pt>
                      <c:pt idx="426">
                        <c:v>0.42599999999999999</c:v>
                      </c:pt>
                      <c:pt idx="427">
                        <c:v>0.42699999999999999</c:v>
                      </c:pt>
                      <c:pt idx="428">
                        <c:v>0.42799999999999999</c:v>
                      </c:pt>
                      <c:pt idx="429">
                        <c:v>0.42899999999999999</c:v>
                      </c:pt>
                      <c:pt idx="430">
                        <c:v>0.43</c:v>
                      </c:pt>
                      <c:pt idx="431">
                        <c:v>0.43099999999999999</c:v>
                      </c:pt>
                      <c:pt idx="432">
                        <c:v>0.432</c:v>
                      </c:pt>
                      <c:pt idx="433">
                        <c:v>0.433</c:v>
                      </c:pt>
                      <c:pt idx="434">
                        <c:v>0.434</c:v>
                      </c:pt>
                      <c:pt idx="435">
                        <c:v>0.435</c:v>
                      </c:pt>
                      <c:pt idx="436">
                        <c:v>0.436</c:v>
                      </c:pt>
                      <c:pt idx="437">
                        <c:v>0.437</c:v>
                      </c:pt>
                      <c:pt idx="438">
                        <c:v>0.438</c:v>
                      </c:pt>
                      <c:pt idx="439">
                        <c:v>0.439</c:v>
                      </c:pt>
                      <c:pt idx="440">
                        <c:v>0.44</c:v>
                      </c:pt>
                      <c:pt idx="441">
                        <c:v>0.441</c:v>
                      </c:pt>
                      <c:pt idx="442">
                        <c:v>0.442</c:v>
                      </c:pt>
                      <c:pt idx="443">
                        <c:v>0.443</c:v>
                      </c:pt>
                      <c:pt idx="444">
                        <c:v>0.44400000000000001</c:v>
                      </c:pt>
                      <c:pt idx="445">
                        <c:v>0.44500000000000001</c:v>
                      </c:pt>
                      <c:pt idx="446">
                        <c:v>0.44600000000000001</c:v>
                      </c:pt>
                      <c:pt idx="447">
                        <c:v>0.44700000000000001</c:v>
                      </c:pt>
                      <c:pt idx="448">
                        <c:v>0.44800000000000001</c:v>
                      </c:pt>
                      <c:pt idx="449">
                        <c:v>0.44900000000000001</c:v>
                      </c:pt>
                      <c:pt idx="450">
                        <c:v>0.45</c:v>
                      </c:pt>
                      <c:pt idx="451">
                        <c:v>0.45100000000000001</c:v>
                      </c:pt>
                      <c:pt idx="452">
                        <c:v>0.45200000000000001</c:v>
                      </c:pt>
                      <c:pt idx="453">
                        <c:v>0.45300000000000001</c:v>
                      </c:pt>
                      <c:pt idx="454">
                        <c:v>0.45400000000000001</c:v>
                      </c:pt>
                      <c:pt idx="455">
                        <c:v>0.45500000000000002</c:v>
                      </c:pt>
                      <c:pt idx="456">
                        <c:v>0.45600000000000002</c:v>
                      </c:pt>
                      <c:pt idx="457">
                        <c:v>0.45700000000000002</c:v>
                      </c:pt>
                      <c:pt idx="458">
                        <c:v>0.45800000000000002</c:v>
                      </c:pt>
                      <c:pt idx="459">
                        <c:v>0.45900000000000002</c:v>
                      </c:pt>
                      <c:pt idx="460">
                        <c:v>0.46</c:v>
                      </c:pt>
                      <c:pt idx="461">
                        <c:v>0.46100000000000002</c:v>
                      </c:pt>
                      <c:pt idx="462">
                        <c:v>0.46200000000000002</c:v>
                      </c:pt>
                      <c:pt idx="463">
                        <c:v>0.46300000000000002</c:v>
                      </c:pt>
                      <c:pt idx="464">
                        <c:v>0.46400000000000002</c:v>
                      </c:pt>
                      <c:pt idx="465">
                        <c:v>0.46500000000000002</c:v>
                      </c:pt>
                      <c:pt idx="466">
                        <c:v>0.46600000000000003</c:v>
                      </c:pt>
                      <c:pt idx="467">
                        <c:v>0.46700000000000003</c:v>
                      </c:pt>
                      <c:pt idx="468">
                        <c:v>0.46800000000000003</c:v>
                      </c:pt>
                      <c:pt idx="469">
                        <c:v>0.46899999999999997</c:v>
                      </c:pt>
                      <c:pt idx="470">
                        <c:v>0.47</c:v>
                      </c:pt>
                      <c:pt idx="471">
                        <c:v>0.47099999999999997</c:v>
                      </c:pt>
                      <c:pt idx="472">
                        <c:v>0.47199999999999998</c:v>
                      </c:pt>
                      <c:pt idx="473">
                        <c:v>0.47299999999999998</c:v>
                      </c:pt>
                      <c:pt idx="474">
                        <c:v>0.47399999999999998</c:v>
                      </c:pt>
                      <c:pt idx="475">
                        <c:v>0.47499999999999998</c:v>
                      </c:pt>
                      <c:pt idx="476">
                        <c:v>0.47599999999999998</c:v>
                      </c:pt>
                      <c:pt idx="477">
                        <c:v>0.47699999999999998</c:v>
                      </c:pt>
                      <c:pt idx="478">
                        <c:v>0.47799999999999998</c:v>
                      </c:pt>
                      <c:pt idx="479">
                        <c:v>0.47899999999999998</c:v>
                      </c:pt>
                      <c:pt idx="480">
                        <c:v>0.48</c:v>
                      </c:pt>
                      <c:pt idx="481">
                        <c:v>0.48099999999999998</c:v>
                      </c:pt>
                      <c:pt idx="482">
                        <c:v>0.48199999999999998</c:v>
                      </c:pt>
                      <c:pt idx="483">
                        <c:v>0.48299999999999998</c:v>
                      </c:pt>
                      <c:pt idx="484">
                        <c:v>0.48399999999999999</c:v>
                      </c:pt>
                      <c:pt idx="485">
                        <c:v>0.48499999999999999</c:v>
                      </c:pt>
                      <c:pt idx="486">
                        <c:v>0.48599999999999999</c:v>
                      </c:pt>
                      <c:pt idx="487">
                        <c:v>0.48699999999999999</c:v>
                      </c:pt>
                      <c:pt idx="488">
                        <c:v>0.48799999999999999</c:v>
                      </c:pt>
                      <c:pt idx="489">
                        <c:v>0.48899999999999999</c:v>
                      </c:pt>
                      <c:pt idx="490">
                        <c:v>0.49</c:v>
                      </c:pt>
                      <c:pt idx="491">
                        <c:v>0.49099999999999999</c:v>
                      </c:pt>
                      <c:pt idx="492">
                        <c:v>0.49199999999999999</c:v>
                      </c:pt>
                      <c:pt idx="493">
                        <c:v>0.49299999999999999</c:v>
                      </c:pt>
                      <c:pt idx="494">
                        <c:v>0.49399999999999999</c:v>
                      </c:pt>
                      <c:pt idx="495">
                        <c:v>0.495</c:v>
                      </c:pt>
                      <c:pt idx="496">
                        <c:v>0.496</c:v>
                      </c:pt>
                      <c:pt idx="497">
                        <c:v>0.497</c:v>
                      </c:pt>
                      <c:pt idx="498">
                        <c:v>0.498</c:v>
                      </c:pt>
                      <c:pt idx="499">
                        <c:v>0.499</c:v>
                      </c:pt>
                      <c:pt idx="500">
                        <c:v>0.5</c:v>
                      </c:pt>
                      <c:pt idx="501">
                        <c:v>0.501</c:v>
                      </c:pt>
                      <c:pt idx="502">
                        <c:v>0.502</c:v>
                      </c:pt>
                      <c:pt idx="503">
                        <c:v>0.503</c:v>
                      </c:pt>
                      <c:pt idx="504">
                        <c:v>0.504</c:v>
                      </c:pt>
                      <c:pt idx="505">
                        <c:v>0.505</c:v>
                      </c:pt>
                      <c:pt idx="506">
                        <c:v>0.50600000000000001</c:v>
                      </c:pt>
                      <c:pt idx="507">
                        <c:v>0.50700000000000001</c:v>
                      </c:pt>
                      <c:pt idx="508">
                        <c:v>0.50800000000000001</c:v>
                      </c:pt>
                      <c:pt idx="509">
                        <c:v>0.50900000000000001</c:v>
                      </c:pt>
                      <c:pt idx="510">
                        <c:v>0.51</c:v>
                      </c:pt>
                      <c:pt idx="511">
                        <c:v>0.51100000000000001</c:v>
                      </c:pt>
                      <c:pt idx="512">
                        <c:v>0.51200000000000001</c:v>
                      </c:pt>
                      <c:pt idx="513">
                        <c:v>0.51300000000000001</c:v>
                      </c:pt>
                      <c:pt idx="514">
                        <c:v>0.51400000000000001</c:v>
                      </c:pt>
                      <c:pt idx="515">
                        <c:v>0.51500000000000001</c:v>
                      </c:pt>
                      <c:pt idx="516">
                        <c:v>0.51600000000000001</c:v>
                      </c:pt>
                      <c:pt idx="517">
                        <c:v>0.51700000000000002</c:v>
                      </c:pt>
                      <c:pt idx="518">
                        <c:v>0.51800000000000002</c:v>
                      </c:pt>
                      <c:pt idx="519">
                        <c:v>0.51900000000000002</c:v>
                      </c:pt>
                      <c:pt idx="520">
                        <c:v>0.52</c:v>
                      </c:pt>
                      <c:pt idx="521">
                        <c:v>0.52100000000000002</c:v>
                      </c:pt>
                      <c:pt idx="522">
                        <c:v>0.52200000000000002</c:v>
                      </c:pt>
                      <c:pt idx="523">
                        <c:v>0.52300000000000002</c:v>
                      </c:pt>
                      <c:pt idx="524">
                        <c:v>0.52400000000000002</c:v>
                      </c:pt>
                      <c:pt idx="525">
                        <c:v>0.52500000000000002</c:v>
                      </c:pt>
                      <c:pt idx="526">
                        <c:v>0.52600000000000002</c:v>
                      </c:pt>
                      <c:pt idx="527">
                        <c:v>0.52700000000000002</c:v>
                      </c:pt>
                      <c:pt idx="528">
                        <c:v>0.52800000000000002</c:v>
                      </c:pt>
                      <c:pt idx="529">
                        <c:v>0.52900000000000003</c:v>
                      </c:pt>
                      <c:pt idx="530">
                        <c:v>0.53</c:v>
                      </c:pt>
                      <c:pt idx="531">
                        <c:v>0.53100000000000003</c:v>
                      </c:pt>
                      <c:pt idx="532">
                        <c:v>0.53200000000000003</c:v>
                      </c:pt>
                      <c:pt idx="533">
                        <c:v>0.53300000000000003</c:v>
                      </c:pt>
                      <c:pt idx="534">
                        <c:v>0.53400000000000003</c:v>
                      </c:pt>
                      <c:pt idx="535">
                        <c:v>0.53500000000000003</c:v>
                      </c:pt>
                      <c:pt idx="536">
                        <c:v>0.53600000000000003</c:v>
                      </c:pt>
                      <c:pt idx="537">
                        <c:v>0.53700000000000003</c:v>
                      </c:pt>
                      <c:pt idx="538">
                        <c:v>0.53800000000000003</c:v>
                      </c:pt>
                      <c:pt idx="539">
                        <c:v>0.53900000000000003</c:v>
                      </c:pt>
                      <c:pt idx="540">
                        <c:v>0.54</c:v>
                      </c:pt>
                      <c:pt idx="541">
                        <c:v>0.54100000000000004</c:v>
                      </c:pt>
                      <c:pt idx="542">
                        <c:v>0.54200000000000004</c:v>
                      </c:pt>
                      <c:pt idx="543">
                        <c:v>0.54300000000000004</c:v>
                      </c:pt>
                      <c:pt idx="544">
                        <c:v>0.54400000000000004</c:v>
                      </c:pt>
                      <c:pt idx="545">
                        <c:v>0.54500000000000004</c:v>
                      </c:pt>
                      <c:pt idx="546">
                        <c:v>0.54600000000000004</c:v>
                      </c:pt>
                      <c:pt idx="547">
                        <c:v>0.54700000000000004</c:v>
                      </c:pt>
                      <c:pt idx="548">
                        <c:v>0.54800000000000004</c:v>
                      </c:pt>
                      <c:pt idx="549">
                        <c:v>0.54900000000000004</c:v>
                      </c:pt>
                      <c:pt idx="550">
                        <c:v>0.55000000000000004</c:v>
                      </c:pt>
                      <c:pt idx="551">
                        <c:v>0.55100000000000005</c:v>
                      </c:pt>
                      <c:pt idx="552">
                        <c:v>0.55200000000000005</c:v>
                      </c:pt>
                      <c:pt idx="553">
                        <c:v>0.55300000000000005</c:v>
                      </c:pt>
                      <c:pt idx="554">
                        <c:v>0.55400000000000005</c:v>
                      </c:pt>
                      <c:pt idx="555">
                        <c:v>0.55500000000000005</c:v>
                      </c:pt>
                      <c:pt idx="556">
                        <c:v>0.55600000000000005</c:v>
                      </c:pt>
                      <c:pt idx="557">
                        <c:v>0.55700000000000005</c:v>
                      </c:pt>
                      <c:pt idx="558">
                        <c:v>0.55800000000000005</c:v>
                      </c:pt>
                      <c:pt idx="559">
                        <c:v>0.55900000000000005</c:v>
                      </c:pt>
                      <c:pt idx="560">
                        <c:v>0.56000000000000005</c:v>
                      </c:pt>
                      <c:pt idx="561">
                        <c:v>0.56100000000000005</c:v>
                      </c:pt>
                      <c:pt idx="562">
                        <c:v>0.56200000000000006</c:v>
                      </c:pt>
                      <c:pt idx="563">
                        <c:v>0.56299999999999994</c:v>
                      </c:pt>
                      <c:pt idx="564">
                        <c:v>0.56399999999999995</c:v>
                      </c:pt>
                      <c:pt idx="565">
                        <c:v>0.56499999999999995</c:v>
                      </c:pt>
                      <c:pt idx="566">
                        <c:v>0.56599999999999995</c:v>
                      </c:pt>
                      <c:pt idx="567">
                        <c:v>0.56699999999999995</c:v>
                      </c:pt>
                      <c:pt idx="568">
                        <c:v>0.56799999999999995</c:v>
                      </c:pt>
                      <c:pt idx="569">
                        <c:v>0.56899999999999995</c:v>
                      </c:pt>
                      <c:pt idx="570">
                        <c:v>0.56999999999999995</c:v>
                      </c:pt>
                      <c:pt idx="571">
                        <c:v>0.57099999999999995</c:v>
                      </c:pt>
                      <c:pt idx="572">
                        <c:v>0.57199999999999995</c:v>
                      </c:pt>
                      <c:pt idx="573">
                        <c:v>0.57299999999999995</c:v>
                      </c:pt>
                      <c:pt idx="574">
                        <c:v>0.57399999999999995</c:v>
                      </c:pt>
                      <c:pt idx="575">
                        <c:v>0.57499999999999996</c:v>
                      </c:pt>
                      <c:pt idx="576">
                        <c:v>0.57599999999999996</c:v>
                      </c:pt>
                      <c:pt idx="577">
                        <c:v>0.57699999999999996</c:v>
                      </c:pt>
                      <c:pt idx="578">
                        <c:v>0.57799999999999996</c:v>
                      </c:pt>
                      <c:pt idx="579">
                        <c:v>0.57899999999999996</c:v>
                      </c:pt>
                      <c:pt idx="580">
                        <c:v>0.57999999999999996</c:v>
                      </c:pt>
                      <c:pt idx="581">
                        <c:v>0.58099999999999996</c:v>
                      </c:pt>
                      <c:pt idx="582">
                        <c:v>0.58199999999999996</c:v>
                      </c:pt>
                      <c:pt idx="583">
                        <c:v>0.58299999999999996</c:v>
                      </c:pt>
                      <c:pt idx="584">
                        <c:v>0.58399999999999996</c:v>
                      </c:pt>
                      <c:pt idx="585">
                        <c:v>0.58499999999999996</c:v>
                      </c:pt>
                      <c:pt idx="586">
                        <c:v>0.58599999999999997</c:v>
                      </c:pt>
                      <c:pt idx="587">
                        <c:v>0.58699999999999997</c:v>
                      </c:pt>
                      <c:pt idx="588">
                        <c:v>0.58799999999999997</c:v>
                      </c:pt>
                      <c:pt idx="589">
                        <c:v>0.58899999999999997</c:v>
                      </c:pt>
                      <c:pt idx="590">
                        <c:v>0.59</c:v>
                      </c:pt>
                      <c:pt idx="591">
                        <c:v>0.59099999999999997</c:v>
                      </c:pt>
                      <c:pt idx="592">
                        <c:v>0.59199999999999997</c:v>
                      </c:pt>
                      <c:pt idx="593">
                        <c:v>0.59299999999999997</c:v>
                      </c:pt>
                      <c:pt idx="594">
                        <c:v>0.59399999999999997</c:v>
                      </c:pt>
                      <c:pt idx="595">
                        <c:v>0.59499999999999997</c:v>
                      </c:pt>
                      <c:pt idx="596">
                        <c:v>0.59599999999999997</c:v>
                      </c:pt>
                      <c:pt idx="597">
                        <c:v>0.59699999999999998</c:v>
                      </c:pt>
                      <c:pt idx="598">
                        <c:v>0.59799999999999998</c:v>
                      </c:pt>
                      <c:pt idx="599">
                        <c:v>0.59899999999999998</c:v>
                      </c:pt>
                      <c:pt idx="600">
                        <c:v>0.6</c:v>
                      </c:pt>
                      <c:pt idx="601">
                        <c:v>0.60099999999999998</c:v>
                      </c:pt>
                      <c:pt idx="602">
                        <c:v>0.60199999999999998</c:v>
                      </c:pt>
                      <c:pt idx="603">
                        <c:v>0.60299999999999998</c:v>
                      </c:pt>
                      <c:pt idx="604">
                        <c:v>0.60399999999999998</c:v>
                      </c:pt>
                      <c:pt idx="605">
                        <c:v>0.60499999999999998</c:v>
                      </c:pt>
                      <c:pt idx="606">
                        <c:v>0.60599999999999998</c:v>
                      </c:pt>
                      <c:pt idx="607">
                        <c:v>0.60699999999999998</c:v>
                      </c:pt>
                      <c:pt idx="608">
                        <c:v>0.60799999999999998</c:v>
                      </c:pt>
                      <c:pt idx="609">
                        <c:v>0.60899999999999999</c:v>
                      </c:pt>
                      <c:pt idx="610">
                        <c:v>0.61</c:v>
                      </c:pt>
                      <c:pt idx="611">
                        <c:v>0.61099999999999999</c:v>
                      </c:pt>
                      <c:pt idx="612">
                        <c:v>0.61199999999999999</c:v>
                      </c:pt>
                      <c:pt idx="613">
                        <c:v>0.61299999999999999</c:v>
                      </c:pt>
                      <c:pt idx="614">
                        <c:v>0.61399999999999999</c:v>
                      </c:pt>
                      <c:pt idx="615">
                        <c:v>0.61499999999999999</c:v>
                      </c:pt>
                      <c:pt idx="616">
                        <c:v>0.61599999999999999</c:v>
                      </c:pt>
                      <c:pt idx="617">
                        <c:v>0.61699999999999999</c:v>
                      </c:pt>
                      <c:pt idx="618">
                        <c:v>0.61799999999999999</c:v>
                      </c:pt>
                      <c:pt idx="619">
                        <c:v>0.61899999999999999</c:v>
                      </c:pt>
                      <c:pt idx="620">
                        <c:v>0.62</c:v>
                      </c:pt>
                      <c:pt idx="621">
                        <c:v>0.621</c:v>
                      </c:pt>
                      <c:pt idx="622">
                        <c:v>0.622</c:v>
                      </c:pt>
                      <c:pt idx="623">
                        <c:v>0.623</c:v>
                      </c:pt>
                      <c:pt idx="624">
                        <c:v>0.624</c:v>
                      </c:pt>
                      <c:pt idx="625">
                        <c:v>0.625</c:v>
                      </c:pt>
                      <c:pt idx="626">
                        <c:v>0.626</c:v>
                      </c:pt>
                      <c:pt idx="627">
                        <c:v>0.627</c:v>
                      </c:pt>
                      <c:pt idx="628">
                        <c:v>0.628</c:v>
                      </c:pt>
                      <c:pt idx="629">
                        <c:v>0.629</c:v>
                      </c:pt>
                      <c:pt idx="630">
                        <c:v>0.63</c:v>
                      </c:pt>
                      <c:pt idx="631">
                        <c:v>0.63100000000000001</c:v>
                      </c:pt>
                      <c:pt idx="632">
                        <c:v>0.63200000000000001</c:v>
                      </c:pt>
                      <c:pt idx="633">
                        <c:v>0.63300000000000001</c:v>
                      </c:pt>
                      <c:pt idx="634">
                        <c:v>0.63400000000000001</c:v>
                      </c:pt>
                      <c:pt idx="635">
                        <c:v>0.63500000000000001</c:v>
                      </c:pt>
                      <c:pt idx="636">
                        <c:v>0.63600000000000001</c:v>
                      </c:pt>
                      <c:pt idx="637">
                        <c:v>0.63700000000000001</c:v>
                      </c:pt>
                      <c:pt idx="638">
                        <c:v>0.63800000000000001</c:v>
                      </c:pt>
                      <c:pt idx="639">
                        <c:v>0.63900000000000001</c:v>
                      </c:pt>
                      <c:pt idx="640">
                        <c:v>0.64</c:v>
                      </c:pt>
                      <c:pt idx="641">
                        <c:v>0.64100000000000001</c:v>
                      </c:pt>
                      <c:pt idx="642">
                        <c:v>0.64200000000000002</c:v>
                      </c:pt>
                      <c:pt idx="643">
                        <c:v>0.64300000000000002</c:v>
                      </c:pt>
                      <c:pt idx="644">
                        <c:v>0.64400000000000002</c:v>
                      </c:pt>
                      <c:pt idx="645">
                        <c:v>0.64500000000000002</c:v>
                      </c:pt>
                      <c:pt idx="646">
                        <c:v>0.64600000000000002</c:v>
                      </c:pt>
                      <c:pt idx="647">
                        <c:v>0.64700000000000002</c:v>
                      </c:pt>
                      <c:pt idx="648">
                        <c:v>0.64800000000000002</c:v>
                      </c:pt>
                      <c:pt idx="649">
                        <c:v>0.64900000000000002</c:v>
                      </c:pt>
                      <c:pt idx="650">
                        <c:v>0.65</c:v>
                      </c:pt>
                      <c:pt idx="651">
                        <c:v>0.65100000000000002</c:v>
                      </c:pt>
                      <c:pt idx="652">
                        <c:v>0.65200000000000002</c:v>
                      </c:pt>
                      <c:pt idx="653">
                        <c:v>0.65300000000000002</c:v>
                      </c:pt>
                      <c:pt idx="654">
                        <c:v>0.65400000000000003</c:v>
                      </c:pt>
                      <c:pt idx="655">
                        <c:v>0.65500000000000003</c:v>
                      </c:pt>
                      <c:pt idx="656">
                        <c:v>0.65600000000000003</c:v>
                      </c:pt>
                      <c:pt idx="657">
                        <c:v>0.65700000000000003</c:v>
                      </c:pt>
                      <c:pt idx="658">
                        <c:v>0.65800000000000003</c:v>
                      </c:pt>
                      <c:pt idx="659">
                        <c:v>0.65900000000000003</c:v>
                      </c:pt>
                      <c:pt idx="660">
                        <c:v>0.66</c:v>
                      </c:pt>
                      <c:pt idx="661">
                        <c:v>0.66100000000000003</c:v>
                      </c:pt>
                      <c:pt idx="662">
                        <c:v>0.66200000000000003</c:v>
                      </c:pt>
                      <c:pt idx="663">
                        <c:v>0.66300000000000003</c:v>
                      </c:pt>
                      <c:pt idx="664">
                        <c:v>0.66400000000000003</c:v>
                      </c:pt>
                      <c:pt idx="665">
                        <c:v>0.66500000000000004</c:v>
                      </c:pt>
                      <c:pt idx="666">
                        <c:v>0.66600000000000004</c:v>
                      </c:pt>
                      <c:pt idx="667">
                        <c:v>0.66700000000000004</c:v>
                      </c:pt>
                      <c:pt idx="668">
                        <c:v>0.66800000000000004</c:v>
                      </c:pt>
                      <c:pt idx="669">
                        <c:v>0.66900000000000004</c:v>
                      </c:pt>
                      <c:pt idx="670">
                        <c:v>0.67</c:v>
                      </c:pt>
                      <c:pt idx="671">
                        <c:v>0.67100000000000004</c:v>
                      </c:pt>
                      <c:pt idx="672">
                        <c:v>0.67200000000000004</c:v>
                      </c:pt>
                      <c:pt idx="673">
                        <c:v>0.67300000000000004</c:v>
                      </c:pt>
                      <c:pt idx="674">
                        <c:v>0.67400000000000004</c:v>
                      </c:pt>
                      <c:pt idx="675">
                        <c:v>0.67500000000000004</c:v>
                      </c:pt>
                      <c:pt idx="676">
                        <c:v>0.67600000000000005</c:v>
                      </c:pt>
                      <c:pt idx="677">
                        <c:v>0.67700000000000005</c:v>
                      </c:pt>
                      <c:pt idx="678">
                        <c:v>0.67800000000000005</c:v>
                      </c:pt>
                      <c:pt idx="679">
                        <c:v>0.67900000000000005</c:v>
                      </c:pt>
                      <c:pt idx="680">
                        <c:v>0.68</c:v>
                      </c:pt>
                      <c:pt idx="681">
                        <c:v>0.68100000000000005</c:v>
                      </c:pt>
                      <c:pt idx="682">
                        <c:v>0.68200000000000005</c:v>
                      </c:pt>
                      <c:pt idx="683">
                        <c:v>0.68300000000000005</c:v>
                      </c:pt>
                      <c:pt idx="684">
                        <c:v>0.68400000000000005</c:v>
                      </c:pt>
                      <c:pt idx="685">
                        <c:v>0.68500000000000005</c:v>
                      </c:pt>
                      <c:pt idx="686">
                        <c:v>0.68600000000000005</c:v>
                      </c:pt>
                      <c:pt idx="687">
                        <c:v>0.68700000000000006</c:v>
                      </c:pt>
                      <c:pt idx="688">
                        <c:v>0.68799999999999994</c:v>
                      </c:pt>
                      <c:pt idx="689">
                        <c:v>0.68899999999999995</c:v>
                      </c:pt>
                      <c:pt idx="690">
                        <c:v>0.69</c:v>
                      </c:pt>
                      <c:pt idx="691">
                        <c:v>0.69099999999999995</c:v>
                      </c:pt>
                      <c:pt idx="692">
                        <c:v>0.69199999999999995</c:v>
                      </c:pt>
                      <c:pt idx="693">
                        <c:v>0.69299999999999995</c:v>
                      </c:pt>
                      <c:pt idx="694">
                        <c:v>0.69399999999999995</c:v>
                      </c:pt>
                      <c:pt idx="695">
                        <c:v>0.69499999999999995</c:v>
                      </c:pt>
                      <c:pt idx="696">
                        <c:v>0.69599999999999995</c:v>
                      </c:pt>
                      <c:pt idx="697">
                        <c:v>0.69699999999999995</c:v>
                      </c:pt>
                      <c:pt idx="698">
                        <c:v>0.69799999999999995</c:v>
                      </c:pt>
                      <c:pt idx="699">
                        <c:v>0.69899999999999995</c:v>
                      </c:pt>
                      <c:pt idx="700">
                        <c:v>0.7</c:v>
                      </c:pt>
                      <c:pt idx="701">
                        <c:v>0.70099999999999996</c:v>
                      </c:pt>
                      <c:pt idx="702">
                        <c:v>0.70199999999999996</c:v>
                      </c:pt>
                      <c:pt idx="703">
                        <c:v>0.70299999999999996</c:v>
                      </c:pt>
                      <c:pt idx="704">
                        <c:v>0.70399999999999996</c:v>
                      </c:pt>
                      <c:pt idx="705">
                        <c:v>0.70499999999999996</c:v>
                      </c:pt>
                      <c:pt idx="706">
                        <c:v>0.70599999999999996</c:v>
                      </c:pt>
                      <c:pt idx="707">
                        <c:v>0.70699999999999996</c:v>
                      </c:pt>
                      <c:pt idx="708">
                        <c:v>0.70799999999999996</c:v>
                      </c:pt>
                      <c:pt idx="709">
                        <c:v>0.70899999999999996</c:v>
                      </c:pt>
                      <c:pt idx="710">
                        <c:v>0.71</c:v>
                      </c:pt>
                      <c:pt idx="711">
                        <c:v>0.71099999999999997</c:v>
                      </c:pt>
                      <c:pt idx="712">
                        <c:v>0.71199999999999997</c:v>
                      </c:pt>
                      <c:pt idx="713">
                        <c:v>0.71299999999999997</c:v>
                      </c:pt>
                      <c:pt idx="714">
                        <c:v>0.71399999999999997</c:v>
                      </c:pt>
                      <c:pt idx="715">
                        <c:v>0.71499999999999997</c:v>
                      </c:pt>
                      <c:pt idx="716">
                        <c:v>0.71599999999999997</c:v>
                      </c:pt>
                      <c:pt idx="717">
                        <c:v>0.71699999999999997</c:v>
                      </c:pt>
                      <c:pt idx="718">
                        <c:v>0.71799999999999997</c:v>
                      </c:pt>
                      <c:pt idx="719">
                        <c:v>0.71899999999999997</c:v>
                      </c:pt>
                      <c:pt idx="720">
                        <c:v>0.72</c:v>
                      </c:pt>
                      <c:pt idx="721">
                        <c:v>0.72099999999999997</c:v>
                      </c:pt>
                      <c:pt idx="722">
                        <c:v>0.72199999999999998</c:v>
                      </c:pt>
                      <c:pt idx="723">
                        <c:v>0.72299999999999998</c:v>
                      </c:pt>
                      <c:pt idx="724">
                        <c:v>0.72399999999999998</c:v>
                      </c:pt>
                      <c:pt idx="725">
                        <c:v>0.72499999999999998</c:v>
                      </c:pt>
                      <c:pt idx="726">
                        <c:v>0.72599999999999998</c:v>
                      </c:pt>
                      <c:pt idx="727">
                        <c:v>0.72699999999999998</c:v>
                      </c:pt>
                      <c:pt idx="728">
                        <c:v>0.72799999999999998</c:v>
                      </c:pt>
                      <c:pt idx="729">
                        <c:v>0.72899999999999998</c:v>
                      </c:pt>
                      <c:pt idx="730">
                        <c:v>0.73</c:v>
                      </c:pt>
                      <c:pt idx="731">
                        <c:v>0.73099999999999998</c:v>
                      </c:pt>
                      <c:pt idx="732">
                        <c:v>0.73199999999999998</c:v>
                      </c:pt>
                      <c:pt idx="733">
                        <c:v>0.73299999999999998</c:v>
                      </c:pt>
                      <c:pt idx="734">
                        <c:v>0.73399999999999999</c:v>
                      </c:pt>
                      <c:pt idx="735">
                        <c:v>0.73499999999999999</c:v>
                      </c:pt>
                      <c:pt idx="736">
                        <c:v>0.73599999999999999</c:v>
                      </c:pt>
                      <c:pt idx="737">
                        <c:v>0.73699999999999999</c:v>
                      </c:pt>
                      <c:pt idx="738">
                        <c:v>0.73799999999999999</c:v>
                      </c:pt>
                      <c:pt idx="739">
                        <c:v>0.73899999999999999</c:v>
                      </c:pt>
                      <c:pt idx="740">
                        <c:v>0.74</c:v>
                      </c:pt>
                      <c:pt idx="741">
                        <c:v>0.74099999999999999</c:v>
                      </c:pt>
                      <c:pt idx="742">
                        <c:v>0.74199999999999999</c:v>
                      </c:pt>
                      <c:pt idx="743">
                        <c:v>0.74299999999999999</c:v>
                      </c:pt>
                      <c:pt idx="744">
                        <c:v>0.74399999999999999</c:v>
                      </c:pt>
                      <c:pt idx="745">
                        <c:v>0.745</c:v>
                      </c:pt>
                      <c:pt idx="746">
                        <c:v>0.746</c:v>
                      </c:pt>
                      <c:pt idx="747">
                        <c:v>0.747</c:v>
                      </c:pt>
                      <c:pt idx="748">
                        <c:v>0.748</c:v>
                      </c:pt>
                      <c:pt idx="749">
                        <c:v>0.749</c:v>
                      </c:pt>
                      <c:pt idx="750">
                        <c:v>0.75</c:v>
                      </c:pt>
                      <c:pt idx="751">
                        <c:v>0.751</c:v>
                      </c:pt>
                      <c:pt idx="752">
                        <c:v>0.752</c:v>
                      </c:pt>
                      <c:pt idx="753">
                        <c:v>0.753</c:v>
                      </c:pt>
                      <c:pt idx="754">
                        <c:v>0.754</c:v>
                      </c:pt>
                      <c:pt idx="755">
                        <c:v>0.755</c:v>
                      </c:pt>
                      <c:pt idx="756">
                        <c:v>0.75600000000000001</c:v>
                      </c:pt>
                      <c:pt idx="757">
                        <c:v>0.75700000000000001</c:v>
                      </c:pt>
                      <c:pt idx="758">
                        <c:v>0.75800000000000001</c:v>
                      </c:pt>
                      <c:pt idx="759">
                        <c:v>0.75900000000000001</c:v>
                      </c:pt>
                      <c:pt idx="760">
                        <c:v>0.76</c:v>
                      </c:pt>
                      <c:pt idx="761">
                        <c:v>0.76100000000000001</c:v>
                      </c:pt>
                      <c:pt idx="762">
                        <c:v>0.76200000000000001</c:v>
                      </c:pt>
                      <c:pt idx="763">
                        <c:v>0.76300000000000001</c:v>
                      </c:pt>
                      <c:pt idx="764">
                        <c:v>0.76400000000000001</c:v>
                      </c:pt>
                      <c:pt idx="765">
                        <c:v>0.76500000000000001</c:v>
                      </c:pt>
                      <c:pt idx="766">
                        <c:v>0.76600000000000001</c:v>
                      </c:pt>
                      <c:pt idx="767">
                        <c:v>0.76700000000000002</c:v>
                      </c:pt>
                      <c:pt idx="768">
                        <c:v>0.76800000000000002</c:v>
                      </c:pt>
                      <c:pt idx="769">
                        <c:v>0.76900000000000002</c:v>
                      </c:pt>
                      <c:pt idx="770">
                        <c:v>0.77</c:v>
                      </c:pt>
                      <c:pt idx="771">
                        <c:v>0.77100000000000002</c:v>
                      </c:pt>
                      <c:pt idx="772">
                        <c:v>0.77200000000000002</c:v>
                      </c:pt>
                      <c:pt idx="773">
                        <c:v>0.77300000000000002</c:v>
                      </c:pt>
                      <c:pt idx="774">
                        <c:v>0.77400000000000002</c:v>
                      </c:pt>
                      <c:pt idx="775">
                        <c:v>0.77500000000000002</c:v>
                      </c:pt>
                      <c:pt idx="776">
                        <c:v>0.77600000000000002</c:v>
                      </c:pt>
                      <c:pt idx="777">
                        <c:v>0.77700000000000002</c:v>
                      </c:pt>
                      <c:pt idx="778">
                        <c:v>0.77800000000000002</c:v>
                      </c:pt>
                      <c:pt idx="779">
                        <c:v>0.77900000000000003</c:v>
                      </c:pt>
                      <c:pt idx="780">
                        <c:v>0.78</c:v>
                      </c:pt>
                      <c:pt idx="781">
                        <c:v>0.78100000000000003</c:v>
                      </c:pt>
                      <c:pt idx="782">
                        <c:v>0.78200000000000003</c:v>
                      </c:pt>
                      <c:pt idx="783">
                        <c:v>0.78300000000000003</c:v>
                      </c:pt>
                      <c:pt idx="784">
                        <c:v>0.78400000000000003</c:v>
                      </c:pt>
                      <c:pt idx="785">
                        <c:v>0.78500000000000003</c:v>
                      </c:pt>
                      <c:pt idx="786">
                        <c:v>0.78600000000000003</c:v>
                      </c:pt>
                      <c:pt idx="787">
                        <c:v>0.78700000000000003</c:v>
                      </c:pt>
                      <c:pt idx="788">
                        <c:v>0.78800000000000003</c:v>
                      </c:pt>
                      <c:pt idx="789">
                        <c:v>0.78900000000000003</c:v>
                      </c:pt>
                      <c:pt idx="790">
                        <c:v>0.79</c:v>
                      </c:pt>
                      <c:pt idx="791">
                        <c:v>0.79100000000000004</c:v>
                      </c:pt>
                      <c:pt idx="792">
                        <c:v>0.79200000000000004</c:v>
                      </c:pt>
                      <c:pt idx="793">
                        <c:v>0.79300000000000004</c:v>
                      </c:pt>
                      <c:pt idx="794">
                        <c:v>0.79400000000000004</c:v>
                      </c:pt>
                      <c:pt idx="795">
                        <c:v>0.79500000000000004</c:v>
                      </c:pt>
                      <c:pt idx="796">
                        <c:v>0.79600000000000004</c:v>
                      </c:pt>
                      <c:pt idx="797">
                        <c:v>0.79700000000000004</c:v>
                      </c:pt>
                      <c:pt idx="798">
                        <c:v>0.79800000000000004</c:v>
                      </c:pt>
                      <c:pt idx="799">
                        <c:v>0.79900000000000004</c:v>
                      </c:pt>
                      <c:pt idx="800">
                        <c:v>0.8</c:v>
                      </c:pt>
                      <c:pt idx="801">
                        <c:v>0.80100000000000005</c:v>
                      </c:pt>
                      <c:pt idx="802">
                        <c:v>0.80200000000000005</c:v>
                      </c:pt>
                      <c:pt idx="803">
                        <c:v>0.80300000000000005</c:v>
                      </c:pt>
                      <c:pt idx="804">
                        <c:v>0.80400000000000005</c:v>
                      </c:pt>
                      <c:pt idx="805">
                        <c:v>0.80500000000000005</c:v>
                      </c:pt>
                      <c:pt idx="806">
                        <c:v>0.80600000000000005</c:v>
                      </c:pt>
                      <c:pt idx="807">
                        <c:v>0.80700000000000005</c:v>
                      </c:pt>
                      <c:pt idx="808">
                        <c:v>0.80800000000000005</c:v>
                      </c:pt>
                      <c:pt idx="809">
                        <c:v>0.80900000000000005</c:v>
                      </c:pt>
                      <c:pt idx="810">
                        <c:v>0.81</c:v>
                      </c:pt>
                      <c:pt idx="811">
                        <c:v>0.81100000000000005</c:v>
                      </c:pt>
                      <c:pt idx="812">
                        <c:v>0.81200000000000006</c:v>
                      </c:pt>
                      <c:pt idx="813">
                        <c:v>0.81299999999999994</c:v>
                      </c:pt>
                      <c:pt idx="814">
                        <c:v>0.81399999999999995</c:v>
                      </c:pt>
                      <c:pt idx="815">
                        <c:v>0.81499999999999995</c:v>
                      </c:pt>
                      <c:pt idx="816">
                        <c:v>0.81599999999999995</c:v>
                      </c:pt>
                      <c:pt idx="817">
                        <c:v>0.81699999999999995</c:v>
                      </c:pt>
                      <c:pt idx="818">
                        <c:v>0.81799999999999995</c:v>
                      </c:pt>
                      <c:pt idx="819">
                        <c:v>0.81899999999999995</c:v>
                      </c:pt>
                      <c:pt idx="820">
                        <c:v>0.82</c:v>
                      </c:pt>
                      <c:pt idx="821">
                        <c:v>0.82099999999999995</c:v>
                      </c:pt>
                      <c:pt idx="822">
                        <c:v>0.82199999999999995</c:v>
                      </c:pt>
                      <c:pt idx="823">
                        <c:v>0.82299999999999995</c:v>
                      </c:pt>
                      <c:pt idx="824">
                        <c:v>0.82399999999999995</c:v>
                      </c:pt>
                      <c:pt idx="825">
                        <c:v>0.82499999999999996</c:v>
                      </c:pt>
                      <c:pt idx="826">
                        <c:v>0.82599999999999996</c:v>
                      </c:pt>
                      <c:pt idx="827">
                        <c:v>0.82699999999999996</c:v>
                      </c:pt>
                      <c:pt idx="828">
                        <c:v>0.82799999999999996</c:v>
                      </c:pt>
                      <c:pt idx="829">
                        <c:v>0.82899999999999996</c:v>
                      </c:pt>
                      <c:pt idx="830">
                        <c:v>0.83</c:v>
                      </c:pt>
                      <c:pt idx="831">
                        <c:v>0.83099999999999996</c:v>
                      </c:pt>
                      <c:pt idx="832">
                        <c:v>0.83199999999999996</c:v>
                      </c:pt>
                      <c:pt idx="833">
                        <c:v>0.83299999999999996</c:v>
                      </c:pt>
                      <c:pt idx="834">
                        <c:v>0.83399999999999996</c:v>
                      </c:pt>
                      <c:pt idx="835">
                        <c:v>0.83499999999999996</c:v>
                      </c:pt>
                      <c:pt idx="836">
                        <c:v>0.83599999999999997</c:v>
                      </c:pt>
                      <c:pt idx="837">
                        <c:v>0.83699999999999997</c:v>
                      </c:pt>
                      <c:pt idx="838">
                        <c:v>0.83799999999999997</c:v>
                      </c:pt>
                      <c:pt idx="839">
                        <c:v>0.83899999999999997</c:v>
                      </c:pt>
                      <c:pt idx="840">
                        <c:v>0.84</c:v>
                      </c:pt>
                      <c:pt idx="841">
                        <c:v>0.84099999999999997</c:v>
                      </c:pt>
                      <c:pt idx="842">
                        <c:v>0.84199999999999997</c:v>
                      </c:pt>
                      <c:pt idx="843">
                        <c:v>0.84299999999999997</c:v>
                      </c:pt>
                      <c:pt idx="844">
                        <c:v>0.84399999999999997</c:v>
                      </c:pt>
                      <c:pt idx="845">
                        <c:v>0.84499999999999997</c:v>
                      </c:pt>
                      <c:pt idx="846">
                        <c:v>0.84599999999999997</c:v>
                      </c:pt>
                      <c:pt idx="847">
                        <c:v>0.84699999999999998</c:v>
                      </c:pt>
                      <c:pt idx="848">
                        <c:v>0.84799999999999998</c:v>
                      </c:pt>
                      <c:pt idx="849">
                        <c:v>0.84899999999999998</c:v>
                      </c:pt>
                      <c:pt idx="850">
                        <c:v>0.85</c:v>
                      </c:pt>
                      <c:pt idx="851">
                        <c:v>0.85099999999999998</c:v>
                      </c:pt>
                      <c:pt idx="852">
                        <c:v>0.85199999999999998</c:v>
                      </c:pt>
                      <c:pt idx="853">
                        <c:v>0.85299999999999998</c:v>
                      </c:pt>
                      <c:pt idx="854">
                        <c:v>0.85399999999999998</c:v>
                      </c:pt>
                      <c:pt idx="855">
                        <c:v>0.85499999999999998</c:v>
                      </c:pt>
                      <c:pt idx="856">
                        <c:v>0.85599999999999998</c:v>
                      </c:pt>
                      <c:pt idx="857">
                        <c:v>0.85699999999999998</c:v>
                      </c:pt>
                      <c:pt idx="858">
                        <c:v>0.85799999999999998</c:v>
                      </c:pt>
                      <c:pt idx="859">
                        <c:v>0.85899999999999999</c:v>
                      </c:pt>
                      <c:pt idx="860">
                        <c:v>0.86</c:v>
                      </c:pt>
                      <c:pt idx="861">
                        <c:v>0.86099999999999999</c:v>
                      </c:pt>
                      <c:pt idx="862">
                        <c:v>0.86199999999999999</c:v>
                      </c:pt>
                      <c:pt idx="863">
                        <c:v>0.86299999999999999</c:v>
                      </c:pt>
                      <c:pt idx="864">
                        <c:v>0.86399999999999999</c:v>
                      </c:pt>
                      <c:pt idx="865">
                        <c:v>0.86499999999999999</c:v>
                      </c:pt>
                      <c:pt idx="866">
                        <c:v>0.86599999999999999</c:v>
                      </c:pt>
                      <c:pt idx="867">
                        <c:v>0.86699999999999999</c:v>
                      </c:pt>
                      <c:pt idx="868">
                        <c:v>0.86799999999999999</c:v>
                      </c:pt>
                      <c:pt idx="869">
                        <c:v>0.86899999999999999</c:v>
                      </c:pt>
                      <c:pt idx="870">
                        <c:v>0.87</c:v>
                      </c:pt>
                      <c:pt idx="871">
                        <c:v>0.871</c:v>
                      </c:pt>
                      <c:pt idx="872">
                        <c:v>0.872</c:v>
                      </c:pt>
                      <c:pt idx="873">
                        <c:v>0.873</c:v>
                      </c:pt>
                      <c:pt idx="874">
                        <c:v>0.874</c:v>
                      </c:pt>
                      <c:pt idx="875">
                        <c:v>0.875</c:v>
                      </c:pt>
                      <c:pt idx="876">
                        <c:v>0.876</c:v>
                      </c:pt>
                      <c:pt idx="877">
                        <c:v>0.877</c:v>
                      </c:pt>
                      <c:pt idx="878">
                        <c:v>0.878</c:v>
                      </c:pt>
                      <c:pt idx="879">
                        <c:v>0.879</c:v>
                      </c:pt>
                      <c:pt idx="880">
                        <c:v>0.88</c:v>
                      </c:pt>
                      <c:pt idx="881">
                        <c:v>0.88100000000000001</c:v>
                      </c:pt>
                      <c:pt idx="882">
                        <c:v>0.88200000000000001</c:v>
                      </c:pt>
                      <c:pt idx="883">
                        <c:v>0.88300000000000001</c:v>
                      </c:pt>
                      <c:pt idx="884">
                        <c:v>0.88400000000000001</c:v>
                      </c:pt>
                      <c:pt idx="885">
                        <c:v>0.88500000000000001</c:v>
                      </c:pt>
                      <c:pt idx="886">
                        <c:v>0.88600000000000001</c:v>
                      </c:pt>
                      <c:pt idx="887">
                        <c:v>0.88700000000000001</c:v>
                      </c:pt>
                      <c:pt idx="888">
                        <c:v>0.88800000000000001</c:v>
                      </c:pt>
                      <c:pt idx="889">
                        <c:v>0.88900000000000001</c:v>
                      </c:pt>
                      <c:pt idx="890">
                        <c:v>0.89</c:v>
                      </c:pt>
                      <c:pt idx="891">
                        <c:v>0.89100000000000001</c:v>
                      </c:pt>
                      <c:pt idx="892">
                        <c:v>0.89200000000000002</c:v>
                      </c:pt>
                      <c:pt idx="893">
                        <c:v>0.89300000000000002</c:v>
                      </c:pt>
                      <c:pt idx="894">
                        <c:v>0.89400000000000002</c:v>
                      </c:pt>
                      <c:pt idx="895">
                        <c:v>0.89500000000000002</c:v>
                      </c:pt>
                      <c:pt idx="896">
                        <c:v>0.89600000000000002</c:v>
                      </c:pt>
                      <c:pt idx="897">
                        <c:v>0.89700000000000002</c:v>
                      </c:pt>
                      <c:pt idx="898">
                        <c:v>0.89800000000000002</c:v>
                      </c:pt>
                      <c:pt idx="899">
                        <c:v>0.89900000000000002</c:v>
                      </c:pt>
                      <c:pt idx="900">
                        <c:v>0.9</c:v>
                      </c:pt>
                      <c:pt idx="901">
                        <c:v>0.90100000000000002</c:v>
                      </c:pt>
                      <c:pt idx="902">
                        <c:v>0.90200000000000002</c:v>
                      </c:pt>
                      <c:pt idx="903">
                        <c:v>0.90300000000000002</c:v>
                      </c:pt>
                      <c:pt idx="904">
                        <c:v>0.90400000000000003</c:v>
                      </c:pt>
                      <c:pt idx="905">
                        <c:v>0.90500000000000003</c:v>
                      </c:pt>
                      <c:pt idx="906">
                        <c:v>0.90600000000000003</c:v>
                      </c:pt>
                      <c:pt idx="907">
                        <c:v>0.90700000000000003</c:v>
                      </c:pt>
                      <c:pt idx="908">
                        <c:v>0.90800000000000003</c:v>
                      </c:pt>
                      <c:pt idx="909">
                        <c:v>0.90900000000000003</c:v>
                      </c:pt>
                      <c:pt idx="910">
                        <c:v>0.91</c:v>
                      </c:pt>
                      <c:pt idx="911">
                        <c:v>0.91100000000000003</c:v>
                      </c:pt>
                      <c:pt idx="912">
                        <c:v>0.91200000000000003</c:v>
                      </c:pt>
                      <c:pt idx="913">
                        <c:v>0.91300000000000003</c:v>
                      </c:pt>
                      <c:pt idx="914">
                        <c:v>0.91400000000000003</c:v>
                      </c:pt>
                      <c:pt idx="915">
                        <c:v>0.91500000000000004</c:v>
                      </c:pt>
                      <c:pt idx="916">
                        <c:v>0.91600000000000004</c:v>
                      </c:pt>
                      <c:pt idx="917">
                        <c:v>0.91700000000000004</c:v>
                      </c:pt>
                      <c:pt idx="918">
                        <c:v>0.91800000000000004</c:v>
                      </c:pt>
                      <c:pt idx="919">
                        <c:v>0.91900000000000004</c:v>
                      </c:pt>
                      <c:pt idx="920">
                        <c:v>0.92</c:v>
                      </c:pt>
                      <c:pt idx="921">
                        <c:v>0.92100000000000004</c:v>
                      </c:pt>
                      <c:pt idx="922">
                        <c:v>0.92200000000000004</c:v>
                      </c:pt>
                      <c:pt idx="923">
                        <c:v>0.92300000000000004</c:v>
                      </c:pt>
                      <c:pt idx="924">
                        <c:v>0.92400000000000004</c:v>
                      </c:pt>
                      <c:pt idx="925">
                        <c:v>0.92500000000000004</c:v>
                      </c:pt>
                      <c:pt idx="926">
                        <c:v>0.92600000000000005</c:v>
                      </c:pt>
                      <c:pt idx="927">
                        <c:v>0.92700000000000005</c:v>
                      </c:pt>
                      <c:pt idx="928">
                        <c:v>0.92800000000000005</c:v>
                      </c:pt>
                      <c:pt idx="929">
                        <c:v>0.92900000000000005</c:v>
                      </c:pt>
                      <c:pt idx="930">
                        <c:v>0.93</c:v>
                      </c:pt>
                      <c:pt idx="931">
                        <c:v>0.93100000000000005</c:v>
                      </c:pt>
                      <c:pt idx="932">
                        <c:v>0.93200000000000005</c:v>
                      </c:pt>
                      <c:pt idx="933">
                        <c:v>0.93300000000000005</c:v>
                      </c:pt>
                      <c:pt idx="934">
                        <c:v>0.93400000000000005</c:v>
                      </c:pt>
                      <c:pt idx="935">
                        <c:v>0.93500000000000005</c:v>
                      </c:pt>
                      <c:pt idx="936">
                        <c:v>0.93600000000000005</c:v>
                      </c:pt>
                      <c:pt idx="937">
                        <c:v>0.93700000000000006</c:v>
                      </c:pt>
                      <c:pt idx="938">
                        <c:v>0.93799999999999994</c:v>
                      </c:pt>
                      <c:pt idx="939">
                        <c:v>0.93899999999999995</c:v>
                      </c:pt>
                      <c:pt idx="940">
                        <c:v>0.94</c:v>
                      </c:pt>
                      <c:pt idx="941">
                        <c:v>0.94099999999999995</c:v>
                      </c:pt>
                      <c:pt idx="942">
                        <c:v>0.94199999999999995</c:v>
                      </c:pt>
                      <c:pt idx="943">
                        <c:v>0.94299999999999995</c:v>
                      </c:pt>
                      <c:pt idx="944">
                        <c:v>0.94399999999999995</c:v>
                      </c:pt>
                      <c:pt idx="945">
                        <c:v>0.94499999999999995</c:v>
                      </c:pt>
                      <c:pt idx="946">
                        <c:v>0.94599999999999995</c:v>
                      </c:pt>
                      <c:pt idx="947">
                        <c:v>0.94699999999999995</c:v>
                      </c:pt>
                      <c:pt idx="948">
                        <c:v>0.94799999999999995</c:v>
                      </c:pt>
                      <c:pt idx="949">
                        <c:v>0.94899999999999995</c:v>
                      </c:pt>
                      <c:pt idx="950">
                        <c:v>0.95</c:v>
                      </c:pt>
                      <c:pt idx="951">
                        <c:v>0.95099999999999996</c:v>
                      </c:pt>
                      <c:pt idx="952">
                        <c:v>0.95199999999999996</c:v>
                      </c:pt>
                      <c:pt idx="953">
                        <c:v>0.95299999999999996</c:v>
                      </c:pt>
                      <c:pt idx="954">
                        <c:v>0.95399999999999996</c:v>
                      </c:pt>
                      <c:pt idx="955">
                        <c:v>0.95499999999999996</c:v>
                      </c:pt>
                      <c:pt idx="956">
                        <c:v>0.95599999999999996</c:v>
                      </c:pt>
                      <c:pt idx="957">
                        <c:v>0.95699999999999996</c:v>
                      </c:pt>
                      <c:pt idx="958">
                        <c:v>0.95799999999999996</c:v>
                      </c:pt>
                      <c:pt idx="959">
                        <c:v>0.95899999999999996</c:v>
                      </c:pt>
                      <c:pt idx="960">
                        <c:v>0.96</c:v>
                      </c:pt>
                      <c:pt idx="961">
                        <c:v>0.96099999999999997</c:v>
                      </c:pt>
                      <c:pt idx="962">
                        <c:v>0.96199999999999997</c:v>
                      </c:pt>
                      <c:pt idx="963">
                        <c:v>0.96299999999999997</c:v>
                      </c:pt>
                      <c:pt idx="964">
                        <c:v>0.96399999999999997</c:v>
                      </c:pt>
                      <c:pt idx="965">
                        <c:v>0.96499999999999997</c:v>
                      </c:pt>
                      <c:pt idx="966">
                        <c:v>0.96599999999999997</c:v>
                      </c:pt>
                      <c:pt idx="967">
                        <c:v>0.96699999999999997</c:v>
                      </c:pt>
                      <c:pt idx="968">
                        <c:v>0.96799999999999997</c:v>
                      </c:pt>
                      <c:pt idx="969">
                        <c:v>0.96899999999999997</c:v>
                      </c:pt>
                      <c:pt idx="970">
                        <c:v>0.97</c:v>
                      </c:pt>
                      <c:pt idx="971">
                        <c:v>0.97099999999999997</c:v>
                      </c:pt>
                      <c:pt idx="972">
                        <c:v>0.97199999999999998</c:v>
                      </c:pt>
                      <c:pt idx="973">
                        <c:v>0.97299999999999998</c:v>
                      </c:pt>
                      <c:pt idx="974">
                        <c:v>0.97399999999999998</c:v>
                      </c:pt>
                      <c:pt idx="975">
                        <c:v>0.97499999999999998</c:v>
                      </c:pt>
                      <c:pt idx="976">
                        <c:v>0.97599999999999998</c:v>
                      </c:pt>
                      <c:pt idx="977">
                        <c:v>0.97699999999999998</c:v>
                      </c:pt>
                      <c:pt idx="978">
                        <c:v>0.97799999999999998</c:v>
                      </c:pt>
                      <c:pt idx="979">
                        <c:v>0.97899999999999998</c:v>
                      </c:pt>
                      <c:pt idx="980">
                        <c:v>0.98</c:v>
                      </c:pt>
                      <c:pt idx="981">
                        <c:v>0.98099999999999998</c:v>
                      </c:pt>
                      <c:pt idx="982">
                        <c:v>0.98199999999999998</c:v>
                      </c:pt>
                      <c:pt idx="983">
                        <c:v>0.98299999999999998</c:v>
                      </c:pt>
                      <c:pt idx="984">
                        <c:v>0.98399999999999999</c:v>
                      </c:pt>
                      <c:pt idx="985">
                        <c:v>0.98499999999999999</c:v>
                      </c:pt>
                      <c:pt idx="986">
                        <c:v>0.98599999999999999</c:v>
                      </c:pt>
                      <c:pt idx="987">
                        <c:v>0.98699999999999999</c:v>
                      </c:pt>
                      <c:pt idx="988">
                        <c:v>0.98799999999999999</c:v>
                      </c:pt>
                      <c:pt idx="989">
                        <c:v>0.98899999999999999</c:v>
                      </c:pt>
                      <c:pt idx="990">
                        <c:v>0.99</c:v>
                      </c:pt>
                      <c:pt idx="991">
                        <c:v>0.99099999999999999</c:v>
                      </c:pt>
                      <c:pt idx="992">
                        <c:v>0.99199999999999999</c:v>
                      </c:pt>
                      <c:pt idx="993">
                        <c:v>0.99299999999999999</c:v>
                      </c:pt>
                      <c:pt idx="994">
                        <c:v>0.99399999999999999</c:v>
                      </c:pt>
                      <c:pt idx="995">
                        <c:v>0.995</c:v>
                      </c:pt>
                      <c:pt idx="996">
                        <c:v>0.996</c:v>
                      </c:pt>
                      <c:pt idx="997">
                        <c:v>0.997</c:v>
                      </c:pt>
                      <c:pt idx="998">
                        <c:v>0.998</c:v>
                      </c:pt>
                      <c:pt idx="999">
                        <c:v>0.999</c:v>
                      </c:pt>
                      <c:pt idx="1000">
                        <c:v>1</c:v>
                      </c:pt>
                      <c:pt idx="1001">
                        <c:v>1.0009999999999999</c:v>
                      </c:pt>
                      <c:pt idx="1002">
                        <c:v>1.002</c:v>
                      </c:pt>
                      <c:pt idx="1003">
                        <c:v>1.0029999999999999</c:v>
                      </c:pt>
                      <c:pt idx="1004">
                        <c:v>1.004</c:v>
                      </c:pt>
                      <c:pt idx="1005">
                        <c:v>1.0049999999999999</c:v>
                      </c:pt>
                      <c:pt idx="1006">
                        <c:v>1.006</c:v>
                      </c:pt>
                      <c:pt idx="1007">
                        <c:v>1.0069999999999999</c:v>
                      </c:pt>
                      <c:pt idx="1008">
                        <c:v>1.008</c:v>
                      </c:pt>
                      <c:pt idx="1009">
                        <c:v>1.0089999999999999</c:v>
                      </c:pt>
                      <c:pt idx="1010">
                        <c:v>1.01</c:v>
                      </c:pt>
                      <c:pt idx="1011">
                        <c:v>1.0109999999999999</c:v>
                      </c:pt>
                      <c:pt idx="1012">
                        <c:v>1.012</c:v>
                      </c:pt>
                      <c:pt idx="1013">
                        <c:v>1.0129999999999999</c:v>
                      </c:pt>
                      <c:pt idx="1014">
                        <c:v>1.014</c:v>
                      </c:pt>
                      <c:pt idx="1015">
                        <c:v>1.0149999999999999</c:v>
                      </c:pt>
                      <c:pt idx="1016">
                        <c:v>1.016</c:v>
                      </c:pt>
                      <c:pt idx="1017">
                        <c:v>1.0169999999999999</c:v>
                      </c:pt>
                      <c:pt idx="1018">
                        <c:v>1.018</c:v>
                      </c:pt>
                      <c:pt idx="1019">
                        <c:v>1.0189999999999999</c:v>
                      </c:pt>
                      <c:pt idx="1020">
                        <c:v>1.02</c:v>
                      </c:pt>
                      <c:pt idx="1021">
                        <c:v>1.0209999999999999</c:v>
                      </c:pt>
                      <c:pt idx="1022">
                        <c:v>1.022</c:v>
                      </c:pt>
                      <c:pt idx="1023">
                        <c:v>1.0229999999999999</c:v>
                      </c:pt>
                      <c:pt idx="1024">
                        <c:v>1.024</c:v>
                      </c:pt>
                      <c:pt idx="1025">
                        <c:v>1.0249999999999999</c:v>
                      </c:pt>
                      <c:pt idx="1026">
                        <c:v>1.026</c:v>
                      </c:pt>
                      <c:pt idx="1027">
                        <c:v>1.0269999999999999</c:v>
                      </c:pt>
                      <c:pt idx="1028">
                        <c:v>1.028</c:v>
                      </c:pt>
                      <c:pt idx="1029">
                        <c:v>1.0289999999999999</c:v>
                      </c:pt>
                      <c:pt idx="1030">
                        <c:v>1.03</c:v>
                      </c:pt>
                      <c:pt idx="1031">
                        <c:v>1.0309999999999999</c:v>
                      </c:pt>
                      <c:pt idx="1032">
                        <c:v>1.032</c:v>
                      </c:pt>
                      <c:pt idx="1033">
                        <c:v>1.0329999999999999</c:v>
                      </c:pt>
                      <c:pt idx="1034">
                        <c:v>1.034</c:v>
                      </c:pt>
                      <c:pt idx="1035">
                        <c:v>1.0349999999999999</c:v>
                      </c:pt>
                      <c:pt idx="1036">
                        <c:v>1.036</c:v>
                      </c:pt>
                      <c:pt idx="1037">
                        <c:v>1.0369999999999999</c:v>
                      </c:pt>
                      <c:pt idx="1038">
                        <c:v>1.038</c:v>
                      </c:pt>
                      <c:pt idx="1039">
                        <c:v>1.0389999999999999</c:v>
                      </c:pt>
                      <c:pt idx="1040">
                        <c:v>1.04</c:v>
                      </c:pt>
                      <c:pt idx="1041">
                        <c:v>1.0409999999999999</c:v>
                      </c:pt>
                      <c:pt idx="1042">
                        <c:v>1.042</c:v>
                      </c:pt>
                      <c:pt idx="1043">
                        <c:v>1.0429999999999999</c:v>
                      </c:pt>
                      <c:pt idx="1044">
                        <c:v>1.044</c:v>
                      </c:pt>
                      <c:pt idx="1045">
                        <c:v>1.0449999999999999</c:v>
                      </c:pt>
                      <c:pt idx="1046">
                        <c:v>1.046</c:v>
                      </c:pt>
                      <c:pt idx="1047">
                        <c:v>1.0469999999999999</c:v>
                      </c:pt>
                      <c:pt idx="1048">
                        <c:v>1.048</c:v>
                      </c:pt>
                      <c:pt idx="1049">
                        <c:v>1.0489999999999999</c:v>
                      </c:pt>
                      <c:pt idx="1050">
                        <c:v>1.05</c:v>
                      </c:pt>
                      <c:pt idx="1051">
                        <c:v>1.0509999999999999</c:v>
                      </c:pt>
                      <c:pt idx="1052">
                        <c:v>1.052</c:v>
                      </c:pt>
                      <c:pt idx="1053">
                        <c:v>1.0529999999999999</c:v>
                      </c:pt>
                      <c:pt idx="1054">
                        <c:v>1.054</c:v>
                      </c:pt>
                      <c:pt idx="1055">
                        <c:v>1.0549999999999999</c:v>
                      </c:pt>
                      <c:pt idx="1056">
                        <c:v>1.056</c:v>
                      </c:pt>
                      <c:pt idx="1057">
                        <c:v>1.0569999999999999</c:v>
                      </c:pt>
                      <c:pt idx="1058">
                        <c:v>1.0580000000000001</c:v>
                      </c:pt>
                      <c:pt idx="1059">
                        <c:v>1.0589999999999999</c:v>
                      </c:pt>
                      <c:pt idx="1060">
                        <c:v>1.06</c:v>
                      </c:pt>
                      <c:pt idx="1061">
                        <c:v>1.0609999999999999</c:v>
                      </c:pt>
                      <c:pt idx="1062">
                        <c:v>1.0620000000000001</c:v>
                      </c:pt>
                      <c:pt idx="1063">
                        <c:v>1.0629999999999999</c:v>
                      </c:pt>
                      <c:pt idx="1064">
                        <c:v>1.0640000000000001</c:v>
                      </c:pt>
                      <c:pt idx="1065">
                        <c:v>1.0649999999999999</c:v>
                      </c:pt>
                      <c:pt idx="1066">
                        <c:v>1.0660000000000001</c:v>
                      </c:pt>
                      <c:pt idx="1067">
                        <c:v>1.0669999999999999</c:v>
                      </c:pt>
                      <c:pt idx="1068">
                        <c:v>1.0680000000000001</c:v>
                      </c:pt>
                      <c:pt idx="1069">
                        <c:v>1.069</c:v>
                      </c:pt>
                      <c:pt idx="1070">
                        <c:v>1.07</c:v>
                      </c:pt>
                      <c:pt idx="1071">
                        <c:v>1.071</c:v>
                      </c:pt>
                      <c:pt idx="1072">
                        <c:v>1.0720000000000001</c:v>
                      </c:pt>
                      <c:pt idx="1073">
                        <c:v>1.073</c:v>
                      </c:pt>
                      <c:pt idx="1074">
                        <c:v>1.0740000000000001</c:v>
                      </c:pt>
                      <c:pt idx="1075">
                        <c:v>1.075</c:v>
                      </c:pt>
                      <c:pt idx="1076">
                        <c:v>1.0760000000000001</c:v>
                      </c:pt>
                      <c:pt idx="1077">
                        <c:v>1.077</c:v>
                      </c:pt>
                      <c:pt idx="1078">
                        <c:v>1.0780000000000001</c:v>
                      </c:pt>
                      <c:pt idx="1079">
                        <c:v>1.079</c:v>
                      </c:pt>
                      <c:pt idx="1080">
                        <c:v>1.08</c:v>
                      </c:pt>
                      <c:pt idx="1081">
                        <c:v>1.081</c:v>
                      </c:pt>
                      <c:pt idx="1082">
                        <c:v>1.0820000000000001</c:v>
                      </c:pt>
                      <c:pt idx="1083">
                        <c:v>1.083</c:v>
                      </c:pt>
                      <c:pt idx="1084">
                        <c:v>1.0840000000000001</c:v>
                      </c:pt>
                      <c:pt idx="1085">
                        <c:v>1.085</c:v>
                      </c:pt>
                      <c:pt idx="1086">
                        <c:v>1.0860000000000001</c:v>
                      </c:pt>
                      <c:pt idx="1087">
                        <c:v>1.087</c:v>
                      </c:pt>
                      <c:pt idx="1088">
                        <c:v>1.0880000000000001</c:v>
                      </c:pt>
                      <c:pt idx="1089">
                        <c:v>1.089</c:v>
                      </c:pt>
                      <c:pt idx="1090">
                        <c:v>1.0900000000000001</c:v>
                      </c:pt>
                      <c:pt idx="1091">
                        <c:v>1.091</c:v>
                      </c:pt>
                      <c:pt idx="1092">
                        <c:v>1.0920000000000001</c:v>
                      </c:pt>
                      <c:pt idx="1093">
                        <c:v>1.093</c:v>
                      </c:pt>
                      <c:pt idx="1094">
                        <c:v>1.0940000000000001</c:v>
                      </c:pt>
                      <c:pt idx="1095">
                        <c:v>1.095</c:v>
                      </c:pt>
                      <c:pt idx="1096">
                        <c:v>1.0960000000000001</c:v>
                      </c:pt>
                      <c:pt idx="1097">
                        <c:v>1.097</c:v>
                      </c:pt>
                      <c:pt idx="1098">
                        <c:v>1.0980000000000001</c:v>
                      </c:pt>
                      <c:pt idx="1099">
                        <c:v>1.099</c:v>
                      </c:pt>
                      <c:pt idx="1100">
                        <c:v>1.1000000000000001</c:v>
                      </c:pt>
                      <c:pt idx="1101">
                        <c:v>1.101</c:v>
                      </c:pt>
                      <c:pt idx="1102">
                        <c:v>1.1020000000000001</c:v>
                      </c:pt>
                      <c:pt idx="1103">
                        <c:v>1.103</c:v>
                      </c:pt>
                      <c:pt idx="1104">
                        <c:v>1.1040000000000001</c:v>
                      </c:pt>
                      <c:pt idx="1105">
                        <c:v>1.105</c:v>
                      </c:pt>
                      <c:pt idx="1106">
                        <c:v>1.1060000000000001</c:v>
                      </c:pt>
                      <c:pt idx="1107">
                        <c:v>1.107</c:v>
                      </c:pt>
                      <c:pt idx="1108">
                        <c:v>1.1080000000000001</c:v>
                      </c:pt>
                      <c:pt idx="1109">
                        <c:v>1.109</c:v>
                      </c:pt>
                      <c:pt idx="1110">
                        <c:v>1.1100000000000001</c:v>
                      </c:pt>
                      <c:pt idx="1111">
                        <c:v>1.111</c:v>
                      </c:pt>
                      <c:pt idx="1112">
                        <c:v>1.1120000000000001</c:v>
                      </c:pt>
                      <c:pt idx="1113">
                        <c:v>1.113</c:v>
                      </c:pt>
                      <c:pt idx="1114">
                        <c:v>1.1140000000000001</c:v>
                      </c:pt>
                      <c:pt idx="1115">
                        <c:v>1.115</c:v>
                      </c:pt>
                      <c:pt idx="1116">
                        <c:v>1.1160000000000001</c:v>
                      </c:pt>
                      <c:pt idx="1117">
                        <c:v>1.117</c:v>
                      </c:pt>
                      <c:pt idx="1118">
                        <c:v>1.1180000000000001</c:v>
                      </c:pt>
                      <c:pt idx="1119">
                        <c:v>1.119</c:v>
                      </c:pt>
                      <c:pt idx="1120">
                        <c:v>1.1200000000000001</c:v>
                      </c:pt>
                      <c:pt idx="1121">
                        <c:v>1.121</c:v>
                      </c:pt>
                      <c:pt idx="1122">
                        <c:v>1.1220000000000001</c:v>
                      </c:pt>
                      <c:pt idx="1123">
                        <c:v>1.123</c:v>
                      </c:pt>
                      <c:pt idx="1124">
                        <c:v>1.1240000000000001</c:v>
                      </c:pt>
                      <c:pt idx="1125">
                        <c:v>1.125</c:v>
                      </c:pt>
                      <c:pt idx="1126">
                        <c:v>1.1259999999999999</c:v>
                      </c:pt>
                      <c:pt idx="1127">
                        <c:v>1.127</c:v>
                      </c:pt>
                      <c:pt idx="1128">
                        <c:v>1.1279999999999999</c:v>
                      </c:pt>
                      <c:pt idx="1129">
                        <c:v>1.129</c:v>
                      </c:pt>
                      <c:pt idx="1130">
                        <c:v>1.1299999999999999</c:v>
                      </c:pt>
                      <c:pt idx="1131">
                        <c:v>1.131</c:v>
                      </c:pt>
                      <c:pt idx="1132">
                        <c:v>1.1319999999999999</c:v>
                      </c:pt>
                      <c:pt idx="1133">
                        <c:v>1.133</c:v>
                      </c:pt>
                      <c:pt idx="1134">
                        <c:v>1.1339999999999999</c:v>
                      </c:pt>
                      <c:pt idx="1135">
                        <c:v>1.135</c:v>
                      </c:pt>
                      <c:pt idx="1136">
                        <c:v>1.1359999999999999</c:v>
                      </c:pt>
                      <c:pt idx="1137">
                        <c:v>1.137</c:v>
                      </c:pt>
                      <c:pt idx="1138">
                        <c:v>1.1379999999999999</c:v>
                      </c:pt>
                      <c:pt idx="1139">
                        <c:v>1.139</c:v>
                      </c:pt>
                      <c:pt idx="1140">
                        <c:v>1.1399999999999999</c:v>
                      </c:pt>
                      <c:pt idx="1141">
                        <c:v>1.141</c:v>
                      </c:pt>
                      <c:pt idx="1142">
                        <c:v>1.1419999999999999</c:v>
                      </c:pt>
                      <c:pt idx="1143">
                        <c:v>1.143</c:v>
                      </c:pt>
                      <c:pt idx="1144">
                        <c:v>1.1439999999999999</c:v>
                      </c:pt>
                      <c:pt idx="1145">
                        <c:v>1.145</c:v>
                      </c:pt>
                      <c:pt idx="1146">
                        <c:v>1.1459999999999999</c:v>
                      </c:pt>
                      <c:pt idx="1147">
                        <c:v>1.147</c:v>
                      </c:pt>
                      <c:pt idx="1148">
                        <c:v>1.1479999999999999</c:v>
                      </c:pt>
                      <c:pt idx="1149">
                        <c:v>1.149</c:v>
                      </c:pt>
                      <c:pt idx="1150">
                        <c:v>1.1499999999999999</c:v>
                      </c:pt>
                      <c:pt idx="1151">
                        <c:v>1.151</c:v>
                      </c:pt>
                      <c:pt idx="1152">
                        <c:v>1.1519999999999999</c:v>
                      </c:pt>
                      <c:pt idx="1153">
                        <c:v>1.153</c:v>
                      </c:pt>
                      <c:pt idx="1154">
                        <c:v>1.1539999999999999</c:v>
                      </c:pt>
                      <c:pt idx="1155">
                        <c:v>1.155</c:v>
                      </c:pt>
                      <c:pt idx="1156">
                        <c:v>1.1559999999999999</c:v>
                      </c:pt>
                      <c:pt idx="1157">
                        <c:v>1.157</c:v>
                      </c:pt>
                      <c:pt idx="1158">
                        <c:v>1.1579999999999999</c:v>
                      </c:pt>
                      <c:pt idx="1159">
                        <c:v>1.159</c:v>
                      </c:pt>
                      <c:pt idx="1160">
                        <c:v>1.1599999999999999</c:v>
                      </c:pt>
                      <c:pt idx="1161">
                        <c:v>1.161</c:v>
                      </c:pt>
                      <c:pt idx="1162">
                        <c:v>1.1619999999999999</c:v>
                      </c:pt>
                      <c:pt idx="1163">
                        <c:v>1.163</c:v>
                      </c:pt>
                      <c:pt idx="1164">
                        <c:v>1.1639999999999999</c:v>
                      </c:pt>
                      <c:pt idx="1165">
                        <c:v>1.165</c:v>
                      </c:pt>
                      <c:pt idx="1166">
                        <c:v>1.1659999999999999</c:v>
                      </c:pt>
                      <c:pt idx="1167">
                        <c:v>1.167</c:v>
                      </c:pt>
                      <c:pt idx="1168">
                        <c:v>1.1679999999999999</c:v>
                      </c:pt>
                      <c:pt idx="1169">
                        <c:v>1.169</c:v>
                      </c:pt>
                      <c:pt idx="1170">
                        <c:v>1.17</c:v>
                      </c:pt>
                      <c:pt idx="1171">
                        <c:v>1.171</c:v>
                      </c:pt>
                      <c:pt idx="1172">
                        <c:v>1.1719999999999999</c:v>
                      </c:pt>
                      <c:pt idx="1173">
                        <c:v>1.173</c:v>
                      </c:pt>
                      <c:pt idx="1174">
                        <c:v>1.1739999999999999</c:v>
                      </c:pt>
                      <c:pt idx="1175">
                        <c:v>1.175</c:v>
                      </c:pt>
                      <c:pt idx="1176">
                        <c:v>1.1759999999999999</c:v>
                      </c:pt>
                      <c:pt idx="1177">
                        <c:v>1.177</c:v>
                      </c:pt>
                      <c:pt idx="1178">
                        <c:v>1.1779999999999999</c:v>
                      </c:pt>
                      <c:pt idx="1179">
                        <c:v>1.179</c:v>
                      </c:pt>
                      <c:pt idx="1180">
                        <c:v>1.18</c:v>
                      </c:pt>
                      <c:pt idx="1181">
                        <c:v>1.181</c:v>
                      </c:pt>
                      <c:pt idx="1182">
                        <c:v>1.1819999999999999</c:v>
                      </c:pt>
                      <c:pt idx="1183">
                        <c:v>1.1830000000000001</c:v>
                      </c:pt>
                      <c:pt idx="1184">
                        <c:v>1.1839999999999999</c:v>
                      </c:pt>
                      <c:pt idx="1185">
                        <c:v>1.1850000000000001</c:v>
                      </c:pt>
                      <c:pt idx="1186">
                        <c:v>1.1859999999999999</c:v>
                      </c:pt>
                      <c:pt idx="1187">
                        <c:v>1.1870000000000001</c:v>
                      </c:pt>
                      <c:pt idx="1188">
                        <c:v>1.1879999999999999</c:v>
                      </c:pt>
                      <c:pt idx="1189">
                        <c:v>1.1890000000000001</c:v>
                      </c:pt>
                      <c:pt idx="1190">
                        <c:v>1.19</c:v>
                      </c:pt>
                      <c:pt idx="1191">
                        <c:v>1.1910000000000001</c:v>
                      </c:pt>
                      <c:pt idx="1192">
                        <c:v>1.1919999999999999</c:v>
                      </c:pt>
                      <c:pt idx="1193">
                        <c:v>1.1930000000000001</c:v>
                      </c:pt>
                      <c:pt idx="1194">
                        <c:v>1.194</c:v>
                      </c:pt>
                      <c:pt idx="1195">
                        <c:v>1.1950000000000001</c:v>
                      </c:pt>
                      <c:pt idx="1196">
                        <c:v>1.196</c:v>
                      </c:pt>
                      <c:pt idx="1197">
                        <c:v>1.1970000000000001</c:v>
                      </c:pt>
                      <c:pt idx="1198">
                        <c:v>1.198</c:v>
                      </c:pt>
                      <c:pt idx="1199">
                        <c:v>1.1990000000000001</c:v>
                      </c:pt>
                      <c:pt idx="1200">
                        <c:v>1.2</c:v>
                      </c:pt>
                      <c:pt idx="1201">
                        <c:v>1.2010000000000001</c:v>
                      </c:pt>
                      <c:pt idx="1202">
                        <c:v>1.202</c:v>
                      </c:pt>
                      <c:pt idx="1203">
                        <c:v>1.2030000000000001</c:v>
                      </c:pt>
                      <c:pt idx="1204">
                        <c:v>1.204</c:v>
                      </c:pt>
                      <c:pt idx="1205">
                        <c:v>1.2050000000000001</c:v>
                      </c:pt>
                      <c:pt idx="1206">
                        <c:v>1.206</c:v>
                      </c:pt>
                      <c:pt idx="1207">
                        <c:v>1.2070000000000001</c:v>
                      </c:pt>
                      <c:pt idx="1208">
                        <c:v>1.208</c:v>
                      </c:pt>
                      <c:pt idx="1209">
                        <c:v>1.2090000000000001</c:v>
                      </c:pt>
                      <c:pt idx="1210">
                        <c:v>1.21</c:v>
                      </c:pt>
                      <c:pt idx="1211">
                        <c:v>1.2110000000000001</c:v>
                      </c:pt>
                      <c:pt idx="1212">
                        <c:v>1.212</c:v>
                      </c:pt>
                      <c:pt idx="1213">
                        <c:v>1.2130000000000001</c:v>
                      </c:pt>
                      <c:pt idx="1214">
                        <c:v>1.214</c:v>
                      </c:pt>
                      <c:pt idx="1215">
                        <c:v>1.2150000000000001</c:v>
                      </c:pt>
                      <c:pt idx="1216">
                        <c:v>1.216</c:v>
                      </c:pt>
                      <c:pt idx="1217">
                        <c:v>1.2170000000000001</c:v>
                      </c:pt>
                      <c:pt idx="1218">
                        <c:v>1.218</c:v>
                      </c:pt>
                      <c:pt idx="1219">
                        <c:v>1.2190000000000001</c:v>
                      </c:pt>
                      <c:pt idx="1220">
                        <c:v>1.22</c:v>
                      </c:pt>
                      <c:pt idx="1221">
                        <c:v>1.2210000000000001</c:v>
                      </c:pt>
                      <c:pt idx="1222">
                        <c:v>1.222</c:v>
                      </c:pt>
                      <c:pt idx="1223">
                        <c:v>1.2230000000000001</c:v>
                      </c:pt>
                      <c:pt idx="1224">
                        <c:v>1.224</c:v>
                      </c:pt>
                      <c:pt idx="1225">
                        <c:v>1.2250000000000001</c:v>
                      </c:pt>
                      <c:pt idx="1226">
                        <c:v>1.226</c:v>
                      </c:pt>
                      <c:pt idx="1227">
                        <c:v>1.2270000000000001</c:v>
                      </c:pt>
                      <c:pt idx="1228">
                        <c:v>1.228</c:v>
                      </c:pt>
                      <c:pt idx="1229">
                        <c:v>1.2290000000000001</c:v>
                      </c:pt>
                      <c:pt idx="1230">
                        <c:v>1.23</c:v>
                      </c:pt>
                      <c:pt idx="1231">
                        <c:v>1.2310000000000001</c:v>
                      </c:pt>
                      <c:pt idx="1232">
                        <c:v>1.232</c:v>
                      </c:pt>
                      <c:pt idx="1233">
                        <c:v>1.2330000000000001</c:v>
                      </c:pt>
                      <c:pt idx="1234">
                        <c:v>1.234</c:v>
                      </c:pt>
                      <c:pt idx="1235">
                        <c:v>1.2350000000000001</c:v>
                      </c:pt>
                      <c:pt idx="1236">
                        <c:v>1.236</c:v>
                      </c:pt>
                      <c:pt idx="1237">
                        <c:v>1.2370000000000001</c:v>
                      </c:pt>
                      <c:pt idx="1238">
                        <c:v>1.238</c:v>
                      </c:pt>
                      <c:pt idx="1239">
                        <c:v>1.2390000000000001</c:v>
                      </c:pt>
                      <c:pt idx="1240">
                        <c:v>1.24</c:v>
                      </c:pt>
                      <c:pt idx="1241">
                        <c:v>1.2410000000000001</c:v>
                      </c:pt>
                      <c:pt idx="1242">
                        <c:v>1.242</c:v>
                      </c:pt>
                      <c:pt idx="1243">
                        <c:v>1.2430000000000001</c:v>
                      </c:pt>
                      <c:pt idx="1244">
                        <c:v>1.244</c:v>
                      </c:pt>
                      <c:pt idx="1245">
                        <c:v>1.2450000000000001</c:v>
                      </c:pt>
                      <c:pt idx="1246">
                        <c:v>1.246</c:v>
                      </c:pt>
                      <c:pt idx="1247">
                        <c:v>1.2470000000000001</c:v>
                      </c:pt>
                      <c:pt idx="1248">
                        <c:v>1.248</c:v>
                      </c:pt>
                      <c:pt idx="1249">
                        <c:v>1.2490000000000001</c:v>
                      </c:pt>
                      <c:pt idx="1250">
                        <c:v>1.25</c:v>
                      </c:pt>
                      <c:pt idx="1251">
                        <c:v>1.2509999999999999</c:v>
                      </c:pt>
                      <c:pt idx="1252">
                        <c:v>1.252</c:v>
                      </c:pt>
                      <c:pt idx="1253">
                        <c:v>1.2529999999999999</c:v>
                      </c:pt>
                      <c:pt idx="1254">
                        <c:v>1.254</c:v>
                      </c:pt>
                      <c:pt idx="1255">
                        <c:v>1.2549999999999999</c:v>
                      </c:pt>
                      <c:pt idx="1256">
                        <c:v>1.256</c:v>
                      </c:pt>
                      <c:pt idx="1257">
                        <c:v>1.2569999999999999</c:v>
                      </c:pt>
                      <c:pt idx="1258">
                        <c:v>1.258</c:v>
                      </c:pt>
                      <c:pt idx="1259">
                        <c:v>1.2589999999999999</c:v>
                      </c:pt>
                      <c:pt idx="1260">
                        <c:v>1.26</c:v>
                      </c:pt>
                      <c:pt idx="1261">
                        <c:v>1.2609999999999999</c:v>
                      </c:pt>
                      <c:pt idx="1262">
                        <c:v>1.262</c:v>
                      </c:pt>
                      <c:pt idx="1263">
                        <c:v>1.2629999999999999</c:v>
                      </c:pt>
                      <c:pt idx="1264">
                        <c:v>1.264</c:v>
                      </c:pt>
                      <c:pt idx="1265">
                        <c:v>1.2649999999999999</c:v>
                      </c:pt>
                      <c:pt idx="1266">
                        <c:v>1.266</c:v>
                      </c:pt>
                      <c:pt idx="1267">
                        <c:v>1.2669999999999999</c:v>
                      </c:pt>
                      <c:pt idx="1268">
                        <c:v>1.268</c:v>
                      </c:pt>
                      <c:pt idx="1269">
                        <c:v>1.2689999999999999</c:v>
                      </c:pt>
                      <c:pt idx="1270">
                        <c:v>1.27</c:v>
                      </c:pt>
                      <c:pt idx="1271">
                        <c:v>1.2709999999999999</c:v>
                      </c:pt>
                      <c:pt idx="1272">
                        <c:v>1.272</c:v>
                      </c:pt>
                      <c:pt idx="1273">
                        <c:v>1.2729999999999999</c:v>
                      </c:pt>
                      <c:pt idx="1274">
                        <c:v>1.274</c:v>
                      </c:pt>
                      <c:pt idx="1275">
                        <c:v>1.2749999999999999</c:v>
                      </c:pt>
                      <c:pt idx="1276">
                        <c:v>1.276</c:v>
                      </c:pt>
                      <c:pt idx="1277">
                        <c:v>1.2769999999999999</c:v>
                      </c:pt>
                      <c:pt idx="1278">
                        <c:v>1.278</c:v>
                      </c:pt>
                      <c:pt idx="1279">
                        <c:v>1.2789999999999999</c:v>
                      </c:pt>
                      <c:pt idx="1280">
                        <c:v>1.28</c:v>
                      </c:pt>
                      <c:pt idx="1281">
                        <c:v>1.2809999999999999</c:v>
                      </c:pt>
                      <c:pt idx="1282">
                        <c:v>1.282</c:v>
                      </c:pt>
                      <c:pt idx="1283">
                        <c:v>1.2829999999999999</c:v>
                      </c:pt>
                      <c:pt idx="1284">
                        <c:v>1.284</c:v>
                      </c:pt>
                      <c:pt idx="1285">
                        <c:v>1.2849999999999999</c:v>
                      </c:pt>
                      <c:pt idx="1286">
                        <c:v>1.286</c:v>
                      </c:pt>
                      <c:pt idx="1287">
                        <c:v>1.2869999999999999</c:v>
                      </c:pt>
                      <c:pt idx="1288">
                        <c:v>1.288</c:v>
                      </c:pt>
                      <c:pt idx="1289">
                        <c:v>1.2889999999999999</c:v>
                      </c:pt>
                      <c:pt idx="1290">
                        <c:v>1.29</c:v>
                      </c:pt>
                      <c:pt idx="1291">
                        <c:v>1.2909999999999999</c:v>
                      </c:pt>
                      <c:pt idx="1292">
                        <c:v>1.292</c:v>
                      </c:pt>
                      <c:pt idx="1293">
                        <c:v>1.2929999999999999</c:v>
                      </c:pt>
                      <c:pt idx="1294">
                        <c:v>1.294</c:v>
                      </c:pt>
                      <c:pt idx="1295">
                        <c:v>1.2949999999999999</c:v>
                      </c:pt>
                      <c:pt idx="1296">
                        <c:v>1.296</c:v>
                      </c:pt>
                      <c:pt idx="1297">
                        <c:v>1.2969999999999999</c:v>
                      </c:pt>
                      <c:pt idx="1298">
                        <c:v>1.298</c:v>
                      </c:pt>
                      <c:pt idx="1299">
                        <c:v>1.2989999999999999</c:v>
                      </c:pt>
                      <c:pt idx="1300">
                        <c:v>1.3</c:v>
                      </c:pt>
                      <c:pt idx="1301">
                        <c:v>1.3009999999999999</c:v>
                      </c:pt>
                      <c:pt idx="1302">
                        <c:v>1.302</c:v>
                      </c:pt>
                      <c:pt idx="1303">
                        <c:v>1.3029999999999999</c:v>
                      </c:pt>
                      <c:pt idx="1304">
                        <c:v>1.304</c:v>
                      </c:pt>
                      <c:pt idx="1305">
                        <c:v>1.3049999999999999</c:v>
                      </c:pt>
                      <c:pt idx="1306">
                        <c:v>1.306</c:v>
                      </c:pt>
                      <c:pt idx="1307">
                        <c:v>1.3069999999999999</c:v>
                      </c:pt>
                      <c:pt idx="1308">
                        <c:v>1.3080000000000001</c:v>
                      </c:pt>
                      <c:pt idx="1309">
                        <c:v>1.3089999999999999</c:v>
                      </c:pt>
                      <c:pt idx="1310">
                        <c:v>1.31</c:v>
                      </c:pt>
                      <c:pt idx="1311">
                        <c:v>1.3109999999999999</c:v>
                      </c:pt>
                      <c:pt idx="1312">
                        <c:v>1.3120000000000001</c:v>
                      </c:pt>
                      <c:pt idx="1313">
                        <c:v>1.3129999999999999</c:v>
                      </c:pt>
                      <c:pt idx="1314">
                        <c:v>1.3140000000000001</c:v>
                      </c:pt>
                      <c:pt idx="1315">
                        <c:v>1.3149999999999999</c:v>
                      </c:pt>
                      <c:pt idx="1316">
                        <c:v>1.3160000000000001</c:v>
                      </c:pt>
                      <c:pt idx="1317">
                        <c:v>1.3169999999999999</c:v>
                      </c:pt>
                      <c:pt idx="1318">
                        <c:v>1.3180000000000001</c:v>
                      </c:pt>
                      <c:pt idx="1319">
                        <c:v>1.319</c:v>
                      </c:pt>
                      <c:pt idx="1320">
                        <c:v>1.32</c:v>
                      </c:pt>
                      <c:pt idx="1321">
                        <c:v>1.321</c:v>
                      </c:pt>
                      <c:pt idx="1322">
                        <c:v>1.3220000000000001</c:v>
                      </c:pt>
                      <c:pt idx="1323">
                        <c:v>1.323</c:v>
                      </c:pt>
                      <c:pt idx="1324">
                        <c:v>1.3240000000000001</c:v>
                      </c:pt>
                      <c:pt idx="1325">
                        <c:v>1.325</c:v>
                      </c:pt>
                      <c:pt idx="1326">
                        <c:v>1.3260000000000001</c:v>
                      </c:pt>
                      <c:pt idx="1327">
                        <c:v>1.327</c:v>
                      </c:pt>
                      <c:pt idx="1328">
                        <c:v>1.3280000000000001</c:v>
                      </c:pt>
                      <c:pt idx="1329">
                        <c:v>1.329</c:v>
                      </c:pt>
                      <c:pt idx="1330">
                        <c:v>1.33</c:v>
                      </c:pt>
                      <c:pt idx="1331">
                        <c:v>1.331</c:v>
                      </c:pt>
                      <c:pt idx="1332">
                        <c:v>1.3320000000000001</c:v>
                      </c:pt>
                      <c:pt idx="1333">
                        <c:v>1.333</c:v>
                      </c:pt>
                      <c:pt idx="1334">
                        <c:v>1.3340000000000001</c:v>
                      </c:pt>
                      <c:pt idx="1335">
                        <c:v>1.335</c:v>
                      </c:pt>
                      <c:pt idx="1336">
                        <c:v>1.3360000000000001</c:v>
                      </c:pt>
                      <c:pt idx="1337">
                        <c:v>1.337</c:v>
                      </c:pt>
                      <c:pt idx="1338">
                        <c:v>1.3380000000000001</c:v>
                      </c:pt>
                      <c:pt idx="1339">
                        <c:v>1.339</c:v>
                      </c:pt>
                      <c:pt idx="1340">
                        <c:v>1.34</c:v>
                      </c:pt>
                      <c:pt idx="1341">
                        <c:v>1.341</c:v>
                      </c:pt>
                      <c:pt idx="1342">
                        <c:v>1.3420000000000001</c:v>
                      </c:pt>
                      <c:pt idx="1343">
                        <c:v>1.343</c:v>
                      </c:pt>
                      <c:pt idx="1344">
                        <c:v>1.3440000000000001</c:v>
                      </c:pt>
                      <c:pt idx="1345">
                        <c:v>1.345</c:v>
                      </c:pt>
                      <c:pt idx="1346">
                        <c:v>1.3460000000000001</c:v>
                      </c:pt>
                      <c:pt idx="1347">
                        <c:v>1.347</c:v>
                      </c:pt>
                      <c:pt idx="1348">
                        <c:v>1.3480000000000001</c:v>
                      </c:pt>
                      <c:pt idx="1349">
                        <c:v>1.349</c:v>
                      </c:pt>
                      <c:pt idx="1350">
                        <c:v>1.35</c:v>
                      </c:pt>
                      <c:pt idx="1351">
                        <c:v>1.351</c:v>
                      </c:pt>
                      <c:pt idx="1352">
                        <c:v>1.3520000000000001</c:v>
                      </c:pt>
                      <c:pt idx="1353">
                        <c:v>1.353</c:v>
                      </c:pt>
                      <c:pt idx="1354">
                        <c:v>1.3540000000000001</c:v>
                      </c:pt>
                      <c:pt idx="1355">
                        <c:v>1.355</c:v>
                      </c:pt>
                      <c:pt idx="1356">
                        <c:v>1.3560000000000001</c:v>
                      </c:pt>
                      <c:pt idx="1357">
                        <c:v>1.357</c:v>
                      </c:pt>
                      <c:pt idx="1358">
                        <c:v>1.3580000000000001</c:v>
                      </c:pt>
                      <c:pt idx="1359">
                        <c:v>1.359</c:v>
                      </c:pt>
                      <c:pt idx="1360">
                        <c:v>1.36</c:v>
                      </c:pt>
                      <c:pt idx="1361">
                        <c:v>1.361</c:v>
                      </c:pt>
                      <c:pt idx="1362">
                        <c:v>1.3620000000000001</c:v>
                      </c:pt>
                      <c:pt idx="1363">
                        <c:v>1.363</c:v>
                      </c:pt>
                      <c:pt idx="1364">
                        <c:v>1.3640000000000001</c:v>
                      </c:pt>
                      <c:pt idx="1365">
                        <c:v>1.365</c:v>
                      </c:pt>
                      <c:pt idx="1366">
                        <c:v>1.3660000000000001</c:v>
                      </c:pt>
                      <c:pt idx="1367">
                        <c:v>1.367</c:v>
                      </c:pt>
                      <c:pt idx="1368">
                        <c:v>1.3680000000000001</c:v>
                      </c:pt>
                      <c:pt idx="1369">
                        <c:v>1.369</c:v>
                      </c:pt>
                      <c:pt idx="1370">
                        <c:v>1.37</c:v>
                      </c:pt>
                      <c:pt idx="1371">
                        <c:v>1.371</c:v>
                      </c:pt>
                      <c:pt idx="1372">
                        <c:v>1.3720000000000001</c:v>
                      </c:pt>
                      <c:pt idx="1373">
                        <c:v>1.373</c:v>
                      </c:pt>
                      <c:pt idx="1374">
                        <c:v>1.3740000000000001</c:v>
                      </c:pt>
                      <c:pt idx="1375">
                        <c:v>1.375</c:v>
                      </c:pt>
                      <c:pt idx="1376">
                        <c:v>1.3759999999999999</c:v>
                      </c:pt>
                      <c:pt idx="1377">
                        <c:v>1.377</c:v>
                      </c:pt>
                      <c:pt idx="1378">
                        <c:v>1.3779999999999999</c:v>
                      </c:pt>
                      <c:pt idx="1379">
                        <c:v>1.379</c:v>
                      </c:pt>
                      <c:pt idx="1380">
                        <c:v>1.38</c:v>
                      </c:pt>
                      <c:pt idx="1381">
                        <c:v>1.381</c:v>
                      </c:pt>
                      <c:pt idx="1382">
                        <c:v>1.3819999999999999</c:v>
                      </c:pt>
                      <c:pt idx="1383">
                        <c:v>1.383</c:v>
                      </c:pt>
                      <c:pt idx="1384">
                        <c:v>1.3839999999999999</c:v>
                      </c:pt>
                      <c:pt idx="1385">
                        <c:v>1.385</c:v>
                      </c:pt>
                      <c:pt idx="1386">
                        <c:v>1.3859999999999999</c:v>
                      </c:pt>
                      <c:pt idx="1387">
                        <c:v>1.387</c:v>
                      </c:pt>
                      <c:pt idx="1388">
                        <c:v>1.3879999999999999</c:v>
                      </c:pt>
                      <c:pt idx="1389">
                        <c:v>1.389</c:v>
                      </c:pt>
                      <c:pt idx="1390">
                        <c:v>1.39</c:v>
                      </c:pt>
                      <c:pt idx="1391">
                        <c:v>1.391</c:v>
                      </c:pt>
                      <c:pt idx="1392">
                        <c:v>1.3919999999999999</c:v>
                      </c:pt>
                      <c:pt idx="1393">
                        <c:v>1.393</c:v>
                      </c:pt>
                      <c:pt idx="1394">
                        <c:v>1.3939999999999999</c:v>
                      </c:pt>
                      <c:pt idx="1395">
                        <c:v>1.395</c:v>
                      </c:pt>
                      <c:pt idx="1396">
                        <c:v>1.3959999999999999</c:v>
                      </c:pt>
                      <c:pt idx="1397">
                        <c:v>1.397</c:v>
                      </c:pt>
                      <c:pt idx="1398">
                        <c:v>1.3979999999999999</c:v>
                      </c:pt>
                      <c:pt idx="1399">
                        <c:v>1.399</c:v>
                      </c:pt>
                      <c:pt idx="1400">
                        <c:v>1.4</c:v>
                      </c:pt>
                      <c:pt idx="1401">
                        <c:v>1.401</c:v>
                      </c:pt>
                      <c:pt idx="1402">
                        <c:v>1.4019999999999999</c:v>
                      </c:pt>
                      <c:pt idx="1403">
                        <c:v>1.403</c:v>
                      </c:pt>
                      <c:pt idx="1404">
                        <c:v>1.4039999999999999</c:v>
                      </c:pt>
                      <c:pt idx="1405">
                        <c:v>1.405</c:v>
                      </c:pt>
                      <c:pt idx="1406">
                        <c:v>1.4059999999999999</c:v>
                      </c:pt>
                      <c:pt idx="1407">
                        <c:v>1.407</c:v>
                      </c:pt>
                      <c:pt idx="1408">
                        <c:v>1.4079999999999999</c:v>
                      </c:pt>
                      <c:pt idx="1409">
                        <c:v>1.409</c:v>
                      </c:pt>
                      <c:pt idx="1410">
                        <c:v>1.41</c:v>
                      </c:pt>
                      <c:pt idx="1411">
                        <c:v>1.411</c:v>
                      </c:pt>
                      <c:pt idx="1412">
                        <c:v>1.4119999999999999</c:v>
                      </c:pt>
                      <c:pt idx="1413">
                        <c:v>1.413</c:v>
                      </c:pt>
                      <c:pt idx="1414">
                        <c:v>1.4139999999999999</c:v>
                      </c:pt>
                      <c:pt idx="1415">
                        <c:v>1.415</c:v>
                      </c:pt>
                      <c:pt idx="1416">
                        <c:v>1.4159999999999999</c:v>
                      </c:pt>
                      <c:pt idx="1417">
                        <c:v>1.417</c:v>
                      </c:pt>
                      <c:pt idx="1418">
                        <c:v>1.4179999999999999</c:v>
                      </c:pt>
                      <c:pt idx="1419">
                        <c:v>1.419</c:v>
                      </c:pt>
                      <c:pt idx="1420">
                        <c:v>1.42</c:v>
                      </c:pt>
                      <c:pt idx="1421">
                        <c:v>1.421</c:v>
                      </c:pt>
                      <c:pt idx="1422">
                        <c:v>1.4219999999999999</c:v>
                      </c:pt>
                      <c:pt idx="1423">
                        <c:v>1.423</c:v>
                      </c:pt>
                      <c:pt idx="1424">
                        <c:v>1.4239999999999999</c:v>
                      </c:pt>
                      <c:pt idx="1425">
                        <c:v>1.425</c:v>
                      </c:pt>
                      <c:pt idx="1426">
                        <c:v>1.4259999999999999</c:v>
                      </c:pt>
                      <c:pt idx="1427">
                        <c:v>1.427</c:v>
                      </c:pt>
                      <c:pt idx="1428">
                        <c:v>1.4279999999999999</c:v>
                      </c:pt>
                      <c:pt idx="1429">
                        <c:v>1.429</c:v>
                      </c:pt>
                      <c:pt idx="1430">
                        <c:v>1.43</c:v>
                      </c:pt>
                      <c:pt idx="1431">
                        <c:v>1.431</c:v>
                      </c:pt>
                      <c:pt idx="1432">
                        <c:v>1.4319999999999999</c:v>
                      </c:pt>
                      <c:pt idx="1433">
                        <c:v>1.4330000000000001</c:v>
                      </c:pt>
                      <c:pt idx="1434">
                        <c:v>1.4339999999999999</c:v>
                      </c:pt>
                      <c:pt idx="1435">
                        <c:v>1.4350000000000001</c:v>
                      </c:pt>
                      <c:pt idx="1436">
                        <c:v>1.4359999999999999</c:v>
                      </c:pt>
                      <c:pt idx="1437">
                        <c:v>1.4370000000000001</c:v>
                      </c:pt>
                      <c:pt idx="1438">
                        <c:v>1.4379999999999999</c:v>
                      </c:pt>
                      <c:pt idx="1439">
                        <c:v>1.4390000000000001</c:v>
                      </c:pt>
                      <c:pt idx="1440">
                        <c:v>1.44</c:v>
                      </c:pt>
                      <c:pt idx="1441">
                        <c:v>1.4410000000000001</c:v>
                      </c:pt>
                      <c:pt idx="1442">
                        <c:v>1.4419999999999999</c:v>
                      </c:pt>
                      <c:pt idx="1443">
                        <c:v>1.4430000000000001</c:v>
                      </c:pt>
                      <c:pt idx="1444">
                        <c:v>1.444</c:v>
                      </c:pt>
                      <c:pt idx="1445">
                        <c:v>1.4450000000000001</c:v>
                      </c:pt>
                      <c:pt idx="1446">
                        <c:v>1.446</c:v>
                      </c:pt>
                      <c:pt idx="1447">
                        <c:v>1.4470000000000001</c:v>
                      </c:pt>
                      <c:pt idx="1448">
                        <c:v>1.448</c:v>
                      </c:pt>
                      <c:pt idx="1449">
                        <c:v>1.4490000000000001</c:v>
                      </c:pt>
                      <c:pt idx="1450">
                        <c:v>1.45</c:v>
                      </c:pt>
                      <c:pt idx="1451">
                        <c:v>1.4510000000000001</c:v>
                      </c:pt>
                      <c:pt idx="1452">
                        <c:v>1.452</c:v>
                      </c:pt>
                      <c:pt idx="1453">
                        <c:v>1.4530000000000001</c:v>
                      </c:pt>
                      <c:pt idx="1454">
                        <c:v>1.454</c:v>
                      </c:pt>
                      <c:pt idx="1455">
                        <c:v>1.4550000000000001</c:v>
                      </c:pt>
                      <c:pt idx="1456">
                        <c:v>1.456</c:v>
                      </c:pt>
                      <c:pt idx="1457">
                        <c:v>1.4570000000000001</c:v>
                      </c:pt>
                      <c:pt idx="1458">
                        <c:v>1.458</c:v>
                      </c:pt>
                      <c:pt idx="1459">
                        <c:v>1.4590000000000001</c:v>
                      </c:pt>
                      <c:pt idx="1460">
                        <c:v>1.46</c:v>
                      </c:pt>
                      <c:pt idx="1461">
                        <c:v>1.4610000000000001</c:v>
                      </c:pt>
                      <c:pt idx="1462">
                        <c:v>1.462</c:v>
                      </c:pt>
                      <c:pt idx="1463">
                        <c:v>1.4630000000000001</c:v>
                      </c:pt>
                      <c:pt idx="1464">
                        <c:v>1.464</c:v>
                      </c:pt>
                      <c:pt idx="1465">
                        <c:v>1.4650000000000001</c:v>
                      </c:pt>
                      <c:pt idx="1466">
                        <c:v>1.466</c:v>
                      </c:pt>
                      <c:pt idx="1467">
                        <c:v>1.4670000000000001</c:v>
                      </c:pt>
                      <c:pt idx="1468">
                        <c:v>1.468</c:v>
                      </c:pt>
                      <c:pt idx="1469">
                        <c:v>1.4690000000000001</c:v>
                      </c:pt>
                      <c:pt idx="1470">
                        <c:v>1.47</c:v>
                      </c:pt>
                      <c:pt idx="1471">
                        <c:v>1.4710000000000001</c:v>
                      </c:pt>
                      <c:pt idx="1472">
                        <c:v>1.472</c:v>
                      </c:pt>
                      <c:pt idx="1473">
                        <c:v>1.4730000000000001</c:v>
                      </c:pt>
                      <c:pt idx="1474">
                        <c:v>1.474</c:v>
                      </c:pt>
                      <c:pt idx="1475">
                        <c:v>1.4750000000000001</c:v>
                      </c:pt>
                      <c:pt idx="1476">
                        <c:v>1.476</c:v>
                      </c:pt>
                      <c:pt idx="1477">
                        <c:v>1.4770000000000001</c:v>
                      </c:pt>
                      <c:pt idx="1478">
                        <c:v>1.478</c:v>
                      </c:pt>
                      <c:pt idx="1479">
                        <c:v>1.4790000000000001</c:v>
                      </c:pt>
                      <c:pt idx="1480">
                        <c:v>1.48</c:v>
                      </c:pt>
                      <c:pt idx="1481">
                        <c:v>1.4810000000000001</c:v>
                      </c:pt>
                      <c:pt idx="1482">
                        <c:v>1.482</c:v>
                      </c:pt>
                      <c:pt idx="1483">
                        <c:v>1.4830000000000001</c:v>
                      </c:pt>
                      <c:pt idx="1484">
                        <c:v>1.484</c:v>
                      </c:pt>
                      <c:pt idx="1485">
                        <c:v>1.4850000000000001</c:v>
                      </c:pt>
                      <c:pt idx="1486">
                        <c:v>1.486</c:v>
                      </c:pt>
                      <c:pt idx="1487">
                        <c:v>1.4870000000000001</c:v>
                      </c:pt>
                      <c:pt idx="1488">
                        <c:v>1.488</c:v>
                      </c:pt>
                      <c:pt idx="1489">
                        <c:v>1.4890000000000001</c:v>
                      </c:pt>
                      <c:pt idx="1490">
                        <c:v>1.49</c:v>
                      </c:pt>
                      <c:pt idx="1491">
                        <c:v>1.4910000000000001</c:v>
                      </c:pt>
                      <c:pt idx="1492">
                        <c:v>1.492</c:v>
                      </c:pt>
                      <c:pt idx="1493">
                        <c:v>1.4930000000000001</c:v>
                      </c:pt>
                      <c:pt idx="1494">
                        <c:v>1.494</c:v>
                      </c:pt>
                      <c:pt idx="1495">
                        <c:v>1.4950000000000001</c:v>
                      </c:pt>
                      <c:pt idx="1496">
                        <c:v>1.496</c:v>
                      </c:pt>
                      <c:pt idx="1497">
                        <c:v>1.4970000000000001</c:v>
                      </c:pt>
                      <c:pt idx="1498">
                        <c:v>1.498</c:v>
                      </c:pt>
                      <c:pt idx="1499">
                        <c:v>1.4990000000000001</c:v>
                      </c:pt>
                      <c:pt idx="1500">
                        <c:v>1.5</c:v>
                      </c:pt>
                      <c:pt idx="1501">
                        <c:v>1.5009999999999999</c:v>
                      </c:pt>
                      <c:pt idx="1502">
                        <c:v>1.502</c:v>
                      </c:pt>
                      <c:pt idx="1503">
                        <c:v>1.5029999999999999</c:v>
                      </c:pt>
                      <c:pt idx="1504">
                        <c:v>1.504</c:v>
                      </c:pt>
                      <c:pt idx="1505">
                        <c:v>1.5049999999999999</c:v>
                      </c:pt>
                      <c:pt idx="1506">
                        <c:v>1.506</c:v>
                      </c:pt>
                      <c:pt idx="1507">
                        <c:v>1.5069999999999999</c:v>
                      </c:pt>
                      <c:pt idx="1508">
                        <c:v>1.508</c:v>
                      </c:pt>
                      <c:pt idx="1509">
                        <c:v>1.5089999999999999</c:v>
                      </c:pt>
                      <c:pt idx="1510">
                        <c:v>1.51</c:v>
                      </c:pt>
                      <c:pt idx="1511">
                        <c:v>1.5109999999999999</c:v>
                      </c:pt>
                      <c:pt idx="1512">
                        <c:v>1.512</c:v>
                      </c:pt>
                      <c:pt idx="1513">
                        <c:v>1.5129999999999999</c:v>
                      </c:pt>
                      <c:pt idx="1514">
                        <c:v>1.514</c:v>
                      </c:pt>
                      <c:pt idx="1515">
                        <c:v>1.5149999999999999</c:v>
                      </c:pt>
                      <c:pt idx="1516">
                        <c:v>1.516</c:v>
                      </c:pt>
                      <c:pt idx="1517">
                        <c:v>1.5169999999999999</c:v>
                      </c:pt>
                      <c:pt idx="1518">
                        <c:v>1.518</c:v>
                      </c:pt>
                      <c:pt idx="1519">
                        <c:v>1.5189999999999999</c:v>
                      </c:pt>
                      <c:pt idx="1520">
                        <c:v>1.52</c:v>
                      </c:pt>
                      <c:pt idx="1521">
                        <c:v>1.5209999999999999</c:v>
                      </c:pt>
                      <c:pt idx="1522">
                        <c:v>1.522</c:v>
                      </c:pt>
                      <c:pt idx="1523">
                        <c:v>1.5229999999999999</c:v>
                      </c:pt>
                      <c:pt idx="1524">
                        <c:v>1.524</c:v>
                      </c:pt>
                      <c:pt idx="1525">
                        <c:v>1.5249999999999999</c:v>
                      </c:pt>
                      <c:pt idx="1526">
                        <c:v>1.526</c:v>
                      </c:pt>
                      <c:pt idx="1527">
                        <c:v>1.5269999999999999</c:v>
                      </c:pt>
                      <c:pt idx="1528">
                        <c:v>1.528</c:v>
                      </c:pt>
                      <c:pt idx="1529">
                        <c:v>1.5289999999999999</c:v>
                      </c:pt>
                      <c:pt idx="1530">
                        <c:v>1.53</c:v>
                      </c:pt>
                      <c:pt idx="1531">
                        <c:v>1.5309999999999999</c:v>
                      </c:pt>
                      <c:pt idx="1532">
                        <c:v>1.532</c:v>
                      </c:pt>
                      <c:pt idx="1533">
                        <c:v>1.5329999999999999</c:v>
                      </c:pt>
                      <c:pt idx="1534">
                        <c:v>1.534</c:v>
                      </c:pt>
                      <c:pt idx="1535">
                        <c:v>1.5349999999999999</c:v>
                      </c:pt>
                      <c:pt idx="1536">
                        <c:v>1.536</c:v>
                      </c:pt>
                      <c:pt idx="1537">
                        <c:v>1.5369999999999999</c:v>
                      </c:pt>
                      <c:pt idx="1538">
                        <c:v>1.538</c:v>
                      </c:pt>
                      <c:pt idx="1539">
                        <c:v>1.5389999999999999</c:v>
                      </c:pt>
                      <c:pt idx="1540">
                        <c:v>1.54</c:v>
                      </c:pt>
                      <c:pt idx="1541">
                        <c:v>1.5409999999999999</c:v>
                      </c:pt>
                      <c:pt idx="1542">
                        <c:v>1.542</c:v>
                      </c:pt>
                      <c:pt idx="1543">
                        <c:v>1.5429999999999999</c:v>
                      </c:pt>
                      <c:pt idx="1544">
                        <c:v>1.544</c:v>
                      </c:pt>
                      <c:pt idx="1545">
                        <c:v>1.5449999999999999</c:v>
                      </c:pt>
                      <c:pt idx="1546">
                        <c:v>1.546</c:v>
                      </c:pt>
                      <c:pt idx="1547">
                        <c:v>1.5469999999999999</c:v>
                      </c:pt>
                      <c:pt idx="1548">
                        <c:v>1.548</c:v>
                      </c:pt>
                      <c:pt idx="1549">
                        <c:v>1.5489999999999999</c:v>
                      </c:pt>
                      <c:pt idx="1550">
                        <c:v>1.55</c:v>
                      </c:pt>
                      <c:pt idx="1551">
                        <c:v>1.5509999999999999</c:v>
                      </c:pt>
                      <c:pt idx="1552">
                        <c:v>1.552</c:v>
                      </c:pt>
                      <c:pt idx="1553">
                        <c:v>1.5529999999999999</c:v>
                      </c:pt>
                      <c:pt idx="1554">
                        <c:v>1.554</c:v>
                      </c:pt>
                      <c:pt idx="1555">
                        <c:v>1.5549999999999999</c:v>
                      </c:pt>
                      <c:pt idx="1556">
                        <c:v>1.556</c:v>
                      </c:pt>
                      <c:pt idx="1557">
                        <c:v>1.5569999999999999</c:v>
                      </c:pt>
                      <c:pt idx="1558">
                        <c:v>1.5580000000000001</c:v>
                      </c:pt>
                      <c:pt idx="1559">
                        <c:v>1.5589999999999999</c:v>
                      </c:pt>
                      <c:pt idx="1560">
                        <c:v>1.56</c:v>
                      </c:pt>
                      <c:pt idx="1561">
                        <c:v>1.5609999999999999</c:v>
                      </c:pt>
                      <c:pt idx="1562">
                        <c:v>1.5620000000000001</c:v>
                      </c:pt>
                      <c:pt idx="1563">
                        <c:v>1.5629999999999999</c:v>
                      </c:pt>
                      <c:pt idx="1564">
                        <c:v>1.5640000000000001</c:v>
                      </c:pt>
                      <c:pt idx="1565">
                        <c:v>1.5649999999999999</c:v>
                      </c:pt>
                      <c:pt idx="1566">
                        <c:v>1.5660000000000001</c:v>
                      </c:pt>
                      <c:pt idx="1567">
                        <c:v>1.5669999999999999</c:v>
                      </c:pt>
                      <c:pt idx="1568">
                        <c:v>1.5680000000000001</c:v>
                      </c:pt>
                      <c:pt idx="1569">
                        <c:v>1.569</c:v>
                      </c:pt>
                      <c:pt idx="1570">
                        <c:v>1.57</c:v>
                      </c:pt>
                      <c:pt idx="1571">
                        <c:v>1.571</c:v>
                      </c:pt>
                      <c:pt idx="1572">
                        <c:v>1.5720000000000001</c:v>
                      </c:pt>
                      <c:pt idx="1573">
                        <c:v>1.573</c:v>
                      </c:pt>
                      <c:pt idx="1574">
                        <c:v>1.5740000000000001</c:v>
                      </c:pt>
                      <c:pt idx="1575">
                        <c:v>1.575</c:v>
                      </c:pt>
                      <c:pt idx="1576">
                        <c:v>1.5760000000000001</c:v>
                      </c:pt>
                      <c:pt idx="1577">
                        <c:v>1.577</c:v>
                      </c:pt>
                      <c:pt idx="1578">
                        <c:v>1.5780000000000001</c:v>
                      </c:pt>
                      <c:pt idx="1579">
                        <c:v>1.579</c:v>
                      </c:pt>
                      <c:pt idx="1580">
                        <c:v>1.58</c:v>
                      </c:pt>
                      <c:pt idx="1581">
                        <c:v>1.581</c:v>
                      </c:pt>
                      <c:pt idx="1582">
                        <c:v>1.5820000000000001</c:v>
                      </c:pt>
                      <c:pt idx="1583">
                        <c:v>1.583</c:v>
                      </c:pt>
                      <c:pt idx="1584">
                        <c:v>1.5840000000000001</c:v>
                      </c:pt>
                      <c:pt idx="1585">
                        <c:v>1.585</c:v>
                      </c:pt>
                      <c:pt idx="1586">
                        <c:v>1.5860000000000001</c:v>
                      </c:pt>
                      <c:pt idx="1587">
                        <c:v>1.587</c:v>
                      </c:pt>
                      <c:pt idx="1588">
                        <c:v>1.5880000000000001</c:v>
                      </c:pt>
                      <c:pt idx="1589">
                        <c:v>1.589</c:v>
                      </c:pt>
                      <c:pt idx="1590">
                        <c:v>1.59</c:v>
                      </c:pt>
                      <c:pt idx="1591">
                        <c:v>1.591</c:v>
                      </c:pt>
                      <c:pt idx="1592">
                        <c:v>1.5920000000000001</c:v>
                      </c:pt>
                      <c:pt idx="1593">
                        <c:v>1.593</c:v>
                      </c:pt>
                      <c:pt idx="1594">
                        <c:v>1.5940000000000001</c:v>
                      </c:pt>
                      <c:pt idx="1595">
                        <c:v>1.595</c:v>
                      </c:pt>
                      <c:pt idx="1596">
                        <c:v>1.5960000000000001</c:v>
                      </c:pt>
                      <c:pt idx="1597">
                        <c:v>1.597</c:v>
                      </c:pt>
                      <c:pt idx="1598">
                        <c:v>1.5980000000000001</c:v>
                      </c:pt>
                      <c:pt idx="1599">
                        <c:v>1.599</c:v>
                      </c:pt>
                      <c:pt idx="1600">
                        <c:v>1.6</c:v>
                      </c:pt>
                      <c:pt idx="1601">
                        <c:v>1.601</c:v>
                      </c:pt>
                      <c:pt idx="1602">
                        <c:v>1.6020000000000001</c:v>
                      </c:pt>
                      <c:pt idx="1603">
                        <c:v>1.603</c:v>
                      </c:pt>
                      <c:pt idx="1604">
                        <c:v>1.6040000000000001</c:v>
                      </c:pt>
                      <c:pt idx="1605">
                        <c:v>1.605</c:v>
                      </c:pt>
                      <c:pt idx="1606">
                        <c:v>1.6060000000000001</c:v>
                      </c:pt>
                      <c:pt idx="1607">
                        <c:v>1.607</c:v>
                      </c:pt>
                      <c:pt idx="1608">
                        <c:v>1.6080000000000001</c:v>
                      </c:pt>
                      <c:pt idx="1609">
                        <c:v>1.609</c:v>
                      </c:pt>
                      <c:pt idx="1610">
                        <c:v>1.61</c:v>
                      </c:pt>
                      <c:pt idx="1611">
                        <c:v>1.611</c:v>
                      </c:pt>
                      <c:pt idx="1612">
                        <c:v>1.6120000000000001</c:v>
                      </c:pt>
                      <c:pt idx="1613">
                        <c:v>1.613</c:v>
                      </c:pt>
                      <c:pt idx="1614">
                        <c:v>1.6140000000000001</c:v>
                      </c:pt>
                      <c:pt idx="1615">
                        <c:v>1.615</c:v>
                      </c:pt>
                      <c:pt idx="1616">
                        <c:v>1.6160000000000001</c:v>
                      </c:pt>
                      <c:pt idx="1617">
                        <c:v>1.617</c:v>
                      </c:pt>
                      <c:pt idx="1618">
                        <c:v>1.6180000000000001</c:v>
                      </c:pt>
                      <c:pt idx="1619">
                        <c:v>1.619</c:v>
                      </c:pt>
                      <c:pt idx="1620">
                        <c:v>1.62</c:v>
                      </c:pt>
                      <c:pt idx="1621">
                        <c:v>1.621</c:v>
                      </c:pt>
                      <c:pt idx="1622">
                        <c:v>1.6220000000000001</c:v>
                      </c:pt>
                      <c:pt idx="1623">
                        <c:v>1.623</c:v>
                      </c:pt>
                      <c:pt idx="1624">
                        <c:v>1.6240000000000001</c:v>
                      </c:pt>
                      <c:pt idx="1625">
                        <c:v>1.625</c:v>
                      </c:pt>
                      <c:pt idx="1626">
                        <c:v>1.6259999999999999</c:v>
                      </c:pt>
                      <c:pt idx="1627">
                        <c:v>1.627</c:v>
                      </c:pt>
                      <c:pt idx="1628">
                        <c:v>1.6279999999999999</c:v>
                      </c:pt>
                      <c:pt idx="1629">
                        <c:v>1.629</c:v>
                      </c:pt>
                      <c:pt idx="1630">
                        <c:v>1.63</c:v>
                      </c:pt>
                      <c:pt idx="1631">
                        <c:v>1.631</c:v>
                      </c:pt>
                      <c:pt idx="1632">
                        <c:v>1.6319999999999999</c:v>
                      </c:pt>
                      <c:pt idx="1633">
                        <c:v>1.633</c:v>
                      </c:pt>
                      <c:pt idx="1634">
                        <c:v>1.6339999999999999</c:v>
                      </c:pt>
                      <c:pt idx="1635">
                        <c:v>1.635</c:v>
                      </c:pt>
                      <c:pt idx="1636">
                        <c:v>1.6359999999999999</c:v>
                      </c:pt>
                      <c:pt idx="1637">
                        <c:v>1.637</c:v>
                      </c:pt>
                      <c:pt idx="1638">
                        <c:v>1.6379999999999999</c:v>
                      </c:pt>
                      <c:pt idx="1639">
                        <c:v>1.639</c:v>
                      </c:pt>
                      <c:pt idx="1640">
                        <c:v>1.64</c:v>
                      </c:pt>
                      <c:pt idx="1641">
                        <c:v>1.641</c:v>
                      </c:pt>
                      <c:pt idx="1642">
                        <c:v>1.6419999999999999</c:v>
                      </c:pt>
                      <c:pt idx="1643">
                        <c:v>1.643</c:v>
                      </c:pt>
                      <c:pt idx="1644">
                        <c:v>1.6439999999999999</c:v>
                      </c:pt>
                      <c:pt idx="1645">
                        <c:v>1.645</c:v>
                      </c:pt>
                      <c:pt idx="1646">
                        <c:v>1.6459999999999999</c:v>
                      </c:pt>
                      <c:pt idx="1647">
                        <c:v>1.647</c:v>
                      </c:pt>
                      <c:pt idx="1648">
                        <c:v>1.6479999999999999</c:v>
                      </c:pt>
                      <c:pt idx="1649">
                        <c:v>1.649</c:v>
                      </c:pt>
                      <c:pt idx="1650">
                        <c:v>1.65</c:v>
                      </c:pt>
                      <c:pt idx="1651">
                        <c:v>1.651</c:v>
                      </c:pt>
                      <c:pt idx="1652">
                        <c:v>1.6519999999999999</c:v>
                      </c:pt>
                      <c:pt idx="1653">
                        <c:v>1.653</c:v>
                      </c:pt>
                      <c:pt idx="1654">
                        <c:v>1.6539999999999999</c:v>
                      </c:pt>
                      <c:pt idx="1655">
                        <c:v>1.655</c:v>
                      </c:pt>
                      <c:pt idx="1656">
                        <c:v>1.6559999999999999</c:v>
                      </c:pt>
                      <c:pt idx="1657">
                        <c:v>1.657</c:v>
                      </c:pt>
                      <c:pt idx="1658">
                        <c:v>1.6579999999999999</c:v>
                      </c:pt>
                      <c:pt idx="1659">
                        <c:v>1.659</c:v>
                      </c:pt>
                      <c:pt idx="1660">
                        <c:v>1.66</c:v>
                      </c:pt>
                      <c:pt idx="1661">
                        <c:v>1.661</c:v>
                      </c:pt>
                      <c:pt idx="1662">
                        <c:v>1.6619999999999999</c:v>
                      </c:pt>
                      <c:pt idx="1663">
                        <c:v>1.663</c:v>
                      </c:pt>
                      <c:pt idx="1664">
                        <c:v>1.6639999999999999</c:v>
                      </c:pt>
                      <c:pt idx="1665">
                        <c:v>1.665</c:v>
                      </c:pt>
                      <c:pt idx="1666">
                        <c:v>1.6659999999999999</c:v>
                      </c:pt>
                      <c:pt idx="1667">
                        <c:v>1.667</c:v>
                      </c:pt>
                      <c:pt idx="1668">
                        <c:v>1.6679999999999999</c:v>
                      </c:pt>
                      <c:pt idx="1669">
                        <c:v>1.669</c:v>
                      </c:pt>
                      <c:pt idx="1670">
                        <c:v>1.67</c:v>
                      </c:pt>
                      <c:pt idx="1671">
                        <c:v>1.671</c:v>
                      </c:pt>
                      <c:pt idx="1672">
                        <c:v>1.6719999999999999</c:v>
                      </c:pt>
                      <c:pt idx="1673">
                        <c:v>1.673</c:v>
                      </c:pt>
                      <c:pt idx="1674">
                        <c:v>1.6739999999999999</c:v>
                      </c:pt>
                      <c:pt idx="1675">
                        <c:v>1.675</c:v>
                      </c:pt>
                      <c:pt idx="1676">
                        <c:v>1.6759999999999999</c:v>
                      </c:pt>
                      <c:pt idx="1677">
                        <c:v>1.677</c:v>
                      </c:pt>
                      <c:pt idx="1678">
                        <c:v>1.6779999999999999</c:v>
                      </c:pt>
                      <c:pt idx="1679">
                        <c:v>1.679</c:v>
                      </c:pt>
                      <c:pt idx="1680">
                        <c:v>1.68</c:v>
                      </c:pt>
                      <c:pt idx="1681">
                        <c:v>1.681</c:v>
                      </c:pt>
                      <c:pt idx="1682">
                        <c:v>1.6819999999999999</c:v>
                      </c:pt>
                      <c:pt idx="1683">
                        <c:v>1.6830000000000001</c:v>
                      </c:pt>
                      <c:pt idx="1684">
                        <c:v>1.6839999999999999</c:v>
                      </c:pt>
                      <c:pt idx="1685">
                        <c:v>1.6850000000000001</c:v>
                      </c:pt>
                      <c:pt idx="1686">
                        <c:v>1.6859999999999999</c:v>
                      </c:pt>
                      <c:pt idx="1687">
                        <c:v>1.6870000000000001</c:v>
                      </c:pt>
                      <c:pt idx="1688">
                        <c:v>1.6879999999999999</c:v>
                      </c:pt>
                      <c:pt idx="1689">
                        <c:v>1.6890000000000001</c:v>
                      </c:pt>
                      <c:pt idx="1690">
                        <c:v>1.69</c:v>
                      </c:pt>
                      <c:pt idx="1691">
                        <c:v>1.6910000000000001</c:v>
                      </c:pt>
                      <c:pt idx="1692">
                        <c:v>1.6919999999999999</c:v>
                      </c:pt>
                      <c:pt idx="1693">
                        <c:v>1.6930000000000001</c:v>
                      </c:pt>
                      <c:pt idx="1694">
                        <c:v>1.694</c:v>
                      </c:pt>
                      <c:pt idx="1695">
                        <c:v>1.6950000000000001</c:v>
                      </c:pt>
                      <c:pt idx="1696">
                        <c:v>1.696</c:v>
                      </c:pt>
                      <c:pt idx="1697">
                        <c:v>1.6970000000000001</c:v>
                      </c:pt>
                      <c:pt idx="1698">
                        <c:v>1.698</c:v>
                      </c:pt>
                      <c:pt idx="1699">
                        <c:v>1.6990000000000001</c:v>
                      </c:pt>
                      <c:pt idx="1700">
                        <c:v>1.7</c:v>
                      </c:pt>
                      <c:pt idx="1701">
                        <c:v>1.7010000000000001</c:v>
                      </c:pt>
                      <c:pt idx="1702">
                        <c:v>1.702</c:v>
                      </c:pt>
                      <c:pt idx="1703">
                        <c:v>1.7030000000000001</c:v>
                      </c:pt>
                      <c:pt idx="1704">
                        <c:v>1.704</c:v>
                      </c:pt>
                      <c:pt idx="1705">
                        <c:v>1.7050000000000001</c:v>
                      </c:pt>
                      <c:pt idx="1706">
                        <c:v>1.706</c:v>
                      </c:pt>
                      <c:pt idx="1707">
                        <c:v>1.7070000000000001</c:v>
                      </c:pt>
                      <c:pt idx="1708">
                        <c:v>1.708</c:v>
                      </c:pt>
                      <c:pt idx="1709">
                        <c:v>1.7090000000000001</c:v>
                      </c:pt>
                      <c:pt idx="1710">
                        <c:v>1.71</c:v>
                      </c:pt>
                      <c:pt idx="1711">
                        <c:v>1.7110000000000001</c:v>
                      </c:pt>
                      <c:pt idx="1712">
                        <c:v>1.712</c:v>
                      </c:pt>
                      <c:pt idx="1713">
                        <c:v>1.7130000000000001</c:v>
                      </c:pt>
                      <c:pt idx="1714">
                        <c:v>1.714</c:v>
                      </c:pt>
                      <c:pt idx="1715">
                        <c:v>1.7150000000000001</c:v>
                      </c:pt>
                      <c:pt idx="1716">
                        <c:v>1.716</c:v>
                      </c:pt>
                      <c:pt idx="1717">
                        <c:v>1.7170000000000001</c:v>
                      </c:pt>
                      <c:pt idx="1718">
                        <c:v>1.718</c:v>
                      </c:pt>
                      <c:pt idx="1719">
                        <c:v>1.7190000000000001</c:v>
                      </c:pt>
                      <c:pt idx="1720">
                        <c:v>1.72</c:v>
                      </c:pt>
                      <c:pt idx="1721">
                        <c:v>1.7210000000000001</c:v>
                      </c:pt>
                      <c:pt idx="1722">
                        <c:v>1.722</c:v>
                      </c:pt>
                      <c:pt idx="1723">
                        <c:v>1.7230000000000001</c:v>
                      </c:pt>
                      <c:pt idx="1724">
                        <c:v>1.724</c:v>
                      </c:pt>
                      <c:pt idx="1725">
                        <c:v>1.7250000000000001</c:v>
                      </c:pt>
                      <c:pt idx="1726">
                        <c:v>1.726</c:v>
                      </c:pt>
                      <c:pt idx="1727">
                        <c:v>1.7270000000000001</c:v>
                      </c:pt>
                      <c:pt idx="1728">
                        <c:v>1.728</c:v>
                      </c:pt>
                      <c:pt idx="1729">
                        <c:v>1.7290000000000001</c:v>
                      </c:pt>
                      <c:pt idx="1730">
                        <c:v>1.73</c:v>
                      </c:pt>
                      <c:pt idx="1731">
                        <c:v>1.7310000000000001</c:v>
                      </c:pt>
                      <c:pt idx="1732">
                        <c:v>1.732</c:v>
                      </c:pt>
                      <c:pt idx="1733">
                        <c:v>1.7330000000000001</c:v>
                      </c:pt>
                      <c:pt idx="1734">
                        <c:v>1.734</c:v>
                      </c:pt>
                      <c:pt idx="1735">
                        <c:v>1.7350000000000001</c:v>
                      </c:pt>
                      <c:pt idx="1736">
                        <c:v>1.736</c:v>
                      </c:pt>
                      <c:pt idx="1737">
                        <c:v>1.7370000000000001</c:v>
                      </c:pt>
                      <c:pt idx="1738">
                        <c:v>1.738</c:v>
                      </c:pt>
                      <c:pt idx="1739">
                        <c:v>1.7390000000000001</c:v>
                      </c:pt>
                      <c:pt idx="1740">
                        <c:v>1.74</c:v>
                      </c:pt>
                      <c:pt idx="1741">
                        <c:v>1.7410000000000001</c:v>
                      </c:pt>
                      <c:pt idx="1742">
                        <c:v>1.742</c:v>
                      </c:pt>
                      <c:pt idx="1743">
                        <c:v>1.7430000000000001</c:v>
                      </c:pt>
                      <c:pt idx="1744">
                        <c:v>1.744</c:v>
                      </c:pt>
                      <c:pt idx="1745">
                        <c:v>1.7450000000000001</c:v>
                      </c:pt>
                      <c:pt idx="1746">
                        <c:v>1.746</c:v>
                      </c:pt>
                      <c:pt idx="1747">
                        <c:v>1.7470000000000001</c:v>
                      </c:pt>
                      <c:pt idx="1748">
                        <c:v>1.748</c:v>
                      </c:pt>
                      <c:pt idx="1749">
                        <c:v>1.7490000000000001</c:v>
                      </c:pt>
                      <c:pt idx="1750">
                        <c:v>1.75</c:v>
                      </c:pt>
                      <c:pt idx="1751">
                        <c:v>1.7509999999999999</c:v>
                      </c:pt>
                      <c:pt idx="1752">
                        <c:v>1.752</c:v>
                      </c:pt>
                      <c:pt idx="1753">
                        <c:v>1.7529999999999999</c:v>
                      </c:pt>
                      <c:pt idx="1754">
                        <c:v>1.754</c:v>
                      </c:pt>
                      <c:pt idx="1755">
                        <c:v>1.7549999999999999</c:v>
                      </c:pt>
                      <c:pt idx="1756">
                        <c:v>1.756</c:v>
                      </c:pt>
                      <c:pt idx="1757">
                        <c:v>1.7569999999999999</c:v>
                      </c:pt>
                      <c:pt idx="1758">
                        <c:v>1.758</c:v>
                      </c:pt>
                      <c:pt idx="1759">
                        <c:v>1.7589999999999999</c:v>
                      </c:pt>
                      <c:pt idx="1760">
                        <c:v>1.76</c:v>
                      </c:pt>
                      <c:pt idx="1761">
                        <c:v>1.7609999999999999</c:v>
                      </c:pt>
                      <c:pt idx="1762">
                        <c:v>1.762</c:v>
                      </c:pt>
                      <c:pt idx="1763">
                        <c:v>1.7629999999999999</c:v>
                      </c:pt>
                      <c:pt idx="1764">
                        <c:v>1.764</c:v>
                      </c:pt>
                      <c:pt idx="1765">
                        <c:v>1.7649999999999999</c:v>
                      </c:pt>
                      <c:pt idx="1766">
                        <c:v>1.766</c:v>
                      </c:pt>
                      <c:pt idx="1767">
                        <c:v>1.7669999999999999</c:v>
                      </c:pt>
                      <c:pt idx="1768">
                        <c:v>1.768</c:v>
                      </c:pt>
                      <c:pt idx="1769">
                        <c:v>1.7689999999999999</c:v>
                      </c:pt>
                      <c:pt idx="1770">
                        <c:v>1.77</c:v>
                      </c:pt>
                      <c:pt idx="1771">
                        <c:v>1.7709999999999999</c:v>
                      </c:pt>
                      <c:pt idx="1772">
                        <c:v>1.772</c:v>
                      </c:pt>
                      <c:pt idx="1773">
                        <c:v>1.7729999999999999</c:v>
                      </c:pt>
                      <c:pt idx="1774">
                        <c:v>1.774</c:v>
                      </c:pt>
                      <c:pt idx="1775">
                        <c:v>1.7749999999999999</c:v>
                      </c:pt>
                      <c:pt idx="1776">
                        <c:v>1.776</c:v>
                      </c:pt>
                      <c:pt idx="1777">
                        <c:v>1.7769999999999999</c:v>
                      </c:pt>
                      <c:pt idx="1778">
                        <c:v>1.778</c:v>
                      </c:pt>
                      <c:pt idx="1779">
                        <c:v>1.7789999999999999</c:v>
                      </c:pt>
                      <c:pt idx="1780">
                        <c:v>1.78</c:v>
                      </c:pt>
                      <c:pt idx="1781">
                        <c:v>1.7809999999999999</c:v>
                      </c:pt>
                      <c:pt idx="1782">
                        <c:v>1.782</c:v>
                      </c:pt>
                      <c:pt idx="1783">
                        <c:v>1.7829999999999999</c:v>
                      </c:pt>
                      <c:pt idx="1784">
                        <c:v>1.784</c:v>
                      </c:pt>
                      <c:pt idx="1785">
                        <c:v>1.7849999999999999</c:v>
                      </c:pt>
                      <c:pt idx="1786">
                        <c:v>1.786</c:v>
                      </c:pt>
                      <c:pt idx="1787">
                        <c:v>1.7869999999999999</c:v>
                      </c:pt>
                      <c:pt idx="1788">
                        <c:v>1.788</c:v>
                      </c:pt>
                      <c:pt idx="1789">
                        <c:v>1.7889999999999999</c:v>
                      </c:pt>
                      <c:pt idx="1790">
                        <c:v>1.79</c:v>
                      </c:pt>
                      <c:pt idx="1791">
                        <c:v>1.7909999999999999</c:v>
                      </c:pt>
                      <c:pt idx="1792">
                        <c:v>1.792</c:v>
                      </c:pt>
                      <c:pt idx="1793">
                        <c:v>1.7929999999999999</c:v>
                      </c:pt>
                      <c:pt idx="1794">
                        <c:v>1.794</c:v>
                      </c:pt>
                      <c:pt idx="1795">
                        <c:v>1.7949999999999999</c:v>
                      </c:pt>
                      <c:pt idx="1796">
                        <c:v>1.796</c:v>
                      </c:pt>
                      <c:pt idx="1797">
                        <c:v>1.7969999999999999</c:v>
                      </c:pt>
                      <c:pt idx="1798">
                        <c:v>1.798</c:v>
                      </c:pt>
                      <c:pt idx="1799">
                        <c:v>1.7989999999999999</c:v>
                      </c:pt>
                      <c:pt idx="1800">
                        <c:v>1.8</c:v>
                      </c:pt>
                      <c:pt idx="1801">
                        <c:v>1.8009999999999999</c:v>
                      </c:pt>
                      <c:pt idx="1802">
                        <c:v>1.802</c:v>
                      </c:pt>
                      <c:pt idx="1803">
                        <c:v>1.8029999999999999</c:v>
                      </c:pt>
                      <c:pt idx="1804">
                        <c:v>1.804</c:v>
                      </c:pt>
                      <c:pt idx="1805">
                        <c:v>1.8049999999999999</c:v>
                      </c:pt>
                      <c:pt idx="1806">
                        <c:v>1.806</c:v>
                      </c:pt>
                      <c:pt idx="1807">
                        <c:v>1.8069999999999999</c:v>
                      </c:pt>
                      <c:pt idx="1808">
                        <c:v>1.8080000000000001</c:v>
                      </c:pt>
                      <c:pt idx="1809">
                        <c:v>1.8089999999999999</c:v>
                      </c:pt>
                      <c:pt idx="1810">
                        <c:v>1.81</c:v>
                      </c:pt>
                      <c:pt idx="1811">
                        <c:v>1.8109999999999999</c:v>
                      </c:pt>
                      <c:pt idx="1812">
                        <c:v>1.8120000000000001</c:v>
                      </c:pt>
                      <c:pt idx="1813">
                        <c:v>1.8129999999999999</c:v>
                      </c:pt>
                      <c:pt idx="1814">
                        <c:v>1.8140000000000001</c:v>
                      </c:pt>
                      <c:pt idx="1815">
                        <c:v>1.8149999999999999</c:v>
                      </c:pt>
                      <c:pt idx="1816">
                        <c:v>1.8160000000000001</c:v>
                      </c:pt>
                      <c:pt idx="1817">
                        <c:v>1.8169999999999999</c:v>
                      </c:pt>
                      <c:pt idx="1818">
                        <c:v>1.8180000000000001</c:v>
                      </c:pt>
                      <c:pt idx="1819">
                        <c:v>1.819</c:v>
                      </c:pt>
                      <c:pt idx="1820">
                        <c:v>1.82</c:v>
                      </c:pt>
                      <c:pt idx="1821">
                        <c:v>1.821</c:v>
                      </c:pt>
                      <c:pt idx="1822">
                        <c:v>1.8220000000000001</c:v>
                      </c:pt>
                      <c:pt idx="1823">
                        <c:v>1.823</c:v>
                      </c:pt>
                      <c:pt idx="1824">
                        <c:v>1.8240000000000001</c:v>
                      </c:pt>
                      <c:pt idx="1825">
                        <c:v>1.825</c:v>
                      </c:pt>
                      <c:pt idx="1826">
                        <c:v>1.8260000000000001</c:v>
                      </c:pt>
                      <c:pt idx="1827">
                        <c:v>1.827</c:v>
                      </c:pt>
                      <c:pt idx="1828">
                        <c:v>1.8280000000000001</c:v>
                      </c:pt>
                      <c:pt idx="1829">
                        <c:v>1.829</c:v>
                      </c:pt>
                      <c:pt idx="1830">
                        <c:v>1.83</c:v>
                      </c:pt>
                      <c:pt idx="1831">
                        <c:v>1.831</c:v>
                      </c:pt>
                      <c:pt idx="1832">
                        <c:v>1.8320000000000001</c:v>
                      </c:pt>
                      <c:pt idx="1833">
                        <c:v>1.833</c:v>
                      </c:pt>
                      <c:pt idx="1834">
                        <c:v>1.8340000000000001</c:v>
                      </c:pt>
                      <c:pt idx="1835">
                        <c:v>1.835</c:v>
                      </c:pt>
                      <c:pt idx="1836">
                        <c:v>1.8360000000000001</c:v>
                      </c:pt>
                      <c:pt idx="1837">
                        <c:v>1.837</c:v>
                      </c:pt>
                      <c:pt idx="1838">
                        <c:v>1.8380000000000001</c:v>
                      </c:pt>
                      <c:pt idx="1839">
                        <c:v>1.839</c:v>
                      </c:pt>
                      <c:pt idx="1840">
                        <c:v>1.84</c:v>
                      </c:pt>
                      <c:pt idx="1841">
                        <c:v>1.841</c:v>
                      </c:pt>
                      <c:pt idx="1842">
                        <c:v>1.8420000000000001</c:v>
                      </c:pt>
                      <c:pt idx="1843">
                        <c:v>1.843</c:v>
                      </c:pt>
                      <c:pt idx="1844">
                        <c:v>1.8440000000000001</c:v>
                      </c:pt>
                      <c:pt idx="1845">
                        <c:v>1.845</c:v>
                      </c:pt>
                      <c:pt idx="1846">
                        <c:v>1.8460000000000001</c:v>
                      </c:pt>
                      <c:pt idx="1847">
                        <c:v>1.847</c:v>
                      </c:pt>
                      <c:pt idx="1848">
                        <c:v>1.8480000000000001</c:v>
                      </c:pt>
                      <c:pt idx="1849">
                        <c:v>1.849</c:v>
                      </c:pt>
                      <c:pt idx="1850">
                        <c:v>1.85</c:v>
                      </c:pt>
                      <c:pt idx="1851">
                        <c:v>1.851</c:v>
                      </c:pt>
                      <c:pt idx="1852">
                        <c:v>1.8520000000000001</c:v>
                      </c:pt>
                      <c:pt idx="1853">
                        <c:v>1.853</c:v>
                      </c:pt>
                      <c:pt idx="1854">
                        <c:v>1.8540000000000001</c:v>
                      </c:pt>
                      <c:pt idx="1855">
                        <c:v>1.855</c:v>
                      </c:pt>
                      <c:pt idx="1856">
                        <c:v>1.8560000000000001</c:v>
                      </c:pt>
                      <c:pt idx="1857">
                        <c:v>1.857</c:v>
                      </c:pt>
                      <c:pt idx="1858">
                        <c:v>1.8580000000000001</c:v>
                      </c:pt>
                      <c:pt idx="1859">
                        <c:v>1.859</c:v>
                      </c:pt>
                      <c:pt idx="1860">
                        <c:v>1.86</c:v>
                      </c:pt>
                      <c:pt idx="1861">
                        <c:v>1.861</c:v>
                      </c:pt>
                      <c:pt idx="1862">
                        <c:v>1.8620000000000001</c:v>
                      </c:pt>
                      <c:pt idx="1863">
                        <c:v>1.863</c:v>
                      </c:pt>
                      <c:pt idx="1864">
                        <c:v>1.8640000000000001</c:v>
                      </c:pt>
                      <c:pt idx="1865">
                        <c:v>1.865</c:v>
                      </c:pt>
                      <c:pt idx="1866">
                        <c:v>1.8660000000000001</c:v>
                      </c:pt>
                      <c:pt idx="1867">
                        <c:v>1.867</c:v>
                      </c:pt>
                      <c:pt idx="1868">
                        <c:v>1.8680000000000001</c:v>
                      </c:pt>
                      <c:pt idx="1869">
                        <c:v>1.869</c:v>
                      </c:pt>
                      <c:pt idx="1870">
                        <c:v>1.87</c:v>
                      </c:pt>
                      <c:pt idx="1871">
                        <c:v>1.871</c:v>
                      </c:pt>
                      <c:pt idx="1872">
                        <c:v>1.8720000000000001</c:v>
                      </c:pt>
                      <c:pt idx="1873">
                        <c:v>1.873</c:v>
                      </c:pt>
                      <c:pt idx="1874">
                        <c:v>1.8740000000000001</c:v>
                      </c:pt>
                      <c:pt idx="1875">
                        <c:v>1.875</c:v>
                      </c:pt>
                      <c:pt idx="1876">
                        <c:v>1.8759999999999999</c:v>
                      </c:pt>
                      <c:pt idx="1877">
                        <c:v>1.877</c:v>
                      </c:pt>
                      <c:pt idx="1878">
                        <c:v>1.8779999999999999</c:v>
                      </c:pt>
                      <c:pt idx="1879">
                        <c:v>1.879</c:v>
                      </c:pt>
                      <c:pt idx="1880">
                        <c:v>1.88</c:v>
                      </c:pt>
                      <c:pt idx="1881">
                        <c:v>1.881</c:v>
                      </c:pt>
                      <c:pt idx="1882">
                        <c:v>1.8819999999999999</c:v>
                      </c:pt>
                      <c:pt idx="1883">
                        <c:v>1.883</c:v>
                      </c:pt>
                      <c:pt idx="1884">
                        <c:v>1.8839999999999999</c:v>
                      </c:pt>
                      <c:pt idx="1885">
                        <c:v>1.885</c:v>
                      </c:pt>
                      <c:pt idx="1886">
                        <c:v>1.8859999999999999</c:v>
                      </c:pt>
                      <c:pt idx="1887">
                        <c:v>1.887</c:v>
                      </c:pt>
                      <c:pt idx="1888">
                        <c:v>1.8879999999999999</c:v>
                      </c:pt>
                      <c:pt idx="1889">
                        <c:v>1.889</c:v>
                      </c:pt>
                      <c:pt idx="1890">
                        <c:v>1.89</c:v>
                      </c:pt>
                      <c:pt idx="1891">
                        <c:v>1.891</c:v>
                      </c:pt>
                      <c:pt idx="1892">
                        <c:v>1.8919999999999999</c:v>
                      </c:pt>
                      <c:pt idx="1893">
                        <c:v>1.893</c:v>
                      </c:pt>
                      <c:pt idx="1894">
                        <c:v>1.8939999999999999</c:v>
                      </c:pt>
                      <c:pt idx="1895">
                        <c:v>1.895</c:v>
                      </c:pt>
                      <c:pt idx="1896">
                        <c:v>1.8959999999999999</c:v>
                      </c:pt>
                      <c:pt idx="1897">
                        <c:v>1.897</c:v>
                      </c:pt>
                      <c:pt idx="1898">
                        <c:v>1.8979999999999999</c:v>
                      </c:pt>
                      <c:pt idx="1899">
                        <c:v>1.899</c:v>
                      </c:pt>
                      <c:pt idx="1900">
                        <c:v>1.9</c:v>
                      </c:pt>
                      <c:pt idx="1901">
                        <c:v>1.901</c:v>
                      </c:pt>
                      <c:pt idx="1902">
                        <c:v>1.9019999999999999</c:v>
                      </c:pt>
                      <c:pt idx="1903">
                        <c:v>1.903</c:v>
                      </c:pt>
                      <c:pt idx="1904">
                        <c:v>1.9039999999999999</c:v>
                      </c:pt>
                      <c:pt idx="1905">
                        <c:v>1.905</c:v>
                      </c:pt>
                      <c:pt idx="1906">
                        <c:v>1.9059999999999999</c:v>
                      </c:pt>
                      <c:pt idx="1907">
                        <c:v>1.907</c:v>
                      </c:pt>
                      <c:pt idx="1908">
                        <c:v>1.9079999999999999</c:v>
                      </c:pt>
                      <c:pt idx="1909">
                        <c:v>1.909</c:v>
                      </c:pt>
                      <c:pt idx="1910">
                        <c:v>1.91</c:v>
                      </c:pt>
                      <c:pt idx="1911">
                        <c:v>1.911</c:v>
                      </c:pt>
                      <c:pt idx="1912">
                        <c:v>1.9119999999999999</c:v>
                      </c:pt>
                      <c:pt idx="1913">
                        <c:v>1.913</c:v>
                      </c:pt>
                      <c:pt idx="1914">
                        <c:v>1.9139999999999999</c:v>
                      </c:pt>
                      <c:pt idx="1915">
                        <c:v>1.915</c:v>
                      </c:pt>
                      <c:pt idx="1916">
                        <c:v>1.9159999999999999</c:v>
                      </c:pt>
                      <c:pt idx="1917">
                        <c:v>1.917</c:v>
                      </c:pt>
                      <c:pt idx="1918">
                        <c:v>1.9179999999999999</c:v>
                      </c:pt>
                      <c:pt idx="1919">
                        <c:v>1.919</c:v>
                      </c:pt>
                      <c:pt idx="1920">
                        <c:v>1.92</c:v>
                      </c:pt>
                      <c:pt idx="1921">
                        <c:v>1.921</c:v>
                      </c:pt>
                      <c:pt idx="1922">
                        <c:v>1.9219999999999999</c:v>
                      </c:pt>
                      <c:pt idx="1923">
                        <c:v>1.923</c:v>
                      </c:pt>
                      <c:pt idx="1924">
                        <c:v>1.9239999999999999</c:v>
                      </c:pt>
                      <c:pt idx="1925">
                        <c:v>1.925</c:v>
                      </c:pt>
                      <c:pt idx="1926">
                        <c:v>1.9259999999999999</c:v>
                      </c:pt>
                      <c:pt idx="1927">
                        <c:v>1.927</c:v>
                      </c:pt>
                      <c:pt idx="1928">
                        <c:v>1.9279999999999999</c:v>
                      </c:pt>
                      <c:pt idx="1929">
                        <c:v>1.929</c:v>
                      </c:pt>
                      <c:pt idx="1930">
                        <c:v>1.93</c:v>
                      </c:pt>
                      <c:pt idx="1931">
                        <c:v>1.931</c:v>
                      </c:pt>
                      <c:pt idx="1932">
                        <c:v>1.9319999999999999</c:v>
                      </c:pt>
                      <c:pt idx="1933">
                        <c:v>1.9330000000000001</c:v>
                      </c:pt>
                      <c:pt idx="1934">
                        <c:v>1.9339999999999999</c:v>
                      </c:pt>
                      <c:pt idx="1935">
                        <c:v>1.9350000000000001</c:v>
                      </c:pt>
                      <c:pt idx="1936">
                        <c:v>1.9359999999999999</c:v>
                      </c:pt>
                      <c:pt idx="1937">
                        <c:v>1.9370000000000001</c:v>
                      </c:pt>
                      <c:pt idx="1938">
                        <c:v>1.9379999999999999</c:v>
                      </c:pt>
                      <c:pt idx="1939">
                        <c:v>1.9390000000000001</c:v>
                      </c:pt>
                      <c:pt idx="1940">
                        <c:v>1.94</c:v>
                      </c:pt>
                      <c:pt idx="1941">
                        <c:v>1.9410000000000001</c:v>
                      </c:pt>
                      <c:pt idx="1942">
                        <c:v>1.9419999999999999</c:v>
                      </c:pt>
                      <c:pt idx="1943">
                        <c:v>1.9430000000000001</c:v>
                      </c:pt>
                      <c:pt idx="1944">
                        <c:v>1.944</c:v>
                      </c:pt>
                      <c:pt idx="1945">
                        <c:v>1.9450000000000001</c:v>
                      </c:pt>
                      <c:pt idx="1946">
                        <c:v>1.946</c:v>
                      </c:pt>
                      <c:pt idx="1947">
                        <c:v>1.9470000000000001</c:v>
                      </c:pt>
                      <c:pt idx="1948">
                        <c:v>1.948</c:v>
                      </c:pt>
                      <c:pt idx="1949">
                        <c:v>1.9490000000000001</c:v>
                      </c:pt>
                      <c:pt idx="1950">
                        <c:v>1.95</c:v>
                      </c:pt>
                      <c:pt idx="1951">
                        <c:v>1.9510000000000001</c:v>
                      </c:pt>
                      <c:pt idx="1952">
                        <c:v>1.952</c:v>
                      </c:pt>
                      <c:pt idx="1953">
                        <c:v>1.9530000000000001</c:v>
                      </c:pt>
                      <c:pt idx="1954">
                        <c:v>1.954</c:v>
                      </c:pt>
                      <c:pt idx="1955">
                        <c:v>1.9550000000000001</c:v>
                      </c:pt>
                      <c:pt idx="1956">
                        <c:v>1.956</c:v>
                      </c:pt>
                      <c:pt idx="1957">
                        <c:v>1.9570000000000001</c:v>
                      </c:pt>
                      <c:pt idx="1958">
                        <c:v>1.958</c:v>
                      </c:pt>
                      <c:pt idx="1959">
                        <c:v>1.9590000000000001</c:v>
                      </c:pt>
                      <c:pt idx="1960">
                        <c:v>1.96</c:v>
                      </c:pt>
                      <c:pt idx="1961">
                        <c:v>1.9610000000000001</c:v>
                      </c:pt>
                      <c:pt idx="1962">
                        <c:v>1.962</c:v>
                      </c:pt>
                      <c:pt idx="1963">
                        <c:v>1.9630000000000001</c:v>
                      </c:pt>
                      <c:pt idx="1964">
                        <c:v>1.964</c:v>
                      </c:pt>
                      <c:pt idx="1965">
                        <c:v>1.9650000000000001</c:v>
                      </c:pt>
                      <c:pt idx="1966">
                        <c:v>1.966</c:v>
                      </c:pt>
                      <c:pt idx="1967">
                        <c:v>1.9670000000000001</c:v>
                      </c:pt>
                      <c:pt idx="1968">
                        <c:v>1.968</c:v>
                      </c:pt>
                      <c:pt idx="1969">
                        <c:v>1.9690000000000001</c:v>
                      </c:pt>
                      <c:pt idx="1970">
                        <c:v>1.97</c:v>
                      </c:pt>
                      <c:pt idx="1971">
                        <c:v>1.9710000000000001</c:v>
                      </c:pt>
                      <c:pt idx="1972">
                        <c:v>1.972</c:v>
                      </c:pt>
                      <c:pt idx="1973">
                        <c:v>1.9730000000000001</c:v>
                      </c:pt>
                      <c:pt idx="1974">
                        <c:v>1.974</c:v>
                      </c:pt>
                      <c:pt idx="1975">
                        <c:v>1.9750000000000001</c:v>
                      </c:pt>
                      <c:pt idx="1976">
                        <c:v>1.976</c:v>
                      </c:pt>
                      <c:pt idx="1977">
                        <c:v>1.9770000000000001</c:v>
                      </c:pt>
                      <c:pt idx="1978">
                        <c:v>1.978</c:v>
                      </c:pt>
                      <c:pt idx="1979">
                        <c:v>1.9790000000000001</c:v>
                      </c:pt>
                      <c:pt idx="1980">
                        <c:v>1.98</c:v>
                      </c:pt>
                      <c:pt idx="1981">
                        <c:v>1.9810000000000001</c:v>
                      </c:pt>
                      <c:pt idx="1982">
                        <c:v>1.982</c:v>
                      </c:pt>
                      <c:pt idx="1983">
                        <c:v>1.9830000000000001</c:v>
                      </c:pt>
                      <c:pt idx="1984">
                        <c:v>1.984</c:v>
                      </c:pt>
                      <c:pt idx="1985">
                        <c:v>1.9850000000000001</c:v>
                      </c:pt>
                      <c:pt idx="1986">
                        <c:v>1.986</c:v>
                      </c:pt>
                      <c:pt idx="1987">
                        <c:v>1.9870000000000001</c:v>
                      </c:pt>
                      <c:pt idx="1988">
                        <c:v>1.988</c:v>
                      </c:pt>
                      <c:pt idx="1989">
                        <c:v>1.9890000000000001</c:v>
                      </c:pt>
                      <c:pt idx="1990">
                        <c:v>1.99</c:v>
                      </c:pt>
                      <c:pt idx="1991">
                        <c:v>1.9910000000000001</c:v>
                      </c:pt>
                      <c:pt idx="1992">
                        <c:v>1.992</c:v>
                      </c:pt>
                      <c:pt idx="1993">
                        <c:v>1.9930000000000001</c:v>
                      </c:pt>
                      <c:pt idx="1994">
                        <c:v>1.994</c:v>
                      </c:pt>
                      <c:pt idx="1995">
                        <c:v>1.9950000000000001</c:v>
                      </c:pt>
                      <c:pt idx="1996">
                        <c:v>1.996</c:v>
                      </c:pt>
                      <c:pt idx="1997">
                        <c:v>1.9970000000000001</c:v>
                      </c:pt>
                      <c:pt idx="1998">
                        <c:v>1.998</c:v>
                      </c:pt>
                      <c:pt idx="1999">
                        <c:v>1.9990000000000001</c:v>
                      </c:pt>
                      <c:pt idx="2000">
                        <c:v>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Air!$Q$9:$Q$2009</c15:sqref>
                        </c15:formulaRef>
                      </c:ext>
                    </c:extLst>
                    <c:numCache>
                      <c:formatCode>0.000</c:formatCode>
                      <c:ptCount val="2001"/>
                      <c:pt idx="1">
                        <c:v>1.4893842007818384E+75</c:v>
                      </c:pt>
                      <c:pt idx="2">
                        <c:v>2.4408065886356819E+36</c:v>
                      </c:pt>
                      <c:pt idx="3">
                        <c:v>3.4260221694470526E+23</c:v>
                      </c:pt>
                      <c:pt idx="4">
                        <c:v>1.3973708422994038E+17</c:v>
                      </c:pt>
                      <c:pt idx="5">
                        <c:v>21556157735575.977</c:v>
                      </c:pt>
                      <c:pt idx="6">
                        <c:v>64118847489.146782</c:v>
                      </c:pt>
                      <c:pt idx="7">
                        <c:v>1029604499.4778682</c:v>
                      </c:pt>
                      <c:pt idx="8">
                        <c:v>47284176.504186325</c:v>
                      </c:pt>
                      <c:pt idx="9">
                        <c:v>4366486.7586881118</c:v>
                      </c:pt>
                      <c:pt idx="10">
                        <c:v>656599.69137330516</c:v>
                      </c:pt>
                      <c:pt idx="11">
                        <c:v>140614.35586544962</c:v>
                      </c:pt>
                      <c:pt idx="12">
                        <c:v>39228.208469665326</c:v>
                      </c:pt>
                      <c:pt idx="13">
                        <c:v>13404.529143746222</c:v>
                      </c:pt>
                      <c:pt idx="14">
                        <c:v>5369.2574892046578</c:v>
                      </c:pt>
                      <c:pt idx="15">
                        <c:v>2441.3218712850585</c:v>
                      </c:pt>
                      <c:pt idx="16">
                        <c:v>1230.0787162348443</c:v>
                      </c:pt>
                      <c:pt idx="17">
                        <c:v>674.31230167134925</c:v>
                      </c:pt>
                      <c:pt idx="18">
                        <c:v>396.47638430652091</c:v>
                      </c:pt>
                      <c:pt idx="19">
                        <c:v>247.24207334344194</c:v>
                      </c:pt>
                      <c:pt idx="20">
                        <c:v>162.0616785515077</c:v>
                      </c:pt>
                      <c:pt idx="21">
                        <c:v>110.85197249436979</c:v>
                      </c:pt>
                      <c:pt idx="22">
                        <c:v>78.657686579760167</c:v>
                      </c:pt>
                      <c:pt idx="23">
                        <c:v>57.617474214229546</c:v>
                      </c:pt>
                      <c:pt idx="24">
                        <c:v>43.39301794694552</c:v>
                      </c:pt>
                      <c:pt idx="25">
                        <c:v>33.485769109860449</c:v>
                      </c:pt>
                      <c:pt idx="26">
                        <c:v>26.401430178586981</c:v>
                      </c:pt>
                      <c:pt idx="27">
                        <c:v>21.215843844140274</c:v>
                      </c:pt>
                      <c:pt idx="28">
                        <c:v>17.34008129725639</c:v>
                      </c:pt>
                      <c:pt idx="29">
                        <c:v>14.388612609408073</c:v>
                      </c:pt>
                      <c:pt idx="30">
                        <c:v>12.102863804782054</c:v>
                      </c:pt>
                      <c:pt idx="31">
                        <c:v>10.30555982468343</c:v>
                      </c:pt>
                      <c:pt idx="32">
                        <c:v>8.8727131047402867</c:v>
                      </c:pt>
                      <c:pt idx="33">
                        <c:v>7.7160126695768056</c:v>
                      </c:pt>
                      <c:pt idx="34">
                        <c:v>6.771501791600719</c:v>
                      </c:pt>
                      <c:pt idx="35">
                        <c:v>5.9921478792885736</c:v>
                      </c:pt>
                      <c:pt idx="36">
                        <c:v>5.3428737276927576</c:v>
                      </c:pt>
                      <c:pt idx="37">
                        <c:v>4.7971764177496512</c:v>
                      </c:pt>
                      <c:pt idx="38">
                        <c:v>4.3347892191087665</c:v>
                      </c:pt>
                      <c:pt idx="39">
                        <c:v>3.9400404215431371</c:v>
                      </c:pt>
                      <c:pt idx="40">
                        <c:v>3.6006852520208725</c:v>
                      </c:pt>
                      <c:pt idx="41">
                        <c:v>3.3070636807393337</c:v>
                      </c:pt>
                      <c:pt idx="42">
                        <c:v>3.0514858167009495</c:v>
                      </c:pt>
                      <c:pt idx="43">
                        <c:v>2.8277782943534988</c:v>
                      </c:pt>
                      <c:pt idx="44">
                        <c:v>2.6309459171596239</c:v>
                      </c:pt>
                      <c:pt idx="45">
                        <c:v>2.4569167514914905</c:v>
                      </c:pt>
                      <c:pt idx="46">
                        <c:v>2.3023482854922532</c:v>
                      </c:pt>
                      <c:pt idx="47">
                        <c:v>2.1644787206249636</c:v>
                      </c:pt>
                      <c:pt idx="48">
                        <c:v>2.0410119360030134</c:v>
                      </c:pt>
                      <c:pt idx="49">
                        <c:v>1.9300277998561328</c:v>
                      </c:pt>
                      <c:pt idx="50">
                        <c:v>1.8299117221838994</c:v>
                      </c:pt>
                      <c:pt idx="51">
                        <c:v>1.7392989303588322</c:v>
                      </c:pt>
                      <c:pt idx="52">
                        <c:v>1.6570300958561515</c:v>
                      </c:pt>
                      <c:pt idx="53">
                        <c:v>1.5821157755006325</c:v>
                      </c:pt>
                      <c:pt idx="54">
                        <c:v>1.5137077443044116</c:v>
                      </c:pt>
                      <c:pt idx="55">
                        <c:v>1.4510757515419221</c:v>
                      </c:pt>
                      <c:pt idx="56">
                        <c:v>1.3935885710254357</c:v>
                      </c:pt>
                      <c:pt idx="57">
                        <c:v>1.340698471695567</c:v>
                      </c:pt>
                      <c:pt idx="58">
                        <c:v>1.2919284278516889</c:v>
                      </c:pt>
                      <c:pt idx="59">
                        <c:v>1.2468615356364141</c:v>
                      </c:pt>
                      <c:pt idx="60">
                        <c:v>1.20513221539126</c:v>
                      </c:pt>
                      <c:pt idx="61">
                        <c:v>1.1664188667309809</c:v>
                      </c:pt>
                      <c:pt idx="62">
                        <c:v>1.1304377109158845</c:v>
                      </c:pt>
                      <c:pt idx="63">
                        <c:v>1.096937607989642</c:v>
                      </c:pt>
                      <c:pt idx="64">
                        <c:v>1.0656956776710493</c:v>
                      </c:pt>
                      <c:pt idx="65">
                        <c:v>1.0365135857542536</c:v>
                      </c:pt>
                      <c:pt idx="66">
                        <c:v>1.0092143837580489</c:v>
                      </c:pt>
                      <c:pt idx="67">
                        <c:v>0.9836398102727133</c:v>
                      </c:pt>
                      <c:pt idx="68">
                        <c:v>0.95964797903069532</c:v>
                      </c:pt>
                      <c:pt idx="69">
                        <c:v>0.9371113920578954</c:v>
                      </c:pt>
                      <c:pt idx="70">
                        <c:v>0.91591522702726169</c:v>
                      </c:pt>
                      <c:pt idx="71">
                        <c:v>0.89595585666557198</c:v>
                      </c:pt>
                      <c:pt idx="72">
                        <c:v>0.87713956517065006</c:v>
                      </c:pt>
                      <c:pt idx="73">
                        <c:v>0.85938143240382947</c:v>
                      </c:pt>
                      <c:pt idx="74">
                        <c:v>0.84260436138614214</c:v>
                      </c:pt>
                      <c:pt idx="75">
                        <c:v>0.82673822854812007</c:v>
                      </c:pt>
                      <c:pt idx="76">
                        <c:v>0.81171913942233265</c:v>
                      </c:pt>
                      <c:pt idx="77">
                        <c:v>0.79748877515247063</c:v>
                      </c:pt>
                      <c:pt idx="78">
                        <c:v>0.78399381742506702</c:v>
                      </c:pt>
                      <c:pt idx="79">
                        <c:v>0.7711854412918796</c:v>
                      </c:pt>
                      <c:pt idx="80">
                        <c:v>0.75901886690868214</c:v>
                      </c:pt>
                      <c:pt idx="81">
                        <c:v>0.74745296252330151</c:v>
                      </c:pt>
                      <c:pt idx="82">
                        <c:v>0.73644989214558976</c:v>
                      </c:pt>
                      <c:pt idx="83">
                        <c:v>0.72597480226011635</c:v>
                      </c:pt>
                      <c:pt idx="84">
                        <c:v>0.71599554272757848</c:v>
                      </c:pt>
                      <c:pt idx="85">
                        <c:v>0.70648241768699971</c:v>
                      </c:pt>
                      <c:pt idx="86">
                        <c:v>0.69740796283724915</c:v>
                      </c:pt>
                      <c:pt idx="87">
                        <c:v>0.68874674595929974</c:v>
                      </c:pt>
                      <c:pt idx="88">
                        <c:v>0.68047518795331097</c:v>
                      </c:pt>
                      <c:pt idx="89">
                        <c:v>0.67257140201807064</c:v>
                      </c:pt>
                      <c:pt idx="90">
                        <c:v>0.66501504890375851</c:v>
                      </c:pt>
                      <c:pt idx="91">
                        <c:v>0.65778720643004351</c:v>
                      </c:pt>
                      <c:pt idx="92">
                        <c:v>0.6508702516865974</c:v>
                      </c:pt>
                      <c:pt idx="93">
                        <c:v>0.64424775452756944</c:v>
                      </c:pt>
                      <c:pt idx="94">
                        <c:v>0.63790438113991133</c:v>
                      </c:pt>
                      <c:pt idx="95">
                        <c:v>0.63182580661147036</c:v>
                      </c:pt>
                      <c:pt idx="96">
                        <c:v>0.62599863555169077</c:v>
                      </c:pt>
                      <c:pt idx="97">
                        <c:v>0.62041032992826073</c:v>
                      </c:pt>
                      <c:pt idx="98">
                        <c:v>0.6150491433794556</c:v>
                      </c:pt>
                      <c:pt idx="99">
                        <c:v>0.60990406134615927</c:v>
                      </c:pt>
                      <c:pt idx="100">
                        <c:v>0.60496474644129472</c:v>
                      </c:pt>
                      <c:pt idx="101">
                        <c:v>0.60022148853905677</c:v>
                      </c:pt>
                      <c:pt idx="102">
                        <c:v>0.5956651591231451</c:v>
                      </c:pt>
                      <c:pt idx="103">
                        <c:v>0.59128716948315441</c:v>
                      </c:pt>
                      <c:pt idx="104">
                        <c:v>0.58707943239231219</c:v>
                      </c:pt>
                      <c:pt idx="105">
                        <c:v>0.58303432693861279</c:v>
                      </c:pt>
                      <c:pt idx="106">
                        <c:v>0.57914466621573413</c:v>
                      </c:pt>
                      <c:pt idx="107">
                        <c:v>0.57540366761051998</c:v>
                      </c:pt>
                      <c:pt idx="108">
                        <c:v>0.57180492545076322</c:v>
                      </c:pt>
                      <c:pt idx="109">
                        <c:v>0.56834238580092988</c:v>
                      </c:pt>
                      <c:pt idx="110">
                        <c:v>0.5650103232147381</c:v>
                      </c:pt>
                      <c:pt idx="111">
                        <c:v>0.56180331927241545</c:v>
                      </c:pt>
                      <c:pt idx="112">
                        <c:v>0.55871624274733378</c:v>
                      </c:pt>
                      <c:pt idx="113">
                        <c:v>0.5557442312617642</c:v>
                      </c:pt>
                      <c:pt idx="114">
                        <c:v>0.55288267430494631</c:v>
                      </c:pt>
                      <c:pt idx="115">
                        <c:v>0.55012719749869443</c:v>
                      </c:pt>
                      <c:pt idx="116">
                        <c:v>0.54747364800654263</c:v>
                      </c:pt>
                      <c:pt idx="117">
                        <c:v>0.54491808099209205</c:v>
                      </c:pt>
                      <c:pt idx="118">
                        <c:v>0.54245674704089886</c:v>
                      </c:pt>
                      <c:pt idx="119">
                        <c:v>0.54008608046804907</c:v>
                      </c:pt>
                      <c:pt idx="120">
                        <c:v>0.53780268844056778</c:v>
                      </c:pt>
                      <c:pt idx="121">
                        <c:v>0.5356033408501516</c:v>
                      </c:pt>
                      <c:pt idx="122">
                        <c:v>0.53348496087739838</c:v>
                      </c:pt>
                      <c:pt idx="123">
                        <c:v>0.53144461619386119</c:v>
                      </c:pt>
                      <c:pt idx="124">
                        <c:v>0.52947951075290844</c:v>
                      </c:pt>
                      <c:pt idx="125">
                        <c:v>0.52758697712456903</c:v>
                      </c:pt>
                      <c:pt idx="126">
                        <c:v>0.52576446933336007</c:v>
                      </c:pt>
                      <c:pt idx="127">
                        <c:v>0.52400955616154288</c:v>
                      </c:pt>
                      <c:pt idx="128">
                        <c:v>0.52231991488338692</c:v>
                      </c:pt>
                      <c:pt idx="129">
                        <c:v>0.52069332539886404</c:v>
                      </c:pt>
                      <c:pt idx="130">
                        <c:v>0.51912766473778482</c:v>
                      </c:pt>
                      <c:pt idx="131">
                        <c:v>0.51762090190773669</c:v>
                      </c:pt>
                      <c:pt idx="132">
                        <c:v>0.5161710930613268</c:v>
                      </c:pt>
                      <c:pt idx="133">
                        <c:v>0.5147763769601873</c:v>
                      </c:pt>
                      <c:pt idx="134">
                        <c:v>0.5134349707149749</c:v>
                      </c:pt>
                      <c:pt idx="135">
                        <c:v>0.51214516578222902</c:v>
                      </c:pt>
                      <c:pt idx="136">
                        <c:v>0.51090532420043255</c:v>
                      </c:pt>
                      <c:pt idx="137">
                        <c:v>0.50971387504897925</c:v>
                      </c:pt>
                      <c:pt idx="138">
                        <c:v>0.50856931111499359</c:v>
                      </c:pt>
                      <c:pt idx="139">
                        <c:v>0.50747018575408909</c:v>
                      </c:pt>
                      <c:pt idx="140">
                        <c:v>0.50641510993219119</c:v>
                      </c:pt>
                      <c:pt idx="141">
                        <c:v>0.50540274943650798</c:v>
                      </c:pt>
                      <c:pt idx="142">
                        <c:v>0.50443182224461447</c:v>
                      </c:pt>
                      <c:pt idx="143">
                        <c:v>0.50350109604141635</c:v>
                      </c:pt>
                      <c:pt idx="144">
                        <c:v>0.5026093858745051</c:v>
                      </c:pt>
                      <c:pt idx="145">
                        <c:v>0.50175555193909926</c:v>
                      </c:pt>
                      <c:pt idx="146">
                        <c:v>0.50093849748439001</c:v>
                      </c:pt>
                      <c:pt idx="147">
                        <c:v>0.50015716683369449</c:v>
                      </c:pt>
                      <c:pt idx="148">
                        <c:v>0.49941054351134601</c:v>
                      </c:pt>
                      <c:pt idx="149">
                        <c:v>0.49869764846975007</c:v>
                      </c:pt>
                      <c:pt idx="150">
                        <c:v>0.49801753841048207</c:v>
                      </c:pt>
                      <c:pt idx="151">
                        <c:v>0.49736930419372899</c:v>
                      </c:pt>
                      <c:pt idx="152">
                        <c:v>0.49675206933075694</c:v>
                      </c:pt>
                      <c:pt idx="153">
                        <c:v>0.49616498855445523</c:v>
                      </c:pt>
                      <c:pt idx="154">
                        <c:v>0.49560724646332699</c:v>
                      </c:pt>
                      <c:pt idx="155">
                        <c:v>0.49507805623461681</c:v>
                      </c:pt>
                      <c:pt idx="156">
                        <c:v>0.49457665840253817</c:v>
                      </c:pt>
                      <c:pt idx="157">
                        <c:v>0.49410231969783819</c:v>
                      </c:pt>
                      <c:pt idx="158">
                        <c:v>0.49365433194517183</c:v>
                      </c:pt>
                      <c:pt idx="159">
                        <c:v>0.49323201101499459</c:v>
                      </c:pt>
                      <c:pt idx="160">
                        <c:v>0.49283469582688499</c:v>
                      </c:pt>
                      <c:pt idx="161">
                        <c:v>0.49246174740141108</c:v>
                      </c:pt>
                      <c:pt idx="162">
                        <c:v>0.49211254795783221</c:v>
                      </c:pt>
                      <c:pt idx="163">
                        <c:v>0.49178650005510072</c:v>
                      </c:pt>
                      <c:pt idx="164">
                        <c:v>0.49148302577378339</c:v>
                      </c:pt>
                      <c:pt idx="165">
                        <c:v>0.49120156593667019</c:v>
                      </c:pt>
                      <c:pt idx="166">
                        <c:v>0.49094157936597571</c:v>
                      </c:pt>
                      <c:pt idx="167">
                        <c:v>0.49070254217516385</c:v>
                      </c:pt>
                      <c:pt idx="168">
                        <c:v>0.49048394709354792</c:v>
                      </c:pt>
                      <c:pt idx="169">
                        <c:v>0.49028530282192812</c:v>
                      </c:pt>
                      <c:pt idx="170">
                        <c:v>0.49010613341763015</c:v>
                      </c:pt>
                      <c:pt idx="171">
                        <c:v>0.48994597770741077</c:v>
                      </c:pt>
                      <c:pt idx="172">
                        <c:v>0.48980438872677901</c:v>
                      </c:pt>
                      <c:pt idx="173">
                        <c:v>0.48968093318437328</c:v>
                      </c:pt>
                      <c:pt idx="174">
                        <c:v>0.4895751909501096</c:v>
                      </c:pt>
                      <c:pt idx="175">
                        <c:v>0.48948675456589075</c:v>
                      </c:pt>
                      <c:pt idx="176">
                        <c:v>0.48941522877773774</c:v>
                      </c:pt>
                      <c:pt idx="177">
                        <c:v>0.48936023008826496</c:v>
                      </c:pt>
                      <c:pt idx="178">
                        <c:v>0.48932138632848776</c:v>
                      </c:pt>
                      <c:pt idx="179">
                        <c:v>0.48929833624800101</c:v>
                      </c:pt>
                      <c:pt idx="180">
                        <c:v>0.48929072912262811</c:v>
                      </c:pt>
                      <c:pt idx="181">
                        <c:v>0.48929822437868159</c:v>
                      </c:pt>
                      <c:pt idx="182">
                        <c:v>0.48932049123303206</c:v>
                      </c:pt>
                      <c:pt idx="183">
                        <c:v>0.48935720834821961</c:v>
                      </c:pt>
                      <c:pt idx="184">
                        <c:v>0.48940806350188776</c:v>
                      </c:pt>
                      <c:pt idx="185">
                        <c:v>0.48947275326985562</c:v>
                      </c:pt>
                      <c:pt idx="186">
                        <c:v>0.48955098272218373</c:v>
                      </c:pt>
                      <c:pt idx="187">
                        <c:v>0.48964246513162113</c:v>
                      </c:pt>
                      <c:pt idx="188">
                        <c:v>0.48974692169385464</c:v>
                      </c:pt>
                      <c:pt idx="189">
                        <c:v>0.48986408125901126</c:v>
                      </c:pt>
                      <c:pt idx="190">
                        <c:v>0.48999368007389521</c:v>
                      </c:pt>
                      <c:pt idx="191">
                        <c:v>0.49013546153446447</c:v>
                      </c:pt>
                      <c:pt idx="192">
                        <c:v>0.49028917594808197</c:v>
                      </c:pt>
                      <c:pt idx="193">
                        <c:v>0.4904545803050957</c:v>
                      </c:pt>
                      <c:pt idx="194">
                        <c:v>0.49063143805932902</c:v>
                      </c:pt>
                      <c:pt idx="195">
                        <c:v>0.49081951891708026</c:v>
                      </c:pt>
                      <c:pt idx="196">
                        <c:v>0.49101859863425396</c:v>
                      </c:pt>
                      <c:pt idx="197">
                        <c:v>0.49122845882126254</c:v>
                      </c:pt>
                      <c:pt idx="198">
                        <c:v>0.49144888675535642</c:v>
                      </c:pt>
                      <c:pt idx="199">
                        <c:v>0.49167967520005801</c:v>
                      </c:pt>
                      <c:pt idx="200">
                        <c:v>0.49192062223138999</c:v>
                      </c:pt>
                      <c:pt idx="201">
                        <c:v>0.49217153107060424</c:v>
                      </c:pt>
                      <c:pt idx="202">
                        <c:v>0.49243220992313136</c:v>
                      </c:pt>
                      <c:pt idx="203">
                        <c:v>0.4927024718234852</c:v>
                      </c:pt>
                      <c:pt idx="204">
                        <c:v>0.49298213448586875</c:v>
                      </c:pt>
                      <c:pt idx="205">
                        <c:v>0.4932710201602416</c:v>
                      </c:pt>
                      <c:pt idx="206">
                        <c:v>0.49356895549361651</c:v>
                      </c:pt>
                      <c:pt idx="207">
                        <c:v>0.49387577139637034</c:v>
                      </c:pt>
                      <c:pt idx="208">
                        <c:v>0.4941913029133575</c:v>
                      </c:pt>
                      <c:pt idx="209">
                        <c:v>0.49451538909962911</c:v>
                      </c:pt>
                      <c:pt idx="210">
                        <c:v>0.4948478729005687</c:v>
                      </c:pt>
                      <c:pt idx="211">
                        <c:v>0.49518860103626239</c:v>
                      </c:pt>
                      <c:pt idx="212">
                        <c:v>0.4955374238899331</c:v>
                      </c:pt>
                      <c:pt idx="213">
                        <c:v>0.49589419540027319</c:v>
                      </c:pt>
                      <c:pt idx="214">
                        <c:v>0.49625877295751913</c:v>
                      </c:pt>
                      <c:pt idx="215">
                        <c:v>0.49663101730311937</c:v>
                      </c:pt>
                      <c:pt idx="216">
                        <c:v>0.49701079243285023</c:v>
                      </c:pt>
                      <c:pt idx="217">
                        <c:v>0.4973979655032455</c:v>
                      </c:pt>
                      <c:pt idx="218">
                        <c:v>0.49779240674120923</c:v>
                      </c:pt>
                      <c:pt idx="219">
                        <c:v>0.49819398935668441</c:v>
                      </c:pt>
                      <c:pt idx="220">
                        <c:v>0.49860258945826263</c:v>
                      </c:pt>
                      <c:pt idx="221">
                        <c:v>0.49901808597161668</c:v>
                      </c:pt>
                      <c:pt idx="222">
                        <c:v>0.49944036056065039</c:v>
                      </c:pt>
                      <c:pt idx="223">
                        <c:v>0.49986929755125958</c:v>
                      </c:pt>
                      <c:pt idx="224">
                        <c:v>0.50030478385760568</c:v>
                      </c:pt>
                      <c:pt idx="225">
                        <c:v>0.5007467089108053</c:v>
                      </c:pt>
                      <c:pt idx="226">
                        <c:v>0.50119496458994617</c:v>
                      </c:pt>
                      <c:pt idx="227">
                        <c:v>0.50164944515534149</c:v>
                      </c:pt>
                      <c:pt idx="228">
                        <c:v>0.50211004718393704</c:v>
                      </c:pt>
                      <c:pt idx="229">
                        <c:v>0.50257666950679503</c:v>
                      </c:pt>
                      <c:pt idx="230">
                        <c:v>0.50304921314857409</c:v>
                      </c:pt>
                      <c:pt idx="231">
                        <c:v>0.50352758126893249</c:v>
                      </c:pt>
                      <c:pt idx="232">
                        <c:v>0.50401167910578792</c:v>
                      </c:pt>
                      <c:pt idx="233">
                        <c:v>0.50450141392036019</c:v>
                      </c:pt>
                      <c:pt idx="234">
                        <c:v>0.5049966949439364</c:v>
                      </c:pt>
                      <c:pt idx="235">
                        <c:v>0.50549743332629471</c:v>
                      </c:pt>
                      <c:pt idx="236">
                        <c:v>0.50600354208572906</c:v>
                      </c:pt>
                      <c:pt idx="237">
                        <c:v>0.50651493606061426</c:v>
                      </c:pt>
                      <c:pt idx="238">
                        <c:v>0.50703153186245853</c:v>
                      </c:pt>
                      <c:pt idx="239">
                        <c:v>0.5075532478303928</c:v>
                      </c:pt>
                      <c:pt idx="240">
                        <c:v>0.50808000398704189</c:v>
                      </c:pt>
                      <c:pt idx="241">
                        <c:v>0.50861172199573268</c:v>
                      </c:pt>
                      <c:pt idx="242">
                        <c:v>0.50914832511899066</c:v>
                      </c:pt>
                      <c:pt idx="243">
                        <c:v>0.50968973817828123</c:v>
                      </c:pt>
                      <c:pt idx="244">
                        <c:v>0.51023588751495164</c:v>
                      </c:pt>
                      <c:pt idx="245">
                        <c:v>0.51078670095233325</c:v>
                      </c:pt>
                      <c:pt idx="246">
                        <c:v>0.51134210775896372</c:v>
                      </c:pt>
                      <c:pt idx="247">
                        <c:v>0.51190203861289141</c:v>
                      </c:pt>
                      <c:pt idx="248">
                        <c:v>0.51246642556702449</c:v>
                      </c:pt>
                      <c:pt idx="249">
                        <c:v>0.51303520201549058</c:v>
                      </c:pt>
                      <c:pt idx="250">
                        <c:v>0.5136083026609719</c:v>
                      </c:pt>
                      <c:pt idx="251">
                        <c:v>0.51418566348298456</c:v>
                      </c:pt>
                      <c:pt idx="252">
                        <c:v>0.51476722170706779</c:v>
                      </c:pt>
                      <c:pt idx="253">
                        <c:v>0.51535291577485765</c:v>
                      </c:pt>
                      <c:pt idx="254">
                        <c:v>0.51594268531501042</c:v>
                      </c:pt>
                      <c:pt idx="255">
                        <c:v>0.51653647111495238</c:v>
                      </c:pt>
                      <c:pt idx="256">
                        <c:v>0.51713421509342627</c:v>
                      </c:pt>
                      <c:pt idx="257">
                        <c:v>0.5177358602738098</c:v>
                      </c:pt>
                      <c:pt idx="258">
                        <c:v>0.51834135075817922</c:v>
                      </c:pt>
                      <c:pt idx="259">
                        <c:v>0.51895063170209821</c:v>
                      </c:pt>
                      <c:pt idx="260">
                        <c:v>0.51956364929010201</c:v>
                      </c:pt>
                      <c:pt idx="261">
                        <c:v>0.52018035071186219</c:v>
                      </c:pt>
                      <c:pt idx="262">
                        <c:v>0.52080068413900349</c:v>
                      </c:pt>
                      <c:pt idx="263">
                        <c:v>0.52142459870255731</c:v>
                      </c:pt>
                      <c:pt idx="264">
                        <c:v>0.52205204447102838</c:v>
                      </c:pt>
                      <c:pt idx="265">
                        <c:v>0.5226829724290567</c:v>
                      </c:pt>
                      <c:pt idx="266">
                        <c:v>0.52331733445665607</c:v>
                      </c:pt>
                      <c:pt idx="267">
                        <c:v>0.52395508330901097</c:v>
                      </c:pt>
                      <c:pt idx="268">
                        <c:v>0.52459617259681435</c:v>
                      </c:pt>
                      <c:pt idx="269">
                        <c:v>0.52524055676712977</c:v>
                      </c:pt>
                      <c:pt idx="270">
                        <c:v>0.52588819108476248</c:v>
                      </c:pt>
                      <c:pt idx="271">
                        <c:v>0.52653903161412174</c:v>
                      </c:pt>
                      <c:pt idx="272">
                        <c:v>0.52719303520156191</c:v>
                      </c:pt>
                      <c:pt idx="273">
                        <c:v>0.52785015945818581</c:v>
                      </c:pt>
                      <c:pt idx="274">
                        <c:v>0.52851036274309771</c:v>
                      </c:pt>
                      <c:pt idx="275">
                        <c:v>0.5291736041470908</c:v>
                      </c:pt>
                      <c:pt idx="276">
                        <c:v>0.52983984347675905</c:v>
                      </c:pt>
                      <c:pt idx="277">
                        <c:v>0.53050904123901577</c:v>
                      </c:pt>
                      <c:pt idx="278">
                        <c:v>0.53118115862601301</c:v>
                      </c:pt>
                      <c:pt idx="279">
                        <c:v>0.53185615750044402</c:v>
                      </c:pt>
                      <c:pt idx="280">
                        <c:v>0.53253400038122178</c:v>
                      </c:pt>
                      <c:pt idx="281">
                        <c:v>0.53321465042951988</c:v>
                      </c:pt>
                      <c:pt idx="282">
                        <c:v>0.53389807143516677</c:v>
                      </c:pt>
                      <c:pt idx="283">
                        <c:v>0.53458422780338199</c:v>
                      </c:pt>
                      <c:pt idx="284">
                        <c:v>0.53527308454184497</c:v>
                      </c:pt>
                      <c:pt idx="285">
                        <c:v>0.53596460724808581</c:v>
                      </c:pt>
                      <c:pt idx="286">
                        <c:v>0.53665876209719166</c:v>
                      </c:pt>
                      <c:pt idx="287">
                        <c:v>0.53735551582981511</c:v>
                      </c:pt>
                      <c:pt idx="288">
                        <c:v>0.53805483574047996</c:v>
                      </c:pt>
                      <c:pt idx="289">
                        <c:v>0.53875668966617374</c:v>
                      </c:pt>
                      <c:pt idx="290">
                        <c:v>0.53946104597521916</c:v>
                      </c:pt>
                      <c:pt idx="291">
                        <c:v>0.54016787355641749</c:v>
                      </c:pt>
                      <c:pt idx="292">
                        <c:v>0.54087714180845514</c:v>
                      </c:pt>
                      <c:pt idx="293">
                        <c:v>0.54158882062956648</c:v>
                      </c:pt>
                      <c:pt idx="294">
                        <c:v>0.54230288040744568</c:v>
                      </c:pt>
                      <c:pt idx="295">
                        <c:v>0.5430192920094008</c:v>
                      </c:pt>
                      <c:pt idx="296">
                        <c:v>0.54373802677274363</c:v>
                      </c:pt>
                      <c:pt idx="297">
                        <c:v>0.54445905649540727</c:v>
                      </c:pt>
                      <c:pt idx="298">
                        <c:v>0.54518235342678789</c:v>
                      </c:pt>
                      <c:pt idx="299">
                        <c:v>0.5459078902588016</c:v>
                      </c:pt>
                      <c:pt idx="300">
                        <c:v>0.5466356401171526</c:v>
                      </c:pt>
                      <c:pt idx="301">
                        <c:v>0.5473655765528066</c:v>
                      </c:pt>
                      <c:pt idx="302">
                        <c:v>0.54809767353366157</c:v>
                      </c:pt>
                      <c:pt idx="303">
                        <c:v>0.54883190543641514</c:v>
                      </c:pt>
                      <c:pt idx="304">
                        <c:v>0.54956824703861862</c:v>
                      </c:pt>
                      <c:pt idx="305">
                        <c:v>0.55030667351091533</c:v>
                      </c:pt>
                      <c:pt idx="306">
                        <c:v>0.55104716040945767</c:v>
                      </c:pt>
                      <c:pt idx="307">
                        <c:v>0.55178968366849779</c:v>
                      </c:pt>
                      <c:pt idx="308">
                        <c:v>0.5525342195931483</c:v>
                      </c:pt>
                      <c:pt idx="309">
                        <c:v>0.55328074485230705</c:v>
                      </c:pt>
                      <c:pt idx="310">
                        <c:v>0.55402923647174296</c:v>
                      </c:pt>
                      <c:pt idx="311">
                        <c:v>0.55477967182733734</c:v>
                      </c:pt>
                      <c:pt idx="312">
                        <c:v>0.55553202863847895</c:v>
                      </c:pt>
                      <c:pt idx="313">
                        <c:v>0.55628628496160581</c:v>
                      </c:pt>
                      <c:pt idx="314">
                        <c:v>0.55704241918389152</c:v>
                      </c:pt>
                      <c:pt idx="315">
                        <c:v>0.55780041001707381</c:v>
                      </c:pt>
                      <c:pt idx="316">
                        <c:v>0.55856023649141784</c:v>
                      </c:pt>
                      <c:pt idx="317">
                        <c:v>0.55932187794981481</c:v>
                      </c:pt>
                      <c:pt idx="318">
                        <c:v>0.56008531404200956</c:v>
                      </c:pt>
                      <c:pt idx="319">
                        <c:v>0.56085052471895624</c:v>
                      </c:pt>
                      <c:pt idx="320">
                        <c:v>0.56161749022729557</c:v>
                      </c:pt>
                      <c:pt idx="321">
                        <c:v>0.56238619110395416</c:v>
                      </c:pt>
                      <c:pt idx="322">
                        <c:v>0.56315660817086099</c:v>
                      </c:pt>
                      <c:pt idx="323">
                        <c:v>0.56392872252977766</c:v>
                      </c:pt>
                      <c:pt idx="324">
                        <c:v>0.56470251555724038</c:v>
                      </c:pt>
                      <c:pt idx="325">
                        <c:v>0.56547796889961133</c:v>
                      </c:pt>
                      <c:pt idx="326">
                        <c:v>0.56625506446823559</c:v>
                      </c:pt>
                      <c:pt idx="327">
                        <c:v>0.56703378443470154</c:v>
                      </c:pt>
                      <c:pt idx="328">
                        <c:v>0.56781411122620218</c:v>
                      </c:pt>
                      <c:pt idx="329">
                        <c:v>0.56859602752099481</c:v>
                      </c:pt>
                      <c:pt idx="330">
                        <c:v>0.56937951624395688</c:v>
                      </c:pt>
                      <c:pt idx="331">
                        <c:v>0.57016456056223541</c:v>
                      </c:pt>
                      <c:pt idx="332">
                        <c:v>0.57095114388098733</c:v>
                      </c:pt>
                      <c:pt idx="333">
                        <c:v>0.57173924983920976</c:v>
                      </c:pt>
                      <c:pt idx="334">
                        <c:v>0.57252886230565658</c:v>
                      </c:pt>
                      <c:pt idx="335">
                        <c:v>0.57331996537483987</c:v>
                      </c:pt>
                      <c:pt idx="336">
                        <c:v>0.57411254336311468</c:v>
                      </c:pt>
                      <c:pt idx="337">
                        <c:v>0.57490658080484447</c:v>
                      </c:pt>
                      <c:pt idx="338">
                        <c:v>0.57570206244864486</c:v>
                      </c:pt>
                      <c:pt idx="339">
                        <c:v>0.57649897325370536</c:v>
                      </c:pt>
                      <c:pt idx="340">
                        <c:v>0.5772972983861856</c:v>
                      </c:pt>
                      <c:pt idx="341">
                        <c:v>0.5780970232156849</c:v>
                      </c:pt>
                      <c:pt idx="342">
                        <c:v>0.57889813331178486</c:v>
                      </c:pt>
                      <c:pt idx="343">
                        <c:v>0.57970061444065946</c:v>
                      </c:pt>
                      <c:pt idx="344">
                        <c:v>0.58050445256175587</c:v>
                      </c:pt>
                      <c:pt idx="345">
                        <c:v>0.58130963382454148</c:v>
                      </c:pt>
                      <c:pt idx="346">
                        <c:v>0.58211614456531457</c:v>
                      </c:pt>
                      <c:pt idx="347">
                        <c:v>0.58292397130408113</c:v>
                      </c:pt>
                      <c:pt idx="348">
                        <c:v>0.58373310074149143</c:v>
                      </c:pt>
                      <c:pt idx="349">
                        <c:v>0.58454351975583996</c:v>
                      </c:pt>
                      <c:pt idx="350">
                        <c:v>0.58535521540012225</c:v>
                      </c:pt>
                      <c:pt idx="351">
                        <c:v>0.58616817489915152</c:v>
                      </c:pt>
                      <c:pt idx="352">
                        <c:v>0.58698238564673078</c:v>
                      </c:pt>
                      <c:pt idx="353">
                        <c:v>0.58779783520288176</c:v>
                      </c:pt>
                      <c:pt idx="354">
                        <c:v>0.58861451129112641</c:v>
                      </c:pt>
                      <c:pt idx="355">
                        <c:v>0.58943240179582246</c:v>
                      </c:pt>
                      <c:pt idx="356">
                        <c:v>0.59025149475955019</c:v>
                      </c:pt>
                      <c:pt idx="357">
                        <c:v>0.59107177838054969</c:v>
                      </c:pt>
                      <c:pt idx="358">
                        <c:v>0.59189324101020846</c:v>
                      </c:pt>
                      <c:pt idx="359">
                        <c:v>0.59271587115059587</c:v>
                      </c:pt>
                      <c:pt idx="360">
                        <c:v>0.59353965745204618</c:v>
                      </c:pt>
                      <c:pt idx="361">
                        <c:v>0.59436458871078668</c:v>
                      </c:pt>
                      <c:pt idx="362">
                        <c:v>0.5951906538666123</c:v>
                      </c:pt>
                      <c:pt idx="363">
                        <c:v>0.59601784200060315</c:v>
                      </c:pt>
                      <c:pt idx="364">
                        <c:v>0.5968461423328858</c:v>
                      </c:pt>
                      <c:pt idx="365">
                        <c:v>0.59767554422043701</c:v>
                      </c:pt>
                      <c:pt idx="366">
                        <c:v>0.59850603715492856</c:v>
                      </c:pt>
                      <c:pt idx="367">
                        <c:v>0.59933761076061254</c:v>
                      </c:pt>
                      <c:pt idx="368">
                        <c:v>0.60017025479224595</c:v>
                      </c:pt>
                      <c:pt idx="369">
                        <c:v>0.6010039591330546</c:v>
                      </c:pt>
                      <c:pt idx="370">
                        <c:v>0.60183871379273468</c:v>
                      </c:pt>
                      <c:pt idx="371">
                        <c:v>0.60267450890549046</c:v>
                      </c:pt>
                      <c:pt idx="372">
                        <c:v>0.60351133472810992</c:v>
                      </c:pt>
                      <c:pt idx="373">
                        <c:v>0.60434918163807438</c:v>
                      </c:pt>
                      <c:pt idx="374">
                        <c:v>0.60518804013170369</c:v>
                      </c:pt>
                      <c:pt idx="375">
                        <c:v>0.60602790082233504</c:v>
                      </c:pt>
                      <c:pt idx="376">
                        <c:v>0.60686875443853483</c:v>
                      </c:pt>
                      <c:pt idx="377">
                        <c:v>0.60771059182234388</c:v>
                      </c:pt>
                      <c:pt idx="378">
                        <c:v>0.60855340392755386</c:v>
                      </c:pt>
                      <c:pt idx="379">
                        <c:v>0.60939718181801461</c:v>
                      </c:pt>
                      <c:pt idx="380">
                        <c:v>0.61024191666597294</c:v>
                      </c:pt>
                      <c:pt idx="381">
                        <c:v>0.61108759975044102</c:v>
                      </c:pt>
                      <c:pt idx="382">
                        <c:v>0.61193422245559281</c:v>
                      </c:pt>
                      <c:pt idx="383">
                        <c:v>0.61278177626919161</c:v>
                      </c:pt>
                      <c:pt idx="384">
                        <c:v>0.61363025278104322</c:v>
                      </c:pt>
                      <c:pt idx="385">
                        <c:v>0.61447964368147834</c:v>
                      </c:pt>
                      <c:pt idx="386">
                        <c:v>0.61532994075986081</c:v>
                      </c:pt>
                      <c:pt idx="387">
                        <c:v>0.61618113590312296</c:v>
                      </c:pt>
                      <c:pt idx="388">
                        <c:v>0.6170332210943259</c:v>
                      </c:pt>
                      <c:pt idx="389">
                        <c:v>0.61788618841124643</c:v>
                      </c:pt>
                      <c:pt idx="390">
                        <c:v>0.61874003002498768</c:v>
                      </c:pt>
                      <c:pt idx="391">
                        <c:v>0.61959473819861377</c:v>
                      </c:pt>
                      <c:pt idx="392">
                        <c:v>0.62045030528581024</c:v>
                      </c:pt>
                      <c:pt idx="393">
                        <c:v>0.62130672372956475</c:v>
                      </c:pt>
                      <c:pt idx="394">
                        <c:v>0.62216398606087353</c:v>
                      </c:pt>
                      <c:pt idx="395">
                        <c:v>0.62302208489746835</c:v>
                      </c:pt>
                      <c:pt idx="396">
                        <c:v>0.62388101294256604</c:v>
                      </c:pt>
                      <c:pt idx="397">
                        <c:v>0.62474076298363967</c:v>
                      </c:pt>
                      <c:pt idx="398">
                        <c:v>0.6256013278912107</c:v>
                      </c:pt>
                      <c:pt idx="399">
                        <c:v>0.62646270061766118</c:v>
                      </c:pt>
                      <c:pt idx="400">
                        <c:v>0.62732487419606764</c:v>
                      </c:pt>
                      <c:pt idx="401">
                        <c:v>0.62818784173905251</c:v>
                      </c:pt>
                      <c:pt idx="402">
                        <c:v>0.62905159643765773</c:v>
                      </c:pt>
                      <c:pt idx="403">
                        <c:v>0.62991613156023551</c:v>
                      </c:pt>
                      <c:pt idx="404">
                        <c:v>0.63078144045135809</c:v>
                      </c:pt>
                      <c:pt idx="405">
                        <c:v>0.63164751653074624</c:v>
                      </c:pt>
                      <c:pt idx="406">
                        <c:v>0.63251435329221573</c:v>
                      </c:pt>
                      <c:pt idx="407">
                        <c:v>0.63338194430264116</c:v>
                      </c:pt>
                      <c:pt idx="408">
                        <c:v>0.63425028320093702</c:v>
                      </c:pt>
                      <c:pt idx="409">
                        <c:v>0.63511936369705591</c:v>
                      </c:pt>
                      <c:pt idx="410">
                        <c:v>0.63598917957100343</c:v>
                      </c:pt>
                      <c:pt idx="411">
                        <c:v>0.6368597246718688</c:v>
                      </c:pt>
                      <c:pt idx="412">
                        <c:v>0.63773099291687241</c:v>
                      </c:pt>
                      <c:pt idx="413">
                        <c:v>0.63860297829042834</c:v>
                      </c:pt>
                      <c:pt idx="414">
                        <c:v>0.63947567484322232</c:v>
                      </c:pt>
                      <c:pt idx="415">
                        <c:v>0.64034907669130514</c:v>
                      </c:pt>
                      <c:pt idx="416">
                        <c:v>0.64122317801520046</c:v>
                      </c:pt>
                      <c:pt idx="417">
                        <c:v>0.64209797305902716</c:v>
                      </c:pt>
                      <c:pt idx="418">
                        <c:v>0.64297345612963674</c:v>
                      </c:pt>
                      <c:pt idx="419">
                        <c:v>0.6438496215957632</c:v>
                      </c:pt>
                      <c:pt idx="420">
                        <c:v>0.64472646388718813</c:v>
                      </c:pt>
                      <c:pt idx="421">
                        <c:v>0.64560397749391807</c:v>
                      </c:pt>
                      <c:pt idx="422">
                        <c:v>0.64648215696537636</c:v>
                      </c:pt>
                      <c:pt idx="423">
                        <c:v>0.64736099690960613</c:v>
                      </c:pt>
                      <c:pt idx="424">
                        <c:v>0.64824049199248823</c:v>
                      </c:pt>
                      <c:pt idx="425">
                        <c:v>0.64912063693696986</c:v>
                      </c:pt>
                      <c:pt idx="426">
                        <c:v>0.65000142652230597</c:v>
                      </c:pt>
                      <c:pt idx="427">
                        <c:v>0.65088285558331327</c:v>
                      </c:pt>
                      <c:pt idx="428">
                        <c:v>0.65176491900963529</c:v>
                      </c:pt>
                      <c:pt idx="429">
                        <c:v>0.6526476117450194</c:v>
                      </c:pt>
                      <c:pt idx="430">
                        <c:v>0.65353092878660513</c:v>
                      </c:pt>
                      <c:pt idx="431">
                        <c:v>0.65441486518422354</c:v>
                      </c:pt>
                      <c:pt idx="432">
                        <c:v>0.6552994160397082</c:v>
                      </c:pt>
                      <c:pt idx="433">
                        <c:v>0.65618457650621542</c:v>
                      </c:pt>
                      <c:pt idx="434">
                        <c:v>0.65707034178755708</c:v>
                      </c:pt>
                      <c:pt idx="435">
                        <c:v>0.65795670713754228</c:v>
                      </c:pt>
                      <c:pt idx="436">
                        <c:v>0.65884366785932946</c:v>
                      </c:pt>
                      <c:pt idx="437">
                        <c:v>0.65973121930478951</c:v>
                      </c:pt>
                      <c:pt idx="438">
                        <c:v>0.66061935687387752</c:v>
                      </c:pt>
                      <c:pt idx="439">
                        <c:v>0.66150807601401451</c:v>
                      </c:pt>
                      <c:pt idx="440">
                        <c:v>0.66239737221947903</c:v>
                      </c:pt>
                      <c:pt idx="441">
                        <c:v>0.66328724103080794</c:v>
                      </c:pt>
                      <c:pt idx="442">
                        <c:v>0.6641776780342058</c:v>
                      </c:pt>
                      <c:pt idx="443">
                        <c:v>0.66506867886096399</c:v>
                      </c:pt>
                      <c:pt idx="444">
                        <c:v>0.6659602391868884</c:v>
                      </c:pt>
                      <c:pt idx="445">
                        <c:v>0.66685235473173521</c:v>
                      </c:pt>
                      <c:pt idx="446">
                        <c:v>0.66774502125865642</c:v>
                      </c:pt>
                      <c:pt idx="447">
                        <c:v>0.66863823457365257</c:v>
                      </c:pt>
                      <c:pt idx="448">
                        <c:v>0.66953199052503432</c:v>
                      </c:pt>
                      <c:pt idx="449">
                        <c:v>0.67042628500289159</c:v>
                      </c:pt>
                      <c:pt idx="450">
                        <c:v>0.67132111393857163</c:v>
                      </c:pt>
                      <c:pt idx="451">
                        <c:v>0.67221647330416368</c:v>
                      </c:pt>
                      <c:pt idx="452">
                        <c:v>0.67311235911199208</c:v>
                      </c:pt>
                      <c:pt idx="453">
                        <c:v>0.67400876741411675</c:v>
                      </c:pt>
                      <c:pt idx="454">
                        <c:v>0.674905694301841</c:v>
                      </c:pt>
                      <c:pt idx="455">
                        <c:v>0.67580313590522645</c:v>
                      </c:pt>
                      <c:pt idx="456">
                        <c:v>0.67670108839261567</c:v>
                      </c:pt>
                      <c:pt idx="457">
                        <c:v>0.67759954797016086</c:v>
                      </c:pt>
                      <c:pt idx="458">
                        <c:v>0.67849851088136104</c:v>
                      </c:pt>
                      <c:pt idx="459">
                        <c:v>0.67939797340660368</c:v>
                      </c:pt>
                      <c:pt idx="460">
                        <c:v>0.6802979318627157</c:v>
                      </c:pt>
                      <c:pt idx="461">
                        <c:v>0.68119838260251864</c:v>
                      </c:pt>
                      <c:pt idx="462">
                        <c:v>0.68209932201439238</c:v>
                      </c:pt>
                      <c:pt idx="463">
                        <c:v>0.68300074652184295</c:v>
                      </c:pt>
                      <c:pt idx="464">
                        <c:v>0.68390265258307881</c:v>
                      </c:pt>
                      <c:pt idx="465">
                        <c:v>0.68480503669059178</c:v>
                      </c:pt>
                      <c:pt idx="466">
                        <c:v>0.68570789537074439</c:v>
                      </c:pt>
                      <c:pt idx="467">
                        <c:v>0.6866112251833637</c:v>
                      </c:pt>
                      <c:pt idx="468">
                        <c:v>0.6875150227213398</c:v>
                      </c:pt>
                      <c:pt idx="469">
                        <c:v>0.68841928461023116</c:v>
                      </c:pt>
                      <c:pt idx="470">
                        <c:v>0.68932400750787504</c:v>
                      </c:pt>
                      <c:pt idx="471">
                        <c:v>0.6902291881040038</c:v>
                      </c:pt>
                      <c:pt idx="472">
                        <c:v>0.69113482311986585</c:v>
                      </c:pt>
                      <c:pt idx="473">
                        <c:v>0.69204090930785334</c:v>
                      </c:pt>
                      <c:pt idx="474">
                        <c:v>0.69294744345113379</c:v>
                      </c:pt>
                      <c:pt idx="475">
                        <c:v>0.69385442236328743</c:v>
                      </c:pt>
                      <c:pt idx="476">
                        <c:v>0.69476184288794995</c:v>
                      </c:pt>
                      <c:pt idx="477">
                        <c:v>0.69566970189846</c:v>
                      </c:pt>
                      <c:pt idx="478">
                        <c:v>0.69657799629751116</c:v>
                      </c:pt>
                      <c:pt idx="479">
                        <c:v>0.6974867230168097</c:v>
                      </c:pt>
                      <c:pt idx="480">
                        <c:v>0.69839587901673661</c:v>
                      </c:pt>
                      <c:pt idx="481">
                        <c:v>0.69930546128601379</c:v>
                      </c:pt>
                      <c:pt idx="482">
                        <c:v>0.70021546684137614</c:v>
                      </c:pt>
                      <c:pt idx="483">
                        <c:v>0.70112589272724701</c:v>
                      </c:pt>
                      <c:pt idx="484">
                        <c:v>0.70203673601541883</c:v>
                      </c:pt>
                      <c:pt idx="485">
                        <c:v>0.70294799380473816</c:v>
                      </c:pt>
                      <c:pt idx="486">
                        <c:v>0.70385966322079385</c:v>
                      </c:pt>
                      <c:pt idx="487">
                        <c:v>0.70477174141561183</c:v>
                      </c:pt>
                      <c:pt idx="488">
                        <c:v>0.70568422556735166</c:v>
                      </c:pt>
                      <c:pt idx="489">
                        <c:v>0.7065971128800087</c:v>
                      </c:pt>
                      <c:pt idx="490">
                        <c:v>0.70751040058311976</c:v>
                      </c:pt>
                      <c:pt idx="491">
                        <c:v>0.70842408593147321</c:v>
                      </c:pt>
                      <c:pt idx="492">
                        <c:v>0.70933816620482248</c:v>
                      </c:pt>
                      <c:pt idx="493">
                        <c:v>0.71025263870760336</c:v>
                      </c:pt>
                      <c:pt idx="494">
                        <c:v>0.7111675007686562</c:v>
                      </c:pt>
                      <c:pt idx="495">
                        <c:v>0.71208274974095054</c:v>
                      </c:pt>
                      <c:pt idx="496">
                        <c:v>0.71299838300131391</c:v>
                      </c:pt>
                      <c:pt idx="497">
                        <c:v>0.71391439795016465</c:v>
                      </c:pt>
                      <c:pt idx="498">
                        <c:v>0.71483079201124833</c:v>
                      </c:pt>
                      <c:pt idx="499">
                        <c:v>0.7157475626313764</c:v>
                      </c:pt>
                      <c:pt idx="500">
                        <c:v>0.71666470728017007</c:v>
                      </c:pt>
                      <c:pt idx="501">
                        <c:v>0.71758222344980693</c:v>
                      </c:pt>
                      <c:pt idx="502">
                        <c:v>0.7185001086547701</c:v>
                      </c:pt>
                      <c:pt idx="503">
                        <c:v>0.71941836043160201</c:v>
                      </c:pt>
                      <c:pt idx="504">
                        <c:v>0.72033697633866078</c:v>
                      </c:pt>
                      <c:pt idx="505">
                        <c:v>0.72125595395587971</c:v>
                      </c:pt>
                      <c:pt idx="506">
                        <c:v>0.72217529088453025</c:v>
                      </c:pt>
                      <c:pt idx="507">
                        <c:v>0.72309498474698797</c:v>
                      </c:pt>
                      <c:pt idx="508">
                        <c:v>0.72401503318650129</c:v>
                      </c:pt>
                      <c:pt idx="509">
                        <c:v>0.72493543386696402</c:v>
                      </c:pt>
                      <c:pt idx="510">
                        <c:v>0.72585618447268985</c:v>
                      </c:pt>
                      <c:pt idx="511">
                        <c:v>0.72677728270819042</c:v>
                      </c:pt>
                      <c:pt idx="512">
                        <c:v>0.72769872629795673</c:v>
                      </c:pt>
                      <c:pt idx="513">
                        <c:v>0.72862051298624186</c:v>
                      </c:pt>
                      <c:pt idx="514">
                        <c:v>0.72954264053684781</c:v>
                      </c:pt>
                      <c:pt idx="515">
                        <c:v>0.7304651067329152</c:v>
                      </c:pt>
                      <c:pt idx="516">
                        <c:v>0.73138790937671438</c:v>
                      </c:pt>
                      <c:pt idx="517">
                        <c:v>0.73231104628944077</c:v>
                      </c:pt>
                      <c:pt idx="518">
                        <c:v>0.73323451531101136</c:v>
                      </c:pt>
                      <c:pt idx="519">
                        <c:v>0.73415831429986522</c:v>
                      </c:pt>
                      <c:pt idx="520">
                        <c:v>0.73508244113276577</c:v>
                      </c:pt>
                      <c:pt idx="521">
                        <c:v>0.73600689370460526</c:v>
                      </c:pt>
                      <c:pt idx="522">
                        <c:v>0.73693166992821257</c:v>
                      </c:pt>
                      <c:pt idx="523">
                        <c:v>0.73785676773416298</c:v>
                      </c:pt>
                      <c:pt idx="524">
                        <c:v>0.73878218507059012</c:v>
                      </c:pt>
                      <c:pt idx="525">
                        <c:v>0.73970791990300111</c:v>
                      </c:pt>
                      <c:pt idx="526">
                        <c:v>0.74063397021409316</c:v>
                      </c:pt>
                      <c:pt idx="527">
                        <c:v>0.74156033400357302</c:v>
                      </c:pt>
                      <c:pt idx="528">
                        <c:v>0.74248700928797795</c:v>
                      </c:pt>
                      <c:pt idx="529">
                        <c:v>0.74341399410050069</c:v>
                      </c:pt>
                      <c:pt idx="530">
                        <c:v>0.7443412864908141</c:v>
                      </c:pt>
                      <c:pt idx="531">
                        <c:v>0.74526888452490003</c:v>
                      </c:pt>
                      <c:pt idx="532">
                        <c:v>0.7461967862848794</c:v>
                      </c:pt>
                      <c:pt idx="533">
                        <c:v>0.74712498986884524</c:v>
                      </c:pt>
                      <c:pt idx="534">
                        <c:v>0.74805349339069582</c:v>
                      </c:pt>
                      <c:pt idx="535">
                        <c:v>0.74898229497997237</c:v>
                      </c:pt>
                      <c:pt idx="536">
                        <c:v>0.74991139278169716</c:v>
                      </c:pt>
                      <c:pt idx="537">
                        <c:v>0.7508407849562142</c:v>
                      </c:pt>
                      <c:pt idx="538">
                        <c:v>0.75177046967903149</c:v>
                      </c:pt>
                      <c:pt idx="539">
                        <c:v>0.75270044514066581</c:v>
                      </c:pt>
                      <c:pt idx="540">
                        <c:v>0.75363070954648836</c:v>
                      </c:pt>
                      <c:pt idx="541">
                        <c:v>0.75456126111657418</c:v>
                      </c:pt>
                      <c:pt idx="542">
                        <c:v>0.75549209808555118</c:v>
                      </c:pt>
                      <c:pt idx="543">
                        <c:v>0.75642321870245233</c:v>
                      </c:pt>
                      <c:pt idx="544">
                        <c:v>0.75735462123056962</c:v>
                      </c:pt>
                      <c:pt idx="545">
                        <c:v>0.75828630394730911</c:v>
                      </c:pt>
                      <c:pt idx="546">
                        <c:v>0.75921826514404878</c:v>
                      </c:pt>
                      <c:pt idx="547">
                        <c:v>0.76015050312599663</c:v>
                      </c:pt>
                      <c:pt idx="548">
                        <c:v>0.76108301621205232</c:v>
                      </c:pt>
                      <c:pt idx="549">
                        <c:v>0.76201580273466862</c:v>
                      </c:pt>
                      <c:pt idx="550">
                        <c:v>0.76294886103971604</c:v>
                      </c:pt>
                      <c:pt idx="551">
                        <c:v>0.76388218948634801</c:v>
                      </c:pt>
                      <c:pt idx="552">
                        <c:v>0.76481578644686854</c:v>
                      </c:pt>
                      <c:pt idx="553">
                        <c:v>0.76574965030660047</c:v>
                      </c:pt>
                      <c:pt idx="554">
                        <c:v>0.7666837794637561</c:v>
                      </c:pt>
                      <c:pt idx="555">
                        <c:v>0.76761817232930996</c:v>
                      </c:pt>
                      <c:pt idx="556">
                        <c:v>0.76855282732687047</c:v>
                      </c:pt>
                      <c:pt idx="557">
                        <c:v>0.76948774289255673</c:v>
                      </c:pt>
                      <c:pt idx="558">
                        <c:v>0.77042291747487335</c:v>
                      </c:pt>
                      <c:pt idx="559">
                        <c:v>0.7713583495345897</c:v>
                      </c:pt>
                      <c:pt idx="560">
                        <c:v>0.77229403754461845</c:v>
                      </c:pt>
                      <c:pt idx="561">
                        <c:v>0.77322997998989607</c:v>
                      </c:pt>
                      <c:pt idx="562">
                        <c:v>0.77416617536726606</c:v>
                      </c:pt>
                      <c:pt idx="563">
                        <c:v>0.77510262218536097</c:v>
                      </c:pt>
                      <c:pt idx="564">
                        <c:v>0.77603931896448908</c:v>
                      </c:pt>
                      <c:pt idx="565">
                        <c:v>0.77697626423651889</c:v>
                      </c:pt>
                      <c:pt idx="566">
                        <c:v>0.77791345654476785</c:v>
                      </c:pt>
                      <c:pt idx="567">
                        <c:v>0.77885089444389033</c:v>
                      </c:pt>
                      <c:pt idx="568">
                        <c:v>0.77978857649976874</c:v>
                      </c:pt>
                      <c:pt idx="569">
                        <c:v>0.78072650128940402</c:v>
                      </c:pt>
                      <c:pt idx="570">
                        <c:v>0.7816646674008092</c:v>
                      </c:pt>
                      <c:pt idx="571">
                        <c:v>0.78260307343290247</c:v>
                      </c:pt>
                      <c:pt idx="572">
                        <c:v>0.78354171799540273</c:v>
                      </c:pt>
                      <c:pt idx="573">
                        <c:v>0.78448059970872597</c:v>
                      </c:pt>
                      <c:pt idx="574">
                        <c:v>0.78541971720388315</c:v>
                      </c:pt>
                      <c:pt idx="575">
                        <c:v>0.78635906912237763</c:v>
                      </c:pt>
                      <c:pt idx="576">
                        <c:v>0.78729865411610667</c:v>
                      </c:pt>
                      <c:pt idx="577">
                        <c:v>0.78823847084726117</c:v>
                      </c:pt>
                      <c:pt idx="578">
                        <c:v>0.78917851798822858</c:v>
                      </c:pt>
                      <c:pt idx="579">
                        <c:v>0.79011879422149567</c:v>
                      </c:pt>
                      <c:pt idx="580">
                        <c:v>0.79105929823955301</c:v>
                      </c:pt>
                      <c:pt idx="581">
                        <c:v>0.7920000287448008</c:v>
                      </c:pt>
                      <c:pt idx="582">
                        <c:v>0.79294098444945438</c:v>
                      </c:pt>
                      <c:pt idx="583">
                        <c:v>0.79388216407545298</c:v>
                      </c:pt>
                      <c:pt idx="584">
                        <c:v>0.79482356635436746</c:v>
                      </c:pt>
                      <c:pt idx="585">
                        <c:v>0.79576519002731017</c:v>
                      </c:pt>
                      <c:pt idx="586">
                        <c:v>0.79670703384484565</c:v>
                      </c:pt>
                      <c:pt idx="587">
                        <c:v>0.79764909656690208</c:v>
                      </c:pt>
                      <c:pt idx="588">
                        <c:v>0.79859137696268434</c:v>
                      </c:pt>
                      <c:pt idx="589">
                        <c:v>0.79953387381058683</c:v>
                      </c:pt>
                      <c:pt idx="590">
                        <c:v>0.80047658589810911</c:v>
                      </c:pt>
                      <c:pt idx="591">
                        <c:v>0.80141951202177042</c:v>
                      </c:pt>
                      <c:pt idx="592">
                        <c:v>0.80236265098702619</c:v>
                      </c:pt>
                      <c:pt idx="593">
                        <c:v>0.80330600160818633</c:v>
                      </c:pt>
                      <c:pt idx="594">
                        <c:v>0.80424956270833237</c:v>
                      </c:pt>
                      <c:pt idx="595">
                        <c:v>0.80519333311923735</c:v>
                      </c:pt>
                      <c:pt idx="596">
                        <c:v>0.80613731168128622</c:v>
                      </c:pt>
                      <c:pt idx="597">
                        <c:v>0.80708149724339506</c:v>
                      </c:pt>
                      <c:pt idx="598">
                        <c:v>0.80802588866293557</c:v>
                      </c:pt>
                      <c:pt idx="599">
                        <c:v>0.80897048480565503</c:v>
                      </c:pt>
                      <c:pt idx="600">
                        <c:v>0.80991528454560191</c:v>
                      </c:pt>
                      <c:pt idx="601">
                        <c:v>0.81086028676504895</c:v>
                      </c:pt>
                      <c:pt idx="602">
                        <c:v>0.81180549035441929</c:v>
                      </c:pt>
                      <c:pt idx="603">
                        <c:v>0.81275089421221136</c:v>
                      </c:pt>
                      <c:pt idx="604">
                        <c:v>0.81369649724492676</c:v>
                      </c:pt>
                      <c:pt idx="605">
                        <c:v>0.81464229836699731</c:v>
                      </c:pt>
                      <c:pt idx="606">
                        <c:v>0.81558829650071318</c:v>
                      </c:pt>
                      <c:pt idx="607">
                        <c:v>0.81653449057615279</c:v>
                      </c:pt>
                      <c:pt idx="608">
                        <c:v>0.81748087953111181</c:v>
                      </c:pt>
                      <c:pt idx="609">
                        <c:v>0.81842746231103525</c:v>
                      </c:pt>
                      <c:pt idx="610">
                        <c:v>0.81937423786894648</c:v>
                      </c:pt>
                      <c:pt idx="611">
                        <c:v>0.82032120516538209</c:v>
                      </c:pt>
                      <c:pt idx="612">
                        <c:v>0.82126836316832275</c:v>
                      </c:pt>
                      <c:pt idx="613">
                        <c:v>0.82221571085312817</c:v>
                      </c:pt>
                      <c:pt idx="614">
                        <c:v>0.82316324720247036</c:v>
                      </c:pt>
                      <c:pt idx="615">
                        <c:v>0.82411097120626897</c:v>
                      </c:pt>
                      <c:pt idx="616">
                        <c:v>0.82505888186162735</c:v>
                      </c:pt>
                      <c:pt idx="617">
                        <c:v>0.82600697817276847</c:v>
                      </c:pt>
                      <c:pt idx="618">
                        <c:v>0.82695525915097223</c:v>
                      </c:pt>
                      <c:pt idx="619">
                        <c:v>0.82790372381451294</c:v>
                      </c:pt>
                      <c:pt idx="620">
                        <c:v>0.82885237118859789</c:v>
                      </c:pt>
                      <c:pt idx="621">
                        <c:v>0.82980120030530635</c:v>
                      </c:pt>
                      <c:pt idx="622">
                        <c:v>0.8307502102035289</c:v>
                      </c:pt>
                      <c:pt idx="623">
                        <c:v>0.83169939992890873</c:v>
                      </c:pt>
                      <c:pt idx="624">
                        <c:v>0.83264876853378089</c:v>
                      </c:pt>
                      <c:pt idx="625">
                        <c:v>0.83359831507711535</c:v>
                      </c:pt>
                      <c:pt idx="626">
                        <c:v>0.83454803862445837</c:v>
                      </c:pt>
                      <c:pt idx="627">
                        <c:v>0.83549793824787544</c:v>
                      </c:pt>
                      <c:pt idx="628">
                        <c:v>0.836448013025895</c:v>
                      </c:pt>
                      <c:pt idx="629">
                        <c:v>0.83739826204345136</c:v>
                      </c:pt>
                      <c:pt idx="630">
                        <c:v>0.83834868439183041</c:v>
                      </c:pt>
                      <c:pt idx="631">
                        <c:v>0.83929927916861402</c:v>
                      </c:pt>
                      <c:pt idx="632">
                        <c:v>0.84025004547762572</c:v>
                      </c:pt>
                      <c:pt idx="633">
                        <c:v>0.8412009824288772</c:v>
                      </c:pt>
                      <c:pt idx="634">
                        <c:v>0.84215208913851491</c:v>
                      </c:pt>
                      <c:pt idx="635">
                        <c:v>0.84310336472876724</c:v>
                      </c:pt>
                      <c:pt idx="636">
                        <c:v>0.84405480832789304</c:v>
                      </c:pt>
                      <c:pt idx="637">
                        <c:v>0.84500641907012908</c:v>
                      </c:pt>
                      <c:pt idx="638">
                        <c:v>0.84595819609563927</c:v>
                      </c:pt>
                      <c:pt idx="639">
                        <c:v>0.84691013855046515</c:v>
                      </c:pt>
                      <c:pt idx="640">
                        <c:v>0.84786224558647394</c:v>
                      </c:pt>
                      <c:pt idx="641">
                        <c:v>0.84881451636131067</c:v>
                      </c:pt>
                      <c:pt idx="642">
                        <c:v>0.84976695003834857</c:v>
                      </c:pt>
                      <c:pt idx="643">
                        <c:v>0.85071954578664</c:v>
                      </c:pt>
                      <c:pt idx="644">
                        <c:v>0.85167230278086947</c:v>
                      </c:pt>
                      <c:pt idx="645">
                        <c:v>0.85262522020130527</c:v>
                      </c:pt>
                      <c:pt idx="646">
                        <c:v>0.85357829723375267</c:v>
                      </c:pt>
                      <c:pt idx="647">
                        <c:v>0.85453153306950769</c:v>
                      </c:pt>
                      <c:pt idx="648">
                        <c:v>0.85548492690530997</c:v>
                      </c:pt>
                      <c:pt idx="649">
                        <c:v>0.8564384779432983</c:v>
                      </c:pt>
                      <c:pt idx="650">
                        <c:v>0.85739218539096496</c:v>
                      </c:pt>
                      <c:pt idx="651">
                        <c:v>0.85834604846111029</c:v>
                      </c:pt>
                      <c:pt idx="652">
                        <c:v>0.85930006637179968</c:v>
                      </c:pt>
                      <c:pt idx="653">
                        <c:v>0.86025423834631853</c:v>
                      </c:pt>
                      <c:pt idx="654">
                        <c:v>0.86120856361312947</c:v>
                      </c:pt>
                      <c:pt idx="655">
                        <c:v>0.86216304140582933</c:v>
                      </c:pt>
                      <c:pt idx="656">
                        <c:v>0.86311767096310643</c:v>
                      </c:pt>
                      <c:pt idx="657">
                        <c:v>0.86407245152869827</c:v>
                      </c:pt>
                      <c:pt idx="658">
                        <c:v>0.86502738235135024</c:v>
                      </c:pt>
                      <c:pt idx="659">
                        <c:v>0.86598246268477397</c:v>
                      </c:pt>
                      <c:pt idx="660">
                        <c:v>0.8669376917876066</c:v>
                      </c:pt>
                      <c:pt idx="661">
                        <c:v>0.86789306892337004</c:v>
                      </c:pt>
                      <c:pt idx="662">
                        <c:v>0.86884859336043108</c:v>
                      </c:pt>
                      <c:pt idx="663">
                        <c:v>0.86980426437196179</c:v>
                      </c:pt>
                      <c:pt idx="664">
                        <c:v>0.87076008123589999</c:v>
                      </c:pt>
                      <c:pt idx="665">
                        <c:v>0.87171604323491025</c:v>
                      </c:pt>
                      <c:pt idx="666">
                        <c:v>0.87267214965634576</c:v>
                      </c:pt>
                      <c:pt idx="667">
                        <c:v>0.8736283997922093</c:v>
                      </c:pt>
                      <c:pt idx="668">
                        <c:v>0.87458479293911651</c:v>
                      </c:pt>
                      <c:pt idx="669">
                        <c:v>0.8755413283982576</c:v>
                      </c:pt>
                      <c:pt idx="670">
                        <c:v>0.87649800547536061</c:v>
                      </c:pt>
                      <c:pt idx="671">
                        <c:v>0.87745482348065518</c:v>
                      </c:pt>
                      <c:pt idx="672">
                        <c:v>0.87841178172883483</c:v>
                      </c:pt>
                      <c:pt idx="673">
                        <c:v>0.87936887953902265</c:v>
                      </c:pt>
                      <c:pt idx="674">
                        <c:v>0.880326116234734</c:v>
                      </c:pt>
                      <c:pt idx="675">
                        <c:v>0.88128349114384275</c:v>
                      </c:pt>
                      <c:pt idx="676">
                        <c:v>0.88224100359854507</c:v>
                      </c:pt>
                      <c:pt idx="677">
                        <c:v>0.8831986529353254</c:v>
                      </c:pt>
                      <c:pt idx="678">
                        <c:v>0.88415643849492187</c:v>
                      </c:pt>
                      <c:pt idx="679">
                        <c:v>0.88511435962229279</c:v>
                      </c:pt>
                      <c:pt idx="680">
                        <c:v>0.88607241566658212</c:v>
                      </c:pt>
                      <c:pt idx="681">
                        <c:v>0.88703060598108729</c:v>
                      </c:pt>
                      <c:pt idx="682">
                        <c:v>0.88798892992322509</c:v>
                      </c:pt>
                      <c:pt idx="683">
                        <c:v>0.88894738685449959</c:v>
                      </c:pt>
                      <c:pt idx="684">
                        <c:v>0.8899059761404694</c:v>
                      </c:pt>
                      <c:pt idx="685">
                        <c:v>0.89086469715071626</c:v>
                      </c:pt>
                      <c:pt idx="686">
                        <c:v>0.89182354925881202</c:v>
                      </c:pt>
                      <c:pt idx="687">
                        <c:v>0.89278253184228884</c:v>
                      </c:pt>
                      <c:pt idx="688">
                        <c:v>0.89374164428260594</c:v>
                      </c:pt>
                      <c:pt idx="689">
                        <c:v>0.89470088596512087</c:v>
                      </c:pt>
                      <c:pt idx="690">
                        <c:v>0.89566025627905754</c:v>
                      </c:pt>
                      <c:pt idx="691">
                        <c:v>0.89661975461747612</c:v>
                      </c:pt>
                      <c:pt idx="692">
                        <c:v>0.89757938037724294</c:v>
                      </c:pt>
                      <c:pt idx="693">
                        <c:v>0.89853913295900134</c:v>
                      </c:pt>
                      <c:pt idx="694">
                        <c:v>0.89949901176714175</c:v>
                      </c:pt>
                      <c:pt idx="695">
                        <c:v>0.90045901620977209</c:v>
                      </c:pt>
                      <c:pt idx="696">
                        <c:v>0.90141914569869008</c:v>
                      </c:pt>
                      <c:pt idx="697">
                        <c:v>0.90237939964935299</c:v>
                      </c:pt>
                      <c:pt idx="698">
                        <c:v>0.90333977748085059</c:v>
                      </c:pt>
                      <c:pt idx="699">
                        <c:v>0.90430027861587636</c:v>
                      </c:pt>
                      <c:pt idx="700">
                        <c:v>0.90526090248069979</c:v>
                      </c:pt>
                      <c:pt idx="701">
                        <c:v>0.90622164850513887</c:v>
                      </c:pt>
                      <c:pt idx="702">
                        <c:v>0.90718251612253231</c:v>
                      </c:pt>
                      <c:pt idx="703">
                        <c:v>0.90814350476971317</c:v>
                      </c:pt>
                      <c:pt idx="704">
                        <c:v>0.90910461388698105</c:v>
                      </c:pt>
                      <c:pt idx="705">
                        <c:v>0.91006584291807668</c:v>
                      </c:pt>
                      <c:pt idx="706">
                        <c:v>0.91102719131015453</c:v>
                      </c:pt>
                      <c:pt idx="707">
                        <c:v>0.91198865851375721</c:v>
                      </c:pt>
                      <c:pt idx="708">
                        <c:v>0.91295024398278957</c:v>
                      </c:pt>
                      <c:pt idx="709">
                        <c:v>0.91391194717449264</c:v>
                      </c:pt>
                      <c:pt idx="710">
                        <c:v>0.91487376754941874</c:v>
                      </c:pt>
                      <c:pt idx="711">
                        <c:v>0.91583570457140617</c:v>
                      </c:pt>
                      <c:pt idx="712">
                        <c:v>0.91679775770755434</c:v>
                      </c:pt>
                      <c:pt idx="713">
                        <c:v>0.91775992642819826</c:v>
                      </c:pt>
                      <c:pt idx="714">
                        <c:v>0.91872221020688571</c:v>
                      </c:pt>
                      <c:pt idx="715">
                        <c:v>0.91968460852035094</c:v>
                      </c:pt>
                      <c:pt idx="716">
                        <c:v>0.92064712084849243</c:v>
                      </c:pt>
                      <c:pt idx="717">
                        <c:v>0.92160974667434759</c:v>
                      </c:pt>
                      <c:pt idx="718">
                        <c:v>0.92257248548407056</c:v>
                      </c:pt>
                      <c:pt idx="719">
                        <c:v>0.92353533676690736</c:v>
                      </c:pt>
                      <c:pt idx="720">
                        <c:v>0.92449830001517375</c:v>
                      </c:pt>
                      <c:pt idx="721">
                        <c:v>0.92546137472423196</c:v>
                      </c:pt>
                      <c:pt idx="722">
                        <c:v>0.92642456039246701</c:v>
                      </c:pt>
                      <c:pt idx="723">
                        <c:v>0.92738785652126621</c:v>
                      </c:pt>
                      <c:pt idx="724">
                        <c:v>0.92835126261499457</c:v>
                      </c:pt>
                      <c:pt idx="725">
                        <c:v>0.92931477818097386</c:v>
                      </c:pt>
                      <c:pt idx="726">
                        <c:v>0.93027840272946016</c:v>
                      </c:pt>
                      <c:pt idx="727">
                        <c:v>0.93124213577362258</c:v>
                      </c:pt>
                      <c:pt idx="728">
                        <c:v>0.93220597682952122</c:v>
                      </c:pt>
                      <c:pt idx="729">
                        <c:v>0.93316992541608534</c:v>
                      </c:pt>
                      <c:pt idx="730">
                        <c:v>0.9341339810550936</c:v>
                      </c:pt>
                      <c:pt idx="731">
                        <c:v>0.93509814327115159</c:v>
                      </c:pt>
                      <c:pt idx="732">
                        <c:v>0.93606241159167125</c:v>
                      </c:pt>
                      <c:pt idx="733">
                        <c:v>0.93702678554685126</c:v>
                      </c:pt>
                      <c:pt idx="734">
                        <c:v>0.93799126466965532</c:v>
                      </c:pt>
                      <c:pt idx="735">
                        <c:v>0.93895584849579206</c:v>
                      </c:pt>
                      <c:pt idx="736">
                        <c:v>0.9399205365636959</c:v>
                      </c:pt>
                      <c:pt idx="737">
                        <c:v>0.94088532841450589</c:v>
                      </c:pt>
                      <c:pt idx="738">
                        <c:v>0.94185022359204684</c:v>
                      </c:pt>
                      <c:pt idx="739">
                        <c:v>0.94281522164280906</c:v>
                      </c:pt>
                      <c:pt idx="740">
                        <c:v>0.94378032211592922</c:v>
                      </c:pt>
                      <c:pt idx="741">
                        <c:v>0.94474552456317151</c:v>
                      </c:pt>
                      <c:pt idx="742">
                        <c:v>0.94571082853890798</c:v>
                      </c:pt>
                      <c:pt idx="743">
                        <c:v>0.94667623360009956</c:v>
                      </c:pt>
                      <c:pt idx="744">
                        <c:v>0.94764173930627793</c:v>
                      </c:pt>
                      <c:pt idx="745">
                        <c:v>0.94860734521952617</c:v>
                      </c:pt>
                      <c:pt idx="746">
                        <c:v>0.94957305090446142</c:v>
                      </c:pt>
                      <c:pt idx="747">
                        <c:v>0.9505388559282153</c:v>
                      </c:pt>
                      <c:pt idx="748">
                        <c:v>0.95150475986041649</c:v>
                      </c:pt>
                      <c:pt idx="749">
                        <c:v>0.95247076227317284</c:v>
                      </c:pt>
                      <c:pt idx="750">
                        <c:v>0.95343686274105355</c:v>
                      </c:pt>
                      <c:pt idx="751">
                        <c:v>0.95440306084107107</c:v>
                      </c:pt>
                      <c:pt idx="752">
                        <c:v>0.95536935615266438</c:v>
                      </c:pt>
                      <c:pt idx="753">
                        <c:v>0.95633574825768075</c:v>
                      </c:pt>
                      <c:pt idx="754">
                        <c:v>0.95730223674035919</c:v>
                      </c:pt>
                      <c:pt idx="755">
                        <c:v>0.95826882118731327</c:v>
                      </c:pt>
                      <c:pt idx="756">
                        <c:v>0.95923550118751422</c:v>
                      </c:pt>
                      <c:pt idx="757">
                        <c:v>0.96020227633227373</c:v>
                      </c:pt>
                      <c:pt idx="758">
                        <c:v>0.96116914621522787</c:v>
                      </c:pt>
                      <c:pt idx="759">
                        <c:v>0.96213611043232083</c:v>
                      </c:pt>
                      <c:pt idx="760">
                        <c:v>0.96310316858178746</c:v>
                      </c:pt>
                      <c:pt idx="761">
                        <c:v>0.96407032026413852</c:v>
                      </c:pt>
                      <c:pt idx="762">
                        <c:v>0.96503756508214322</c:v>
                      </c:pt>
                      <c:pt idx="763">
                        <c:v>0.96600490264081484</c:v>
                      </c:pt>
                      <c:pt idx="764">
                        <c:v>0.9669723325473929</c:v>
                      </c:pt>
                      <c:pt idx="765">
                        <c:v>0.96793985441132968</c:v>
                      </c:pt>
                      <c:pt idx="766">
                        <c:v>0.96890746784427328</c:v>
                      </c:pt>
                      <c:pt idx="767">
                        <c:v>0.96987517246005261</c:v>
                      </c:pt>
                      <c:pt idx="768">
                        <c:v>0.97084296787466218</c:v>
                      </c:pt>
                      <c:pt idx="769">
                        <c:v>0.97181085370624698</c:v>
                      </c:pt>
                      <c:pt idx="770">
                        <c:v>0.97277882957508721</c:v>
                      </c:pt>
                      <c:pt idx="771">
                        <c:v>0.97374689510358392</c:v>
                      </c:pt>
                      <c:pt idx="772">
                        <c:v>0.97471504991624347</c:v>
                      </c:pt>
                      <c:pt idx="773">
                        <c:v>0.97568329363966388</c:v>
                      </c:pt>
                      <c:pt idx="774">
                        <c:v>0.97665162590251919</c:v>
                      </c:pt>
                      <c:pt idx="775">
                        <c:v>0.97762004633554611</c:v>
                      </c:pt>
                      <c:pt idx="776">
                        <c:v>0.97858855457152871</c:v>
                      </c:pt>
                      <c:pt idx="777">
                        <c:v>0.97955715024528545</c:v>
                      </c:pt>
                      <c:pt idx="778">
                        <c:v>0.98052583299365426</c:v>
                      </c:pt>
                      <c:pt idx="779">
                        <c:v>0.9814946024554787</c:v>
                      </c:pt>
                      <c:pt idx="780">
                        <c:v>0.98246345827159431</c:v>
                      </c:pt>
                      <c:pt idx="781">
                        <c:v>0.98343240008481525</c:v>
                      </c:pt>
                      <c:pt idx="782">
                        <c:v>0.98440142753991988</c:v>
                      </c:pt>
                      <c:pt idx="783">
                        <c:v>0.98537054028363824</c:v>
                      </c:pt>
                      <c:pt idx="784">
                        <c:v>0.98633973796463792</c:v>
                      </c:pt>
                      <c:pt idx="785">
                        <c:v>0.98730902023351119</c:v>
                      </c:pt>
                      <c:pt idx="786">
                        <c:v>0.98827838674276181</c:v>
                      </c:pt>
                      <c:pt idx="787">
                        <c:v>0.98924783714679199</c:v>
                      </c:pt>
                      <c:pt idx="788">
                        <c:v>0.99021737110188923</c:v>
                      </c:pt>
                      <c:pt idx="789">
                        <c:v>0.99118698826621421</c:v>
                      </c:pt>
                      <c:pt idx="790">
                        <c:v>0.99215668829978665</c:v>
                      </c:pt>
                      <c:pt idx="791">
                        <c:v>0.99312647086447448</c:v>
                      </c:pt>
                      <c:pt idx="792">
                        <c:v>0.99409633562397992</c:v>
                      </c:pt>
                      <c:pt idx="793">
                        <c:v>0.99506628224382798</c:v>
                      </c:pt>
                      <c:pt idx="794">
                        <c:v>0.9960363103913531</c:v>
                      </c:pt>
                      <c:pt idx="795">
                        <c:v>0.99700641973568838</c:v>
                      </c:pt>
                      <c:pt idx="796">
                        <c:v>0.99797660994775195</c:v>
                      </c:pt>
                      <c:pt idx="797">
                        <c:v>0.99894688070023629</c:v>
                      </c:pt>
                      <c:pt idx="798">
                        <c:v>0.99991723166759527</c:v>
                      </c:pt>
                      <c:pt idx="799">
                        <c:v>1.000887662526033</c:v>
                      </c:pt>
                      <c:pt idx="800">
                        <c:v>1.0018581729534917</c:v>
                      </c:pt>
                      <c:pt idx="801">
                        <c:v>1.0028287626296399</c:v>
                      </c:pt>
                      <c:pt idx="802">
                        <c:v>1.0037994312358622</c:v>
                      </c:pt>
                      <c:pt idx="803">
                        <c:v>1.0047701784552456</c:v>
                      </c:pt>
                      <c:pt idx="804">
                        <c:v>1.0057410039725703</c:v>
                      </c:pt>
                      <c:pt idx="805">
                        <c:v>1.0067119074742972</c:v>
                      </c:pt>
                      <c:pt idx="806">
                        <c:v>1.0076828886485567</c:v>
                      </c:pt>
                      <c:pt idx="807">
                        <c:v>1.0086539471851386</c:v>
                      </c:pt>
                      <c:pt idx="808">
                        <c:v>1.00962508277548</c:v>
                      </c:pt>
                      <c:pt idx="809">
                        <c:v>1.0105962951126546</c:v>
                      </c:pt>
                      <c:pt idx="810">
                        <c:v>1.0115675838913627</c:v>
                      </c:pt>
                      <c:pt idx="811">
                        <c:v>1.0125389488079193</c:v>
                      </c:pt>
                      <c:pt idx="812">
                        <c:v>1.0135103895602444</c:v>
                      </c:pt>
                      <c:pt idx="813">
                        <c:v>1.0144819058478518</c:v>
                      </c:pt>
                      <c:pt idx="814">
                        <c:v>1.0154534973718392</c:v>
                      </c:pt>
                      <c:pt idx="815">
                        <c:v>1.0164251638348767</c:v>
                      </c:pt>
                      <c:pt idx="816">
                        <c:v>1.0173969049411979</c:v>
                      </c:pt>
                      <c:pt idx="817">
                        <c:v>1.018368720396589</c:v>
                      </c:pt>
                      <c:pt idx="818">
                        <c:v>1.0193406099083777</c:v>
                      </c:pt>
                      <c:pt idx="819">
                        <c:v>1.020312573185425</c:v>
                      </c:pt>
                      <c:pt idx="820">
                        <c:v>1.0212846099381139</c:v>
                      </c:pt>
                      <c:pt idx="821">
                        <c:v>1.0222567198783397</c:v>
                      </c:pt>
                      <c:pt idx="822">
                        <c:v>1.0232289027195003</c:v>
                      </c:pt>
                      <c:pt idx="823">
                        <c:v>1.024201158176486</c:v>
                      </c:pt>
                      <c:pt idx="824">
                        <c:v>1.0251734859656709</c:v>
                      </c:pt>
                      <c:pt idx="825">
                        <c:v>1.0261458858049022</c:v>
                      </c:pt>
                      <c:pt idx="826">
                        <c:v>1.027118357413491</c:v>
                      </c:pt>
                      <c:pt idx="827">
                        <c:v>1.0280909005122025</c:v>
                      </c:pt>
                      <c:pt idx="828">
                        <c:v>1.0290635148232474</c:v>
                      </c:pt>
                      <c:pt idx="829">
                        <c:v>1.0300362000702723</c:v>
                      </c:pt>
                      <c:pt idx="830">
                        <c:v>1.0310089559783495</c:v>
                      </c:pt>
                      <c:pt idx="831">
                        <c:v>1.0319817822739694</c:v>
                      </c:pt>
                      <c:pt idx="832">
                        <c:v>1.0329546786850299</c:v>
                      </c:pt>
                      <c:pt idx="833">
                        <c:v>1.0339276449408283</c:v>
                      </c:pt>
                      <c:pt idx="834">
                        <c:v>1.0349006807720522</c:v>
                      </c:pt>
                      <c:pt idx="835">
                        <c:v>1.0358737859107705</c:v>
                      </c:pt>
                      <c:pt idx="836">
                        <c:v>1.0368469600904238</c:v>
                      </c:pt>
                      <c:pt idx="837">
                        <c:v>1.037820203045817</c:v>
                      </c:pt>
                      <c:pt idx="838">
                        <c:v>1.0387935145131102</c:v>
                      </c:pt>
                      <c:pt idx="839">
                        <c:v>1.0397668942298091</c:v>
                      </c:pt>
                      <c:pt idx="840">
                        <c:v>1.0407403419347574</c:v>
                      </c:pt>
                      <c:pt idx="841">
                        <c:v>1.0417138573681286</c:v>
                      </c:pt>
                      <c:pt idx="842">
                        <c:v>1.0426874402714161</c:v>
                      </c:pt>
                      <c:pt idx="843">
                        <c:v>1.0436610903874266</c:v>
                      </c:pt>
                      <c:pt idx="844">
                        <c:v>1.0446348074602698</c:v>
                      </c:pt>
                      <c:pt idx="845">
                        <c:v>1.0456085912353528</c:v>
                      </c:pt>
                      <c:pt idx="846">
                        <c:v>1.0465824414593692</c:v>
                      </c:pt>
                      <c:pt idx="847">
                        <c:v>1.0475563578802922</c:v>
                      </c:pt>
                      <c:pt idx="848">
                        <c:v>1.0485303402473674</c:v>
                      </c:pt>
                      <c:pt idx="849">
                        <c:v>1.0495043883111033</c:v>
                      </c:pt>
                      <c:pt idx="850">
                        <c:v>1.0504785018232636</c:v>
                      </c:pt>
                      <c:pt idx="851">
                        <c:v>1.0514526805368607</c:v>
                      </c:pt>
                      <c:pt idx="852">
                        <c:v>1.0524269242061461</c:v>
                      </c:pt>
                      <c:pt idx="853">
                        <c:v>1.0534012325866036</c:v>
                      </c:pt>
                      <c:pt idx="854">
                        <c:v>1.0543756054349414</c:v>
                      </c:pt>
                      <c:pt idx="855">
                        <c:v>1.0553500425090843</c:v>
                      </c:pt>
                      <c:pt idx="856">
                        <c:v>1.0563245435681665</c:v>
                      </c:pt>
                      <c:pt idx="857">
                        <c:v>1.0572991083725241</c:v>
                      </c:pt>
                      <c:pt idx="858">
                        <c:v>1.0582737366836867</c:v>
                      </c:pt>
                      <c:pt idx="859">
                        <c:v>1.059248428264371</c:v>
                      </c:pt>
                      <c:pt idx="860">
                        <c:v>1.0602231828784734</c:v>
                      </c:pt>
                      <c:pt idx="861">
                        <c:v>1.0611980002910615</c:v>
                      </c:pt>
                      <c:pt idx="862">
                        <c:v>1.0621728802683683</c:v>
                      </c:pt>
                      <c:pt idx="863">
                        <c:v>1.0631478225777846</c:v>
                      </c:pt>
                      <c:pt idx="864">
                        <c:v>1.0641228269878509</c:v>
                      </c:pt>
                      <c:pt idx="865">
                        <c:v>1.065097893268252</c:v>
                      </c:pt>
                      <c:pt idx="866">
                        <c:v>1.0660730211898082</c:v>
                      </c:pt>
                      <c:pt idx="867">
                        <c:v>1.0670482105244696</c:v>
                      </c:pt>
                      <c:pt idx="868">
                        <c:v>1.0680234610453081</c:v>
                      </c:pt>
                      <c:pt idx="869">
                        <c:v>1.0689987725265124</c:v>
                      </c:pt>
                      <c:pt idx="870">
                        <c:v>1.0699741447433782</c:v>
                      </c:pt>
                      <c:pt idx="871">
                        <c:v>1.0709495774723039</c:v>
                      </c:pt>
                      <c:pt idx="872">
                        <c:v>1.0719250704907832</c:v>
                      </c:pt>
                      <c:pt idx="873">
                        <c:v>1.0729006235773977</c:v>
                      </c:pt>
                      <c:pt idx="874">
                        <c:v>1.0738762365118115</c:v>
                      </c:pt>
                      <c:pt idx="875">
                        <c:v>1.074851909074763</c:v>
                      </c:pt>
                      <c:pt idx="876">
                        <c:v>1.0758276410480601</c:v>
                      </c:pt>
                      <c:pt idx="877">
                        <c:v>1.0768034322145721</c:v>
                      </c:pt>
                      <c:pt idx="878">
                        <c:v>1.0777792823582244</c:v>
                      </c:pt>
                      <c:pt idx="879">
                        <c:v>1.0787551912639923</c:v>
                      </c:pt>
                      <c:pt idx="880">
                        <c:v>1.0797311587178926</c:v>
                      </c:pt>
                      <c:pt idx="881">
                        <c:v>1.0807071845069804</c:v>
                      </c:pt>
                      <c:pt idx="882">
                        <c:v>1.0816832684193396</c:v>
                      </c:pt>
                      <c:pt idx="883">
                        <c:v>1.0826594102440796</c:v>
                      </c:pt>
                      <c:pt idx="884">
                        <c:v>1.0836356097713271</c:v>
                      </c:pt>
                      <c:pt idx="885">
                        <c:v>1.0846118667922207</c:v>
                      </c:pt>
                      <c:pt idx="886">
                        <c:v>1.0855881810989045</c:v>
                      </c:pt>
                      <c:pt idx="887">
                        <c:v>1.0865645524845233</c:v>
                      </c:pt>
                      <c:pt idx="888">
                        <c:v>1.087540980743215</c:v>
                      </c:pt>
                      <c:pt idx="889">
                        <c:v>1.0885174656701047</c:v>
                      </c:pt>
                      <c:pt idx="890">
                        <c:v>1.0894940070613002</c:v>
                      </c:pt>
                      <c:pt idx="891">
                        <c:v>1.0904706047138855</c:v>
                      </c:pt>
                      <c:pt idx="892">
                        <c:v>1.0914472584259136</c:v>
                      </c:pt>
                      <c:pt idx="893">
                        <c:v>1.0924239679964032</c:v>
                      </c:pt>
                      <c:pt idx="894">
                        <c:v>1.0934007332253306</c:v>
                      </c:pt>
                      <c:pt idx="895">
                        <c:v>1.0943775539136262</c:v>
                      </c:pt>
                      <c:pt idx="896">
                        <c:v>1.0953544298631661</c:v>
                      </c:pt>
                      <c:pt idx="897">
                        <c:v>1.0963313608767693</c:v>
                      </c:pt>
                      <c:pt idx="898">
                        <c:v>1.0973083467581906</c:v>
                      </c:pt>
                      <c:pt idx="899">
                        <c:v>1.098285387312115</c:v>
                      </c:pt>
                      <c:pt idx="900">
                        <c:v>1.0992624823441528</c:v>
                      </c:pt>
                      <c:pt idx="901">
                        <c:v>1.1002396316608338</c:v>
                      </c:pt>
                      <c:pt idx="902">
                        <c:v>1.1012168350696023</c:v>
                      </c:pt>
                      <c:pt idx="903">
                        <c:v>1.1021940923788101</c:v>
                      </c:pt>
                      <c:pt idx="904">
                        <c:v>1.103171403397714</c:v>
                      </c:pt>
                      <c:pt idx="905">
                        <c:v>1.1041487679364679</c:v>
                      </c:pt>
                      <c:pt idx="906">
                        <c:v>1.1051261858061185</c:v>
                      </c:pt>
                      <c:pt idx="907">
                        <c:v>1.1061036568186007</c:v>
                      </c:pt>
                      <c:pt idx="908">
                        <c:v>1.1070811807867313</c:v>
                      </c:pt>
                      <c:pt idx="909">
                        <c:v>1.1080587575242042</c:v>
                      </c:pt>
                      <c:pt idx="910">
                        <c:v>1.1090363868455859</c:v>
                      </c:pt>
                      <c:pt idx="911">
                        <c:v>1.1100140685663094</c:v>
                      </c:pt>
                      <c:pt idx="912">
                        <c:v>1.1109918025026695</c:v>
                      </c:pt>
                      <c:pt idx="913">
                        <c:v>1.1119695884718188</c:v>
                      </c:pt>
                      <c:pt idx="914">
                        <c:v>1.1129474262917607</c:v>
                      </c:pt>
                      <c:pt idx="915">
                        <c:v>1.1139253157813465</c:v>
                      </c:pt>
                      <c:pt idx="916">
                        <c:v>1.1149032567602686</c:v>
                      </c:pt>
                      <c:pt idx="917">
                        <c:v>1.1158812490490575</c:v>
                      </c:pt>
                      <c:pt idx="918">
                        <c:v>1.1168592924690757</c:v>
                      </c:pt>
                      <c:pt idx="919">
                        <c:v>1.1178373868425131</c:v>
                      </c:pt>
                      <c:pt idx="920">
                        <c:v>1.118815531992382</c:v>
                      </c:pt>
                      <c:pt idx="921">
                        <c:v>1.1197937277425136</c:v>
                      </c:pt>
                      <c:pt idx="922">
                        <c:v>1.1207719739175512</c:v>
                      </c:pt>
                      <c:pt idx="923">
                        <c:v>1.1217502703429481</c:v>
                      </c:pt>
                      <c:pt idx="924">
                        <c:v>1.1227286168449602</c:v>
                      </c:pt>
                      <c:pt idx="925">
                        <c:v>1.123707013250643</c:v>
                      </c:pt>
                      <c:pt idx="926">
                        <c:v>1.1246854593878473</c:v>
                      </c:pt>
                      <c:pt idx="927">
                        <c:v>1.1256639550852137</c:v>
                      </c:pt>
                      <c:pt idx="928">
                        <c:v>1.1266425001721683</c:v>
                      </c:pt>
                      <c:pt idx="929">
                        <c:v>1.1276210944789187</c:v>
                      </c:pt>
                      <c:pt idx="930">
                        <c:v>1.1285997378364487</c:v>
                      </c:pt>
                      <c:pt idx="931">
                        <c:v>1.1295784300765148</c:v>
                      </c:pt>
                      <c:pt idx="932">
                        <c:v>1.1305571710316413</c:v>
                      </c:pt>
                      <c:pt idx="933">
                        <c:v>1.1315359605351156</c:v>
                      </c:pt>
                      <c:pt idx="934">
                        <c:v>1.1325147984209847</c:v>
                      </c:pt>
                      <c:pt idx="935">
                        <c:v>1.1334936845240502</c:v>
                      </c:pt>
                      <c:pt idx="936">
                        <c:v>1.1344726186798642</c:v>
                      </c:pt>
                      <c:pt idx="937">
                        <c:v>1.1354516007247251</c:v>
                      </c:pt>
                      <c:pt idx="938">
                        <c:v>1.1364306304956733</c:v>
                      </c:pt>
                      <c:pt idx="939">
                        <c:v>1.1374097078304877</c:v>
                      </c:pt>
                      <c:pt idx="940">
                        <c:v>1.1383888325676799</c:v>
                      </c:pt>
                      <c:pt idx="941">
                        <c:v>1.1393680045464918</c:v>
                      </c:pt>
                      <c:pt idx="942">
                        <c:v>1.1403472236068903</c:v>
                      </c:pt>
                      <c:pt idx="943">
                        <c:v>1.1413264895895638</c:v>
                      </c:pt>
                      <c:pt idx="944">
                        <c:v>1.1423058023359185</c:v>
                      </c:pt>
                      <c:pt idx="945">
                        <c:v>1.143285161688073</c:v>
                      </c:pt>
                      <c:pt idx="946">
                        <c:v>1.1442645674888561</c:v>
                      </c:pt>
                      <c:pt idx="947">
                        <c:v>1.1452440195818008</c:v>
                      </c:pt>
                      <c:pt idx="948">
                        <c:v>1.146223517811142</c:v>
                      </c:pt>
                      <c:pt idx="949">
                        <c:v>1.1472030620218128</c:v>
                      </c:pt>
                      <c:pt idx="950">
                        <c:v>1.1481826520594387</c:v>
                      </c:pt>
                      <c:pt idx="951">
                        <c:v>1.1491622877703354</c:v>
                      </c:pt>
                      <c:pt idx="952">
                        <c:v>1.150141969001504</c:v>
                      </c:pt>
                      <c:pt idx="953">
                        <c:v>1.1511216956006285</c:v>
                      </c:pt>
                      <c:pt idx="954">
                        <c:v>1.1521014674160701</c:v>
                      </c:pt>
                      <c:pt idx="955">
                        <c:v>1.1530812842968647</c:v>
                      </c:pt>
                      <c:pt idx="956">
                        <c:v>1.1540611460927195</c:v>
                      </c:pt>
                      <c:pt idx="957">
                        <c:v>1.155041052654008</c:v>
                      </c:pt>
                      <c:pt idx="958">
                        <c:v>1.1560210038317675</c:v>
                      </c:pt>
                      <c:pt idx="959">
                        <c:v>1.1570009994776944</c:v>
                      </c:pt>
                      <c:pt idx="960">
                        <c:v>1.1579810394441414</c:v>
                      </c:pt>
                      <c:pt idx="961">
                        <c:v>1.1589611235841135</c:v>
                      </c:pt>
                      <c:pt idx="962">
                        <c:v>1.1599412517512646</c:v>
                      </c:pt>
                      <c:pt idx="963">
                        <c:v>1.1609214237998933</c:v>
                      </c:pt>
                      <c:pt idx="964">
                        <c:v>1.1619016395849406</c:v>
                      </c:pt>
                      <c:pt idx="965">
                        <c:v>1.1628818989619849</c:v>
                      </c:pt>
                      <c:pt idx="966">
                        <c:v>1.1638622017872395</c:v>
                      </c:pt>
                      <c:pt idx="967">
                        <c:v>1.164842547917549</c:v>
                      </c:pt>
                      <c:pt idx="968">
                        <c:v>1.1658229372103857</c:v>
                      </c:pt>
                      <c:pt idx="969">
                        <c:v>1.1668033695238456</c:v>
                      </c:pt>
                      <c:pt idx="970">
                        <c:v>1.1677838447166462</c:v>
                      </c:pt>
                      <c:pt idx="971">
                        <c:v>1.1687643626481219</c:v>
                      </c:pt>
                      <c:pt idx="972">
                        <c:v>1.1697449231782215</c:v>
                      </c:pt>
                      <c:pt idx="973">
                        <c:v>1.1707255261675045</c:v>
                      </c:pt>
                      <c:pt idx="974">
                        <c:v>1.1717061714771377</c:v>
                      </c:pt>
                      <c:pt idx="975">
                        <c:v>1.1726868589688924</c:v>
                      </c:pt>
                      <c:pt idx="976">
                        <c:v>1.17366758850514</c:v>
                      </c:pt>
                      <c:pt idx="977">
                        <c:v>1.1746483599488498</c:v>
                      </c:pt>
                      <c:pt idx="978">
                        <c:v>1.1756291731635859</c:v>
                      </c:pt>
                      <c:pt idx="979">
                        <c:v>1.176610028013503</c:v>
                      </c:pt>
                      <c:pt idx="980">
                        <c:v>1.1775909243633438</c:v>
                      </c:pt>
                      <c:pt idx="981">
                        <c:v>1.178571862078436</c:v>
                      </c:pt>
                      <c:pt idx="982">
                        <c:v>1.1795528410246883</c:v>
                      </c:pt>
                      <c:pt idx="983">
                        <c:v>1.1805338610685885</c:v>
                      </c:pt>
                      <c:pt idx="984">
                        <c:v>1.1815149220771994</c:v>
                      </c:pt>
                      <c:pt idx="985">
                        <c:v>1.1824960239181563</c:v>
                      </c:pt>
                      <c:pt idx="986">
                        <c:v>1.1834771664596635</c:v>
                      </c:pt>
                      <c:pt idx="987">
                        <c:v>1.1844583495704912</c:v>
                      </c:pt>
                      <c:pt idx="988">
                        <c:v>1.1854395731199734</c:v>
                      </c:pt>
                      <c:pt idx="989">
                        <c:v>1.1864208369780034</c:v>
                      </c:pt>
                      <c:pt idx="990">
                        <c:v>1.1874021410150319</c:v>
                      </c:pt>
                      <c:pt idx="991">
                        <c:v>1.188383485102064</c:v>
                      </c:pt>
                      <c:pt idx="992">
                        <c:v>1.1893648691106555</c:v>
                      </c:pt>
                      <c:pt idx="993">
                        <c:v>1.1903462929129105</c:v>
                      </c:pt>
                      <c:pt idx="994">
                        <c:v>1.1913277563814786</c:v>
                      </c:pt>
                      <c:pt idx="995">
                        <c:v>1.1923092593895515</c:v>
                      </c:pt>
                      <c:pt idx="996">
                        <c:v>1.1932908018108606</c:v>
                      </c:pt>
                      <c:pt idx="997">
                        <c:v>1.194272383519674</c:v>
                      </c:pt>
                      <c:pt idx="998">
                        <c:v>1.1952540043907935</c:v>
                      </c:pt>
                      <c:pt idx="999">
                        <c:v>1.196235664299552</c:v>
                      </c:pt>
                      <c:pt idx="1000">
                        <c:v>1.1972173631218102</c:v>
                      </c:pt>
                      <c:pt idx="1001">
                        <c:v>1.1981991007339543</c:v>
                      </c:pt>
                      <c:pt idx="1002">
                        <c:v>1.199180877012894</c:v>
                      </c:pt>
                      <c:pt idx="1003">
                        <c:v>1.2001626918360566</c:v>
                      </c:pt>
                      <c:pt idx="1004">
                        <c:v>1.2011445450813896</c:v>
                      </c:pt>
                      <c:pt idx="1005">
                        <c:v>1.2021264366273521</c:v>
                      </c:pt>
                      <c:pt idx="1006">
                        <c:v>1.2031083663529163</c:v>
                      </c:pt>
                      <c:pt idx="1007">
                        <c:v>1.2040903341375631</c:v>
                      </c:pt>
                      <c:pt idx="1008">
                        <c:v>1.2050723398612799</c:v>
                      </c:pt>
                      <c:pt idx="1009">
                        <c:v>1.2060543834045572</c:v>
                      </c:pt>
                      <c:pt idx="1010">
                        <c:v>1.2070364646483871</c:v>
                      </c:pt>
                      <c:pt idx="1011">
                        <c:v>1.2080185834742596</c:v>
                      </c:pt>
                      <c:pt idx="1012">
                        <c:v>1.2090007397641611</c:v>
                      </c:pt>
                      <c:pt idx="1013">
                        <c:v>1.2099829334005709</c:v>
                      </c:pt>
                      <c:pt idx="1014">
                        <c:v>1.2109651642664587</c:v>
                      </c:pt>
                      <c:pt idx="1015">
                        <c:v>1.2119474322452826</c:v>
                      </c:pt>
                      <c:pt idx="1016">
                        <c:v>1.2129297372209862</c:v>
                      </c:pt>
                      <c:pt idx="1017">
                        <c:v>1.2139120790779958</c:v>
                      </c:pt>
                      <c:pt idx="1018">
                        <c:v>1.2148944577012188</c:v>
                      </c:pt>
                      <c:pt idx="1019">
                        <c:v>1.2158768729760401</c:v>
                      </c:pt>
                      <c:pt idx="1020">
                        <c:v>1.2168593247883204</c:v>
                      </c:pt>
                      <c:pt idx="1021">
                        <c:v>1.2178418130243933</c:v>
                      </c:pt>
                      <c:pt idx="1022">
                        <c:v>1.2188243375710635</c:v>
                      </c:pt>
                      <c:pt idx="1023">
                        <c:v>1.2198068983156027</c:v>
                      </c:pt>
                      <c:pt idx="1024">
                        <c:v>1.2207894951457501</c:v>
                      </c:pt>
                      <c:pt idx="1025">
                        <c:v>1.2217721279497067</c:v>
                      </c:pt>
                      <c:pt idx="1026">
                        <c:v>1.2227547966161361</c:v>
                      </c:pt>
                      <c:pt idx="1027">
                        <c:v>1.2237375010341587</c:v>
                      </c:pt>
                      <c:pt idx="1028">
                        <c:v>1.2247202410933524</c:v>
                      </c:pt>
                      <c:pt idx="1029">
                        <c:v>1.2257030166837486</c:v>
                      </c:pt>
                      <c:pt idx="1030">
                        <c:v>1.2266858276958308</c:v>
                      </c:pt>
                      <c:pt idx="1031">
                        <c:v>1.2276686740205307</c:v>
                      </c:pt>
                      <c:pt idx="1032">
                        <c:v>1.2286515555492283</c:v>
                      </c:pt>
                      <c:pt idx="1033">
                        <c:v>1.2296344721737473</c:v>
                      </c:pt>
                      <c:pt idx="1034">
                        <c:v>1.2306174237863543</c:v>
                      </c:pt>
                      <c:pt idx="1035">
                        <c:v>1.2316004102797558</c:v>
                      </c:pt>
                      <c:pt idx="1036">
                        <c:v>1.2325834315470963</c:v>
                      </c:pt>
                      <c:pt idx="1037">
                        <c:v>1.2335664874819561</c:v>
                      </c:pt>
                      <c:pt idx="1038">
                        <c:v>1.2345495779783493</c:v>
                      </c:pt>
                      <c:pt idx="1039">
                        <c:v>1.2355327029307204</c:v>
                      </c:pt>
                      <c:pt idx="1040">
                        <c:v>1.2365158622339436</c:v>
                      </c:pt>
                      <c:pt idx="1041">
                        <c:v>1.2374990557833199</c:v>
                      </c:pt>
                      <c:pt idx="1042">
                        <c:v>1.238482283474575</c:v>
                      </c:pt>
                      <c:pt idx="1043">
                        <c:v>1.2394655452038572</c:v>
                      </c:pt>
                      <c:pt idx="1044">
                        <c:v>1.2404488408677352</c:v>
                      </c:pt>
                      <c:pt idx="1045">
                        <c:v>1.2414321703631963</c:v>
                      </c:pt>
                      <c:pt idx="1046">
                        <c:v>1.2424155335876435</c:v>
                      </c:pt>
                      <c:pt idx="1047">
                        <c:v>1.2433989304388944</c:v>
                      </c:pt>
                      <c:pt idx="1048">
                        <c:v>1.2443823608151785</c:v>
                      </c:pt>
                      <c:pt idx="1049">
                        <c:v>1.2453658246151349</c:v>
                      </c:pt>
                      <c:pt idx="1050">
                        <c:v>1.2463493217378114</c:v>
                      </c:pt>
                      <c:pt idx="1051">
                        <c:v>1.2473328520826605</c:v>
                      </c:pt>
                      <c:pt idx="1052">
                        <c:v>1.2483164155495401</c:v>
                      </c:pt>
                      <c:pt idx="1053">
                        <c:v>1.2493000120387083</c:v>
                      </c:pt>
                      <c:pt idx="1054">
                        <c:v>1.2502836414508238</c:v>
                      </c:pt>
                      <c:pt idx="1055">
                        <c:v>1.2512673036869428</c:v>
                      </c:pt>
                      <c:pt idx="1056">
                        <c:v>1.2522509986485177</c:v>
                      </c:pt>
                      <c:pt idx="1057">
                        <c:v>1.253234726237394</c:v>
                      </c:pt>
                      <c:pt idx="1058">
                        <c:v>1.2542184863558101</c:v>
                      </c:pt>
                      <c:pt idx="1059">
                        <c:v>1.2552022789063932</c:v>
                      </c:pt>
                      <c:pt idx="1060">
                        <c:v>1.2561861037921596</c:v>
                      </c:pt>
                      <c:pt idx="1061">
                        <c:v>1.2571699609165097</c:v>
                      </c:pt>
                      <c:pt idx="1062">
                        <c:v>1.2581538501832308</c:v>
                      </c:pt>
                      <c:pt idx="1063">
                        <c:v>1.25913777149649</c:v>
                      </c:pt>
                      <c:pt idx="1064">
                        <c:v>1.2601217247608358</c:v>
                      </c:pt>
                      <c:pt idx="1065">
                        <c:v>1.2611057098811951</c:v>
                      </c:pt>
                      <c:pt idx="1066">
                        <c:v>1.2620897267628708</c:v>
                      </c:pt>
                      <c:pt idx="1067">
                        <c:v>1.2630737753115413</c:v>
                      </c:pt>
                      <c:pt idx="1068">
                        <c:v>1.2640578554332575</c:v>
                      </c:pt>
                      <c:pt idx="1069">
                        <c:v>1.2650419670344408</c:v>
                      </c:pt>
                      <c:pt idx="1070">
                        <c:v>1.266026110021883</c:v>
                      </c:pt>
                      <c:pt idx="1071">
                        <c:v>1.2670102843027415</c:v>
                      </c:pt>
                      <c:pt idx="1072">
                        <c:v>1.2679944897845412</c:v>
                      </c:pt>
                      <c:pt idx="1073">
                        <c:v>1.2689787263751691</c:v>
                      </c:pt>
                      <c:pt idx="1074">
                        <c:v>1.2699629939828752</c:v>
                      </c:pt>
                      <c:pt idx="1075">
                        <c:v>1.270947292516269</c:v>
                      </c:pt>
                      <c:pt idx="1076">
                        <c:v>1.2719316218843197</c:v>
                      </c:pt>
                      <c:pt idx="1077">
                        <c:v>1.2729159819963511</c:v>
                      </c:pt>
                      <c:pt idx="1078">
                        <c:v>1.2739003727620442</c:v>
                      </c:pt>
                      <c:pt idx="1079">
                        <c:v>1.2748847940914314</c:v>
                      </c:pt>
                      <c:pt idx="1080">
                        <c:v>1.2758692458948977</c:v>
                      </c:pt>
                      <c:pt idx="1081">
                        <c:v>1.2768537280831769</c:v>
                      </c:pt>
                      <c:pt idx="1082">
                        <c:v>1.2778382405673525</c:v>
                      </c:pt>
                      <c:pt idx="1083">
                        <c:v>1.2788227832588519</c:v>
                      </c:pt>
                      <c:pt idx="1084">
                        <c:v>1.2798073560694496</c:v>
                      </c:pt>
                      <c:pt idx="1085">
                        <c:v>1.2807919589112617</c:v>
                      </c:pt>
                      <c:pt idx="1086">
                        <c:v>1.2817765916967458</c:v>
                      </c:pt>
                      <c:pt idx="1087">
                        <c:v>1.2827612543386999</c:v>
                      </c:pt>
                      <c:pt idx="1088">
                        <c:v>1.2837459467502594</c:v>
                      </c:pt>
                      <c:pt idx="1089">
                        <c:v>1.2847306688448956</c:v>
                      </c:pt>
                      <c:pt idx="1090">
                        <c:v>1.2857154205364163</c:v>
                      </c:pt>
                      <c:pt idx="1091">
                        <c:v>1.2867002017389606</c:v>
                      </c:pt>
                      <c:pt idx="1092">
                        <c:v>1.2876850123670005</c:v>
                      </c:pt>
                      <c:pt idx="1093">
                        <c:v>1.288669852335337</c:v>
                      </c:pt>
                      <c:pt idx="1094">
                        <c:v>1.2896547215591003</c:v>
                      </c:pt>
                      <c:pt idx="1095">
                        <c:v>1.2906396199537467</c:v>
                      </c:pt>
                      <c:pt idx="1096">
                        <c:v>1.2916245474350583</c:v>
                      </c:pt>
                      <c:pt idx="1097">
                        <c:v>1.2926095039191399</c:v>
                      </c:pt>
                      <c:pt idx="1098">
                        <c:v>1.2935944893224198</c:v>
                      </c:pt>
                      <c:pt idx="1099">
                        <c:v>1.2945795035616461</c:v>
                      </c:pt>
                      <c:pt idx="1100">
                        <c:v>1.2955645465538856</c:v>
                      </c:pt>
                      <c:pt idx="1101">
                        <c:v>1.2965496182165233</c:v>
                      </c:pt>
                      <c:pt idx="1102">
                        <c:v>1.2975347184672599</c:v>
                      </c:pt>
                      <c:pt idx="1103">
                        <c:v>1.2985198472241102</c:v>
                      </c:pt>
                      <c:pt idx="1104">
                        <c:v>1.2995050044054026</c:v>
                      </c:pt>
                      <c:pt idx="1105">
                        <c:v>1.3004901899297767</c:v>
                      </c:pt>
                      <c:pt idx="1106">
                        <c:v>1.3014754037161824</c:v>
                      </c:pt>
                      <c:pt idx="1107">
                        <c:v>1.3024606456838774</c:v>
                      </c:pt>
                      <c:pt idx="1108">
                        <c:v>1.3034459157524272</c:v>
                      </c:pt>
                      <c:pt idx="1109">
                        <c:v>1.3044312138417027</c:v>
                      </c:pt>
                      <c:pt idx="1110">
                        <c:v>1.3054165398718787</c:v>
                      </c:pt>
                      <c:pt idx="1111">
                        <c:v>1.306401893763433</c:v>
                      </c:pt>
                      <c:pt idx="1112">
                        <c:v>1.3073872754371445</c:v>
                      </c:pt>
                      <c:pt idx="1113">
                        <c:v>1.3083726848140924</c:v>
                      </c:pt>
                      <c:pt idx="1114">
                        <c:v>1.3093581218156538</c:v>
                      </c:pt>
                      <c:pt idx="1115">
                        <c:v>1.3103435863635029</c:v>
                      </c:pt>
                      <c:pt idx="1116">
                        <c:v>1.3113290783796099</c:v>
                      </c:pt>
                      <c:pt idx="1117">
                        <c:v>1.3123145977862392</c:v>
                      </c:pt>
                      <c:pt idx="1118">
                        <c:v>1.3133001445059476</c:v>
                      </c:pt>
                      <c:pt idx="1119">
                        <c:v>1.3142857184615837</c:v>
                      </c:pt>
                      <c:pt idx="1120">
                        <c:v>1.3152713195762862</c:v>
                      </c:pt>
                      <c:pt idx="1121">
                        <c:v>1.3162569477734827</c:v>
                      </c:pt>
                      <c:pt idx="1122">
                        <c:v>1.317242602976888</c:v>
                      </c:pt>
                      <c:pt idx="1123">
                        <c:v>1.3182282851105025</c:v>
                      </c:pt>
                      <c:pt idx="1124">
                        <c:v>1.3192139940986125</c:v>
                      </c:pt>
                      <c:pt idx="1125">
                        <c:v>1.3201997298657866</c:v>
                      </c:pt>
                      <c:pt idx="1126">
                        <c:v>1.3211854923368755</c:v>
                      </c:pt>
                      <c:pt idx="1127">
                        <c:v>1.3221712814370121</c:v>
                      </c:pt>
                      <c:pt idx="1128">
                        <c:v>1.3231570970916067</c:v>
                      </c:pt>
                      <c:pt idx="1129">
                        <c:v>1.3241429392263486</c:v>
                      </c:pt>
                      <c:pt idx="1130">
                        <c:v>1.3251288077672045</c:v>
                      </c:pt>
                      <c:pt idx="1131">
                        <c:v>1.3261147026404159</c:v>
                      </c:pt>
                      <c:pt idx="1132">
                        <c:v>1.3271006237724985</c:v>
                      </c:pt>
                      <c:pt idx="1133">
                        <c:v>1.3280865710902416</c:v>
                      </c:pt>
                      <c:pt idx="1134">
                        <c:v>1.3290725445207057</c:v>
                      </c:pt>
                      <c:pt idx="1135">
                        <c:v>1.3300585439912223</c:v>
                      </c:pt>
                      <c:pt idx="1136">
                        <c:v>1.3310445694293915</c:v>
                      </c:pt>
                      <c:pt idx="1137">
                        <c:v>1.3320306207630823</c:v>
                      </c:pt>
                      <c:pt idx="1138">
                        <c:v>1.3330166979204288</c:v>
                      </c:pt>
                      <c:pt idx="1139">
                        <c:v>1.3340028008298324</c:v>
                      </c:pt>
                      <c:pt idx="1140">
                        <c:v>1.3349889294199577</c:v>
                      </c:pt>
                      <c:pt idx="1141">
                        <c:v>1.3359750836197331</c:v>
                      </c:pt>
                      <c:pt idx="1142">
                        <c:v>1.3369612633583476</c:v>
                      </c:pt>
                      <c:pt idx="1143">
                        <c:v>1.3379474685652526</c:v>
                      </c:pt>
                      <c:pt idx="1144">
                        <c:v>1.3389336991701575</c:v>
                      </c:pt>
                      <c:pt idx="1145">
                        <c:v>1.3399199551030305</c:v>
                      </c:pt>
                      <c:pt idx="1146">
                        <c:v>1.3409062362940967</c:v>
                      </c:pt>
                      <c:pt idx="1147">
                        <c:v>1.3418925426738377</c:v>
                      </c:pt>
                      <c:pt idx="1148">
                        <c:v>1.3428788741729893</c:v>
                      </c:pt>
                      <c:pt idx="1149">
                        <c:v>1.3438652307225412</c:v>
                      </c:pt>
                      <c:pt idx="1150">
                        <c:v>1.3448516122537342</c:v>
                      </c:pt>
                      <c:pt idx="1151">
                        <c:v>1.3458380186980627</c:v>
                      </c:pt>
                      <c:pt idx="1152">
                        <c:v>1.3468244499872688</c:v>
                      </c:pt>
                      <c:pt idx="1153">
                        <c:v>1.3478109060533459</c:v>
                      </c:pt>
                      <c:pt idx="1154">
                        <c:v>1.3487973868285328</c:v>
                      </c:pt>
                      <c:pt idx="1155">
                        <c:v>1.3497838922453171</c:v>
                      </c:pt>
                      <c:pt idx="1156">
                        <c:v>1.3507704222364303</c:v>
                      </c:pt>
                      <c:pt idx="1157">
                        <c:v>1.3517569767348501</c:v>
                      </c:pt>
                      <c:pt idx="1158">
                        <c:v>1.3527435556737957</c:v>
                      </c:pt>
                      <c:pt idx="1159">
                        <c:v>1.3537301589867303</c:v>
                      </c:pt>
                      <c:pt idx="1160">
                        <c:v>1.3547167866073568</c:v>
                      </c:pt>
                      <c:pt idx="1161">
                        <c:v>1.3557034384696196</c:v>
                      </c:pt>
                      <c:pt idx="1162">
                        <c:v>1.3566901145077004</c:v>
                      </c:pt>
                      <c:pt idx="1163">
                        <c:v>1.3576768146560201</c:v>
                      </c:pt>
                      <c:pt idx="1164">
                        <c:v>1.3586635388492361</c:v>
                      </c:pt>
                      <c:pt idx="1165">
                        <c:v>1.3596502870222418</c:v>
                      </c:pt>
                      <c:pt idx="1166">
                        <c:v>1.360637059110164</c:v>
                      </c:pt>
                      <c:pt idx="1167">
                        <c:v>1.3616238550483655</c:v>
                      </c:pt>
                      <c:pt idx="1168">
                        <c:v>1.3626106747724394</c:v>
                      </c:pt>
                      <c:pt idx="1169">
                        <c:v>1.3635975182182116</c:v>
                      </c:pt>
                      <c:pt idx="1170">
                        <c:v>1.3645843853217381</c:v>
                      </c:pt>
                      <c:pt idx="1171">
                        <c:v>1.3655712760193046</c:v>
                      </c:pt>
                      <c:pt idx="1172">
                        <c:v>1.3665581902474251</c:v>
                      </c:pt>
                      <c:pt idx="1173">
                        <c:v>1.3675451279428412</c:v>
                      </c:pt>
                      <c:pt idx="1174">
                        <c:v>1.3685320890425208</c:v>
                      </c:pt>
                      <c:pt idx="1175">
                        <c:v>1.3695190734836571</c:v>
                      </c:pt>
                      <c:pt idx="1176">
                        <c:v>1.3705060812036673</c:v>
                      </c:pt>
                      <c:pt idx="1177">
                        <c:v>1.3714931121401932</c:v>
                      </c:pt>
                      <c:pt idx="1178">
                        <c:v>1.3724801662310979</c:v>
                      </c:pt>
                      <c:pt idx="1179">
                        <c:v>1.373467243414467</c:v>
                      </c:pt>
                      <c:pt idx="1180">
                        <c:v>1.3744543436286043</c:v>
                      </c:pt>
                      <c:pt idx="1181">
                        <c:v>1.3754414668120361</c:v>
                      </c:pt>
                      <c:pt idx="1182">
                        <c:v>1.3764286129035044</c:v>
                      </c:pt>
                      <c:pt idx="1183">
                        <c:v>1.377415781841971</c:v>
                      </c:pt>
                      <c:pt idx="1184">
                        <c:v>1.3784029735666121</c:v>
                      </c:pt>
                      <c:pt idx="1185">
                        <c:v>1.3793901880168213</c:v>
                      </c:pt>
                      <c:pt idx="1186">
                        <c:v>1.3803774251322056</c:v>
                      </c:pt>
                      <c:pt idx="1187">
                        <c:v>1.3813646848525865</c:v>
                      </c:pt>
                      <c:pt idx="1188">
                        <c:v>1.3823519671179976</c:v>
                      </c:pt>
                      <c:pt idx="1189">
                        <c:v>1.3833392718686848</c:v>
                      </c:pt>
                      <c:pt idx="1190">
                        <c:v>1.3843265990451044</c:v>
                      </c:pt>
                      <c:pt idx="1191">
                        <c:v>1.3853139485879231</c:v>
                      </c:pt>
                      <c:pt idx="1192">
                        <c:v>1.3863013204380157</c:v>
                      </c:pt>
                      <c:pt idx="1193">
                        <c:v>1.3872887145364667</c:v>
                      </c:pt>
                      <c:pt idx="1194">
                        <c:v>1.3882761308245659</c:v>
                      </c:pt>
                      <c:pt idx="1195">
                        <c:v>1.3892635692438111</c:v>
                      </c:pt>
                      <c:pt idx="1196">
                        <c:v>1.3902510297359041</c:v>
                      </c:pt>
                      <c:pt idx="1197">
                        <c:v>1.391238512242752</c:v>
                      </c:pt>
                      <c:pt idx="1198">
                        <c:v>1.3922260167064646</c:v>
                      </c:pt>
                      <c:pt idx="1199">
                        <c:v>1.393213543069356</c:v>
                      </c:pt>
                      <c:pt idx="1200">
                        <c:v>1.3942010912739395</c:v>
                      </c:pt>
                      <c:pt idx="1201">
                        <c:v>1.3951886612629327</c:v>
                      </c:pt>
                      <c:pt idx="1202">
                        <c:v>1.3961762529792496</c:v>
                      </c:pt>
                      <c:pt idx="1203">
                        <c:v>1.3971638663660064</c:v>
                      </c:pt>
                      <c:pt idx="1204">
                        <c:v>1.3981515013665156</c:v>
                      </c:pt>
                      <c:pt idx="1205">
                        <c:v>1.3991391579242882</c:v>
                      </c:pt>
                      <c:pt idx="1206">
                        <c:v>1.4001268359830312</c:v>
                      </c:pt>
                      <c:pt idx="1207">
                        <c:v>1.4011145354866479</c:v>
                      </c:pt>
                      <c:pt idx="1208">
                        <c:v>1.4021022563792354</c:v>
                      </c:pt>
                      <c:pt idx="1209">
                        <c:v>1.4030899986050864</c:v>
                      </c:pt>
                      <c:pt idx="1210">
                        <c:v>1.4040777621086851</c:v>
                      </c:pt>
                      <c:pt idx="1211">
                        <c:v>1.4050655468347097</c:v>
                      </c:pt>
                      <c:pt idx="1212">
                        <c:v>1.4060533527280281</c:v>
                      </c:pt>
                      <c:pt idx="1213">
                        <c:v>1.4070411797337008</c:v>
                      </c:pt>
                      <c:pt idx="1214">
                        <c:v>1.4080290277969765</c:v>
                      </c:pt>
                      <c:pt idx="1215">
                        <c:v>1.4090168968632941</c:v>
                      </c:pt>
                      <c:pt idx="1216">
                        <c:v>1.4100047868782799</c:v>
                      </c:pt>
                      <c:pt idx="1217">
                        <c:v>1.4109926977877489</c:v>
                      </c:pt>
                      <c:pt idx="1218">
                        <c:v>1.4119806295377006</c:v>
                      </c:pt>
                      <c:pt idx="1219">
                        <c:v>1.4129685820743225</c:v>
                      </c:pt>
                      <c:pt idx="1220">
                        <c:v>1.4139565553439855</c:v>
                      </c:pt>
                      <c:pt idx="1221">
                        <c:v>1.414944549293246</c:v>
                      </c:pt>
                      <c:pt idx="1222">
                        <c:v>1.4159325638688425</c:v>
                      </c:pt>
                      <c:pt idx="1223">
                        <c:v>1.4169205990176974</c:v>
                      </c:pt>
                      <c:pt idx="1224">
                        <c:v>1.417908654686914</c:v>
                      </c:pt>
                      <c:pt idx="1225">
                        <c:v>1.4188967308237774</c:v>
                      </c:pt>
                      <c:pt idx="1226">
                        <c:v>1.4198848273757525</c:v>
                      </c:pt>
                      <c:pt idx="1227">
                        <c:v>1.4208729442904842</c:v>
                      </c:pt>
                      <c:pt idx="1228">
                        <c:v>1.4218610815157953</c:v>
                      </c:pt>
                      <c:pt idx="1229">
                        <c:v>1.4228492389996878</c:v>
                      </c:pt>
                      <c:pt idx="1230">
                        <c:v>1.4238374166903405</c:v>
                      </c:pt>
                      <c:pt idx="1231">
                        <c:v>1.4248256145361078</c:v>
                      </c:pt>
                      <c:pt idx="1232">
                        <c:v>1.425813832485521</c:v>
                      </c:pt>
                      <c:pt idx="1233">
                        <c:v>1.4268020704872866</c:v>
                      </c:pt>
                      <c:pt idx="1234">
                        <c:v>1.4277903284902838</c:v>
                      </c:pt>
                      <c:pt idx="1235">
                        <c:v>1.428778606443567</c:v>
                      </c:pt>
                      <c:pt idx="1236">
                        <c:v>1.4297669042963621</c:v>
                      </c:pt>
                      <c:pt idx="1237">
                        <c:v>1.4307552219980686</c:v>
                      </c:pt>
                      <c:pt idx="1238">
                        <c:v>1.431743559498255</c:v>
                      </c:pt>
                      <c:pt idx="1239">
                        <c:v>1.4327319167466632</c:v>
                      </c:pt>
                      <c:pt idx="1240">
                        <c:v>1.4337202936932023</c:v>
                      </c:pt>
                      <c:pt idx="1241">
                        <c:v>1.4347086902879529</c:v>
                      </c:pt>
                      <c:pt idx="1242">
                        <c:v>1.4356971064811619</c:v>
                      </c:pt>
                      <c:pt idx="1243">
                        <c:v>1.4366855422232458</c:v>
                      </c:pt>
                      <c:pt idx="1244">
                        <c:v>1.4376739974647867</c:v>
                      </c:pt>
                      <c:pt idx="1245">
                        <c:v>1.4386624721565346</c:v>
                      </c:pt>
                      <c:pt idx="1246">
                        <c:v>1.4396509662494035</c:v>
                      </c:pt>
                      <c:pt idx="1247">
                        <c:v>1.4406394796944728</c:v>
                      </c:pt>
                      <c:pt idx="1248">
                        <c:v>1.441628012442987</c:v>
                      </c:pt>
                      <c:pt idx="1249">
                        <c:v>1.4426165644463536</c:v>
                      </c:pt>
                      <c:pt idx="1250">
                        <c:v>1.4436051356561419</c:v>
                      </c:pt>
                      <c:pt idx="1251">
                        <c:v>1.4445937260240855</c:v>
                      </c:pt>
                      <c:pt idx="1252">
                        <c:v>1.4455823355020783</c:v>
                      </c:pt>
                      <c:pt idx="1253">
                        <c:v>1.4465709640421749</c:v>
                      </c:pt>
                      <c:pt idx="1254">
                        <c:v>1.4475596115965905</c:v>
                      </c:pt>
                      <c:pt idx="1255">
                        <c:v>1.4485482781176993</c:v>
                      </c:pt>
                      <c:pt idx="1256">
                        <c:v>1.4495369635580349</c:v>
                      </c:pt>
                      <c:pt idx="1257">
                        <c:v>1.4505256678702889</c:v>
                      </c:pt>
                      <c:pt idx="1258">
                        <c:v>1.4515143910073107</c:v>
                      </c:pt>
                      <c:pt idx="1259">
                        <c:v>1.4525031329221054</c:v>
                      </c:pt>
                      <c:pt idx="1260">
                        <c:v>1.4534918935678356</c:v>
                      </c:pt>
                      <c:pt idx="1261">
                        <c:v>1.4544806728978192</c:v>
                      </c:pt>
                      <c:pt idx="1262">
                        <c:v>1.4554694708655287</c:v>
                      </c:pt>
                      <c:pt idx="1263">
                        <c:v>1.4564582874245906</c:v>
                      </c:pt>
                      <c:pt idx="1264">
                        <c:v>1.4574471225287859</c:v>
                      </c:pt>
                      <c:pt idx="1265">
                        <c:v>1.4584359761320478</c:v>
                      </c:pt>
                      <c:pt idx="1266">
                        <c:v>1.4594248481884624</c:v>
                      </c:pt>
                      <c:pt idx="1267">
                        <c:v>1.4604137386522675</c:v>
                      </c:pt>
                      <c:pt idx="1268">
                        <c:v>1.4614026474778516</c:v>
                      </c:pt>
                      <c:pt idx="1269">
                        <c:v>1.4623915746197538</c:v>
                      </c:pt>
                      <c:pt idx="1270">
                        <c:v>1.4633805200326637</c:v>
                      </c:pt>
                      <c:pt idx="1271">
                        <c:v>1.4643694836714189</c:v>
                      </c:pt>
                      <c:pt idx="1272">
                        <c:v>1.4653584654910075</c:v>
                      </c:pt>
                      <c:pt idx="1273">
                        <c:v>1.4663474654465634</c:v>
                      </c:pt>
                      <c:pt idx="1274">
                        <c:v>1.4673364834933698</c:v>
                      </c:pt>
                      <c:pt idx="1275">
                        <c:v>1.4683255195868556</c:v>
                      </c:pt>
                      <c:pt idx="1276">
                        <c:v>1.469314573682597</c:v>
                      </c:pt>
                      <c:pt idx="1277">
                        <c:v>1.4703036457363141</c:v>
                      </c:pt>
                      <c:pt idx="1278">
                        <c:v>1.4712927357038739</c:v>
                      </c:pt>
                      <c:pt idx="1279">
                        <c:v>1.4722818435412859</c:v>
                      </c:pt>
                      <c:pt idx="1280">
                        <c:v>1.4732709692047059</c:v>
                      </c:pt>
                      <c:pt idx="1281">
                        <c:v>1.4742601126504302</c:v>
                      </c:pt>
                      <c:pt idx="1282">
                        <c:v>1.4752492738349003</c:v>
                      </c:pt>
                      <c:pt idx="1283">
                        <c:v>1.4762384527146979</c:v>
                      </c:pt>
                      <c:pt idx="1284">
                        <c:v>1.477227649246547</c:v>
                      </c:pt>
                      <c:pt idx="1285">
                        <c:v>1.4782168633873123</c:v>
                      </c:pt>
                      <c:pt idx="1286">
                        <c:v>1.4792060950939996</c:v>
                      </c:pt>
                      <c:pt idx="1287">
                        <c:v>1.480195344323753</c:v>
                      </c:pt>
                      <c:pt idx="1288">
                        <c:v>1.4811846110338576</c:v>
                      </c:pt>
                      <c:pt idx="1289">
                        <c:v>1.4821738951817356</c:v>
                      </c:pt>
                      <c:pt idx="1290">
                        <c:v>1.4831631967249483</c:v>
                      </c:pt>
                      <c:pt idx="1291">
                        <c:v>1.4841525156211939</c:v>
                      </c:pt>
                      <c:pt idx="1292">
                        <c:v>1.4851418518283084</c:v>
                      </c:pt>
                      <c:pt idx="1293">
                        <c:v>1.486131205304263</c:v>
                      </c:pt>
                      <c:pt idx="1294">
                        <c:v>1.4871205760071664</c:v>
                      </c:pt>
                      <c:pt idx="1295">
                        <c:v>1.4881099638952606</c:v>
                      </c:pt>
                      <c:pt idx="1296">
                        <c:v>1.4890993689269238</c:v>
                      </c:pt>
                      <c:pt idx="1297">
                        <c:v>1.4900887910606686</c:v>
                      </c:pt>
                      <c:pt idx="1298">
                        <c:v>1.4910782302551409</c:v>
                      </c:pt>
                      <c:pt idx="1299">
                        <c:v>1.4920676864691187</c:v>
                      </c:pt>
                      <c:pt idx="1300">
                        <c:v>1.4930571596615145</c:v>
                      </c:pt>
                      <c:pt idx="1301">
                        <c:v>1.4940466497913714</c:v>
                      </c:pt>
                      <c:pt idx="1302">
                        <c:v>1.4950361568178649</c:v>
                      </c:pt>
                      <c:pt idx="1303">
                        <c:v>1.496025680700301</c:v>
                      </c:pt>
                      <c:pt idx="1304">
                        <c:v>1.4970152213981172</c:v>
                      </c:pt>
                      <c:pt idx="1305">
                        <c:v>1.4980047788708792</c:v>
                      </c:pt>
                      <c:pt idx="1306">
                        <c:v>1.4989943530782841</c:v>
                      </c:pt>
                      <c:pt idx="1307">
                        <c:v>1.499983943980157</c:v>
                      </c:pt>
                      <c:pt idx="1308">
                        <c:v>1.5009735515364508</c:v>
                      </c:pt>
                      <c:pt idx="1309">
                        <c:v>1.5019631757072478</c:v>
                      </c:pt>
                      <c:pt idx="1310">
                        <c:v>1.5029528164527564</c:v>
                      </c:pt>
                      <c:pt idx="1311">
                        <c:v>1.5039424737333127</c:v>
                      </c:pt>
                      <c:pt idx="1312">
                        <c:v>1.5049321475093791</c:v>
                      </c:pt>
                      <c:pt idx="1313">
                        <c:v>1.5059218377415433</c:v>
                      </c:pt>
                      <c:pt idx="1314">
                        <c:v>1.506911544390519</c:v>
                      </c:pt>
                      <c:pt idx="1315">
                        <c:v>1.5079012674171446</c:v>
                      </c:pt>
                      <c:pt idx="1316">
                        <c:v>1.5088910067823831</c:v>
                      </c:pt>
                      <c:pt idx="1317">
                        <c:v>1.5098807624473209</c:v>
                      </c:pt>
                      <c:pt idx="1318">
                        <c:v>1.5108705343731688</c:v>
                      </c:pt>
                      <c:pt idx="1319">
                        <c:v>1.5118603225212588</c:v>
                      </c:pt>
                      <c:pt idx="1320">
                        <c:v>1.5128501268530474</c:v>
                      </c:pt>
                      <c:pt idx="1321">
                        <c:v>1.5138399473301112</c:v>
                      </c:pt>
                      <c:pt idx="1322">
                        <c:v>1.5148297839141498</c:v>
                      </c:pt>
                      <c:pt idx="1323">
                        <c:v>1.5158196365669832</c:v>
                      </c:pt>
                      <c:pt idx="1324">
                        <c:v>1.516809505250551</c:v>
                      </c:pt>
                      <c:pt idx="1325">
                        <c:v>1.5177993899269144</c:v>
                      </c:pt>
                      <c:pt idx="1326">
                        <c:v>1.5187892905582534</c:v>
                      </c:pt>
                      <c:pt idx="1327">
                        <c:v>1.5197792071068668</c:v>
                      </c:pt>
                      <c:pt idx="1328">
                        <c:v>1.5207691395351732</c:v>
                      </c:pt>
                      <c:pt idx="1329">
                        <c:v>1.5217590878057072</c:v>
                      </c:pt>
                      <c:pt idx="1330">
                        <c:v>1.522749051881124</c:v>
                      </c:pt>
                      <c:pt idx="1331">
                        <c:v>1.523739031724193</c:v>
                      </c:pt>
                      <c:pt idx="1332">
                        <c:v>1.5247290272978034</c:v>
                      </c:pt>
                      <c:pt idx="1333">
                        <c:v>1.5257190385649577</c:v>
                      </c:pt>
                      <c:pt idx="1334">
                        <c:v>1.5267090654887769</c:v>
                      </c:pt>
                      <c:pt idx="1335">
                        <c:v>1.5276991080324955</c:v>
                      </c:pt>
                      <c:pt idx="1336">
                        <c:v>1.5286891661594646</c:v>
                      </c:pt>
                      <c:pt idx="1337">
                        <c:v>1.529679239833148</c:v>
                      </c:pt>
                      <c:pt idx="1338">
                        <c:v>1.5306693290171256</c:v>
                      </c:pt>
                      <c:pt idx="1339">
                        <c:v>1.5316594336750888</c:v>
                      </c:pt>
                      <c:pt idx="1340">
                        <c:v>1.5326495537708438</c:v>
                      </c:pt>
                      <c:pt idx="1341">
                        <c:v>1.5336396892683088</c:v>
                      </c:pt>
                      <c:pt idx="1342">
                        <c:v>1.5346298401315148</c:v>
                      </c:pt>
                      <c:pt idx="1343">
                        <c:v>1.5356200063246037</c:v>
                      </c:pt>
                      <c:pt idx="1344">
                        <c:v>1.5366101878118303</c:v>
                      </c:pt>
                      <c:pt idx="1345">
                        <c:v>1.5376003845575585</c:v>
                      </c:pt>
                      <c:pt idx="1346">
                        <c:v>1.5385905965262652</c:v>
                      </c:pt>
                      <c:pt idx="1347">
                        <c:v>1.539580823682535</c:v>
                      </c:pt>
                      <c:pt idx="1348">
                        <c:v>1.5405710659910639</c:v>
                      </c:pt>
                      <c:pt idx="1349">
                        <c:v>1.5415613234166561</c:v>
                      </c:pt>
                      <c:pt idx="1350">
                        <c:v>1.5425515959242257</c:v>
                      </c:pt>
                      <c:pt idx="1351">
                        <c:v>1.5435418834787942</c:v>
                      </c:pt>
                      <c:pt idx="1352">
                        <c:v>1.5445321860454919</c:v>
                      </c:pt>
                      <c:pt idx="1353">
                        <c:v>1.5455225035895563</c:v>
                      </c:pt>
                      <c:pt idx="1354">
                        <c:v>1.5465128360763323</c:v>
                      </c:pt>
                      <c:pt idx="1355">
                        <c:v>1.5475031834712716</c:v>
                      </c:pt>
                      <c:pt idx="1356">
                        <c:v>1.5484935457399325</c:v>
                      </c:pt>
                      <c:pt idx="1357">
                        <c:v>1.5494839228479782</c:v>
                      </c:pt>
                      <c:pt idx="1358">
                        <c:v>1.550474314761179</c:v>
                      </c:pt>
                      <c:pt idx="1359">
                        <c:v>1.5514647214454087</c:v>
                      </c:pt>
                      <c:pt idx="1360">
                        <c:v>1.5524551428666475</c:v>
                      </c:pt>
                      <c:pt idx="1361">
                        <c:v>1.5534455789909791</c:v>
                      </c:pt>
                      <c:pt idx="1362">
                        <c:v>1.5544360297845909</c:v>
                      </c:pt>
                      <c:pt idx="1363">
                        <c:v>1.5554264952137744</c:v>
                      </c:pt>
                      <c:pt idx="1364">
                        <c:v>1.556416975244924</c:v>
                      </c:pt>
                      <c:pt idx="1365">
                        <c:v>1.5574074698445364</c:v>
                      </c:pt>
                      <c:pt idx="1366">
                        <c:v>1.5583979789792122</c:v>
                      </c:pt>
                      <c:pt idx="1367">
                        <c:v>1.5593885026156518</c:v>
                      </c:pt>
                      <c:pt idx="1368">
                        <c:v>1.5603790407206592</c:v>
                      </c:pt>
                      <c:pt idx="1369">
                        <c:v>1.561369593261138</c:v>
                      </c:pt>
                      <c:pt idx="1370">
                        <c:v>1.562360160204094</c:v>
                      </c:pt>
                      <c:pt idx="1371">
                        <c:v>1.5633507415166321</c:v>
                      </c:pt>
                      <c:pt idx="1372">
                        <c:v>1.5643413371659589</c:v>
                      </c:pt>
                      <c:pt idx="1373">
                        <c:v>1.5653319471193787</c:v>
                      </c:pt>
                      <c:pt idx="1374">
                        <c:v>1.5663225713442968</c:v>
                      </c:pt>
                      <c:pt idx="1375">
                        <c:v>1.5673132098082161</c:v>
                      </c:pt>
                      <c:pt idx="1376">
                        <c:v>1.5683038624787389</c:v>
                      </c:pt>
                      <c:pt idx="1377">
                        <c:v>1.5692945293235661</c:v>
                      </c:pt>
                      <c:pt idx="1378">
                        <c:v>1.5702852103104943</c:v>
                      </c:pt>
                      <c:pt idx="1379">
                        <c:v>1.5712759054074203</c:v>
                      </c:pt>
                      <c:pt idx="1380">
                        <c:v>1.5722666145823359</c:v>
                      </c:pt>
                      <c:pt idx="1381">
                        <c:v>1.5732573378033303</c:v>
                      </c:pt>
                      <c:pt idx="1382">
                        <c:v>1.5742480750385892</c:v>
                      </c:pt>
                      <c:pt idx="1383">
                        <c:v>1.5752388262563943</c:v>
                      </c:pt>
                      <c:pt idx="1384">
                        <c:v>1.5762295914251223</c:v>
                      </c:pt>
                      <c:pt idx="1385">
                        <c:v>1.5772203705132459</c:v>
                      </c:pt>
                      <c:pt idx="1386">
                        <c:v>1.5782111634893321</c:v>
                      </c:pt>
                      <c:pt idx="1387">
                        <c:v>1.579201970322043</c:v>
                      </c:pt>
                      <c:pt idx="1388">
                        <c:v>1.5801927909801339</c:v>
                      </c:pt>
                      <c:pt idx="1389">
                        <c:v>1.5811836254324552</c:v>
                      </c:pt>
                      <c:pt idx="1390">
                        <c:v>1.5821744736479497</c:v>
                      </c:pt>
                      <c:pt idx="1391">
                        <c:v>1.5831653355956541</c:v>
                      </c:pt>
                      <c:pt idx="1392">
                        <c:v>1.5841562112446967</c:v>
                      </c:pt>
                      <c:pt idx="1393">
                        <c:v>1.5851471005643003</c:v>
                      </c:pt>
                      <c:pt idx="1394">
                        <c:v>1.5861380035237778</c:v>
                      </c:pt>
                      <c:pt idx="1395">
                        <c:v>1.5871289200925347</c:v>
                      </c:pt>
                      <c:pt idx="1396">
                        <c:v>1.5881198502400673</c:v>
                      </c:pt>
                      <c:pt idx="1397">
                        <c:v>1.5891107939359643</c:v>
                      </c:pt>
                      <c:pt idx="1398">
                        <c:v>1.5901017511499036</c:v>
                      </c:pt>
                      <c:pt idx="1399">
                        <c:v>1.5910927218516544</c:v>
                      </c:pt>
                      <c:pt idx="1400">
                        <c:v>1.5920837060110751</c:v>
                      </c:pt>
                      <c:pt idx="1401">
                        <c:v>1.593074703598115</c:v>
                      </c:pt>
                      <c:pt idx="1402">
                        <c:v>1.5940657145828114</c:v>
                      </c:pt>
                      <c:pt idx="1403">
                        <c:v>1.5950567389352919</c:v>
                      </c:pt>
                      <c:pt idx="1404">
                        <c:v>1.5960477766257721</c:v>
                      </c:pt>
                      <c:pt idx="1405">
                        <c:v>1.5970388276245562</c:v>
                      </c:pt>
                      <c:pt idx="1406">
                        <c:v>1.5980298919020359</c:v>
                      </c:pt>
                      <c:pt idx="1407">
                        <c:v>1.5990209694286919</c:v>
                      </c:pt>
                      <c:pt idx="1408">
                        <c:v>1.6000120601750907</c:v>
                      </c:pt>
                      <c:pt idx="1409">
                        <c:v>1.6010031641118876</c:v>
                      </c:pt>
                      <c:pt idx="1410">
                        <c:v>1.6019942812098225</c:v>
                      </c:pt>
                      <c:pt idx="1411">
                        <c:v>1.6029854114397242</c:v>
                      </c:pt>
                      <c:pt idx="1412">
                        <c:v>1.6039765547725056</c:v>
                      </c:pt>
                      <c:pt idx="1413">
                        <c:v>1.6049677111791665</c:v>
                      </c:pt>
                      <c:pt idx="1414">
                        <c:v>1.6059588806307916</c:v>
                      </c:pt>
                      <c:pt idx="1415">
                        <c:v>1.6069500630985518</c:v>
                      </c:pt>
                      <c:pt idx="1416">
                        <c:v>1.607941258553701</c:v>
                      </c:pt>
                      <c:pt idx="1417">
                        <c:v>1.6089324669675797</c:v>
                      </c:pt>
                      <c:pt idx="1418">
                        <c:v>1.6099236883116108</c:v>
                      </c:pt>
                      <c:pt idx="1419">
                        <c:v>1.610914922557303</c:v>
                      </c:pt>
                      <c:pt idx="1420">
                        <c:v>1.6119061696762469</c:v>
                      </c:pt>
                      <c:pt idx="1421">
                        <c:v>1.6128974296401171</c:v>
                      </c:pt>
                      <c:pt idx="1422">
                        <c:v>1.6138887024206716</c:v>
                      </c:pt>
                      <c:pt idx="1423">
                        <c:v>1.6148799879897506</c:v>
                      </c:pt>
                      <c:pt idx="1424">
                        <c:v>1.6158712863192768</c:v>
                      </c:pt>
                      <c:pt idx="1425">
                        <c:v>1.6168625973812554</c:v>
                      </c:pt>
                      <c:pt idx="1426">
                        <c:v>1.617853921147772</c:v>
                      </c:pt>
                      <c:pt idx="1427">
                        <c:v>1.618845257590996</c:v>
                      </c:pt>
                      <c:pt idx="1428">
                        <c:v>1.6198366066831755</c:v>
                      </c:pt>
                      <c:pt idx="1429">
                        <c:v>1.620827968396642</c:v>
                      </c:pt>
                      <c:pt idx="1430">
                        <c:v>1.6218193427038055</c:v>
                      </c:pt>
                      <c:pt idx="1431">
                        <c:v>1.6228107295771574</c:v>
                      </c:pt>
                      <c:pt idx="1432">
                        <c:v>1.623802128989269</c:v>
                      </c:pt>
                      <c:pt idx="1433">
                        <c:v>1.6247935409127909</c:v>
                      </c:pt>
                      <c:pt idx="1434">
                        <c:v>1.6257849653204537</c:v>
                      </c:pt>
                      <c:pt idx="1435">
                        <c:v>1.6267764021850672</c:v>
                      </c:pt>
                      <c:pt idx="1436">
                        <c:v>1.6277678514795195</c:v>
                      </c:pt>
                      <c:pt idx="1437">
                        <c:v>1.6287593131767775</c:v>
                      </c:pt>
                      <c:pt idx="1438">
                        <c:v>1.6297507872498866</c:v>
                      </c:pt>
                      <c:pt idx="1439">
                        <c:v>1.6307422736719708</c:v>
                      </c:pt>
                      <c:pt idx="1440">
                        <c:v>1.6317337724162297</c:v>
                      </c:pt>
                      <c:pt idx="1441">
                        <c:v>1.6327252834559431</c:v>
                      </c:pt>
                      <c:pt idx="1442">
                        <c:v>1.6337168067644663</c:v>
                      </c:pt>
                      <c:pt idx="1443">
                        <c:v>1.634708342315232</c:v>
                      </c:pt>
                      <c:pt idx="1444">
                        <c:v>1.6356998900817488</c:v>
                      </c:pt>
                      <c:pt idx="1445">
                        <c:v>1.6366914500376031</c:v>
                      </c:pt>
                      <c:pt idx="1446">
                        <c:v>1.6376830221564556</c:v>
                      </c:pt>
                      <c:pt idx="1447">
                        <c:v>1.6386746064120445</c:v>
                      </c:pt>
                      <c:pt idx="1448">
                        <c:v>1.6396662027781825</c:v>
                      </c:pt>
                      <c:pt idx="1449">
                        <c:v>1.640657811228758</c:v>
                      </c:pt>
                      <c:pt idx="1450">
                        <c:v>1.6416494317377337</c:v>
                      </c:pt>
                      <c:pt idx="1451">
                        <c:v>1.6426410642791478</c:v>
                      </c:pt>
                      <c:pt idx="1452">
                        <c:v>1.6436327088271125</c:v>
                      </c:pt>
                      <c:pt idx="1453">
                        <c:v>1.644624365355815</c:v>
                      </c:pt>
                      <c:pt idx="1454">
                        <c:v>1.6456160338395145</c:v>
                      </c:pt>
                      <c:pt idx="1455">
                        <c:v>1.6466077142525464</c:v>
                      </c:pt>
                      <c:pt idx="1456">
                        <c:v>1.6475994065693169</c:v>
                      </c:pt>
                      <c:pt idx="1457">
                        <c:v>1.6485911107643076</c:v>
                      </c:pt>
                      <c:pt idx="1458">
                        <c:v>1.6495828268120716</c:v>
                      </c:pt>
                      <c:pt idx="1459">
                        <c:v>1.650574554687235</c:v>
                      </c:pt>
                      <c:pt idx="1460">
                        <c:v>1.651566294364496</c:v>
                      </c:pt>
                      <c:pt idx="1461">
                        <c:v>1.6525580458186258</c:v>
                      </c:pt>
                      <c:pt idx="1462">
                        <c:v>1.6535498090244658</c:v>
                      </c:pt>
                      <c:pt idx="1463">
                        <c:v>1.6545415839569304</c:v>
                      </c:pt>
                      <c:pt idx="1464">
                        <c:v>1.6555333705910049</c:v>
                      </c:pt>
                      <c:pt idx="1465">
                        <c:v>1.6565251689017457</c:v>
                      </c:pt>
                      <c:pt idx="1466">
                        <c:v>1.6575169788642794</c:v>
                      </c:pt>
                      <c:pt idx="1467">
                        <c:v>1.6585088004538042</c:v>
                      </c:pt>
                      <c:pt idx="1468">
                        <c:v>1.6595006336455878</c:v>
                      </c:pt>
                      <c:pt idx="1469">
                        <c:v>1.6604924784149688</c:v>
                      </c:pt>
                      <c:pt idx="1470">
                        <c:v>1.6614843347373542</c:v>
                      </c:pt>
                      <c:pt idx="1471">
                        <c:v>1.6624762025882223</c:v>
                      </c:pt>
                      <c:pt idx="1472">
                        <c:v>1.6634680819431196</c:v>
                      </c:pt>
                      <c:pt idx="1473">
                        <c:v>1.6644599727776617</c:v>
                      </c:pt>
                      <c:pt idx="1474">
                        <c:v>1.6654518750675336</c:v>
                      </c:pt>
                      <c:pt idx="1475">
                        <c:v>1.6664437887884886</c:v>
                      </c:pt>
                      <c:pt idx="1476">
                        <c:v>1.6674357139163485</c:v>
                      </c:pt>
                      <c:pt idx="1477">
                        <c:v>1.6684276504270028</c:v>
                      </c:pt>
                      <c:pt idx="1478">
                        <c:v>1.6694195982964091</c:v>
                      </c:pt>
                      <c:pt idx="1479">
                        <c:v>1.6704115575005929</c:v>
                      </c:pt>
                      <c:pt idx="1480">
                        <c:v>1.6714035280156467</c:v>
                      </c:pt>
                      <c:pt idx="1481">
                        <c:v>1.6723955098177306</c:v>
                      </c:pt>
                      <c:pt idx="1482">
                        <c:v>1.6733875028830711</c:v>
                      </c:pt>
                      <c:pt idx="1483">
                        <c:v>1.6743795071879624</c:v>
                      </c:pt>
                      <c:pt idx="1484">
                        <c:v>1.6753715227087629</c:v>
                      </c:pt>
                      <c:pt idx="1485">
                        <c:v>1.6763635494219</c:v>
                      </c:pt>
                      <c:pt idx="1486">
                        <c:v>1.6773555873038655</c:v>
                      </c:pt>
                      <c:pt idx="1487">
                        <c:v>1.6783476363312175</c:v>
                      </c:pt>
                      <c:pt idx="1488">
                        <c:v>1.6793396964805791</c:v>
                      </c:pt>
                      <c:pt idx="1489">
                        <c:v>1.6803317677286391</c:v>
                      </c:pt>
                      <c:pt idx="1490">
                        <c:v>1.681323850052151</c:v>
                      </c:pt>
                      <c:pt idx="1491">
                        <c:v>1.6823159434279344</c:v>
                      </c:pt>
                      <c:pt idx="1492">
                        <c:v>1.6833080478328715</c:v>
                      </c:pt>
                      <c:pt idx="1493">
                        <c:v>1.684300163243911</c:v>
                      </c:pt>
                      <c:pt idx="1494">
                        <c:v>1.6852922896380638</c:v>
                      </c:pt>
                      <c:pt idx="1495">
                        <c:v>1.6862844269924062</c:v>
                      </c:pt>
                      <c:pt idx="1496">
                        <c:v>1.6872765752840779</c:v>
                      </c:pt>
                      <c:pt idx="1497">
                        <c:v>1.6882687344902814</c:v>
                      </c:pt>
                      <c:pt idx="1498">
                        <c:v>1.6892609045882836</c:v>
                      </c:pt>
                      <c:pt idx="1499">
                        <c:v>1.6902530855554134</c:v>
                      </c:pt>
                      <c:pt idx="1500">
                        <c:v>1.6912452773690636</c:v>
                      </c:pt>
                      <c:pt idx="1501">
                        <c:v>1.6922374800066884</c:v>
                      </c:pt>
                      <c:pt idx="1502">
                        <c:v>1.6932296934458058</c:v>
                      </c:pt>
                      <c:pt idx="1503">
                        <c:v>1.6942219176639945</c:v>
                      </c:pt>
                      <c:pt idx="1504">
                        <c:v>1.6952141526388971</c:v>
                      </c:pt>
                      <c:pt idx="1505">
                        <c:v>1.6962063983482161</c:v>
                      </c:pt>
                      <c:pt idx="1506">
                        <c:v>1.6971986547697162</c:v>
                      </c:pt>
                      <c:pt idx="1507">
                        <c:v>1.6981909218812237</c:v>
                      </c:pt>
                      <c:pt idx="1508">
                        <c:v>1.6991831996606259</c:v>
                      </c:pt>
                      <c:pt idx="1509">
                        <c:v>1.7001754880858715</c:v>
                      </c:pt>
                      <c:pt idx="1510">
                        <c:v>1.7011677871349686</c:v>
                      </c:pt>
                      <c:pt idx="1511">
                        <c:v>1.7021600967859871</c:v>
                      </c:pt>
                      <c:pt idx="1512">
                        <c:v>1.7031524170170567</c:v>
                      </c:pt>
                      <c:pt idx="1513">
                        <c:v>1.7041447478063674</c:v>
                      </c:pt>
                      <c:pt idx="1514">
                        <c:v>1.7051370891321684</c:v>
                      </c:pt>
                      <c:pt idx="1515">
                        <c:v>1.7061294409727694</c:v>
                      </c:pt>
                      <c:pt idx="1516">
                        <c:v>1.7071218033065396</c:v>
                      </c:pt>
                      <c:pt idx="1517">
                        <c:v>1.7081141761119061</c:v>
                      </c:pt>
                      <c:pt idx="1518">
                        <c:v>1.7091065593673573</c:v>
                      </c:pt>
                      <c:pt idx="1519">
                        <c:v>1.7100989530514386</c:v>
                      </c:pt>
                      <c:pt idx="1520">
                        <c:v>1.7110913571427548</c:v>
                      </c:pt>
                      <c:pt idx="1521">
                        <c:v>1.7120837716199688</c:v>
                      </c:pt>
                      <c:pt idx="1522">
                        <c:v>1.7130761964618029</c:v>
                      </c:pt>
                      <c:pt idx="1523">
                        <c:v>1.7140686316470359</c:v>
                      </c:pt>
                      <c:pt idx="1524">
                        <c:v>1.7150610771545056</c:v>
                      </c:pt>
                      <c:pt idx="1525">
                        <c:v>1.7160535329631066</c:v>
                      </c:pt>
                      <c:pt idx="1526">
                        <c:v>1.7170459990517921</c:v>
                      </c:pt>
                      <c:pt idx="1527">
                        <c:v>1.718038475399571</c:v>
                      </c:pt>
                      <c:pt idx="1528">
                        <c:v>1.7190309619855115</c:v>
                      </c:pt>
                      <c:pt idx="1529">
                        <c:v>1.720023458788736</c:v>
                      </c:pt>
                      <c:pt idx="1530">
                        <c:v>1.7210159657884263</c:v>
                      </c:pt>
                      <c:pt idx="1531">
                        <c:v>1.7220084829638178</c:v>
                      </c:pt>
                      <c:pt idx="1532">
                        <c:v>1.7230010102942055</c:v>
                      </c:pt>
                      <c:pt idx="1533">
                        <c:v>1.7239935477589381</c:v>
                      </c:pt>
                      <c:pt idx="1534">
                        <c:v>1.7249860953374208</c:v>
                      </c:pt>
                      <c:pt idx="1535">
                        <c:v>1.7259786530091148</c:v>
                      </c:pt>
                      <c:pt idx="1536">
                        <c:v>1.726971220753537</c:v>
                      </c:pt>
                      <c:pt idx="1537">
                        <c:v>1.7279637985502594</c:v>
                      </c:pt>
                      <c:pt idx="1538">
                        <c:v>1.728956386378909</c:v>
                      </c:pt>
                      <c:pt idx="1539">
                        <c:v>1.7299489842191682</c:v>
                      </c:pt>
                      <c:pt idx="1540">
                        <c:v>1.730941592050774</c:v>
                      </c:pt>
                      <c:pt idx="1541">
                        <c:v>1.7319342098535182</c:v>
                      </c:pt>
                      <c:pt idx="1542">
                        <c:v>1.7329268376072469</c:v>
                      </c:pt>
                      <c:pt idx="1543">
                        <c:v>1.7339194752918596</c:v>
                      </c:pt>
                      <c:pt idx="1544">
                        <c:v>1.7349121228873121</c:v>
                      </c:pt>
                      <c:pt idx="1545">
                        <c:v>1.7359047803736118</c:v>
                      </c:pt>
                      <c:pt idx="1546">
                        <c:v>1.7368974477308212</c:v>
                      </c:pt>
                      <c:pt idx="1547">
                        <c:v>1.7378901249390555</c:v>
                      </c:pt>
                      <c:pt idx="1548">
                        <c:v>1.7388828119784838</c:v>
                      </c:pt>
                      <c:pt idx="1549">
                        <c:v>1.7398755088293283</c:v>
                      </c:pt>
                      <c:pt idx="1550">
                        <c:v>1.7408682154718642</c:v>
                      </c:pt>
                      <c:pt idx="1551">
                        <c:v>1.7418609318864189</c:v>
                      </c:pt>
                      <c:pt idx="1552">
                        <c:v>1.7428536580533733</c:v>
                      </c:pt>
                      <c:pt idx="1553">
                        <c:v>1.7438463939531608</c:v>
                      </c:pt>
                      <c:pt idx="1554">
                        <c:v>1.7448391395662659</c:v>
                      </c:pt>
                      <c:pt idx="1555">
                        <c:v>1.7458318948732268</c:v>
                      </c:pt>
                      <c:pt idx="1556">
                        <c:v>1.7468246598546324</c:v>
                      </c:pt>
                      <c:pt idx="1557">
                        <c:v>1.7478174344911239</c:v>
                      </c:pt>
                      <c:pt idx="1558">
                        <c:v>1.7488102187633945</c:v>
                      </c:pt>
                      <c:pt idx="1559">
                        <c:v>1.7498030126521877</c:v>
                      </c:pt>
                      <c:pt idx="1560">
                        <c:v>1.7507958161382995</c:v>
                      </c:pt>
                      <c:pt idx="1561">
                        <c:v>1.7517886292025759</c:v>
                      </c:pt>
                      <c:pt idx="1562">
                        <c:v>1.752781451825915</c:v>
                      </c:pt>
                      <c:pt idx="1563">
                        <c:v>1.7537742839892645</c:v>
                      </c:pt>
                      <c:pt idx="1564">
                        <c:v>1.7547671256736233</c:v>
                      </c:pt>
                      <c:pt idx="1565">
                        <c:v>1.7557599768600403</c:v>
                      </c:pt>
                      <c:pt idx="1566">
                        <c:v>1.7567528375296155</c:v>
                      </c:pt>
                      <c:pt idx="1567">
                        <c:v>1.7577457076634975</c:v>
                      </c:pt>
                      <c:pt idx="1568">
                        <c:v>1.7587385872428865</c:v>
                      </c:pt>
                      <c:pt idx="1569">
                        <c:v>1.7597314762490313</c:v>
                      </c:pt>
                      <c:pt idx="1570">
                        <c:v>1.7607243746632306</c:v>
                      </c:pt>
                      <c:pt idx="1571">
                        <c:v>1.7617172824668326</c:v>
                      </c:pt>
                      <c:pt idx="1572">
                        <c:v>1.7627101996412351</c:v>
                      </c:pt>
                      <c:pt idx="1573">
                        <c:v>1.7637031261678837</c:v>
                      </c:pt>
                      <c:pt idx="1574">
                        <c:v>1.764696062028275</c:v>
                      </c:pt>
                      <c:pt idx="1575">
                        <c:v>1.7656890072039519</c:v>
                      </c:pt>
                      <c:pt idx="1576">
                        <c:v>1.7666819616765082</c:v>
                      </c:pt>
                      <c:pt idx="1577">
                        <c:v>1.7676749254275845</c:v>
                      </c:pt>
                      <c:pt idx="1578">
                        <c:v>1.7686678984388706</c:v>
                      </c:pt>
                      <c:pt idx="1579">
                        <c:v>1.7696608806921044</c:v>
                      </c:pt>
                      <c:pt idx="1580">
                        <c:v>1.7706538721690712</c:v>
                      </c:pt>
                      <c:pt idx="1581">
                        <c:v>1.7716468728516046</c:v>
                      </c:pt>
                      <c:pt idx="1582">
                        <c:v>1.7726398827215859</c:v>
                      </c:pt>
                      <c:pt idx="1583">
                        <c:v>1.7736329017609431</c:v>
                      </c:pt>
                      <c:pt idx="1584">
                        <c:v>1.7746259299516529</c:v>
                      </c:pt>
                      <c:pt idx="1585">
                        <c:v>1.7756189672757376</c:v>
                      </c:pt>
                      <c:pt idx="1586">
                        <c:v>1.7766120137152688</c:v>
                      </c:pt>
                      <c:pt idx="1587">
                        <c:v>1.7776050692523622</c:v>
                      </c:pt>
                      <c:pt idx="1588">
                        <c:v>1.7785981338691823</c:v>
                      </c:pt>
                      <c:pt idx="1589">
                        <c:v>1.7795912075479392</c:v>
                      </c:pt>
                      <c:pt idx="1590">
                        <c:v>1.7805842902708902</c:v>
                      </c:pt>
                      <c:pt idx="1591">
                        <c:v>1.7815773820203373</c:v>
                      </c:pt>
                      <c:pt idx="1592">
                        <c:v>1.7825704827786315</c:v>
                      </c:pt>
                      <c:pt idx="1593">
                        <c:v>1.7835635925281659</c:v>
                      </c:pt>
                      <c:pt idx="1594">
                        <c:v>1.7845567112513836</c:v>
                      </c:pt>
                      <c:pt idx="1595">
                        <c:v>1.7855498389307698</c:v>
                      </c:pt>
                      <c:pt idx="1596">
                        <c:v>1.7865429755488571</c:v>
                      </c:pt>
                      <c:pt idx="1597">
                        <c:v>1.7875361210882232</c:v>
                      </c:pt>
                      <c:pt idx="1598">
                        <c:v>1.7885292755314917</c:v>
                      </c:pt>
                      <c:pt idx="1599">
                        <c:v>1.7895224388613287</c:v>
                      </c:pt>
                      <c:pt idx="1600">
                        <c:v>1.7905156110604492</c:v>
                      </c:pt>
                      <c:pt idx="1601">
                        <c:v>1.7915087921116088</c:v>
                      </c:pt>
                      <c:pt idx="1602">
                        <c:v>1.7925019819976118</c:v>
                      </c:pt>
                      <c:pt idx="1603">
                        <c:v>1.7934951807013033</c:v>
                      </c:pt>
                      <c:pt idx="1604">
                        <c:v>1.794488388205576</c:v>
                      </c:pt>
                      <c:pt idx="1605">
                        <c:v>1.7954816044933639</c:v>
                      </c:pt>
                      <c:pt idx="1606">
                        <c:v>1.7964748295476474</c:v>
                      </c:pt>
                      <c:pt idx="1607">
                        <c:v>1.7974680633514497</c:v>
                      </c:pt>
                      <c:pt idx="1608">
                        <c:v>1.7984613058878376</c:v>
                      </c:pt>
                      <c:pt idx="1609">
                        <c:v>1.7994545571399223</c:v>
                      </c:pt>
                      <c:pt idx="1610">
                        <c:v>1.8004478170908584</c:v>
                      </c:pt>
                      <c:pt idx="1611">
                        <c:v>1.801441085723843</c:v>
                      </c:pt>
                      <c:pt idx="1612">
                        <c:v>1.8024343630221178</c:v>
                      </c:pt>
                      <c:pt idx="1613">
                        <c:v>1.8034276489689662</c:v>
                      </c:pt>
                      <c:pt idx="1614">
                        <c:v>1.8044209435477154</c:v>
                      </c:pt>
                      <c:pt idx="1615">
                        <c:v>1.8054142467417356</c:v>
                      </c:pt>
                      <c:pt idx="1616">
                        <c:v>1.8064075585344386</c:v>
                      </c:pt>
                      <c:pt idx="1617">
                        <c:v>1.8074008789092799</c:v>
                      </c:pt>
                      <c:pt idx="1618">
                        <c:v>1.808394207849757</c:v>
                      </c:pt>
                      <c:pt idx="1619">
                        <c:v>1.8093875453394095</c:v>
                      </c:pt>
                      <c:pt idx="1620">
                        <c:v>1.8103808913618193</c:v>
                      </c:pt>
                      <c:pt idx="1621">
                        <c:v>1.8113742459006099</c:v>
                      </c:pt>
                      <c:pt idx="1622">
                        <c:v>1.8123676089394474</c:v>
                      </c:pt>
                      <c:pt idx="1623">
                        <c:v>1.8133609804620392</c:v>
                      </c:pt>
                      <c:pt idx="1624">
                        <c:v>1.8143543604521346</c:v>
                      </c:pt>
                      <c:pt idx="1625">
                        <c:v>1.8153477488935232</c:v>
                      </c:pt>
                      <c:pt idx="1626">
                        <c:v>1.816341145770038</c:v>
                      </c:pt>
                      <c:pt idx="1627">
                        <c:v>1.8173345510655512</c:v>
                      </c:pt>
                      <c:pt idx="1628">
                        <c:v>1.8183279647639774</c:v>
                      </c:pt>
                      <c:pt idx="1629">
                        <c:v>1.8193213868492717</c:v>
                      </c:pt>
                      <c:pt idx="1630">
                        <c:v>1.8203148173054291</c:v>
                      </c:pt>
                      <c:pt idx="1631">
                        <c:v>1.8213082561164875</c:v>
                      </c:pt>
                      <c:pt idx="1632">
                        <c:v>1.8223017032665227</c:v>
                      </c:pt>
                      <c:pt idx="1633">
                        <c:v>1.8232951587396535</c:v>
                      </c:pt>
                      <c:pt idx="1634">
                        <c:v>1.8242886225200365</c:v>
                      </c:pt>
                      <c:pt idx="1635">
                        <c:v>1.8252820945918706</c:v>
                      </c:pt>
                      <c:pt idx="1636">
                        <c:v>1.8262755749393935</c:v>
                      </c:pt>
                      <c:pt idx="1637">
                        <c:v>1.8272690635468829</c:v>
                      </c:pt>
                      <c:pt idx="1638">
                        <c:v>1.8282625603986569</c:v>
                      </c:pt>
                      <c:pt idx="1639">
                        <c:v>1.8292560654790728</c:v>
                      </c:pt>
                      <c:pt idx="1640">
                        <c:v>1.8302495787725275</c:v>
                      </c:pt>
                      <c:pt idx="1641">
                        <c:v>1.8312431002634573</c:v>
                      </c:pt>
                      <c:pt idx="1642">
                        <c:v>1.8322366299363375</c:v>
                      </c:pt>
                      <c:pt idx="1643">
                        <c:v>1.8332301677756837</c:v>
                      </c:pt>
                      <c:pt idx="1644">
                        <c:v>1.8342237137660489</c:v>
                      </c:pt>
                      <c:pt idx="1645">
                        <c:v>1.8352172678920264</c:v>
                      </c:pt>
                      <c:pt idx="1646">
                        <c:v>1.8362108301382472</c:v>
                      </c:pt>
                      <c:pt idx="1647">
                        <c:v>1.8372044004893826</c:v>
                      </c:pt>
                      <c:pt idx="1648">
                        <c:v>1.8381979789301399</c:v>
                      </c:pt>
                      <c:pt idx="1649">
                        <c:v>1.8391915654452675</c:v>
                      </c:pt>
                      <c:pt idx="1650">
                        <c:v>1.8401851600195498</c:v>
                      </c:pt>
                      <c:pt idx="1651">
                        <c:v>1.8411787626378118</c:v>
                      </c:pt>
                      <c:pt idx="1652">
                        <c:v>1.8421723732849142</c:v>
                      </c:pt>
                      <c:pt idx="1653">
                        <c:v>1.8431659919457575</c:v>
                      </c:pt>
                      <c:pt idx="1654">
                        <c:v>1.8441596186052784</c:v>
                      </c:pt>
                      <c:pt idx="1655">
                        <c:v>1.8451532532484527</c:v>
                      </c:pt>
                      <c:pt idx="1656">
                        <c:v>1.8461468958602929</c:v>
                      </c:pt>
                      <c:pt idx="1657">
                        <c:v>1.8471405464258499</c:v>
                      </c:pt>
                      <c:pt idx="1658">
                        <c:v>1.848134204930211</c:v>
                      </c:pt>
                      <c:pt idx="1659">
                        <c:v>1.8491278713585011</c:v>
                      </c:pt>
                      <c:pt idx="1660">
                        <c:v>1.8501215456958822</c:v>
                      </c:pt>
                      <c:pt idx="1661">
                        <c:v>1.8511152279275538</c:v>
                      </c:pt>
                      <c:pt idx="1662">
                        <c:v>1.8521089180387513</c:v>
                      </c:pt>
                      <c:pt idx="1663">
                        <c:v>1.8531026160147483</c:v>
                      </c:pt>
                      <c:pt idx="1664">
                        <c:v>1.8540963218408528</c:v>
                      </c:pt>
                      <c:pt idx="1665">
                        <c:v>1.8550900355024122</c:v>
                      </c:pt>
                      <c:pt idx="1666">
                        <c:v>1.8560837569848081</c:v>
                      </c:pt>
                      <c:pt idx="1667">
                        <c:v>1.8570774862734596</c:v>
                      </c:pt>
                      <c:pt idx="1668">
                        <c:v>1.8580712233538215</c:v>
                      </c:pt>
                      <c:pt idx="1669">
                        <c:v>1.8590649682113849</c:v>
                      </c:pt>
                      <c:pt idx="1670">
                        <c:v>1.8600587208316766</c:v>
                      </c:pt>
                      <c:pt idx="1671">
                        <c:v>1.86105248120026</c:v>
                      </c:pt>
                      <c:pt idx="1672">
                        <c:v>1.8620462493027332</c:v>
                      </c:pt>
                      <c:pt idx="1673">
                        <c:v>1.8630400251247314</c:v>
                      </c:pt>
                      <c:pt idx="1674">
                        <c:v>1.8640338086519233</c:v>
                      </c:pt>
                      <c:pt idx="1675">
                        <c:v>1.8650275998700154</c:v>
                      </c:pt>
                      <c:pt idx="1676">
                        <c:v>1.8660213987647476</c:v>
                      </c:pt>
                      <c:pt idx="1677">
                        <c:v>1.8670152053218962</c:v>
                      </c:pt>
                      <c:pt idx="1678">
                        <c:v>1.8680090195272716</c:v>
                      </c:pt>
                      <c:pt idx="1679">
                        <c:v>1.8690028413667206</c:v>
                      </c:pt>
                      <c:pt idx="1680">
                        <c:v>1.8699966708261235</c:v>
                      </c:pt>
                      <c:pt idx="1681">
                        <c:v>1.8709905078913964</c:v>
                      </c:pt>
                      <c:pt idx="1682">
                        <c:v>1.8719843525484887</c:v>
                      </c:pt>
                      <c:pt idx="1683">
                        <c:v>1.8729782047833863</c:v>
                      </c:pt>
                      <c:pt idx="1684">
                        <c:v>1.8739720645821083</c:v>
                      </c:pt>
                      <c:pt idx="1685">
                        <c:v>1.8749659319307086</c:v>
                      </c:pt>
                      <c:pt idx="1686">
                        <c:v>1.8759598068152745</c:v>
                      </c:pt>
                      <c:pt idx="1687">
                        <c:v>1.876953689221929</c:v>
                      </c:pt>
                      <c:pt idx="1688">
                        <c:v>1.8779475791368276</c:v>
                      </c:pt>
                      <c:pt idx="1689">
                        <c:v>1.8789414765461607</c:v>
                      </c:pt>
                      <c:pt idx="1690">
                        <c:v>1.8799353814361526</c:v>
                      </c:pt>
                      <c:pt idx="1691">
                        <c:v>1.8809292937930606</c:v>
                      </c:pt>
                      <c:pt idx="1692">
                        <c:v>1.8819232136031758</c:v>
                      </c:pt>
                      <c:pt idx="1693">
                        <c:v>1.8829171408528238</c:v>
                      </c:pt>
                      <c:pt idx="1694">
                        <c:v>1.8839110755283621</c:v>
                      </c:pt>
                      <c:pt idx="1695">
                        <c:v>1.884905017616183</c:v>
                      </c:pt>
                      <c:pt idx="1696">
                        <c:v>1.8858989671027104</c:v>
                      </c:pt>
                      <c:pt idx="1697">
                        <c:v>1.8868929239744032</c:v>
                      </c:pt>
                      <c:pt idx="1698">
                        <c:v>1.887886888217752</c:v>
                      </c:pt>
                      <c:pt idx="1699">
                        <c:v>1.8888808598192808</c:v>
                      </c:pt>
                      <c:pt idx="1700">
                        <c:v>1.8898748387655455</c:v>
                      </c:pt>
                      <c:pt idx="1701">
                        <c:v>1.8908688250431365</c:v>
                      </c:pt>
                      <c:pt idx="1702">
                        <c:v>1.8918628186386754</c:v>
                      </c:pt>
                      <c:pt idx="1703">
                        <c:v>1.8928568195388173</c:v>
                      </c:pt>
                      <c:pt idx="1704">
                        <c:v>1.8938508277302482</c:v>
                      </c:pt>
                      <c:pt idx="1705">
                        <c:v>1.894844843199688</c:v>
                      </c:pt>
                      <c:pt idx="1706">
                        <c:v>1.8958388659338883</c:v>
                      </c:pt>
                      <c:pt idx="1707">
                        <c:v>1.8968328959196326</c:v>
                      </c:pt>
                      <c:pt idx="1708">
                        <c:v>1.8978269331437363</c:v>
                      </c:pt>
                      <c:pt idx="1709">
                        <c:v>1.8988209775930476</c:v>
                      </c:pt>
                      <c:pt idx="1710">
                        <c:v>1.8998150292544451</c:v>
                      </c:pt>
                      <c:pt idx="1711">
                        <c:v>1.900809088114841</c:v>
                      </c:pt>
                      <c:pt idx="1712">
                        <c:v>1.9018031541611773</c:v>
                      </c:pt>
                      <c:pt idx="1713">
                        <c:v>1.9027972273804288</c:v>
                      </c:pt>
                      <c:pt idx="1714">
                        <c:v>1.9037913077596011</c:v>
                      </c:pt>
                      <c:pt idx="1715">
                        <c:v>1.9047853952857319</c:v>
                      </c:pt>
                      <c:pt idx="1716">
                        <c:v>1.9057794899458891</c:v>
                      </c:pt>
                      <c:pt idx="1717">
                        <c:v>1.9067735917271726</c:v>
                      </c:pt>
                      <c:pt idx="1718">
                        <c:v>1.9077677006167126</c:v>
                      </c:pt>
                      <c:pt idx="1719">
                        <c:v>1.9087618166016718</c:v>
                      </c:pt>
                      <c:pt idx="1720">
                        <c:v>1.9097559396692416</c:v>
                      </c:pt>
                      <c:pt idx="1721">
                        <c:v>1.9107500698066464</c:v>
                      </c:pt>
                      <c:pt idx="1722">
                        <c:v>1.9117442070011392</c:v>
                      </c:pt>
                      <c:pt idx="1723">
                        <c:v>1.912738351240006</c:v>
                      </c:pt>
                      <c:pt idx="1724">
                        <c:v>1.9137325025105607</c:v>
                      </c:pt>
                      <c:pt idx="1725">
                        <c:v>1.9147266608001501</c:v>
                      </c:pt>
                      <c:pt idx="1726">
                        <c:v>1.9157208260961491</c:v>
                      </c:pt>
                      <c:pt idx="1727">
                        <c:v>1.9167149983859646</c:v>
                      </c:pt>
                      <c:pt idx="1728">
                        <c:v>1.9177091776570327</c:v>
                      </c:pt>
                      <c:pt idx="1729">
                        <c:v>1.9187033638968201</c:v>
                      </c:pt>
                      <c:pt idx="1730">
                        <c:v>1.919697557092823</c:v>
                      </c:pt>
                      <c:pt idx="1731">
                        <c:v>1.9206917572325675</c:v>
                      </c:pt>
                      <c:pt idx="1732">
                        <c:v>1.9216859643036102</c:v>
                      </c:pt>
                      <c:pt idx="1733">
                        <c:v>1.9226801782935363</c:v>
                      </c:pt>
                      <c:pt idx="1734">
                        <c:v>1.9236743991899616</c:v>
                      </c:pt>
                      <c:pt idx="1735">
                        <c:v>1.9246686269805315</c:v>
                      </c:pt>
                      <c:pt idx="1736">
                        <c:v>1.9256628616529192</c:v>
                      </c:pt>
                      <c:pt idx="1737">
                        <c:v>1.9266571031948296</c:v>
                      </c:pt>
                      <c:pt idx="1738">
                        <c:v>1.9276513515939953</c:v>
                      </c:pt>
                      <c:pt idx="1739">
                        <c:v>1.9286456068381785</c:v>
                      </c:pt>
                      <c:pt idx="1740">
                        <c:v>1.9296398689151701</c:v>
                      </c:pt>
                      <c:pt idx="1741">
                        <c:v>1.9306341378127914</c:v>
                      </c:pt>
                      <c:pt idx="1742">
                        <c:v>1.9316284135188908</c:v>
                      </c:pt>
                      <c:pt idx="1743">
                        <c:v>1.9326226960213466</c:v>
                      </c:pt>
                      <c:pt idx="1744">
                        <c:v>1.9336169853080656</c:v>
                      </c:pt>
                      <c:pt idx="1745">
                        <c:v>1.9346112813669833</c:v>
                      </c:pt>
                      <c:pt idx="1746">
                        <c:v>1.9356055841860638</c:v>
                      </c:pt>
                      <c:pt idx="1747">
                        <c:v>1.9365998937532996</c:v>
                      </c:pt>
                      <c:pt idx="1748">
                        <c:v>1.9375942100567118</c:v>
                      </c:pt>
                      <c:pt idx="1749">
                        <c:v>1.9385885330843498</c:v>
                      </c:pt>
                      <c:pt idx="1750">
                        <c:v>1.9395828628242906</c:v>
                      </c:pt>
                      <c:pt idx="1751">
                        <c:v>1.9405771992646401</c:v>
                      </c:pt>
                      <c:pt idx="1752">
                        <c:v>1.9415715423935327</c:v>
                      </c:pt>
                      <c:pt idx="1753">
                        <c:v>1.9425658921991296</c:v>
                      </c:pt>
                      <c:pt idx="1754">
                        <c:v>1.9435602486696208</c:v>
                      </c:pt>
                      <c:pt idx="1755">
                        <c:v>1.9445546117932235</c:v>
                      </c:pt>
                      <c:pt idx="1756">
                        <c:v>1.9455489815581832</c:v>
                      </c:pt>
                      <c:pt idx="1757">
                        <c:v>1.9465433579527729</c:v>
                      </c:pt>
                      <c:pt idx="1758">
                        <c:v>1.947537740965293</c:v>
                      </c:pt>
                      <c:pt idx="1759">
                        <c:v>1.948532130584071</c:v>
                      </c:pt>
                      <c:pt idx="1760">
                        <c:v>1.9495265267974637</c:v>
                      </c:pt>
                      <c:pt idx="1761">
                        <c:v>1.9505209295938528</c:v>
                      </c:pt>
                      <c:pt idx="1762">
                        <c:v>1.9515153389616486</c:v>
                      </c:pt>
                      <c:pt idx="1763">
                        <c:v>1.9525097548892887</c:v>
                      </c:pt>
                      <c:pt idx="1764">
                        <c:v>1.9535041773652368</c:v>
                      </c:pt>
                      <c:pt idx="1765">
                        <c:v>1.9544986063779846</c:v>
                      </c:pt>
                      <c:pt idx="1766">
                        <c:v>1.955493041916051</c:v>
                      </c:pt>
                      <c:pt idx="1767">
                        <c:v>1.95648748396798</c:v>
                      </c:pt>
                      <c:pt idx="1768">
                        <c:v>1.9574819325223447</c:v>
                      </c:pt>
                      <c:pt idx="1769">
                        <c:v>1.9584763875677429</c:v>
                      </c:pt>
                      <c:pt idx="1770">
                        <c:v>1.9594708490928008</c:v>
                      </c:pt>
                      <c:pt idx="1771">
                        <c:v>1.9604653170861694</c:v>
                      </c:pt>
                      <c:pt idx="1772">
                        <c:v>1.9614597915365273</c:v>
                      </c:pt>
                      <c:pt idx="1773">
                        <c:v>1.96245427243258</c:v>
                      </c:pt>
                      <c:pt idx="1774">
                        <c:v>1.9634487597630577</c:v>
                      </c:pt>
                      <c:pt idx="1775">
                        <c:v>1.9644432535167178</c:v>
                      </c:pt>
                      <c:pt idx="1776">
                        <c:v>1.9654377536823442</c:v>
                      </c:pt>
                      <c:pt idx="1777">
                        <c:v>1.9664322602487461</c:v>
                      </c:pt>
                      <c:pt idx="1778">
                        <c:v>1.9674267732047594</c:v>
                      </c:pt>
                      <c:pt idx="1779">
                        <c:v>1.9684212925392452</c:v>
                      </c:pt>
                      <c:pt idx="1780">
                        <c:v>1.9694158182410919</c:v>
                      </c:pt>
                      <c:pt idx="1781">
                        <c:v>1.9704103502992114</c:v>
                      </c:pt>
                      <c:pt idx="1782">
                        <c:v>1.9714048887025435</c:v>
                      </c:pt>
                      <c:pt idx="1783">
                        <c:v>1.9723994334400523</c:v>
                      </c:pt>
                      <c:pt idx="1784">
                        <c:v>1.973393984500728</c:v>
                      </c:pt>
                      <c:pt idx="1785">
                        <c:v>1.9743885418735863</c:v>
                      </c:pt>
                      <c:pt idx="1786">
                        <c:v>1.9753831055476689</c:v>
                      </c:pt>
                      <c:pt idx="1787">
                        <c:v>1.976377675512041</c:v>
                      </c:pt>
                      <c:pt idx="1788">
                        <c:v>1.977372251755795</c:v>
                      </c:pt>
                      <c:pt idx="1789">
                        <c:v>1.9783668342680476</c:v>
                      </c:pt>
                      <c:pt idx="1790">
                        <c:v>1.9793614230379406</c:v>
                      </c:pt>
                      <c:pt idx="1791">
                        <c:v>1.9803560180546411</c:v>
                      </c:pt>
                      <c:pt idx="1792">
                        <c:v>1.9813506193073418</c:v>
                      </c:pt>
                      <c:pt idx="1793">
                        <c:v>1.9823452267852586</c:v>
                      </c:pt>
                      <c:pt idx="1794">
                        <c:v>1.9833398404776343</c:v>
                      </c:pt>
                      <c:pt idx="1795">
                        <c:v>1.9843344603737345</c:v>
                      </c:pt>
                      <c:pt idx="1796">
                        <c:v>1.9853290864628514</c:v>
                      </c:pt>
                      <c:pt idx="1797">
                        <c:v>1.9863237187342999</c:v>
                      </c:pt>
                      <c:pt idx="1798">
                        <c:v>1.9873183571774218</c:v>
                      </c:pt>
                      <c:pt idx="1799">
                        <c:v>1.9883130017815802</c:v>
                      </c:pt>
                      <c:pt idx="1800">
                        <c:v>1.9893076525361659</c:v>
                      </c:pt>
                      <c:pt idx="1801">
                        <c:v>1.9903023094305914</c:v>
                      </c:pt>
                      <c:pt idx="1802">
                        <c:v>1.9912969724542959</c:v>
                      </c:pt>
                      <c:pt idx="1803">
                        <c:v>1.9922916415967409</c:v>
                      </c:pt>
                      <c:pt idx="1804">
                        <c:v>1.9932863168474126</c:v>
                      </c:pt>
                      <c:pt idx="1805">
                        <c:v>1.9942809981958216</c:v>
                      </c:pt>
                      <c:pt idx="1806">
                        <c:v>1.9952756856315024</c:v>
                      </c:pt>
                      <c:pt idx="1807">
                        <c:v>1.9962703791440126</c:v>
                      </c:pt>
                      <c:pt idx="1808">
                        <c:v>1.9972650787229356</c:v>
                      </c:pt>
                      <c:pt idx="1809">
                        <c:v>1.9982597843578758</c:v>
                      </c:pt>
                      <c:pt idx="1810">
                        <c:v>1.9992544960384642</c:v>
                      </c:pt>
                      <c:pt idx="1811">
                        <c:v>2.0002492137543535</c:v>
                      </c:pt>
                      <c:pt idx="1812">
                        <c:v>2.0012439374952207</c:v>
                      </c:pt>
                      <c:pt idx="1813">
                        <c:v>2.0022386672507659</c:v>
                      </c:pt>
                      <c:pt idx="1814">
                        <c:v>2.0032334030107135</c:v>
                      </c:pt>
                      <c:pt idx="1815">
                        <c:v>2.0042281447648107</c:v>
                      </c:pt>
                      <c:pt idx="1816">
                        <c:v>2.0052228925028279</c:v>
                      </c:pt>
                      <c:pt idx="1817">
                        <c:v>2.0062176462145596</c:v>
                      </c:pt>
                      <c:pt idx="1818">
                        <c:v>2.0072124058898217</c:v>
                      </c:pt>
                      <c:pt idx="1819">
                        <c:v>2.0082071715184555</c:v>
                      </c:pt>
                      <c:pt idx="1820">
                        <c:v>2.0092019430903236</c:v>
                      </c:pt>
                      <c:pt idx="1821">
                        <c:v>2.0101967205953128</c:v>
                      </c:pt>
                      <c:pt idx="1822">
                        <c:v>2.0111915040233317</c:v>
                      </c:pt>
                      <c:pt idx="1823">
                        <c:v>2.0121862933643127</c:v>
                      </c:pt>
                      <c:pt idx="1824">
                        <c:v>2.0131810886082104</c:v>
                      </c:pt>
                      <c:pt idx="1825">
                        <c:v>2.0141758897450024</c:v>
                      </c:pt>
                      <c:pt idx="1826">
                        <c:v>2.015170696764689</c:v>
                      </c:pt>
                      <c:pt idx="1827">
                        <c:v>2.0161655096572928</c:v>
                      </c:pt>
                      <c:pt idx="1828">
                        <c:v>2.0171603284128601</c:v>
                      </c:pt>
                      <c:pt idx="1829">
                        <c:v>2.0181551530214574</c:v>
                      </c:pt>
                      <c:pt idx="1830">
                        <c:v>2.0191499834731763</c:v>
                      </c:pt>
                      <c:pt idx="1831">
                        <c:v>2.0201448197581282</c:v>
                      </c:pt>
                      <c:pt idx="1832">
                        <c:v>2.021139661866449</c:v>
                      </c:pt>
                      <c:pt idx="1833">
                        <c:v>2.0221345097882955</c:v>
                      </c:pt>
                      <c:pt idx="1834">
                        <c:v>2.023129363513847</c:v>
                      </c:pt>
                      <c:pt idx="1835">
                        <c:v>2.0241242230333043</c:v>
                      </c:pt>
                      <c:pt idx="1836">
                        <c:v>2.0251190883368921</c:v>
                      </c:pt>
                      <c:pt idx="1837">
                        <c:v>2.0261139594148552</c:v>
                      </c:pt>
                      <c:pt idx="1838">
                        <c:v>2.0271088362574612</c:v>
                      </c:pt>
                      <c:pt idx="1839">
                        <c:v>2.0281037188549984</c:v>
                      </c:pt>
                      <c:pt idx="1840">
                        <c:v>2.029098607197779</c:v>
                      </c:pt>
                      <c:pt idx="1841">
                        <c:v>2.0300935012761343</c:v>
                      </c:pt>
                      <c:pt idx="1842">
                        <c:v>2.0310884010804209</c:v>
                      </c:pt>
                      <c:pt idx="1843">
                        <c:v>2.0320833066010127</c:v>
                      </c:pt>
                      <c:pt idx="1844">
                        <c:v>2.033078217828308</c:v>
                      </c:pt>
                      <c:pt idx="1845">
                        <c:v>2.0340731347527261</c:v>
                      </c:pt>
                      <c:pt idx="1846">
                        <c:v>2.0350680573647075</c:v>
                      </c:pt>
                      <c:pt idx="1847">
                        <c:v>2.0360629856547137</c:v>
                      </c:pt>
                      <c:pt idx="1848">
                        <c:v>2.0370579196132281</c:v>
                      </c:pt>
                      <c:pt idx="1849">
                        <c:v>2.038052859230755</c:v>
                      </c:pt>
                      <c:pt idx="1850">
                        <c:v>2.0390478044978195</c:v>
                      </c:pt>
                      <c:pt idx="1851">
                        <c:v>2.0400427554049694</c:v>
                      </c:pt>
                      <c:pt idx="1852">
                        <c:v>2.0410377119427721</c:v>
                      </c:pt>
                      <c:pt idx="1853">
                        <c:v>2.0420326741018164</c:v>
                      </c:pt>
                      <c:pt idx="1854">
                        <c:v>2.0430276418727118</c:v>
                      </c:pt>
                      <c:pt idx="1855">
                        <c:v>2.0440226152460887</c:v>
                      </c:pt>
                      <c:pt idx="1856">
                        <c:v>2.0450175942125997</c:v>
                      </c:pt>
                      <c:pt idx="1857">
                        <c:v>2.046012578762916</c:v>
                      </c:pt>
                      <c:pt idx="1858">
                        <c:v>2.0470075688877318</c:v>
                      </c:pt>
                      <c:pt idx="1859">
                        <c:v>2.0480025645777595</c:v>
                      </c:pt>
                      <c:pt idx="1860">
                        <c:v>2.0489975658237345</c:v>
                      </c:pt>
                      <c:pt idx="1861">
                        <c:v>2.0499925726164112</c:v>
                      </c:pt>
                      <c:pt idx="1862">
                        <c:v>2.0509875849465642</c:v>
                      </c:pt>
                      <c:pt idx="1863">
                        <c:v>2.0519826028049906</c:v>
                      </c:pt>
                      <c:pt idx="1864">
                        <c:v>2.0529776261825061</c:v>
                      </c:pt>
                      <c:pt idx="1865">
                        <c:v>2.0539726550699471</c:v>
                      </c:pt>
                      <c:pt idx="1866">
                        <c:v>2.0549676894581705</c:v>
                      </c:pt>
                      <c:pt idx="1867">
                        <c:v>2.0559627293380527</c:v>
                      </c:pt>
                      <c:pt idx="1868">
                        <c:v>2.0569577747004919</c:v>
                      </c:pt>
                      <c:pt idx="1869">
                        <c:v>2.0579528255364044</c:v>
                      </c:pt>
                      <c:pt idx="1870">
                        <c:v>2.0589478818367275</c:v>
                      </c:pt>
                      <c:pt idx="1871">
                        <c:v>2.0599429435924193</c:v>
                      </c:pt>
                      <c:pt idx="1872">
                        <c:v>2.0609380107944566</c:v>
                      </c:pt>
                      <c:pt idx="1873">
                        <c:v>2.0619330834338361</c:v>
                      </c:pt>
                      <c:pt idx="1874">
                        <c:v>2.0629281615015755</c:v>
                      </c:pt>
                      <c:pt idx="1875">
                        <c:v>2.0639232449887102</c:v>
                      </c:pt>
                      <c:pt idx="1876">
                        <c:v>2.0649183338862982</c:v>
                      </c:pt>
                      <c:pt idx="1877">
                        <c:v>2.0659134281854148</c:v>
                      </c:pt>
                      <c:pt idx="1878">
                        <c:v>2.0669085278771555</c:v>
                      </c:pt>
                      <c:pt idx="1879">
                        <c:v>2.0679036329526364</c:v>
                      </c:pt>
                      <c:pt idx="1880">
                        <c:v>2.0688987434029911</c:v>
                      </c:pt>
                      <c:pt idx="1881">
                        <c:v>2.0698938592193747</c:v>
                      </c:pt>
                      <c:pt idx="1882">
                        <c:v>2.0708889803929602</c:v>
                      </c:pt>
                      <c:pt idx="1883">
                        <c:v>2.0718841069149412</c:v>
                      </c:pt>
                      <c:pt idx="1884">
                        <c:v>2.0728792387765291</c:v>
                      </c:pt>
                      <c:pt idx="1885">
                        <c:v>2.073874375968956</c:v>
                      </c:pt>
                      <c:pt idx="1886">
                        <c:v>2.0748695184834718</c:v>
                      </c:pt>
                      <c:pt idx="1887">
                        <c:v>2.0758646663113476</c:v>
                      </c:pt>
                      <c:pt idx="1888">
                        <c:v>2.0768598194438712</c:v>
                      </c:pt>
                      <c:pt idx="1889">
                        <c:v>2.0778549778723505</c:v>
                      </c:pt>
                      <c:pt idx="1890">
                        <c:v>2.0788501415881129</c:v>
                      </c:pt>
                      <c:pt idx="1891">
                        <c:v>2.0798453105825034</c:v>
                      </c:pt>
                      <c:pt idx="1892">
                        <c:v>2.0808404848468878</c:v>
                      </c:pt>
                      <c:pt idx="1893">
                        <c:v>2.0818356643726483</c:v>
                      </c:pt>
                      <c:pt idx="1894">
                        <c:v>2.0828308491511884</c:v>
                      </c:pt>
                      <c:pt idx="1895">
                        <c:v>2.0838260391739283</c:v>
                      </c:pt>
                      <c:pt idx="1896">
                        <c:v>2.0848212344323076</c:v>
                      </c:pt>
                      <c:pt idx="1897">
                        <c:v>2.0858164349177848</c:v>
                      </c:pt>
                      <c:pt idx="1898">
                        <c:v>2.0868116406218364</c:v>
                      </c:pt>
                      <c:pt idx="1899">
                        <c:v>2.0878068515359587</c:v>
                      </c:pt>
                      <c:pt idx="1900">
                        <c:v>2.0888020676516641</c:v>
                      </c:pt>
                      <c:pt idx="1901">
                        <c:v>2.0897972889604861</c:v>
                      </c:pt>
                      <c:pt idx="1902">
                        <c:v>2.0907925154539742</c:v>
                      </c:pt>
                      <c:pt idx="1903">
                        <c:v>2.0917877471236972</c:v>
                      </c:pt>
                      <c:pt idx="1904">
                        <c:v>2.0927829839612433</c:v>
                      </c:pt>
                      <c:pt idx="1905">
                        <c:v>2.0937782259582183</c:v>
                      </c:pt>
                      <c:pt idx="1906">
                        <c:v>2.094773473106244</c:v>
                      </c:pt>
                      <c:pt idx="1907">
                        <c:v>2.095768725396963</c:v>
                      </c:pt>
                      <c:pt idx="1908">
                        <c:v>2.096763982822035</c:v>
                      </c:pt>
                      <c:pt idx="1909">
                        <c:v>2.0977592453731377</c:v>
                      </c:pt>
                      <c:pt idx="1910">
                        <c:v>2.0987545130419667</c:v>
                      </c:pt>
                      <c:pt idx="1911">
                        <c:v>2.0997497858202361</c:v>
                      </c:pt>
                      <c:pt idx="1912">
                        <c:v>2.100745063699677</c:v>
                      </c:pt>
                      <c:pt idx="1913">
                        <c:v>2.1017403466720386</c:v>
                      </c:pt>
                      <c:pt idx="1914">
                        <c:v>2.1027356347290884</c:v>
                      </c:pt>
                      <c:pt idx="1915">
                        <c:v>2.1037309278626113</c:v>
                      </c:pt>
                      <c:pt idx="1916">
                        <c:v>2.1047262260644097</c:v>
                      </c:pt>
                      <c:pt idx="1917">
                        <c:v>2.1057215293263041</c:v>
                      </c:pt>
                      <c:pt idx="1918">
                        <c:v>2.1067168376401315</c:v>
                      </c:pt>
                      <c:pt idx="1919">
                        <c:v>2.1077121509977479</c:v>
                      </c:pt>
                      <c:pt idx="1920">
                        <c:v>2.1087074693910255</c:v>
                      </c:pt>
                      <c:pt idx="1921">
                        <c:v>2.1097027928118552</c:v>
                      </c:pt>
                      <c:pt idx="1922">
                        <c:v>2.1106981212521445</c:v>
                      </c:pt>
                      <c:pt idx="1923">
                        <c:v>2.111693454703818</c:v>
                      </c:pt>
                      <c:pt idx="1924">
                        <c:v>2.1126887931588185</c:v>
                      </c:pt>
                      <c:pt idx="1925">
                        <c:v>2.1136841366091059</c:v>
                      </c:pt>
                      <c:pt idx="1926">
                        <c:v>2.1146794850466559</c:v>
                      </c:pt>
                      <c:pt idx="1927">
                        <c:v>2.1156748384634634</c:v>
                      </c:pt>
                      <c:pt idx="1928">
                        <c:v>2.1166701968515382</c:v>
                      </c:pt>
                      <c:pt idx="1929">
                        <c:v>2.1176655602029104</c:v>
                      </c:pt>
                      <c:pt idx="1930">
                        <c:v>2.1186609285096241</c:v>
                      </c:pt>
                      <c:pt idx="1931">
                        <c:v>2.1196563017637411</c:v>
                      </c:pt>
                      <c:pt idx="1932">
                        <c:v>2.1206516799573412</c:v>
                      </c:pt>
                      <c:pt idx="1933">
                        <c:v>2.1216470630825204</c:v>
                      </c:pt>
                      <c:pt idx="1934">
                        <c:v>2.1226424511313913</c:v>
                      </c:pt>
                      <c:pt idx="1935">
                        <c:v>2.1236378440960832</c:v>
                      </c:pt>
                      <c:pt idx="1936">
                        <c:v>2.1246332419687435</c:v>
                      </c:pt>
                      <c:pt idx="1937">
                        <c:v>2.1256286447415351</c:v>
                      </c:pt>
                      <c:pt idx="1938">
                        <c:v>2.1266240524066369</c:v>
                      </c:pt>
                      <c:pt idx="1939">
                        <c:v>2.1276194649562465</c:v>
                      </c:pt>
                      <c:pt idx="1940">
                        <c:v>2.1286148823825761</c:v>
                      </c:pt>
                      <c:pt idx="1941">
                        <c:v>2.1296103046778554</c:v>
                      </c:pt>
                      <c:pt idx="1942">
                        <c:v>2.130605731834331</c:v>
                      </c:pt>
                      <c:pt idx="1943">
                        <c:v>2.1316011638442651</c:v>
                      </c:pt>
                      <c:pt idx="1944">
                        <c:v>2.1325966006999364</c:v>
                      </c:pt>
                      <c:pt idx="1945">
                        <c:v>2.1335920423936408</c:v>
                      </c:pt>
                      <c:pt idx="1946">
                        <c:v>2.1345874889176897</c:v>
                      </c:pt>
                      <c:pt idx="1947">
                        <c:v>2.1355829402644102</c:v>
                      </c:pt>
                      <c:pt idx="1948">
                        <c:v>2.136578396426148</c:v>
                      </c:pt>
                      <c:pt idx="1949">
                        <c:v>2.1375738573952616</c:v>
                      </c:pt>
                      <c:pt idx="1950">
                        <c:v>2.1385693231641287</c:v>
                      </c:pt>
                      <c:pt idx="1951">
                        <c:v>2.1395647937251416</c:v>
                      </c:pt>
                      <c:pt idx="1952">
                        <c:v>2.1405602690707091</c:v>
                      </c:pt>
                      <c:pt idx="1953">
                        <c:v>2.1415557491932553</c:v>
                      </c:pt>
                      <c:pt idx="1954">
                        <c:v>2.1425512340852215</c:v>
                      </c:pt>
                      <c:pt idx="1955">
                        <c:v>2.143546723739064</c:v>
                      </c:pt>
                      <c:pt idx="1956">
                        <c:v>2.1445422181472549</c:v>
                      </c:pt>
                      <c:pt idx="1957">
                        <c:v>2.1455377173022834</c:v>
                      </c:pt>
                      <c:pt idx="1958">
                        <c:v>2.1465332211966528</c:v>
                      </c:pt>
                      <c:pt idx="1959">
                        <c:v>2.1475287298228833</c:v>
                      </c:pt>
                      <c:pt idx="1960">
                        <c:v>2.1485242431735108</c:v>
                      </c:pt>
                      <c:pt idx="1961">
                        <c:v>2.1495197612410868</c:v>
                      </c:pt>
                      <c:pt idx="1962">
                        <c:v>2.1505152840181774</c:v>
                      </c:pt>
                      <c:pt idx="1963">
                        <c:v>2.1515108114973662</c:v>
                      </c:pt>
                      <c:pt idx="1964">
                        <c:v>2.1525063436712508</c:v>
                      </c:pt>
                      <c:pt idx="1965">
                        <c:v>2.1535018805324442</c:v>
                      </c:pt>
                      <c:pt idx="1966">
                        <c:v>2.1544974220735771</c:v>
                      </c:pt>
                      <c:pt idx="1967">
                        <c:v>2.1554929682872936</c:v>
                      </c:pt>
                      <c:pt idx="1968">
                        <c:v>2.1564885191662522</c:v>
                      </c:pt>
                      <c:pt idx="1969">
                        <c:v>2.1574840747031305</c:v>
                      </c:pt>
                      <c:pt idx="1970">
                        <c:v>2.1584796348906181</c:v>
                      </c:pt>
                      <c:pt idx="1971">
                        <c:v>2.1594751997214208</c:v>
                      </c:pt>
                      <c:pt idx="1972">
                        <c:v>2.1604707691882599</c:v>
                      </c:pt>
                      <c:pt idx="1973">
                        <c:v>2.1614663432838728</c:v>
                      </c:pt>
                      <c:pt idx="1974">
                        <c:v>2.1624619220010093</c:v>
                      </c:pt>
                      <c:pt idx="1975">
                        <c:v>2.1634575053324379</c:v>
                      </c:pt>
                      <c:pt idx="1976">
                        <c:v>2.1644530932709389</c:v>
                      </c:pt>
                      <c:pt idx="1977">
                        <c:v>2.1654486858093098</c:v>
                      </c:pt>
                      <c:pt idx="1978">
                        <c:v>2.1664442829403625</c:v>
                      </c:pt>
                      <c:pt idx="1979">
                        <c:v>2.1674398846569236</c:v>
                      </c:pt>
                      <c:pt idx="1980">
                        <c:v>2.1684354909518353</c:v>
                      </c:pt>
                      <c:pt idx="1981">
                        <c:v>2.169431101817954</c:v>
                      </c:pt>
                      <c:pt idx="1982">
                        <c:v>2.1704267172481506</c:v>
                      </c:pt>
                      <c:pt idx="1983">
                        <c:v>2.1714223372353114</c:v>
                      </c:pt>
                      <c:pt idx="1984">
                        <c:v>2.1724179617723385</c:v>
                      </c:pt>
                      <c:pt idx="1985">
                        <c:v>2.1734135908521468</c:v>
                      </c:pt>
                      <c:pt idx="1986">
                        <c:v>2.1744092244676669</c:v>
                      </c:pt>
                      <c:pt idx="1987">
                        <c:v>2.1754048626118441</c:v>
                      </c:pt>
                      <c:pt idx="1988">
                        <c:v>2.1764005052776381</c:v>
                      </c:pt>
                      <c:pt idx="1989">
                        <c:v>2.1773961524580234</c:v>
                      </c:pt>
                      <c:pt idx="1990">
                        <c:v>2.1783918041459884</c:v>
                      </c:pt>
                      <c:pt idx="1991">
                        <c:v>2.1793874603345373</c:v>
                      </c:pt>
                      <c:pt idx="1992">
                        <c:v>2.1803831210166869</c:v>
                      </c:pt>
                      <c:pt idx="1993">
                        <c:v>2.1813787861854705</c:v>
                      </c:pt>
                      <c:pt idx="1994">
                        <c:v>2.182374455833934</c:v>
                      </c:pt>
                      <c:pt idx="1995">
                        <c:v>2.1833701299551391</c:v>
                      </c:pt>
                      <c:pt idx="1996">
                        <c:v>2.1843658085421609</c:v>
                      </c:pt>
                      <c:pt idx="1997">
                        <c:v>2.1853614915880888</c:v>
                      </c:pt>
                      <c:pt idx="1998">
                        <c:v>2.186357179086027</c:v>
                      </c:pt>
                      <c:pt idx="1999">
                        <c:v>2.1873528710290939</c:v>
                      </c:pt>
                      <c:pt idx="2000">
                        <c:v>2.1883485674104208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819D-4E7F-9566-F26B457B1FA8}"/>
                  </c:ext>
                </c:extLst>
              </c15:ser>
            </c15:filteredScatterSeries>
            <c15:filteredScatterSeries>
              <c15:ser>
                <c:idx val="7"/>
                <c:order val="7"/>
                <c:spPr>
                  <a:ln w="19050" cap="rnd">
                    <a:solidFill>
                      <a:srgbClr val="0070C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Air!$J$9:$J$2009</c15:sqref>
                        </c15:formulaRef>
                      </c:ext>
                    </c:extLst>
                    <c:numCache>
                      <c:formatCode>General</c:formatCode>
                      <c:ptCount val="2001"/>
                      <c:pt idx="0">
                        <c:v>0</c:v>
                      </c:pt>
                      <c:pt idx="1">
                        <c:v>1E-3</c:v>
                      </c:pt>
                      <c:pt idx="2">
                        <c:v>2E-3</c:v>
                      </c:pt>
                      <c:pt idx="3">
                        <c:v>3.0000000000000001E-3</c:v>
                      </c:pt>
                      <c:pt idx="4">
                        <c:v>4.0000000000000001E-3</c:v>
                      </c:pt>
                      <c:pt idx="5">
                        <c:v>5.0000000000000001E-3</c:v>
                      </c:pt>
                      <c:pt idx="6">
                        <c:v>6.0000000000000001E-3</c:v>
                      </c:pt>
                      <c:pt idx="7">
                        <c:v>7.0000000000000001E-3</c:v>
                      </c:pt>
                      <c:pt idx="8">
                        <c:v>8.0000000000000002E-3</c:v>
                      </c:pt>
                      <c:pt idx="9">
                        <c:v>8.9999999999999993E-3</c:v>
                      </c:pt>
                      <c:pt idx="10">
                        <c:v>0.01</c:v>
                      </c:pt>
                      <c:pt idx="11">
                        <c:v>1.0999999999999999E-2</c:v>
                      </c:pt>
                      <c:pt idx="12">
                        <c:v>1.2E-2</c:v>
                      </c:pt>
                      <c:pt idx="13">
                        <c:v>1.2999999999999999E-2</c:v>
                      </c:pt>
                      <c:pt idx="14">
                        <c:v>1.4E-2</c:v>
                      </c:pt>
                      <c:pt idx="15">
                        <c:v>1.4999999999999999E-2</c:v>
                      </c:pt>
                      <c:pt idx="16">
                        <c:v>1.6E-2</c:v>
                      </c:pt>
                      <c:pt idx="17">
                        <c:v>1.7000000000000001E-2</c:v>
                      </c:pt>
                      <c:pt idx="18">
                        <c:v>1.7999999999999999E-2</c:v>
                      </c:pt>
                      <c:pt idx="19">
                        <c:v>1.9E-2</c:v>
                      </c:pt>
                      <c:pt idx="20">
                        <c:v>0.02</c:v>
                      </c:pt>
                      <c:pt idx="21">
                        <c:v>2.1000000000000001E-2</c:v>
                      </c:pt>
                      <c:pt idx="22">
                        <c:v>2.1999999999999999E-2</c:v>
                      </c:pt>
                      <c:pt idx="23">
                        <c:v>2.3E-2</c:v>
                      </c:pt>
                      <c:pt idx="24">
                        <c:v>2.4E-2</c:v>
                      </c:pt>
                      <c:pt idx="25">
                        <c:v>2.5000000000000001E-2</c:v>
                      </c:pt>
                      <c:pt idx="26">
                        <c:v>2.5999999999999999E-2</c:v>
                      </c:pt>
                      <c:pt idx="27">
                        <c:v>2.7E-2</c:v>
                      </c:pt>
                      <c:pt idx="28">
                        <c:v>2.8000000000000001E-2</c:v>
                      </c:pt>
                      <c:pt idx="29">
                        <c:v>2.9000000000000001E-2</c:v>
                      </c:pt>
                      <c:pt idx="30">
                        <c:v>0.03</c:v>
                      </c:pt>
                      <c:pt idx="31">
                        <c:v>3.1E-2</c:v>
                      </c:pt>
                      <c:pt idx="32">
                        <c:v>3.2000000000000001E-2</c:v>
                      </c:pt>
                      <c:pt idx="33">
                        <c:v>3.3000000000000002E-2</c:v>
                      </c:pt>
                      <c:pt idx="34">
                        <c:v>3.4000000000000002E-2</c:v>
                      </c:pt>
                      <c:pt idx="35">
                        <c:v>3.5000000000000003E-2</c:v>
                      </c:pt>
                      <c:pt idx="36">
                        <c:v>3.5999999999999997E-2</c:v>
                      </c:pt>
                      <c:pt idx="37">
                        <c:v>3.6999999999999998E-2</c:v>
                      </c:pt>
                      <c:pt idx="38">
                        <c:v>3.7999999999999999E-2</c:v>
                      </c:pt>
                      <c:pt idx="39">
                        <c:v>3.9E-2</c:v>
                      </c:pt>
                      <c:pt idx="40">
                        <c:v>0.04</c:v>
                      </c:pt>
                      <c:pt idx="41">
                        <c:v>4.1000000000000002E-2</c:v>
                      </c:pt>
                      <c:pt idx="42">
                        <c:v>4.2000000000000003E-2</c:v>
                      </c:pt>
                      <c:pt idx="43">
                        <c:v>4.2999999999999997E-2</c:v>
                      </c:pt>
                      <c:pt idx="44">
                        <c:v>4.3999999999999997E-2</c:v>
                      </c:pt>
                      <c:pt idx="45">
                        <c:v>4.4999999999999998E-2</c:v>
                      </c:pt>
                      <c:pt idx="46">
                        <c:v>4.5999999999999999E-2</c:v>
                      </c:pt>
                      <c:pt idx="47">
                        <c:v>4.7E-2</c:v>
                      </c:pt>
                      <c:pt idx="48">
                        <c:v>4.8000000000000001E-2</c:v>
                      </c:pt>
                      <c:pt idx="49">
                        <c:v>4.9000000000000002E-2</c:v>
                      </c:pt>
                      <c:pt idx="50">
                        <c:v>0.05</c:v>
                      </c:pt>
                      <c:pt idx="51">
                        <c:v>5.0999999999999997E-2</c:v>
                      </c:pt>
                      <c:pt idx="52">
                        <c:v>5.1999999999999998E-2</c:v>
                      </c:pt>
                      <c:pt idx="53">
                        <c:v>5.2999999999999999E-2</c:v>
                      </c:pt>
                      <c:pt idx="54">
                        <c:v>5.3999999999999999E-2</c:v>
                      </c:pt>
                      <c:pt idx="55">
                        <c:v>5.5E-2</c:v>
                      </c:pt>
                      <c:pt idx="56">
                        <c:v>5.6000000000000001E-2</c:v>
                      </c:pt>
                      <c:pt idx="57">
                        <c:v>5.7000000000000002E-2</c:v>
                      </c:pt>
                      <c:pt idx="58">
                        <c:v>5.8000000000000003E-2</c:v>
                      </c:pt>
                      <c:pt idx="59">
                        <c:v>5.8999999999999997E-2</c:v>
                      </c:pt>
                      <c:pt idx="60">
                        <c:v>0.06</c:v>
                      </c:pt>
                      <c:pt idx="61">
                        <c:v>6.0999999999999999E-2</c:v>
                      </c:pt>
                      <c:pt idx="62">
                        <c:v>6.2E-2</c:v>
                      </c:pt>
                      <c:pt idx="63">
                        <c:v>6.3E-2</c:v>
                      </c:pt>
                      <c:pt idx="64">
                        <c:v>6.4000000000000001E-2</c:v>
                      </c:pt>
                      <c:pt idx="65">
                        <c:v>6.5000000000000002E-2</c:v>
                      </c:pt>
                      <c:pt idx="66">
                        <c:v>6.6000000000000003E-2</c:v>
                      </c:pt>
                      <c:pt idx="67">
                        <c:v>6.7000000000000004E-2</c:v>
                      </c:pt>
                      <c:pt idx="68">
                        <c:v>6.8000000000000005E-2</c:v>
                      </c:pt>
                      <c:pt idx="69">
                        <c:v>6.9000000000000006E-2</c:v>
                      </c:pt>
                      <c:pt idx="70">
                        <c:v>7.0000000000000007E-2</c:v>
                      </c:pt>
                      <c:pt idx="71">
                        <c:v>7.0999999999999994E-2</c:v>
                      </c:pt>
                      <c:pt idx="72">
                        <c:v>7.1999999999999995E-2</c:v>
                      </c:pt>
                      <c:pt idx="73">
                        <c:v>7.2999999999999995E-2</c:v>
                      </c:pt>
                      <c:pt idx="74">
                        <c:v>7.3999999999999996E-2</c:v>
                      </c:pt>
                      <c:pt idx="75">
                        <c:v>7.4999999999999997E-2</c:v>
                      </c:pt>
                      <c:pt idx="76">
                        <c:v>7.5999999999999998E-2</c:v>
                      </c:pt>
                      <c:pt idx="77">
                        <c:v>7.6999999999999999E-2</c:v>
                      </c:pt>
                      <c:pt idx="78">
                        <c:v>7.8E-2</c:v>
                      </c:pt>
                      <c:pt idx="79">
                        <c:v>7.9000000000000001E-2</c:v>
                      </c:pt>
                      <c:pt idx="80">
                        <c:v>0.08</c:v>
                      </c:pt>
                      <c:pt idx="81">
                        <c:v>8.1000000000000003E-2</c:v>
                      </c:pt>
                      <c:pt idx="82">
                        <c:v>8.2000000000000003E-2</c:v>
                      </c:pt>
                      <c:pt idx="83">
                        <c:v>8.3000000000000004E-2</c:v>
                      </c:pt>
                      <c:pt idx="84">
                        <c:v>8.4000000000000005E-2</c:v>
                      </c:pt>
                      <c:pt idx="85">
                        <c:v>8.5000000000000006E-2</c:v>
                      </c:pt>
                      <c:pt idx="86">
                        <c:v>8.5999999999999993E-2</c:v>
                      </c:pt>
                      <c:pt idx="87">
                        <c:v>8.6999999999999994E-2</c:v>
                      </c:pt>
                      <c:pt idx="88">
                        <c:v>8.7999999999999995E-2</c:v>
                      </c:pt>
                      <c:pt idx="89">
                        <c:v>8.8999999999999996E-2</c:v>
                      </c:pt>
                      <c:pt idx="90">
                        <c:v>0.09</c:v>
                      </c:pt>
                      <c:pt idx="91">
                        <c:v>9.0999999999999998E-2</c:v>
                      </c:pt>
                      <c:pt idx="92">
                        <c:v>9.1999999999999998E-2</c:v>
                      </c:pt>
                      <c:pt idx="93">
                        <c:v>9.2999999999999999E-2</c:v>
                      </c:pt>
                      <c:pt idx="94">
                        <c:v>9.4E-2</c:v>
                      </c:pt>
                      <c:pt idx="95">
                        <c:v>9.5000000000000001E-2</c:v>
                      </c:pt>
                      <c:pt idx="96">
                        <c:v>9.6000000000000002E-2</c:v>
                      </c:pt>
                      <c:pt idx="97">
                        <c:v>9.7000000000000003E-2</c:v>
                      </c:pt>
                      <c:pt idx="98">
                        <c:v>9.8000000000000004E-2</c:v>
                      </c:pt>
                      <c:pt idx="99">
                        <c:v>9.9000000000000005E-2</c:v>
                      </c:pt>
                      <c:pt idx="100">
                        <c:v>0.1</c:v>
                      </c:pt>
                      <c:pt idx="101">
                        <c:v>0.10100000000000001</c:v>
                      </c:pt>
                      <c:pt idx="102">
                        <c:v>0.10199999999999999</c:v>
                      </c:pt>
                      <c:pt idx="103">
                        <c:v>0.10299999999999999</c:v>
                      </c:pt>
                      <c:pt idx="104">
                        <c:v>0.104</c:v>
                      </c:pt>
                      <c:pt idx="105">
                        <c:v>0.105</c:v>
                      </c:pt>
                      <c:pt idx="106">
                        <c:v>0.106</c:v>
                      </c:pt>
                      <c:pt idx="107">
                        <c:v>0.107</c:v>
                      </c:pt>
                      <c:pt idx="108">
                        <c:v>0.108</c:v>
                      </c:pt>
                      <c:pt idx="109">
                        <c:v>0.109</c:v>
                      </c:pt>
                      <c:pt idx="110">
                        <c:v>0.11</c:v>
                      </c:pt>
                      <c:pt idx="111">
                        <c:v>0.111</c:v>
                      </c:pt>
                      <c:pt idx="112">
                        <c:v>0.112</c:v>
                      </c:pt>
                      <c:pt idx="113">
                        <c:v>0.113</c:v>
                      </c:pt>
                      <c:pt idx="114">
                        <c:v>0.114</c:v>
                      </c:pt>
                      <c:pt idx="115">
                        <c:v>0.115</c:v>
                      </c:pt>
                      <c:pt idx="116">
                        <c:v>0.11600000000000001</c:v>
                      </c:pt>
                      <c:pt idx="117">
                        <c:v>0.11700000000000001</c:v>
                      </c:pt>
                      <c:pt idx="118">
                        <c:v>0.11799999999999999</c:v>
                      </c:pt>
                      <c:pt idx="119">
                        <c:v>0.11899999999999999</c:v>
                      </c:pt>
                      <c:pt idx="120">
                        <c:v>0.12</c:v>
                      </c:pt>
                      <c:pt idx="121">
                        <c:v>0.121</c:v>
                      </c:pt>
                      <c:pt idx="122">
                        <c:v>0.122</c:v>
                      </c:pt>
                      <c:pt idx="123">
                        <c:v>0.123</c:v>
                      </c:pt>
                      <c:pt idx="124">
                        <c:v>0.124</c:v>
                      </c:pt>
                      <c:pt idx="125">
                        <c:v>0.125</c:v>
                      </c:pt>
                      <c:pt idx="126">
                        <c:v>0.126</c:v>
                      </c:pt>
                      <c:pt idx="127">
                        <c:v>0.127</c:v>
                      </c:pt>
                      <c:pt idx="128">
                        <c:v>0.128</c:v>
                      </c:pt>
                      <c:pt idx="129">
                        <c:v>0.129</c:v>
                      </c:pt>
                      <c:pt idx="130">
                        <c:v>0.13</c:v>
                      </c:pt>
                      <c:pt idx="131">
                        <c:v>0.13100000000000001</c:v>
                      </c:pt>
                      <c:pt idx="132">
                        <c:v>0.13200000000000001</c:v>
                      </c:pt>
                      <c:pt idx="133">
                        <c:v>0.13300000000000001</c:v>
                      </c:pt>
                      <c:pt idx="134">
                        <c:v>0.13400000000000001</c:v>
                      </c:pt>
                      <c:pt idx="135">
                        <c:v>0.13500000000000001</c:v>
                      </c:pt>
                      <c:pt idx="136">
                        <c:v>0.13600000000000001</c:v>
                      </c:pt>
                      <c:pt idx="137">
                        <c:v>0.13700000000000001</c:v>
                      </c:pt>
                      <c:pt idx="138">
                        <c:v>0.13800000000000001</c:v>
                      </c:pt>
                      <c:pt idx="139">
                        <c:v>0.13900000000000001</c:v>
                      </c:pt>
                      <c:pt idx="140">
                        <c:v>0.14000000000000001</c:v>
                      </c:pt>
                      <c:pt idx="141">
                        <c:v>0.14099999999999999</c:v>
                      </c:pt>
                      <c:pt idx="142">
                        <c:v>0.14199999999999999</c:v>
                      </c:pt>
                      <c:pt idx="143">
                        <c:v>0.14299999999999999</c:v>
                      </c:pt>
                      <c:pt idx="144">
                        <c:v>0.14399999999999999</c:v>
                      </c:pt>
                      <c:pt idx="145">
                        <c:v>0.14499999999999999</c:v>
                      </c:pt>
                      <c:pt idx="146">
                        <c:v>0.14599999999999999</c:v>
                      </c:pt>
                      <c:pt idx="147">
                        <c:v>0.14699999999999999</c:v>
                      </c:pt>
                      <c:pt idx="148">
                        <c:v>0.14799999999999999</c:v>
                      </c:pt>
                      <c:pt idx="149">
                        <c:v>0.14899999999999999</c:v>
                      </c:pt>
                      <c:pt idx="150">
                        <c:v>0.15</c:v>
                      </c:pt>
                      <c:pt idx="151">
                        <c:v>0.151</c:v>
                      </c:pt>
                      <c:pt idx="152">
                        <c:v>0.152</c:v>
                      </c:pt>
                      <c:pt idx="153">
                        <c:v>0.153</c:v>
                      </c:pt>
                      <c:pt idx="154">
                        <c:v>0.154</c:v>
                      </c:pt>
                      <c:pt idx="155">
                        <c:v>0.155</c:v>
                      </c:pt>
                      <c:pt idx="156">
                        <c:v>0.156</c:v>
                      </c:pt>
                      <c:pt idx="157">
                        <c:v>0.157</c:v>
                      </c:pt>
                      <c:pt idx="158">
                        <c:v>0.158</c:v>
                      </c:pt>
                      <c:pt idx="159">
                        <c:v>0.159</c:v>
                      </c:pt>
                      <c:pt idx="160">
                        <c:v>0.16</c:v>
                      </c:pt>
                      <c:pt idx="161">
                        <c:v>0.161</c:v>
                      </c:pt>
                      <c:pt idx="162">
                        <c:v>0.16200000000000001</c:v>
                      </c:pt>
                      <c:pt idx="163">
                        <c:v>0.16300000000000001</c:v>
                      </c:pt>
                      <c:pt idx="164">
                        <c:v>0.16400000000000001</c:v>
                      </c:pt>
                      <c:pt idx="165">
                        <c:v>0.16500000000000001</c:v>
                      </c:pt>
                      <c:pt idx="166">
                        <c:v>0.16600000000000001</c:v>
                      </c:pt>
                      <c:pt idx="167">
                        <c:v>0.16700000000000001</c:v>
                      </c:pt>
                      <c:pt idx="168">
                        <c:v>0.16800000000000001</c:v>
                      </c:pt>
                      <c:pt idx="169">
                        <c:v>0.16900000000000001</c:v>
                      </c:pt>
                      <c:pt idx="170">
                        <c:v>0.17</c:v>
                      </c:pt>
                      <c:pt idx="171">
                        <c:v>0.17100000000000001</c:v>
                      </c:pt>
                      <c:pt idx="172">
                        <c:v>0.17199999999999999</c:v>
                      </c:pt>
                      <c:pt idx="173">
                        <c:v>0.17299999999999999</c:v>
                      </c:pt>
                      <c:pt idx="174">
                        <c:v>0.17399999999999999</c:v>
                      </c:pt>
                      <c:pt idx="175">
                        <c:v>0.17499999999999999</c:v>
                      </c:pt>
                      <c:pt idx="176">
                        <c:v>0.17599999999999999</c:v>
                      </c:pt>
                      <c:pt idx="177">
                        <c:v>0.17699999999999999</c:v>
                      </c:pt>
                      <c:pt idx="178">
                        <c:v>0.17799999999999999</c:v>
                      </c:pt>
                      <c:pt idx="179">
                        <c:v>0.17899999999999999</c:v>
                      </c:pt>
                      <c:pt idx="180">
                        <c:v>0.18</c:v>
                      </c:pt>
                      <c:pt idx="181">
                        <c:v>0.18099999999999999</c:v>
                      </c:pt>
                      <c:pt idx="182">
                        <c:v>0.182</c:v>
                      </c:pt>
                      <c:pt idx="183">
                        <c:v>0.183</c:v>
                      </c:pt>
                      <c:pt idx="184">
                        <c:v>0.184</c:v>
                      </c:pt>
                      <c:pt idx="185">
                        <c:v>0.185</c:v>
                      </c:pt>
                      <c:pt idx="186">
                        <c:v>0.186</c:v>
                      </c:pt>
                      <c:pt idx="187">
                        <c:v>0.187</c:v>
                      </c:pt>
                      <c:pt idx="188">
                        <c:v>0.188</c:v>
                      </c:pt>
                      <c:pt idx="189">
                        <c:v>0.189</c:v>
                      </c:pt>
                      <c:pt idx="190">
                        <c:v>0.19</c:v>
                      </c:pt>
                      <c:pt idx="191">
                        <c:v>0.191</c:v>
                      </c:pt>
                      <c:pt idx="192">
                        <c:v>0.192</c:v>
                      </c:pt>
                      <c:pt idx="193">
                        <c:v>0.193</c:v>
                      </c:pt>
                      <c:pt idx="194">
                        <c:v>0.19400000000000001</c:v>
                      </c:pt>
                      <c:pt idx="195">
                        <c:v>0.19500000000000001</c:v>
                      </c:pt>
                      <c:pt idx="196">
                        <c:v>0.19600000000000001</c:v>
                      </c:pt>
                      <c:pt idx="197">
                        <c:v>0.19700000000000001</c:v>
                      </c:pt>
                      <c:pt idx="198">
                        <c:v>0.19800000000000001</c:v>
                      </c:pt>
                      <c:pt idx="199">
                        <c:v>0.19900000000000001</c:v>
                      </c:pt>
                      <c:pt idx="200">
                        <c:v>0.2</c:v>
                      </c:pt>
                      <c:pt idx="201">
                        <c:v>0.20100000000000001</c:v>
                      </c:pt>
                      <c:pt idx="202">
                        <c:v>0.20200000000000001</c:v>
                      </c:pt>
                      <c:pt idx="203">
                        <c:v>0.20300000000000001</c:v>
                      </c:pt>
                      <c:pt idx="204">
                        <c:v>0.20399999999999999</c:v>
                      </c:pt>
                      <c:pt idx="205">
                        <c:v>0.20499999999999999</c:v>
                      </c:pt>
                      <c:pt idx="206">
                        <c:v>0.20599999999999999</c:v>
                      </c:pt>
                      <c:pt idx="207">
                        <c:v>0.20699999999999999</c:v>
                      </c:pt>
                      <c:pt idx="208">
                        <c:v>0.20799999999999999</c:v>
                      </c:pt>
                      <c:pt idx="209">
                        <c:v>0.20899999999999999</c:v>
                      </c:pt>
                      <c:pt idx="210">
                        <c:v>0.21</c:v>
                      </c:pt>
                      <c:pt idx="211">
                        <c:v>0.21099999999999999</c:v>
                      </c:pt>
                      <c:pt idx="212">
                        <c:v>0.21199999999999999</c:v>
                      </c:pt>
                      <c:pt idx="213">
                        <c:v>0.21299999999999999</c:v>
                      </c:pt>
                      <c:pt idx="214">
                        <c:v>0.214</c:v>
                      </c:pt>
                      <c:pt idx="215">
                        <c:v>0.215</c:v>
                      </c:pt>
                      <c:pt idx="216">
                        <c:v>0.216</c:v>
                      </c:pt>
                      <c:pt idx="217">
                        <c:v>0.217</c:v>
                      </c:pt>
                      <c:pt idx="218">
                        <c:v>0.218</c:v>
                      </c:pt>
                      <c:pt idx="219">
                        <c:v>0.219</c:v>
                      </c:pt>
                      <c:pt idx="220">
                        <c:v>0.22</c:v>
                      </c:pt>
                      <c:pt idx="221">
                        <c:v>0.221</c:v>
                      </c:pt>
                      <c:pt idx="222">
                        <c:v>0.222</c:v>
                      </c:pt>
                      <c:pt idx="223">
                        <c:v>0.223</c:v>
                      </c:pt>
                      <c:pt idx="224">
                        <c:v>0.224</c:v>
                      </c:pt>
                      <c:pt idx="225">
                        <c:v>0.22500000000000001</c:v>
                      </c:pt>
                      <c:pt idx="226">
                        <c:v>0.22600000000000001</c:v>
                      </c:pt>
                      <c:pt idx="227">
                        <c:v>0.22700000000000001</c:v>
                      </c:pt>
                      <c:pt idx="228">
                        <c:v>0.22800000000000001</c:v>
                      </c:pt>
                      <c:pt idx="229">
                        <c:v>0.22900000000000001</c:v>
                      </c:pt>
                      <c:pt idx="230">
                        <c:v>0.23</c:v>
                      </c:pt>
                      <c:pt idx="231">
                        <c:v>0.23100000000000001</c:v>
                      </c:pt>
                      <c:pt idx="232">
                        <c:v>0.23200000000000001</c:v>
                      </c:pt>
                      <c:pt idx="233">
                        <c:v>0.23300000000000001</c:v>
                      </c:pt>
                      <c:pt idx="234">
                        <c:v>0.23400000000000001</c:v>
                      </c:pt>
                      <c:pt idx="235">
                        <c:v>0.23499999999999999</c:v>
                      </c:pt>
                      <c:pt idx="236">
                        <c:v>0.23599999999999999</c:v>
                      </c:pt>
                      <c:pt idx="237">
                        <c:v>0.23699999999999999</c:v>
                      </c:pt>
                      <c:pt idx="238">
                        <c:v>0.23799999999999999</c:v>
                      </c:pt>
                      <c:pt idx="239">
                        <c:v>0.23899999999999999</c:v>
                      </c:pt>
                      <c:pt idx="240">
                        <c:v>0.24</c:v>
                      </c:pt>
                      <c:pt idx="241">
                        <c:v>0.24099999999999999</c:v>
                      </c:pt>
                      <c:pt idx="242">
                        <c:v>0.24199999999999999</c:v>
                      </c:pt>
                      <c:pt idx="243">
                        <c:v>0.24299999999999999</c:v>
                      </c:pt>
                      <c:pt idx="244">
                        <c:v>0.24399999999999999</c:v>
                      </c:pt>
                      <c:pt idx="245">
                        <c:v>0.245</c:v>
                      </c:pt>
                      <c:pt idx="246">
                        <c:v>0.246</c:v>
                      </c:pt>
                      <c:pt idx="247">
                        <c:v>0.247</c:v>
                      </c:pt>
                      <c:pt idx="248">
                        <c:v>0.248</c:v>
                      </c:pt>
                      <c:pt idx="249">
                        <c:v>0.249</c:v>
                      </c:pt>
                      <c:pt idx="250">
                        <c:v>0.25</c:v>
                      </c:pt>
                      <c:pt idx="251">
                        <c:v>0.251</c:v>
                      </c:pt>
                      <c:pt idx="252">
                        <c:v>0.252</c:v>
                      </c:pt>
                      <c:pt idx="253">
                        <c:v>0.253</c:v>
                      </c:pt>
                      <c:pt idx="254">
                        <c:v>0.254</c:v>
                      </c:pt>
                      <c:pt idx="255">
                        <c:v>0.255</c:v>
                      </c:pt>
                      <c:pt idx="256">
                        <c:v>0.25600000000000001</c:v>
                      </c:pt>
                      <c:pt idx="257">
                        <c:v>0.25700000000000001</c:v>
                      </c:pt>
                      <c:pt idx="258">
                        <c:v>0.25800000000000001</c:v>
                      </c:pt>
                      <c:pt idx="259">
                        <c:v>0.25900000000000001</c:v>
                      </c:pt>
                      <c:pt idx="260">
                        <c:v>0.26</c:v>
                      </c:pt>
                      <c:pt idx="261">
                        <c:v>0.26100000000000001</c:v>
                      </c:pt>
                      <c:pt idx="262">
                        <c:v>0.26200000000000001</c:v>
                      </c:pt>
                      <c:pt idx="263">
                        <c:v>0.26300000000000001</c:v>
                      </c:pt>
                      <c:pt idx="264">
                        <c:v>0.26400000000000001</c:v>
                      </c:pt>
                      <c:pt idx="265">
                        <c:v>0.26500000000000001</c:v>
                      </c:pt>
                      <c:pt idx="266">
                        <c:v>0.26600000000000001</c:v>
                      </c:pt>
                      <c:pt idx="267">
                        <c:v>0.26700000000000002</c:v>
                      </c:pt>
                      <c:pt idx="268">
                        <c:v>0.26800000000000002</c:v>
                      </c:pt>
                      <c:pt idx="269">
                        <c:v>0.26900000000000002</c:v>
                      </c:pt>
                      <c:pt idx="270">
                        <c:v>0.27</c:v>
                      </c:pt>
                      <c:pt idx="271">
                        <c:v>0.27100000000000002</c:v>
                      </c:pt>
                      <c:pt idx="272">
                        <c:v>0.27200000000000002</c:v>
                      </c:pt>
                      <c:pt idx="273">
                        <c:v>0.27300000000000002</c:v>
                      </c:pt>
                      <c:pt idx="274">
                        <c:v>0.27400000000000002</c:v>
                      </c:pt>
                      <c:pt idx="275">
                        <c:v>0.27500000000000002</c:v>
                      </c:pt>
                      <c:pt idx="276">
                        <c:v>0.27600000000000002</c:v>
                      </c:pt>
                      <c:pt idx="277">
                        <c:v>0.27700000000000002</c:v>
                      </c:pt>
                      <c:pt idx="278">
                        <c:v>0.27800000000000002</c:v>
                      </c:pt>
                      <c:pt idx="279">
                        <c:v>0.27900000000000003</c:v>
                      </c:pt>
                      <c:pt idx="280">
                        <c:v>0.28000000000000003</c:v>
                      </c:pt>
                      <c:pt idx="281">
                        <c:v>0.28100000000000003</c:v>
                      </c:pt>
                      <c:pt idx="282">
                        <c:v>0.28199999999999997</c:v>
                      </c:pt>
                      <c:pt idx="283">
                        <c:v>0.28299999999999997</c:v>
                      </c:pt>
                      <c:pt idx="284">
                        <c:v>0.28399999999999997</c:v>
                      </c:pt>
                      <c:pt idx="285">
                        <c:v>0.28499999999999998</c:v>
                      </c:pt>
                      <c:pt idx="286">
                        <c:v>0.28599999999999998</c:v>
                      </c:pt>
                      <c:pt idx="287">
                        <c:v>0.28699999999999998</c:v>
                      </c:pt>
                      <c:pt idx="288">
                        <c:v>0.28799999999999998</c:v>
                      </c:pt>
                      <c:pt idx="289">
                        <c:v>0.28899999999999998</c:v>
                      </c:pt>
                      <c:pt idx="290">
                        <c:v>0.28999999999999998</c:v>
                      </c:pt>
                      <c:pt idx="291">
                        <c:v>0.29099999999999998</c:v>
                      </c:pt>
                      <c:pt idx="292">
                        <c:v>0.29199999999999998</c:v>
                      </c:pt>
                      <c:pt idx="293">
                        <c:v>0.29299999999999998</c:v>
                      </c:pt>
                      <c:pt idx="294">
                        <c:v>0.29399999999999998</c:v>
                      </c:pt>
                      <c:pt idx="295">
                        <c:v>0.29499999999999998</c:v>
                      </c:pt>
                      <c:pt idx="296">
                        <c:v>0.29599999999999999</c:v>
                      </c:pt>
                      <c:pt idx="297">
                        <c:v>0.29699999999999999</c:v>
                      </c:pt>
                      <c:pt idx="298">
                        <c:v>0.29799999999999999</c:v>
                      </c:pt>
                      <c:pt idx="299">
                        <c:v>0.29899999999999999</c:v>
                      </c:pt>
                      <c:pt idx="300">
                        <c:v>0.3</c:v>
                      </c:pt>
                      <c:pt idx="301">
                        <c:v>0.30099999999999999</c:v>
                      </c:pt>
                      <c:pt idx="302">
                        <c:v>0.30199999999999999</c:v>
                      </c:pt>
                      <c:pt idx="303">
                        <c:v>0.30299999999999999</c:v>
                      </c:pt>
                      <c:pt idx="304">
                        <c:v>0.30399999999999999</c:v>
                      </c:pt>
                      <c:pt idx="305">
                        <c:v>0.30499999999999999</c:v>
                      </c:pt>
                      <c:pt idx="306">
                        <c:v>0.30599999999999999</c:v>
                      </c:pt>
                      <c:pt idx="307">
                        <c:v>0.307</c:v>
                      </c:pt>
                      <c:pt idx="308">
                        <c:v>0.308</c:v>
                      </c:pt>
                      <c:pt idx="309">
                        <c:v>0.309</c:v>
                      </c:pt>
                      <c:pt idx="310">
                        <c:v>0.31</c:v>
                      </c:pt>
                      <c:pt idx="311">
                        <c:v>0.311</c:v>
                      </c:pt>
                      <c:pt idx="312">
                        <c:v>0.312</c:v>
                      </c:pt>
                      <c:pt idx="313">
                        <c:v>0.313</c:v>
                      </c:pt>
                      <c:pt idx="314">
                        <c:v>0.314</c:v>
                      </c:pt>
                      <c:pt idx="315">
                        <c:v>0.315</c:v>
                      </c:pt>
                      <c:pt idx="316">
                        <c:v>0.316</c:v>
                      </c:pt>
                      <c:pt idx="317">
                        <c:v>0.317</c:v>
                      </c:pt>
                      <c:pt idx="318">
                        <c:v>0.318</c:v>
                      </c:pt>
                      <c:pt idx="319">
                        <c:v>0.31900000000000001</c:v>
                      </c:pt>
                      <c:pt idx="320">
                        <c:v>0.32</c:v>
                      </c:pt>
                      <c:pt idx="321">
                        <c:v>0.32100000000000001</c:v>
                      </c:pt>
                      <c:pt idx="322">
                        <c:v>0.32200000000000001</c:v>
                      </c:pt>
                      <c:pt idx="323">
                        <c:v>0.32300000000000001</c:v>
                      </c:pt>
                      <c:pt idx="324">
                        <c:v>0.32400000000000001</c:v>
                      </c:pt>
                      <c:pt idx="325">
                        <c:v>0.32500000000000001</c:v>
                      </c:pt>
                      <c:pt idx="326">
                        <c:v>0.32600000000000001</c:v>
                      </c:pt>
                      <c:pt idx="327">
                        <c:v>0.32700000000000001</c:v>
                      </c:pt>
                      <c:pt idx="328">
                        <c:v>0.32800000000000001</c:v>
                      </c:pt>
                      <c:pt idx="329">
                        <c:v>0.32900000000000001</c:v>
                      </c:pt>
                      <c:pt idx="330">
                        <c:v>0.33</c:v>
                      </c:pt>
                      <c:pt idx="331">
                        <c:v>0.33100000000000002</c:v>
                      </c:pt>
                      <c:pt idx="332">
                        <c:v>0.33200000000000002</c:v>
                      </c:pt>
                      <c:pt idx="333">
                        <c:v>0.33300000000000002</c:v>
                      </c:pt>
                      <c:pt idx="334">
                        <c:v>0.33400000000000002</c:v>
                      </c:pt>
                      <c:pt idx="335">
                        <c:v>0.33500000000000002</c:v>
                      </c:pt>
                      <c:pt idx="336">
                        <c:v>0.33600000000000002</c:v>
                      </c:pt>
                      <c:pt idx="337">
                        <c:v>0.33700000000000002</c:v>
                      </c:pt>
                      <c:pt idx="338">
                        <c:v>0.33800000000000002</c:v>
                      </c:pt>
                      <c:pt idx="339">
                        <c:v>0.33900000000000002</c:v>
                      </c:pt>
                      <c:pt idx="340">
                        <c:v>0.34</c:v>
                      </c:pt>
                      <c:pt idx="341">
                        <c:v>0.34100000000000003</c:v>
                      </c:pt>
                      <c:pt idx="342">
                        <c:v>0.34200000000000003</c:v>
                      </c:pt>
                      <c:pt idx="343">
                        <c:v>0.34300000000000003</c:v>
                      </c:pt>
                      <c:pt idx="344">
                        <c:v>0.34399999999999997</c:v>
                      </c:pt>
                      <c:pt idx="345">
                        <c:v>0.34499999999999997</c:v>
                      </c:pt>
                      <c:pt idx="346">
                        <c:v>0.34599999999999997</c:v>
                      </c:pt>
                      <c:pt idx="347">
                        <c:v>0.34699999999999998</c:v>
                      </c:pt>
                      <c:pt idx="348">
                        <c:v>0.34799999999999998</c:v>
                      </c:pt>
                      <c:pt idx="349">
                        <c:v>0.34899999999999998</c:v>
                      </c:pt>
                      <c:pt idx="350">
                        <c:v>0.35</c:v>
                      </c:pt>
                      <c:pt idx="351">
                        <c:v>0.35099999999999998</c:v>
                      </c:pt>
                      <c:pt idx="352">
                        <c:v>0.35199999999999998</c:v>
                      </c:pt>
                      <c:pt idx="353">
                        <c:v>0.35299999999999998</c:v>
                      </c:pt>
                      <c:pt idx="354">
                        <c:v>0.35399999999999998</c:v>
                      </c:pt>
                      <c:pt idx="355">
                        <c:v>0.35499999999999998</c:v>
                      </c:pt>
                      <c:pt idx="356">
                        <c:v>0.35599999999999998</c:v>
                      </c:pt>
                      <c:pt idx="357">
                        <c:v>0.35699999999999998</c:v>
                      </c:pt>
                      <c:pt idx="358">
                        <c:v>0.35799999999999998</c:v>
                      </c:pt>
                      <c:pt idx="359">
                        <c:v>0.35899999999999999</c:v>
                      </c:pt>
                      <c:pt idx="360">
                        <c:v>0.36</c:v>
                      </c:pt>
                      <c:pt idx="361">
                        <c:v>0.36099999999999999</c:v>
                      </c:pt>
                      <c:pt idx="362">
                        <c:v>0.36199999999999999</c:v>
                      </c:pt>
                      <c:pt idx="363">
                        <c:v>0.36299999999999999</c:v>
                      </c:pt>
                      <c:pt idx="364">
                        <c:v>0.36399999999999999</c:v>
                      </c:pt>
                      <c:pt idx="365">
                        <c:v>0.36499999999999999</c:v>
                      </c:pt>
                      <c:pt idx="366">
                        <c:v>0.36599999999999999</c:v>
                      </c:pt>
                      <c:pt idx="367">
                        <c:v>0.36699999999999999</c:v>
                      </c:pt>
                      <c:pt idx="368">
                        <c:v>0.36799999999999999</c:v>
                      </c:pt>
                      <c:pt idx="369">
                        <c:v>0.36899999999999999</c:v>
                      </c:pt>
                      <c:pt idx="370">
                        <c:v>0.37</c:v>
                      </c:pt>
                      <c:pt idx="371">
                        <c:v>0.371</c:v>
                      </c:pt>
                      <c:pt idx="372">
                        <c:v>0.372</c:v>
                      </c:pt>
                      <c:pt idx="373">
                        <c:v>0.373</c:v>
                      </c:pt>
                      <c:pt idx="374">
                        <c:v>0.374</c:v>
                      </c:pt>
                      <c:pt idx="375">
                        <c:v>0.375</c:v>
                      </c:pt>
                      <c:pt idx="376">
                        <c:v>0.376</c:v>
                      </c:pt>
                      <c:pt idx="377">
                        <c:v>0.377</c:v>
                      </c:pt>
                      <c:pt idx="378">
                        <c:v>0.378</c:v>
                      </c:pt>
                      <c:pt idx="379">
                        <c:v>0.379</c:v>
                      </c:pt>
                      <c:pt idx="380">
                        <c:v>0.38</c:v>
                      </c:pt>
                      <c:pt idx="381">
                        <c:v>0.38100000000000001</c:v>
                      </c:pt>
                      <c:pt idx="382">
                        <c:v>0.38200000000000001</c:v>
                      </c:pt>
                      <c:pt idx="383">
                        <c:v>0.38300000000000001</c:v>
                      </c:pt>
                      <c:pt idx="384">
                        <c:v>0.38400000000000001</c:v>
                      </c:pt>
                      <c:pt idx="385">
                        <c:v>0.38500000000000001</c:v>
                      </c:pt>
                      <c:pt idx="386">
                        <c:v>0.38600000000000001</c:v>
                      </c:pt>
                      <c:pt idx="387">
                        <c:v>0.38700000000000001</c:v>
                      </c:pt>
                      <c:pt idx="388">
                        <c:v>0.38800000000000001</c:v>
                      </c:pt>
                      <c:pt idx="389">
                        <c:v>0.38900000000000001</c:v>
                      </c:pt>
                      <c:pt idx="390">
                        <c:v>0.39</c:v>
                      </c:pt>
                      <c:pt idx="391">
                        <c:v>0.39100000000000001</c:v>
                      </c:pt>
                      <c:pt idx="392">
                        <c:v>0.39200000000000002</c:v>
                      </c:pt>
                      <c:pt idx="393">
                        <c:v>0.39300000000000002</c:v>
                      </c:pt>
                      <c:pt idx="394">
                        <c:v>0.39400000000000002</c:v>
                      </c:pt>
                      <c:pt idx="395">
                        <c:v>0.39500000000000002</c:v>
                      </c:pt>
                      <c:pt idx="396">
                        <c:v>0.39600000000000002</c:v>
                      </c:pt>
                      <c:pt idx="397">
                        <c:v>0.39700000000000002</c:v>
                      </c:pt>
                      <c:pt idx="398">
                        <c:v>0.39800000000000002</c:v>
                      </c:pt>
                      <c:pt idx="399">
                        <c:v>0.39900000000000002</c:v>
                      </c:pt>
                      <c:pt idx="400">
                        <c:v>0.4</c:v>
                      </c:pt>
                      <c:pt idx="401">
                        <c:v>0.40100000000000002</c:v>
                      </c:pt>
                      <c:pt idx="402">
                        <c:v>0.40200000000000002</c:v>
                      </c:pt>
                      <c:pt idx="403">
                        <c:v>0.40300000000000002</c:v>
                      </c:pt>
                      <c:pt idx="404">
                        <c:v>0.40400000000000003</c:v>
                      </c:pt>
                      <c:pt idx="405">
                        <c:v>0.40500000000000003</c:v>
                      </c:pt>
                      <c:pt idx="406">
                        <c:v>0.40600000000000003</c:v>
                      </c:pt>
                      <c:pt idx="407">
                        <c:v>0.40699999999999997</c:v>
                      </c:pt>
                      <c:pt idx="408">
                        <c:v>0.40799999999999997</c:v>
                      </c:pt>
                      <c:pt idx="409">
                        <c:v>0.40899999999999997</c:v>
                      </c:pt>
                      <c:pt idx="410">
                        <c:v>0.41</c:v>
                      </c:pt>
                      <c:pt idx="411">
                        <c:v>0.41099999999999998</c:v>
                      </c:pt>
                      <c:pt idx="412">
                        <c:v>0.41199999999999998</c:v>
                      </c:pt>
                      <c:pt idx="413">
                        <c:v>0.41299999999999998</c:v>
                      </c:pt>
                      <c:pt idx="414">
                        <c:v>0.41399999999999998</c:v>
                      </c:pt>
                      <c:pt idx="415">
                        <c:v>0.41499999999999998</c:v>
                      </c:pt>
                      <c:pt idx="416">
                        <c:v>0.41599999999999998</c:v>
                      </c:pt>
                      <c:pt idx="417">
                        <c:v>0.41699999999999998</c:v>
                      </c:pt>
                      <c:pt idx="418">
                        <c:v>0.41799999999999998</c:v>
                      </c:pt>
                      <c:pt idx="419">
                        <c:v>0.41899999999999998</c:v>
                      </c:pt>
                      <c:pt idx="420">
                        <c:v>0.42</c:v>
                      </c:pt>
                      <c:pt idx="421">
                        <c:v>0.42099999999999999</c:v>
                      </c:pt>
                      <c:pt idx="422">
                        <c:v>0.42199999999999999</c:v>
                      </c:pt>
                      <c:pt idx="423">
                        <c:v>0.42299999999999999</c:v>
                      </c:pt>
                      <c:pt idx="424">
                        <c:v>0.42399999999999999</c:v>
                      </c:pt>
                      <c:pt idx="425">
                        <c:v>0.42499999999999999</c:v>
                      </c:pt>
                      <c:pt idx="426">
                        <c:v>0.42599999999999999</c:v>
                      </c:pt>
                      <c:pt idx="427">
                        <c:v>0.42699999999999999</c:v>
                      </c:pt>
                      <c:pt idx="428">
                        <c:v>0.42799999999999999</c:v>
                      </c:pt>
                      <c:pt idx="429">
                        <c:v>0.42899999999999999</c:v>
                      </c:pt>
                      <c:pt idx="430">
                        <c:v>0.43</c:v>
                      </c:pt>
                      <c:pt idx="431">
                        <c:v>0.43099999999999999</c:v>
                      </c:pt>
                      <c:pt idx="432">
                        <c:v>0.432</c:v>
                      </c:pt>
                      <c:pt idx="433">
                        <c:v>0.433</c:v>
                      </c:pt>
                      <c:pt idx="434">
                        <c:v>0.434</c:v>
                      </c:pt>
                      <c:pt idx="435">
                        <c:v>0.435</c:v>
                      </c:pt>
                      <c:pt idx="436">
                        <c:v>0.436</c:v>
                      </c:pt>
                      <c:pt idx="437">
                        <c:v>0.437</c:v>
                      </c:pt>
                      <c:pt idx="438">
                        <c:v>0.438</c:v>
                      </c:pt>
                      <c:pt idx="439">
                        <c:v>0.439</c:v>
                      </c:pt>
                      <c:pt idx="440">
                        <c:v>0.44</c:v>
                      </c:pt>
                      <c:pt idx="441">
                        <c:v>0.441</c:v>
                      </c:pt>
                      <c:pt idx="442">
                        <c:v>0.442</c:v>
                      </c:pt>
                      <c:pt idx="443">
                        <c:v>0.443</c:v>
                      </c:pt>
                      <c:pt idx="444">
                        <c:v>0.44400000000000001</c:v>
                      </c:pt>
                      <c:pt idx="445">
                        <c:v>0.44500000000000001</c:v>
                      </c:pt>
                      <c:pt idx="446">
                        <c:v>0.44600000000000001</c:v>
                      </c:pt>
                      <c:pt idx="447">
                        <c:v>0.44700000000000001</c:v>
                      </c:pt>
                      <c:pt idx="448">
                        <c:v>0.44800000000000001</c:v>
                      </c:pt>
                      <c:pt idx="449">
                        <c:v>0.44900000000000001</c:v>
                      </c:pt>
                      <c:pt idx="450">
                        <c:v>0.45</c:v>
                      </c:pt>
                      <c:pt idx="451">
                        <c:v>0.45100000000000001</c:v>
                      </c:pt>
                      <c:pt idx="452">
                        <c:v>0.45200000000000001</c:v>
                      </c:pt>
                      <c:pt idx="453">
                        <c:v>0.45300000000000001</c:v>
                      </c:pt>
                      <c:pt idx="454">
                        <c:v>0.45400000000000001</c:v>
                      </c:pt>
                      <c:pt idx="455">
                        <c:v>0.45500000000000002</c:v>
                      </c:pt>
                      <c:pt idx="456">
                        <c:v>0.45600000000000002</c:v>
                      </c:pt>
                      <c:pt idx="457">
                        <c:v>0.45700000000000002</c:v>
                      </c:pt>
                      <c:pt idx="458">
                        <c:v>0.45800000000000002</c:v>
                      </c:pt>
                      <c:pt idx="459">
                        <c:v>0.45900000000000002</c:v>
                      </c:pt>
                      <c:pt idx="460">
                        <c:v>0.46</c:v>
                      </c:pt>
                      <c:pt idx="461">
                        <c:v>0.46100000000000002</c:v>
                      </c:pt>
                      <c:pt idx="462">
                        <c:v>0.46200000000000002</c:v>
                      </c:pt>
                      <c:pt idx="463">
                        <c:v>0.46300000000000002</c:v>
                      </c:pt>
                      <c:pt idx="464">
                        <c:v>0.46400000000000002</c:v>
                      </c:pt>
                      <c:pt idx="465">
                        <c:v>0.46500000000000002</c:v>
                      </c:pt>
                      <c:pt idx="466">
                        <c:v>0.46600000000000003</c:v>
                      </c:pt>
                      <c:pt idx="467">
                        <c:v>0.46700000000000003</c:v>
                      </c:pt>
                      <c:pt idx="468">
                        <c:v>0.46800000000000003</c:v>
                      </c:pt>
                      <c:pt idx="469">
                        <c:v>0.46899999999999997</c:v>
                      </c:pt>
                      <c:pt idx="470">
                        <c:v>0.47</c:v>
                      </c:pt>
                      <c:pt idx="471">
                        <c:v>0.47099999999999997</c:v>
                      </c:pt>
                      <c:pt idx="472">
                        <c:v>0.47199999999999998</c:v>
                      </c:pt>
                      <c:pt idx="473">
                        <c:v>0.47299999999999998</c:v>
                      </c:pt>
                      <c:pt idx="474">
                        <c:v>0.47399999999999998</c:v>
                      </c:pt>
                      <c:pt idx="475">
                        <c:v>0.47499999999999998</c:v>
                      </c:pt>
                      <c:pt idx="476">
                        <c:v>0.47599999999999998</c:v>
                      </c:pt>
                      <c:pt idx="477">
                        <c:v>0.47699999999999998</c:v>
                      </c:pt>
                      <c:pt idx="478">
                        <c:v>0.47799999999999998</c:v>
                      </c:pt>
                      <c:pt idx="479">
                        <c:v>0.47899999999999998</c:v>
                      </c:pt>
                      <c:pt idx="480">
                        <c:v>0.48</c:v>
                      </c:pt>
                      <c:pt idx="481">
                        <c:v>0.48099999999999998</c:v>
                      </c:pt>
                      <c:pt idx="482">
                        <c:v>0.48199999999999998</c:v>
                      </c:pt>
                      <c:pt idx="483">
                        <c:v>0.48299999999999998</c:v>
                      </c:pt>
                      <c:pt idx="484">
                        <c:v>0.48399999999999999</c:v>
                      </c:pt>
                      <c:pt idx="485">
                        <c:v>0.48499999999999999</c:v>
                      </c:pt>
                      <c:pt idx="486">
                        <c:v>0.48599999999999999</c:v>
                      </c:pt>
                      <c:pt idx="487">
                        <c:v>0.48699999999999999</c:v>
                      </c:pt>
                      <c:pt idx="488">
                        <c:v>0.48799999999999999</c:v>
                      </c:pt>
                      <c:pt idx="489">
                        <c:v>0.48899999999999999</c:v>
                      </c:pt>
                      <c:pt idx="490">
                        <c:v>0.49</c:v>
                      </c:pt>
                      <c:pt idx="491">
                        <c:v>0.49099999999999999</c:v>
                      </c:pt>
                      <c:pt idx="492">
                        <c:v>0.49199999999999999</c:v>
                      </c:pt>
                      <c:pt idx="493">
                        <c:v>0.49299999999999999</c:v>
                      </c:pt>
                      <c:pt idx="494">
                        <c:v>0.49399999999999999</c:v>
                      </c:pt>
                      <c:pt idx="495">
                        <c:v>0.495</c:v>
                      </c:pt>
                      <c:pt idx="496">
                        <c:v>0.496</c:v>
                      </c:pt>
                      <c:pt idx="497">
                        <c:v>0.497</c:v>
                      </c:pt>
                      <c:pt idx="498">
                        <c:v>0.498</c:v>
                      </c:pt>
                      <c:pt idx="499">
                        <c:v>0.499</c:v>
                      </c:pt>
                      <c:pt idx="500">
                        <c:v>0.5</c:v>
                      </c:pt>
                      <c:pt idx="501">
                        <c:v>0.501</c:v>
                      </c:pt>
                      <c:pt idx="502">
                        <c:v>0.502</c:v>
                      </c:pt>
                      <c:pt idx="503">
                        <c:v>0.503</c:v>
                      </c:pt>
                      <c:pt idx="504">
                        <c:v>0.504</c:v>
                      </c:pt>
                      <c:pt idx="505">
                        <c:v>0.505</c:v>
                      </c:pt>
                      <c:pt idx="506">
                        <c:v>0.50600000000000001</c:v>
                      </c:pt>
                      <c:pt idx="507">
                        <c:v>0.50700000000000001</c:v>
                      </c:pt>
                      <c:pt idx="508">
                        <c:v>0.50800000000000001</c:v>
                      </c:pt>
                      <c:pt idx="509">
                        <c:v>0.50900000000000001</c:v>
                      </c:pt>
                      <c:pt idx="510">
                        <c:v>0.51</c:v>
                      </c:pt>
                      <c:pt idx="511">
                        <c:v>0.51100000000000001</c:v>
                      </c:pt>
                      <c:pt idx="512">
                        <c:v>0.51200000000000001</c:v>
                      </c:pt>
                      <c:pt idx="513">
                        <c:v>0.51300000000000001</c:v>
                      </c:pt>
                      <c:pt idx="514">
                        <c:v>0.51400000000000001</c:v>
                      </c:pt>
                      <c:pt idx="515">
                        <c:v>0.51500000000000001</c:v>
                      </c:pt>
                      <c:pt idx="516">
                        <c:v>0.51600000000000001</c:v>
                      </c:pt>
                      <c:pt idx="517">
                        <c:v>0.51700000000000002</c:v>
                      </c:pt>
                      <c:pt idx="518">
                        <c:v>0.51800000000000002</c:v>
                      </c:pt>
                      <c:pt idx="519">
                        <c:v>0.51900000000000002</c:v>
                      </c:pt>
                      <c:pt idx="520">
                        <c:v>0.52</c:v>
                      </c:pt>
                      <c:pt idx="521">
                        <c:v>0.52100000000000002</c:v>
                      </c:pt>
                      <c:pt idx="522">
                        <c:v>0.52200000000000002</c:v>
                      </c:pt>
                      <c:pt idx="523">
                        <c:v>0.52300000000000002</c:v>
                      </c:pt>
                      <c:pt idx="524">
                        <c:v>0.52400000000000002</c:v>
                      </c:pt>
                      <c:pt idx="525">
                        <c:v>0.52500000000000002</c:v>
                      </c:pt>
                      <c:pt idx="526">
                        <c:v>0.52600000000000002</c:v>
                      </c:pt>
                      <c:pt idx="527">
                        <c:v>0.52700000000000002</c:v>
                      </c:pt>
                      <c:pt idx="528">
                        <c:v>0.52800000000000002</c:v>
                      </c:pt>
                      <c:pt idx="529">
                        <c:v>0.52900000000000003</c:v>
                      </c:pt>
                      <c:pt idx="530">
                        <c:v>0.53</c:v>
                      </c:pt>
                      <c:pt idx="531">
                        <c:v>0.53100000000000003</c:v>
                      </c:pt>
                      <c:pt idx="532">
                        <c:v>0.53200000000000003</c:v>
                      </c:pt>
                      <c:pt idx="533">
                        <c:v>0.53300000000000003</c:v>
                      </c:pt>
                      <c:pt idx="534">
                        <c:v>0.53400000000000003</c:v>
                      </c:pt>
                      <c:pt idx="535">
                        <c:v>0.53500000000000003</c:v>
                      </c:pt>
                      <c:pt idx="536">
                        <c:v>0.53600000000000003</c:v>
                      </c:pt>
                      <c:pt idx="537">
                        <c:v>0.53700000000000003</c:v>
                      </c:pt>
                      <c:pt idx="538">
                        <c:v>0.53800000000000003</c:v>
                      </c:pt>
                      <c:pt idx="539">
                        <c:v>0.53900000000000003</c:v>
                      </c:pt>
                      <c:pt idx="540">
                        <c:v>0.54</c:v>
                      </c:pt>
                      <c:pt idx="541">
                        <c:v>0.54100000000000004</c:v>
                      </c:pt>
                      <c:pt idx="542">
                        <c:v>0.54200000000000004</c:v>
                      </c:pt>
                      <c:pt idx="543">
                        <c:v>0.54300000000000004</c:v>
                      </c:pt>
                      <c:pt idx="544">
                        <c:v>0.54400000000000004</c:v>
                      </c:pt>
                      <c:pt idx="545">
                        <c:v>0.54500000000000004</c:v>
                      </c:pt>
                      <c:pt idx="546">
                        <c:v>0.54600000000000004</c:v>
                      </c:pt>
                      <c:pt idx="547">
                        <c:v>0.54700000000000004</c:v>
                      </c:pt>
                      <c:pt idx="548">
                        <c:v>0.54800000000000004</c:v>
                      </c:pt>
                      <c:pt idx="549">
                        <c:v>0.54900000000000004</c:v>
                      </c:pt>
                      <c:pt idx="550">
                        <c:v>0.55000000000000004</c:v>
                      </c:pt>
                      <c:pt idx="551">
                        <c:v>0.55100000000000005</c:v>
                      </c:pt>
                      <c:pt idx="552">
                        <c:v>0.55200000000000005</c:v>
                      </c:pt>
                      <c:pt idx="553">
                        <c:v>0.55300000000000005</c:v>
                      </c:pt>
                      <c:pt idx="554">
                        <c:v>0.55400000000000005</c:v>
                      </c:pt>
                      <c:pt idx="555">
                        <c:v>0.55500000000000005</c:v>
                      </c:pt>
                      <c:pt idx="556">
                        <c:v>0.55600000000000005</c:v>
                      </c:pt>
                      <c:pt idx="557">
                        <c:v>0.55700000000000005</c:v>
                      </c:pt>
                      <c:pt idx="558">
                        <c:v>0.55800000000000005</c:v>
                      </c:pt>
                      <c:pt idx="559">
                        <c:v>0.55900000000000005</c:v>
                      </c:pt>
                      <c:pt idx="560">
                        <c:v>0.56000000000000005</c:v>
                      </c:pt>
                      <c:pt idx="561">
                        <c:v>0.56100000000000005</c:v>
                      </c:pt>
                      <c:pt idx="562">
                        <c:v>0.56200000000000006</c:v>
                      </c:pt>
                      <c:pt idx="563">
                        <c:v>0.56299999999999994</c:v>
                      </c:pt>
                      <c:pt idx="564">
                        <c:v>0.56399999999999995</c:v>
                      </c:pt>
                      <c:pt idx="565">
                        <c:v>0.56499999999999995</c:v>
                      </c:pt>
                      <c:pt idx="566">
                        <c:v>0.56599999999999995</c:v>
                      </c:pt>
                      <c:pt idx="567">
                        <c:v>0.56699999999999995</c:v>
                      </c:pt>
                      <c:pt idx="568">
                        <c:v>0.56799999999999995</c:v>
                      </c:pt>
                      <c:pt idx="569">
                        <c:v>0.56899999999999995</c:v>
                      </c:pt>
                      <c:pt idx="570">
                        <c:v>0.56999999999999995</c:v>
                      </c:pt>
                      <c:pt idx="571">
                        <c:v>0.57099999999999995</c:v>
                      </c:pt>
                      <c:pt idx="572">
                        <c:v>0.57199999999999995</c:v>
                      </c:pt>
                      <c:pt idx="573">
                        <c:v>0.57299999999999995</c:v>
                      </c:pt>
                      <c:pt idx="574">
                        <c:v>0.57399999999999995</c:v>
                      </c:pt>
                      <c:pt idx="575">
                        <c:v>0.57499999999999996</c:v>
                      </c:pt>
                      <c:pt idx="576">
                        <c:v>0.57599999999999996</c:v>
                      </c:pt>
                      <c:pt idx="577">
                        <c:v>0.57699999999999996</c:v>
                      </c:pt>
                      <c:pt idx="578">
                        <c:v>0.57799999999999996</c:v>
                      </c:pt>
                      <c:pt idx="579">
                        <c:v>0.57899999999999996</c:v>
                      </c:pt>
                      <c:pt idx="580">
                        <c:v>0.57999999999999996</c:v>
                      </c:pt>
                      <c:pt idx="581">
                        <c:v>0.58099999999999996</c:v>
                      </c:pt>
                      <c:pt idx="582">
                        <c:v>0.58199999999999996</c:v>
                      </c:pt>
                      <c:pt idx="583">
                        <c:v>0.58299999999999996</c:v>
                      </c:pt>
                      <c:pt idx="584">
                        <c:v>0.58399999999999996</c:v>
                      </c:pt>
                      <c:pt idx="585">
                        <c:v>0.58499999999999996</c:v>
                      </c:pt>
                      <c:pt idx="586">
                        <c:v>0.58599999999999997</c:v>
                      </c:pt>
                      <c:pt idx="587">
                        <c:v>0.58699999999999997</c:v>
                      </c:pt>
                      <c:pt idx="588">
                        <c:v>0.58799999999999997</c:v>
                      </c:pt>
                      <c:pt idx="589">
                        <c:v>0.58899999999999997</c:v>
                      </c:pt>
                      <c:pt idx="590">
                        <c:v>0.59</c:v>
                      </c:pt>
                      <c:pt idx="591">
                        <c:v>0.59099999999999997</c:v>
                      </c:pt>
                      <c:pt idx="592">
                        <c:v>0.59199999999999997</c:v>
                      </c:pt>
                      <c:pt idx="593">
                        <c:v>0.59299999999999997</c:v>
                      </c:pt>
                      <c:pt idx="594">
                        <c:v>0.59399999999999997</c:v>
                      </c:pt>
                      <c:pt idx="595">
                        <c:v>0.59499999999999997</c:v>
                      </c:pt>
                      <c:pt idx="596">
                        <c:v>0.59599999999999997</c:v>
                      </c:pt>
                      <c:pt idx="597">
                        <c:v>0.59699999999999998</c:v>
                      </c:pt>
                      <c:pt idx="598">
                        <c:v>0.59799999999999998</c:v>
                      </c:pt>
                      <c:pt idx="599">
                        <c:v>0.59899999999999998</c:v>
                      </c:pt>
                      <c:pt idx="600">
                        <c:v>0.6</c:v>
                      </c:pt>
                      <c:pt idx="601">
                        <c:v>0.60099999999999998</c:v>
                      </c:pt>
                      <c:pt idx="602">
                        <c:v>0.60199999999999998</c:v>
                      </c:pt>
                      <c:pt idx="603">
                        <c:v>0.60299999999999998</c:v>
                      </c:pt>
                      <c:pt idx="604">
                        <c:v>0.60399999999999998</c:v>
                      </c:pt>
                      <c:pt idx="605">
                        <c:v>0.60499999999999998</c:v>
                      </c:pt>
                      <c:pt idx="606">
                        <c:v>0.60599999999999998</c:v>
                      </c:pt>
                      <c:pt idx="607">
                        <c:v>0.60699999999999998</c:v>
                      </c:pt>
                      <c:pt idx="608">
                        <c:v>0.60799999999999998</c:v>
                      </c:pt>
                      <c:pt idx="609">
                        <c:v>0.60899999999999999</c:v>
                      </c:pt>
                      <c:pt idx="610">
                        <c:v>0.61</c:v>
                      </c:pt>
                      <c:pt idx="611">
                        <c:v>0.61099999999999999</c:v>
                      </c:pt>
                      <c:pt idx="612">
                        <c:v>0.61199999999999999</c:v>
                      </c:pt>
                      <c:pt idx="613">
                        <c:v>0.61299999999999999</c:v>
                      </c:pt>
                      <c:pt idx="614">
                        <c:v>0.61399999999999999</c:v>
                      </c:pt>
                      <c:pt idx="615">
                        <c:v>0.61499999999999999</c:v>
                      </c:pt>
                      <c:pt idx="616">
                        <c:v>0.61599999999999999</c:v>
                      </c:pt>
                      <c:pt idx="617">
                        <c:v>0.61699999999999999</c:v>
                      </c:pt>
                      <c:pt idx="618">
                        <c:v>0.61799999999999999</c:v>
                      </c:pt>
                      <c:pt idx="619">
                        <c:v>0.61899999999999999</c:v>
                      </c:pt>
                      <c:pt idx="620">
                        <c:v>0.62</c:v>
                      </c:pt>
                      <c:pt idx="621">
                        <c:v>0.621</c:v>
                      </c:pt>
                      <c:pt idx="622">
                        <c:v>0.622</c:v>
                      </c:pt>
                      <c:pt idx="623">
                        <c:v>0.623</c:v>
                      </c:pt>
                      <c:pt idx="624">
                        <c:v>0.624</c:v>
                      </c:pt>
                      <c:pt idx="625">
                        <c:v>0.625</c:v>
                      </c:pt>
                      <c:pt idx="626">
                        <c:v>0.626</c:v>
                      </c:pt>
                      <c:pt idx="627">
                        <c:v>0.627</c:v>
                      </c:pt>
                      <c:pt idx="628">
                        <c:v>0.628</c:v>
                      </c:pt>
                      <c:pt idx="629">
                        <c:v>0.629</c:v>
                      </c:pt>
                      <c:pt idx="630">
                        <c:v>0.63</c:v>
                      </c:pt>
                      <c:pt idx="631">
                        <c:v>0.63100000000000001</c:v>
                      </c:pt>
                      <c:pt idx="632">
                        <c:v>0.63200000000000001</c:v>
                      </c:pt>
                      <c:pt idx="633">
                        <c:v>0.63300000000000001</c:v>
                      </c:pt>
                      <c:pt idx="634">
                        <c:v>0.63400000000000001</c:v>
                      </c:pt>
                      <c:pt idx="635">
                        <c:v>0.63500000000000001</c:v>
                      </c:pt>
                      <c:pt idx="636">
                        <c:v>0.63600000000000001</c:v>
                      </c:pt>
                      <c:pt idx="637">
                        <c:v>0.63700000000000001</c:v>
                      </c:pt>
                      <c:pt idx="638">
                        <c:v>0.63800000000000001</c:v>
                      </c:pt>
                      <c:pt idx="639">
                        <c:v>0.63900000000000001</c:v>
                      </c:pt>
                      <c:pt idx="640">
                        <c:v>0.64</c:v>
                      </c:pt>
                      <c:pt idx="641">
                        <c:v>0.64100000000000001</c:v>
                      </c:pt>
                      <c:pt idx="642">
                        <c:v>0.64200000000000002</c:v>
                      </c:pt>
                      <c:pt idx="643">
                        <c:v>0.64300000000000002</c:v>
                      </c:pt>
                      <c:pt idx="644">
                        <c:v>0.64400000000000002</c:v>
                      </c:pt>
                      <c:pt idx="645">
                        <c:v>0.64500000000000002</c:v>
                      </c:pt>
                      <c:pt idx="646">
                        <c:v>0.64600000000000002</c:v>
                      </c:pt>
                      <c:pt idx="647">
                        <c:v>0.64700000000000002</c:v>
                      </c:pt>
                      <c:pt idx="648">
                        <c:v>0.64800000000000002</c:v>
                      </c:pt>
                      <c:pt idx="649">
                        <c:v>0.64900000000000002</c:v>
                      </c:pt>
                      <c:pt idx="650">
                        <c:v>0.65</c:v>
                      </c:pt>
                      <c:pt idx="651">
                        <c:v>0.65100000000000002</c:v>
                      </c:pt>
                      <c:pt idx="652">
                        <c:v>0.65200000000000002</c:v>
                      </c:pt>
                      <c:pt idx="653">
                        <c:v>0.65300000000000002</c:v>
                      </c:pt>
                      <c:pt idx="654">
                        <c:v>0.65400000000000003</c:v>
                      </c:pt>
                      <c:pt idx="655">
                        <c:v>0.65500000000000003</c:v>
                      </c:pt>
                      <c:pt idx="656">
                        <c:v>0.65600000000000003</c:v>
                      </c:pt>
                      <c:pt idx="657">
                        <c:v>0.65700000000000003</c:v>
                      </c:pt>
                      <c:pt idx="658">
                        <c:v>0.65800000000000003</c:v>
                      </c:pt>
                      <c:pt idx="659">
                        <c:v>0.65900000000000003</c:v>
                      </c:pt>
                      <c:pt idx="660">
                        <c:v>0.66</c:v>
                      </c:pt>
                      <c:pt idx="661">
                        <c:v>0.66100000000000003</c:v>
                      </c:pt>
                      <c:pt idx="662">
                        <c:v>0.66200000000000003</c:v>
                      </c:pt>
                      <c:pt idx="663">
                        <c:v>0.66300000000000003</c:v>
                      </c:pt>
                      <c:pt idx="664">
                        <c:v>0.66400000000000003</c:v>
                      </c:pt>
                      <c:pt idx="665">
                        <c:v>0.66500000000000004</c:v>
                      </c:pt>
                      <c:pt idx="666">
                        <c:v>0.66600000000000004</c:v>
                      </c:pt>
                      <c:pt idx="667">
                        <c:v>0.66700000000000004</c:v>
                      </c:pt>
                      <c:pt idx="668">
                        <c:v>0.66800000000000004</c:v>
                      </c:pt>
                      <c:pt idx="669">
                        <c:v>0.66900000000000004</c:v>
                      </c:pt>
                      <c:pt idx="670">
                        <c:v>0.67</c:v>
                      </c:pt>
                      <c:pt idx="671">
                        <c:v>0.67100000000000004</c:v>
                      </c:pt>
                      <c:pt idx="672">
                        <c:v>0.67200000000000004</c:v>
                      </c:pt>
                      <c:pt idx="673">
                        <c:v>0.67300000000000004</c:v>
                      </c:pt>
                      <c:pt idx="674">
                        <c:v>0.67400000000000004</c:v>
                      </c:pt>
                      <c:pt idx="675">
                        <c:v>0.67500000000000004</c:v>
                      </c:pt>
                      <c:pt idx="676">
                        <c:v>0.67600000000000005</c:v>
                      </c:pt>
                      <c:pt idx="677">
                        <c:v>0.67700000000000005</c:v>
                      </c:pt>
                      <c:pt idx="678">
                        <c:v>0.67800000000000005</c:v>
                      </c:pt>
                      <c:pt idx="679">
                        <c:v>0.67900000000000005</c:v>
                      </c:pt>
                      <c:pt idx="680">
                        <c:v>0.68</c:v>
                      </c:pt>
                      <c:pt idx="681">
                        <c:v>0.68100000000000005</c:v>
                      </c:pt>
                      <c:pt idx="682">
                        <c:v>0.68200000000000005</c:v>
                      </c:pt>
                      <c:pt idx="683">
                        <c:v>0.68300000000000005</c:v>
                      </c:pt>
                      <c:pt idx="684">
                        <c:v>0.68400000000000005</c:v>
                      </c:pt>
                      <c:pt idx="685">
                        <c:v>0.68500000000000005</c:v>
                      </c:pt>
                      <c:pt idx="686">
                        <c:v>0.68600000000000005</c:v>
                      </c:pt>
                      <c:pt idx="687">
                        <c:v>0.68700000000000006</c:v>
                      </c:pt>
                      <c:pt idx="688">
                        <c:v>0.68799999999999994</c:v>
                      </c:pt>
                      <c:pt idx="689">
                        <c:v>0.68899999999999995</c:v>
                      </c:pt>
                      <c:pt idx="690">
                        <c:v>0.69</c:v>
                      </c:pt>
                      <c:pt idx="691">
                        <c:v>0.69099999999999995</c:v>
                      </c:pt>
                      <c:pt idx="692">
                        <c:v>0.69199999999999995</c:v>
                      </c:pt>
                      <c:pt idx="693">
                        <c:v>0.69299999999999995</c:v>
                      </c:pt>
                      <c:pt idx="694">
                        <c:v>0.69399999999999995</c:v>
                      </c:pt>
                      <c:pt idx="695">
                        <c:v>0.69499999999999995</c:v>
                      </c:pt>
                      <c:pt idx="696">
                        <c:v>0.69599999999999995</c:v>
                      </c:pt>
                      <c:pt idx="697">
                        <c:v>0.69699999999999995</c:v>
                      </c:pt>
                      <c:pt idx="698">
                        <c:v>0.69799999999999995</c:v>
                      </c:pt>
                      <c:pt idx="699">
                        <c:v>0.69899999999999995</c:v>
                      </c:pt>
                      <c:pt idx="700">
                        <c:v>0.7</c:v>
                      </c:pt>
                      <c:pt idx="701">
                        <c:v>0.70099999999999996</c:v>
                      </c:pt>
                      <c:pt idx="702">
                        <c:v>0.70199999999999996</c:v>
                      </c:pt>
                      <c:pt idx="703">
                        <c:v>0.70299999999999996</c:v>
                      </c:pt>
                      <c:pt idx="704">
                        <c:v>0.70399999999999996</c:v>
                      </c:pt>
                      <c:pt idx="705">
                        <c:v>0.70499999999999996</c:v>
                      </c:pt>
                      <c:pt idx="706">
                        <c:v>0.70599999999999996</c:v>
                      </c:pt>
                      <c:pt idx="707">
                        <c:v>0.70699999999999996</c:v>
                      </c:pt>
                      <c:pt idx="708">
                        <c:v>0.70799999999999996</c:v>
                      </c:pt>
                      <c:pt idx="709">
                        <c:v>0.70899999999999996</c:v>
                      </c:pt>
                      <c:pt idx="710">
                        <c:v>0.71</c:v>
                      </c:pt>
                      <c:pt idx="711">
                        <c:v>0.71099999999999997</c:v>
                      </c:pt>
                      <c:pt idx="712">
                        <c:v>0.71199999999999997</c:v>
                      </c:pt>
                      <c:pt idx="713">
                        <c:v>0.71299999999999997</c:v>
                      </c:pt>
                      <c:pt idx="714">
                        <c:v>0.71399999999999997</c:v>
                      </c:pt>
                      <c:pt idx="715">
                        <c:v>0.71499999999999997</c:v>
                      </c:pt>
                      <c:pt idx="716">
                        <c:v>0.71599999999999997</c:v>
                      </c:pt>
                      <c:pt idx="717">
                        <c:v>0.71699999999999997</c:v>
                      </c:pt>
                      <c:pt idx="718">
                        <c:v>0.71799999999999997</c:v>
                      </c:pt>
                      <c:pt idx="719">
                        <c:v>0.71899999999999997</c:v>
                      </c:pt>
                      <c:pt idx="720">
                        <c:v>0.72</c:v>
                      </c:pt>
                      <c:pt idx="721">
                        <c:v>0.72099999999999997</c:v>
                      </c:pt>
                      <c:pt idx="722">
                        <c:v>0.72199999999999998</c:v>
                      </c:pt>
                      <c:pt idx="723">
                        <c:v>0.72299999999999998</c:v>
                      </c:pt>
                      <c:pt idx="724">
                        <c:v>0.72399999999999998</c:v>
                      </c:pt>
                      <c:pt idx="725">
                        <c:v>0.72499999999999998</c:v>
                      </c:pt>
                      <c:pt idx="726">
                        <c:v>0.72599999999999998</c:v>
                      </c:pt>
                      <c:pt idx="727">
                        <c:v>0.72699999999999998</c:v>
                      </c:pt>
                      <c:pt idx="728">
                        <c:v>0.72799999999999998</c:v>
                      </c:pt>
                      <c:pt idx="729">
                        <c:v>0.72899999999999998</c:v>
                      </c:pt>
                      <c:pt idx="730">
                        <c:v>0.73</c:v>
                      </c:pt>
                      <c:pt idx="731">
                        <c:v>0.73099999999999998</c:v>
                      </c:pt>
                      <c:pt idx="732">
                        <c:v>0.73199999999999998</c:v>
                      </c:pt>
                      <c:pt idx="733">
                        <c:v>0.73299999999999998</c:v>
                      </c:pt>
                      <c:pt idx="734">
                        <c:v>0.73399999999999999</c:v>
                      </c:pt>
                      <c:pt idx="735">
                        <c:v>0.73499999999999999</c:v>
                      </c:pt>
                      <c:pt idx="736">
                        <c:v>0.73599999999999999</c:v>
                      </c:pt>
                      <c:pt idx="737">
                        <c:v>0.73699999999999999</c:v>
                      </c:pt>
                      <c:pt idx="738">
                        <c:v>0.73799999999999999</c:v>
                      </c:pt>
                      <c:pt idx="739">
                        <c:v>0.73899999999999999</c:v>
                      </c:pt>
                      <c:pt idx="740">
                        <c:v>0.74</c:v>
                      </c:pt>
                      <c:pt idx="741">
                        <c:v>0.74099999999999999</c:v>
                      </c:pt>
                      <c:pt idx="742">
                        <c:v>0.74199999999999999</c:v>
                      </c:pt>
                      <c:pt idx="743">
                        <c:v>0.74299999999999999</c:v>
                      </c:pt>
                      <c:pt idx="744">
                        <c:v>0.74399999999999999</c:v>
                      </c:pt>
                      <c:pt idx="745">
                        <c:v>0.745</c:v>
                      </c:pt>
                      <c:pt idx="746">
                        <c:v>0.746</c:v>
                      </c:pt>
                      <c:pt idx="747">
                        <c:v>0.747</c:v>
                      </c:pt>
                      <c:pt idx="748">
                        <c:v>0.748</c:v>
                      </c:pt>
                      <c:pt idx="749">
                        <c:v>0.749</c:v>
                      </c:pt>
                      <c:pt idx="750">
                        <c:v>0.75</c:v>
                      </c:pt>
                      <c:pt idx="751">
                        <c:v>0.751</c:v>
                      </c:pt>
                      <c:pt idx="752">
                        <c:v>0.752</c:v>
                      </c:pt>
                      <c:pt idx="753">
                        <c:v>0.753</c:v>
                      </c:pt>
                      <c:pt idx="754">
                        <c:v>0.754</c:v>
                      </c:pt>
                      <c:pt idx="755">
                        <c:v>0.755</c:v>
                      </c:pt>
                      <c:pt idx="756">
                        <c:v>0.75600000000000001</c:v>
                      </c:pt>
                      <c:pt idx="757">
                        <c:v>0.75700000000000001</c:v>
                      </c:pt>
                      <c:pt idx="758">
                        <c:v>0.75800000000000001</c:v>
                      </c:pt>
                      <c:pt idx="759">
                        <c:v>0.75900000000000001</c:v>
                      </c:pt>
                      <c:pt idx="760">
                        <c:v>0.76</c:v>
                      </c:pt>
                      <c:pt idx="761">
                        <c:v>0.76100000000000001</c:v>
                      </c:pt>
                      <c:pt idx="762">
                        <c:v>0.76200000000000001</c:v>
                      </c:pt>
                      <c:pt idx="763">
                        <c:v>0.76300000000000001</c:v>
                      </c:pt>
                      <c:pt idx="764">
                        <c:v>0.76400000000000001</c:v>
                      </c:pt>
                      <c:pt idx="765">
                        <c:v>0.76500000000000001</c:v>
                      </c:pt>
                      <c:pt idx="766">
                        <c:v>0.76600000000000001</c:v>
                      </c:pt>
                      <c:pt idx="767">
                        <c:v>0.76700000000000002</c:v>
                      </c:pt>
                      <c:pt idx="768">
                        <c:v>0.76800000000000002</c:v>
                      </c:pt>
                      <c:pt idx="769">
                        <c:v>0.76900000000000002</c:v>
                      </c:pt>
                      <c:pt idx="770">
                        <c:v>0.77</c:v>
                      </c:pt>
                      <c:pt idx="771">
                        <c:v>0.77100000000000002</c:v>
                      </c:pt>
                      <c:pt idx="772">
                        <c:v>0.77200000000000002</c:v>
                      </c:pt>
                      <c:pt idx="773">
                        <c:v>0.77300000000000002</c:v>
                      </c:pt>
                      <c:pt idx="774">
                        <c:v>0.77400000000000002</c:v>
                      </c:pt>
                      <c:pt idx="775">
                        <c:v>0.77500000000000002</c:v>
                      </c:pt>
                      <c:pt idx="776">
                        <c:v>0.77600000000000002</c:v>
                      </c:pt>
                      <c:pt idx="777">
                        <c:v>0.77700000000000002</c:v>
                      </c:pt>
                      <c:pt idx="778">
                        <c:v>0.77800000000000002</c:v>
                      </c:pt>
                      <c:pt idx="779">
                        <c:v>0.77900000000000003</c:v>
                      </c:pt>
                      <c:pt idx="780">
                        <c:v>0.78</c:v>
                      </c:pt>
                      <c:pt idx="781">
                        <c:v>0.78100000000000003</c:v>
                      </c:pt>
                      <c:pt idx="782">
                        <c:v>0.78200000000000003</c:v>
                      </c:pt>
                      <c:pt idx="783">
                        <c:v>0.78300000000000003</c:v>
                      </c:pt>
                      <c:pt idx="784">
                        <c:v>0.78400000000000003</c:v>
                      </c:pt>
                      <c:pt idx="785">
                        <c:v>0.78500000000000003</c:v>
                      </c:pt>
                      <c:pt idx="786">
                        <c:v>0.78600000000000003</c:v>
                      </c:pt>
                      <c:pt idx="787">
                        <c:v>0.78700000000000003</c:v>
                      </c:pt>
                      <c:pt idx="788">
                        <c:v>0.78800000000000003</c:v>
                      </c:pt>
                      <c:pt idx="789">
                        <c:v>0.78900000000000003</c:v>
                      </c:pt>
                      <c:pt idx="790">
                        <c:v>0.79</c:v>
                      </c:pt>
                      <c:pt idx="791">
                        <c:v>0.79100000000000004</c:v>
                      </c:pt>
                      <c:pt idx="792">
                        <c:v>0.79200000000000004</c:v>
                      </c:pt>
                      <c:pt idx="793">
                        <c:v>0.79300000000000004</c:v>
                      </c:pt>
                      <c:pt idx="794">
                        <c:v>0.79400000000000004</c:v>
                      </c:pt>
                      <c:pt idx="795">
                        <c:v>0.79500000000000004</c:v>
                      </c:pt>
                      <c:pt idx="796">
                        <c:v>0.79600000000000004</c:v>
                      </c:pt>
                      <c:pt idx="797">
                        <c:v>0.79700000000000004</c:v>
                      </c:pt>
                      <c:pt idx="798">
                        <c:v>0.79800000000000004</c:v>
                      </c:pt>
                      <c:pt idx="799">
                        <c:v>0.79900000000000004</c:v>
                      </c:pt>
                      <c:pt idx="800">
                        <c:v>0.8</c:v>
                      </c:pt>
                      <c:pt idx="801">
                        <c:v>0.80100000000000005</c:v>
                      </c:pt>
                      <c:pt idx="802">
                        <c:v>0.80200000000000005</c:v>
                      </c:pt>
                      <c:pt idx="803">
                        <c:v>0.80300000000000005</c:v>
                      </c:pt>
                      <c:pt idx="804">
                        <c:v>0.80400000000000005</c:v>
                      </c:pt>
                      <c:pt idx="805">
                        <c:v>0.80500000000000005</c:v>
                      </c:pt>
                      <c:pt idx="806">
                        <c:v>0.80600000000000005</c:v>
                      </c:pt>
                      <c:pt idx="807">
                        <c:v>0.80700000000000005</c:v>
                      </c:pt>
                      <c:pt idx="808">
                        <c:v>0.80800000000000005</c:v>
                      </c:pt>
                      <c:pt idx="809">
                        <c:v>0.80900000000000005</c:v>
                      </c:pt>
                      <c:pt idx="810">
                        <c:v>0.81</c:v>
                      </c:pt>
                      <c:pt idx="811">
                        <c:v>0.81100000000000005</c:v>
                      </c:pt>
                      <c:pt idx="812">
                        <c:v>0.81200000000000006</c:v>
                      </c:pt>
                      <c:pt idx="813">
                        <c:v>0.81299999999999994</c:v>
                      </c:pt>
                      <c:pt idx="814">
                        <c:v>0.81399999999999995</c:v>
                      </c:pt>
                      <c:pt idx="815">
                        <c:v>0.81499999999999995</c:v>
                      </c:pt>
                      <c:pt idx="816">
                        <c:v>0.81599999999999995</c:v>
                      </c:pt>
                      <c:pt idx="817">
                        <c:v>0.81699999999999995</c:v>
                      </c:pt>
                      <c:pt idx="818">
                        <c:v>0.81799999999999995</c:v>
                      </c:pt>
                      <c:pt idx="819">
                        <c:v>0.81899999999999995</c:v>
                      </c:pt>
                      <c:pt idx="820">
                        <c:v>0.82</c:v>
                      </c:pt>
                      <c:pt idx="821">
                        <c:v>0.82099999999999995</c:v>
                      </c:pt>
                      <c:pt idx="822">
                        <c:v>0.82199999999999995</c:v>
                      </c:pt>
                      <c:pt idx="823">
                        <c:v>0.82299999999999995</c:v>
                      </c:pt>
                      <c:pt idx="824">
                        <c:v>0.82399999999999995</c:v>
                      </c:pt>
                      <c:pt idx="825">
                        <c:v>0.82499999999999996</c:v>
                      </c:pt>
                      <c:pt idx="826">
                        <c:v>0.82599999999999996</c:v>
                      </c:pt>
                      <c:pt idx="827">
                        <c:v>0.82699999999999996</c:v>
                      </c:pt>
                      <c:pt idx="828">
                        <c:v>0.82799999999999996</c:v>
                      </c:pt>
                      <c:pt idx="829">
                        <c:v>0.82899999999999996</c:v>
                      </c:pt>
                      <c:pt idx="830">
                        <c:v>0.83</c:v>
                      </c:pt>
                      <c:pt idx="831">
                        <c:v>0.83099999999999996</c:v>
                      </c:pt>
                      <c:pt idx="832">
                        <c:v>0.83199999999999996</c:v>
                      </c:pt>
                      <c:pt idx="833">
                        <c:v>0.83299999999999996</c:v>
                      </c:pt>
                      <c:pt idx="834">
                        <c:v>0.83399999999999996</c:v>
                      </c:pt>
                      <c:pt idx="835">
                        <c:v>0.83499999999999996</c:v>
                      </c:pt>
                      <c:pt idx="836">
                        <c:v>0.83599999999999997</c:v>
                      </c:pt>
                      <c:pt idx="837">
                        <c:v>0.83699999999999997</c:v>
                      </c:pt>
                      <c:pt idx="838">
                        <c:v>0.83799999999999997</c:v>
                      </c:pt>
                      <c:pt idx="839">
                        <c:v>0.83899999999999997</c:v>
                      </c:pt>
                      <c:pt idx="840">
                        <c:v>0.84</c:v>
                      </c:pt>
                      <c:pt idx="841">
                        <c:v>0.84099999999999997</c:v>
                      </c:pt>
                      <c:pt idx="842">
                        <c:v>0.84199999999999997</c:v>
                      </c:pt>
                      <c:pt idx="843">
                        <c:v>0.84299999999999997</c:v>
                      </c:pt>
                      <c:pt idx="844">
                        <c:v>0.84399999999999997</c:v>
                      </c:pt>
                      <c:pt idx="845">
                        <c:v>0.84499999999999997</c:v>
                      </c:pt>
                      <c:pt idx="846">
                        <c:v>0.84599999999999997</c:v>
                      </c:pt>
                      <c:pt idx="847">
                        <c:v>0.84699999999999998</c:v>
                      </c:pt>
                      <c:pt idx="848">
                        <c:v>0.84799999999999998</c:v>
                      </c:pt>
                      <c:pt idx="849">
                        <c:v>0.84899999999999998</c:v>
                      </c:pt>
                      <c:pt idx="850">
                        <c:v>0.85</c:v>
                      </c:pt>
                      <c:pt idx="851">
                        <c:v>0.85099999999999998</c:v>
                      </c:pt>
                      <c:pt idx="852">
                        <c:v>0.85199999999999998</c:v>
                      </c:pt>
                      <c:pt idx="853">
                        <c:v>0.85299999999999998</c:v>
                      </c:pt>
                      <c:pt idx="854">
                        <c:v>0.85399999999999998</c:v>
                      </c:pt>
                      <c:pt idx="855">
                        <c:v>0.85499999999999998</c:v>
                      </c:pt>
                      <c:pt idx="856">
                        <c:v>0.85599999999999998</c:v>
                      </c:pt>
                      <c:pt idx="857">
                        <c:v>0.85699999999999998</c:v>
                      </c:pt>
                      <c:pt idx="858">
                        <c:v>0.85799999999999998</c:v>
                      </c:pt>
                      <c:pt idx="859">
                        <c:v>0.85899999999999999</c:v>
                      </c:pt>
                      <c:pt idx="860">
                        <c:v>0.86</c:v>
                      </c:pt>
                      <c:pt idx="861">
                        <c:v>0.86099999999999999</c:v>
                      </c:pt>
                      <c:pt idx="862">
                        <c:v>0.86199999999999999</c:v>
                      </c:pt>
                      <c:pt idx="863">
                        <c:v>0.86299999999999999</c:v>
                      </c:pt>
                      <c:pt idx="864">
                        <c:v>0.86399999999999999</c:v>
                      </c:pt>
                      <c:pt idx="865">
                        <c:v>0.86499999999999999</c:v>
                      </c:pt>
                      <c:pt idx="866">
                        <c:v>0.86599999999999999</c:v>
                      </c:pt>
                      <c:pt idx="867">
                        <c:v>0.86699999999999999</c:v>
                      </c:pt>
                      <c:pt idx="868">
                        <c:v>0.86799999999999999</c:v>
                      </c:pt>
                      <c:pt idx="869">
                        <c:v>0.86899999999999999</c:v>
                      </c:pt>
                      <c:pt idx="870">
                        <c:v>0.87</c:v>
                      </c:pt>
                      <c:pt idx="871">
                        <c:v>0.871</c:v>
                      </c:pt>
                      <c:pt idx="872">
                        <c:v>0.872</c:v>
                      </c:pt>
                      <c:pt idx="873">
                        <c:v>0.873</c:v>
                      </c:pt>
                      <c:pt idx="874">
                        <c:v>0.874</c:v>
                      </c:pt>
                      <c:pt idx="875">
                        <c:v>0.875</c:v>
                      </c:pt>
                      <c:pt idx="876">
                        <c:v>0.876</c:v>
                      </c:pt>
                      <c:pt idx="877">
                        <c:v>0.877</c:v>
                      </c:pt>
                      <c:pt idx="878">
                        <c:v>0.878</c:v>
                      </c:pt>
                      <c:pt idx="879">
                        <c:v>0.879</c:v>
                      </c:pt>
                      <c:pt idx="880">
                        <c:v>0.88</c:v>
                      </c:pt>
                      <c:pt idx="881">
                        <c:v>0.88100000000000001</c:v>
                      </c:pt>
                      <c:pt idx="882">
                        <c:v>0.88200000000000001</c:v>
                      </c:pt>
                      <c:pt idx="883">
                        <c:v>0.88300000000000001</c:v>
                      </c:pt>
                      <c:pt idx="884">
                        <c:v>0.88400000000000001</c:v>
                      </c:pt>
                      <c:pt idx="885">
                        <c:v>0.88500000000000001</c:v>
                      </c:pt>
                      <c:pt idx="886">
                        <c:v>0.88600000000000001</c:v>
                      </c:pt>
                      <c:pt idx="887">
                        <c:v>0.88700000000000001</c:v>
                      </c:pt>
                      <c:pt idx="888">
                        <c:v>0.88800000000000001</c:v>
                      </c:pt>
                      <c:pt idx="889">
                        <c:v>0.88900000000000001</c:v>
                      </c:pt>
                      <c:pt idx="890">
                        <c:v>0.89</c:v>
                      </c:pt>
                      <c:pt idx="891">
                        <c:v>0.89100000000000001</c:v>
                      </c:pt>
                      <c:pt idx="892">
                        <c:v>0.89200000000000002</c:v>
                      </c:pt>
                      <c:pt idx="893">
                        <c:v>0.89300000000000002</c:v>
                      </c:pt>
                      <c:pt idx="894">
                        <c:v>0.89400000000000002</c:v>
                      </c:pt>
                      <c:pt idx="895">
                        <c:v>0.89500000000000002</c:v>
                      </c:pt>
                      <c:pt idx="896">
                        <c:v>0.89600000000000002</c:v>
                      </c:pt>
                      <c:pt idx="897">
                        <c:v>0.89700000000000002</c:v>
                      </c:pt>
                      <c:pt idx="898">
                        <c:v>0.89800000000000002</c:v>
                      </c:pt>
                      <c:pt idx="899">
                        <c:v>0.89900000000000002</c:v>
                      </c:pt>
                      <c:pt idx="900">
                        <c:v>0.9</c:v>
                      </c:pt>
                      <c:pt idx="901">
                        <c:v>0.90100000000000002</c:v>
                      </c:pt>
                      <c:pt idx="902">
                        <c:v>0.90200000000000002</c:v>
                      </c:pt>
                      <c:pt idx="903">
                        <c:v>0.90300000000000002</c:v>
                      </c:pt>
                      <c:pt idx="904">
                        <c:v>0.90400000000000003</c:v>
                      </c:pt>
                      <c:pt idx="905">
                        <c:v>0.90500000000000003</c:v>
                      </c:pt>
                      <c:pt idx="906">
                        <c:v>0.90600000000000003</c:v>
                      </c:pt>
                      <c:pt idx="907">
                        <c:v>0.90700000000000003</c:v>
                      </c:pt>
                      <c:pt idx="908">
                        <c:v>0.90800000000000003</c:v>
                      </c:pt>
                      <c:pt idx="909">
                        <c:v>0.90900000000000003</c:v>
                      </c:pt>
                      <c:pt idx="910">
                        <c:v>0.91</c:v>
                      </c:pt>
                      <c:pt idx="911">
                        <c:v>0.91100000000000003</c:v>
                      </c:pt>
                      <c:pt idx="912">
                        <c:v>0.91200000000000003</c:v>
                      </c:pt>
                      <c:pt idx="913">
                        <c:v>0.91300000000000003</c:v>
                      </c:pt>
                      <c:pt idx="914">
                        <c:v>0.91400000000000003</c:v>
                      </c:pt>
                      <c:pt idx="915">
                        <c:v>0.91500000000000004</c:v>
                      </c:pt>
                      <c:pt idx="916">
                        <c:v>0.91600000000000004</c:v>
                      </c:pt>
                      <c:pt idx="917">
                        <c:v>0.91700000000000004</c:v>
                      </c:pt>
                      <c:pt idx="918">
                        <c:v>0.91800000000000004</c:v>
                      </c:pt>
                      <c:pt idx="919">
                        <c:v>0.91900000000000004</c:v>
                      </c:pt>
                      <c:pt idx="920">
                        <c:v>0.92</c:v>
                      </c:pt>
                      <c:pt idx="921">
                        <c:v>0.92100000000000004</c:v>
                      </c:pt>
                      <c:pt idx="922">
                        <c:v>0.92200000000000004</c:v>
                      </c:pt>
                      <c:pt idx="923">
                        <c:v>0.92300000000000004</c:v>
                      </c:pt>
                      <c:pt idx="924">
                        <c:v>0.92400000000000004</c:v>
                      </c:pt>
                      <c:pt idx="925">
                        <c:v>0.92500000000000004</c:v>
                      </c:pt>
                      <c:pt idx="926">
                        <c:v>0.92600000000000005</c:v>
                      </c:pt>
                      <c:pt idx="927">
                        <c:v>0.92700000000000005</c:v>
                      </c:pt>
                      <c:pt idx="928">
                        <c:v>0.92800000000000005</c:v>
                      </c:pt>
                      <c:pt idx="929">
                        <c:v>0.92900000000000005</c:v>
                      </c:pt>
                      <c:pt idx="930">
                        <c:v>0.93</c:v>
                      </c:pt>
                      <c:pt idx="931">
                        <c:v>0.93100000000000005</c:v>
                      </c:pt>
                      <c:pt idx="932">
                        <c:v>0.93200000000000005</c:v>
                      </c:pt>
                      <c:pt idx="933">
                        <c:v>0.93300000000000005</c:v>
                      </c:pt>
                      <c:pt idx="934">
                        <c:v>0.93400000000000005</c:v>
                      </c:pt>
                      <c:pt idx="935">
                        <c:v>0.93500000000000005</c:v>
                      </c:pt>
                      <c:pt idx="936">
                        <c:v>0.93600000000000005</c:v>
                      </c:pt>
                      <c:pt idx="937">
                        <c:v>0.93700000000000006</c:v>
                      </c:pt>
                      <c:pt idx="938">
                        <c:v>0.93799999999999994</c:v>
                      </c:pt>
                      <c:pt idx="939">
                        <c:v>0.93899999999999995</c:v>
                      </c:pt>
                      <c:pt idx="940">
                        <c:v>0.94</c:v>
                      </c:pt>
                      <c:pt idx="941">
                        <c:v>0.94099999999999995</c:v>
                      </c:pt>
                      <c:pt idx="942">
                        <c:v>0.94199999999999995</c:v>
                      </c:pt>
                      <c:pt idx="943">
                        <c:v>0.94299999999999995</c:v>
                      </c:pt>
                      <c:pt idx="944">
                        <c:v>0.94399999999999995</c:v>
                      </c:pt>
                      <c:pt idx="945">
                        <c:v>0.94499999999999995</c:v>
                      </c:pt>
                      <c:pt idx="946">
                        <c:v>0.94599999999999995</c:v>
                      </c:pt>
                      <c:pt idx="947">
                        <c:v>0.94699999999999995</c:v>
                      </c:pt>
                      <c:pt idx="948">
                        <c:v>0.94799999999999995</c:v>
                      </c:pt>
                      <c:pt idx="949">
                        <c:v>0.94899999999999995</c:v>
                      </c:pt>
                      <c:pt idx="950">
                        <c:v>0.95</c:v>
                      </c:pt>
                      <c:pt idx="951">
                        <c:v>0.95099999999999996</c:v>
                      </c:pt>
                      <c:pt idx="952">
                        <c:v>0.95199999999999996</c:v>
                      </c:pt>
                      <c:pt idx="953">
                        <c:v>0.95299999999999996</c:v>
                      </c:pt>
                      <c:pt idx="954">
                        <c:v>0.95399999999999996</c:v>
                      </c:pt>
                      <c:pt idx="955">
                        <c:v>0.95499999999999996</c:v>
                      </c:pt>
                      <c:pt idx="956">
                        <c:v>0.95599999999999996</c:v>
                      </c:pt>
                      <c:pt idx="957">
                        <c:v>0.95699999999999996</c:v>
                      </c:pt>
                      <c:pt idx="958">
                        <c:v>0.95799999999999996</c:v>
                      </c:pt>
                      <c:pt idx="959">
                        <c:v>0.95899999999999996</c:v>
                      </c:pt>
                      <c:pt idx="960">
                        <c:v>0.96</c:v>
                      </c:pt>
                      <c:pt idx="961">
                        <c:v>0.96099999999999997</c:v>
                      </c:pt>
                      <c:pt idx="962">
                        <c:v>0.96199999999999997</c:v>
                      </c:pt>
                      <c:pt idx="963">
                        <c:v>0.96299999999999997</c:v>
                      </c:pt>
                      <c:pt idx="964">
                        <c:v>0.96399999999999997</c:v>
                      </c:pt>
                      <c:pt idx="965">
                        <c:v>0.96499999999999997</c:v>
                      </c:pt>
                      <c:pt idx="966">
                        <c:v>0.96599999999999997</c:v>
                      </c:pt>
                      <c:pt idx="967">
                        <c:v>0.96699999999999997</c:v>
                      </c:pt>
                      <c:pt idx="968">
                        <c:v>0.96799999999999997</c:v>
                      </c:pt>
                      <c:pt idx="969">
                        <c:v>0.96899999999999997</c:v>
                      </c:pt>
                      <c:pt idx="970">
                        <c:v>0.97</c:v>
                      </c:pt>
                      <c:pt idx="971">
                        <c:v>0.97099999999999997</c:v>
                      </c:pt>
                      <c:pt idx="972">
                        <c:v>0.97199999999999998</c:v>
                      </c:pt>
                      <c:pt idx="973">
                        <c:v>0.97299999999999998</c:v>
                      </c:pt>
                      <c:pt idx="974">
                        <c:v>0.97399999999999998</c:v>
                      </c:pt>
                      <c:pt idx="975">
                        <c:v>0.97499999999999998</c:v>
                      </c:pt>
                      <c:pt idx="976">
                        <c:v>0.97599999999999998</c:v>
                      </c:pt>
                      <c:pt idx="977">
                        <c:v>0.97699999999999998</c:v>
                      </c:pt>
                      <c:pt idx="978">
                        <c:v>0.97799999999999998</c:v>
                      </c:pt>
                      <c:pt idx="979">
                        <c:v>0.97899999999999998</c:v>
                      </c:pt>
                      <c:pt idx="980">
                        <c:v>0.98</c:v>
                      </c:pt>
                      <c:pt idx="981">
                        <c:v>0.98099999999999998</c:v>
                      </c:pt>
                      <c:pt idx="982">
                        <c:v>0.98199999999999998</c:v>
                      </c:pt>
                      <c:pt idx="983">
                        <c:v>0.98299999999999998</c:v>
                      </c:pt>
                      <c:pt idx="984">
                        <c:v>0.98399999999999999</c:v>
                      </c:pt>
                      <c:pt idx="985">
                        <c:v>0.98499999999999999</c:v>
                      </c:pt>
                      <c:pt idx="986">
                        <c:v>0.98599999999999999</c:v>
                      </c:pt>
                      <c:pt idx="987">
                        <c:v>0.98699999999999999</c:v>
                      </c:pt>
                      <c:pt idx="988">
                        <c:v>0.98799999999999999</c:v>
                      </c:pt>
                      <c:pt idx="989">
                        <c:v>0.98899999999999999</c:v>
                      </c:pt>
                      <c:pt idx="990">
                        <c:v>0.99</c:v>
                      </c:pt>
                      <c:pt idx="991">
                        <c:v>0.99099999999999999</c:v>
                      </c:pt>
                      <c:pt idx="992">
                        <c:v>0.99199999999999999</c:v>
                      </c:pt>
                      <c:pt idx="993">
                        <c:v>0.99299999999999999</c:v>
                      </c:pt>
                      <c:pt idx="994">
                        <c:v>0.99399999999999999</c:v>
                      </c:pt>
                      <c:pt idx="995">
                        <c:v>0.995</c:v>
                      </c:pt>
                      <c:pt idx="996">
                        <c:v>0.996</c:v>
                      </c:pt>
                      <c:pt idx="997">
                        <c:v>0.997</c:v>
                      </c:pt>
                      <c:pt idx="998">
                        <c:v>0.998</c:v>
                      </c:pt>
                      <c:pt idx="999">
                        <c:v>0.999</c:v>
                      </c:pt>
                      <c:pt idx="1000">
                        <c:v>1</c:v>
                      </c:pt>
                      <c:pt idx="1001">
                        <c:v>1.0009999999999999</c:v>
                      </c:pt>
                      <c:pt idx="1002">
                        <c:v>1.002</c:v>
                      </c:pt>
                      <c:pt idx="1003">
                        <c:v>1.0029999999999999</c:v>
                      </c:pt>
                      <c:pt idx="1004">
                        <c:v>1.004</c:v>
                      </c:pt>
                      <c:pt idx="1005">
                        <c:v>1.0049999999999999</c:v>
                      </c:pt>
                      <c:pt idx="1006">
                        <c:v>1.006</c:v>
                      </c:pt>
                      <c:pt idx="1007">
                        <c:v>1.0069999999999999</c:v>
                      </c:pt>
                      <c:pt idx="1008">
                        <c:v>1.008</c:v>
                      </c:pt>
                      <c:pt idx="1009">
                        <c:v>1.0089999999999999</c:v>
                      </c:pt>
                      <c:pt idx="1010">
                        <c:v>1.01</c:v>
                      </c:pt>
                      <c:pt idx="1011">
                        <c:v>1.0109999999999999</c:v>
                      </c:pt>
                      <c:pt idx="1012">
                        <c:v>1.012</c:v>
                      </c:pt>
                      <c:pt idx="1013">
                        <c:v>1.0129999999999999</c:v>
                      </c:pt>
                      <c:pt idx="1014">
                        <c:v>1.014</c:v>
                      </c:pt>
                      <c:pt idx="1015">
                        <c:v>1.0149999999999999</c:v>
                      </c:pt>
                      <c:pt idx="1016">
                        <c:v>1.016</c:v>
                      </c:pt>
                      <c:pt idx="1017">
                        <c:v>1.0169999999999999</c:v>
                      </c:pt>
                      <c:pt idx="1018">
                        <c:v>1.018</c:v>
                      </c:pt>
                      <c:pt idx="1019">
                        <c:v>1.0189999999999999</c:v>
                      </c:pt>
                      <c:pt idx="1020">
                        <c:v>1.02</c:v>
                      </c:pt>
                      <c:pt idx="1021">
                        <c:v>1.0209999999999999</c:v>
                      </c:pt>
                      <c:pt idx="1022">
                        <c:v>1.022</c:v>
                      </c:pt>
                      <c:pt idx="1023">
                        <c:v>1.0229999999999999</c:v>
                      </c:pt>
                      <c:pt idx="1024">
                        <c:v>1.024</c:v>
                      </c:pt>
                      <c:pt idx="1025">
                        <c:v>1.0249999999999999</c:v>
                      </c:pt>
                      <c:pt idx="1026">
                        <c:v>1.026</c:v>
                      </c:pt>
                      <c:pt idx="1027">
                        <c:v>1.0269999999999999</c:v>
                      </c:pt>
                      <c:pt idx="1028">
                        <c:v>1.028</c:v>
                      </c:pt>
                      <c:pt idx="1029">
                        <c:v>1.0289999999999999</c:v>
                      </c:pt>
                      <c:pt idx="1030">
                        <c:v>1.03</c:v>
                      </c:pt>
                      <c:pt idx="1031">
                        <c:v>1.0309999999999999</c:v>
                      </c:pt>
                      <c:pt idx="1032">
                        <c:v>1.032</c:v>
                      </c:pt>
                      <c:pt idx="1033">
                        <c:v>1.0329999999999999</c:v>
                      </c:pt>
                      <c:pt idx="1034">
                        <c:v>1.034</c:v>
                      </c:pt>
                      <c:pt idx="1035">
                        <c:v>1.0349999999999999</c:v>
                      </c:pt>
                      <c:pt idx="1036">
                        <c:v>1.036</c:v>
                      </c:pt>
                      <c:pt idx="1037">
                        <c:v>1.0369999999999999</c:v>
                      </c:pt>
                      <c:pt idx="1038">
                        <c:v>1.038</c:v>
                      </c:pt>
                      <c:pt idx="1039">
                        <c:v>1.0389999999999999</c:v>
                      </c:pt>
                      <c:pt idx="1040">
                        <c:v>1.04</c:v>
                      </c:pt>
                      <c:pt idx="1041">
                        <c:v>1.0409999999999999</c:v>
                      </c:pt>
                      <c:pt idx="1042">
                        <c:v>1.042</c:v>
                      </c:pt>
                      <c:pt idx="1043">
                        <c:v>1.0429999999999999</c:v>
                      </c:pt>
                      <c:pt idx="1044">
                        <c:v>1.044</c:v>
                      </c:pt>
                      <c:pt idx="1045">
                        <c:v>1.0449999999999999</c:v>
                      </c:pt>
                      <c:pt idx="1046">
                        <c:v>1.046</c:v>
                      </c:pt>
                      <c:pt idx="1047">
                        <c:v>1.0469999999999999</c:v>
                      </c:pt>
                      <c:pt idx="1048">
                        <c:v>1.048</c:v>
                      </c:pt>
                      <c:pt idx="1049">
                        <c:v>1.0489999999999999</c:v>
                      </c:pt>
                      <c:pt idx="1050">
                        <c:v>1.05</c:v>
                      </c:pt>
                      <c:pt idx="1051">
                        <c:v>1.0509999999999999</c:v>
                      </c:pt>
                      <c:pt idx="1052">
                        <c:v>1.052</c:v>
                      </c:pt>
                      <c:pt idx="1053">
                        <c:v>1.0529999999999999</c:v>
                      </c:pt>
                      <c:pt idx="1054">
                        <c:v>1.054</c:v>
                      </c:pt>
                      <c:pt idx="1055">
                        <c:v>1.0549999999999999</c:v>
                      </c:pt>
                      <c:pt idx="1056">
                        <c:v>1.056</c:v>
                      </c:pt>
                      <c:pt idx="1057">
                        <c:v>1.0569999999999999</c:v>
                      </c:pt>
                      <c:pt idx="1058">
                        <c:v>1.0580000000000001</c:v>
                      </c:pt>
                      <c:pt idx="1059">
                        <c:v>1.0589999999999999</c:v>
                      </c:pt>
                      <c:pt idx="1060">
                        <c:v>1.06</c:v>
                      </c:pt>
                      <c:pt idx="1061">
                        <c:v>1.0609999999999999</c:v>
                      </c:pt>
                      <c:pt idx="1062">
                        <c:v>1.0620000000000001</c:v>
                      </c:pt>
                      <c:pt idx="1063">
                        <c:v>1.0629999999999999</c:v>
                      </c:pt>
                      <c:pt idx="1064">
                        <c:v>1.0640000000000001</c:v>
                      </c:pt>
                      <c:pt idx="1065">
                        <c:v>1.0649999999999999</c:v>
                      </c:pt>
                      <c:pt idx="1066">
                        <c:v>1.0660000000000001</c:v>
                      </c:pt>
                      <c:pt idx="1067">
                        <c:v>1.0669999999999999</c:v>
                      </c:pt>
                      <c:pt idx="1068">
                        <c:v>1.0680000000000001</c:v>
                      </c:pt>
                      <c:pt idx="1069">
                        <c:v>1.069</c:v>
                      </c:pt>
                      <c:pt idx="1070">
                        <c:v>1.07</c:v>
                      </c:pt>
                      <c:pt idx="1071">
                        <c:v>1.071</c:v>
                      </c:pt>
                      <c:pt idx="1072">
                        <c:v>1.0720000000000001</c:v>
                      </c:pt>
                      <c:pt idx="1073">
                        <c:v>1.073</c:v>
                      </c:pt>
                      <c:pt idx="1074">
                        <c:v>1.0740000000000001</c:v>
                      </c:pt>
                      <c:pt idx="1075">
                        <c:v>1.075</c:v>
                      </c:pt>
                      <c:pt idx="1076">
                        <c:v>1.0760000000000001</c:v>
                      </c:pt>
                      <c:pt idx="1077">
                        <c:v>1.077</c:v>
                      </c:pt>
                      <c:pt idx="1078">
                        <c:v>1.0780000000000001</c:v>
                      </c:pt>
                      <c:pt idx="1079">
                        <c:v>1.079</c:v>
                      </c:pt>
                      <c:pt idx="1080">
                        <c:v>1.08</c:v>
                      </c:pt>
                      <c:pt idx="1081">
                        <c:v>1.081</c:v>
                      </c:pt>
                      <c:pt idx="1082">
                        <c:v>1.0820000000000001</c:v>
                      </c:pt>
                      <c:pt idx="1083">
                        <c:v>1.083</c:v>
                      </c:pt>
                      <c:pt idx="1084">
                        <c:v>1.0840000000000001</c:v>
                      </c:pt>
                      <c:pt idx="1085">
                        <c:v>1.085</c:v>
                      </c:pt>
                      <c:pt idx="1086">
                        <c:v>1.0860000000000001</c:v>
                      </c:pt>
                      <c:pt idx="1087">
                        <c:v>1.087</c:v>
                      </c:pt>
                      <c:pt idx="1088">
                        <c:v>1.0880000000000001</c:v>
                      </c:pt>
                      <c:pt idx="1089">
                        <c:v>1.089</c:v>
                      </c:pt>
                      <c:pt idx="1090">
                        <c:v>1.0900000000000001</c:v>
                      </c:pt>
                      <c:pt idx="1091">
                        <c:v>1.091</c:v>
                      </c:pt>
                      <c:pt idx="1092">
                        <c:v>1.0920000000000001</c:v>
                      </c:pt>
                      <c:pt idx="1093">
                        <c:v>1.093</c:v>
                      </c:pt>
                      <c:pt idx="1094">
                        <c:v>1.0940000000000001</c:v>
                      </c:pt>
                      <c:pt idx="1095">
                        <c:v>1.095</c:v>
                      </c:pt>
                      <c:pt idx="1096">
                        <c:v>1.0960000000000001</c:v>
                      </c:pt>
                      <c:pt idx="1097">
                        <c:v>1.097</c:v>
                      </c:pt>
                      <c:pt idx="1098">
                        <c:v>1.0980000000000001</c:v>
                      </c:pt>
                      <c:pt idx="1099">
                        <c:v>1.099</c:v>
                      </c:pt>
                      <c:pt idx="1100">
                        <c:v>1.1000000000000001</c:v>
                      </c:pt>
                      <c:pt idx="1101">
                        <c:v>1.101</c:v>
                      </c:pt>
                      <c:pt idx="1102">
                        <c:v>1.1020000000000001</c:v>
                      </c:pt>
                      <c:pt idx="1103">
                        <c:v>1.103</c:v>
                      </c:pt>
                      <c:pt idx="1104">
                        <c:v>1.1040000000000001</c:v>
                      </c:pt>
                      <c:pt idx="1105">
                        <c:v>1.105</c:v>
                      </c:pt>
                      <c:pt idx="1106">
                        <c:v>1.1060000000000001</c:v>
                      </c:pt>
                      <c:pt idx="1107">
                        <c:v>1.107</c:v>
                      </c:pt>
                      <c:pt idx="1108">
                        <c:v>1.1080000000000001</c:v>
                      </c:pt>
                      <c:pt idx="1109">
                        <c:v>1.109</c:v>
                      </c:pt>
                      <c:pt idx="1110">
                        <c:v>1.1100000000000001</c:v>
                      </c:pt>
                      <c:pt idx="1111">
                        <c:v>1.111</c:v>
                      </c:pt>
                      <c:pt idx="1112">
                        <c:v>1.1120000000000001</c:v>
                      </c:pt>
                      <c:pt idx="1113">
                        <c:v>1.113</c:v>
                      </c:pt>
                      <c:pt idx="1114">
                        <c:v>1.1140000000000001</c:v>
                      </c:pt>
                      <c:pt idx="1115">
                        <c:v>1.115</c:v>
                      </c:pt>
                      <c:pt idx="1116">
                        <c:v>1.1160000000000001</c:v>
                      </c:pt>
                      <c:pt idx="1117">
                        <c:v>1.117</c:v>
                      </c:pt>
                      <c:pt idx="1118">
                        <c:v>1.1180000000000001</c:v>
                      </c:pt>
                      <c:pt idx="1119">
                        <c:v>1.119</c:v>
                      </c:pt>
                      <c:pt idx="1120">
                        <c:v>1.1200000000000001</c:v>
                      </c:pt>
                      <c:pt idx="1121">
                        <c:v>1.121</c:v>
                      </c:pt>
                      <c:pt idx="1122">
                        <c:v>1.1220000000000001</c:v>
                      </c:pt>
                      <c:pt idx="1123">
                        <c:v>1.123</c:v>
                      </c:pt>
                      <c:pt idx="1124">
                        <c:v>1.1240000000000001</c:v>
                      </c:pt>
                      <c:pt idx="1125">
                        <c:v>1.125</c:v>
                      </c:pt>
                      <c:pt idx="1126">
                        <c:v>1.1259999999999999</c:v>
                      </c:pt>
                      <c:pt idx="1127">
                        <c:v>1.127</c:v>
                      </c:pt>
                      <c:pt idx="1128">
                        <c:v>1.1279999999999999</c:v>
                      </c:pt>
                      <c:pt idx="1129">
                        <c:v>1.129</c:v>
                      </c:pt>
                      <c:pt idx="1130">
                        <c:v>1.1299999999999999</c:v>
                      </c:pt>
                      <c:pt idx="1131">
                        <c:v>1.131</c:v>
                      </c:pt>
                      <c:pt idx="1132">
                        <c:v>1.1319999999999999</c:v>
                      </c:pt>
                      <c:pt idx="1133">
                        <c:v>1.133</c:v>
                      </c:pt>
                      <c:pt idx="1134">
                        <c:v>1.1339999999999999</c:v>
                      </c:pt>
                      <c:pt idx="1135">
                        <c:v>1.135</c:v>
                      </c:pt>
                      <c:pt idx="1136">
                        <c:v>1.1359999999999999</c:v>
                      </c:pt>
                      <c:pt idx="1137">
                        <c:v>1.137</c:v>
                      </c:pt>
                      <c:pt idx="1138">
                        <c:v>1.1379999999999999</c:v>
                      </c:pt>
                      <c:pt idx="1139">
                        <c:v>1.139</c:v>
                      </c:pt>
                      <c:pt idx="1140">
                        <c:v>1.1399999999999999</c:v>
                      </c:pt>
                      <c:pt idx="1141">
                        <c:v>1.141</c:v>
                      </c:pt>
                      <c:pt idx="1142">
                        <c:v>1.1419999999999999</c:v>
                      </c:pt>
                      <c:pt idx="1143">
                        <c:v>1.143</c:v>
                      </c:pt>
                      <c:pt idx="1144">
                        <c:v>1.1439999999999999</c:v>
                      </c:pt>
                      <c:pt idx="1145">
                        <c:v>1.145</c:v>
                      </c:pt>
                      <c:pt idx="1146">
                        <c:v>1.1459999999999999</c:v>
                      </c:pt>
                      <c:pt idx="1147">
                        <c:v>1.147</c:v>
                      </c:pt>
                      <c:pt idx="1148">
                        <c:v>1.1479999999999999</c:v>
                      </c:pt>
                      <c:pt idx="1149">
                        <c:v>1.149</c:v>
                      </c:pt>
                      <c:pt idx="1150">
                        <c:v>1.1499999999999999</c:v>
                      </c:pt>
                      <c:pt idx="1151">
                        <c:v>1.151</c:v>
                      </c:pt>
                      <c:pt idx="1152">
                        <c:v>1.1519999999999999</c:v>
                      </c:pt>
                      <c:pt idx="1153">
                        <c:v>1.153</c:v>
                      </c:pt>
                      <c:pt idx="1154">
                        <c:v>1.1539999999999999</c:v>
                      </c:pt>
                      <c:pt idx="1155">
                        <c:v>1.155</c:v>
                      </c:pt>
                      <c:pt idx="1156">
                        <c:v>1.1559999999999999</c:v>
                      </c:pt>
                      <c:pt idx="1157">
                        <c:v>1.157</c:v>
                      </c:pt>
                      <c:pt idx="1158">
                        <c:v>1.1579999999999999</c:v>
                      </c:pt>
                      <c:pt idx="1159">
                        <c:v>1.159</c:v>
                      </c:pt>
                      <c:pt idx="1160">
                        <c:v>1.1599999999999999</c:v>
                      </c:pt>
                      <c:pt idx="1161">
                        <c:v>1.161</c:v>
                      </c:pt>
                      <c:pt idx="1162">
                        <c:v>1.1619999999999999</c:v>
                      </c:pt>
                      <c:pt idx="1163">
                        <c:v>1.163</c:v>
                      </c:pt>
                      <c:pt idx="1164">
                        <c:v>1.1639999999999999</c:v>
                      </c:pt>
                      <c:pt idx="1165">
                        <c:v>1.165</c:v>
                      </c:pt>
                      <c:pt idx="1166">
                        <c:v>1.1659999999999999</c:v>
                      </c:pt>
                      <c:pt idx="1167">
                        <c:v>1.167</c:v>
                      </c:pt>
                      <c:pt idx="1168">
                        <c:v>1.1679999999999999</c:v>
                      </c:pt>
                      <c:pt idx="1169">
                        <c:v>1.169</c:v>
                      </c:pt>
                      <c:pt idx="1170">
                        <c:v>1.17</c:v>
                      </c:pt>
                      <c:pt idx="1171">
                        <c:v>1.171</c:v>
                      </c:pt>
                      <c:pt idx="1172">
                        <c:v>1.1719999999999999</c:v>
                      </c:pt>
                      <c:pt idx="1173">
                        <c:v>1.173</c:v>
                      </c:pt>
                      <c:pt idx="1174">
                        <c:v>1.1739999999999999</c:v>
                      </c:pt>
                      <c:pt idx="1175">
                        <c:v>1.175</c:v>
                      </c:pt>
                      <c:pt idx="1176">
                        <c:v>1.1759999999999999</c:v>
                      </c:pt>
                      <c:pt idx="1177">
                        <c:v>1.177</c:v>
                      </c:pt>
                      <c:pt idx="1178">
                        <c:v>1.1779999999999999</c:v>
                      </c:pt>
                      <c:pt idx="1179">
                        <c:v>1.179</c:v>
                      </c:pt>
                      <c:pt idx="1180">
                        <c:v>1.18</c:v>
                      </c:pt>
                      <c:pt idx="1181">
                        <c:v>1.181</c:v>
                      </c:pt>
                      <c:pt idx="1182">
                        <c:v>1.1819999999999999</c:v>
                      </c:pt>
                      <c:pt idx="1183">
                        <c:v>1.1830000000000001</c:v>
                      </c:pt>
                      <c:pt idx="1184">
                        <c:v>1.1839999999999999</c:v>
                      </c:pt>
                      <c:pt idx="1185">
                        <c:v>1.1850000000000001</c:v>
                      </c:pt>
                      <c:pt idx="1186">
                        <c:v>1.1859999999999999</c:v>
                      </c:pt>
                      <c:pt idx="1187">
                        <c:v>1.1870000000000001</c:v>
                      </c:pt>
                      <c:pt idx="1188">
                        <c:v>1.1879999999999999</c:v>
                      </c:pt>
                      <c:pt idx="1189">
                        <c:v>1.1890000000000001</c:v>
                      </c:pt>
                      <c:pt idx="1190">
                        <c:v>1.19</c:v>
                      </c:pt>
                      <c:pt idx="1191">
                        <c:v>1.1910000000000001</c:v>
                      </c:pt>
                      <c:pt idx="1192">
                        <c:v>1.1919999999999999</c:v>
                      </c:pt>
                      <c:pt idx="1193">
                        <c:v>1.1930000000000001</c:v>
                      </c:pt>
                      <c:pt idx="1194">
                        <c:v>1.194</c:v>
                      </c:pt>
                      <c:pt idx="1195">
                        <c:v>1.1950000000000001</c:v>
                      </c:pt>
                      <c:pt idx="1196">
                        <c:v>1.196</c:v>
                      </c:pt>
                      <c:pt idx="1197">
                        <c:v>1.1970000000000001</c:v>
                      </c:pt>
                      <c:pt idx="1198">
                        <c:v>1.198</c:v>
                      </c:pt>
                      <c:pt idx="1199">
                        <c:v>1.1990000000000001</c:v>
                      </c:pt>
                      <c:pt idx="1200">
                        <c:v>1.2</c:v>
                      </c:pt>
                      <c:pt idx="1201">
                        <c:v>1.2010000000000001</c:v>
                      </c:pt>
                      <c:pt idx="1202">
                        <c:v>1.202</c:v>
                      </c:pt>
                      <c:pt idx="1203">
                        <c:v>1.2030000000000001</c:v>
                      </c:pt>
                      <c:pt idx="1204">
                        <c:v>1.204</c:v>
                      </c:pt>
                      <c:pt idx="1205">
                        <c:v>1.2050000000000001</c:v>
                      </c:pt>
                      <c:pt idx="1206">
                        <c:v>1.206</c:v>
                      </c:pt>
                      <c:pt idx="1207">
                        <c:v>1.2070000000000001</c:v>
                      </c:pt>
                      <c:pt idx="1208">
                        <c:v>1.208</c:v>
                      </c:pt>
                      <c:pt idx="1209">
                        <c:v>1.2090000000000001</c:v>
                      </c:pt>
                      <c:pt idx="1210">
                        <c:v>1.21</c:v>
                      </c:pt>
                      <c:pt idx="1211">
                        <c:v>1.2110000000000001</c:v>
                      </c:pt>
                      <c:pt idx="1212">
                        <c:v>1.212</c:v>
                      </c:pt>
                      <c:pt idx="1213">
                        <c:v>1.2130000000000001</c:v>
                      </c:pt>
                      <c:pt idx="1214">
                        <c:v>1.214</c:v>
                      </c:pt>
                      <c:pt idx="1215">
                        <c:v>1.2150000000000001</c:v>
                      </c:pt>
                      <c:pt idx="1216">
                        <c:v>1.216</c:v>
                      </c:pt>
                      <c:pt idx="1217">
                        <c:v>1.2170000000000001</c:v>
                      </c:pt>
                      <c:pt idx="1218">
                        <c:v>1.218</c:v>
                      </c:pt>
                      <c:pt idx="1219">
                        <c:v>1.2190000000000001</c:v>
                      </c:pt>
                      <c:pt idx="1220">
                        <c:v>1.22</c:v>
                      </c:pt>
                      <c:pt idx="1221">
                        <c:v>1.2210000000000001</c:v>
                      </c:pt>
                      <c:pt idx="1222">
                        <c:v>1.222</c:v>
                      </c:pt>
                      <c:pt idx="1223">
                        <c:v>1.2230000000000001</c:v>
                      </c:pt>
                      <c:pt idx="1224">
                        <c:v>1.224</c:v>
                      </c:pt>
                      <c:pt idx="1225">
                        <c:v>1.2250000000000001</c:v>
                      </c:pt>
                      <c:pt idx="1226">
                        <c:v>1.226</c:v>
                      </c:pt>
                      <c:pt idx="1227">
                        <c:v>1.2270000000000001</c:v>
                      </c:pt>
                      <c:pt idx="1228">
                        <c:v>1.228</c:v>
                      </c:pt>
                      <c:pt idx="1229">
                        <c:v>1.2290000000000001</c:v>
                      </c:pt>
                      <c:pt idx="1230">
                        <c:v>1.23</c:v>
                      </c:pt>
                      <c:pt idx="1231">
                        <c:v>1.2310000000000001</c:v>
                      </c:pt>
                      <c:pt idx="1232">
                        <c:v>1.232</c:v>
                      </c:pt>
                      <c:pt idx="1233">
                        <c:v>1.2330000000000001</c:v>
                      </c:pt>
                      <c:pt idx="1234">
                        <c:v>1.234</c:v>
                      </c:pt>
                      <c:pt idx="1235">
                        <c:v>1.2350000000000001</c:v>
                      </c:pt>
                      <c:pt idx="1236">
                        <c:v>1.236</c:v>
                      </c:pt>
                      <c:pt idx="1237">
                        <c:v>1.2370000000000001</c:v>
                      </c:pt>
                      <c:pt idx="1238">
                        <c:v>1.238</c:v>
                      </c:pt>
                      <c:pt idx="1239">
                        <c:v>1.2390000000000001</c:v>
                      </c:pt>
                      <c:pt idx="1240">
                        <c:v>1.24</c:v>
                      </c:pt>
                      <c:pt idx="1241">
                        <c:v>1.2410000000000001</c:v>
                      </c:pt>
                      <c:pt idx="1242">
                        <c:v>1.242</c:v>
                      </c:pt>
                      <c:pt idx="1243">
                        <c:v>1.2430000000000001</c:v>
                      </c:pt>
                      <c:pt idx="1244">
                        <c:v>1.244</c:v>
                      </c:pt>
                      <c:pt idx="1245">
                        <c:v>1.2450000000000001</c:v>
                      </c:pt>
                      <c:pt idx="1246">
                        <c:v>1.246</c:v>
                      </c:pt>
                      <c:pt idx="1247">
                        <c:v>1.2470000000000001</c:v>
                      </c:pt>
                      <c:pt idx="1248">
                        <c:v>1.248</c:v>
                      </c:pt>
                      <c:pt idx="1249">
                        <c:v>1.2490000000000001</c:v>
                      </c:pt>
                      <c:pt idx="1250">
                        <c:v>1.25</c:v>
                      </c:pt>
                      <c:pt idx="1251">
                        <c:v>1.2509999999999999</c:v>
                      </c:pt>
                      <c:pt idx="1252">
                        <c:v>1.252</c:v>
                      </c:pt>
                      <c:pt idx="1253">
                        <c:v>1.2529999999999999</c:v>
                      </c:pt>
                      <c:pt idx="1254">
                        <c:v>1.254</c:v>
                      </c:pt>
                      <c:pt idx="1255">
                        <c:v>1.2549999999999999</c:v>
                      </c:pt>
                      <c:pt idx="1256">
                        <c:v>1.256</c:v>
                      </c:pt>
                      <c:pt idx="1257">
                        <c:v>1.2569999999999999</c:v>
                      </c:pt>
                      <c:pt idx="1258">
                        <c:v>1.258</c:v>
                      </c:pt>
                      <c:pt idx="1259">
                        <c:v>1.2589999999999999</c:v>
                      </c:pt>
                      <c:pt idx="1260">
                        <c:v>1.26</c:v>
                      </c:pt>
                      <c:pt idx="1261">
                        <c:v>1.2609999999999999</c:v>
                      </c:pt>
                      <c:pt idx="1262">
                        <c:v>1.262</c:v>
                      </c:pt>
                      <c:pt idx="1263">
                        <c:v>1.2629999999999999</c:v>
                      </c:pt>
                      <c:pt idx="1264">
                        <c:v>1.264</c:v>
                      </c:pt>
                      <c:pt idx="1265">
                        <c:v>1.2649999999999999</c:v>
                      </c:pt>
                      <c:pt idx="1266">
                        <c:v>1.266</c:v>
                      </c:pt>
                      <c:pt idx="1267">
                        <c:v>1.2669999999999999</c:v>
                      </c:pt>
                      <c:pt idx="1268">
                        <c:v>1.268</c:v>
                      </c:pt>
                      <c:pt idx="1269">
                        <c:v>1.2689999999999999</c:v>
                      </c:pt>
                      <c:pt idx="1270">
                        <c:v>1.27</c:v>
                      </c:pt>
                      <c:pt idx="1271">
                        <c:v>1.2709999999999999</c:v>
                      </c:pt>
                      <c:pt idx="1272">
                        <c:v>1.272</c:v>
                      </c:pt>
                      <c:pt idx="1273">
                        <c:v>1.2729999999999999</c:v>
                      </c:pt>
                      <c:pt idx="1274">
                        <c:v>1.274</c:v>
                      </c:pt>
                      <c:pt idx="1275">
                        <c:v>1.2749999999999999</c:v>
                      </c:pt>
                      <c:pt idx="1276">
                        <c:v>1.276</c:v>
                      </c:pt>
                      <c:pt idx="1277">
                        <c:v>1.2769999999999999</c:v>
                      </c:pt>
                      <c:pt idx="1278">
                        <c:v>1.278</c:v>
                      </c:pt>
                      <c:pt idx="1279">
                        <c:v>1.2789999999999999</c:v>
                      </c:pt>
                      <c:pt idx="1280">
                        <c:v>1.28</c:v>
                      </c:pt>
                      <c:pt idx="1281">
                        <c:v>1.2809999999999999</c:v>
                      </c:pt>
                      <c:pt idx="1282">
                        <c:v>1.282</c:v>
                      </c:pt>
                      <c:pt idx="1283">
                        <c:v>1.2829999999999999</c:v>
                      </c:pt>
                      <c:pt idx="1284">
                        <c:v>1.284</c:v>
                      </c:pt>
                      <c:pt idx="1285">
                        <c:v>1.2849999999999999</c:v>
                      </c:pt>
                      <c:pt idx="1286">
                        <c:v>1.286</c:v>
                      </c:pt>
                      <c:pt idx="1287">
                        <c:v>1.2869999999999999</c:v>
                      </c:pt>
                      <c:pt idx="1288">
                        <c:v>1.288</c:v>
                      </c:pt>
                      <c:pt idx="1289">
                        <c:v>1.2889999999999999</c:v>
                      </c:pt>
                      <c:pt idx="1290">
                        <c:v>1.29</c:v>
                      </c:pt>
                      <c:pt idx="1291">
                        <c:v>1.2909999999999999</c:v>
                      </c:pt>
                      <c:pt idx="1292">
                        <c:v>1.292</c:v>
                      </c:pt>
                      <c:pt idx="1293">
                        <c:v>1.2929999999999999</c:v>
                      </c:pt>
                      <c:pt idx="1294">
                        <c:v>1.294</c:v>
                      </c:pt>
                      <c:pt idx="1295">
                        <c:v>1.2949999999999999</c:v>
                      </c:pt>
                      <c:pt idx="1296">
                        <c:v>1.296</c:v>
                      </c:pt>
                      <c:pt idx="1297">
                        <c:v>1.2969999999999999</c:v>
                      </c:pt>
                      <c:pt idx="1298">
                        <c:v>1.298</c:v>
                      </c:pt>
                      <c:pt idx="1299">
                        <c:v>1.2989999999999999</c:v>
                      </c:pt>
                      <c:pt idx="1300">
                        <c:v>1.3</c:v>
                      </c:pt>
                      <c:pt idx="1301">
                        <c:v>1.3009999999999999</c:v>
                      </c:pt>
                      <c:pt idx="1302">
                        <c:v>1.302</c:v>
                      </c:pt>
                      <c:pt idx="1303">
                        <c:v>1.3029999999999999</c:v>
                      </c:pt>
                      <c:pt idx="1304">
                        <c:v>1.304</c:v>
                      </c:pt>
                      <c:pt idx="1305">
                        <c:v>1.3049999999999999</c:v>
                      </c:pt>
                      <c:pt idx="1306">
                        <c:v>1.306</c:v>
                      </c:pt>
                      <c:pt idx="1307">
                        <c:v>1.3069999999999999</c:v>
                      </c:pt>
                      <c:pt idx="1308">
                        <c:v>1.3080000000000001</c:v>
                      </c:pt>
                      <c:pt idx="1309">
                        <c:v>1.3089999999999999</c:v>
                      </c:pt>
                      <c:pt idx="1310">
                        <c:v>1.31</c:v>
                      </c:pt>
                      <c:pt idx="1311">
                        <c:v>1.3109999999999999</c:v>
                      </c:pt>
                      <c:pt idx="1312">
                        <c:v>1.3120000000000001</c:v>
                      </c:pt>
                      <c:pt idx="1313">
                        <c:v>1.3129999999999999</c:v>
                      </c:pt>
                      <c:pt idx="1314">
                        <c:v>1.3140000000000001</c:v>
                      </c:pt>
                      <c:pt idx="1315">
                        <c:v>1.3149999999999999</c:v>
                      </c:pt>
                      <c:pt idx="1316">
                        <c:v>1.3160000000000001</c:v>
                      </c:pt>
                      <c:pt idx="1317">
                        <c:v>1.3169999999999999</c:v>
                      </c:pt>
                      <c:pt idx="1318">
                        <c:v>1.3180000000000001</c:v>
                      </c:pt>
                      <c:pt idx="1319">
                        <c:v>1.319</c:v>
                      </c:pt>
                      <c:pt idx="1320">
                        <c:v>1.32</c:v>
                      </c:pt>
                      <c:pt idx="1321">
                        <c:v>1.321</c:v>
                      </c:pt>
                      <c:pt idx="1322">
                        <c:v>1.3220000000000001</c:v>
                      </c:pt>
                      <c:pt idx="1323">
                        <c:v>1.323</c:v>
                      </c:pt>
                      <c:pt idx="1324">
                        <c:v>1.3240000000000001</c:v>
                      </c:pt>
                      <c:pt idx="1325">
                        <c:v>1.325</c:v>
                      </c:pt>
                      <c:pt idx="1326">
                        <c:v>1.3260000000000001</c:v>
                      </c:pt>
                      <c:pt idx="1327">
                        <c:v>1.327</c:v>
                      </c:pt>
                      <c:pt idx="1328">
                        <c:v>1.3280000000000001</c:v>
                      </c:pt>
                      <c:pt idx="1329">
                        <c:v>1.329</c:v>
                      </c:pt>
                      <c:pt idx="1330">
                        <c:v>1.33</c:v>
                      </c:pt>
                      <c:pt idx="1331">
                        <c:v>1.331</c:v>
                      </c:pt>
                      <c:pt idx="1332">
                        <c:v>1.3320000000000001</c:v>
                      </c:pt>
                      <c:pt idx="1333">
                        <c:v>1.333</c:v>
                      </c:pt>
                      <c:pt idx="1334">
                        <c:v>1.3340000000000001</c:v>
                      </c:pt>
                      <c:pt idx="1335">
                        <c:v>1.335</c:v>
                      </c:pt>
                      <c:pt idx="1336">
                        <c:v>1.3360000000000001</c:v>
                      </c:pt>
                      <c:pt idx="1337">
                        <c:v>1.337</c:v>
                      </c:pt>
                      <c:pt idx="1338">
                        <c:v>1.3380000000000001</c:v>
                      </c:pt>
                      <c:pt idx="1339">
                        <c:v>1.339</c:v>
                      </c:pt>
                      <c:pt idx="1340">
                        <c:v>1.34</c:v>
                      </c:pt>
                      <c:pt idx="1341">
                        <c:v>1.341</c:v>
                      </c:pt>
                      <c:pt idx="1342">
                        <c:v>1.3420000000000001</c:v>
                      </c:pt>
                      <c:pt idx="1343">
                        <c:v>1.343</c:v>
                      </c:pt>
                      <c:pt idx="1344">
                        <c:v>1.3440000000000001</c:v>
                      </c:pt>
                      <c:pt idx="1345">
                        <c:v>1.345</c:v>
                      </c:pt>
                      <c:pt idx="1346">
                        <c:v>1.3460000000000001</c:v>
                      </c:pt>
                      <c:pt idx="1347">
                        <c:v>1.347</c:v>
                      </c:pt>
                      <c:pt idx="1348">
                        <c:v>1.3480000000000001</c:v>
                      </c:pt>
                      <c:pt idx="1349">
                        <c:v>1.349</c:v>
                      </c:pt>
                      <c:pt idx="1350">
                        <c:v>1.35</c:v>
                      </c:pt>
                      <c:pt idx="1351">
                        <c:v>1.351</c:v>
                      </c:pt>
                      <c:pt idx="1352">
                        <c:v>1.3520000000000001</c:v>
                      </c:pt>
                      <c:pt idx="1353">
                        <c:v>1.353</c:v>
                      </c:pt>
                      <c:pt idx="1354">
                        <c:v>1.3540000000000001</c:v>
                      </c:pt>
                      <c:pt idx="1355">
                        <c:v>1.355</c:v>
                      </c:pt>
                      <c:pt idx="1356">
                        <c:v>1.3560000000000001</c:v>
                      </c:pt>
                      <c:pt idx="1357">
                        <c:v>1.357</c:v>
                      </c:pt>
                      <c:pt idx="1358">
                        <c:v>1.3580000000000001</c:v>
                      </c:pt>
                      <c:pt idx="1359">
                        <c:v>1.359</c:v>
                      </c:pt>
                      <c:pt idx="1360">
                        <c:v>1.36</c:v>
                      </c:pt>
                      <c:pt idx="1361">
                        <c:v>1.361</c:v>
                      </c:pt>
                      <c:pt idx="1362">
                        <c:v>1.3620000000000001</c:v>
                      </c:pt>
                      <c:pt idx="1363">
                        <c:v>1.363</c:v>
                      </c:pt>
                      <c:pt idx="1364">
                        <c:v>1.3640000000000001</c:v>
                      </c:pt>
                      <c:pt idx="1365">
                        <c:v>1.365</c:v>
                      </c:pt>
                      <c:pt idx="1366">
                        <c:v>1.3660000000000001</c:v>
                      </c:pt>
                      <c:pt idx="1367">
                        <c:v>1.367</c:v>
                      </c:pt>
                      <c:pt idx="1368">
                        <c:v>1.3680000000000001</c:v>
                      </c:pt>
                      <c:pt idx="1369">
                        <c:v>1.369</c:v>
                      </c:pt>
                      <c:pt idx="1370">
                        <c:v>1.37</c:v>
                      </c:pt>
                      <c:pt idx="1371">
                        <c:v>1.371</c:v>
                      </c:pt>
                      <c:pt idx="1372">
                        <c:v>1.3720000000000001</c:v>
                      </c:pt>
                      <c:pt idx="1373">
                        <c:v>1.373</c:v>
                      </c:pt>
                      <c:pt idx="1374">
                        <c:v>1.3740000000000001</c:v>
                      </c:pt>
                      <c:pt idx="1375">
                        <c:v>1.375</c:v>
                      </c:pt>
                      <c:pt idx="1376">
                        <c:v>1.3759999999999999</c:v>
                      </c:pt>
                      <c:pt idx="1377">
                        <c:v>1.377</c:v>
                      </c:pt>
                      <c:pt idx="1378">
                        <c:v>1.3779999999999999</c:v>
                      </c:pt>
                      <c:pt idx="1379">
                        <c:v>1.379</c:v>
                      </c:pt>
                      <c:pt idx="1380">
                        <c:v>1.38</c:v>
                      </c:pt>
                      <c:pt idx="1381">
                        <c:v>1.381</c:v>
                      </c:pt>
                      <c:pt idx="1382">
                        <c:v>1.3819999999999999</c:v>
                      </c:pt>
                      <c:pt idx="1383">
                        <c:v>1.383</c:v>
                      </c:pt>
                      <c:pt idx="1384">
                        <c:v>1.3839999999999999</c:v>
                      </c:pt>
                      <c:pt idx="1385">
                        <c:v>1.385</c:v>
                      </c:pt>
                      <c:pt idx="1386">
                        <c:v>1.3859999999999999</c:v>
                      </c:pt>
                      <c:pt idx="1387">
                        <c:v>1.387</c:v>
                      </c:pt>
                      <c:pt idx="1388">
                        <c:v>1.3879999999999999</c:v>
                      </c:pt>
                      <c:pt idx="1389">
                        <c:v>1.389</c:v>
                      </c:pt>
                      <c:pt idx="1390">
                        <c:v>1.39</c:v>
                      </c:pt>
                      <c:pt idx="1391">
                        <c:v>1.391</c:v>
                      </c:pt>
                      <c:pt idx="1392">
                        <c:v>1.3919999999999999</c:v>
                      </c:pt>
                      <c:pt idx="1393">
                        <c:v>1.393</c:v>
                      </c:pt>
                      <c:pt idx="1394">
                        <c:v>1.3939999999999999</c:v>
                      </c:pt>
                      <c:pt idx="1395">
                        <c:v>1.395</c:v>
                      </c:pt>
                      <c:pt idx="1396">
                        <c:v>1.3959999999999999</c:v>
                      </c:pt>
                      <c:pt idx="1397">
                        <c:v>1.397</c:v>
                      </c:pt>
                      <c:pt idx="1398">
                        <c:v>1.3979999999999999</c:v>
                      </c:pt>
                      <c:pt idx="1399">
                        <c:v>1.399</c:v>
                      </c:pt>
                      <c:pt idx="1400">
                        <c:v>1.4</c:v>
                      </c:pt>
                      <c:pt idx="1401">
                        <c:v>1.401</c:v>
                      </c:pt>
                      <c:pt idx="1402">
                        <c:v>1.4019999999999999</c:v>
                      </c:pt>
                      <c:pt idx="1403">
                        <c:v>1.403</c:v>
                      </c:pt>
                      <c:pt idx="1404">
                        <c:v>1.4039999999999999</c:v>
                      </c:pt>
                      <c:pt idx="1405">
                        <c:v>1.405</c:v>
                      </c:pt>
                      <c:pt idx="1406">
                        <c:v>1.4059999999999999</c:v>
                      </c:pt>
                      <c:pt idx="1407">
                        <c:v>1.407</c:v>
                      </c:pt>
                      <c:pt idx="1408">
                        <c:v>1.4079999999999999</c:v>
                      </c:pt>
                      <c:pt idx="1409">
                        <c:v>1.409</c:v>
                      </c:pt>
                      <c:pt idx="1410">
                        <c:v>1.41</c:v>
                      </c:pt>
                      <c:pt idx="1411">
                        <c:v>1.411</c:v>
                      </c:pt>
                      <c:pt idx="1412">
                        <c:v>1.4119999999999999</c:v>
                      </c:pt>
                      <c:pt idx="1413">
                        <c:v>1.413</c:v>
                      </c:pt>
                      <c:pt idx="1414">
                        <c:v>1.4139999999999999</c:v>
                      </c:pt>
                      <c:pt idx="1415">
                        <c:v>1.415</c:v>
                      </c:pt>
                      <c:pt idx="1416">
                        <c:v>1.4159999999999999</c:v>
                      </c:pt>
                      <c:pt idx="1417">
                        <c:v>1.417</c:v>
                      </c:pt>
                      <c:pt idx="1418">
                        <c:v>1.4179999999999999</c:v>
                      </c:pt>
                      <c:pt idx="1419">
                        <c:v>1.419</c:v>
                      </c:pt>
                      <c:pt idx="1420">
                        <c:v>1.42</c:v>
                      </c:pt>
                      <c:pt idx="1421">
                        <c:v>1.421</c:v>
                      </c:pt>
                      <c:pt idx="1422">
                        <c:v>1.4219999999999999</c:v>
                      </c:pt>
                      <c:pt idx="1423">
                        <c:v>1.423</c:v>
                      </c:pt>
                      <c:pt idx="1424">
                        <c:v>1.4239999999999999</c:v>
                      </c:pt>
                      <c:pt idx="1425">
                        <c:v>1.425</c:v>
                      </c:pt>
                      <c:pt idx="1426">
                        <c:v>1.4259999999999999</c:v>
                      </c:pt>
                      <c:pt idx="1427">
                        <c:v>1.427</c:v>
                      </c:pt>
                      <c:pt idx="1428">
                        <c:v>1.4279999999999999</c:v>
                      </c:pt>
                      <c:pt idx="1429">
                        <c:v>1.429</c:v>
                      </c:pt>
                      <c:pt idx="1430">
                        <c:v>1.43</c:v>
                      </c:pt>
                      <c:pt idx="1431">
                        <c:v>1.431</c:v>
                      </c:pt>
                      <c:pt idx="1432">
                        <c:v>1.4319999999999999</c:v>
                      </c:pt>
                      <c:pt idx="1433">
                        <c:v>1.4330000000000001</c:v>
                      </c:pt>
                      <c:pt idx="1434">
                        <c:v>1.4339999999999999</c:v>
                      </c:pt>
                      <c:pt idx="1435">
                        <c:v>1.4350000000000001</c:v>
                      </c:pt>
                      <c:pt idx="1436">
                        <c:v>1.4359999999999999</c:v>
                      </c:pt>
                      <c:pt idx="1437">
                        <c:v>1.4370000000000001</c:v>
                      </c:pt>
                      <c:pt idx="1438">
                        <c:v>1.4379999999999999</c:v>
                      </c:pt>
                      <c:pt idx="1439">
                        <c:v>1.4390000000000001</c:v>
                      </c:pt>
                      <c:pt idx="1440">
                        <c:v>1.44</c:v>
                      </c:pt>
                      <c:pt idx="1441">
                        <c:v>1.4410000000000001</c:v>
                      </c:pt>
                      <c:pt idx="1442">
                        <c:v>1.4419999999999999</c:v>
                      </c:pt>
                      <c:pt idx="1443">
                        <c:v>1.4430000000000001</c:v>
                      </c:pt>
                      <c:pt idx="1444">
                        <c:v>1.444</c:v>
                      </c:pt>
                      <c:pt idx="1445">
                        <c:v>1.4450000000000001</c:v>
                      </c:pt>
                      <c:pt idx="1446">
                        <c:v>1.446</c:v>
                      </c:pt>
                      <c:pt idx="1447">
                        <c:v>1.4470000000000001</c:v>
                      </c:pt>
                      <c:pt idx="1448">
                        <c:v>1.448</c:v>
                      </c:pt>
                      <c:pt idx="1449">
                        <c:v>1.4490000000000001</c:v>
                      </c:pt>
                      <c:pt idx="1450">
                        <c:v>1.45</c:v>
                      </c:pt>
                      <c:pt idx="1451">
                        <c:v>1.4510000000000001</c:v>
                      </c:pt>
                      <c:pt idx="1452">
                        <c:v>1.452</c:v>
                      </c:pt>
                      <c:pt idx="1453">
                        <c:v>1.4530000000000001</c:v>
                      </c:pt>
                      <c:pt idx="1454">
                        <c:v>1.454</c:v>
                      </c:pt>
                      <c:pt idx="1455">
                        <c:v>1.4550000000000001</c:v>
                      </c:pt>
                      <c:pt idx="1456">
                        <c:v>1.456</c:v>
                      </c:pt>
                      <c:pt idx="1457">
                        <c:v>1.4570000000000001</c:v>
                      </c:pt>
                      <c:pt idx="1458">
                        <c:v>1.458</c:v>
                      </c:pt>
                      <c:pt idx="1459">
                        <c:v>1.4590000000000001</c:v>
                      </c:pt>
                      <c:pt idx="1460">
                        <c:v>1.46</c:v>
                      </c:pt>
                      <c:pt idx="1461">
                        <c:v>1.4610000000000001</c:v>
                      </c:pt>
                      <c:pt idx="1462">
                        <c:v>1.462</c:v>
                      </c:pt>
                      <c:pt idx="1463">
                        <c:v>1.4630000000000001</c:v>
                      </c:pt>
                      <c:pt idx="1464">
                        <c:v>1.464</c:v>
                      </c:pt>
                      <c:pt idx="1465">
                        <c:v>1.4650000000000001</c:v>
                      </c:pt>
                      <c:pt idx="1466">
                        <c:v>1.466</c:v>
                      </c:pt>
                      <c:pt idx="1467">
                        <c:v>1.4670000000000001</c:v>
                      </c:pt>
                      <c:pt idx="1468">
                        <c:v>1.468</c:v>
                      </c:pt>
                      <c:pt idx="1469">
                        <c:v>1.4690000000000001</c:v>
                      </c:pt>
                      <c:pt idx="1470">
                        <c:v>1.47</c:v>
                      </c:pt>
                      <c:pt idx="1471">
                        <c:v>1.4710000000000001</c:v>
                      </c:pt>
                      <c:pt idx="1472">
                        <c:v>1.472</c:v>
                      </c:pt>
                      <c:pt idx="1473">
                        <c:v>1.4730000000000001</c:v>
                      </c:pt>
                      <c:pt idx="1474">
                        <c:v>1.474</c:v>
                      </c:pt>
                      <c:pt idx="1475">
                        <c:v>1.4750000000000001</c:v>
                      </c:pt>
                      <c:pt idx="1476">
                        <c:v>1.476</c:v>
                      </c:pt>
                      <c:pt idx="1477">
                        <c:v>1.4770000000000001</c:v>
                      </c:pt>
                      <c:pt idx="1478">
                        <c:v>1.478</c:v>
                      </c:pt>
                      <c:pt idx="1479">
                        <c:v>1.4790000000000001</c:v>
                      </c:pt>
                      <c:pt idx="1480">
                        <c:v>1.48</c:v>
                      </c:pt>
                      <c:pt idx="1481">
                        <c:v>1.4810000000000001</c:v>
                      </c:pt>
                      <c:pt idx="1482">
                        <c:v>1.482</c:v>
                      </c:pt>
                      <c:pt idx="1483">
                        <c:v>1.4830000000000001</c:v>
                      </c:pt>
                      <c:pt idx="1484">
                        <c:v>1.484</c:v>
                      </c:pt>
                      <c:pt idx="1485">
                        <c:v>1.4850000000000001</c:v>
                      </c:pt>
                      <c:pt idx="1486">
                        <c:v>1.486</c:v>
                      </c:pt>
                      <c:pt idx="1487">
                        <c:v>1.4870000000000001</c:v>
                      </c:pt>
                      <c:pt idx="1488">
                        <c:v>1.488</c:v>
                      </c:pt>
                      <c:pt idx="1489">
                        <c:v>1.4890000000000001</c:v>
                      </c:pt>
                      <c:pt idx="1490">
                        <c:v>1.49</c:v>
                      </c:pt>
                      <c:pt idx="1491">
                        <c:v>1.4910000000000001</c:v>
                      </c:pt>
                      <c:pt idx="1492">
                        <c:v>1.492</c:v>
                      </c:pt>
                      <c:pt idx="1493">
                        <c:v>1.4930000000000001</c:v>
                      </c:pt>
                      <c:pt idx="1494">
                        <c:v>1.494</c:v>
                      </c:pt>
                      <c:pt idx="1495">
                        <c:v>1.4950000000000001</c:v>
                      </c:pt>
                      <c:pt idx="1496">
                        <c:v>1.496</c:v>
                      </c:pt>
                      <c:pt idx="1497">
                        <c:v>1.4970000000000001</c:v>
                      </c:pt>
                      <c:pt idx="1498">
                        <c:v>1.498</c:v>
                      </c:pt>
                      <c:pt idx="1499">
                        <c:v>1.4990000000000001</c:v>
                      </c:pt>
                      <c:pt idx="1500">
                        <c:v>1.5</c:v>
                      </c:pt>
                      <c:pt idx="1501">
                        <c:v>1.5009999999999999</c:v>
                      </c:pt>
                      <c:pt idx="1502">
                        <c:v>1.502</c:v>
                      </c:pt>
                      <c:pt idx="1503">
                        <c:v>1.5029999999999999</c:v>
                      </c:pt>
                      <c:pt idx="1504">
                        <c:v>1.504</c:v>
                      </c:pt>
                      <c:pt idx="1505">
                        <c:v>1.5049999999999999</c:v>
                      </c:pt>
                      <c:pt idx="1506">
                        <c:v>1.506</c:v>
                      </c:pt>
                      <c:pt idx="1507">
                        <c:v>1.5069999999999999</c:v>
                      </c:pt>
                      <c:pt idx="1508">
                        <c:v>1.508</c:v>
                      </c:pt>
                      <c:pt idx="1509">
                        <c:v>1.5089999999999999</c:v>
                      </c:pt>
                      <c:pt idx="1510">
                        <c:v>1.51</c:v>
                      </c:pt>
                      <c:pt idx="1511">
                        <c:v>1.5109999999999999</c:v>
                      </c:pt>
                      <c:pt idx="1512">
                        <c:v>1.512</c:v>
                      </c:pt>
                      <c:pt idx="1513">
                        <c:v>1.5129999999999999</c:v>
                      </c:pt>
                      <c:pt idx="1514">
                        <c:v>1.514</c:v>
                      </c:pt>
                      <c:pt idx="1515">
                        <c:v>1.5149999999999999</c:v>
                      </c:pt>
                      <c:pt idx="1516">
                        <c:v>1.516</c:v>
                      </c:pt>
                      <c:pt idx="1517">
                        <c:v>1.5169999999999999</c:v>
                      </c:pt>
                      <c:pt idx="1518">
                        <c:v>1.518</c:v>
                      </c:pt>
                      <c:pt idx="1519">
                        <c:v>1.5189999999999999</c:v>
                      </c:pt>
                      <c:pt idx="1520">
                        <c:v>1.52</c:v>
                      </c:pt>
                      <c:pt idx="1521">
                        <c:v>1.5209999999999999</c:v>
                      </c:pt>
                      <c:pt idx="1522">
                        <c:v>1.522</c:v>
                      </c:pt>
                      <c:pt idx="1523">
                        <c:v>1.5229999999999999</c:v>
                      </c:pt>
                      <c:pt idx="1524">
                        <c:v>1.524</c:v>
                      </c:pt>
                      <c:pt idx="1525">
                        <c:v>1.5249999999999999</c:v>
                      </c:pt>
                      <c:pt idx="1526">
                        <c:v>1.526</c:v>
                      </c:pt>
                      <c:pt idx="1527">
                        <c:v>1.5269999999999999</c:v>
                      </c:pt>
                      <c:pt idx="1528">
                        <c:v>1.528</c:v>
                      </c:pt>
                      <c:pt idx="1529">
                        <c:v>1.5289999999999999</c:v>
                      </c:pt>
                      <c:pt idx="1530">
                        <c:v>1.53</c:v>
                      </c:pt>
                      <c:pt idx="1531">
                        <c:v>1.5309999999999999</c:v>
                      </c:pt>
                      <c:pt idx="1532">
                        <c:v>1.532</c:v>
                      </c:pt>
                      <c:pt idx="1533">
                        <c:v>1.5329999999999999</c:v>
                      </c:pt>
                      <c:pt idx="1534">
                        <c:v>1.534</c:v>
                      </c:pt>
                      <c:pt idx="1535">
                        <c:v>1.5349999999999999</c:v>
                      </c:pt>
                      <c:pt idx="1536">
                        <c:v>1.536</c:v>
                      </c:pt>
                      <c:pt idx="1537">
                        <c:v>1.5369999999999999</c:v>
                      </c:pt>
                      <c:pt idx="1538">
                        <c:v>1.538</c:v>
                      </c:pt>
                      <c:pt idx="1539">
                        <c:v>1.5389999999999999</c:v>
                      </c:pt>
                      <c:pt idx="1540">
                        <c:v>1.54</c:v>
                      </c:pt>
                      <c:pt idx="1541">
                        <c:v>1.5409999999999999</c:v>
                      </c:pt>
                      <c:pt idx="1542">
                        <c:v>1.542</c:v>
                      </c:pt>
                      <c:pt idx="1543">
                        <c:v>1.5429999999999999</c:v>
                      </c:pt>
                      <c:pt idx="1544">
                        <c:v>1.544</c:v>
                      </c:pt>
                      <c:pt idx="1545">
                        <c:v>1.5449999999999999</c:v>
                      </c:pt>
                      <c:pt idx="1546">
                        <c:v>1.546</c:v>
                      </c:pt>
                      <c:pt idx="1547">
                        <c:v>1.5469999999999999</c:v>
                      </c:pt>
                      <c:pt idx="1548">
                        <c:v>1.548</c:v>
                      </c:pt>
                      <c:pt idx="1549">
                        <c:v>1.5489999999999999</c:v>
                      </c:pt>
                      <c:pt idx="1550">
                        <c:v>1.55</c:v>
                      </c:pt>
                      <c:pt idx="1551">
                        <c:v>1.5509999999999999</c:v>
                      </c:pt>
                      <c:pt idx="1552">
                        <c:v>1.552</c:v>
                      </c:pt>
                      <c:pt idx="1553">
                        <c:v>1.5529999999999999</c:v>
                      </c:pt>
                      <c:pt idx="1554">
                        <c:v>1.554</c:v>
                      </c:pt>
                      <c:pt idx="1555">
                        <c:v>1.5549999999999999</c:v>
                      </c:pt>
                      <c:pt idx="1556">
                        <c:v>1.556</c:v>
                      </c:pt>
                      <c:pt idx="1557">
                        <c:v>1.5569999999999999</c:v>
                      </c:pt>
                      <c:pt idx="1558">
                        <c:v>1.5580000000000001</c:v>
                      </c:pt>
                      <c:pt idx="1559">
                        <c:v>1.5589999999999999</c:v>
                      </c:pt>
                      <c:pt idx="1560">
                        <c:v>1.56</c:v>
                      </c:pt>
                      <c:pt idx="1561">
                        <c:v>1.5609999999999999</c:v>
                      </c:pt>
                      <c:pt idx="1562">
                        <c:v>1.5620000000000001</c:v>
                      </c:pt>
                      <c:pt idx="1563">
                        <c:v>1.5629999999999999</c:v>
                      </c:pt>
                      <c:pt idx="1564">
                        <c:v>1.5640000000000001</c:v>
                      </c:pt>
                      <c:pt idx="1565">
                        <c:v>1.5649999999999999</c:v>
                      </c:pt>
                      <c:pt idx="1566">
                        <c:v>1.5660000000000001</c:v>
                      </c:pt>
                      <c:pt idx="1567">
                        <c:v>1.5669999999999999</c:v>
                      </c:pt>
                      <c:pt idx="1568">
                        <c:v>1.5680000000000001</c:v>
                      </c:pt>
                      <c:pt idx="1569">
                        <c:v>1.569</c:v>
                      </c:pt>
                      <c:pt idx="1570">
                        <c:v>1.57</c:v>
                      </c:pt>
                      <c:pt idx="1571">
                        <c:v>1.571</c:v>
                      </c:pt>
                      <c:pt idx="1572">
                        <c:v>1.5720000000000001</c:v>
                      </c:pt>
                      <c:pt idx="1573">
                        <c:v>1.573</c:v>
                      </c:pt>
                      <c:pt idx="1574">
                        <c:v>1.5740000000000001</c:v>
                      </c:pt>
                      <c:pt idx="1575">
                        <c:v>1.575</c:v>
                      </c:pt>
                      <c:pt idx="1576">
                        <c:v>1.5760000000000001</c:v>
                      </c:pt>
                      <c:pt idx="1577">
                        <c:v>1.577</c:v>
                      </c:pt>
                      <c:pt idx="1578">
                        <c:v>1.5780000000000001</c:v>
                      </c:pt>
                      <c:pt idx="1579">
                        <c:v>1.579</c:v>
                      </c:pt>
                      <c:pt idx="1580">
                        <c:v>1.58</c:v>
                      </c:pt>
                      <c:pt idx="1581">
                        <c:v>1.581</c:v>
                      </c:pt>
                      <c:pt idx="1582">
                        <c:v>1.5820000000000001</c:v>
                      </c:pt>
                      <c:pt idx="1583">
                        <c:v>1.583</c:v>
                      </c:pt>
                      <c:pt idx="1584">
                        <c:v>1.5840000000000001</c:v>
                      </c:pt>
                      <c:pt idx="1585">
                        <c:v>1.585</c:v>
                      </c:pt>
                      <c:pt idx="1586">
                        <c:v>1.5860000000000001</c:v>
                      </c:pt>
                      <c:pt idx="1587">
                        <c:v>1.587</c:v>
                      </c:pt>
                      <c:pt idx="1588">
                        <c:v>1.5880000000000001</c:v>
                      </c:pt>
                      <c:pt idx="1589">
                        <c:v>1.589</c:v>
                      </c:pt>
                      <c:pt idx="1590">
                        <c:v>1.59</c:v>
                      </c:pt>
                      <c:pt idx="1591">
                        <c:v>1.591</c:v>
                      </c:pt>
                      <c:pt idx="1592">
                        <c:v>1.5920000000000001</c:v>
                      </c:pt>
                      <c:pt idx="1593">
                        <c:v>1.593</c:v>
                      </c:pt>
                      <c:pt idx="1594">
                        <c:v>1.5940000000000001</c:v>
                      </c:pt>
                      <c:pt idx="1595">
                        <c:v>1.595</c:v>
                      </c:pt>
                      <c:pt idx="1596">
                        <c:v>1.5960000000000001</c:v>
                      </c:pt>
                      <c:pt idx="1597">
                        <c:v>1.597</c:v>
                      </c:pt>
                      <c:pt idx="1598">
                        <c:v>1.5980000000000001</c:v>
                      </c:pt>
                      <c:pt idx="1599">
                        <c:v>1.599</c:v>
                      </c:pt>
                      <c:pt idx="1600">
                        <c:v>1.6</c:v>
                      </c:pt>
                      <c:pt idx="1601">
                        <c:v>1.601</c:v>
                      </c:pt>
                      <c:pt idx="1602">
                        <c:v>1.6020000000000001</c:v>
                      </c:pt>
                      <c:pt idx="1603">
                        <c:v>1.603</c:v>
                      </c:pt>
                      <c:pt idx="1604">
                        <c:v>1.6040000000000001</c:v>
                      </c:pt>
                      <c:pt idx="1605">
                        <c:v>1.605</c:v>
                      </c:pt>
                      <c:pt idx="1606">
                        <c:v>1.6060000000000001</c:v>
                      </c:pt>
                      <c:pt idx="1607">
                        <c:v>1.607</c:v>
                      </c:pt>
                      <c:pt idx="1608">
                        <c:v>1.6080000000000001</c:v>
                      </c:pt>
                      <c:pt idx="1609">
                        <c:v>1.609</c:v>
                      </c:pt>
                      <c:pt idx="1610">
                        <c:v>1.61</c:v>
                      </c:pt>
                      <c:pt idx="1611">
                        <c:v>1.611</c:v>
                      </c:pt>
                      <c:pt idx="1612">
                        <c:v>1.6120000000000001</c:v>
                      </c:pt>
                      <c:pt idx="1613">
                        <c:v>1.613</c:v>
                      </c:pt>
                      <c:pt idx="1614">
                        <c:v>1.6140000000000001</c:v>
                      </c:pt>
                      <c:pt idx="1615">
                        <c:v>1.615</c:v>
                      </c:pt>
                      <c:pt idx="1616">
                        <c:v>1.6160000000000001</c:v>
                      </c:pt>
                      <c:pt idx="1617">
                        <c:v>1.617</c:v>
                      </c:pt>
                      <c:pt idx="1618">
                        <c:v>1.6180000000000001</c:v>
                      </c:pt>
                      <c:pt idx="1619">
                        <c:v>1.619</c:v>
                      </c:pt>
                      <c:pt idx="1620">
                        <c:v>1.62</c:v>
                      </c:pt>
                      <c:pt idx="1621">
                        <c:v>1.621</c:v>
                      </c:pt>
                      <c:pt idx="1622">
                        <c:v>1.6220000000000001</c:v>
                      </c:pt>
                      <c:pt idx="1623">
                        <c:v>1.623</c:v>
                      </c:pt>
                      <c:pt idx="1624">
                        <c:v>1.6240000000000001</c:v>
                      </c:pt>
                      <c:pt idx="1625">
                        <c:v>1.625</c:v>
                      </c:pt>
                      <c:pt idx="1626">
                        <c:v>1.6259999999999999</c:v>
                      </c:pt>
                      <c:pt idx="1627">
                        <c:v>1.627</c:v>
                      </c:pt>
                      <c:pt idx="1628">
                        <c:v>1.6279999999999999</c:v>
                      </c:pt>
                      <c:pt idx="1629">
                        <c:v>1.629</c:v>
                      </c:pt>
                      <c:pt idx="1630">
                        <c:v>1.63</c:v>
                      </c:pt>
                      <c:pt idx="1631">
                        <c:v>1.631</c:v>
                      </c:pt>
                      <c:pt idx="1632">
                        <c:v>1.6319999999999999</c:v>
                      </c:pt>
                      <c:pt idx="1633">
                        <c:v>1.633</c:v>
                      </c:pt>
                      <c:pt idx="1634">
                        <c:v>1.6339999999999999</c:v>
                      </c:pt>
                      <c:pt idx="1635">
                        <c:v>1.635</c:v>
                      </c:pt>
                      <c:pt idx="1636">
                        <c:v>1.6359999999999999</c:v>
                      </c:pt>
                      <c:pt idx="1637">
                        <c:v>1.637</c:v>
                      </c:pt>
                      <c:pt idx="1638">
                        <c:v>1.6379999999999999</c:v>
                      </c:pt>
                      <c:pt idx="1639">
                        <c:v>1.639</c:v>
                      </c:pt>
                      <c:pt idx="1640">
                        <c:v>1.64</c:v>
                      </c:pt>
                      <c:pt idx="1641">
                        <c:v>1.641</c:v>
                      </c:pt>
                      <c:pt idx="1642">
                        <c:v>1.6419999999999999</c:v>
                      </c:pt>
                      <c:pt idx="1643">
                        <c:v>1.643</c:v>
                      </c:pt>
                      <c:pt idx="1644">
                        <c:v>1.6439999999999999</c:v>
                      </c:pt>
                      <c:pt idx="1645">
                        <c:v>1.645</c:v>
                      </c:pt>
                      <c:pt idx="1646">
                        <c:v>1.6459999999999999</c:v>
                      </c:pt>
                      <c:pt idx="1647">
                        <c:v>1.647</c:v>
                      </c:pt>
                      <c:pt idx="1648">
                        <c:v>1.6479999999999999</c:v>
                      </c:pt>
                      <c:pt idx="1649">
                        <c:v>1.649</c:v>
                      </c:pt>
                      <c:pt idx="1650">
                        <c:v>1.65</c:v>
                      </c:pt>
                      <c:pt idx="1651">
                        <c:v>1.651</c:v>
                      </c:pt>
                      <c:pt idx="1652">
                        <c:v>1.6519999999999999</c:v>
                      </c:pt>
                      <c:pt idx="1653">
                        <c:v>1.653</c:v>
                      </c:pt>
                      <c:pt idx="1654">
                        <c:v>1.6539999999999999</c:v>
                      </c:pt>
                      <c:pt idx="1655">
                        <c:v>1.655</c:v>
                      </c:pt>
                      <c:pt idx="1656">
                        <c:v>1.6559999999999999</c:v>
                      </c:pt>
                      <c:pt idx="1657">
                        <c:v>1.657</c:v>
                      </c:pt>
                      <c:pt idx="1658">
                        <c:v>1.6579999999999999</c:v>
                      </c:pt>
                      <c:pt idx="1659">
                        <c:v>1.659</c:v>
                      </c:pt>
                      <c:pt idx="1660">
                        <c:v>1.66</c:v>
                      </c:pt>
                      <c:pt idx="1661">
                        <c:v>1.661</c:v>
                      </c:pt>
                      <c:pt idx="1662">
                        <c:v>1.6619999999999999</c:v>
                      </c:pt>
                      <c:pt idx="1663">
                        <c:v>1.663</c:v>
                      </c:pt>
                      <c:pt idx="1664">
                        <c:v>1.6639999999999999</c:v>
                      </c:pt>
                      <c:pt idx="1665">
                        <c:v>1.665</c:v>
                      </c:pt>
                      <c:pt idx="1666">
                        <c:v>1.6659999999999999</c:v>
                      </c:pt>
                      <c:pt idx="1667">
                        <c:v>1.667</c:v>
                      </c:pt>
                      <c:pt idx="1668">
                        <c:v>1.6679999999999999</c:v>
                      </c:pt>
                      <c:pt idx="1669">
                        <c:v>1.669</c:v>
                      </c:pt>
                      <c:pt idx="1670">
                        <c:v>1.67</c:v>
                      </c:pt>
                      <c:pt idx="1671">
                        <c:v>1.671</c:v>
                      </c:pt>
                      <c:pt idx="1672">
                        <c:v>1.6719999999999999</c:v>
                      </c:pt>
                      <c:pt idx="1673">
                        <c:v>1.673</c:v>
                      </c:pt>
                      <c:pt idx="1674">
                        <c:v>1.6739999999999999</c:v>
                      </c:pt>
                      <c:pt idx="1675">
                        <c:v>1.675</c:v>
                      </c:pt>
                      <c:pt idx="1676">
                        <c:v>1.6759999999999999</c:v>
                      </c:pt>
                      <c:pt idx="1677">
                        <c:v>1.677</c:v>
                      </c:pt>
                      <c:pt idx="1678">
                        <c:v>1.6779999999999999</c:v>
                      </c:pt>
                      <c:pt idx="1679">
                        <c:v>1.679</c:v>
                      </c:pt>
                      <c:pt idx="1680">
                        <c:v>1.68</c:v>
                      </c:pt>
                      <c:pt idx="1681">
                        <c:v>1.681</c:v>
                      </c:pt>
                      <c:pt idx="1682">
                        <c:v>1.6819999999999999</c:v>
                      </c:pt>
                      <c:pt idx="1683">
                        <c:v>1.6830000000000001</c:v>
                      </c:pt>
                      <c:pt idx="1684">
                        <c:v>1.6839999999999999</c:v>
                      </c:pt>
                      <c:pt idx="1685">
                        <c:v>1.6850000000000001</c:v>
                      </c:pt>
                      <c:pt idx="1686">
                        <c:v>1.6859999999999999</c:v>
                      </c:pt>
                      <c:pt idx="1687">
                        <c:v>1.6870000000000001</c:v>
                      </c:pt>
                      <c:pt idx="1688">
                        <c:v>1.6879999999999999</c:v>
                      </c:pt>
                      <c:pt idx="1689">
                        <c:v>1.6890000000000001</c:v>
                      </c:pt>
                      <c:pt idx="1690">
                        <c:v>1.69</c:v>
                      </c:pt>
                      <c:pt idx="1691">
                        <c:v>1.6910000000000001</c:v>
                      </c:pt>
                      <c:pt idx="1692">
                        <c:v>1.6919999999999999</c:v>
                      </c:pt>
                      <c:pt idx="1693">
                        <c:v>1.6930000000000001</c:v>
                      </c:pt>
                      <c:pt idx="1694">
                        <c:v>1.694</c:v>
                      </c:pt>
                      <c:pt idx="1695">
                        <c:v>1.6950000000000001</c:v>
                      </c:pt>
                      <c:pt idx="1696">
                        <c:v>1.696</c:v>
                      </c:pt>
                      <c:pt idx="1697">
                        <c:v>1.6970000000000001</c:v>
                      </c:pt>
                      <c:pt idx="1698">
                        <c:v>1.698</c:v>
                      </c:pt>
                      <c:pt idx="1699">
                        <c:v>1.6990000000000001</c:v>
                      </c:pt>
                      <c:pt idx="1700">
                        <c:v>1.7</c:v>
                      </c:pt>
                      <c:pt idx="1701">
                        <c:v>1.7010000000000001</c:v>
                      </c:pt>
                      <c:pt idx="1702">
                        <c:v>1.702</c:v>
                      </c:pt>
                      <c:pt idx="1703">
                        <c:v>1.7030000000000001</c:v>
                      </c:pt>
                      <c:pt idx="1704">
                        <c:v>1.704</c:v>
                      </c:pt>
                      <c:pt idx="1705">
                        <c:v>1.7050000000000001</c:v>
                      </c:pt>
                      <c:pt idx="1706">
                        <c:v>1.706</c:v>
                      </c:pt>
                      <c:pt idx="1707">
                        <c:v>1.7070000000000001</c:v>
                      </c:pt>
                      <c:pt idx="1708">
                        <c:v>1.708</c:v>
                      </c:pt>
                      <c:pt idx="1709">
                        <c:v>1.7090000000000001</c:v>
                      </c:pt>
                      <c:pt idx="1710">
                        <c:v>1.71</c:v>
                      </c:pt>
                      <c:pt idx="1711">
                        <c:v>1.7110000000000001</c:v>
                      </c:pt>
                      <c:pt idx="1712">
                        <c:v>1.712</c:v>
                      </c:pt>
                      <c:pt idx="1713">
                        <c:v>1.7130000000000001</c:v>
                      </c:pt>
                      <c:pt idx="1714">
                        <c:v>1.714</c:v>
                      </c:pt>
                      <c:pt idx="1715">
                        <c:v>1.7150000000000001</c:v>
                      </c:pt>
                      <c:pt idx="1716">
                        <c:v>1.716</c:v>
                      </c:pt>
                      <c:pt idx="1717">
                        <c:v>1.7170000000000001</c:v>
                      </c:pt>
                      <c:pt idx="1718">
                        <c:v>1.718</c:v>
                      </c:pt>
                      <c:pt idx="1719">
                        <c:v>1.7190000000000001</c:v>
                      </c:pt>
                      <c:pt idx="1720">
                        <c:v>1.72</c:v>
                      </c:pt>
                      <c:pt idx="1721">
                        <c:v>1.7210000000000001</c:v>
                      </c:pt>
                      <c:pt idx="1722">
                        <c:v>1.722</c:v>
                      </c:pt>
                      <c:pt idx="1723">
                        <c:v>1.7230000000000001</c:v>
                      </c:pt>
                      <c:pt idx="1724">
                        <c:v>1.724</c:v>
                      </c:pt>
                      <c:pt idx="1725">
                        <c:v>1.7250000000000001</c:v>
                      </c:pt>
                      <c:pt idx="1726">
                        <c:v>1.726</c:v>
                      </c:pt>
                      <c:pt idx="1727">
                        <c:v>1.7270000000000001</c:v>
                      </c:pt>
                      <c:pt idx="1728">
                        <c:v>1.728</c:v>
                      </c:pt>
                      <c:pt idx="1729">
                        <c:v>1.7290000000000001</c:v>
                      </c:pt>
                      <c:pt idx="1730">
                        <c:v>1.73</c:v>
                      </c:pt>
                      <c:pt idx="1731">
                        <c:v>1.7310000000000001</c:v>
                      </c:pt>
                      <c:pt idx="1732">
                        <c:v>1.732</c:v>
                      </c:pt>
                      <c:pt idx="1733">
                        <c:v>1.7330000000000001</c:v>
                      </c:pt>
                      <c:pt idx="1734">
                        <c:v>1.734</c:v>
                      </c:pt>
                      <c:pt idx="1735">
                        <c:v>1.7350000000000001</c:v>
                      </c:pt>
                      <c:pt idx="1736">
                        <c:v>1.736</c:v>
                      </c:pt>
                      <c:pt idx="1737">
                        <c:v>1.7370000000000001</c:v>
                      </c:pt>
                      <c:pt idx="1738">
                        <c:v>1.738</c:v>
                      </c:pt>
                      <c:pt idx="1739">
                        <c:v>1.7390000000000001</c:v>
                      </c:pt>
                      <c:pt idx="1740">
                        <c:v>1.74</c:v>
                      </c:pt>
                      <c:pt idx="1741">
                        <c:v>1.7410000000000001</c:v>
                      </c:pt>
                      <c:pt idx="1742">
                        <c:v>1.742</c:v>
                      </c:pt>
                      <c:pt idx="1743">
                        <c:v>1.7430000000000001</c:v>
                      </c:pt>
                      <c:pt idx="1744">
                        <c:v>1.744</c:v>
                      </c:pt>
                      <c:pt idx="1745">
                        <c:v>1.7450000000000001</c:v>
                      </c:pt>
                      <c:pt idx="1746">
                        <c:v>1.746</c:v>
                      </c:pt>
                      <c:pt idx="1747">
                        <c:v>1.7470000000000001</c:v>
                      </c:pt>
                      <c:pt idx="1748">
                        <c:v>1.748</c:v>
                      </c:pt>
                      <c:pt idx="1749">
                        <c:v>1.7490000000000001</c:v>
                      </c:pt>
                      <c:pt idx="1750">
                        <c:v>1.75</c:v>
                      </c:pt>
                      <c:pt idx="1751">
                        <c:v>1.7509999999999999</c:v>
                      </c:pt>
                      <c:pt idx="1752">
                        <c:v>1.752</c:v>
                      </c:pt>
                      <c:pt idx="1753">
                        <c:v>1.7529999999999999</c:v>
                      </c:pt>
                      <c:pt idx="1754">
                        <c:v>1.754</c:v>
                      </c:pt>
                      <c:pt idx="1755">
                        <c:v>1.7549999999999999</c:v>
                      </c:pt>
                      <c:pt idx="1756">
                        <c:v>1.756</c:v>
                      </c:pt>
                      <c:pt idx="1757">
                        <c:v>1.7569999999999999</c:v>
                      </c:pt>
                      <c:pt idx="1758">
                        <c:v>1.758</c:v>
                      </c:pt>
                      <c:pt idx="1759">
                        <c:v>1.7589999999999999</c:v>
                      </c:pt>
                      <c:pt idx="1760">
                        <c:v>1.76</c:v>
                      </c:pt>
                      <c:pt idx="1761">
                        <c:v>1.7609999999999999</c:v>
                      </c:pt>
                      <c:pt idx="1762">
                        <c:v>1.762</c:v>
                      </c:pt>
                      <c:pt idx="1763">
                        <c:v>1.7629999999999999</c:v>
                      </c:pt>
                      <c:pt idx="1764">
                        <c:v>1.764</c:v>
                      </c:pt>
                      <c:pt idx="1765">
                        <c:v>1.7649999999999999</c:v>
                      </c:pt>
                      <c:pt idx="1766">
                        <c:v>1.766</c:v>
                      </c:pt>
                      <c:pt idx="1767">
                        <c:v>1.7669999999999999</c:v>
                      </c:pt>
                      <c:pt idx="1768">
                        <c:v>1.768</c:v>
                      </c:pt>
                      <c:pt idx="1769">
                        <c:v>1.7689999999999999</c:v>
                      </c:pt>
                      <c:pt idx="1770">
                        <c:v>1.77</c:v>
                      </c:pt>
                      <c:pt idx="1771">
                        <c:v>1.7709999999999999</c:v>
                      </c:pt>
                      <c:pt idx="1772">
                        <c:v>1.772</c:v>
                      </c:pt>
                      <c:pt idx="1773">
                        <c:v>1.7729999999999999</c:v>
                      </c:pt>
                      <c:pt idx="1774">
                        <c:v>1.774</c:v>
                      </c:pt>
                      <c:pt idx="1775">
                        <c:v>1.7749999999999999</c:v>
                      </c:pt>
                      <c:pt idx="1776">
                        <c:v>1.776</c:v>
                      </c:pt>
                      <c:pt idx="1777">
                        <c:v>1.7769999999999999</c:v>
                      </c:pt>
                      <c:pt idx="1778">
                        <c:v>1.778</c:v>
                      </c:pt>
                      <c:pt idx="1779">
                        <c:v>1.7789999999999999</c:v>
                      </c:pt>
                      <c:pt idx="1780">
                        <c:v>1.78</c:v>
                      </c:pt>
                      <c:pt idx="1781">
                        <c:v>1.7809999999999999</c:v>
                      </c:pt>
                      <c:pt idx="1782">
                        <c:v>1.782</c:v>
                      </c:pt>
                      <c:pt idx="1783">
                        <c:v>1.7829999999999999</c:v>
                      </c:pt>
                      <c:pt idx="1784">
                        <c:v>1.784</c:v>
                      </c:pt>
                      <c:pt idx="1785">
                        <c:v>1.7849999999999999</c:v>
                      </c:pt>
                      <c:pt idx="1786">
                        <c:v>1.786</c:v>
                      </c:pt>
                      <c:pt idx="1787">
                        <c:v>1.7869999999999999</c:v>
                      </c:pt>
                      <c:pt idx="1788">
                        <c:v>1.788</c:v>
                      </c:pt>
                      <c:pt idx="1789">
                        <c:v>1.7889999999999999</c:v>
                      </c:pt>
                      <c:pt idx="1790">
                        <c:v>1.79</c:v>
                      </c:pt>
                      <c:pt idx="1791">
                        <c:v>1.7909999999999999</c:v>
                      </c:pt>
                      <c:pt idx="1792">
                        <c:v>1.792</c:v>
                      </c:pt>
                      <c:pt idx="1793">
                        <c:v>1.7929999999999999</c:v>
                      </c:pt>
                      <c:pt idx="1794">
                        <c:v>1.794</c:v>
                      </c:pt>
                      <c:pt idx="1795">
                        <c:v>1.7949999999999999</c:v>
                      </c:pt>
                      <c:pt idx="1796">
                        <c:v>1.796</c:v>
                      </c:pt>
                      <c:pt idx="1797">
                        <c:v>1.7969999999999999</c:v>
                      </c:pt>
                      <c:pt idx="1798">
                        <c:v>1.798</c:v>
                      </c:pt>
                      <c:pt idx="1799">
                        <c:v>1.7989999999999999</c:v>
                      </c:pt>
                      <c:pt idx="1800">
                        <c:v>1.8</c:v>
                      </c:pt>
                      <c:pt idx="1801">
                        <c:v>1.8009999999999999</c:v>
                      </c:pt>
                      <c:pt idx="1802">
                        <c:v>1.802</c:v>
                      </c:pt>
                      <c:pt idx="1803">
                        <c:v>1.8029999999999999</c:v>
                      </c:pt>
                      <c:pt idx="1804">
                        <c:v>1.804</c:v>
                      </c:pt>
                      <c:pt idx="1805">
                        <c:v>1.8049999999999999</c:v>
                      </c:pt>
                      <c:pt idx="1806">
                        <c:v>1.806</c:v>
                      </c:pt>
                      <c:pt idx="1807">
                        <c:v>1.8069999999999999</c:v>
                      </c:pt>
                      <c:pt idx="1808">
                        <c:v>1.8080000000000001</c:v>
                      </c:pt>
                      <c:pt idx="1809">
                        <c:v>1.8089999999999999</c:v>
                      </c:pt>
                      <c:pt idx="1810">
                        <c:v>1.81</c:v>
                      </c:pt>
                      <c:pt idx="1811">
                        <c:v>1.8109999999999999</c:v>
                      </c:pt>
                      <c:pt idx="1812">
                        <c:v>1.8120000000000001</c:v>
                      </c:pt>
                      <c:pt idx="1813">
                        <c:v>1.8129999999999999</c:v>
                      </c:pt>
                      <c:pt idx="1814">
                        <c:v>1.8140000000000001</c:v>
                      </c:pt>
                      <c:pt idx="1815">
                        <c:v>1.8149999999999999</c:v>
                      </c:pt>
                      <c:pt idx="1816">
                        <c:v>1.8160000000000001</c:v>
                      </c:pt>
                      <c:pt idx="1817">
                        <c:v>1.8169999999999999</c:v>
                      </c:pt>
                      <c:pt idx="1818">
                        <c:v>1.8180000000000001</c:v>
                      </c:pt>
                      <c:pt idx="1819">
                        <c:v>1.819</c:v>
                      </c:pt>
                      <c:pt idx="1820">
                        <c:v>1.82</c:v>
                      </c:pt>
                      <c:pt idx="1821">
                        <c:v>1.821</c:v>
                      </c:pt>
                      <c:pt idx="1822">
                        <c:v>1.8220000000000001</c:v>
                      </c:pt>
                      <c:pt idx="1823">
                        <c:v>1.823</c:v>
                      </c:pt>
                      <c:pt idx="1824">
                        <c:v>1.8240000000000001</c:v>
                      </c:pt>
                      <c:pt idx="1825">
                        <c:v>1.825</c:v>
                      </c:pt>
                      <c:pt idx="1826">
                        <c:v>1.8260000000000001</c:v>
                      </c:pt>
                      <c:pt idx="1827">
                        <c:v>1.827</c:v>
                      </c:pt>
                      <c:pt idx="1828">
                        <c:v>1.8280000000000001</c:v>
                      </c:pt>
                      <c:pt idx="1829">
                        <c:v>1.829</c:v>
                      </c:pt>
                      <c:pt idx="1830">
                        <c:v>1.83</c:v>
                      </c:pt>
                      <c:pt idx="1831">
                        <c:v>1.831</c:v>
                      </c:pt>
                      <c:pt idx="1832">
                        <c:v>1.8320000000000001</c:v>
                      </c:pt>
                      <c:pt idx="1833">
                        <c:v>1.833</c:v>
                      </c:pt>
                      <c:pt idx="1834">
                        <c:v>1.8340000000000001</c:v>
                      </c:pt>
                      <c:pt idx="1835">
                        <c:v>1.835</c:v>
                      </c:pt>
                      <c:pt idx="1836">
                        <c:v>1.8360000000000001</c:v>
                      </c:pt>
                      <c:pt idx="1837">
                        <c:v>1.837</c:v>
                      </c:pt>
                      <c:pt idx="1838">
                        <c:v>1.8380000000000001</c:v>
                      </c:pt>
                      <c:pt idx="1839">
                        <c:v>1.839</c:v>
                      </c:pt>
                      <c:pt idx="1840">
                        <c:v>1.84</c:v>
                      </c:pt>
                      <c:pt idx="1841">
                        <c:v>1.841</c:v>
                      </c:pt>
                      <c:pt idx="1842">
                        <c:v>1.8420000000000001</c:v>
                      </c:pt>
                      <c:pt idx="1843">
                        <c:v>1.843</c:v>
                      </c:pt>
                      <c:pt idx="1844">
                        <c:v>1.8440000000000001</c:v>
                      </c:pt>
                      <c:pt idx="1845">
                        <c:v>1.845</c:v>
                      </c:pt>
                      <c:pt idx="1846">
                        <c:v>1.8460000000000001</c:v>
                      </c:pt>
                      <c:pt idx="1847">
                        <c:v>1.847</c:v>
                      </c:pt>
                      <c:pt idx="1848">
                        <c:v>1.8480000000000001</c:v>
                      </c:pt>
                      <c:pt idx="1849">
                        <c:v>1.849</c:v>
                      </c:pt>
                      <c:pt idx="1850">
                        <c:v>1.85</c:v>
                      </c:pt>
                      <c:pt idx="1851">
                        <c:v>1.851</c:v>
                      </c:pt>
                      <c:pt idx="1852">
                        <c:v>1.8520000000000001</c:v>
                      </c:pt>
                      <c:pt idx="1853">
                        <c:v>1.853</c:v>
                      </c:pt>
                      <c:pt idx="1854">
                        <c:v>1.8540000000000001</c:v>
                      </c:pt>
                      <c:pt idx="1855">
                        <c:v>1.855</c:v>
                      </c:pt>
                      <c:pt idx="1856">
                        <c:v>1.8560000000000001</c:v>
                      </c:pt>
                      <c:pt idx="1857">
                        <c:v>1.857</c:v>
                      </c:pt>
                      <c:pt idx="1858">
                        <c:v>1.8580000000000001</c:v>
                      </c:pt>
                      <c:pt idx="1859">
                        <c:v>1.859</c:v>
                      </c:pt>
                      <c:pt idx="1860">
                        <c:v>1.86</c:v>
                      </c:pt>
                      <c:pt idx="1861">
                        <c:v>1.861</c:v>
                      </c:pt>
                      <c:pt idx="1862">
                        <c:v>1.8620000000000001</c:v>
                      </c:pt>
                      <c:pt idx="1863">
                        <c:v>1.863</c:v>
                      </c:pt>
                      <c:pt idx="1864">
                        <c:v>1.8640000000000001</c:v>
                      </c:pt>
                      <c:pt idx="1865">
                        <c:v>1.865</c:v>
                      </c:pt>
                      <c:pt idx="1866">
                        <c:v>1.8660000000000001</c:v>
                      </c:pt>
                      <c:pt idx="1867">
                        <c:v>1.867</c:v>
                      </c:pt>
                      <c:pt idx="1868">
                        <c:v>1.8680000000000001</c:v>
                      </c:pt>
                      <c:pt idx="1869">
                        <c:v>1.869</c:v>
                      </c:pt>
                      <c:pt idx="1870">
                        <c:v>1.87</c:v>
                      </c:pt>
                      <c:pt idx="1871">
                        <c:v>1.871</c:v>
                      </c:pt>
                      <c:pt idx="1872">
                        <c:v>1.8720000000000001</c:v>
                      </c:pt>
                      <c:pt idx="1873">
                        <c:v>1.873</c:v>
                      </c:pt>
                      <c:pt idx="1874">
                        <c:v>1.8740000000000001</c:v>
                      </c:pt>
                      <c:pt idx="1875">
                        <c:v>1.875</c:v>
                      </c:pt>
                      <c:pt idx="1876">
                        <c:v>1.8759999999999999</c:v>
                      </c:pt>
                      <c:pt idx="1877">
                        <c:v>1.877</c:v>
                      </c:pt>
                      <c:pt idx="1878">
                        <c:v>1.8779999999999999</c:v>
                      </c:pt>
                      <c:pt idx="1879">
                        <c:v>1.879</c:v>
                      </c:pt>
                      <c:pt idx="1880">
                        <c:v>1.88</c:v>
                      </c:pt>
                      <c:pt idx="1881">
                        <c:v>1.881</c:v>
                      </c:pt>
                      <c:pt idx="1882">
                        <c:v>1.8819999999999999</c:v>
                      </c:pt>
                      <c:pt idx="1883">
                        <c:v>1.883</c:v>
                      </c:pt>
                      <c:pt idx="1884">
                        <c:v>1.8839999999999999</c:v>
                      </c:pt>
                      <c:pt idx="1885">
                        <c:v>1.885</c:v>
                      </c:pt>
                      <c:pt idx="1886">
                        <c:v>1.8859999999999999</c:v>
                      </c:pt>
                      <c:pt idx="1887">
                        <c:v>1.887</c:v>
                      </c:pt>
                      <c:pt idx="1888">
                        <c:v>1.8879999999999999</c:v>
                      </c:pt>
                      <c:pt idx="1889">
                        <c:v>1.889</c:v>
                      </c:pt>
                      <c:pt idx="1890">
                        <c:v>1.89</c:v>
                      </c:pt>
                      <c:pt idx="1891">
                        <c:v>1.891</c:v>
                      </c:pt>
                      <c:pt idx="1892">
                        <c:v>1.8919999999999999</c:v>
                      </c:pt>
                      <c:pt idx="1893">
                        <c:v>1.893</c:v>
                      </c:pt>
                      <c:pt idx="1894">
                        <c:v>1.8939999999999999</c:v>
                      </c:pt>
                      <c:pt idx="1895">
                        <c:v>1.895</c:v>
                      </c:pt>
                      <c:pt idx="1896">
                        <c:v>1.8959999999999999</c:v>
                      </c:pt>
                      <c:pt idx="1897">
                        <c:v>1.897</c:v>
                      </c:pt>
                      <c:pt idx="1898">
                        <c:v>1.8979999999999999</c:v>
                      </c:pt>
                      <c:pt idx="1899">
                        <c:v>1.899</c:v>
                      </c:pt>
                      <c:pt idx="1900">
                        <c:v>1.9</c:v>
                      </c:pt>
                      <c:pt idx="1901">
                        <c:v>1.901</c:v>
                      </c:pt>
                      <c:pt idx="1902">
                        <c:v>1.9019999999999999</c:v>
                      </c:pt>
                      <c:pt idx="1903">
                        <c:v>1.903</c:v>
                      </c:pt>
                      <c:pt idx="1904">
                        <c:v>1.9039999999999999</c:v>
                      </c:pt>
                      <c:pt idx="1905">
                        <c:v>1.905</c:v>
                      </c:pt>
                      <c:pt idx="1906">
                        <c:v>1.9059999999999999</c:v>
                      </c:pt>
                      <c:pt idx="1907">
                        <c:v>1.907</c:v>
                      </c:pt>
                      <c:pt idx="1908">
                        <c:v>1.9079999999999999</c:v>
                      </c:pt>
                      <c:pt idx="1909">
                        <c:v>1.909</c:v>
                      </c:pt>
                      <c:pt idx="1910">
                        <c:v>1.91</c:v>
                      </c:pt>
                      <c:pt idx="1911">
                        <c:v>1.911</c:v>
                      </c:pt>
                      <c:pt idx="1912">
                        <c:v>1.9119999999999999</c:v>
                      </c:pt>
                      <c:pt idx="1913">
                        <c:v>1.913</c:v>
                      </c:pt>
                      <c:pt idx="1914">
                        <c:v>1.9139999999999999</c:v>
                      </c:pt>
                      <c:pt idx="1915">
                        <c:v>1.915</c:v>
                      </c:pt>
                      <c:pt idx="1916">
                        <c:v>1.9159999999999999</c:v>
                      </c:pt>
                      <c:pt idx="1917">
                        <c:v>1.917</c:v>
                      </c:pt>
                      <c:pt idx="1918">
                        <c:v>1.9179999999999999</c:v>
                      </c:pt>
                      <c:pt idx="1919">
                        <c:v>1.919</c:v>
                      </c:pt>
                      <c:pt idx="1920">
                        <c:v>1.92</c:v>
                      </c:pt>
                      <c:pt idx="1921">
                        <c:v>1.921</c:v>
                      </c:pt>
                      <c:pt idx="1922">
                        <c:v>1.9219999999999999</c:v>
                      </c:pt>
                      <c:pt idx="1923">
                        <c:v>1.923</c:v>
                      </c:pt>
                      <c:pt idx="1924">
                        <c:v>1.9239999999999999</c:v>
                      </c:pt>
                      <c:pt idx="1925">
                        <c:v>1.925</c:v>
                      </c:pt>
                      <c:pt idx="1926">
                        <c:v>1.9259999999999999</c:v>
                      </c:pt>
                      <c:pt idx="1927">
                        <c:v>1.927</c:v>
                      </c:pt>
                      <c:pt idx="1928">
                        <c:v>1.9279999999999999</c:v>
                      </c:pt>
                      <c:pt idx="1929">
                        <c:v>1.929</c:v>
                      </c:pt>
                      <c:pt idx="1930">
                        <c:v>1.93</c:v>
                      </c:pt>
                      <c:pt idx="1931">
                        <c:v>1.931</c:v>
                      </c:pt>
                      <c:pt idx="1932">
                        <c:v>1.9319999999999999</c:v>
                      </c:pt>
                      <c:pt idx="1933">
                        <c:v>1.9330000000000001</c:v>
                      </c:pt>
                      <c:pt idx="1934">
                        <c:v>1.9339999999999999</c:v>
                      </c:pt>
                      <c:pt idx="1935">
                        <c:v>1.9350000000000001</c:v>
                      </c:pt>
                      <c:pt idx="1936">
                        <c:v>1.9359999999999999</c:v>
                      </c:pt>
                      <c:pt idx="1937">
                        <c:v>1.9370000000000001</c:v>
                      </c:pt>
                      <c:pt idx="1938">
                        <c:v>1.9379999999999999</c:v>
                      </c:pt>
                      <c:pt idx="1939">
                        <c:v>1.9390000000000001</c:v>
                      </c:pt>
                      <c:pt idx="1940">
                        <c:v>1.94</c:v>
                      </c:pt>
                      <c:pt idx="1941">
                        <c:v>1.9410000000000001</c:v>
                      </c:pt>
                      <c:pt idx="1942">
                        <c:v>1.9419999999999999</c:v>
                      </c:pt>
                      <c:pt idx="1943">
                        <c:v>1.9430000000000001</c:v>
                      </c:pt>
                      <c:pt idx="1944">
                        <c:v>1.944</c:v>
                      </c:pt>
                      <c:pt idx="1945">
                        <c:v>1.9450000000000001</c:v>
                      </c:pt>
                      <c:pt idx="1946">
                        <c:v>1.946</c:v>
                      </c:pt>
                      <c:pt idx="1947">
                        <c:v>1.9470000000000001</c:v>
                      </c:pt>
                      <c:pt idx="1948">
                        <c:v>1.948</c:v>
                      </c:pt>
                      <c:pt idx="1949">
                        <c:v>1.9490000000000001</c:v>
                      </c:pt>
                      <c:pt idx="1950">
                        <c:v>1.95</c:v>
                      </c:pt>
                      <c:pt idx="1951">
                        <c:v>1.9510000000000001</c:v>
                      </c:pt>
                      <c:pt idx="1952">
                        <c:v>1.952</c:v>
                      </c:pt>
                      <c:pt idx="1953">
                        <c:v>1.9530000000000001</c:v>
                      </c:pt>
                      <c:pt idx="1954">
                        <c:v>1.954</c:v>
                      </c:pt>
                      <c:pt idx="1955">
                        <c:v>1.9550000000000001</c:v>
                      </c:pt>
                      <c:pt idx="1956">
                        <c:v>1.956</c:v>
                      </c:pt>
                      <c:pt idx="1957">
                        <c:v>1.9570000000000001</c:v>
                      </c:pt>
                      <c:pt idx="1958">
                        <c:v>1.958</c:v>
                      </c:pt>
                      <c:pt idx="1959">
                        <c:v>1.9590000000000001</c:v>
                      </c:pt>
                      <c:pt idx="1960">
                        <c:v>1.96</c:v>
                      </c:pt>
                      <c:pt idx="1961">
                        <c:v>1.9610000000000001</c:v>
                      </c:pt>
                      <c:pt idx="1962">
                        <c:v>1.962</c:v>
                      </c:pt>
                      <c:pt idx="1963">
                        <c:v>1.9630000000000001</c:v>
                      </c:pt>
                      <c:pt idx="1964">
                        <c:v>1.964</c:v>
                      </c:pt>
                      <c:pt idx="1965">
                        <c:v>1.9650000000000001</c:v>
                      </c:pt>
                      <c:pt idx="1966">
                        <c:v>1.966</c:v>
                      </c:pt>
                      <c:pt idx="1967">
                        <c:v>1.9670000000000001</c:v>
                      </c:pt>
                      <c:pt idx="1968">
                        <c:v>1.968</c:v>
                      </c:pt>
                      <c:pt idx="1969">
                        <c:v>1.9690000000000001</c:v>
                      </c:pt>
                      <c:pt idx="1970">
                        <c:v>1.97</c:v>
                      </c:pt>
                      <c:pt idx="1971">
                        <c:v>1.9710000000000001</c:v>
                      </c:pt>
                      <c:pt idx="1972">
                        <c:v>1.972</c:v>
                      </c:pt>
                      <c:pt idx="1973">
                        <c:v>1.9730000000000001</c:v>
                      </c:pt>
                      <c:pt idx="1974">
                        <c:v>1.974</c:v>
                      </c:pt>
                      <c:pt idx="1975">
                        <c:v>1.9750000000000001</c:v>
                      </c:pt>
                      <c:pt idx="1976">
                        <c:v>1.976</c:v>
                      </c:pt>
                      <c:pt idx="1977">
                        <c:v>1.9770000000000001</c:v>
                      </c:pt>
                      <c:pt idx="1978">
                        <c:v>1.978</c:v>
                      </c:pt>
                      <c:pt idx="1979">
                        <c:v>1.9790000000000001</c:v>
                      </c:pt>
                      <c:pt idx="1980">
                        <c:v>1.98</c:v>
                      </c:pt>
                      <c:pt idx="1981">
                        <c:v>1.9810000000000001</c:v>
                      </c:pt>
                      <c:pt idx="1982">
                        <c:v>1.982</c:v>
                      </c:pt>
                      <c:pt idx="1983">
                        <c:v>1.9830000000000001</c:v>
                      </c:pt>
                      <c:pt idx="1984">
                        <c:v>1.984</c:v>
                      </c:pt>
                      <c:pt idx="1985">
                        <c:v>1.9850000000000001</c:v>
                      </c:pt>
                      <c:pt idx="1986">
                        <c:v>1.986</c:v>
                      </c:pt>
                      <c:pt idx="1987">
                        <c:v>1.9870000000000001</c:v>
                      </c:pt>
                      <c:pt idx="1988">
                        <c:v>1.988</c:v>
                      </c:pt>
                      <c:pt idx="1989">
                        <c:v>1.9890000000000001</c:v>
                      </c:pt>
                      <c:pt idx="1990">
                        <c:v>1.99</c:v>
                      </c:pt>
                      <c:pt idx="1991">
                        <c:v>1.9910000000000001</c:v>
                      </c:pt>
                      <c:pt idx="1992">
                        <c:v>1.992</c:v>
                      </c:pt>
                      <c:pt idx="1993">
                        <c:v>1.9930000000000001</c:v>
                      </c:pt>
                      <c:pt idx="1994">
                        <c:v>1.994</c:v>
                      </c:pt>
                      <c:pt idx="1995">
                        <c:v>1.9950000000000001</c:v>
                      </c:pt>
                      <c:pt idx="1996">
                        <c:v>1.996</c:v>
                      </c:pt>
                      <c:pt idx="1997">
                        <c:v>1.9970000000000001</c:v>
                      </c:pt>
                      <c:pt idx="1998">
                        <c:v>1.998</c:v>
                      </c:pt>
                      <c:pt idx="1999">
                        <c:v>1.9990000000000001</c:v>
                      </c:pt>
                      <c:pt idx="2000">
                        <c:v>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Air!$R$9:$R$2009</c15:sqref>
                        </c15:formulaRef>
                      </c:ext>
                    </c:extLst>
                    <c:numCache>
                      <c:formatCode>0.000</c:formatCode>
                      <c:ptCount val="2001"/>
                      <c:pt idx="1">
                        <c:v>6.4210801521856134E+90</c:v>
                      </c:pt>
                      <c:pt idx="2">
                        <c:v>1.6026328528001181E+44</c:v>
                      </c:pt>
                      <c:pt idx="3">
                        <c:v>5.5760152358523839E+28</c:v>
                      </c:pt>
                      <c:pt idx="4">
                        <c:v>1.1323013213098776E+21</c:v>
                      </c:pt>
                      <c:pt idx="5">
                        <c:v>2.8872980833169256E+16</c:v>
                      </c:pt>
                      <c:pt idx="6">
                        <c:v>25867389282691.172</c:v>
                      </c:pt>
                      <c:pt idx="7">
                        <c:v>176272640515.7793</c:v>
                      </c:pt>
                      <c:pt idx="8">
                        <c:v>4256385924.8143892</c:v>
                      </c:pt>
                      <c:pt idx="9">
                        <c:v>238402099.16859123</c:v>
                      </c:pt>
                      <c:pt idx="10">
                        <c:v>24030389.440526869</c:v>
                      </c:pt>
                      <c:pt idx="11">
                        <c:v>3709856.0384552851</c:v>
                      </c:pt>
                      <c:pt idx="12">
                        <c:v>787919.62964796613</c:v>
                      </c:pt>
                      <c:pt idx="13">
                        <c:v>213753.48566356621</c:v>
                      </c:pt>
                      <c:pt idx="14">
                        <c:v>70254.067031324375</c:v>
                      </c:pt>
                      <c:pt idx="15">
                        <c:v>26911.121589093225</c:v>
                      </c:pt>
                      <c:pt idx="16">
                        <c:v>11670.66191756322</c:v>
                      </c:pt>
                      <c:pt idx="17">
                        <c:v>5604.5857077748242</c:v>
                      </c:pt>
                      <c:pt idx="18">
                        <c:v>2929.5862455420702</c:v>
                      </c:pt>
                      <c:pt idx="19">
                        <c:v>1644.3570780896066</c:v>
                      </c:pt>
                      <c:pt idx="20">
                        <c:v>980.41602272763498</c:v>
                      </c:pt>
                      <c:pt idx="21">
                        <c:v>615.52862069592936</c:v>
                      </c:pt>
                      <c:pt idx="22">
                        <c:v>404.02186288867154</c:v>
                      </c:pt>
                      <c:pt idx="23">
                        <c:v>275.62556188197749</c:v>
                      </c:pt>
                      <c:pt idx="24">
                        <c:v>194.47401426180923</c:v>
                      </c:pt>
                      <c:pt idx="25">
                        <c:v>141.33324561090043</c:v>
                      </c:pt>
                      <c:pt idx="26">
                        <c:v>105.42855995651958</c:v>
                      </c:pt>
                      <c:pt idx="27">
                        <c:v>80.485865650126669</c:v>
                      </c:pt>
                      <c:pt idx="28">
                        <c:v>62.723422688451606</c:v>
                      </c:pt>
                      <c:pt idx="29">
                        <c:v>49.790112148078819</c:v>
                      </c:pt>
                      <c:pt idx="30">
                        <c:v>40.182922931832536</c:v>
                      </c:pt>
                      <c:pt idx="31">
                        <c:v>32.916493718798904</c:v>
                      </c:pt>
                      <c:pt idx="32">
                        <c:v>27.329880400836849</c:v>
                      </c:pt>
                      <c:pt idx="33">
                        <c:v>22.970409127777682</c:v>
                      </c:pt>
                      <c:pt idx="34">
                        <c:v>19.522085650070487</c:v>
                      </c:pt>
                      <c:pt idx="35">
                        <c:v>16.760440104639137</c:v>
                      </c:pt>
                      <c:pt idx="36">
                        <c:v>14.523436565738463</c:v>
                      </c:pt>
                      <c:pt idx="37">
                        <c:v>12.692362968200781</c:v>
                      </c:pt>
                      <c:pt idx="38">
                        <c:v>11.179049062188165</c:v>
                      </c:pt>
                      <c:pt idx="39">
                        <c:v>9.917173047259757</c:v>
                      </c:pt>
                      <c:pt idx="40">
                        <c:v>8.856256648167486</c:v>
                      </c:pt>
                      <c:pt idx="41">
                        <c:v>7.9574569538203628</c:v>
                      </c:pt>
                      <c:pt idx="42">
                        <c:v>7.190577455146288</c:v>
                      </c:pt>
                      <c:pt idx="43">
                        <c:v>6.5319181908486401</c:v>
                      </c:pt>
                      <c:pt idx="44">
                        <c:v>5.9627111228201466</c:v>
                      </c:pt>
                      <c:pt idx="45">
                        <c:v>5.4679687883430681</c:v>
                      </c:pt>
                      <c:pt idx="46">
                        <c:v>5.0356282322210726</c:v>
                      </c:pt>
                      <c:pt idx="47">
                        <c:v>4.6559082458097931</c:v>
                      </c:pt>
                      <c:pt idx="48">
                        <c:v>4.3208223024250474</c:v>
                      </c:pt>
                      <c:pt idx="49">
                        <c:v>4.0238062556522607</c:v>
                      </c:pt>
                      <c:pt idx="50">
                        <c:v>3.7594314146011558</c:v>
                      </c:pt>
                      <c:pt idx="51">
                        <c:v>3.5231816929473045</c:v>
                      </c:pt>
                      <c:pt idx="52">
                        <c:v>3.3112792445636532</c:v>
                      </c:pt>
                      <c:pt idx="53">
                        <c:v>3.1205470802474444</c:v>
                      </c:pt>
                      <c:pt idx="54">
                        <c:v>2.9483001017897887</c:v>
                      </c:pt>
                      <c:pt idx="55">
                        <c:v>2.7922581284868624</c:v>
                      </c:pt>
                      <c:pt idx="56">
                        <c:v>2.6504760593347338</c:v>
                      </c:pt>
                      <c:pt idx="57">
                        <c:v>2.5212874730541168</c:v>
                      </c:pt>
                      <c:pt idx="58">
                        <c:v>2.403258831082733</c:v>
                      </c:pt>
                      <c:pt idx="59">
                        <c:v>2.2951520959831866</c:v>
                      </c:pt>
                      <c:pt idx="60">
                        <c:v>2.1958940666206792</c:v>
                      </c:pt>
                      <c:pt idx="61">
                        <c:v>2.104551103183927</c:v>
                      </c:pt>
                      <c:pt idx="62">
                        <c:v>2.0203081995406205</c:v>
                      </c:pt>
                      <c:pt idx="63">
                        <c:v>1.9424515793643504</c:v>
                      </c:pt>
                      <c:pt idx="64">
                        <c:v>1.8703541619990363</c:v>
                      </c:pt>
                      <c:pt idx="65">
                        <c:v>1.8034633760282111</c:v>
                      </c:pt>
                      <c:pt idx="66">
                        <c:v>1.7412909018503067</c:v>
                      </c:pt>
                      <c:pt idx="67">
                        <c:v>1.6834040058712412</c:v>
                      </c:pt>
                      <c:pt idx="68">
                        <c:v>1.6294181932240681</c:v>
                      </c:pt>
                      <c:pt idx="69">
                        <c:v>1.5789909570144394</c:v>
                      </c:pt>
                      <c:pt idx="70">
                        <c:v>1.5318164428708421</c:v>
                      </c:pt>
                      <c:pt idx="71">
                        <c:v>1.4876208802744271</c:v>
                      </c:pt>
                      <c:pt idx="72">
                        <c:v>1.4461586584695121</c:v>
                      </c:pt>
                      <c:pt idx="73">
                        <c:v>1.4072089460408148</c:v>
                      </c:pt>
                      <c:pt idx="74">
                        <c:v>1.3705727705210387</c:v>
                      </c:pt>
                      <c:pt idx="75">
                        <c:v>1.3360704884709147</c:v>
                      </c:pt>
                      <c:pt idx="76">
                        <c:v>1.3035395879882594</c:v>
                      </c:pt>
                      <c:pt idx="77">
                        <c:v>1.2728327750536854</c:v>
                      </c:pt>
                      <c:pt idx="78">
                        <c:v>1.2438163029051044</c:v>
                      </c:pt>
                      <c:pt idx="79">
                        <c:v>1.2163685100664325</c:v>
                      </c:pt>
                      <c:pt idx="80">
                        <c:v>1.1903785379898271</c:v>
                      </c:pt>
                      <c:pt idx="81">
                        <c:v>1.1657452037071412</c:v>
                      </c:pt>
                      <c:pt idx="82">
                        <c:v>1.1423760065873843</c:v>
                      </c:pt>
                      <c:pt idx="83">
                        <c:v>1.1201862513937793</c:v>
                      </c:pt>
                      <c:pt idx="84">
                        <c:v>1.0990982724327141</c:v>
                      </c:pt>
                      <c:pt idx="85">
                        <c:v>1.0790407457735425</c:v>
                      </c:pt>
                      <c:pt idx="86">
                        <c:v>1.0599480783632593</c:v>
                      </c:pt>
                      <c:pt idx="87">
                        <c:v>1.0417598644208694</c:v>
                      </c:pt>
                      <c:pt idx="88">
                        <c:v>1.0244204008200666</c:v>
                      </c:pt>
                      <c:pt idx="89">
                        <c:v>1.0078782542943256</c:v>
                      </c:pt>
                      <c:pt idx="90">
                        <c:v>0.99208587425774408</c:v>
                      </c:pt>
                      <c:pt idx="91">
                        <c:v>0.97699924585442188</c:v>
                      </c:pt>
                      <c:pt idx="92">
                        <c:v>0.96257757855077708</c:v>
                      </c:pt>
                      <c:pt idx="93">
                        <c:v>0.9487830261872765</c:v>
                      </c:pt>
                      <c:pt idx="94">
                        <c:v>0.93558043492381837</c:v>
                      </c:pt>
                      <c:pt idx="95">
                        <c:v>0.92293711595919992</c:v>
                      </c:pt>
                      <c:pt idx="96">
                        <c:v>0.91082264029041848</c:v>
                      </c:pt>
                      <c:pt idx="97">
                        <c:v>0.89920865311094134</c:v>
                      </c:pt>
                      <c:pt idx="98">
                        <c:v>0.88806870573612884</c:v>
                      </c:pt>
                      <c:pt idx="99">
                        <c:v>0.87737810319504339</c:v>
                      </c:pt>
                      <c:pt idx="100">
                        <c:v>0.8671137658463457</c:v>
                      </c:pt>
                      <c:pt idx="101">
                        <c:v>0.85725410356644649</c:v>
                      </c:pt>
                      <c:pt idx="102">
                        <c:v>0.84777890122439958</c:v>
                      </c:pt>
                      <c:pt idx="103">
                        <c:v>0.8386692143035257</c:v>
                      </c:pt>
                      <c:pt idx="104">
                        <c:v>0.82990727365726813</c:v>
                      </c:pt>
                      <c:pt idx="105">
                        <c:v>0.82147639849868104</c:v>
                      </c:pt>
                      <c:pt idx="106">
                        <c:v>0.81336091682134459</c:v>
                      </c:pt>
                      <c:pt idx="107">
                        <c:v>0.80554609253611287</c:v>
                      </c:pt>
                      <c:pt idx="108">
                        <c:v>0.79801805868451026</c:v>
                      </c:pt>
                      <c:pt idx="109">
                        <c:v>0.79076375615703254</c:v>
                      </c:pt>
                      <c:pt idx="110">
                        <c:v>0.78377087740430229</c:v>
                      </c:pt>
                      <c:pt idx="111">
                        <c:v>0.77702781468185822</c:v>
                      </c:pt>
                      <c:pt idx="112">
                        <c:v>0.77052361241624545</c:v>
                      </c:pt>
                      <c:pt idx="113">
                        <c:v>0.76424792332170211</c:v>
                      </c:pt>
                      <c:pt idx="114">
                        <c:v>0.7581909679337645</c:v>
                      </c:pt>
                      <c:pt idx="115">
                        <c:v>0.75234349725908822</c:v>
                      </c:pt>
                      <c:pt idx="116">
                        <c:v>0.7466967582701789</c:v>
                      </c:pt>
                      <c:pt idx="117">
                        <c:v>0.74124246199998178</c:v>
                      </c:pt>
                      <c:pt idx="118">
                        <c:v>0.73597275401473394</c:v>
                      </c:pt>
                      <c:pt idx="119">
                        <c:v>0.73088018706449254</c:v>
                      </c:pt>
                      <c:pt idx="120">
                        <c:v>0.7259576957295536</c:v>
                      </c:pt>
                      <c:pt idx="121">
                        <c:v>0.72119857289786748</c:v>
                      </c:pt>
                      <c:pt idx="122">
                        <c:v>0.7165964479237098</c:v>
                      </c:pt>
                      <c:pt idx="123">
                        <c:v>0.71214526633148922</c:v>
                      </c:pt>
                      <c:pt idx="124">
                        <c:v>0.70783927094084986</c:v>
                      </c:pt>
                      <c:pt idx="125">
                        <c:v>0.70367298430027103</c:v>
                      </c:pt>
                      <c:pt idx="126">
                        <c:v>0.69964119232633537</c:v>
                      </c:pt>
                      <c:pt idx="127">
                        <c:v>0.69573892905484236</c:v>
                      </c:pt>
                      <c:pt idx="128">
                        <c:v>0.69196146241806933</c:v>
                      </c:pt>
                      <c:pt idx="129">
                        <c:v>0.68830428096985485</c:v>
                      </c:pt>
                      <c:pt idx="130">
                        <c:v>0.68476308148682696</c:v>
                      </c:pt>
                      <c:pt idx="131">
                        <c:v>0.68133375738015689</c:v>
                      </c:pt>
                      <c:pt idx="132">
                        <c:v>0.67801238785768581</c:v>
                      </c:pt>
                      <c:pt idx="133">
                        <c:v>0.67479522778125889</c:v>
                      </c:pt>
                      <c:pt idx="134">
                        <c:v>0.67167869816862047</c:v>
                      </c:pt>
                      <c:pt idx="135">
                        <c:v>0.66865937729334057</c:v>
                      </c:pt>
                      <c:pt idx="136">
                        <c:v>0.66573399233999342</c:v>
                      </c:pt>
                      <c:pt idx="137">
                        <c:v>0.6628994115752217</c:v>
                      </c:pt>
                      <c:pt idx="138">
                        <c:v>0.6601526369984333</c:v>
                      </c:pt>
                      <c:pt idx="139">
                        <c:v>0.65749079743873029</c:v>
                      </c:pt>
                      <c:pt idx="140">
                        <c:v>0.65491114206725465</c:v>
                      </c:pt>
                      <c:pt idx="141">
                        <c:v>0.65241103429652347</c:v>
                      </c:pt>
                      <c:pt idx="142">
                        <c:v>0.64998794604049182</c:v>
                      </c:pt>
                      <c:pt idx="143">
                        <c:v>0.64763945231107356</c:v>
                      </c:pt>
                      <c:pt idx="144">
                        <c:v>0.64536322612868124</c:v>
                      </c:pt>
                      <c:pt idx="145">
                        <c:v>0.6431570337260083</c:v>
                      </c:pt>
                      <c:pt idx="146">
                        <c:v>0.6410187300258221</c:v>
                      </c:pt>
                      <c:pt idx="147">
                        <c:v>0.6389462543749429</c:v>
                      </c:pt>
                      <c:pt idx="148">
                        <c:v>0.63693762651787766</c:v>
                      </c:pt>
                      <c:pt idx="149">
                        <c:v>0.63499094279477852</c:v>
                      </c:pt>
                      <c:pt idx="150">
                        <c:v>0.63310437254948282</c:v>
                      </c:pt>
                      <c:pt idx="151">
                        <c:v>0.63127615473440901</c:v>
                      </c:pt>
                      <c:pt idx="152">
                        <c:v>0.62950459470001552</c:v>
                      </c:pt>
                      <c:pt idx="153">
                        <c:v>0.62778806115738361</c:v>
                      </c:pt>
                      <c:pt idx="154">
                        <c:v>0.62612498330328192</c:v>
                      </c:pt>
                      <c:pt idx="155">
                        <c:v>0.62451384809780408</c:v>
                      </c:pt>
                      <c:pt idx="156">
                        <c:v>0.62295319768534174</c:v>
                      </c:pt>
                      <c:pt idx="157">
                        <c:v>0.62144162695029004</c:v>
                      </c:pt>
                      <c:pt idx="158">
                        <c:v>0.61997778119944968</c:v>
                      </c:pt>
                      <c:pt idx="159">
                        <c:v>0.61856035396363929</c:v>
                      </c:pt>
                      <c:pt idx="160">
                        <c:v>0.61718808491151589</c:v>
                      </c:pt>
                      <c:pt idx="161">
                        <c:v>0.61585975786906844</c:v>
                      </c:pt>
                      <c:pt idx="162">
                        <c:v>0.61457419893867482</c:v>
                      </c:pt>
                      <c:pt idx="163">
                        <c:v>0.61333027471200785</c:v>
                      </c:pt>
                      <c:pt idx="164">
                        <c:v>0.61212689057144198</c:v>
                      </c:pt>
                      <c:pt idx="165">
                        <c:v>0.61096298907495705</c:v>
                      </c:pt>
                      <c:pt idx="166">
                        <c:v>0.60983754841985149</c:v>
                      </c:pt>
                      <c:pt idx="167">
                        <c:v>0.60874958098087006</c:v>
                      </c:pt>
                      <c:pt idx="168">
                        <c:v>0.60769813191862943</c:v>
                      </c:pt>
                      <c:pt idx="169">
                        <c:v>0.60668227785447881</c:v>
                      </c:pt>
                      <c:pt idx="170">
                        <c:v>0.60570112560817024</c:v>
                      </c:pt>
                      <c:pt idx="171">
                        <c:v>0.60475381099493664</c:v>
                      </c:pt>
                      <c:pt idx="172">
                        <c:v>0.60383949767877987</c:v>
                      </c:pt>
                      <c:pt idx="173">
                        <c:v>0.60295737607896838</c:v>
                      </c:pt>
                      <c:pt idx="174">
                        <c:v>0.60210666232691901</c:v>
                      </c:pt>
                      <c:pt idx="175">
                        <c:v>0.6012865972708088</c:v>
                      </c:pt>
                      <c:pt idx="176">
                        <c:v>0.6004964455254197</c:v>
                      </c:pt>
                      <c:pt idx="177">
                        <c:v>0.59973549456486297</c:v>
                      </c:pt>
                      <c:pt idx="178">
                        <c:v>0.59900305385597152</c:v>
                      </c:pt>
                      <c:pt idx="179">
                        <c:v>0.59829845403027293</c:v>
                      </c:pt>
                      <c:pt idx="180">
                        <c:v>0.59762104609257849</c:v>
                      </c:pt>
                      <c:pt idx="181">
                        <c:v>0.59697020066433448</c:v>
                      </c:pt>
                      <c:pt idx="182">
                        <c:v>0.59634530725998802</c:v>
                      </c:pt>
                      <c:pt idx="183">
                        <c:v>0.59574577359471981</c:v>
                      </c:pt>
                      <c:pt idx="184">
                        <c:v>0.59517102492198493</c:v>
                      </c:pt>
                      <c:pt idx="185">
                        <c:v>0.59462050339939276</c:v>
                      </c:pt>
                      <c:pt idx="186">
                        <c:v>0.59409366748154013</c:v>
                      </c:pt>
                      <c:pt idx="187">
                        <c:v>0.59358999133848123</c:v>
                      </c:pt>
                      <c:pt idx="188">
                        <c:v>0.59310896429859805</c:v>
                      </c:pt>
                      <c:pt idx="189">
                        <c:v>0.59265009031469651</c:v>
                      </c:pt>
                      <c:pt idx="190">
                        <c:v>0.59221288745222012</c:v>
                      </c:pt>
                      <c:pt idx="191">
                        <c:v>0.59179688739853087</c:v>
                      </c:pt>
                      <c:pt idx="192">
                        <c:v>0.59140163499226195</c:v>
                      </c:pt>
                      <c:pt idx="193">
                        <c:v>0.59102668777180623</c:v>
                      </c:pt>
                      <c:pt idx="194">
                        <c:v>0.59067161554204151</c:v>
                      </c:pt>
                      <c:pt idx="195">
                        <c:v>0.59033599995845498</c:v>
                      </c:pt>
                      <c:pt idx="196">
                        <c:v>0.59001943412786206</c:v>
                      </c:pt>
                      <c:pt idx="197">
                        <c:v>0.5897215222249611</c:v>
                      </c:pt>
                      <c:pt idx="198">
                        <c:v>0.58944187912400425</c:v>
                      </c:pt>
                      <c:pt idx="199">
                        <c:v>0.58918013004490077</c:v>
                      </c:pt>
                      <c:pt idx="200">
                        <c:v>0.58893591021310487</c:v>
                      </c:pt>
                      <c:pt idx="201">
                        <c:v>0.58870886453267024</c:v>
                      </c:pt>
                      <c:pt idx="202">
                        <c:v>0.58849864727189005</c:v>
                      </c:pt>
                      <c:pt idx="203">
                        <c:v>0.58830492176096216</c:v>
                      </c:pt>
                      <c:pt idx="204">
                        <c:v>0.58812736010115607</c:v>
                      </c:pt>
                      <c:pt idx="205">
                        <c:v>0.58796564288497677</c:v>
                      </c:pt>
                      <c:pt idx="206">
                        <c:v>0.58781945892684817</c:v>
                      </c:pt>
                      <c:pt idx="207">
                        <c:v>0.58768850500386527</c:v>
                      </c:pt>
                      <c:pt idx="208">
                        <c:v>0.58757248560617903</c:v>
                      </c:pt>
                      <c:pt idx="209">
                        <c:v>0.58747111269660579</c:v>
                      </c:pt>
                      <c:pt idx="210">
                        <c:v>0.58738410547906894</c:v>
                      </c:pt>
                      <c:pt idx="211">
                        <c:v>0.58731119017550071</c:v>
                      </c:pt>
                      <c:pt idx="212">
                        <c:v>0.58725209981084792</c:v>
                      </c:pt>
                      <c:pt idx="213">
                        <c:v>0.58720657400584542</c:v>
                      </c:pt>
                      <c:pt idx="214">
                        <c:v>0.58717435877723434</c:v>
                      </c:pt>
                      <c:pt idx="215">
                        <c:v>0.58715520634511642</c:v>
                      </c:pt>
                      <c:pt idx="216">
                        <c:v>0.58714887494715373</c:v>
                      </c:pt>
                      <c:pt idx="217">
                        <c:v>0.58715512865933461</c:v>
                      </c:pt>
                      <c:pt idx="218">
                        <c:v>0.58717373722303545</c:v>
                      </c:pt>
                      <c:pt idx="219">
                        <c:v>0.58720447587812974</c:v>
                      </c:pt>
                      <c:pt idx="220">
                        <c:v>0.58724712520189737</c:v>
                      </c:pt>
                      <c:pt idx="221">
                        <c:v>0.5873014709535036</c:v>
                      </c:pt>
                      <c:pt idx="222">
                        <c:v>0.58736730392382674</c:v>
                      </c:pt>
                      <c:pt idx="223">
                        <c:v>0.58744441979042383</c:v>
                      </c:pt>
                      <c:pt idx="224">
                        <c:v>0.58753261897743003</c:v>
                      </c:pt>
                      <c:pt idx="225">
                        <c:v>0.58763170652020158</c:v>
                      </c:pt>
                      <c:pt idx="226">
                        <c:v>0.58774149193451486</c:v>
                      </c:pt>
                      <c:pt idx="227">
                        <c:v>0.58786178909014797</c:v>
                      </c:pt>
                      <c:pt idx="228">
                        <c:v>0.58799241608867425</c:v>
                      </c:pt>
                      <c:pt idx="229">
                        <c:v>0.58813319514530604</c:v>
                      </c:pt>
                      <c:pt idx="230">
                        <c:v>0.58828395247463672</c:v>
                      </c:pt>
                      <c:pt idx="231">
                        <c:v>0.58844451818012977</c:v>
                      </c:pt>
                      <c:pt idx="232">
                        <c:v>0.58861472614721677</c:v>
                      </c:pt>
                      <c:pt idx="233">
                        <c:v>0.58879441393986653</c:v>
                      </c:pt>
                      <c:pt idx="234">
                        <c:v>0.58898342270049631</c:v>
                      </c:pt>
                      <c:pt idx="235">
                        <c:v>0.58918159705310102</c:v>
                      </c:pt>
                      <c:pt idx="236">
                        <c:v>0.58938878500948277</c:v>
                      </c:pt>
                      <c:pt idx="237">
                        <c:v>0.58960483787846307</c:v>
                      </c:pt>
                      <c:pt idx="238">
                        <c:v>0.58982961017797209</c:v>
                      </c:pt>
                      <c:pt idx="239">
                        <c:v>0.59006295954990806</c:v>
                      </c:pt>
                      <c:pt idx="240">
                        <c:v>0.59030474667766797</c:v>
                      </c:pt>
                      <c:pt idx="241">
                        <c:v>0.59055483520625029</c:v>
                      </c:pt>
                      <c:pt idx="242">
                        <c:v>0.59081309166484108</c:v>
                      </c:pt>
                      <c:pt idx="243">
                        <c:v>0.5910793853917915</c:v>
                      </c:pt>
                      <c:pt idx="244">
                        <c:v>0.59135358846190356</c:v>
                      </c:pt>
                      <c:pt idx="245">
                        <c:v>0.59163557561594127</c:v>
                      </c:pt>
                      <c:pt idx="246">
                        <c:v>0.59192522419228999</c:v>
                      </c:pt>
                      <c:pt idx="247">
                        <c:v>0.59222241406068676</c:v>
                      </c:pt>
                      <c:pt idx="248">
                        <c:v>0.59252702755795161</c:v>
                      </c:pt>
                      <c:pt idx="249">
                        <c:v>0.59283894942564874</c:v>
                      </c:pt>
                      <c:pt idx="250">
                        <c:v>0.59315806674961058</c:v>
                      </c:pt>
                      <c:pt idx="251">
                        <c:v>0.59348426890126216</c:v>
                      </c:pt>
                      <c:pt idx="252">
                        <c:v>0.59381744748068244</c:v>
                      </c:pt>
                      <c:pt idx="253">
                        <c:v>0.59415749626134506</c:v>
                      </c:pt>
                      <c:pt idx="254">
                        <c:v>0.59450431113647939</c:v>
                      </c:pt>
                      <c:pt idx="255">
                        <c:v>0.59485779006699879</c:v>
                      </c:pt>
                      <c:pt idx="256">
                        <c:v>0.595217833030943</c:v>
                      </c:pt>
                      <c:pt idx="257">
                        <c:v>0.59558434197438348</c:v>
                      </c:pt>
                      <c:pt idx="258">
                        <c:v>0.59595722076374325</c:v>
                      </c:pt>
                      <c:pt idx="259">
                        <c:v>0.59633637513948412</c:v>
                      </c:pt>
                      <c:pt idx="260">
                        <c:v>0.59672171267111607</c:v>
                      </c:pt>
                      <c:pt idx="261">
                        <c:v>0.59711314271348626</c:v>
                      </c:pt>
                      <c:pt idx="262">
                        <c:v>0.59751057636430349</c:v>
                      </c:pt>
                      <c:pt idx="263">
                        <c:v>0.59791392642286101</c:v>
                      </c:pt>
                      <c:pt idx="264">
                        <c:v>0.59832310734991523</c:v>
                      </c:pt>
                      <c:pt idx="265">
                        <c:v>0.59873803522868574</c:v>
                      </c:pt>
                      <c:pt idx="266">
                        <c:v>0.59915862772693995</c:v>
                      </c:pt>
                      <c:pt idx="267">
                        <c:v>0.59958480406012593</c:v>
                      </c:pt>
                      <c:pt idx="268">
                        <c:v>0.60001648495552229</c:v>
                      </c:pt>
                      <c:pt idx="269">
                        <c:v>0.60045359261737175</c:v>
                      </c:pt>
                      <c:pt idx="270">
                        <c:v>0.60089605069296637</c:v>
                      </c:pt>
                      <c:pt idx="271">
                        <c:v>0.60134378423965618</c:v>
                      </c:pt>
                      <c:pt idx="272">
                        <c:v>0.60179671969275184</c:v>
                      </c:pt>
                      <c:pt idx="273">
                        <c:v>0.60225478483429185</c:v>
                      </c:pt>
                      <c:pt idx="274">
                        <c:v>0.60271790876264952</c:v>
                      </c:pt>
                      <c:pt idx="275">
                        <c:v>0.60318602186295212</c:v>
                      </c:pt>
                      <c:pt idx="276">
                        <c:v>0.60365905577828893</c:v>
                      </c:pt>
                      <c:pt idx="277">
                        <c:v>0.60413694338168045</c:v>
                      </c:pt>
                      <c:pt idx="278">
                        <c:v>0.60461961874879155</c:v>
                      </c:pt>
                      <c:pt idx="279">
                        <c:v>0.60510701713135828</c:v>
                      </c:pt>
                      <c:pt idx="280">
                        <c:v>0.60559907493131349</c:v>
                      </c:pt>
                      <c:pt idx="281">
                        <c:v>0.60609572967558578</c:v>
                      </c:pt>
                      <c:pt idx="282">
                        <c:v>0.60659691999155363</c:v>
                      </c:pt>
                      <c:pt idx="283">
                        <c:v>0.60710258558313446</c:v>
                      </c:pt>
                      <c:pt idx="284">
                        <c:v>0.60761266720748952</c:v>
                      </c:pt>
                      <c:pt idx="285">
                        <c:v>0.60812710665232572</c:v>
                      </c:pt>
                      <c:pt idx="286">
                        <c:v>0.60864584671377986</c:v>
                      </c:pt>
                      <c:pt idx="287">
                        <c:v>0.60916883117486242</c:v>
                      </c:pt>
                      <c:pt idx="288">
                        <c:v>0.6096960047844503</c:v>
                      </c:pt>
                      <c:pt idx="289">
                        <c:v>0.61022731323680879</c:v>
                      </c:pt>
                      <c:pt idx="290">
                        <c:v>0.61076270315162895</c:v>
                      </c:pt>
                      <c:pt idx="291">
                        <c:v>0.61130212205456436</c:v>
                      </c:pt>
                      <c:pt idx="292">
                        <c:v>0.61184551835825374</c:v>
                      </c:pt>
                      <c:pt idx="293">
                        <c:v>0.61239284134381555</c:v>
                      </c:pt>
                      <c:pt idx="294">
                        <c:v>0.61294404114279988</c:v>
                      </c:pt>
                      <c:pt idx="295">
                        <c:v>0.61349906871958548</c:v>
                      </c:pt>
                      <c:pt idx="296">
                        <c:v>0.61405787585420935</c:v>
                      </c:pt>
                      <c:pt idx="297">
                        <c:v>0.61462041512561605</c:v>
                      </c:pt>
                      <c:pt idx="298">
                        <c:v>0.61518663989531508</c:v>
                      </c:pt>
                      <c:pt idx="299">
                        <c:v>0.6157565042914358</c:v>
                      </c:pt>
                      <c:pt idx="300">
                        <c:v>0.61632996319316624</c:v>
                      </c:pt>
                      <c:pt idx="301">
                        <c:v>0.61690697221556867</c:v>
                      </c:pt>
                      <c:pt idx="302">
                        <c:v>0.61748748769475725</c:v>
                      </c:pt>
                      <c:pt idx="303">
                        <c:v>0.61807146667343293</c:v>
                      </c:pt>
                      <c:pt idx="304">
                        <c:v>0.61865886688675975</c:v>
                      </c:pt>
                      <c:pt idx="305">
                        <c:v>0.61924964674857785</c:v>
                      </c:pt>
                      <c:pt idx="306">
                        <c:v>0.61984376533794283</c:v>
                      </c:pt>
                      <c:pt idx="307">
                        <c:v>0.62044118238598012</c:v>
                      </c:pt>
                      <c:pt idx="308">
                        <c:v>0.62104185826304947</c:v>
                      </c:pt>
                      <c:pt idx="309">
                        <c:v>0.6216457539662088</c:v>
                      </c:pt>
                      <c:pt idx="310">
                        <c:v>0.62225283110696927</c:v>
                      </c:pt>
                      <c:pt idx="311">
                        <c:v>0.62286305189933588</c:v>
                      </c:pt>
                      <c:pt idx="312">
                        <c:v>0.62347637914812237</c:v>
                      </c:pt>
                      <c:pt idx="313">
                        <c:v>0.62409277623753778</c:v>
                      </c:pt>
                      <c:pt idx="314">
                        <c:v>0.62471220712003228</c:v>
                      </c:pt>
                      <c:pt idx="315">
                        <c:v>0.62533463630539965</c:v>
                      </c:pt>
                      <c:pt idx="316">
                        <c:v>0.62596002885012725</c:v>
                      </c:pt>
                      <c:pt idx="317">
                        <c:v>0.62658835034698823</c:v>
                      </c:pt>
                      <c:pt idx="318">
                        <c:v>0.62721956691486802</c:v>
                      </c:pt>
                      <c:pt idx="319">
                        <c:v>0.62785364518882136</c:v>
                      </c:pt>
                      <c:pt idx="320">
                        <c:v>0.62849055231035122</c:v>
                      </c:pt>
                      <c:pt idx="321">
                        <c:v>0.62913025591790606</c:v>
                      </c:pt>
                      <c:pt idx="322">
                        <c:v>0.62977272413758922</c:v>
                      </c:pt>
                      <c:pt idx="323">
                        <c:v>0.63041792557407272</c:v>
                      </c:pt>
                      <c:pt idx="324">
                        <c:v>0.63106582930171495</c:v>
                      </c:pt>
                      <c:pt idx="325">
                        <c:v>0.63171640485587155</c:v>
                      </c:pt>
                      <c:pt idx="326">
                        <c:v>0.63236962222439907</c:v>
                      </c:pt>
                      <c:pt idx="327">
                        <c:v>0.633025451839344</c:v>
                      </c:pt>
                      <c:pt idx="328">
                        <c:v>0.6336838645688132</c:v>
                      </c:pt>
                      <c:pt idx="329">
                        <c:v>0.6343448317090209</c:v>
                      </c:pt>
                      <c:pt idx="330">
                        <c:v>0.63500832497650894</c:v>
                      </c:pt>
                      <c:pt idx="331">
                        <c:v>0.63567431650053363</c:v>
                      </c:pt>
                      <c:pt idx="332">
                        <c:v>0.63634277881561707</c:v>
                      </c:pt>
                      <c:pt idx="333">
                        <c:v>0.63701368485425958</c:v>
                      </c:pt>
                      <c:pt idx="334">
                        <c:v>0.63768700793980515</c:v>
                      </c:pt>
                      <c:pt idx="335">
                        <c:v>0.63836272177946141</c:v>
                      </c:pt>
                      <c:pt idx="336">
                        <c:v>0.63904080045746614</c:v>
                      </c:pt>
                      <c:pt idx="337">
                        <c:v>0.63972121842839902</c:v>
                      </c:pt>
                      <c:pt idx="338">
                        <c:v>0.64040395051063481</c:v>
                      </c:pt>
                      <c:pt idx="339">
                        <c:v>0.64108897187993319</c:v>
                      </c:pt>
                      <c:pt idx="340">
                        <c:v>0.64177625806316319</c:v>
                      </c:pt>
                      <c:pt idx="341">
                        <c:v>0.64246578493215889</c:v>
                      </c:pt>
                      <c:pt idx="342">
                        <c:v>0.64315752869770304</c:v>
                      </c:pt>
                      <c:pt idx="343">
                        <c:v>0.64385146590363451</c:v>
                      </c:pt>
                      <c:pt idx="344">
                        <c:v>0.64454757342107849</c:v>
                      </c:pt>
                      <c:pt idx="345">
                        <c:v>0.64524582844279554</c:v>
                      </c:pt>
                      <c:pt idx="346">
                        <c:v>0.64594620847764572</c:v>
                      </c:pt>
                      <c:pt idx="347">
                        <c:v>0.64664869134516678</c:v>
                      </c:pt>
                      <c:pt idx="348">
                        <c:v>0.64735325517026299</c:v>
                      </c:pt>
                      <c:pt idx="349">
                        <c:v>0.64805987837800128</c:v>
                      </c:pt>
                      <c:pt idx="350">
                        <c:v>0.64876853968851333</c:v>
                      </c:pt>
                      <c:pt idx="351">
                        <c:v>0.64947921811200104</c:v>
                      </c:pt>
                      <c:pt idx="352">
                        <c:v>0.65019189294384117</c:v>
                      </c:pt>
                      <c:pt idx="353">
                        <c:v>0.65090654375978974</c:v>
                      </c:pt>
                      <c:pt idx="354">
                        <c:v>0.65162315041128105</c:v>
                      </c:pt>
                      <c:pt idx="355">
                        <c:v>0.65234169302082179</c:v>
                      </c:pt>
                      <c:pt idx="356">
                        <c:v>0.65306215197747586</c:v>
                      </c:pt>
                      <c:pt idx="357">
                        <c:v>0.65378450793243759</c:v>
                      </c:pt>
                      <c:pt idx="358">
                        <c:v>0.65450874179469554</c:v>
                      </c:pt>
                      <c:pt idx="359">
                        <c:v>0.65523483472677768</c:v>
                      </c:pt>
                      <c:pt idx="360">
                        <c:v>0.65596276814058319</c:v>
                      </c:pt>
                      <c:pt idx="361">
                        <c:v>0.65669252369329456</c:v>
                      </c:pt>
                      <c:pt idx="362">
                        <c:v>0.65742408328336899</c:v>
                      </c:pt>
                      <c:pt idx="363">
                        <c:v>0.65815742904660868</c:v>
                      </c:pt>
                      <c:pt idx="364">
                        <c:v>0.65889254335230663</c:v>
                      </c:pt>
                      <c:pt idx="365">
                        <c:v>0.65962940879946697</c:v>
                      </c:pt>
                      <c:pt idx="366">
                        <c:v>0.66036800821309849</c:v>
                      </c:pt>
                      <c:pt idx="367">
                        <c:v>0.66110832464057878</c:v>
                      </c:pt>
                      <c:pt idx="368">
                        <c:v>0.66185034134808818</c:v>
                      </c:pt>
                      <c:pt idx="369">
                        <c:v>0.66259404181711201</c:v>
                      </c:pt>
                      <c:pt idx="370">
                        <c:v>0.66333940974100936</c:v>
                      </c:pt>
                      <c:pt idx="371">
                        <c:v>0.66408642902164572</c:v>
                      </c:pt>
                      <c:pt idx="372">
                        <c:v>0.66483508376609146</c:v>
                      </c:pt>
                      <c:pt idx="373">
                        <c:v>0.66558535828338095</c:v>
                      </c:pt>
                      <c:pt idx="374">
                        <c:v>0.66633723708133252</c:v>
                      </c:pt>
                      <c:pt idx="375">
                        <c:v>0.66709070486342936</c:v>
                      </c:pt>
                      <c:pt idx="376">
                        <c:v>0.66784574652575712</c:v>
                      </c:pt>
                      <c:pt idx="377">
                        <c:v>0.66860234715399924</c:v>
                      </c:pt>
                      <c:pt idx="378">
                        <c:v>0.66936049202048853</c:v>
                      </c:pt>
                      <c:pt idx="379">
                        <c:v>0.67012016658131279</c:v>
                      </c:pt>
                      <c:pt idx="380">
                        <c:v>0.67088135647347313</c:v>
                      </c:pt>
                      <c:pt idx="381">
                        <c:v>0.6716440475120965</c:v>
                      </c:pt>
                      <c:pt idx="382">
                        <c:v>0.67240822568769743</c:v>
                      </c:pt>
                      <c:pt idx="383">
                        <c:v>0.6731738771634912</c:v>
                      </c:pt>
                      <c:pt idx="384">
                        <c:v>0.67394098827275462</c:v>
                      </c:pt>
                      <c:pt idx="385">
                        <c:v>0.67470954551623707</c:v>
                      </c:pt>
                      <c:pt idx="386">
                        <c:v>0.67547953555961593</c:v>
                      </c:pt>
                      <c:pt idx="387">
                        <c:v>0.67625094523099938</c:v>
                      </c:pt>
                      <c:pt idx="388">
                        <c:v>0.67702376151847443</c:v>
                      </c:pt>
                      <c:pt idx="389">
                        <c:v>0.6777979715676985</c:v>
                      </c:pt>
                      <c:pt idx="390">
                        <c:v>0.67857356267953362</c:v>
                      </c:pt>
                      <c:pt idx="391">
                        <c:v>0.67935052230772452</c:v>
                      </c:pt>
                      <c:pt idx="392">
                        <c:v>0.68012883805661695</c:v>
                      </c:pt>
                      <c:pt idx="393">
                        <c:v>0.68090849767891592</c:v>
                      </c:pt>
                      <c:pt idx="394">
                        <c:v>0.68168948907348526</c:v>
                      </c:pt>
                      <c:pt idx="395">
                        <c:v>0.68247180028318533</c:v>
                      </c:pt>
                      <c:pt idx="396">
                        <c:v>0.68325541949274815</c:v>
                      </c:pt>
                      <c:pt idx="397">
                        <c:v>0.68404033502669137</c:v>
                      </c:pt>
                      <c:pt idx="398">
                        <c:v>0.68482653534726667</c:v>
                      </c:pt>
                      <c:pt idx="399">
                        <c:v>0.68561400905244629</c:v>
                      </c:pt>
                      <c:pt idx="400">
                        <c:v>0.68640274487394348</c:v>
                      </c:pt>
                      <c:pt idx="401">
                        <c:v>0.68719273167526629</c:v>
                      </c:pt>
                      <c:pt idx="402">
                        <c:v>0.68798395844980775</c:v>
                      </c:pt>
                      <c:pt idx="403">
                        <c:v>0.68877641431896652</c:v>
                      </c:pt>
                      <c:pt idx="404">
                        <c:v>0.689570088530301</c:v>
                      </c:pt>
                      <c:pt idx="405">
                        <c:v>0.6903649704557151</c:v>
                      </c:pt>
                      <c:pt idx="406">
                        <c:v>0.69116104958967517</c:v>
                      </c:pt>
                      <c:pt idx="407">
                        <c:v>0.69195831554745668</c:v>
                      </c:pt>
                      <c:pt idx="408">
                        <c:v>0.69275675806342263</c:v>
                      </c:pt>
                      <c:pt idx="409">
                        <c:v>0.69355636698932777</c:v>
                      </c:pt>
                      <c:pt idx="410">
                        <c:v>0.69435713229265594</c:v>
                      </c:pt>
                      <c:pt idx="411">
                        <c:v>0.69515904405498141</c:v>
                      </c:pt>
                      <c:pt idx="412">
                        <c:v>0.69596209247036067</c:v>
                      </c:pt>
                      <c:pt idx="413">
                        <c:v>0.69676626784375006</c:v>
                      </c:pt>
                      <c:pt idx="414">
                        <c:v>0.6975715605894498</c:v>
                      </c:pt>
                      <c:pt idx="415">
                        <c:v>0.69837796122957452</c:v>
                      </c:pt>
                      <c:pt idx="416">
                        <c:v>0.69918546039254914</c:v>
                      </c:pt>
                      <c:pt idx="417">
                        <c:v>0.69999404881162941</c:v>
                      </c:pt>
                      <c:pt idx="418">
                        <c:v>0.70080371732344748</c:v>
                      </c:pt>
                      <c:pt idx="419">
                        <c:v>0.70161445686658108</c:v>
                      </c:pt>
                      <c:pt idx="420">
                        <c:v>0.70242625848014673</c:v>
                      </c:pt>
                      <c:pt idx="421">
                        <c:v>0.70323911330241584</c:v>
                      </c:pt>
                      <c:pt idx="422">
                        <c:v>0.70405301256945318</c:v>
                      </c:pt>
                      <c:pt idx="423">
                        <c:v>0.70486794761377825</c:v>
                      </c:pt>
                      <c:pt idx="424">
                        <c:v>0.70568390986304841</c:v>
                      </c:pt>
                      <c:pt idx="425">
                        <c:v>0.70650089083876244</c:v>
                      </c:pt>
                      <c:pt idx="426">
                        <c:v>0.70731888215498695</c:v>
                      </c:pt>
                      <c:pt idx="427">
                        <c:v>0.70813787551710161</c:v>
                      </c:pt>
                      <c:pt idx="428">
                        <c:v>0.70895786272056571</c:v>
                      </c:pt>
                      <c:pt idx="429">
                        <c:v>0.70977883564970456</c:v>
                      </c:pt>
                      <c:pt idx="430">
                        <c:v>0.71060078627651413</c:v>
                      </c:pt>
                      <c:pt idx="431">
                        <c:v>0.71142370665948695</c:v>
                      </c:pt>
                      <c:pt idx="432">
                        <c:v>0.71224758894245532</c:v>
                      </c:pt>
                      <c:pt idx="433">
                        <c:v>0.71307242535345272</c:v>
                      </c:pt>
                      <c:pt idx="434">
                        <c:v>0.71389820820359418</c:v>
                      </c:pt>
                      <c:pt idx="435">
                        <c:v>0.71472492988597447</c:v>
                      </c:pt>
                      <c:pt idx="436">
                        <c:v>0.7155525828745829</c:v>
                      </c:pt>
                      <c:pt idx="437">
                        <c:v>0.71638115972323546</c:v>
                      </c:pt>
                      <c:pt idx="438">
                        <c:v>0.71721065306452447</c:v>
                      </c:pt>
                      <c:pt idx="439">
                        <c:v>0.71804105560878384</c:v>
                      </c:pt>
                      <c:pt idx="440">
                        <c:v>0.71887236014307132</c:v>
                      </c:pt>
                      <c:pt idx="441">
                        <c:v>0.71970455953016554</c:v>
                      </c:pt>
                      <c:pt idx="442">
                        <c:v>0.72053764670757992</c:v>
                      </c:pt>
                      <c:pt idx="443">
                        <c:v>0.72137161468659072</c:v>
                      </c:pt>
                      <c:pt idx="444">
                        <c:v>0.72220645655128157</c:v>
                      </c:pt>
                      <c:pt idx="445">
                        <c:v>0.72304216545760125</c:v>
                      </c:pt>
                      <c:pt idx="446">
                        <c:v>0.7238787346324369</c:v>
                      </c:pt>
                      <c:pt idx="447">
                        <c:v>0.72471615737270134</c:v>
                      </c:pt>
                      <c:pt idx="448">
                        <c:v>0.72555442704443418</c:v>
                      </c:pt>
                      <c:pt idx="449">
                        <c:v>0.72639353708191712</c:v>
                      </c:pt>
                      <c:pt idx="450">
                        <c:v>0.72723348098680207</c:v>
                      </c:pt>
                      <c:pt idx="451">
                        <c:v>0.72807425232725287</c:v>
                      </c:pt>
                      <c:pt idx="452">
                        <c:v>0.72891584473710092</c:v>
                      </c:pt>
                      <c:pt idx="453">
                        <c:v>0.72975825191501176</c:v>
                      </c:pt>
                      <c:pt idx="454">
                        <c:v>0.73060146762366585</c:v>
                      </c:pt>
                      <c:pt idx="455">
                        <c:v>0.73144548568895107</c:v>
                      </c:pt>
                      <c:pt idx="456">
                        <c:v>0.73229029999916762</c:v>
                      </c:pt>
                      <c:pt idx="457">
                        <c:v>0.73313590450424404</c:v>
                      </c:pt>
                      <c:pt idx="458">
                        <c:v>0.733982293214966</c:v>
                      </c:pt>
                      <c:pt idx="459">
                        <c:v>0.73482946020221651</c:v>
                      </c:pt>
                      <c:pt idx="460">
                        <c:v>0.73567739959622647</c:v>
                      </c:pt>
                      <c:pt idx="461">
                        <c:v>0.7365261055858372</c:v>
                      </c:pt>
                      <c:pt idx="462">
                        <c:v>0.73737557241777396</c:v>
                      </c:pt>
                      <c:pt idx="463">
                        <c:v>0.73822579439593017</c:v>
                      </c:pt>
                      <c:pt idx="464">
                        <c:v>0.73907676588066085</c:v>
                      </c:pt>
                      <c:pt idx="465">
                        <c:v>0.73992848128808919</c:v>
                      </c:pt>
                      <c:pt idx="466">
                        <c:v>0.74078093508942011</c:v>
                      </c:pt>
                      <c:pt idx="467">
                        <c:v>0.74163412181026689</c:v>
                      </c:pt>
                      <c:pt idx="468">
                        <c:v>0.74248803602998514</c:v>
                      </c:pt>
                      <c:pt idx="469">
                        <c:v>0.74334267238101803</c:v>
                      </c:pt>
                      <c:pt idx="470">
                        <c:v>0.74419802554825076</c:v>
                      </c:pt>
                      <c:pt idx="471">
                        <c:v>0.74505409026837366</c:v>
                      </c:pt>
                      <c:pt idx="472">
                        <c:v>0.74591086132925544</c:v>
                      </c:pt>
                      <c:pt idx="473">
                        <c:v>0.74676833356932493</c:v>
                      </c:pt>
                      <c:pt idx="474">
                        <c:v>0.747626501876962</c:v>
                      </c:pt>
                      <c:pt idx="475">
                        <c:v>0.74848536118989695</c:v>
                      </c:pt>
                      <c:pt idx="476">
                        <c:v>0.74934490649461905</c:v>
                      </c:pt>
                      <c:pt idx="477">
                        <c:v>0.75020513282579271</c:v>
                      </c:pt>
                      <c:pt idx="478">
                        <c:v>0.75106603526568294</c:v>
                      </c:pt>
                      <c:pt idx="479">
                        <c:v>0.75192760894358801</c:v>
                      </c:pt>
                      <c:pt idx="480">
                        <c:v>0.75278984903528101</c:v>
                      </c:pt>
                      <c:pt idx="481">
                        <c:v>0.75365275076245897</c:v>
                      </c:pt>
                      <c:pt idx="482">
                        <c:v>0.75451630939219938</c:v>
                      </c:pt>
                      <c:pt idx="483">
                        <c:v>0.75538052023642555</c:v>
                      </c:pt>
                      <c:pt idx="484">
                        <c:v>0.75624537865137809</c:v>
                      </c:pt>
                      <c:pt idx="485">
                        <c:v>0.75711088003709415</c:v>
                      </c:pt>
                      <c:pt idx="486">
                        <c:v>0.75797701983689536</c:v>
                      </c:pt>
                      <c:pt idx="487">
                        <c:v>0.75884379353688092</c:v>
                      </c:pt>
                      <c:pt idx="488">
                        <c:v>0.75971119666542886</c:v>
                      </c:pt>
                      <c:pt idx="489">
                        <c:v>0.76057922479270401</c:v>
                      </c:pt>
                      <c:pt idx="490">
                        <c:v>0.76144787353017318</c:v>
                      </c:pt>
                      <c:pt idx="491">
                        <c:v>0.76231713853012606</c:v>
                      </c:pt>
                      <c:pt idx="492">
                        <c:v>0.76318701548520418</c:v>
                      </c:pt>
                      <c:pt idx="493">
                        <c:v>0.76405750012793483</c:v>
                      </c:pt>
                      <c:pt idx="494">
                        <c:v>0.76492858823027288</c:v>
                      </c:pt>
                      <c:pt idx="495">
                        <c:v>0.76580027560314723</c:v>
                      </c:pt>
                      <c:pt idx="496">
                        <c:v>0.76667255809601531</c:v>
                      </c:pt>
                      <c:pt idx="497">
                        <c:v>0.76754543159642208</c:v>
                      </c:pt>
                      <c:pt idx="498">
                        <c:v>0.76841889202956626</c:v>
                      </c:pt>
                      <c:pt idx="499">
                        <c:v>0.76929293535787135</c:v>
                      </c:pt>
                      <c:pt idx="500">
                        <c:v>0.77016755758056354</c:v>
                      </c:pt>
                      <c:pt idx="501">
                        <c:v>0.77104275473325457</c:v>
                      </c:pt>
                      <c:pt idx="502">
                        <c:v>0.7719185228875306</c:v>
                      </c:pt>
                      <c:pt idx="503">
                        <c:v>0.7727948581505466</c:v>
                      </c:pt>
                      <c:pt idx="504">
                        <c:v>0.77367175666462573</c:v>
                      </c:pt>
                      <c:pt idx="505">
                        <c:v>0.77454921460686521</c:v>
                      </c:pt>
                      <c:pt idx="506">
                        <c:v>0.77542722818874577</c:v>
                      </c:pt>
                      <c:pt idx="507">
                        <c:v>0.77630579365574848</c:v>
                      </c:pt>
                      <c:pt idx="508">
                        <c:v>0.77718490728697442</c:v>
                      </c:pt>
                      <c:pt idx="509">
                        <c:v>0.77806456539477131</c:v>
                      </c:pt>
                      <c:pt idx="510">
                        <c:v>0.77894476432436388</c:v>
                      </c:pt>
                      <c:pt idx="511">
                        <c:v>0.77982550045348953</c:v>
                      </c:pt>
                      <c:pt idx="512">
                        <c:v>0.78070677019203927</c:v>
                      </c:pt>
                      <c:pt idx="513">
                        <c:v>0.78158856998170245</c:v>
                      </c:pt>
                      <c:pt idx="514">
                        <c:v>0.78247089629561706</c:v>
                      </c:pt>
                      <c:pt idx="515">
                        <c:v>0.78335374563802385</c:v>
                      </c:pt>
                      <c:pt idx="516">
                        <c:v>0.78423711454392619</c:v>
                      </c:pt>
                      <c:pt idx="517">
                        <c:v>0.78512099957875225</c:v>
                      </c:pt>
                      <c:pt idx="518">
                        <c:v>0.78600539733802433</c:v>
                      </c:pt>
                      <c:pt idx="519">
                        <c:v>0.78689030444703023</c:v>
                      </c:pt>
                      <c:pt idx="520">
                        <c:v>0.78777571756050013</c:v>
                      </c:pt>
                      <c:pt idx="521">
                        <c:v>0.78866163336228667</c:v>
                      </c:pt>
                      <c:pt idx="522">
                        <c:v>0.78954804856505068</c:v>
                      </c:pt>
                      <c:pt idx="523">
                        <c:v>0.79043495990994961</c:v>
                      </c:pt>
                      <c:pt idx="524">
                        <c:v>0.79132236416633017</c:v>
                      </c:pt>
                      <c:pt idx="525">
                        <c:v>0.79221025813142587</c:v>
                      </c:pt>
                      <c:pt idx="526">
                        <c:v>0.79309863863005703</c:v>
                      </c:pt>
                      <c:pt idx="527">
                        <c:v>0.79398750251433592</c:v>
                      </c:pt>
                      <c:pt idx="528">
                        <c:v>0.79487684666337488</c:v>
                      </c:pt>
                      <c:pt idx="529">
                        <c:v>0.79576666798299844</c:v>
                      </c:pt>
                      <c:pt idx="530">
                        <c:v>0.796656963405459</c:v>
                      </c:pt>
                      <c:pt idx="531">
                        <c:v>0.79754772988915634</c:v>
                      </c:pt>
                      <c:pt idx="532">
                        <c:v>0.7984389644183606</c:v>
                      </c:pt>
                      <c:pt idx="533">
                        <c:v>0.79933066400293817</c:v>
                      </c:pt>
                      <c:pt idx="534">
                        <c:v>0.80022282567808234</c:v>
                      </c:pt>
                      <c:pt idx="535">
                        <c:v>0.80111544650404587</c:v>
                      </c:pt>
                      <c:pt idx="536">
                        <c:v>0.80200852356587826</c:v>
                      </c:pt>
                      <c:pt idx="537">
                        <c:v>0.80290205397316539</c:v>
                      </c:pt>
                      <c:pt idx="538">
                        <c:v>0.80379603485977213</c:v>
                      </c:pt>
                      <c:pt idx="539">
                        <c:v>0.80469046338359007</c:v>
                      </c:pt>
                      <c:pt idx="540">
                        <c:v>0.80558533672628607</c:v>
                      </c:pt>
                      <c:pt idx="541">
                        <c:v>0.80648065209305486</c:v>
                      </c:pt>
                      <c:pt idx="542">
                        <c:v>0.80737640671237554</c:v>
                      </c:pt>
                      <c:pt idx="543">
                        <c:v>0.80827259783576999</c:v>
                      </c:pt>
                      <c:pt idx="544">
                        <c:v>0.80916922273756431</c:v>
                      </c:pt>
                      <c:pt idx="545">
                        <c:v>0.8100662787146542</c:v>
                      </c:pt>
                      <c:pt idx="546">
                        <c:v>0.81096376308627183</c:v>
                      </c:pt>
                      <c:pt idx="547">
                        <c:v>0.81186167319375691</c:v>
                      </c:pt>
                      <c:pt idx="548">
                        <c:v>0.81276000640032975</c:v>
                      </c:pt>
                      <c:pt idx="549">
                        <c:v>0.81365876009086702</c:v>
                      </c:pt>
                      <c:pt idx="550">
                        <c:v>0.81455793167168133</c:v>
                      </c:pt>
                      <c:pt idx="551">
                        <c:v>0.8154575185703018</c:v>
                      </c:pt>
                      <c:pt idx="552">
                        <c:v>0.81635751823525882</c:v>
                      </c:pt>
                      <c:pt idx="553">
                        <c:v>0.8172579281358705</c:v>
                      </c:pt>
                      <c:pt idx="554">
                        <c:v>0.8181587457620324</c:v>
                      </c:pt>
                      <c:pt idx="555">
                        <c:v>0.81905996862400898</c:v>
                      </c:pt>
                      <c:pt idx="556">
                        <c:v>0.81996159425222848</c:v>
                      </c:pt>
                      <c:pt idx="557">
                        <c:v>0.82086362019707937</c:v>
                      </c:pt>
                      <c:pt idx="558">
                        <c:v>0.82176604402871012</c:v>
                      </c:pt>
                      <c:pt idx="559">
                        <c:v>0.82266886333683054</c:v>
                      </c:pt>
                      <c:pt idx="560">
                        <c:v>0.82357207573051627</c:v>
                      </c:pt>
                      <c:pt idx="561">
                        <c:v>0.82447567883801498</c:v>
                      </c:pt>
                      <c:pt idx="562">
                        <c:v>0.82537967030655568</c:v>
                      </c:pt>
                      <c:pt idx="563">
                        <c:v>0.82628404780215847</c:v>
                      </c:pt>
                      <c:pt idx="564">
                        <c:v>0.82718880900945002</c:v>
                      </c:pt>
                      <c:pt idx="565">
                        <c:v>0.82809395163147681</c:v>
                      </c:pt>
                      <c:pt idx="566">
                        <c:v>0.82899947338952396</c:v>
                      </c:pt>
                      <c:pt idx="567">
                        <c:v>0.82990537202293557</c:v>
                      </c:pt>
                      <c:pt idx="568">
                        <c:v>0.83081164528893547</c:v>
                      </c:pt>
                      <c:pt idx="569">
                        <c:v>0.8317182909624522</c:v>
                      </c:pt>
                      <c:pt idx="570">
                        <c:v>0.83262530683594482</c:v>
                      </c:pt>
                      <c:pt idx="571">
                        <c:v>0.83353269071923142</c:v>
                      </c:pt>
                      <c:pt idx="572">
                        <c:v>0.83444044043931864</c:v>
                      </c:pt>
                      <c:pt idx="573">
                        <c:v>0.83534855384023476</c:v>
                      </c:pt>
                      <c:pt idx="574">
                        <c:v>0.83625702878286301</c:v>
                      </c:pt>
                      <c:pt idx="575">
                        <c:v>0.83716586314477792</c:v>
                      </c:pt>
                      <c:pt idx="576">
                        <c:v>0.83807505482008382</c:v>
                      </c:pt>
                      <c:pt idx="577">
                        <c:v>0.83898460171925415</c:v>
                      </c:pt>
                      <c:pt idx="578">
                        <c:v>0.83989450176897273</c:v>
                      </c:pt>
                      <c:pt idx="579">
                        <c:v>0.84080475291197831</c:v>
                      </c:pt>
                      <c:pt idx="580">
                        <c:v>0.84171535310690959</c:v>
                      </c:pt>
                      <c:pt idx="581">
                        <c:v>0.84262630032815167</c:v>
                      </c:pt>
                      <c:pt idx="582">
                        <c:v>0.84353759256568572</c:v>
                      </c:pt>
                      <c:pt idx="583">
                        <c:v>0.84444922782493925</c:v>
                      </c:pt>
                      <c:pt idx="584">
                        <c:v>0.84536120412663862</c:v>
                      </c:pt>
                      <c:pt idx="585">
                        <c:v>0.84627351950666263</c:v>
                      </c:pt>
                      <c:pt idx="586">
                        <c:v>0.84718617201589863</c:v>
                      </c:pt>
                      <c:pt idx="587">
                        <c:v>0.84809915972009986</c:v>
                      </c:pt>
                      <c:pt idx="588">
                        <c:v>0.84901248069974367</c:v>
                      </c:pt>
                      <c:pt idx="589">
                        <c:v>0.84992613304989317</c:v>
                      </c:pt>
                      <c:pt idx="590">
                        <c:v>0.85084011488005828</c:v>
                      </c:pt>
                      <c:pt idx="591">
                        <c:v>0.85175442431406023</c:v>
                      </c:pt>
                      <c:pt idx="592">
                        <c:v>0.85266905948989602</c:v>
                      </c:pt>
                      <c:pt idx="593">
                        <c:v>0.85358401855960575</c:v>
                      </c:pt>
                      <c:pt idx="594">
                        <c:v>0.85449929968914062</c:v>
                      </c:pt>
                      <c:pt idx="595">
                        <c:v>0.85541490105823248</c:v>
                      </c:pt>
                      <c:pt idx="596">
                        <c:v>0.85633082086026513</c:v>
                      </c:pt>
                      <c:pt idx="597">
                        <c:v>0.85724705730214712</c:v>
                      </c:pt>
                      <c:pt idx="598">
                        <c:v>0.85816360860418517</c:v>
                      </c:pt>
                      <c:pt idx="599">
                        <c:v>0.85908047299996038</c:v>
                      </c:pt>
                      <c:pt idx="600">
                        <c:v>0.8599976487362041</c:v>
                      </c:pt>
                      <c:pt idx="601">
                        <c:v>0.86091513407267717</c:v>
                      </c:pt>
                      <c:pt idx="602">
                        <c:v>0.86183292728204841</c:v>
                      </c:pt>
                      <c:pt idx="603">
                        <c:v>0.8627510266497761</c:v>
                      </c:pt>
                      <c:pt idx="604">
                        <c:v>0.86366943047399025</c:v>
                      </c:pt>
                      <c:pt idx="605">
                        <c:v>0.86458813706537541</c:v>
                      </c:pt>
                      <c:pt idx="606">
                        <c:v>0.86550714474705559</c:v>
                      </c:pt>
                      <c:pt idx="607">
                        <c:v>0.86642645185448119</c:v>
                      </c:pt>
                      <c:pt idx="608">
                        <c:v>0.86734605673531473</c:v>
                      </c:pt>
                      <c:pt idx="609">
                        <c:v>0.86826595774932069</c:v>
                      </c:pt>
                      <c:pt idx="610">
                        <c:v>0.8691861532682541</c:v>
                      </c:pt>
                      <c:pt idx="611">
                        <c:v>0.87010664167575269</c:v>
                      </c:pt>
                      <c:pt idx="612">
                        <c:v>0.87102742136722777</c:v>
                      </c:pt>
                      <c:pt idx="613">
                        <c:v>0.87194849074975778</c:v>
                      </c:pt>
                      <c:pt idx="614">
                        <c:v>0.87286984824198366</c:v>
                      </c:pt>
                      <c:pt idx="615">
                        <c:v>0.87379149227400299</c:v>
                      </c:pt>
                      <c:pt idx="616">
                        <c:v>0.87471342128726759</c:v>
                      </c:pt>
                      <c:pt idx="617">
                        <c:v>0.87563563373448128</c:v>
                      </c:pt>
                      <c:pt idx="618">
                        <c:v>0.87655812807949829</c:v>
                      </c:pt>
                      <c:pt idx="619">
                        <c:v>0.87748090279722346</c:v>
                      </c:pt>
                      <c:pt idx="620">
                        <c:v>0.87840395637351387</c:v>
                      </c:pt>
                      <c:pt idx="621">
                        <c:v>0.87932728730507981</c:v>
                      </c:pt>
                      <c:pt idx="622">
                        <c:v>0.88025089409938906</c:v>
                      </c:pt>
                      <c:pt idx="623">
                        <c:v>0.88117477527457033</c:v>
                      </c:pt>
                      <c:pt idx="624">
                        <c:v>0.88209892935931888</c:v>
                      </c:pt>
                      <c:pt idx="625">
                        <c:v>0.88302335489280281</c:v>
                      </c:pt>
                      <c:pt idx="626">
                        <c:v>0.88394805042456948</c:v>
                      </c:pt>
                      <c:pt idx="627">
                        <c:v>0.8848730145144551</c:v>
                      </c:pt>
                      <c:pt idx="628">
                        <c:v>0.88579824573249211</c:v>
                      </c:pt>
                      <c:pt idx="629">
                        <c:v>0.88672374265882137</c:v>
                      </c:pt>
                      <c:pt idx="630">
                        <c:v>0.8876495038836012</c:v>
                      </c:pt>
                      <c:pt idx="631">
                        <c:v>0.8885755280069213</c:v>
                      </c:pt>
                      <c:pt idx="632">
                        <c:v>0.88950181363871361</c:v>
                      </c:pt>
                      <c:pt idx="633">
                        <c:v>0.89042835939866838</c:v>
                      </c:pt>
                      <c:pt idx="634">
                        <c:v>0.89135516391614689</c:v>
                      </c:pt>
                      <c:pt idx="635">
                        <c:v>0.89228222583009864</c:v>
                      </c:pt>
                      <c:pt idx="636">
                        <c:v>0.89320954378897688</c:v>
                      </c:pt>
                      <c:pt idx="637">
                        <c:v>0.89413711645065641</c:v>
                      </c:pt>
                      <c:pt idx="638">
                        <c:v>0.89506494248235191</c:v>
                      </c:pt>
                      <c:pt idx="639">
                        <c:v>0.89599302056053665</c:v>
                      </c:pt>
                      <c:pt idx="640">
                        <c:v>0.89692134937086276</c:v>
                      </c:pt>
                      <c:pt idx="641">
                        <c:v>0.89784992760808202</c:v>
                      </c:pt>
                      <c:pt idx="642">
                        <c:v>0.89877875397596685</c:v>
                      </c:pt>
                      <c:pt idx="643">
                        <c:v>0.89970782718723341</c:v>
                      </c:pt>
                      <c:pt idx="644">
                        <c:v>0.90063714596346456</c:v>
                      </c:pt>
                      <c:pt idx="645">
                        <c:v>0.90156670903503366</c:v>
                      </c:pt>
                      <c:pt idx="646">
                        <c:v>0.90249651514102924</c:v>
                      </c:pt>
                      <c:pt idx="647">
                        <c:v>0.90342656302918134</c:v>
                      </c:pt>
                      <c:pt idx="648">
                        <c:v>0.90435685145578604</c:v>
                      </c:pt>
                      <c:pt idx="649">
                        <c:v>0.90528737918563473</c:v>
                      </c:pt>
                      <c:pt idx="650">
                        <c:v>0.90621814499194009</c:v>
                      </c:pt>
                      <c:pt idx="651">
                        <c:v>0.90714914765626553</c:v>
                      </c:pt>
                      <c:pt idx="652">
                        <c:v>0.90808038596845397</c:v>
                      </c:pt>
                      <c:pt idx="653">
                        <c:v>0.9090118587265581</c:v>
                      </c:pt>
                      <c:pt idx="654">
                        <c:v>0.90994356473677085</c:v>
                      </c:pt>
                      <c:pt idx="655">
                        <c:v>0.91087550281335694</c:v>
                      </c:pt>
                      <c:pt idx="656">
                        <c:v>0.91180767177858446</c:v>
                      </c:pt>
                      <c:pt idx="657">
                        <c:v>0.91274007046265837</c:v>
                      </c:pt>
                      <c:pt idx="658">
                        <c:v>0.91367269770365345</c:v>
                      </c:pt>
                      <c:pt idx="659">
                        <c:v>0.91460555234744789</c:v>
                      </c:pt>
                      <c:pt idx="660">
                        <c:v>0.91553863324765916</c:v>
                      </c:pt>
                      <c:pt idx="661">
                        <c:v>0.91647193926557868</c:v>
                      </c:pt>
                      <c:pt idx="662">
                        <c:v>0.91740546927010758</c:v>
                      </c:pt>
                      <c:pt idx="663">
                        <c:v>0.91833922213769426</c:v>
                      </c:pt>
                      <c:pt idx="664">
                        <c:v>0.91927319675227104</c:v>
                      </c:pt>
                      <c:pt idx="665">
                        <c:v>0.92020739200519197</c:v>
                      </c:pt>
                      <c:pt idx="666">
                        <c:v>0.92114180679517199</c:v>
                      </c:pt>
                      <c:pt idx="667">
                        <c:v>0.92207644002822542</c:v>
                      </c:pt>
                      <c:pt idx="668">
                        <c:v>0.92301129061760667</c:v>
                      </c:pt>
                      <c:pt idx="669">
                        <c:v>0.92394635748374898</c:v>
                      </c:pt>
                      <c:pt idx="670">
                        <c:v>0.92488163955420721</c:v>
                      </c:pt>
                      <c:pt idx="671">
                        <c:v>0.9258171357635977</c:v>
                      </c:pt>
                      <c:pt idx="672">
                        <c:v>0.92675284505354205</c:v>
                      </c:pt>
                      <c:pt idx="673">
                        <c:v>0.92768876637260789</c:v>
                      </c:pt>
                      <c:pt idx="674">
                        <c:v>0.92862489867625331</c:v>
                      </c:pt>
                      <c:pt idx="675">
                        <c:v>0.92956124092677117</c:v>
                      </c:pt>
                      <c:pt idx="676">
                        <c:v>0.93049779209323136</c:v>
                      </c:pt>
                      <c:pt idx="677">
                        <c:v>0.93143455115142781</c:v>
                      </c:pt>
                      <c:pt idx="678">
                        <c:v>0.93237151708382282</c:v>
                      </c:pt>
                      <c:pt idx="679">
                        <c:v>0.93330868887949325</c:v>
                      </c:pt>
                      <c:pt idx="680">
                        <c:v>0.93424606553407652</c:v>
                      </c:pt>
                      <c:pt idx="681">
                        <c:v>0.93518364604971838</c:v>
                      </c:pt>
                      <c:pt idx="682">
                        <c:v>0.93612142943501986</c:v>
                      </c:pt>
                      <c:pt idx="683">
                        <c:v>0.93705941470498533</c:v>
                      </c:pt>
                      <c:pt idx="684">
                        <c:v>0.93799760088097128</c:v>
                      </c:pt>
                      <c:pt idx="685">
                        <c:v>0.93893598699063463</c:v>
                      </c:pt>
                      <c:pt idx="686">
                        <c:v>0.93987457206788316</c:v>
                      </c:pt>
                      <c:pt idx="687">
                        <c:v>0.94081335515282483</c:v>
                      </c:pt>
                      <c:pt idx="688">
                        <c:v>0.94175233529171765</c:v>
                      </c:pt>
                      <c:pt idx="689">
                        <c:v>0.94269151153692277</c:v>
                      </c:pt>
                      <c:pt idx="690">
                        <c:v>0.94363088294685316</c:v>
                      </c:pt>
                      <c:pt idx="691">
                        <c:v>0.94457044858592709</c:v>
                      </c:pt>
                      <c:pt idx="692">
                        <c:v>0.94551020752452042</c:v>
                      </c:pt>
                      <c:pt idx="693">
                        <c:v>0.94645015883891814</c:v>
                      </c:pt>
                      <c:pt idx="694">
                        <c:v>0.94739030161126914</c:v>
                      </c:pt>
                      <c:pt idx="695">
                        <c:v>0.94833063492953884</c:v>
                      </c:pt>
                      <c:pt idx="696">
                        <c:v>0.94927115788746363</c:v>
                      </c:pt>
                      <c:pt idx="697">
                        <c:v>0.95021186958450543</c:v>
                      </c:pt>
                      <c:pt idx="698">
                        <c:v>0.95115276912580649</c:v>
                      </c:pt>
                      <c:pt idx="699">
                        <c:v>0.95209385562214455</c:v>
                      </c:pt>
                      <c:pt idx="700">
                        <c:v>0.95303512818988922</c:v>
                      </c:pt>
                      <c:pt idx="701">
                        <c:v>0.95397658595095791</c:v>
                      </c:pt>
                      <c:pt idx="702">
                        <c:v>0.95491822803277215</c:v>
                      </c:pt>
                      <c:pt idx="703">
                        <c:v>0.95586005356821502</c:v>
                      </c:pt>
                      <c:pt idx="704">
                        <c:v>0.95680206169558824</c:v>
                      </c:pt>
                      <c:pt idx="705">
                        <c:v>0.95774425155857057</c:v>
                      </c:pt>
                      <c:pt idx="706">
                        <c:v>0.95868662230617507</c:v>
                      </c:pt>
                      <c:pt idx="707">
                        <c:v>0.95962917309270879</c:v>
                      </c:pt>
                      <c:pt idx="708">
                        <c:v>0.96057190307773099</c:v>
                      </c:pt>
                      <c:pt idx="709">
                        <c:v>0.96151481142601269</c:v>
                      </c:pt>
                      <c:pt idx="710">
                        <c:v>0.96245789730749631</c:v>
                      </c:pt>
                      <c:pt idx="711">
                        <c:v>0.96340115989725628</c:v>
                      </c:pt>
                      <c:pt idx="712">
                        <c:v>0.96434459837545916</c:v>
                      </c:pt>
                      <c:pt idx="713">
                        <c:v>0.96528821192732406</c:v>
                      </c:pt>
                      <c:pt idx="714">
                        <c:v>0.96623199974308493</c:v>
                      </c:pt>
                      <c:pt idx="715">
                        <c:v>0.967175961017951</c:v>
                      </c:pt>
                      <c:pt idx="716">
                        <c:v>0.96812009495206952</c:v>
                      </c:pt>
                      <c:pt idx="717">
                        <c:v>0.96906440075048716</c:v>
                      </c:pt>
                      <c:pt idx="718">
                        <c:v>0.97000887762311361</c:v>
                      </c:pt>
                      <c:pt idx="719">
                        <c:v>0.97095352478468411</c:v>
                      </c:pt>
                      <c:pt idx="720">
                        <c:v>0.9718983414547222</c:v>
                      </c:pt>
                      <c:pt idx="721">
                        <c:v>0.9728433268575043</c:v>
                      </c:pt>
                      <c:pt idx="722">
                        <c:v>0.97378848022202291</c:v>
                      </c:pt>
                      <c:pt idx="723">
                        <c:v>0.97473380078195149</c:v>
                      </c:pt>
                      <c:pt idx="724">
                        <c:v>0.97567928777560842</c:v>
                      </c:pt>
                      <c:pt idx="725">
                        <c:v>0.97662494044592196</c:v>
                      </c:pt>
                      <c:pt idx="726">
                        <c:v>0.97757075804039673</c:v>
                      </c:pt>
                      <c:pt idx="727">
                        <c:v>0.97851673981107723</c:v>
                      </c:pt>
                      <c:pt idx="728">
                        <c:v>0.97946288501451573</c:v>
                      </c:pt>
                      <c:pt idx="729">
                        <c:v>0.98040919291173656</c:v>
                      </c:pt>
                      <c:pt idx="730">
                        <c:v>0.98135566276820452</c:v>
                      </c:pt>
                      <c:pt idx="731">
                        <c:v>0.98230229385378953</c:v>
                      </c:pt>
                      <c:pt idx="732">
                        <c:v>0.9832490854427357</c:v>
                      </c:pt>
                      <c:pt idx="733">
                        <c:v>0.98419603681362755</c:v>
                      </c:pt>
                      <c:pt idx="734">
                        <c:v>0.9851431472493577</c:v>
                      </c:pt>
                      <c:pt idx="735">
                        <c:v>0.98609041603709524</c:v>
                      </c:pt>
                      <c:pt idx="736">
                        <c:v>0.9870378424682541</c:v>
                      </c:pt>
                      <c:pt idx="737">
                        <c:v>0.98798542583846038</c:v>
                      </c:pt>
                      <c:pt idx="738">
                        <c:v>0.98893316544752286</c:v>
                      </c:pt>
                      <c:pt idx="739">
                        <c:v>0.98988106059940051</c:v>
                      </c:pt>
                      <c:pt idx="740">
                        <c:v>0.99082911060217338</c:v>
                      </c:pt>
                      <c:pt idx="741">
                        <c:v>0.99177731476801012</c:v>
                      </c:pt>
                      <c:pt idx="742">
                        <c:v>0.99272567241314058</c:v>
                      </c:pt>
                      <c:pt idx="743">
                        <c:v>0.99367418285782316</c:v>
                      </c:pt>
                      <c:pt idx="744">
                        <c:v>0.99462284542631751</c:v>
                      </c:pt>
                      <c:pt idx="745">
                        <c:v>0.99557165944685333</c:v>
                      </c:pt>
                      <c:pt idx="746">
                        <c:v>0.99652062425160293</c:v>
                      </c:pt>
                      <c:pt idx="747">
                        <c:v>0.99746973917665138</c:v>
                      </c:pt>
                      <c:pt idx="748">
                        <c:v>0.99841900356196822</c:v>
                      </c:pt>
                      <c:pt idx="749">
                        <c:v>0.99936841675137933</c:v>
                      </c:pt>
                      <c:pt idx="750">
                        <c:v>1.0003179780925384</c:v>
                      </c:pt>
                      <c:pt idx="751">
                        <c:v>1.0012676869368997</c:v>
                      </c:pt>
                      <c:pt idx="752">
                        <c:v>1.0022175426396898</c:v>
                      </c:pt>
                      <c:pt idx="753">
                        <c:v>1.0031675445598813</c:v>
                      </c:pt>
                      <c:pt idx="754">
                        <c:v>1.0041176920601642</c:v>
                      </c:pt>
                      <c:pt idx="755">
                        <c:v>1.0050679845069206</c:v>
                      </c:pt>
                      <c:pt idx="756">
                        <c:v>1.0060184212701966</c:v>
                      </c:pt>
                      <c:pt idx="757">
                        <c:v>1.0069690017236774</c:v>
                      </c:pt>
                      <c:pt idx="758">
                        <c:v>1.0079197252446597</c:v>
                      </c:pt>
                      <c:pt idx="759">
                        <c:v>1.0088705912140266</c:v>
                      </c:pt>
                      <c:pt idx="760">
                        <c:v>1.0098215990162218</c:v>
                      </c:pt>
                      <c:pt idx="761">
                        <c:v>1.0107727480392239</c:v>
                      </c:pt>
                      <c:pt idx="762">
                        <c:v>1.0117240376745207</c:v>
                      </c:pt>
                      <c:pt idx="763">
                        <c:v>1.0126754673170852</c:v>
                      </c:pt>
                      <c:pt idx="764">
                        <c:v>1.0136270363653497</c:v>
                      </c:pt>
                      <c:pt idx="765">
                        <c:v>1.0145787442211813</c:v>
                      </c:pt>
                      <c:pt idx="766">
                        <c:v>1.0155305902898586</c:v>
                      </c:pt>
                      <c:pt idx="767">
                        <c:v>1.0164825739800454</c:v>
                      </c:pt>
                      <c:pt idx="768">
                        <c:v>1.0174346947037687</c:v>
                      </c:pt>
                      <c:pt idx="769">
                        <c:v>1.0183869518763939</c:v>
                      </c:pt>
                      <c:pt idx="770">
                        <c:v>1.0193393449166011</c:v>
                      </c:pt>
                      <c:pt idx="771">
                        <c:v>1.0202918732463615</c:v>
                      </c:pt>
                      <c:pt idx="772">
                        <c:v>1.0212445362909155</c:v>
                      </c:pt>
                      <c:pt idx="773">
                        <c:v>1.022197333478748</c:v>
                      </c:pt>
                      <c:pt idx="774">
                        <c:v>1.0231502642415662</c:v>
                      </c:pt>
                      <c:pt idx="775">
                        <c:v>1.0241033280142779</c:v>
                      </c:pt>
                      <c:pt idx="776">
                        <c:v>1.0250565242349674</c:v>
                      </c:pt>
                      <c:pt idx="777">
                        <c:v>1.0260098523448742</c:v>
                      </c:pt>
                      <c:pt idx="778">
                        <c:v>1.026963311788371</c:v>
                      </c:pt>
                      <c:pt idx="779">
                        <c:v>1.0279169020129411</c:v>
                      </c:pt>
                      <c:pt idx="780">
                        <c:v>1.0288706224691579</c:v>
                      </c:pt>
                      <c:pt idx="781">
                        <c:v>1.029824472610662</c:v>
                      </c:pt>
                      <c:pt idx="782">
                        <c:v>1.0307784518941407</c:v>
                      </c:pt>
                      <c:pt idx="783">
                        <c:v>1.0317325597793068</c:v>
                      </c:pt>
                      <c:pt idx="784">
                        <c:v>1.032686795728877</c:v>
                      </c:pt>
                      <c:pt idx="785">
                        <c:v>1.0336411592085522</c:v>
                      </c:pt>
                      <c:pt idx="786">
                        <c:v>1.0345956496869952</c:v>
                      </c:pt>
                      <c:pt idx="787">
                        <c:v>1.0355502666358123</c:v>
                      </c:pt>
                      <c:pt idx="788">
                        <c:v>1.0365050095295307</c:v>
                      </c:pt>
                      <c:pt idx="789">
                        <c:v>1.037459877845581</c:v>
                      </c:pt>
                      <c:pt idx="790">
                        <c:v>1.038414871064274</c:v>
                      </c:pt>
                      <c:pt idx="791">
                        <c:v>1.0393699886687844</c:v>
                      </c:pt>
                      <c:pt idx="792">
                        <c:v>1.0403252301451278</c:v>
                      </c:pt>
                      <c:pt idx="793">
                        <c:v>1.0412805949821444</c:v>
                      </c:pt>
                      <c:pt idx="794">
                        <c:v>1.0422360826714769</c:v>
                      </c:pt>
                      <c:pt idx="795">
                        <c:v>1.0431916927075535</c:v>
                      </c:pt>
                      <c:pt idx="796">
                        <c:v>1.0441474245875668</c:v>
                      </c:pt>
                      <c:pt idx="797">
                        <c:v>1.0451032778114573</c:v>
                      </c:pt>
                      <c:pt idx="798">
                        <c:v>1.0460592518818923</c:v>
                      </c:pt>
                      <c:pt idx="799">
                        <c:v>1.0470153463042497</c:v>
                      </c:pt>
                      <c:pt idx="800">
                        <c:v>1.0479715605865978</c:v>
                      </c:pt>
                      <c:pt idx="801">
                        <c:v>1.0489278942396778</c:v>
                      </c:pt>
                      <c:pt idx="802">
                        <c:v>1.0498843467768855</c:v>
                      </c:pt>
                      <c:pt idx="803">
                        <c:v>1.050840917714253</c:v>
                      </c:pt>
                      <c:pt idx="804">
                        <c:v>1.0517976065704329</c:v>
                      </c:pt>
                      <c:pt idx="805">
                        <c:v>1.0527544128666773</c:v>
                      </c:pt>
                      <c:pt idx="806">
                        <c:v>1.0537113361268229</c:v>
                      </c:pt>
                      <c:pt idx="807">
                        <c:v>1.0546683758772726</c:v>
                      </c:pt>
                      <c:pt idx="808">
                        <c:v>1.0556255316469787</c:v>
                      </c:pt>
                      <c:pt idx="809">
                        <c:v>1.0565828029674251</c:v>
                      </c:pt>
                      <c:pt idx="810">
                        <c:v>1.0575401893726113</c:v>
                      </c:pt>
                      <c:pt idx="811">
                        <c:v>1.0584976903990344</c:v>
                      </c:pt>
                      <c:pt idx="812">
                        <c:v>1.0594553055856732</c:v>
                      </c:pt>
                      <c:pt idx="813">
                        <c:v>1.0604130344739719</c:v>
                      </c:pt>
                      <c:pt idx="814">
                        <c:v>1.0613708766078234</c:v>
                      </c:pt>
                      <c:pt idx="815">
                        <c:v>1.062328831533552</c:v>
                      </c:pt>
                      <c:pt idx="816">
                        <c:v>1.0632868987998985</c:v>
                      </c:pt>
                      <c:pt idx="817">
                        <c:v>1.0642450779580039</c:v>
                      </c:pt>
                      <c:pt idx="818">
                        <c:v>1.0652033685613937</c:v>
                      </c:pt>
                      <c:pt idx="819">
                        <c:v>1.0661617701659607</c:v>
                      </c:pt>
                      <c:pt idx="820">
                        <c:v>1.0671202823299517</c:v>
                      </c:pt>
                      <c:pt idx="821">
                        <c:v>1.0680789046139494</c:v>
                      </c:pt>
                      <c:pt idx="822">
                        <c:v>1.0690376365808594</c:v>
                      </c:pt>
                      <c:pt idx="823">
                        <c:v>1.0699964777958928</c:v>
                      </c:pt>
                      <c:pt idx="824">
                        <c:v>1.0709554278265525</c:v>
                      </c:pt>
                      <c:pt idx="825">
                        <c:v>1.0719144862426182</c:v>
                      </c:pt>
                      <c:pt idx="826">
                        <c:v>1.0728736526161293</c:v>
                      </c:pt>
                      <c:pt idx="827">
                        <c:v>1.0738329265213735</c:v>
                      </c:pt>
                      <c:pt idx="828">
                        <c:v>1.0747923075348691</c:v>
                      </c:pt>
                      <c:pt idx="829">
                        <c:v>1.0757517952353524</c:v>
                      </c:pt>
                      <c:pt idx="830">
                        <c:v>1.0767113892037614</c:v>
                      </c:pt>
                      <c:pt idx="831">
                        <c:v>1.0776710890232237</c:v>
                      </c:pt>
                      <c:pt idx="832">
                        <c:v>1.0786308942790401</c:v>
                      </c:pt>
                      <c:pt idx="833">
                        <c:v>1.079590804558672</c:v>
                      </c:pt>
                      <c:pt idx="834">
                        <c:v>1.0805508194517266</c:v>
                      </c:pt>
                      <c:pt idx="835">
                        <c:v>1.0815109385499428</c:v>
                      </c:pt>
                      <c:pt idx="836">
                        <c:v>1.0824711614471787</c:v>
                      </c:pt>
                      <c:pt idx="837">
                        <c:v>1.0834314877393958</c:v>
                      </c:pt>
                      <c:pt idx="838">
                        <c:v>1.0843919170246474</c:v>
                      </c:pt>
                      <c:pt idx="839">
                        <c:v>1.0853524489030639</c:v>
                      </c:pt>
                      <c:pt idx="840">
                        <c:v>1.0863130829768397</c:v>
                      </c:pt>
                      <c:pt idx="841">
                        <c:v>1.0872738188502209</c:v>
                      </c:pt>
                      <c:pt idx="842">
                        <c:v>1.0882346561294896</c:v>
                      </c:pt>
                      <c:pt idx="843">
                        <c:v>1.0891955944229539</c:v>
                      </c:pt>
                      <c:pt idx="844">
                        <c:v>1.0901566333409327</c:v>
                      </c:pt>
                      <c:pt idx="845">
                        <c:v>1.0911177724957442</c:v>
                      </c:pt>
                      <c:pt idx="846">
                        <c:v>1.0920790115016921</c:v>
                      </c:pt>
                      <c:pt idx="847">
                        <c:v>1.0930403499750532</c:v>
                      </c:pt>
                      <c:pt idx="848">
                        <c:v>1.0940017875340653</c:v>
                      </c:pt>
                      <c:pt idx="849">
                        <c:v>1.094963323798914</c:v>
                      </c:pt>
                      <c:pt idx="850">
                        <c:v>1.0959249583917214</c:v>
                      </c:pt>
                      <c:pt idx="851">
                        <c:v>1.096886690936532</c:v>
                      </c:pt>
                      <c:pt idx="852">
                        <c:v>1.0978485210593025</c:v>
                      </c:pt>
                      <c:pt idx="853">
                        <c:v>1.0988104483878882</c:v>
                      </c:pt>
                      <c:pt idx="854">
                        <c:v>1.0997724725520317</c:v>
                      </c:pt>
                      <c:pt idx="855">
                        <c:v>1.100734593183351</c:v>
                      </c:pt>
                      <c:pt idx="856">
                        <c:v>1.1016968099153273</c:v>
                      </c:pt>
                      <c:pt idx="857">
                        <c:v>1.1026591223832929</c:v>
                      </c:pt>
                      <c:pt idx="858">
                        <c:v>1.1036215302244212</c:v>
                      </c:pt>
                      <c:pt idx="859">
                        <c:v>1.1045840330777128</c:v>
                      </c:pt>
                      <c:pt idx="860">
                        <c:v>1.1055466305839861</c:v>
                      </c:pt>
                      <c:pt idx="861">
                        <c:v>1.106509322385864</c:v>
                      </c:pt>
                      <c:pt idx="862">
                        <c:v>1.1074721081277648</c:v>
                      </c:pt>
                      <c:pt idx="863">
                        <c:v>1.1084349874558888</c:v>
                      </c:pt>
                      <c:pt idx="864">
                        <c:v>1.1093979600182085</c:v>
                      </c:pt>
                      <c:pt idx="865">
                        <c:v>1.1103610254644574</c:v>
                      </c:pt>
                      <c:pt idx="866">
                        <c:v>1.1113241834461176</c:v>
                      </c:pt>
                      <c:pt idx="867">
                        <c:v>1.1122874336164115</c:v>
                      </c:pt>
                      <c:pt idx="868">
                        <c:v>1.1132507756302887</c:v>
                      </c:pt>
                      <c:pt idx="869">
                        <c:v>1.1142142091444165</c:v>
                      </c:pt>
                      <c:pt idx="870">
                        <c:v>1.1151777338171687</c:v>
                      </c:pt>
                      <c:pt idx="871">
                        <c:v>1.1161413493086147</c:v>
                      </c:pt>
                      <c:pt idx="872">
                        <c:v>1.1171050552805104</c:v>
                      </c:pt>
                      <c:pt idx="873">
                        <c:v>1.1180688513962866</c:v>
                      </c:pt>
                      <c:pt idx="874">
                        <c:v>1.119032737321038</c:v>
                      </c:pt>
                      <c:pt idx="875">
                        <c:v>1.1199967127215151</c:v>
                      </c:pt>
                      <c:pt idx="876">
                        <c:v>1.1209607772661123</c:v>
                      </c:pt>
                      <c:pt idx="877">
                        <c:v>1.121924930624858</c:v>
                      </c:pt>
                      <c:pt idx="878">
                        <c:v>1.1228891724694048</c:v>
                      </c:pt>
                      <c:pt idx="879">
                        <c:v>1.1238535024730198</c:v>
                      </c:pt>
                      <c:pt idx="880">
                        <c:v>1.1248179203105744</c:v>
                      </c:pt>
                      <c:pt idx="881">
                        <c:v>1.1257824256585345</c:v>
                      </c:pt>
                      <c:pt idx="882">
                        <c:v>1.1267470181949504</c:v>
                      </c:pt>
                      <c:pt idx="883">
                        <c:v>1.1277116975994483</c:v>
                      </c:pt>
                      <c:pt idx="884">
                        <c:v>1.1286764635532192</c:v>
                      </c:pt>
                      <c:pt idx="885">
                        <c:v>1.1296413157390099</c:v>
                      </c:pt>
                      <c:pt idx="886">
                        <c:v>1.1306062538411146</c:v>
                      </c:pt>
                      <c:pt idx="887">
                        <c:v>1.1315712775453635</c:v>
                      </c:pt>
                      <c:pt idx="888">
                        <c:v>1.1325363865391151</c:v>
                      </c:pt>
                      <c:pt idx="889">
                        <c:v>1.1335015805112465</c:v>
                      </c:pt>
                      <c:pt idx="890">
                        <c:v>1.1344668591521438</c:v>
                      </c:pt>
                      <c:pt idx="891">
                        <c:v>1.1354322221536934</c:v>
                      </c:pt>
                      <c:pt idx="892">
                        <c:v>1.1363976692092725</c:v>
                      </c:pt>
                      <c:pt idx="893">
                        <c:v>1.1373632000137412</c:v>
                      </c:pt>
                      <c:pt idx="894">
                        <c:v>1.1383288142634316</c:v>
                      </c:pt>
                      <c:pt idx="895">
                        <c:v>1.139294511656141</c:v>
                      </c:pt>
                      <c:pt idx="896">
                        <c:v>1.1402602918911218</c:v>
                      </c:pt>
                      <c:pt idx="897">
                        <c:v>1.1412261546690734</c:v>
                      </c:pt>
                      <c:pt idx="898">
                        <c:v>1.1421920996921329</c:v>
                      </c:pt>
                      <c:pt idx="899">
                        <c:v>1.1431581266638673</c:v>
                      </c:pt>
                      <c:pt idx="900">
                        <c:v>1.1441242352892642</c:v>
                      </c:pt>
                      <c:pt idx="901">
                        <c:v>1.1450904252747238</c:v>
                      </c:pt>
                      <c:pt idx="902">
                        <c:v>1.1460566963280501</c:v>
                      </c:pt>
                      <c:pt idx="903">
                        <c:v>1.1470230481584427</c:v>
                      </c:pt>
                      <c:pt idx="904">
                        <c:v>1.1479894804764887</c:v>
                      </c:pt>
                      <c:pt idx="905">
                        <c:v>1.1489559929941542</c:v>
                      </c:pt>
                      <c:pt idx="906">
                        <c:v>1.1499225854247759</c:v>
                      </c:pt>
                      <c:pt idx="907">
                        <c:v>1.1508892574830538</c:v>
                      </c:pt>
                      <c:pt idx="908">
                        <c:v>1.1518560088850418</c:v>
                      </c:pt>
                      <c:pt idx="909">
                        <c:v>1.1528228393481406</c:v>
                      </c:pt>
                      <c:pt idx="910">
                        <c:v>1.1537897485910902</c:v>
                      </c:pt>
                      <c:pt idx="911">
                        <c:v>1.1547567363339606</c:v>
                      </c:pt>
                      <c:pt idx="912">
                        <c:v>1.1557238022981449</c:v>
                      </c:pt>
                      <c:pt idx="913">
                        <c:v>1.1566909462063517</c:v>
                      </c:pt>
                      <c:pt idx="914">
                        <c:v>1.1576581677825963</c:v>
                      </c:pt>
                      <c:pt idx="915">
                        <c:v>1.1586254667521942</c:v>
                      </c:pt>
                      <c:pt idx="916">
                        <c:v>1.1595928428417528</c:v>
                      </c:pt>
                      <c:pt idx="917">
                        <c:v>1.1605602957791636</c:v>
                      </c:pt>
                      <c:pt idx="918">
                        <c:v>1.1615278252935957</c:v>
                      </c:pt>
                      <c:pt idx="919">
                        <c:v>1.1624954311154871</c:v>
                      </c:pt>
                      <c:pt idx="920">
                        <c:v>1.163463112976538</c:v>
                      </c:pt>
                      <c:pt idx="921">
                        <c:v>1.1644308706097037</c:v>
                      </c:pt>
                      <c:pt idx="922">
                        <c:v>1.1653987037491864</c:v>
                      </c:pt>
                      <c:pt idx="923">
                        <c:v>1.1663666121304281</c:v>
                      </c:pt>
                      <c:pt idx="924">
                        <c:v>1.1673345954901047</c:v>
                      </c:pt>
                      <c:pt idx="925">
                        <c:v>1.168302653566117</c:v>
                      </c:pt>
                      <c:pt idx="926">
                        <c:v>1.1692707860975842</c:v>
                      </c:pt>
                      <c:pt idx="927">
                        <c:v>1.1702389928248382</c:v>
                      </c:pt>
                      <c:pt idx="928">
                        <c:v>1.1712072734894139</c:v>
                      </c:pt>
                      <c:pt idx="929">
                        <c:v>1.1721756278340449</c:v>
                      </c:pt>
                      <c:pt idx="930">
                        <c:v>1.1731440556026553</c:v>
                      </c:pt>
                      <c:pt idx="931">
                        <c:v>1.1741125565403523</c:v>
                      </c:pt>
                      <c:pt idx="932">
                        <c:v>1.1750811303934205</c:v>
                      </c:pt>
                      <c:pt idx="933">
                        <c:v>1.176049776909315</c:v>
                      </c:pt>
                      <c:pt idx="934">
                        <c:v>1.1770184958366536</c:v>
                      </c:pt>
                      <c:pt idx="935">
                        <c:v>1.1779872869252113</c:v>
                      </c:pt>
                      <c:pt idx="936">
                        <c:v>1.1789561499259131</c:v>
                      </c:pt>
                      <c:pt idx="937">
                        <c:v>1.1799250845908278</c:v>
                      </c:pt>
                      <c:pt idx="938">
                        <c:v>1.1808940906731602</c:v>
                      </c:pt>
                      <c:pt idx="939">
                        <c:v>1.1818631679272469</c:v>
                      </c:pt>
                      <c:pt idx="940">
                        <c:v>1.1828323161085479</c:v>
                      </c:pt>
                      <c:pt idx="941">
                        <c:v>1.1838015349736402</c:v>
                      </c:pt>
                      <c:pt idx="942">
                        <c:v>1.1847708242802133</c:v>
                      </c:pt>
                      <c:pt idx="943">
                        <c:v>1.1857401837870605</c:v>
                      </c:pt>
                      <c:pt idx="944">
                        <c:v>1.1867096132540742</c:v>
                      </c:pt>
                      <c:pt idx="945">
                        <c:v>1.1876791124422392</c:v>
                      </c:pt>
                      <c:pt idx="946">
                        <c:v>1.1886486811136261</c:v>
                      </c:pt>
                      <c:pt idx="947">
                        <c:v>1.189618319031386</c:v>
                      </c:pt>
                      <c:pt idx="948">
                        <c:v>1.1905880259597439</c:v>
                      </c:pt>
                      <c:pt idx="949">
                        <c:v>1.1915578016639923</c:v>
                      </c:pt>
                      <c:pt idx="950">
                        <c:v>1.1925276459104854</c:v>
                      </c:pt>
                      <c:pt idx="951">
                        <c:v>1.1934975584666339</c:v>
                      </c:pt>
                      <c:pt idx="952">
                        <c:v>1.1944675391008976</c:v>
                      </c:pt>
                      <c:pt idx="953">
                        <c:v>1.195437587582781</c:v>
                      </c:pt>
                      <c:pt idx="954">
                        <c:v>1.196407703682826</c:v>
                      </c:pt>
                      <c:pt idx="955">
                        <c:v>1.1973778871726068</c:v>
                      </c:pt>
                      <c:pt idx="956">
                        <c:v>1.1983481378247247</c:v>
                      </c:pt>
                      <c:pt idx="957">
                        <c:v>1.1993184554128016</c:v>
                      </c:pt>
                      <c:pt idx="958">
                        <c:v>1.2002888397114733</c:v>
                      </c:pt>
                      <c:pt idx="959">
                        <c:v>1.2012592904963861</c:v>
                      </c:pt>
                      <c:pt idx="960">
                        <c:v>1.2022298075441897</c:v>
                      </c:pt>
                      <c:pt idx="961">
                        <c:v>1.2032003906325319</c:v>
                      </c:pt>
                      <c:pt idx="962">
                        <c:v>1.2041710395400524</c:v>
                      </c:pt>
                      <c:pt idx="963">
                        <c:v>1.2051417540463791</c:v>
                      </c:pt>
                      <c:pt idx="964">
                        <c:v>1.2061125339321204</c:v>
                      </c:pt>
                      <c:pt idx="965">
                        <c:v>1.2070833789788611</c:v>
                      </c:pt>
                      <c:pt idx="966">
                        <c:v>1.2080542889691566</c:v>
                      </c:pt>
                      <c:pt idx="967">
                        <c:v>1.2090252636865273</c:v>
                      </c:pt>
                      <c:pt idx="968">
                        <c:v>1.2099963029154541</c:v>
                      </c:pt>
                      <c:pt idx="969">
                        <c:v>1.2109674064413725</c:v>
                      </c:pt>
                      <c:pt idx="970">
                        <c:v>1.2119385740506665</c:v>
                      </c:pt>
                      <c:pt idx="971">
                        <c:v>1.2129098055306649</c:v>
                      </c:pt>
                      <c:pt idx="972">
                        <c:v>1.2138811006696351</c:v>
                      </c:pt>
                      <c:pt idx="973">
                        <c:v>1.2148524592567784</c:v>
                      </c:pt>
                      <c:pt idx="974">
                        <c:v>1.2158238810822248</c:v>
                      </c:pt>
                      <c:pt idx="975">
                        <c:v>1.2167953659370276</c:v>
                      </c:pt>
                      <c:pt idx="976">
                        <c:v>1.2177669136131581</c:v>
                      </c:pt>
                      <c:pt idx="977">
                        <c:v>1.2187385239035018</c:v>
                      </c:pt>
                      <c:pt idx="978">
                        <c:v>1.2197101966018522</c:v>
                      </c:pt>
                      <c:pt idx="979">
                        <c:v>1.2206819315029058</c:v>
                      </c:pt>
                      <c:pt idx="980">
                        <c:v>1.2216537284022584</c:v>
                      </c:pt>
                      <c:pt idx="981">
                        <c:v>1.2226255870963989</c:v>
                      </c:pt>
                      <c:pt idx="982">
                        <c:v>1.2235975073827046</c:v>
                      </c:pt>
                      <c:pt idx="983">
                        <c:v>1.2245694890594367</c:v>
                      </c:pt>
                      <c:pt idx="984">
                        <c:v>1.2255415319257368</c:v>
                      </c:pt>
                      <c:pt idx="985">
                        <c:v>1.2265136357816189</c:v>
                      </c:pt>
                      <c:pt idx="986">
                        <c:v>1.2274858004279672</c:v>
                      </c:pt>
                      <c:pt idx="987">
                        <c:v>1.2284580256665314</c:v>
                      </c:pt>
                      <c:pt idx="988">
                        <c:v>1.2294303112999205</c:v>
                      </c:pt>
                      <c:pt idx="989">
                        <c:v>1.2304026571315989</c:v>
                      </c:pt>
                      <c:pt idx="990">
                        <c:v>1.2313750629658826</c:v>
                      </c:pt>
                      <c:pt idx="991">
                        <c:v>1.2323475286079333</c:v>
                      </c:pt>
                      <c:pt idx="992">
                        <c:v>1.2333200538637545</c:v>
                      </c:pt>
                      <c:pt idx="993">
                        <c:v>1.2342926385401869</c:v>
                      </c:pt>
                      <c:pt idx="994">
                        <c:v>1.2352652824449035</c:v>
                      </c:pt>
                      <c:pt idx="995">
                        <c:v>1.2362379853864061</c:v>
                      </c:pt>
                      <c:pt idx="996">
                        <c:v>1.2372107471740197</c:v>
                      </c:pt>
                      <c:pt idx="997">
                        <c:v>1.2381835676178887</c:v>
                      </c:pt>
                      <c:pt idx="998">
                        <c:v>1.2391564465289728</c:v>
                      </c:pt>
                      <c:pt idx="999">
                        <c:v>1.2401293837190417</c:v>
                      </c:pt>
                      <c:pt idx="1000">
                        <c:v>1.2411023790006717</c:v>
                      </c:pt>
                      <c:pt idx="1001">
                        <c:v>1.2420754321872407</c:v>
                      </c:pt>
                      <c:pt idx="1002">
                        <c:v>1.2430485430929246</c:v>
                      </c:pt>
                      <c:pt idx="1003">
                        <c:v>1.2440217115326919</c:v>
                      </c:pt>
                      <c:pt idx="1004">
                        <c:v>1.2449949373223015</c:v>
                      </c:pt>
                      <c:pt idx="1005">
                        <c:v>1.245968220278296</c:v>
                      </c:pt>
                      <c:pt idx="1006">
                        <c:v>1.2469415602179998</c:v>
                      </c:pt>
                      <c:pt idx="1007">
                        <c:v>1.2479149569595129</c:v>
                      </c:pt>
                      <c:pt idx="1008">
                        <c:v>1.2488884103217091</c:v>
                      </c:pt>
                      <c:pt idx="1009">
                        <c:v>1.2498619201242291</c:v>
                      </c:pt>
                      <c:pt idx="1010">
                        <c:v>1.2508354861874793</c:v>
                      </c:pt>
                      <c:pt idx="1011">
                        <c:v>1.2518091083326255</c:v>
                      </c:pt>
                      <c:pt idx="1012">
                        <c:v>1.2527827863815904</c:v>
                      </c:pt>
                      <c:pt idx="1013">
                        <c:v>1.2537565201570484</c:v>
                      </c:pt>
                      <c:pt idx="1014">
                        <c:v>1.2547303094824234</c:v>
                      </c:pt>
                      <c:pt idx="1015">
                        <c:v>1.2557041541818821</c:v>
                      </c:pt>
                      <c:pt idx="1016">
                        <c:v>1.2566780540803328</c:v>
                      </c:pt>
                      <c:pt idx="1017">
                        <c:v>1.2576520090034202</c:v>
                      </c:pt>
                      <c:pt idx="1018">
                        <c:v>1.2586260187775218</c:v>
                      </c:pt>
                      <c:pt idx="1019">
                        <c:v>1.2596000832297432</c:v>
                      </c:pt>
                      <c:pt idx="1020">
                        <c:v>1.2605742021879165</c:v>
                      </c:pt>
                      <c:pt idx="1021">
                        <c:v>1.2615483754805938</c:v>
                      </c:pt>
                      <c:pt idx="1022">
                        <c:v>1.2625226029370455</c:v>
                      </c:pt>
                      <c:pt idx="1023">
                        <c:v>1.2634968843872552</c:v>
                      </c:pt>
                      <c:pt idx="1024">
                        <c:v>1.264471219661917</c:v>
                      </c:pt>
                      <c:pt idx="1025">
                        <c:v>1.2654456085924315</c:v>
                      </c:pt>
                      <c:pt idx="1026">
                        <c:v>1.2664200510109012</c:v>
                      </c:pt>
                      <c:pt idx="1027">
                        <c:v>1.2673945467501282</c:v>
                      </c:pt>
                      <c:pt idx="1028">
                        <c:v>1.26836909564361</c:v>
                      </c:pt>
                      <c:pt idx="1029">
                        <c:v>1.2693436975255354</c:v>
                      </c:pt>
                      <c:pt idx="1030">
                        <c:v>1.2703183522307822</c:v>
                      </c:pt>
                      <c:pt idx="1031">
                        <c:v>1.2712930595949117</c:v>
                      </c:pt>
                      <c:pt idx="1032">
                        <c:v>1.2722678194541681</c:v>
                      </c:pt>
                      <c:pt idx="1033">
                        <c:v>1.273242631645471</c:v>
                      </c:pt>
                      <c:pt idx="1034">
                        <c:v>1.2742174960064157</c:v>
                      </c:pt>
                      <c:pt idx="1035">
                        <c:v>1.2751924123752669</c:v>
                      </c:pt>
                      <c:pt idx="1036">
                        <c:v>1.2761673805909579</c:v>
                      </c:pt>
                      <c:pt idx="1037">
                        <c:v>1.277142400493084</c:v>
                      </c:pt>
                      <c:pt idx="1038">
                        <c:v>1.2781174719219024</c:v>
                      </c:pt>
                      <c:pt idx="1039">
                        <c:v>1.2790925947183258</c:v>
                      </c:pt>
                      <c:pt idx="1040">
                        <c:v>1.2800677687239219</c:v>
                      </c:pt>
                      <c:pt idx="1041">
                        <c:v>1.2810429937809071</c:v>
                      </c:pt>
                      <c:pt idx="1042">
                        <c:v>1.2820182697321461</c:v>
                      </c:pt>
                      <c:pt idx="1043">
                        <c:v>1.2829935964211454</c:v>
                      </c:pt>
                      <c:pt idx="1044">
                        <c:v>1.2839689736920537</c:v>
                      </c:pt>
                      <c:pt idx="1045">
                        <c:v>1.2849444013896554</c:v>
                      </c:pt>
                      <c:pt idx="1046">
                        <c:v>1.2859198793593691</c:v>
                      </c:pt>
                      <c:pt idx="1047">
                        <c:v>1.2868954074472438</c:v>
                      </c:pt>
                      <c:pt idx="1048">
                        <c:v>1.2878709854999562</c:v>
                      </c:pt>
                      <c:pt idx="1049">
                        <c:v>1.2888466133648062</c:v>
                      </c:pt>
                      <c:pt idx="1050">
                        <c:v>1.2898222908897157</c:v>
                      </c:pt>
                      <c:pt idx="1051">
                        <c:v>1.2907980179232237</c:v>
                      </c:pt>
                      <c:pt idx="1052">
                        <c:v>1.2917737943144847</c:v>
                      </c:pt>
                      <c:pt idx="1053">
                        <c:v>1.2927496199132631</c:v>
                      </c:pt>
                      <c:pt idx="1054">
                        <c:v>1.2937254945699339</c:v>
                      </c:pt>
                      <c:pt idx="1055">
                        <c:v>1.2947014181354759</c:v>
                      </c:pt>
                      <c:pt idx="1056">
                        <c:v>1.2956773904614713</c:v>
                      </c:pt>
                      <c:pt idx="1057">
                        <c:v>1.2966534114001003</c:v>
                      </c:pt>
                      <c:pt idx="1058">
                        <c:v>1.2976294808041411</c:v>
                      </c:pt>
                      <c:pt idx="1059">
                        <c:v>1.2986055985269636</c:v>
                      </c:pt>
                      <c:pt idx="1060">
                        <c:v>1.2995817644225289</c:v>
                      </c:pt>
                      <c:pt idx="1061">
                        <c:v>1.3005579783453849</c:v>
                      </c:pt>
                      <c:pt idx="1062">
                        <c:v>1.3015342401506649</c:v>
                      </c:pt>
                      <c:pt idx="1063">
                        <c:v>1.3025105496940819</c:v>
                      </c:pt>
                      <c:pt idx="1064">
                        <c:v>1.3034869068319297</c:v>
                      </c:pt>
                      <c:pt idx="1065">
                        <c:v>1.3044633114210753</c:v>
                      </c:pt>
                      <c:pt idx="1066">
                        <c:v>1.3054397633189607</c:v>
                      </c:pt>
                      <c:pt idx="1067">
                        <c:v>1.3064162623835964</c:v>
                      </c:pt>
                      <c:pt idx="1068">
                        <c:v>1.3073928084735604</c:v>
                      </c:pt>
                      <c:pt idx="1069">
                        <c:v>1.308369401447995</c:v>
                      </c:pt>
                      <c:pt idx="1070">
                        <c:v>1.309346041166604</c:v>
                      </c:pt>
                      <c:pt idx="1071">
                        <c:v>1.3103227274896494</c:v>
                      </c:pt>
                      <c:pt idx="1072">
                        <c:v>1.31129946027795</c:v>
                      </c:pt>
                      <c:pt idx="1073">
                        <c:v>1.3122762393928766</c:v>
                      </c:pt>
                      <c:pt idx="1074">
                        <c:v>1.3132530646963514</c:v>
                      </c:pt>
                      <c:pt idx="1075">
                        <c:v>1.3142299360508432</c:v>
                      </c:pt>
                      <c:pt idx="1076">
                        <c:v>1.3152068533193664</c:v>
                      </c:pt>
                      <c:pt idx="1077">
                        <c:v>1.3161838163654778</c:v>
                      </c:pt>
                      <c:pt idx="1078">
                        <c:v>1.3171608250532736</c:v>
                      </c:pt>
                      <c:pt idx="1079">
                        <c:v>1.3181378792473861</c:v>
                      </c:pt>
                      <c:pt idx="1080">
                        <c:v>1.3191149788129835</c:v>
                      </c:pt>
                      <c:pt idx="1081">
                        <c:v>1.3200921236157639</c:v>
                      </c:pt>
                      <c:pt idx="1082">
                        <c:v>1.3210693135219553</c:v>
                      </c:pt>
                      <c:pt idx="1083">
                        <c:v>1.3220465483983126</c:v>
                      </c:pt>
                      <c:pt idx="1084">
                        <c:v>1.3230238281121132</c:v>
                      </c:pt>
                      <c:pt idx="1085">
                        <c:v>1.3240011525311566</c:v>
                      </c:pt>
                      <c:pt idx="1086">
                        <c:v>1.3249785215237615</c:v>
                      </c:pt>
                      <c:pt idx="1087">
                        <c:v>1.3259559349587611</c:v>
                      </c:pt>
                      <c:pt idx="1088">
                        <c:v>1.3269333927055043</c:v>
                      </c:pt>
                      <c:pt idx="1089">
                        <c:v>1.3279108946338496</c:v>
                      </c:pt>
                      <c:pt idx="1090">
                        <c:v>1.3288884406141648</c:v>
                      </c:pt>
                      <c:pt idx="1091">
                        <c:v>1.3298660305173233</c:v>
                      </c:pt>
                      <c:pt idx="1092">
                        <c:v>1.3308436642147032</c:v>
                      </c:pt>
                      <c:pt idx="1093">
                        <c:v>1.3318213415781828</c:v>
                      </c:pt>
                      <c:pt idx="1094">
                        <c:v>1.33279906248014</c:v>
                      </c:pt>
                      <c:pt idx="1095">
                        <c:v>1.3337768267934482</c:v>
                      </c:pt>
                      <c:pt idx="1096">
                        <c:v>1.3347546343914762</c:v>
                      </c:pt>
                      <c:pt idx="1097">
                        <c:v>1.3357324851480821</c:v>
                      </c:pt>
                      <c:pt idx="1098">
                        <c:v>1.3367103789376158</c:v>
                      </c:pt>
                      <c:pt idx="1099">
                        <c:v>1.3376883156349118</c:v>
                      </c:pt>
                      <c:pt idx="1100">
                        <c:v>1.338666295115291</c:v>
                      </c:pt>
                      <c:pt idx="1101">
                        <c:v>1.3396443172545547</c:v>
                      </c:pt>
                      <c:pt idx="1102">
                        <c:v>1.3406223819289851</c:v>
                      </c:pt>
                      <c:pt idx="1103">
                        <c:v>1.3416004890153412</c:v>
                      </c:pt>
                      <c:pt idx="1104">
                        <c:v>1.3425786383908584</c:v>
                      </c:pt>
                      <c:pt idx="1105">
                        <c:v>1.3435568299332434</c:v>
                      </c:pt>
                      <c:pt idx="1106">
                        <c:v>1.344535063520675</c:v>
                      </c:pt>
                      <c:pt idx="1107">
                        <c:v>1.345513339031799</c:v>
                      </c:pt>
                      <c:pt idx="1108">
                        <c:v>1.3464916563457288</c:v>
                      </c:pt>
                      <c:pt idx="1109">
                        <c:v>1.34747001534204</c:v>
                      </c:pt>
                      <c:pt idx="1110">
                        <c:v>1.3484484159007717</c:v>
                      </c:pt>
                      <c:pt idx="1111">
                        <c:v>1.3494268579024207</c:v>
                      </c:pt>
                      <c:pt idx="1112">
                        <c:v>1.3504053412279426</c:v>
                      </c:pt>
                      <c:pt idx="1113">
                        <c:v>1.3513838657587471</c:v>
                      </c:pt>
                      <c:pt idx="1114">
                        <c:v>1.3523624313766978</c:v>
                      </c:pt>
                      <c:pt idx="1115">
                        <c:v>1.3533410379641071</c:v>
                      </c:pt>
                      <c:pt idx="1116">
                        <c:v>1.3543196854037385</c:v>
                      </c:pt>
                      <c:pt idx="1117">
                        <c:v>1.3552983735788</c:v>
                      </c:pt>
                      <c:pt idx="1118">
                        <c:v>1.3562771023729456</c:v>
                      </c:pt>
                      <c:pt idx="1119">
                        <c:v>1.3572558716702696</c:v>
                      </c:pt>
                      <c:pt idx="1120">
                        <c:v>1.3582346813553086</c:v>
                      </c:pt>
                      <c:pt idx="1121">
                        <c:v>1.3592135313130354</c:v>
                      </c:pt>
                      <c:pt idx="1122">
                        <c:v>1.3601924214288603</c:v>
                      </c:pt>
                      <c:pt idx="1123">
                        <c:v>1.3611713515886261</c:v>
                      </c:pt>
                      <c:pt idx="1124">
                        <c:v>1.3621503216786086</c:v>
                      </c:pt>
                      <c:pt idx="1125">
                        <c:v>1.3631293315855131</c:v>
                      </c:pt>
                      <c:pt idx="1126">
                        <c:v>1.3641083811964727</c:v>
                      </c:pt>
                      <c:pt idx="1127">
                        <c:v>1.3650874703990461</c:v>
                      </c:pt>
                      <c:pt idx="1128">
                        <c:v>1.366066599081216</c:v>
                      </c:pt>
                      <c:pt idx="1129">
                        <c:v>1.3670457671313867</c:v>
                      </c:pt>
                      <c:pt idx="1130">
                        <c:v>1.3680249744383826</c:v>
                      </c:pt>
                      <c:pt idx="1131">
                        <c:v>1.3690042208914459</c:v>
                      </c:pt>
                      <c:pt idx="1132">
                        <c:v>1.3699835063802346</c:v>
                      </c:pt>
                      <c:pt idx="1133">
                        <c:v>1.3709628307948205</c:v>
                      </c:pt>
                      <c:pt idx="1134">
                        <c:v>1.3719421940256877</c:v>
                      </c:pt>
                      <c:pt idx="1135">
                        <c:v>1.3729215959637304</c:v>
                      </c:pt>
                      <c:pt idx="1136">
                        <c:v>1.37390103650025</c:v>
                      </c:pt>
                      <c:pt idx="1137">
                        <c:v>1.3748805155269559</c:v>
                      </c:pt>
                      <c:pt idx="1138">
                        <c:v>1.3758600329359598</c:v>
                      </c:pt>
                      <c:pt idx="1139">
                        <c:v>1.3768395886197784</c:v>
                      </c:pt>
                      <c:pt idx="1140">
                        <c:v>1.3778191824713264</c:v>
                      </c:pt>
                      <c:pt idx="1141">
                        <c:v>1.3787988143839189</c:v>
                      </c:pt>
                      <c:pt idx="1142">
                        <c:v>1.3797784842512673</c:v>
                      </c:pt>
                      <c:pt idx="1143">
                        <c:v>1.3807581919674783</c:v>
                      </c:pt>
                      <c:pt idx="1144">
                        <c:v>1.3817379374270511</c:v>
                      </c:pt>
                      <c:pt idx="1145">
                        <c:v>1.3827177205248773</c:v>
                      </c:pt>
                      <c:pt idx="1146">
                        <c:v>1.3836975411562376</c:v>
                      </c:pt>
                      <c:pt idx="1147">
                        <c:v>1.3846773992168004</c:v>
                      </c:pt>
                      <c:pt idx="1148">
                        <c:v>1.3856572946026204</c:v>
                      </c:pt>
                      <c:pt idx="1149">
                        <c:v>1.3866372272101362</c:v>
                      </c:pt>
                      <c:pt idx="1150">
                        <c:v>1.3876171969361684</c:v>
                      </c:pt>
                      <c:pt idx="1151">
                        <c:v>1.3885972036779195</c:v>
                      </c:pt>
                      <c:pt idx="1152">
                        <c:v>1.3895772473329697</c:v>
                      </c:pt>
                      <c:pt idx="1153">
                        <c:v>1.3905573277992773</c:v>
                      </c:pt>
                      <c:pt idx="1154">
                        <c:v>1.3915374449751752</c:v>
                      </c:pt>
                      <c:pt idx="1155">
                        <c:v>1.3925175987593708</c:v>
                      </c:pt>
                      <c:pt idx="1156">
                        <c:v>1.3934977890509423</c:v>
                      </c:pt>
                      <c:pt idx="1157">
                        <c:v>1.3944780157493404</c:v>
                      </c:pt>
                      <c:pt idx="1158">
                        <c:v>1.3954582787543819</c:v>
                      </c:pt>
                      <c:pt idx="1159">
                        <c:v>1.3964385779662523</c:v>
                      </c:pt>
                      <c:pt idx="1160">
                        <c:v>1.3974189132855008</c:v>
                      </c:pt>
                      <c:pt idx="1161">
                        <c:v>1.3983992846130422</c:v>
                      </c:pt>
                      <c:pt idx="1162">
                        <c:v>1.3993796918501513</c:v>
                      </c:pt>
                      <c:pt idx="1163">
                        <c:v>1.4003601348984642</c:v>
                      </c:pt>
                      <c:pt idx="1164">
                        <c:v>1.4013406136599753</c:v>
                      </c:pt>
                      <c:pt idx="1165">
                        <c:v>1.4023211280370362</c:v>
                      </c:pt>
                      <c:pt idx="1166">
                        <c:v>1.4033016779323533</c:v>
                      </c:pt>
                      <c:pt idx="1167">
                        <c:v>1.4042822632489875</c:v>
                      </c:pt>
                      <c:pt idx="1168">
                        <c:v>1.4052628838903516</c:v>
                      </c:pt>
                      <c:pt idx="1169">
                        <c:v>1.4062435397602087</c:v>
                      </c:pt>
                      <c:pt idx="1170">
                        <c:v>1.4072242307626706</c:v>
                      </c:pt>
                      <c:pt idx="1171">
                        <c:v>1.4082049568021979</c:v>
                      </c:pt>
                      <c:pt idx="1172">
                        <c:v>1.4091857177835951</c:v>
                      </c:pt>
                      <c:pt idx="1173">
                        <c:v>1.4101665136120127</c:v>
                      </c:pt>
                      <c:pt idx="1174">
                        <c:v>1.4111473441929421</c:v>
                      </c:pt>
                      <c:pt idx="1175">
                        <c:v>1.4121282094322181</c:v>
                      </c:pt>
                      <c:pt idx="1176">
                        <c:v>1.4131091092360124</c:v>
                      </c:pt>
                      <c:pt idx="1177">
                        <c:v>1.4140900435108379</c:v>
                      </c:pt>
                      <c:pt idx="1178">
                        <c:v>1.4150710121635408</c:v>
                      </c:pt>
                      <c:pt idx="1179">
                        <c:v>1.4160520151013052</c:v>
                      </c:pt>
                      <c:pt idx="1180">
                        <c:v>1.417033052231647</c:v>
                      </c:pt>
                      <c:pt idx="1181">
                        <c:v>1.4180141234624148</c:v>
                      </c:pt>
                      <c:pt idx="1182">
                        <c:v>1.4189952287017875</c:v>
                      </c:pt>
                      <c:pt idx="1183">
                        <c:v>1.4199763678582737</c:v>
                      </c:pt>
                      <c:pt idx="1184">
                        <c:v>1.4209575408407085</c:v>
                      </c:pt>
                      <c:pt idx="1185">
                        <c:v>1.4219387475582543</c:v>
                      </c:pt>
                      <c:pt idx="1186">
                        <c:v>1.4229199879203975</c:v>
                      </c:pt>
                      <c:pt idx="1187">
                        <c:v>1.4239012618369484</c:v>
                      </c:pt>
                      <c:pt idx="1188">
                        <c:v>1.4248825692180382</c:v>
                      </c:pt>
                      <c:pt idx="1189">
                        <c:v>1.4258639099741197</c:v>
                      </c:pt>
                      <c:pt idx="1190">
                        <c:v>1.4268452840159624</c:v>
                      </c:pt>
                      <c:pt idx="1191">
                        <c:v>1.4278266912546567</c:v>
                      </c:pt>
                      <c:pt idx="1192">
                        <c:v>1.4288081316016059</c:v>
                      </c:pt>
                      <c:pt idx="1193">
                        <c:v>1.4297896049685304</c:v>
                      </c:pt>
                      <c:pt idx="1194">
                        <c:v>1.4307711112674617</c:v>
                      </c:pt>
                      <c:pt idx="1195">
                        <c:v>1.4317526504107456</c:v>
                      </c:pt>
                      <c:pt idx="1196">
                        <c:v>1.4327342223110366</c:v>
                      </c:pt>
                      <c:pt idx="1197">
                        <c:v>1.4337158268812995</c:v>
                      </c:pt>
                      <c:pt idx="1198">
                        <c:v>1.4346974640348065</c:v>
                      </c:pt>
                      <c:pt idx="1199">
                        <c:v>1.4356791336851362</c:v>
                      </c:pt>
                      <c:pt idx="1200">
                        <c:v>1.4366608357461721</c:v>
                      </c:pt>
                      <c:pt idx="1201">
                        <c:v>1.4376425701321025</c:v>
                      </c:pt>
                      <c:pt idx="1202">
                        <c:v>1.4386243367574163</c:v>
                      </c:pt>
                      <c:pt idx="1203">
                        <c:v>1.4396061355369054</c:v>
                      </c:pt>
                      <c:pt idx="1204">
                        <c:v>1.4405879663856604</c:v>
                      </c:pt>
                      <c:pt idx="1205">
                        <c:v>1.4415698292190708</c:v>
                      </c:pt>
                      <c:pt idx="1206">
                        <c:v>1.4425517239528225</c:v>
                      </c:pt>
                      <c:pt idx="1207">
                        <c:v>1.4435336505028984</c:v>
                      </c:pt>
                      <c:pt idx="1208">
                        <c:v>1.4445156087855751</c:v>
                      </c:pt>
                      <c:pt idx="1209">
                        <c:v>1.4454975987174228</c:v>
                      </c:pt>
                      <c:pt idx="1210">
                        <c:v>1.4464796202153034</c:v>
                      </c:pt>
                      <c:pt idx="1211">
                        <c:v>1.4474616731963699</c:v>
                      </c:pt>
                      <c:pt idx="1212">
                        <c:v>1.4484437575780644</c:v>
                      </c:pt>
                      <c:pt idx="1213">
                        <c:v>1.4494258732781176</c:v>
                      </c:pt>
                      <c:pt idx="1214">
                        <c:v>1.4504080202145466</c:v>
                      </c:pt>
                      <c:pt idx="1215">
                        <c:v>1.4513901983056543</c:v>
                      </c:pt>
                      <c:pt idx="1216">
                        <c:v>1.4523724074700282</c:v>
                      </c:pt>
                      <c:pt idx="1217">
                        <c:v>1.4533546476265391</c:v>
                      </c:pt>
                      <c:pt idx="1218">
                        <c:v>1.4543369186943391</c:v>
                      </c:pt>
                      <c:pt idx="1219">
                        <c:v>1.4553192205928622</c:v>
                      </c:pt>
                      <c:pt idx="1220">
                        <c:v>1.4563015532418206</c:v>
                      </c:pt>
                      <c:pt idx="1221">
                        <c:v>1.4572839165612066</c:v>
                      </c:pt>
                      <c:pt idx="1222">
                        <c:v>1.458266310471287</c:v>
                      </c:pt>
                      <c:pt idx="1223">
                        <c:v>1.4592487348926069</c:v>
                      </c:pt>
                      <c:pt idx="1224">
                        <c:v>1.4602311897459843</c:v>
                      </c:pt>
                      <c:pt idx="1225">
                        <c:v>1.4612136749525129</c:v>
                      </c:pt>
                      <c:pt idx="1226">
                        <c:v>1.4621961904335568</c:v>
                      </c:pt>
                      <c:pt idx="1227">
                        <c:v>1.463178736110752</c:v>
                      </c:pt>
                      <c:pt idx="1228">
                        <c:v>1.4641613119060044</c:v>
                      </c:pt>
                      <c:pt idx="1229">
                        <c:v>1.4651439177414893</c:v>
                      </c:pt>
                      <c:pt idx="1230">
                        <c:v>1.4661265535396482</c:v>
                      </c:pt>
                      <c:pt idx="1231">
                        <c:v>1.4671092192231914</c:v>
                      </c:pt>
                      <c:pt idx="1232">
                        <c:v>1.4680919147150928</c:v>
                      </c:pt>
                      <c:pt idx="1233">
                        <c:v>1.4690746399385914</c:v>
                      </c:pt>
                      <c:pt idx="1234">
                        <c:v>1.4700573948171887</c:v>
                      </c:pt>
                      <c:pt idx="1235">
                        <c:v>1.471040179274649</c:v>
                      </c:pt>
                      <c:pt idx="1236">
                        <c:v>1.4720229932349969</c:v>
                      </c:pt>
                      <c:pt idx="1237">
                        <c:v>1.4730058366225172</c:v>
                      </c:pt>
                      <c:pt idx="1238">
                        <c:v>1.4739887093617525</c:v>
                      </c:pt>
                      <c:pt idx="1239">
                        <c:v>1.4749716113775047</c:v>
                      </c:pt>
                      <c:pt idx="1240">
                        <c:v>1.4759545425948302</c:v>
                      </c:pt>
                      <c:pt idx="1241">
                        <c:v>1.4769375029390421</c:v>
                      </c:pt>
                      <c:pt idx="1242">
                        <c:v>1.4779204923357068</c:v>
                      </c:pt>
                      <c:pt idx="1243">
                        <c:v>1.4789035107106454</c:v>
                      </c:pt>
                      <c:pt idx="1244">
                        <c:v>1.4798865579899292</c:v>
                      </c:pt>
                      <c:pt idx="1245">
                        <c:v>1.4808696340998824</c:v>
                      </c:pt>
                      <c:pt idx="1246">
                        <c:v>1.4818527389670773</c:v>
                      </c:pt>
                      <c:pt idx="1247">
                        <c:v>1.4828358725183375</c:v>
                      </c:pt>
                      <c:pt idx="1248">
                        <c:v>1.4838190346807323</c:v>
                      </c:pt>
                      <c:pt idx="1249">
                        <c:v>1.4848022253815791</c:v>
                      </c:pt>
                      <c:pt idx="1250">
                        <c:v>1.4857854445484406</c:v>
                      </c:pt>
                      <c:pt idx="1251">
                        <c:v>1.4867686921091243</c:v>
                      </c:pt>
                      <c:pt idx="1252">
                        <c:v>1.4877519679916817</c:v>
                      </c:pt>
                      <c:pt idx="1253">
                        <c:v>1.4887352721244067</c:v>
                      </c:pt>
                      <c:pt idx="1254">
                        <c:v>1.4897186044358357</c:v>
                      </c:pt>
                      <c:pt idx="1255">
                        <c:v>1.4907019648547437</c:v>
                      </c:pt>
                      <c:pt idx="1256">
                        <c:v>1.4916853533101477</c:v>
                      </c:pt>
                      <c:pt idx="1257">
                        <c:v>1.4926687697313019</c:v>
                      </c:pt>
                      <c:pt idx="1258">
                        <c:v>1.4936522140476995</c:v>
                      </c:pt>
                      <c:pt idx="1259">
                        <c:v>1.4946356861890682</c:v>
                      </c:pt>
                      <c:pt idx="1260">
                        <c:v>1.4956191860853738</c:v>
                      </c:pt>
                      <c:pt idx="1261">
                        <c:v>1.4966027136668143</c:v>
                      </c:pt>
                      <c:pt idx="1262">
                        <c:v>1.4975862688638237</c:v>
                      </c:pt>
                      <c:pt idx="1263">
                        <c:v>1.4985698516070673</c:v>
                      </c:pt>
                      <c:pt idx="1264">
                        <c:v>1.4995534618274431</c:v>
                      </c:pt>
                      <c:pt idx="1265">
                        <c:v>1.5005370994560778</c:v>
                      </c:pt>
                      <c:pt idx="1266">
                        <c:v>1.5015207644243314</c:v>
                      </c:pt>
                      <c:pt idx="1267">
                        <c:v>1.5025044566637893</c:v>
                      </c:pt>
                      <c:pt idx="1268">
                        <c:v>1.5034881761062666</c:v>
                      </c:pt>
                      <c:pt idx="1269">
                        <c:v>1.5044719226838055</c:v>
                      </c:pt>
                      <c:pt idx="1270">
                        <c:v>1.5054556963286734</c:v>
                      </c:pt>
                      <c:pt idx="1271">
                        <c:v>1.5064394969733628</c:v>
                      </c:pt>
                      <c:pt idx="1272">
                        <c:v>1.5074233245505912</c:v>
                      </c:pt>
                      <c:pt idx="1273">
                        <c:v>1.5084071789932982</c:v>
                      </c:pt>
                      <c:pt idx="1274">
                        <c:v>1.5093910602346472</c:v>
                      </c:pt>
                      <c:pt idx="1275">
                        <c:v>1.5103749682080212</c:v>
                      </c:pt>
                      <c:pt idx="1276">
                        <c:v>1.5113589028470247</c:v>
                      </c:pt>
                      <c:pt idx="1277">
                        <c:v>1.5123428640854812</c:v>
                      </c:pt>
                      <c:pt idx="1278">
                        <c:v>1.5133268518574341</c:v>
                      </c:pt>
                      <c:pt idx="1279">
                        <c:v>1.5143108660971425</c:v>
                      </c:pt>
                      <c:pt idx="1280">
                        <c:v>1.515294906739084</c:v>
                      </c:pt>
                      <c:pt idx="1281">
                        <c:v>1.5162789737179512</c:v>
                      </c:pt>
                      <c:pt idx="1282">
                        <c:v>1.5172630669686527</c:v>
                      </c:pt>
                      <c:pt idx="1283">
                        <c:v>1.5182471864263101</c:v>
                      </c:pt>
                      <c:pt idx="1284">
                        <c:v>1.5192313320262596</c:v>
                      </c:pt>
                      <c:pt idx="1285">
                        <c:v>1.5202155037040483</c:v>
                      </c:pt>
                      <c:pt idx="1286">
                        <c:v>1.5211997013954361</c:v>
                      </c:pt>
                      <c:pt idx="1287">
                        <c:v>1.5221839250363931</c:v>
                      </c:pt>
                      <c:pt idx="1288">
                        <c:v>1.5231681745630996</c:v>
                      </c:pt>
                      <c:pt idx="1289">
                        <c:v>1.5241524499119434</c:v>
                      </c:pt>
                      <c:pt idx="1290">
                        <c:v>1.5251367510195231</c:v>
                      </c:pt>
                      <c:pt idx="1291">
                        <c:v>1.5261210778226417</c:v>
                      </c:pt>
                      <c:pt idx="1292">
                        <c:v>1.5271054302583105</c:v>
                      </c:pt>
                      <c:pt idx="1293">
                        <c:v>1.5280898082637455</c:v>
                      </c:pt>
                      <c:pt idx="1294">
                        <c:v>1.529074211776368</c:v>
                      </c:pt>
                      <c:pt idx="1295">
                        <c:v>1.5300586407338024</c:v>
                      </c:pt>
                      <c:pt idx="1296">
                        <c:v>1.5310430950738771</c:v>
                      </c:pt>
                      <c:pt idx="1297">
                        <c:v>1.5320275747346221</c:v>
                      </c:pt>
                      <c:pt idx="1298">
                        <c:v>1.5330120796542692</c:v>
                      </c:pt>
                      <c:pt idx="1299">
                        <c:v>1.5339966097712505</c:v>
                      </c:pt>
                      <c:pt idx="1300">
                        <c:v>1.5349811650241982</c:v>
                      </c:pt>
                      <c:pt idx="1301">
                        <c:v>1.5359657453519426</c:v>
                      </c:pt>
                      <c:pt idx="1302">
                        <c:v>1.536950350693514</c:v>
                      </c:pt>
                      <c:pt idx="1303">
                        <c:v>1.537934980988138</c:v>
                      </c:pt>
                      <c:pt idx="1304">
                        <c:v>1.5389196361752382</c:v>
                      </c:pt>
                      <c:pt idx="1305">
                        <c:v>1.5399043161944337</c:v>
                      </c:pt>
                      <c:pt idx="1306">
                        <c:v>1.5408890209855381</c:v>
                      </c:pt>
                      <c:pt idx="1307">
                        <c:v>1.5418737504885593</c:v>
                      </c:pt>
                      <c:pt idx="1308">
                        <c:v>1.5428585046436996</c:v>
                      </c:pt>
                      <c:pt idx="1309">
                        <c:v>1.5438432833913525</c:v>
                      </c:pt>
                      <c:pt idx="1310">
                        <c:v>1.5448280866721045</c:v>
                      </c:pt>
                      <c:pt idx="1311">
                        <c:v>1.5458129144267325</c:v>
                      </c:pt>
                      <c:pt idx="1312">
                        <c:v>1.5467977665962043</c:v>
                      </c:pt>
                      <c:pt idx="1313">
                        <c:v>1.5477826431216768</c:v>
                      </c:pt>
                      <c:pt idx="1314">
                        <c:v>1.5487675439444961</c:v>
                      </c:pt>
                      <c:pt idx="1315">
                        <c:v>1.5497524690061959</c:v>
                      </c:pt>
                      <c:pt idx="1316">
                        <c:v>1.5507374182484976</c:v>
                      </c:pt>
                      <c:pt idx="1317">
                        <c:v>1.5517223916133092</c:v>
                      </c:pt>
                      <c:pt idx="1318">
                        <c:v>1.5527073890427239</c:v>
                      </c:pt>
                      <c:pt idx="1319">
                        <c:v>1.5536924104790208</c:v>
                      </c:pt>
                      <c:pt idx="1320">
                        <c:v>1.5546774558646628</c:v>
                      </c:pt>
                      <c:pt idx="1321">
                        <c:v>1.5556625251422962</c:v>
                      </c:pt>
                      <c:pt idx="1322">
                        <c:v>1.5566476182547513</c:v>
                      </c:pt>
                      <c:pt idx="1323">
                        <c:v>1.5576327351450387</c:v>
                      </c:pt>
                      <c:pt idx="1324">
                        <c:v>1.5586178757563527</c:v>
                      </c:pt>
                      <c:pt idx="1325">
                        <c:v>1.5596030400320657</c:v>
                      </c:pt>
                      <c:pt idx="1326">
                        <c:v>1.5605882279157322</c:v>
                      </c:pt>
                      <c:pt idx="1327">
                        <c:v>1.5615734393510849</c:v>
                      </c:pt>
                      <c:pt idx="1328">
                        <c:v>1.5625586742820354</c:v>
                      </c:pt>
                      <c:pt idx="1329">
                        <c:v>1.5635439326526728</c:v>
                      </c:pt>
                      <c:pt idx="1330">
                        <c:v>1.564529214407264</c:v>
                      </c:pt>
                      <c:pt idx="1331">
                        <c:v>1.5655145194902516</c:v>
                      </c:pt>
                      <c:pt idx="1332">
                        <c:v>1.5664998478462544</c:v>
                      </c:pt>
                      <c:pt idx="1333">
                        <c:v>1.567485199420066</c:v>
                      </c:pt>
                      <c:pt idx="1334">
                        <c:v>1.5684705741566545</c:v>
                      </c:pt>
                      <c:pt idx="1335">
                        <c:v>1.5694559720011616</c:v>
                      </c:pt>
                      <c:pt idx="1336">
                        <c:v>1.5704413928989025</c:v>
                      </c:pt>
                      <c:pt idx="1337">
                        <c:v>1.5714268367953634</c:v>
                      </c:pt>
                      <c:pt idx="1338">
                        <c:v>1.5724123036362037</c:v>
                      </c:pt>
                      <c:pt idx="1339">
                        <c:v>1.5733977933672523</c:v>
                      </c:pt>
                      <c:pt idx="1340">
                        <c:v>1.5743833059345096</c:v>
                      </c:pt>
                      <c:pt idx="1341">
                        <c:v>1.5753688412841444</c:v>
                      </c:pt>
                      <c:pt idx="1342">
                        <c:v>1.5763543993624964</c:v>
                      </c:pt>
                      <c:pt idx="1343">
                        <c:v>1.577339980116071</c:v>
                      </c:pt>
                      <c:pt idx="1344">
                        <c:v>1.5783255834915435</c:v>
                      </c:pt>
                      <c:pt idx="1345">
                        <c:v>1.5793112094357544</c:v>
                      </c:pt>
                      <c:pt idx="1346">
                        <c:v>1.5802968578957119</c:v>
                      </c:pt>
                      <c:pt idx="1347">
                        <c:v>1.5812825288185892</c:v>
                      </c:pt>
                      <c:pt idx="1348">
                        <c:v>1.5822682221517246</c:v>
                      </c:pt>
                      <c:pt idx="1349">
                        <c:v>1.5832539378426205</c:v>
                      </c:pt>
                      <c:pt idx="1350">
                        <c:v>1.5842396758389441</c:v>
                      </c:pt>
                      <c:pt idx="1351">
                        <c:v>1.5852254360885236</c:v>
                      </c:pt>
                      <c:pt idx="1352">
                        <c:v>1.5862112185393524</c:v>
                      </c:pt>
                      <c:pt idx="1353">
                        <c:v>1.5871970231395836</c:v>
                      </c:pt>
                      <c:pt idx="1354">
                        <c:v>1.5881828498375326</c:v>
                      </c:pt>
                      <c:pt idx="1355">
                        <c:v>1.5891686985816746</c:v>
                      </c:pt>
                      <c:pt idx="1356">
                        <c:v>1.5901545693206456</c:v>
                      </c:pt>
                      <c:pt idx="1357">
                        <c:v>1.5911404620032401</c:v>
                      </c:pt>
                      <c:pt idx="1358">
                        <c:v>1.5921263765784122</c:v>
                      </c:pt>
                      <c:pt idx="1359">
                        <c:v>1.5931123129952731</c:v>
                      </c:pt>
                      <c:pt idx="1360">
                        <c:v>1.5940982712030924</c:v>
                      </c:pt>
                      <c:pt idx="1361">
                        <c:v>1.5950842511512964</c:v>
                      </c:pt>
                      <c:pt idx="1362">
                        <c:v>1.596070252789467</c:v>
                      </c:pt>
                      <c:pt idx="1363">
                        <c:v>1.5970562760673426</c:v>
                      </c:pt>
                      <c:pt idx="1364">
                        <c:v>1.5980423209348162</c:v>
                      </c:pt>
                      <c:pt idx="1365">
                        <c:v>1.5990283873419355</c:v>
                      </c:pt>
                      <c:pt idx="1366">
                        <c:v>1.6000144752389025</c:v>
                      </c:pt>
                      <c:pt idx="1367">
                        <c:v>1.6010005845760711</c:v>
                      </c:pt>
                      <c:pt idx="1368">
                        <c:v>1.6019867153039495</c:v>
                      </c:pt>
                      <c:pt idx="1369">
                        <c:v>1.6029728673731971</c:v>
                      </c:pt>
                      <c:pt idx="1370">
                        <c:v>1.6039590407346251</c:v>
                      </c:pt>
                      <c:pt idx="1371">
                        <c:v>1.6049452353391958</c:v>
                      </c:pt>
                      <c:pt idx="1372">
                        <c:v>1.6059314511380216</c:v>
                      </c:pt>
                      <c:pt idx="1373">
                        <c:v>1.6069176880823643</c:v>
                      </c:pt>
                      <c:pt idx="1374">
                        <c:v>1.6079039461236366</c:v>
                      </c:pt>
                      <c:pt idx="1375">
                        <c:v>1.6088902252133974</c:v>
                      </c:pt>
                      <c:pt idx="1376">
                        <c:v>1.6098765253033558</c:v>
                      </c:pt>
                      <c:pt idx="1377">
                        <c:v>1.6108628463453678</c:v>
                      </c:pt>
                      <c:pt idx="1378">
                        <c:v>1.6118491882914354</c:v>
                      </c:pt>
                      <c:pt idx="1379">
                        <c:v>1.6128355510937082</c:v>
                      </c:pt>
                      <c:pt idx="1380">
                        <c:v>1.6138219347044811</c:v>
                      </c:pt>
                      <c:pt idx="1381">
                        <c:v>1.6148083390761947</c:v>
                      </c:pt>
                      <c:pt idx="1382">
                        <c:v>1.6157947641614334</c:v>
                      </c:pt>
                      <c:pt idx="1383">
                        <c:v>1.6167812099129275</c:v>
                      </c:pt>
                      <c:pt idx="1384">
                        <c:v>1.6177676762835485</c:v>
                      </c:pt>
                      <c:pt idx="1385">
                        <c:v>1.6187541632263136</c:v>
                      </c:pt>
                      <c:pt idx="1386">
                        <c:v>1.6197406706943802</c:v>
                      </c:pt>
                      <c:pt idx="1387">
                        <c:v>1.6207271986410499</c:v>
                      </c:pt>
                      <c:pt idx="1388">
                        <c:v>1.621713747019764</c:v>
                      </c:pt>
                      <c:pt idx="1389">
                        <c:v>1.6227003157841058</c:v>
                      </c:pt>
                      <c:pt idx="1390">
                        <c:v>1.6236869048877982</c:v>
                      </c:pt>
                      <c:pt idx="1391">
                        <c:v>1.6246735142847049</c:v>
                      </c:pt>
                      <c:pt idx="1392">
                        <c:v>1.6256601439288281</c:v>
                      </c:pt>
                      <c:pt idx="1393">
                        <c:v>1.6266467937743099</c:v>
                      </c:pt>
                      <c:pt idx="1394">
                        <c:v>1.6276334637754293</c:v>
                      </c:pt>
                      <c:pt idx="1395">
                        <c:v>1.6286201538866039</c:v>
                      </c:pt>
                      <c:pt idx="1396">
                        <c:v>1.6296068640623882</c:v>
                      </c:pt>
                      <c:pt idx="1397">
                        <c:v>1.6305935942574745</c:v>
                      </c:pt>
                      <c:pt idx="1398">
                        <c:v>1.6315803444266899</c:v>
                      </c:pt>
                      <c:pt idx="1399">
                        <c:v>1.6325671145249983</c:v>
                      </c:pt>
                      <c:pt idx="1400">
                        <c:v>1.6335539045074974</c:v>
                      </c:pt>
                      <c:pt idx="1401">
                        <c:v>1.6345407143294217</c:v>
                      </c:pt>
                      <c:pt idx="1402">
                        <c:v>1.6355275439461379</c:v>
                      </c:pt>
                      <c:pt idx="1403">
                        <c:v>1.6365143933131479</c:v>
                      </c:pt>
                      <c:pt idx="1404">
                        <c:v>1.6375012623860856</c:v>
                      </c:pt>
                      <c:pt idx="1405">
                        <c:v>1.6384881511207188</c:v>
                      </c:pt>
                      <c:pt idx="1406">
                        <c:v>1.6394750594729461</c:v>
                      </c:pt>
                      <c:pt idx="1407">
                        <c:v>1.6404619873987993</c:v>
                      </c:pt>
                      <c:pt idx="1408">
                        <c:v>1.6414489348544403</c:v>
                      </c:pt>
                      <c:pt idx="1409">
                        <c:v>1.6424359017961623</c:v>
                      </c:pt>
                      <c:pt idx="1410">
                        <c:v>1.6434228881803883</c:v>
                      </c:pt>
                      <c:pt idx="1411">
                        <c:v>1.6444098939636715</c:v>
                      </c:pt>
                      <c:pt idx="1412">
                        <c:v>1.6453969191026945</c:v>
                      </c:pt>
                      <c:pt idx="1413">
                        <c:v>1.6463839635542679</c:v>
                      </c:pt>
                      <c:pt idx="1414">
                        <c:v>1.6473710272753312</c:v>
                      </c:pt>
                      <c:pt idx="1415">
                        <c:v>1.6483581102229525</c:v>
                      </c:pt>
                      <c:pt idx="1416">
                        <c:v>1.6493452123543251</c:v>
                      </c:pt>
                      <c:pt idx="1417">
                        <c:v>1.6503323336267717</c:v>
                      </c:pt>
                      <c:pt idx="1418">
                        <c:v>1.6513194739977395</c:v>
                      </c:pt>
                      <c:pt idx="1419">
                        <c:v>1.6523066334248033</c:v>
                      </c:pt>
                      <c:pt idx="1420">
                        <c:v>1.6532938118656615</c:v>
                      </c:pt>
                      <c:pt idx="1421">
                        <c:v>1.6542810092781393</c:v>
                      </c:pt>
                      <c:pt idx="1422">
                        <c:v>1.6552682256201854</c:v>
                      </c:pt>
                      <c:pt idx="1423">
                        <c:v>1.656255460849873</c:v>
                      </c:pt>
                      <c:pt idx="1424">
                        <c:v>1.657242714925399</c:v>
                      </c:pt>
                      <c:pt idx="1425">
                        <c:v>1.6582299878050835</c:v>
                      </c:pt>
                      <c:pt idx="1426">
                        <c:v>1.6592172794473687</c:v>
                      </c:pt>
                      <c:pt idx="1427">
                        <c:v>1.6602045898108206</c:v>
                      </c:pt>
                      <c:pt idx="1428">
                        <c:v>1.6611919188541253</c:v>
                      </c:pt>
                      <c:pt idx="1429">
                        <c:v>1.6621792665360913</c:v>
                      </c:pt>
                      <c:pt idx="1430">
                        <c:v>1.6631666328156478</c:v>
                      </c:pt>
                      <c:pt idx="1431">
                        <c:v>1.6641540176518448</c:v>
                      </c:pt>
                      <c:pt idx="1432">
                        <c:v>1.6651414210038518</c:v>
                      </c:pt>
                      <c:pt idx="1433">
                        <c:v>1.6661288428309584</c:v>
                      </c:pt>
                      <c:pt idx="1434">
                        <c:v>1.6671162830925732</c:v>
                      </c:pt>
                      <c:pt idx="1435">
                        <c:v>1.6681037417482238</c:v>
                      </c:pt>
                      <c:pt idx="1436">
                        <c:v>1.6690912187575557</c:v>
                      </c:pt>
                      <c:pt idx="1437">
                        <c:v>1.6700787140803326</c:v>
                      </c:pt>
                      <c:pt idx="1438">
                        <c:v>1.671066227676435</c:v>
                      </c:pt>
                      <c:pt idx="1439">
                        <c:v>1.6720537595058622</c:v>
                      </c:pt>
                      <c:pt idx="1440">
                        <c:v>1.6730413095287275</c:v>
                      </c:pt>
                      <c:pt idx="1441">
                        <c:v>1.674028877705263</c:v>
                      </c:pt>
                      <c:pt idx="1442">
                        <c:v>1.6750164639958147</c:v>
                      </c:pt>
                      <c:pt idx="1443">
                        <c:v>1.6760040683608448</c:v>
                      </c:pt>
                      <c:pt idx="1444">
                        <c:v>1.6769916907609299</c:v>
                      </c:pt>
                      <c:pt idx="1445">
                        <c:v>1.6779793311567619</c:v>
                      </c:pt>
                      <c:pt idx="1446">
                        <c:v>1.6789669895091457</c:v>
                      </c:pt>
                      <c:pt idx="1447">
                        <c:v>1.6799546657790012</c:v>
                      </c:pt>
                      <c:pt idx="1448">
                        <c:v>1.6809423599273596</c:v>
                      </c:pt>
                      <c:pt idx="1449">
                        <c:v>1.6819300719153678</c:v>
                      </c:pt>
                      <c:pt idx="1450">
                        <c:v>1.6829178017042823</c:v>
                      </c:pt>
                      <c:pt idx="1451">
                        <c:v>1.6839055492554735</c:v>
                      </c:pt>
                      <c:pt idx="1452">
                        <c:v>1.6848933145304221</c:v>
                      </c:pt>
                      <c:pt idx="1453">
                        <c:v>1.6858810974907215</c:v>
                      </c:pt>
                      <c:pt idx="1454">
                        <c:v>1.6868688980980746</c:v>
                      </c:pt>
                      <c:pt idx="1455">
                        <c:v>1.6878567163142961</c:v>
                      </c:pt>
                      <c:pt idx="1456">
                        <c:v>1.6888445521013087</c:v>
                      </c:pt>
                      <c:pt idx="1457">
                        <c:v>1.6898324054211467</c:v>
                      </c:pt>
                      <c:pt idx="1458">
                        <c:v>1.6908202762359528</c:v>
                      </c:pt>
                      <c:pt idx="1459">
                        <c:v>1.691808164507979</c:v>
                      </c:pt>
                      <c:pt idx="1460">
                        <c:v>1.6927960701995846</c:v>
                      </c:pt>
                      <c:pt idx="1461">
                        <c:v>1.6937839932732386</c:v>
                      </c:pt>
                      <c:pt idx="1462">
                        <c:v>1.6947719336915159</c:v>
                      </c:pt>
                      <c:pt idx="1463">
                        <c:v>1.6957598914171008</c:v>
                      </c:pt>
                      <c:pt idx="1464">
                        <c:v>1.6967478664127826</c:v>
                      </c:pt>
                      <c:pt idx="1465">
                        <c:v>1.6977358586414584</c:v>
                      </c:pt>
                      <c:pt idx="1466">
                        <c:v>1.6987238680661301</c:v>
                      </c:pt>
                      <c:pt idx="1467">
                        <c:v>1.6997118946499075</c:v>
                      </c:pt>
                      <c:pt idx="1468">
                        <c:v>1.7006999383560035</c:v>
                      </c:pt>
                      <c:pt idx="1469">
                        <c:v>1.7016879991477374</c:v>
                      </c:pt>
                      <c:pt idx="1470">
                        <c:v>1.7026760769885327</c:v>
                      </c:pt>
                      <c:pt idx="1471">
                        <c:v>1.7036641718419177</c:v>
                      </c:pt>
                      <c:pt idx="1472">
                        <c:v>1.7046522836715234</c:v>
                      </c:pt>
                      <c:pt idx="1473">
                        <c:v>1.7056404124410856</c:v>
                      </c:pt>
                      <c:pt idx="1474">
                        <c:v>1.7066285581144427</c:v>
                      </c:pt>
                      <c:pt idx="1475">
                        <c:v>1.7076167206555357</c:v>
                      </c:pt>
                      <c:pt idx="1476">
                        <c:v>1.7086049000284085</c:v>
                      </c:pt>
                      <c:pt idx="1477">
                        <c:v>1.7095930961972066</c:v>
                      </c:pt>
                      <c:pt idx="1478">
                        <c:v>1.7105813091261777</c:v>
                      </c:pt>
                      <c:pt idx="1479">
                        <c:v>1.7115695387796708</c:v>
                      </c:pt>
                      <c:pt idx="1480">
                        <c:v>1.712557785122135</c:v>
                      </c:pt>
                      <c:pt idx="1481">
                        <c:v>1.7135460481181215</c:v>
                      </c:pt>
                      <c:pt idx="1482">
                        <c:v>1.7145343277322804</c:v>
                      </c:pt>
                      <c:pt idx="1483">
                        <c:v>1.7155226239293628</c:v>
                      </c:pt>
                      <c:pt idx="1484">
                        <c:v>1.7165109366742179</c:v>
                      </c:pt>
                      <c:pt idx="1485">
                        <c:v>1.7174992659317965</c:v>
                      </c:pt>
                      <c:pt idx="1486">
                        <c:v>1.7184876116671459</c:v>
                      </c:pt>
                      <c:pt idx="1487">
                        <c:v>1.7194759738454131</c:v>
                      </c:pt>
                      <c:pt idx="1488">
                        <c:v>1.7204643524318428</c:v>
                      </c:pt>
                      <c:pt idx="1489">
                        <c:v>1.7214527473917787</c:v>
                      </c:pt>
                      <c:pt idx="1490">
                        <c:v>1.7224411586906596</c:v>
                      </c:pt>
                      <c:pt idx="1491">
                        <c:v>1.7234295862940245</c:v>
                      </c:pt>
                      <c:pt idx="1492">
                        <c:v>1.7244180301675065</c:v>
                      </c:pt>
                      <c:pt idx="1493">
                        <c:v>1.7254064902768365</c:v>
                      </c:pt>
                      <c:pt idx="1494">
                        <c:v>1.7263949665878413</c:v>
                      </c:pt>
                      <c:pt idx="1495">
                        <c:v>1.7273834590664441</c:v>
                      </c:pt>
                      <c:pt idx="1496">
                        <c:v>1.728371967678662</c:v>
                      </c:pt>
                      <c:pt idx="1497">
                        <c:v>1.7293604923906081</c:v>
                      </c:pt>
                      <c:pt idx="1498">
                        <c:v>1.7303490331684912</c:v>
                      </c:pt>
                      <c:pt idx="1499">
                        <c:v>1.7313375899786134</c:v>
                      </c:pt>
                      <c:pt idx="1500">
                        <c:v>1.7323261627873703</c:v>
                      </c:pt>
                      <c:pt idx="1501">
                        <c:v>1.7333147515612533</c:v>
                      </c:pt>
                      <c:pt idx="1502">
                        <c:v>1.734303356266846</c:v>
                      </c:pt>
                      <c:pt idx="1503">
                        <c:v>1.7352919768708248</c:v>
                      </c:pt>
                      <c:pt idx="1504">
                        <c:v>1.73628061333996</c:v>
                      </c:pt>
                      <c:pt idx="1505">
                        <c:v>1.7372692656411131</c:v>
                      </c:pt>
                      <c:pt idx="1506">
                        <c:v>1.7382579337412394</c:v>
                      </c:pt>
                      <c:pt idx="1507">
                        <c:v>1.7392466176073842</c:v>
                      </c:pt>
                      <c:pt idx="1508">
                        <c:v>1.7402353172066862</c:v>
                      </c:pt>
                      <c:pt idx="1509">
                        <c:v>1.7412240325063735</c:v>
                      </c:pt>
                      <c:pt idx="1510">
                        <c:v>1.742212763473767</c:v>
                      </c:pt>
                      <c:pt idx="1511">
                        <c:v>1.7432015100762763</c:v>
                      </c:pt>
                      <c:pt idx="1512">
                        <c:v>1.7441902722814029</c:v>
                      </c:pt>
                      <c:pt idx="1513">
                        <c:v>1.7451790500567368</c:v>
                      </c:pt>
                      <c:pt idx="1514">
                        <c:v>1.7461678433699594</c:v>
                      </c:pt>
                      <c:pt idx="1515">
                        <c:v>1.7471566521888393</c:v>
                      </c:pt>
                      <c:pt idx="1516">
                        <c:v>1.7481454764812359</c:v>
                      </c:pt>
                      <c:pt idx="1517">
                        <c:v>1.7491343162150967</c:v>
                      </c:pt>
                      <c:pt idx="1518">
                        <c:v>1.7501231713584573</c:v>
                      </c:pt>
                      <c:pt idx="1519">
                        <c:v>1.7511120418794421</c:v>
                      </c:pt>
                      <c:pt idx="1520">
                        <c:v>1.7521009277462625</c:v>
                      </c:pt>
                      <c:pt idx="1521">
                        <c:v>1.7530898289272181</c:v>
                      </c:pt>
                      <c:pt idx="1522">
                        <c:v>1.7540787453906956</c:v>
                      </c:pt>
                      <c:pt idx="1523">
                        <c:v>1.7550676771051683</c:v>
                      </c:pt>
                      <c:pt idx="1524">
                        <c:v>1.7560566240391964</c:v>
                      </c:pt>
                      <c:pt idx="1525">
                        <c:v>1.7570455861614258</c:v>
                      </c:pt>
                      <c:pt idx="1526">
                        <c:v>1.7580345634405896</c:v>
                      </c:pt>
                      <c:pt idx="1527">
                        <c:v>1.7590235558455054</c:v>
                      </c:pt>
                      <c:pt idx="1528">
                        <c:v>1.7600125633450769</c:v>
                      </c:pt>
                      <c:pt idx="1529">
                        <c:v>1.7610015859082928</c:v>
                      </c:pt>
                      <c:pt idx="1530">
                        <c:v>1.7619906235042271</c:v>
                      </c:pt>
                      <c:pt idx="1531">
                        <c:v>1.7629796761020373</c:v>
                      </c:pt>
                      <c:pt idx="1532">
                        <c:v>1.7639687436709661</c:v>
                      </c:pt>
                      <c:pt idx="1533">
                        <c:v>1.7649578261803396</c:v>
                      </c:pt>
                      <c:pt idx="1534">
                        <c:v>1.7659469235995682</c:v>
                      </c:pt>
                      <c:pt idx="1535">
                        <c:v>1.766936035898145</c:v>
                      </c:pt>
                      <c:pt idx="1536">
                        <c:v>1.767925163045647</c:v>
                      </c:pt>
                      <c:pt idx="1537">
                        <c:v>1.7689143050117333</c:v>
                      </c:pt>
                      <c:pt idx="1538">
                        <c:v>1.769903461766146</c:v>
                      </c:pt>
                      <c:pt idx="1539">
                        <c:v>1.7708926332787096</c:v>
                      </c:pt>
                      <c:pt idx="1540">
                        <c:v>1.7718818195193298</c:v>
                      </c:pt>
                      <c:pt idx="1541">
                        <c:v>1.7728710204579949</c:v>
                      </c:pt>
                      <c:pt idx="1542">
                        <c:v>1.7738602360647751</c:v>
                      </c:pt>
                      <c:pt idx="1543">
                        <c:v>1.7748494663098198</c:v>
                      </c:pt>
                      <c:pt idx="1544">
                        <c:v>1.7758387111633609</c:v>
                      </c:pt>
                      <c:pt idx="1545">
                        <c:v>1.7768279705957108</c:v>
                      </c:pt>
                      <c:pt idx="1546">
                        <c:v>1.777817244577262</c:v>
                      </c:pt>
                      <c:pt idx="1547">
                        <c:v>1.7788065330784868</c:v>
                      </c:pt>
                      <c:pt idx="1548">
                        <c:v>1.779795836069938</c:v>
                      </c:pt>
                      <c:pt idx="1549">
                        <c:v>1.780785153522247</c:v>
                      </c:pt>
                      <c:pt idx="1550">
                        <c:v>1.781774485406125</c:v>
                      </c:pt>
                      <c:pt idx="1551">
                        <c:v>1.7827638316923626</c:v>
                      </c:pt>
                      <c:pt idx="1552">
                        <c:v>1.7837531923518284</c:v>
                      </c:pt>
                      <c:pt idx="1553">
                        <c:v>1.7847425673554698</c:v>
                      </c:pt>
                      <c:pt idx="1554">
                        <c:v>1.7857319566743128</c:v>
                      </c:pt>
                      <c:pt idx="1555">
                        <c:v>1.78672136027946</c:v>
                      </c:pt>
                      <c:pt idx="1556">
                        <c:v>1.7877107781420938</c:v>
                      </c:pt>
                      <c:pt idx="1557">
                        <c:v>1.7887002102334721</c:v>
                      </c:pt>
                      <c:pt idx="1558">
                        <c:v>1.7896896565249309</c:v>
                      </c:pt>
                      <c:pt idx="1559">
                        <c:v>1.7906791169878826</c:v>
                      </c:pt>
                      <c:pt idx="1560">
                        <c:v>1.7916685915938173</c:v>
                      </c:pt>
                      <c:pt idx="1561">
                        <c:v>1.7926580803143</c:v>
                      </c:pt>
                      <c:pt idx="1562">
                        <c:v>1.7936475831209731</c:v>
                      </c:pt>
                      <c:pt idx="1563">
                        <c:v>1.7946370999855541</c:v>
                      </c:pt>
                      <c:pt idx="1564">
                        <c:v>1.7956266308798363</c:v>
                      </c:pt>
                      <c:pt idx="1565">
                        <c:v>1.7966161757756887</c:v>
                      </c:pt>
                      <c:pt idx="1566">
                        <c:v>1.7976057346450551</c:v>
                      </c:pt>
                      <c:pt idx="1567">
                        <c:v>1.7985953074599543</c:v>
                      </c:pt>
                      <c:pt idx="1568">
                        <c:v>1.7995848941924797</c:v>
                      </c:pt>
                      <c:pt idx="1569">
                        <c:v>1.8005744948147986</c:v>
                      </c:pt>
                      <c:pt idx="1570">
                        <c:v>1.8015641092991537</c:v>
                      </c:pt>
                      <c:pt idx="1571">
                        <c:v>1.8025537376178602</c:v>
                      </c:pt>
                      <c:pt idx="1572">
                        <c:v>1.8035433797433076</c:v>
                      </c:pt>
                      <c:pt idx="1573">
                        <c:v>1.8045330356479587</c:v>
                      </c:pt>
                      <c:pt idx="1574">
                        <c:v>1.8055227053043497</c:v>
                      </c:pt>
                      <c:pt idx="1575">
                        <c:v>1.8065123886850887</c:v>
                      </c:pt>
                      <c:pt idx="1576">
                        <c:v>1.8075020857628579</c:v>
                      </c:pt>
                      <c:pt idx="1577">
                        <c:v>1.8084917965104104</c:v>
                      </c:pt>
                      <c:pt idx="1578">
                        <c:v>1.8094815209005737</c:v>
                      </c:pt>
                      <c:pt idx="1579">
                        <c:v>1.8104712589062446</c:v>
                      </c:pt>
                      <c:pt idx="1580">
                        <c:v>1.8114610105003934</c:v>
                      </c:pt>
                      <c:pt idx="1581">
                        <c:v>1.8124507756560611</c:v>
                      </c:pt>
                      <c:pt idx="1582">
                        <c:v>1.8134405543463599</c:v>
                      </c:pt>
                      <c:pt idx="1583">
                        <c:v>1.8144303465444738</c:v>
                      </c:pt>
                      <c:pt idx="1584">
                        <c:v>1.8154201522236568</c:v>
                      </c:pt>
                      <c:pt idx="1585">
                        <c:v>1.8164099713572335</c:v>
                      </c:pt>
                      <c:pt idx="1586">
                        <c:v>1.817399803918599</c:v>
                      </c:pt>
                      <c:pt idx="1587">
                        <c:v>1.8183896498812182</c:v>
                      </c:pt>
                      <c:pt idx="1588">
                        <c:v>1.8193795092186267</c:v>
                      </c:pt>
                      <c:pt idx="1589">
                        <c:v>1.8203693819044284</c:v>
                      </c:pt>
                      <c:pt idx="1590">
                        <c:v>1.8213592679122974</c:v>
                      </c:pt>
                      <c:pt idx="1591">
                        <c:v>1.8223491672159766</c:v>
                      </c:pt>
                      <c:pt idx="1592">
                        <c:v>1.8233390797892786</c:v>
                      </c:pt>
                      <c:pt idx="1593">
                        <c:v>1.8243290056060832</c:v>
                      </c:pt>
                      <c:pt idx="1594">
                        <c:v>1.8253189446403404</c:v>
                      </c:pt>
                      <c:pt idx="1595">
                        <c:v>1.8263088968660668</c:v>
                      </c:pt>
                      <c:pt idx="1596">
                        <c:v>1.8272988622573487</c:v>
                      </c:pt>
                      <c:pt idx="1597">
                        <c:v>1.8282888407883386</c:v>
                      </c:pt>
                      <c:pt idx="1598">
                        <c:v>1.8292788324332578</c:v>
                      </c:pt>
                      <c:pt idx="1599">
                        <c:v>1.830268837166394</c:v>
                      </c:pt>
                      <c:pt idx="1600">
                        <c:v>1.8312588549621034</c:v>
                      </c:pt>
                      <c:pt idx="1601">
                        <c:v>1.8322488857948069</c:v>
                      </c:pt>
                      <c:pt idx="1602">
                        <c:v>1.8332389296389948</c:v>
                      </c:pt>
                      <c:pt idx="1603">
                        <c:v>1.8342289864692218</c:v>
                      </c:pt>
                      <c:pt idx="1604">
                        <c:v>1.8352190562601098</c:v>
                      </c:pt>
                      <c:pt idx="1605">
                        <c:v>1.8362091389863464</c:v>
                      </c:pt>
                      <c:pt idx="1606">
                        <c:v>1.8371992346226855</c:v>
                      </c:pt>
                      <c:pt idx="1607">
                        <c:v>1.838189343143946</c:v>
                      </c:pt>
                      <c:pt idx="1608">
                        <c:v>1.8391794645250126</c:v>
                      </c:pt>
                      <c:pt idx="1609">
                        <c:v>1.8401695987408351</c:v>
                      </c:pt>
                      <c:pt idx="1610">
                        <c:v>1.8411597457664286</c:v>
                      </c:pt>
                      <c:pt idx="1611">
                        <c:v>1.8421499055768726</c:v>
                      </c:pt>
                      <c:pt idx="1612">
                        <c:v>1.8431400781473113</c:v>
                      </c:pt>
                      <c:pt idx="1613">
                        <c:v>1.8441302634529528</c:v>
                      </c:pt>
                      <c:pt idx="1614">
                        <c:v>1.8451204614690706</c:v>
                      </c:pt>
                      <c:pt idx="1615">
                        <c:v>1.8461106721710006</c:v>
                      </c:pt>
                      <c:pt idx="1616">
                        <c:v>1.8471008955341437</c:v>
                      </c:pt>
                      <c:pt idx="1617">
                        <c:v>1.8480911315339632</c:v>
                      </c:pt>
                      <c:pt idx="1618">
                        <c:v>1.8490813801459869</c:v>
                      </c:pt>
                      <c:pt idx="1619">
                        <c:v>1.8500716413458052</c:v>
                      </c:pt>
                      <c:pt idx="1620">
                        <c:v>1.8510619151090708</c:v>
                      </c:pt>
                      <c:pt idx="1621">
                        <c:v>1.8520522014114997</c:v>
                      </c:pt>
                      <c:pt idx="1622">
                        <c:v>1.8530425002288715</c:v>
                      </c:pt>
                      <c:pt idx="1623">
                        <c:v>1.8540328115370259</c:v>
                      </c:pt>
                      <c:pt idx="1624">
                        <c:v>1.8550231353118665</c:v>
                      </c:pt>
                      <c:pt idx="1625">
                        <c:v>1.8560134715293573</c:v>
                      </c:pt>
                      <c:pt idx="1626">
                        <c:v>1.8570038201655259</c:v>
                      </c:pt>
                      <c:pt idx="1627">
                        <c:v>1.85799418119646</c:v>
                      </c:pt>
                      <c:pt idx="1628">
                        <c:v>1.8589845545983088</c:v>
                      </c:pt>
                      <c:pt idx="1629">
                        <c:v>1.8599749403472834</c:v>
                      </c:pt>
                      <c:pt idx="1630">
                        <c:v>1.8609653384196545</c:v>
                      </c:pt>
                      <c:pt idx="1631">
                        <c:v>1.8619557487917548</c:v>
                      </c:pt>
                      <c:pt idx="1632">
                        <c:v>1.8629461714399769</c:v>
                      </c:pt>
                      <c:pt idx="1633">
                        <c:v>1.8639366063407743</c:v>
                      </c:pt>
                      <c:pt idx="1634">
                        <c:v>1.8649270534706599</c:v>
                      </c:pt>
                      <c:pt idx="1635">
                        <c:v>1.8659175128062069</c:v>
                      </c:pt>
                      <c:pt idx="1636">
                        <c:v>1.8669079843240479</c:v>
                      </c:pt>
                      <c:pt idx="1637">
                        <c:v>1.8678984680008763</c:v>
                      </c:pt>
                      <c:pt idx="1638">
                        <c:v>1.8688889638134436</c:v>
                      </c:pt>
                      <c:pt idx="1639">
                        <c:v>1.8698794717385614</c:v>
                      </c:pt>
                      <c:pt idx="1640">
                        <c:v>1.8708699917530993</c:v>
                      </c:pt>
                      <c:pt idx="1641">
                        <c:v>1.8718605238339863</c:v>
                      </c:pt>
                      <c:pt idx="1642">
                        <c:v>1.8728510679582104</c:v>
                      </c:pt>
                      <c:pt idx="1643">
                        <c:v>1.873841624102818</c:v>
                      </c:pt>
                      <c:pt idx="1644">
                        <c:v>1.8748321922449125</c:v>
                      </c:pt>
                      <c:pt idx="1645">
                        <c:v>1.8758227723616576</c:v>
                      </c:pt>
                      <c:pt idx="1646">
                        <c:v>1.8768133644302725</c:v>
                      </c:pt>
                      <c:pt idx="1647">
                        <c:v>1.8778039684280359</c:v>
                      </c:pt>
                      <c:pt idx="1648">
                        <c:v>1.8787945843322833</c:v>
                      </c:pt>
                      <c:pt idx="1649">
                        <c:v>1.8797852121204077</c:v>
                      </c:pt>
                      <c:pt idx="1650">
                        <c:v>1.8807758517698592</c:v>
                      </c:pt>
                      <c:pt idx="1651">
                        <c:v>1.881766503258145</c:v>
                      </c:pt>
                      <c:pt idx="1652">
                        <c:v>1.8827571665628287</c:v>
                      </c:pt>
                      <c:pt idx="1653">
                        <c:v>1.8837478416615314</c:v>
                      </c:pt>
                      <c:pt idx="1654">
                        <c:v>1.8847385285319296</c:v>
                      </c:pt>
                      <c:pt idx="1655">
                        <c:v>1.8857292271517569</c:v>
                      </c:pt>
                      <c:pt idx="1656">
                        <c:v>1.8867199374988031</c:v>
                      </c:pt>
                      <c:pt idx="1657">
                        <c:v>1.8877106595509126</c:v>
                      </c:pt>
                      <c:pt idx="1658">
                        <c:v>1.8887013932859869</c:v>
                      </c:pt>
                      <c:pt idx="1659">
                        <c:v>1.8896921386819829</c:v>
                      </c:pt>
                      <c:pt idx="1660">
                        <c:v>1.8906828957169122</c:v>
                      </c:pt>
                      <c:pt idx="1661">
                        <c:v>1.8916736643688423</c:v>
                      </c:pt>
                      <c:pt idx="1662">
                        <c:v>1.8926644446158951</c:v>
                      </c:pt>
                      <c:pt idx="1663">
                        <c:v>1.8936552364362487</c:v>
                      </c:pt>
                      <c:pt idx="1664">
                        <c:v>1.8946460398081342</c:v>
                      </c:pt>
                      <c:pt idx="1665">
                        <c:v>1.8956368547098383</c:v>
                      </c:pt>
                      <c:pt idx="1666">
                        <c:v>1.8966276811197014</c:v>
                      </c:pt>
                      <c:pt idx="1667">
                        <c:v>1.8976185190161188</c:v>
                      </c:pt>
                      <c:pt idx="1668">
                        <c:v>1.8986093683775398</c:v>
                      </c:pt>
                      <c:pt idx="1669">
                        <c:v>1.8996002291824665</c:v>
                      </c:pt>
                      <c:pt idx="1670">
                        <c:v>1.9005911014094561</c:v>
                      </c:pt>
                      <c:pt idx="1671">
                        <c:v>1.9015819850371185</c:v>
                      </c:pt>
                      <c:pt idx="1672">
                        <c:v>1.9025728800441168</c:v>
                      </c:pt>
                      <c:pt idx="1673">
                        <c:v>1.9035637864091683</c:v>
                      </c:pt>
                      <c:pt idx="1674">
                        <c:v>1.9045547041110416</c:v>
                      </c:pt>
                      <c:pt idx="1675">
                        <c:v>1.9055456331285601</c:v>
                      </c:pt>
                      <c:pt idx="1676">
                        <c:v>1.9065365734405983</c:v>
                      </c:pt>
                      <c:pt idx="1677">
                        <c:v>1.9075275250260846</c:v>
                      </c:pt>
                      <c:pt idx="1678">
                        <c:v>1.9085184878639985</c:v>
                      </c:pt>
                      <c:pt idx="1679">
                        <c:v>1.9095094619333721</c:v>
                      </c:pt>
                      <c:pt idx="1680">
                        <c:v>1.91050044721329</c:v>
                      </c:pt>
                      <c:pt idx="1681">
                        <c:v>1.9114914436828889</c:v>
                      </c:pt>
                      <c:pt idx="1682">
                        <c:v>1.9124824513213561</c:v>
                      </c:pt>
                      <c:pt idx="1683">
                        <c:v>1.913473470107931</c:v>
                      </c:pt>
                      <c:pt idx="1684">
                        <c:v>1.9144645000219047</c:v>
                      </c:pt>
                      <c:pt idx="1685">
                        <c:v>1.9154555410426191</c:v>
                      </c:pt>
                      <c:pt idx="1686">
                        <c:v>1.9164465931494672</c:v>
                      </c:pt>
                      <c:pt idx="1687">
                        <c:v>1.917437656321894</c:v>
                      </c:pt>
                      <c:pt idx="1688">
                        <c:v>1.9184287305393937</c:v>
                      </c:pt>
                      <c:pt idx="1689">
                        <c:v>1.9194198157815114</c:v>
                      </c:pt>
                      <c:pt idx="1690">
                        <c:v>1.9204109120278441</c:v>
                      </c:pt>
                      <c:pt idx="1691">
                        <c:v>1.9214020192580372</c:v>
                      </c:pt>
                      <c:pt idx="1692">
                        <c:v>1.9223931374517871</c:v>
                      </c:pt>
                      <c:pt idx="1693">
                        <c:v>1.9233842665888408</c:v>
                      </c:pt>
                      <c:pt idx="1694">
                        <c:v>1.9243754066489935</c:v>
                      </c:pt>
                      <c:pt idx="1695">
                        <c:v>1.9253665576120924</c:v>
                      </c:pt>
                      <c:pt idx="1696">
                        <c:v>1.9263577194580319</c:v>
                      </c:pt>
                      <c:pt idx="1697">
                        <c:v>1.9273488921667572</c:v>
                      </c:pt>
                      <c:pt idx="1698">
                        <c:v>1.928340075718262</c:v>
                      </c:pt>
                      <c:pt idx="1699">
                        <c:v>1.92933127009259</c:v>
                      </c:pt>
                      <c:pt idx="1700">
                        <c:v>1.9303224752698322</c:v>
                      </c:pt>
                      <c:pt idx="1701">
                        <c:v>1.9313136912301305</c:v>
                      </c:pt>
                      <c:pt idx="1702">
                        <c:v>1.9323049179536742</c:v>
                      </c:pt>
                      <c:pt idx="1703">
                        <c:v>1.9332961554207004</c:v>
                      </c:pt>
                      <c:pt idx="1704">
                        <c:v>1.9342874036114963</c:v>
                      </c:pt>
                      <c:pt idx="1705">
                        <c:v>1.9352786625063956</c:v>
                      </c:pt>
                      <c:pt idx="1706">
                        <c:v>1.936269932085781</c:v>
                      </c:pt>
                      <c:pt idx="1707">
                        <c:v>1.937261212330083</c:v>
                      </c:pt>
                      <c:pt idx="1708">
                        <c:v>1.9382525032197793</c:v>
                      </c:pt>
                      <c:pt idx="1709">
                        <c:v>1.9392438047353961</c:v>
                      </c:pt>
                      <c:pt idx="1710">
                        <c:v>1.9402351168575063</c:v>
                      </c:pt>
                      <c:pt idx="1711">
                        <c:v>1.94122643956673</c:v>
                      </c:pt>
                      <c:pt idx="1712">
                        <c:v>1.9422177728437358</c:v>
                      </c:pt>
                      <c:pt idx="1713">
                        <c:v>1.9432091166692373</c:v>
                      </c:pt>
                      <c:pt idx="1714">
                        <c:v>1.944200471023996</c:v>
                      </c:pt>
                      <c:pt idx="1715">
                        <c:v>1.9451918358888212</c:v>
                      </c:pt>
                      <c:pt idx="1716">
                        <c:v>1.9461832112445665</c:v>
                      </c:pt>
                      <c:pt idx="1717">
                        <c:v>1.9471745970721344</c:v>
                      </c:pt>
                      <c:pt idx="1718">
                        <c:v>1.9481659933524713</c:v>
                      </c:pt>
                      <c:pt idx="1719">
                        <c:v>1.9491574000665719</c:v>
                      </c:pt>
                      <c:pt idx="1720">
                        <c:v>1.9501488171954753</c:v>
                      </c:pt>
                      <c:pt idx="1721">
                        <c:v>1.9511402447202681</c:v>
                      </c:pt>
                      <c:pt idx="1722">
                        <c:v>1.9521316826220807</c:v>
                      </c:pt>
                      <c:pt idx="1723">
                        <c:v>1.9531231308820911</c:v>
                      </c:pt>
                      <c:pt idx="1724">
                        <c:v>1.9541145894815208</c:v>
                      </c:pt>
                      <c:pt idx="1725">
                        <c:v>1.9551060584016391</c:v>
                      </c:pt>
                      <c:pt idx="1726">
                        <c:v>1.9560975376237579</c:v>
                      </c:pt>
                      <c:pt idx="1727">
                        <c:v>1.9570890271292356</c:v>
                      </c:pt>
                      <c:pt idx="1728">
                        <c:v>1.9580805268994759</c:v>
                      </c:pt>
                      <c:pt idx="1729">
                        <c:v>1.959072036915926</c:v>
                      </c:pt>
                      <c:pt idx="1730">
                        <c:v>1.9600635571600791</c:v>
                      </c:pt>
                      <c:pt idx="1731">
                        <c:v>1.9610550876134718</c:v>
                      </c:pt>
                      <c:pt idx="1732">
                        <c:v>1.9620466282576854</c:v>
                      </c:pt>
                      <c:pt idx="1733">
                        <c:v>1.9630381790743461</c:v>
                      </c:pt>
                      <c:pt idx="1734">
                        <c:v>1.9640297400451237</c:v>
                      </c:pt>
                      <c:pt idx="1735">
                        <c:v>1.9650213111517318</c:v>
                      </c:pt>
                      <c:pt idx="1736">
                        <c:v>1.9660128923759279</c:v>
                      </c:pt>
                      <c:pt idx="1737">
                        <c:v>1.9670044836995146</c:v>
                      </c:pt>
                      <c:pt idx="1738">
                        <c:v>1.9679960851043359</c:v>
                      </c:pt>
                      <c:pt idx="1739">
                        <c:v>1.9689876965722808</c:v>
                      </c:pt>
                      <c:pt idx="1740">
                        <c:v>1.9699793180852805</c:v>
                      </c:pt>
                      <c:pt idx="1741">
                        <c:v>1.9709709496253109</c:v>
                      </c:pt>
                      <c:pt idx="1742">
                        <c:v>1.9719625911743899</c:v>
                      </c:pt>
                      <c:pt idx="1743">
                        <c:v>1.9729542427145785</c:v>
                      </c:pt>
                      <c:pt idx="1744">
                        <c:v>1.973945904227981</c:v>
                      </c:pt>
                      <c:pt idx="1745">
                        <c:v>1.9749375756967436</c:v>
                      </c:pt>
                      <c:pt idx="1746">
                        <c:v>1.9759292571030553</c:v>
                      </c:pt>
                      <c:pt idx="1747">
                        <c:v>1.9769209484291488</c:v>
                      </c:pt>
                      <c:pt idx="1748">
                        <c:v>1.977912649657297</c:v>
                      </c:pt>
                      <c:pt idx="1749">
                        <c:v>1.9789043607698167</c:v>
                      </c:pt>
                      <c:pt idx="1750">
                        <c:v>1.9798960817490658</c:v>
                      </c:pt>
                      <c:pt idx="1751">
                        <c:v>1.9808878125774445</c:v>
                      </c:pt>
                      <c:pt idx="1752">
                        <c:v>1.9818795532373954</c:v>
                      </c:pt>
                      <c:pt idx="1753">
                        <c:v>1.9828713037114014</c:v>
                      </c:pt>
                      <c:pt idx="1754">
                        <c:v>1.9838630639819879</c:v>
                      </c:pt>
                      <c:pt idx="1755">
                        <c:v>1.984854834031722</c:v>
                      </c:pt>
                      <c:pt idx="1756">
                        <c:v>1.9858466138432116</c:v>
                      </c:pt>
                      <c:pt idx="1757">
                        <c:v>1.9868384033991058</c:v>
                      </c:pt>
                      <c:pt idx="1758">
                        <c:v>1.9878302026820949</c:v>
                      </c:pt>
                      <c:pt idx="1759">
                        <c:v>1.9888220116749098</c:v>
                      </c:pt>
                      <c:pt idx="1760">
                        <c:v>1.9898138303603234</c:v>
                      </c:pt>
                      <c:pt idx="1761">
                        <c:v>1.990805658721148</c:v>
                      </c:pt>
                      <c:pt idx="1762">
                        <c:v>1.9917974967402374</c:v>
                      </c:pt>
                      <c:pt idx="1763">
                        <c:v>1.9927893444004845</c:v>
                      </c:pt>
                      <c:pt idx="1764">
                        <c:v>1.9937812016848251</c:v>
                      </c:pt>
                      <c:pt idx="1765">
                        <c:v>1.9947730685762326</c:v>
                      </c:pt>
                      <c:pt idx="1766">
                        <c:v>1.995764945057722</c:v>
                      </c:pt>
                      <c:pt idx="1767">
                        <c:v>1.9967568311123474</c:v>
                      </c:pt>
                      <c:pt idx="1768">
                        <c:v>1.9977487267232039</c:v>
                      </c:pt>
                      <c:pt idx="1769">
                        <c:v>1.9987406318734255</c:v>
                      </c:pt>
                      <c:pt idx="1770">
                        <c:v>1.9997325465461862</c:v>
                      </c:pt>
                      <c:pt idx="1771">
                        <c:v>2.0007244707246996</c:v>
                      </c:pt>
                      <c:pt idx="1772">
                        <c:v>2.0017164043922184</c:v>
                      </c:pt>
                      <c:pt idx="1773">
                        <c:v>2.002708347532034</c:v>
                      </c:pt>
                      <c:pt idx="1774">
                        <c:v>2.0037003001274791</c:v>
                      </c:pt>
                      <c:pt idx="1775">
                        <c:v>2.0046922621619232</c:v>
                      </c:pt>
                      <c:pt idx="1776">
                        <c:v>2.0056842336187759</c:v>
                      </c:pt>
                      <c:pt idx="1777">
                        <c:v>2.0066762144814856</c:v>
                      </c:pt>
                      <c:pt idx="1778">
                        <c:v>2.0076682047335392</c:v>
                      </c:pt>
                      <c:pt idx="1779">
                        <c:v>2.008660204358462</c:v>
                      </c:pt>
                      <c:pt idx="1780">
                        <c:v>2.0096522133398187</c:v>
                      </c:pt>
                      <c:pt idx="1781">
                        <c:v>2.0106442316612108</c:v>
                      </c:pt>
                      <c:pt idx="1782">
                        <c:v>2.0116362593062798</c:v>
                      </c:pt>
                      <c:pt idx="1783">
                        <c:v>2.0126282962587045</c:v>
                      </c:pt>
                      <c:pt idx="1784">
                        <c:v>2.0136203425022017</c:v>
                      </c:pt>
                      <c:pt idx="1785">
                        <c:v>2.0146123980205264</c:v>
                      </c:pt>
                      <c:pt idx="1786">
                        <c:v>2.0156044627974716</c:v>
                      </c:pt>
                      <c:pt idx="1787">
                        <c:v>2.0165965368168672</c:v>
                      </c:pt>
                      <c:pt idx="1788">
                        <c:v>2.0175886200625812</c:v>
                      </c:pt>
                      <c:pt idx="1789">
                        <c:v>2.0185807125185202</c:v>
                      </c:pt>
                      <c:pt idx="1790">
                        <c:v>2.0195728141686264</c:v>
                      </c:pt>
                      <c:pt idx="1791">
                        <c:v>2.0205649249968798</c:v>
                      </c:pt>
                      <c:pt idx="1792">
                        <c:v>2.0215570449872988</c:v>
                      </c:pt>
                      <c:pt idx="1793">
                        <c:v>2.0225491741239376</c:v>
                      </c:pt>
                      <c:pt idx="1794">
                        <c:v>2.0235413123908876</c:v>
                      </c:pt>
                      <c:pt idx="1795">
                        <c:v>2.0245334597722766</c:v>
                      </c:pt>
                      <c:pt idx="1796">
                        <c:v>2.025525616252271</c:v>
                      </c:pt>
                      <c:pt idx="1797">
                        <c:v>2.026517781815071</c:v>
                      </c:pt>
                      <c:pt idx="1798">
                        <c:v>2.0275099564449164</c:v>
                      </c:pt>
                      <c:pt idx="1799">
                        <c:v>2.028502140126081</c:v>
                      </c:pt>
                      <c:pt idx="1800">
                        <c:v>2.0294943328428765</c:v>
                      </c:pt>
                      <c:pt idx="1801">
                        <c:v>2.0304865345796492</c:v>
                      </c:pt>
                      <c:pt idx="1802">
                        <c:v>2.0314787453207832</c:v>
                      </c:pt>
                      <c:pt idx="1803">
                        <c:v>2.0324709650506985</c:v>
                      </c:pt>
                      <c:pt idx="1804">
                        <c:v>2.0334631937538492</c:v>
                      </c:pt>
                      <c:pt idx="1805">
                        <c:v>2.034455431414727</c:v>
                      </c:pt>
                      <c:pt idx="1806">
                        <c:v>2.0354476780178592</c:v>
                      </c:pt>
                      <c:pt idx="1807">
                        <c:v>2.0364399335478076</c:v>
                      </c:pt>
                      <c:pt idx="1808">
                        <c:v>2.0374321979891707</c:v>
                      </c:pt>
                      <c:pt idx="1809">
                        <c:v>2.0384244713265813</c:v>
                      </c:pt>
                      <c:pt idx="1810">
                        <c:v>2.0394167535447085</c:v>
                      </c:pt>
                      <c:pt idx="1811">
                        <c:v>2.0404090446282557</c:v>
                      </c:pt>
                      <c:pt idx="1812">
                        <c:v>2.0414013445619625</c:v>
                      </c:pt>
                      <c:pt idx="1813">
                        <c:v>2.0423936533306022</c:v>
                      </c:pt>
                      <c:pt idx="1814">
                        <c:v>2.0433859709189841</c:v>
                      </c:pt>
                      <c:pt idx="1815">
                        <c:v>2.0443782973119515</c:v>
                      </c:pt>
                      <c:pt idx="1816">
                        <c:v>2.0453706324943828</c:v>
                      </c:pt>
                      <c:pt idx="1817">
                        <c:v>2.0463629764511908</c:v>
                      </c:pt>
                      <c:pt idx="1818">
                        <c:v>2.0473553291673232</c:v>
                      </c:pt>
                      <c:pt idx="1819">
                        <c:v>2.0483476906277618</c:v>
                      </c:pt>
                      <c:pt idx="1820">
                        <c:v>2.049340060817523</c:v>
                      </c:pt>
                      <c:pt idx="1821">
                        <c:v>2.050332439721656</c:v>
                      </c:pt>
                      <c:pt idx="1822">
                        <c:v>2.0513248273252462</c:v>
                      </c:pt>
                      <c:pt idx="1823">
                        <c:v>2.0523172236134122</c:v>
                      </c:pt>
                      <c:pt idx="1824">
                        <c:v>2.0533096285713057</c:v>
                      </c:pt>
                      <c:pt idx="1825">
                        <c:v>2.0543020421841129</c:v>
                      </c:pt>
                      <c:pt idx="1826">
                        <c:v>2.0552944644370541</c:v>
                      </c:pt>
                      <c:pt idx="1827">
                        <c:v>2.0562868953153823</c:v>
                      </c:pt>
                      <c:pt idx="1828">
                        <c:v>2.057279334804385</c:v>
                      </c:pt>
                      <c:pt idx="1829">
                        <c:v>2.0582717828893822</c:v>
                      </c:pt>
                      <c:pt idx="1830">
                        <c:v>2.0592642395557279</c:v>
                      </c:pt>
                      <c:pt idx="1831">
                        <c:v>2.0602567047888094</c:v>
                      </c:pt>
                      <c:pt idx="1832">
                        <c:v>2.0612491785740468</c:v>
                      </c:pt>
                      <c:pt idx="1833">
                        <c:v>2.062241660896893</c:v>
                      </c:pt>
                      <c:pt idx="1834">
                        <c:v>2.0632341517428343</c:v>
                      </c:pt>
                      <c:pt idx="1835">
                        <c:v>2.0642266510973895</c:v>
                      </c:pt>
                      <c:pt idx="1836">
                        <c:v>2.0652191589461113</c:v>
                      </c:pt>
                      <c:pt idx="1837">
                        <c:v>2.0662116752745834</c:v>
                      </c:pt>
                      <c:pt idx="1838">
                        <c:v>2.0672042000684234</c:v>
                      </c:pt>
                      <c:pt idx="1839">
                        <c:v>2.0681967333132807</c:v>
                      </c:pt>
                      <c:pt idx="1840">
                        <c:v>2.0691892749948373</c:v>
                      </c:pt>
                      <c:pt idx="1841">
                        <c:v>2.0701818250988078</c:v>
                      </c:pt>
                      <c:pt idx="1842">
                        <c:v>2.0711743836109382</c:v>
                      </c:pt>
                      <c:pt idx="1843">
                        <c:v>2.0721669505170071</c:v>
                      </c:pt>
                      <c:pt idx="1844">
                        <c:v>2.0731595258028261</c:v>
                      </c:pt>
                      <c:pt idx="1845">
                        <c:v>2.0741521094542374</c:v>
                      </c:pt>
                      <c:pt idx="1846">
                        <c:v>2.0751447014571158</c:v>
                      </c:pt>
                      <c:pt idx="1847">
                        <c:v>2.0761373017973663</c:v>
                      </c:pt>
                      <c:pt idx="1848">
                        <c:v>2.0771299104609291</c:v>
                      </c:pt>
                      <c:pt idx="1849">
                        <c:v>2.0781225274337722</c:v>
                      </c:pt>
                      <c:pt idx="1850">
                        <c:v>2.0791151527018967</c:v>
                      </c:pt>
                      <c:pt idx="1851">
                        <c:v>2.080107786251336</c:v>
                      </c:pt>
                      <c:pt idx="1852">
                        <c:v>2.081100428068154</c:v>
                      </c:pt>
                      <c:pt idx="1853">
                        <c:v>2.0820930781384441</c:v>
                      </c:pt>
                      <c:pt idx="1854">
                        <c:v>2.0830857364483344</c:v>
                      </c:pt>
                      <c:pt idx="1855">
                        <c:v>2.0840784029839812</c:v>
                      </c:pt>
                      <c:pt idx="1856">
                        <c:v>2.0850710777315733</c:v>
                      </c:pt>
                      <c:pt idx="1857">
                        <c:v>2.0860637606773293</c:v>
                      </c:pt>
                      <c:pt idx="1858">
                        <c:v>2.0870564518074999</c:v>
                      </c:pt>
                      <c:pt idx="1859">
                        <c:v>2.0880491511083652</c:v>
                      </c:pt>
                      <c:pt idx="1860">
                        <c:v>2.0890418585662371</c:v>
                      </c:pt>
                      <c:pt idx="1861">
                        <c:v>2.0900345741674564</c:v>
                      </c:pt>
                      <c:pt idx="1862">
                        <c:v>2.091027297898397</c:v>
                      </c:pt>
                      <c:pt idx="1863">
                        <c:v>2.0920200297454605</c:v>
                      </c:pt>
                      <c:pt idx="1864">
                        <c:v>2.0930127696950809</c:v>
                      </c:pt>
                      <c:pt idx="1865">
                        <c:v>2.0940055177337196</c:v>
                      </c:pt>
                      <c:pt idx="1866">
                        <c:v>2.0949982738478723</c:v>
                      </c:pt>
                      <c:pt idx="1867">
                        <c:v>2.0959910380240605</c:v>
                      </c:pt>
                      <c:pt idx="1868">
                        <c:v>2.096983810248839</c:v>
                      </c:pt>
                      <c:pt idx="1869">
                        <c:v>2.0979765905087899</c:v>
                      </c:pt>
                      <c:pt idx="1870">
                        <c:v>2.0989693787905268</c:v>
                      </c:pt>
                      <c:pt idx="1871">
                        <c:v>2.0999621750806927</c:v>
                      </c:pt>
                      <c:pt idx="1872">
                        <c:v>2.1009549793659597</c:v>
                      </c:pt>
                      <c:pt idx="1873">
                        <c:v>2.1019477916330289</c:v>
                      </c:pt>
                      <c:pt idx="1874">
                        <c:v>2.1029406118686333</c:v>
                      </c:pt>
                      <c:pt idx="1875">
                        <c:v>2.1039334400595324</c:v>
                      </c:pt>
                      <c:pt idx="1876">
                        <c:v>2.1049262761925172</c:v>
                      </c:pt>
                      <c:pt idx="1877">
                        <c:v>2.1059191202544065</c:v>
                      </c:pt>
                      <c:pt idx="1878">
                        <c:v>2.1069119722320484</c:v>
                      </c:pt>
                      <c:pt idx="1879">
                        <c:v>2.1079048321123208</c:v>
                      </c:pt>
                      <c:pt idx="1880">
                        <c:v>2.1088976998821303</c:v>
                      </c:pt>
                      <c:pt idx="1881">
                        <c:v>2.1098905755284121</c:v>
                      </c:pt>
                      <c:pt idx="1882">
                        <c:v>2.1108834590381305</c:v>
                      </c:pt>
                      <c:pt idx="1883">
                        <c:v>2.111876350398278</c:v>
                      </c:pt>
                      <c:pt idx="1884">
                        <c:v>2.1128692495958767</c:v>
                      </c:pt>
                      <c:pt idx="1885">
                        <c:v>2.1138621566179765</c:v>
                      </c:pt>
                      <c:pt idx="1886">
                        <c:v>2.114855071451657</c:v>
                      </c:pt>
                      <c:pt idx="1887">
                        <c:v>2.1158479940840236</c:v>
                      </c:pt>
                      <c:pt idx="1888">
                        <c:v>2.1168409245022133</c:v>
                      </c:pt>
                      <c:pt idx="1889">
                        <c:v>2.1178338626933888</c:v>
                      </c:pt>
                      <c:pt idx="1890">
                        <c:v>2.1188268086447422</c:v>
                      </c:pt>
                      <c:pt idx="1891">
                        <c:v>2.1198197623434947</c:v>
                      </c:pt>
                      <c:pt idx="1892">
                        <c:v>2.1208127237768926</c:v>
                      </c:pt>
                      <c:pt idx="1893">
                        <c:v>2.1218056929322127</c:v>
                      </c:pt>
                      <c:pt idx="1894">
                        <c:v>2.1227986697967594</c:v>
                      </c:pt>
                      <c:pt idx="1895">
                        <c:v>2.1237916543578637</c:v>
                      </c:pt>
                      <c:pt idx="1896">
                        <c:v>2.1247846466028855</c:v>
                      </c:pt>
                      <c:pt idx="1897">
                        <c:v>2.1257776465192117</c:v>
                      </c:pt>
                      <c:pt idx="1898">
                        <c:v>2.126770654094257</c:v>
                      </c:pt>
                      <c:pt idx="1899">
                        <c:v>2.1277636693154638</c:v>
                      </c:pt>
                      <c:pt idx="1900">
                        <c:v>2.1287566921703016</c:v>
                      </c:pt>
                      <c:pt idx="1901">
                        <c:v>2.1297497226462672</c:v>
                      </c:pt>
                      <c:pt idx="1902">
                        <c:v>2.1307427607308851</c:v>
                      </c:pt>
                      <c:pt idx="1903">
                        <c:v>2.1317358064117071</c:v>
                      </c:pt>
                      <c:pt idx="1904">
                        <c:v>2.1327288596763112</c:v>
                      </c:pt>
                      <c:pt idx="1905">
                        <c:v>2.1337219205123032</c:v>
                      </c:pt>
                      <c:pt idx="1906">
                        <c:v>2.1347149889073154</c:v>
                      </c:pt>
                      <c:pt idx="1907">
                        <c:v>2.1357080648490085</c:v>
                      </c:pt>
                      <c:pt idx="1908">
                        <c:v>2.1367011483250677</c:v>
                      </c:pt>
                      <c:pt idx="1909">
                        <c:v>2.1376942393232072</c:v>
                      </c:pt>
                      <c:pt idx="1910">
                        <c:v>2.1386873378311657</c:v>
                      </c:pt>
                      <c:pt idx="1911">
                        <c:v>2.1396804438367107</c:v>
                      </c:pt>
                      <c:pt idx="1912">
                        <c:v>2.1406735573276343</c:v>
                      </c:pt>
                      <c:pt idx="1913">
                        <c:v>2.1416666782917564</c:v>
                      </c:pt>
                      <c:pt idx="1914">
                        <c:v>2.1426598067169236</c:v>
                      </c:pt>
                      <c:pt idx="1915">
                        <c:v>2.1436529425910069</c:v>
                      </c:pt>
                      <c:pt idx="1916">
                        <c:v>2.1446460859019059</c:v>
                      </c:pt>
                      <c:pt idx="1917">
                        <c:v>2.1456392366375447</c:v>
                      </c:pt>
                      <c:pt idx="1918">
                        <c:v>2.1466323947858741</c:v>
                      </c:pt>
                      <c:pt idx="1919">
                        <c:v>2.1476255603348715</c:v>
                      </c:pt>
                      <c:pt idx="1920">
                        <c:v>2.1486187332725386</c:v>
                      </c:pt>
                      <c:pt idx="1921">
                        <c:v>2.1496119135869054</c:v>
                      </c:pt>
                      <c:pt idx="1922">
                        <c:v>2.1506051012660254</c:v>
                      </c:pt>
                      <c:pt idx="1923">
                        <c:v>2.1515982962979803</c:v>
                      </c:pt>
                      <c:pt idx="1924">
                        <c:v>2.1525914986708745</c:v>
                      </c:pt>
                      <c:pt idx="1925">
                        <c:v>2.1535847083728412</c:v>
                      </c:pt>
                      <c:pt idx="1926">
                        <c:v>2.1545779253920365</c:v>
                      </c:pt>
                      <c:pt idx="1927">
                        <c:v>2.1555711497166441</c:v>
                      </c:pt>
                      <c:pt idx="1928">
                        <c:v>2.1565643813348712</c:v>
                      </c:pt>
                      <c:pt idx="1929">
                        <c:v>2.1575576202349525</c:v>
                      </c:pt>
                      <c:pt idx="1930">
                        <c:v>2.1585508664051454</c:v>
                      </c:pt>
                      <c:pt idx="1931">
                        <c:v>2.1595441198337348</c:v>
                      </c:pt>
                      <c:pt idx="1932">
                        <c:v>2.1605373805090302</c:v>
                      </c:pt>
                      <c:pt idx="1933">
                        <c:v>2.1615306484193648</c:v>
                      </c:pt>
                      <c:pt idx="1934">
                        <c:v>2.1625239235530986</c:v>
                      </c:pt>
                      <c:pt idx="1935">
                        <c:v>2.1635172058986156</c:v>
                      </c:pt>
                      <c:pt idx="1936">
                        <c:v>2.1645104954443255</c:v>
                      </c:pt>
                      <c:pt idx="1937">
                        <c:v>2.1655037921786615</c:v>
                      </c:pt>
                      <c:pt idx="1938">
                        <c:v>2.1664970960900827</c:v>
                      </c:pt>
                      <c:pt idx="1939">
                        <c:v>2.1674904071670715</c:v>
                      </c:pt>
                      <c:pt idx="1940">
                        <c:v>2.1684837253981377</c:v>
                      </c:pt>
                      <c:pt idx="1941">
                        <c:v>2.1694770507718126</c:v>
                      </c:pt>
                      <c:pt idx="1942">
                        <c:v>2.1704703832766534</c:v>
                      </c:pt>
                      <c:pt idx="1943">
                        <c:v>2.1714637229012412</c:v>
                      </c:pt>
                      <c:pt idx="1944">
                        <c:v>2.1724570696341829</c:v>
                      </c:pt>
                      <c:pt idx="1945">
                        <c:v>2.1734504234641077</c:v>
                      </c:pt>
                      <c:pt idx="1946">
                        <c:v>2.1744437843796702</c:v>
                      </c:pt>
                      <c:pt idx="1947">
                        <c:v>2.175437152369549</c:v>
                      </c:pt>
                      <c:pt idx="1948">
                        <c:v>2.1764305274224465</c:v>
                      </c:pt>
                      <c:pt idx="1949">
                        <c:v>2.1774239095270893</c:v>
                      </c:pt>
                      <c:pt idx="1950">
                        <c:v>2.1784172986722279</c:v>
                      </c:pt>
                      <c:pt idx="1951">
                        <c:v>2.1794106948466379</c:v>
                      </c:pt>
                      <c:pt idx="1952">
                        <c:v>2.1804040980391157</c:v>
                      </c:pt>
                      <c:pt idx="1953">
                        <c:v>2.1813975082384847</c:v>
                      </c:pt>
                      <c:pt idx="1954">
                        <c:v>2.1823909254335909</c:v>
                      </c:pt>
                      <c:pt idx="1955">
                        <c:v>2.1833843496133034</c:v>
                      </c:pt>
                      <c:pt idx="1956">
                        <c:v>2.184377780766515</c:v>
                      </c:pt>
                      <c:pt idx="1957">
                        <c:v>2.185371218882143</c:v>
                      </c:pt>
                      <c:pt idx="1958">
                        <c:v>2.186364663949127</c:v>
                      </c:pt>
                      <c:pt idx="1959">
                        <c:v>2.1873581159564308</c:v>
                      </c:pt>
                      <c:pt idx="1960">
                        <c:v>2.1883515748930411</c:v>
                      </c:pt>
                      <c:pt idx="1961">
                        <c:v>2.189345040747968</c:v>
                      </c:pt>
                      <c:pt idx="1962">
                        <c:v>2.1903385135102447</c:v>
                      </c:pt>
                      <c:pt idx="1963">
                        <c:v>2.1913319931689283</c:v>
                      </c:pt>
                      <c:pt idx="1964">
                        <c:v>2.1923254797130975</c:v>
                      </c:pt>
                      <c:pt idx="1965">
                        <c:v>2.1933189731318561</c:v>
                      </c:pt>
                      <c:pt idx="1966">
                        <c:v>2.1943124734143278</c:v>
                      </c:pt>
                      <c:pt idx="1967">
                        <c:v>2.1953059805496635</c:v>
                      </c:pt>
                      <c:pt idx="1968">
                        <c:v>2.1962994945270329</c:v>
                      </c:pt>
                      <c:pt idx="1969">
                        <c:v>2.1972930153356307</c:v>
                      </c:pt>
                      <c:pt idx="1970">
                        <c:v>2.1982865429646741</c:v>
                      </c:pt>
                      <c:pt idx="1971">
                        <c:v>2.1992800774034023</c:v>
                      </c:pt>
                      <c:pt idx="1972">
                        <c:v>2.2002736186410781</c:v>
                      </c:pt>
                      <c:pt idx="1973">
                        <c:v>2.2012671666669856</c:v>
                      </c:pt>
                      <c:pt idx="1974">
                        <c:v>2.2022607214704317</c:v>
                      </c:pt>
                      <c:pt idx="1975">
                        <c:v>2.2032542830407471</c:v>
                      </c:pt>
                      <c:pt idx="1976">
                        <c:v>2.2042478513672834</c:v>
                      </c:pt>
                      <c:pt idx="1977">
                        <c:v>2.2052414264394153</c:v>
                      </c:pt>
                      <c:pt idx="1978">
                        <c:v>2.206235008246539</c:v>
                      </c:pt>
                      <c:pt idx="1979">
                        <c:v>2.2072285967780738</c:v>
                      </c:pt>
                      <c:pt idx="1980">
                        <c:v>2.2082221920234599</c:v>
                      </c:pt>
                      <c:pt idx="1981">
                        <c:v>2.2092157939721617</c:v>
                      </c:pt>
                      <c:pt idx="1982">
                        <c:v>2.2102094026136636</c:v>
                      </c:pt>
                      <c:pt idx="1983">
                        <c:v>2.2112030179374731</c:v>
                      </c:pt>
                      <c:pt idx="1984">
                        <c:v>2.2121966399331181</c:v>
                      </c:pt>
                      <c:pt idx="1985">
                        <c:v>2.213190268590151</c:v>
                      </c:pt>
                      <c:pt idx="1986">
                        <c:v>2.2141839038981432</c:v>
                      </c:pt>
                      <c:pt idx="1987">
                        <c:v>2.2151775458466902</c:v>
                      </c:pt>
                      <c:pt idx="1988">
                        <c:v>2.2161711944254074</c:v>
                      </c:pt>
                      <c:pt idx="1989">
                        <c:v>2.2171648496239329</c:v>
                      </c:pt>
                      <c:pt idx="1990">
                        <c:v>2.2181585114319256</c:v>
                      </c:pt>
                      <c:pt idx="1991">
                        <c:v>2.219152179839067</c:v>
                      </c:pt>
                      <c:pt idx="1992">
                        <c:v>2.2201458548350588</c:v>
                      </c:pt>
                      <c:pt idx="1993">
                        <c:v>2.2211395364096256</c:v>
                      </c:pt>
                      <c:pt idx="1994">
                        <c:v>2.2221332245525112</c:v>
                      </c:pt>
                      <c:pt idx="1995">
                        <c:v>2.2231269192534828</c:v>
                      </c:pt>
                      <c:pt idx="1996">
                        <c:v>2.2241206205023278</c:v>
                      </c:pt>
                      <c:pt idx="1997">
                        <c:v>2.2251143282888552</c:v>
                      </c:pt>
                      <c:pt idx="1998">
                        <c:v>2.226108042602895</c:v>
                      </c:pt>
                      <c:pt idx="1999">
                        <c:v>2.2271017634342978</c:v>
                      </c:pt>
                      <c:pt idx="2000">
                        <c:v>2.2280954907729353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819D-4E7F-9566-F26B457B1FA8}"/>
                  </c:ext>
                </c:extLst>
              </c15:ser>
            </c15:filteredScatterSeries>
            <c15:filteredScatterSeries>
              <c15:ser>
                <c:idx val="8"/>
                <c:order val="8"/>
                <c:spPr>
                  <a:ln w="19050" cap="rnd">
                    <a:solidFill>
                      <a:srgbClr val="0070C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Air!$J$9:$J$2009</c15:sqref>
                        </c15:formulaRef>
                      </c:ext>
                    </c:extLst>
                    <c:numCache>
                      <c:formatCode>General</c:formatCode>
                      <c:ptCount val="2001"/>
                      <c:pt idx="0">
                        <c:v>0</c:v>
                      </c:pt>
                      <c:pt idx="1">
                        <c:v>1E-3</c:v>
                      </c:pt>
                      <c:pt idx="2">
                        <c:v>2E-3</c:v>
                      </c:pt>
                      <c:pt idx="3">
                        <c:v>3.0000000000000001E-3</c:v>
                      </c:pt>
                      <c:pt idx="4">
                        <c:v>4.0000000000000001E-3</c:v>
                      </c:pt>
                      <c:pt idx="5">
                        <c:v>5.0000000000000001E-3</c:v>
                      </c:pt>
                      <c:pt idx="6">
                        <c:v>6.0000000000000001E-3</c:v>
                      </c:pt>
                      <c:pt idx="7">
                        <c:v>7.0000000000000001E-3</c:v>
                      </c:pt>
                      <c:pt idx="8">
                        <c:v>8.0000000000000002E-3</c:v>
                      </c:pt>
                      <c:pt idx="9">
                        <c:v>8.9999999999999993E-3</c:v>
                      </c:pt>
                      <c:pt idx="10">
                        <c:v>0.01</c:v>
                      </c:pt>
                      <c:pt idx="11">
                        <c:v>1.0999999999999999E-2</c:v>
                      </c:pt>
                      <c:pt idx="12">
                        <c:v>1.2E-2</c:v>
                      </c:pt>
                      <c:pt idx="13">
                        <c:v>1.2999999999999999E-2</c:v>
                      </c:pt>
                      <c:pt idx="14">
                        <c:v>1.4E-2</c:v>
                      </c:pt>
                      <c:pt idx="15">
                        <c:v>1.4999999999999999E-2</c:v>
                      </c:pt>
                      <c:pt idx="16">
                        <c:v>1.6E-2</c:v>
                      </c:pt>
                      <c:pt idx="17">
                        <c:v>1.7000000000000001E-2</c:v>
                      </c:pt>
                      <c:pt idx="18">
                        <c:v>1.7999999999999999E-2</c:v>
                      </c:pt>
                      <c:pt idx="19">
                        <c:v>1.9E-2</c:v>
                      </c:pt>
                      <c:pt idx="20">
                        <c:v>0.02</c:v>
                      </c:pt>
                      <c:pt idx="21">
                        <c:v>2.1000000000000001E-2</c:v>
                      </c:pt>
                      <c:pt idx="22">
                        <c:v>2.1999999999999999E-2</c:v>
                      </c:pt>
                      <c:pt idx="23">
                        <c:v>2.3E-2</c:v>
                      </c:pt>
                      <c:pt idx="24">
                        <c:v>2.4E-2</c:v>
                      </c:pt>
                      <c:pt idx="25">
                        <c:v>2.5000000000000001E-2</c:v>
                      </c:pt>
                      <c:pt idx="26">
                        <c:v>2.5999999999999999E-2</c:v>
                      </c:pt>
                      <c:pt idx="27">
                        <c:v>2.7E-2</c:v>
                      </c:pt>
                      <c:pt idx="28">
                        <c:v>2.8000000000000001E-2</c:v>
                      </c:pt>
                      <c:pt idx="29">
                        <c:v>2.9000000000000001E-2</c:v>
                      </c:pt>
                      <c:pt idx="30">
                        <c:v>0.03</c:v>
                      </c:pt>
                      <c:pt idx="31">
                        <c:v>3.1E-2</c:v>
                      </c:pt>
                      <c:pt idx="32">
                        <c:v>3.2000000000000001E-2</c:v>
                      </c:pt>
                      <c:pt idx="33">
                        <c:v>3.3000000000000002E-2</c:v>
                      </c:pt>
                      <c:pt idx="34">
                        <c:v>3.4000000000000002E-2</c:v>
                      </c:pt>
                      <c:pt idx="35">
                        <c:v>3.5000000000000003E-2</c:v>
                      </c:pt>
                      <c:pt idx="36">
                        <c:v>3.5999999999999997E-2</c:v>
                      </c:pt>
                      <c:pt idx="37">
                        <c:v>3.6999999999999998E-2</c:v>
                      </c:pt>
                      <c:pt idx="38">
                        <c:v>3.7999999999999999E-2</c:v>
                      </c:pt>
                      <c:pt idx="39">
                        <c:v>3.9E-2</c:v>
                      </c:pt>
                      <c:pt idx="40">
                        <c:v>0.04</c:v>
                      </c:pt>
                      <c:pt idx="41">
                        <c:v>4.1000000000000002E-2</c:v>
                      </c:pt>
                      <c:pt idx="42">
                        <c:v>4.2000000000000003E-2</c:v>
                      </c:pt>
                      <c:pt idx="43">
                        <c:v>4.2999999999999997E-2</c:v>
                      </c:pt>
                      <c:pt idx="44">
                        <c:v>4.3999999999999997E-2</c:v>
                      </c:pt>
                      <c:pt idx="45">
                        <c:v>4.4999999999999998E-2</c:v>
                      </c:pt>
                      <c:pt idx="46">
                        <c:v>4.5999999999999999E-2</c:v>
                      </c:pt>
                      <c:pt idx="47">
                        <c:v>4.7E-2</c:v>
                      </c:pt>
                      <c:pt idx="48">
                        <c:v>4.8000000000000001E-2</c:v>
                      </c:pt>
                      <c:pt idx="49">
                        <c:v>4.9000000000000002E-2</c:v>
                      </c:pt>
                      <c:pt idx="50">
                        <c:v>0.05</c:v>
                      </c:pt>
                      <c:pt idx="51">
                        <c:v>5.0999999999999997E-2</c:v>
                      </c:pt>
                      <c:pt idx="52">
                        <c:v>5.1999999999999998E-2</c:v>
                      </c:pt>
                      <c:pt idx="53">
                        <c:v>5.2999999999999999E-2</c:v>
                      </c:pt>
                      <c:pt idx="54">
                        <c:v>5.3999999999999999E-2</c:v>
                      </c:pt>
                      <c:pt idx="55">
                        <c:v>5.5E-2</c:v>
                      </c:pt>
                      <c:pt idx="56">
                        <c:v>5.6000000000000001E-2</c:v>
                      </c:pt>
                      <c:pt idx="57">
                        <c:v>5.7000000000000002E-2</c:v>
                      </c:pt>
                      <c:pt idx="58">
                        <c:v>5.8000000000000003E-2</c:v>
                      </c:pt>
                      <c:pt idx="59">
                        <c:v>5.8999999999999997E-2</c:v>
                      </c:pt>
                      <c:pt idx="60">
                        <c:v>0.06</c:v>
                      </c:pt>
                      <c:pt idx="61">
                        <c:v>6.0999999999999999E-2</c:v>
                      </c:pt>
                      <c:pt idx="62">
                        <c:v>6.2E-2</c:v>
                      </c:pt>
                      <c:pt idx="63">
                        <c:v>6.3E-2</c:v>
                      </c:pt>
                      <c:pt idx="64">
                        <c:v>6.4000000000000001E-2</c:v>
                      </c:pt>
                      <c:pt idx="65">
                        <c:v>6.5000000000000002E-2</c:v>
                      </c:pt>
                      <c:pt idx="66">
                        <c:v>6.6000000000000003E-2</c:v>
                      </c:pt>
                      <c:pt idx="67">
                        <c:v>6.7000000000000004E-2</c:v>
                      </c:pt>
                      <c:pt idx="68">
                        <c:v>6.8000000000000005E-2</c:v>
                      </c:pt>
                      <c:pt idx="69">
                        <c:v>6.9000000000000006E-2</c:v>
                      </c:pt>
                      <c:pt idx="70">
                        <c:v>7.0000000000000007E-2</c:v>
                      </c:pt>
                      <c:pt idx="71">
                        <c:v>7.0999999999999994E-2</c:v>
                      </c:pt>
                      <c:pt idx="72">
                        <c:v>7.1999999999999995E-2</c:v>
                      </c:pt>
                      <c:pt idx="73">
                        <c:v>7.2999999999999995E-2</c:v>
                      </c:pt>
                      <c:pt idx="74">
                        <c:v>7.3999999999999996E-2</c:v>
                      </c:pt>
                      <c:pt idx="75">
                        <c:v>7.4999999999999997E-2</c:v>
                      </c:pt>
                      <c:pt idx="76">
                        <c:v>7.5999999999999998E-2</c:v>
                      </c:pt>
                      <c:pt idx="77">
                        <c:v>7.6999999999999999E-2</c:v>
                      </c:pt>
                      <c:pt idx="78">
                        <c:v>7.8E-2</c:v>
                      </c:pt>
                      <c:pt idx="79">
                        <c:v>7.9000000000000001E-2</c:v>
                      </c:pt>
                      <c:pt idx="80">
                        <c:v>0.08</c:v>
                      </c:pt>
                      <c:pt idx="81">
                        <c:v>8.1000000000000003E-2</c:v>
                      </c:pt>
                      <c:pt idx="82">
                        <c:v>8.2000000000000003E-2</c:v>
                      </c:pt>
                      <c:pt idx="83">
                        <c:v>8.3000000000000004E-2</c:v>
                      </c:pt>
                      <c:pt idx="84">
                        <c:v>8.4000000000000005E-2</c:v>
                      </c:pt>
                      <c:pt idx="85">
                        <c:v>8.5000000000000006E-2</c:v>
                      </c:pt>
                      <c:pt idx="86">
                        <c:v>8.5999999999999993E-2</c:v>
                      </c:pt>
                      <c:pt idx="87">
                        <c:v>8.6999999999999994E-2</c:v>
                      </c:pt>
                      <c:pt idx="88">
                        <c:v>8.7999999999999995E-2</c:v>
                      </c:pt>
                      <c:pt idx="89">
                        <c:v>8.8999999999999996E-2</c:v>
                      </c:pt>
                      <c:pt idx="90">
                        <c:v>0.09</c:v>
                      </c:pt>
                      <c:pt idx="91">
                        <c:v>9.0999999999999998E-2</c:v>
                      </c:pt>
                      <c:pt idx="92">
                        <c:v>9.1999999999999998E-2</c:v>
                      </c:pt>
                      <c:pt idx="93">
                        <c:v>9.2999999999999999E-2</c:v>
                      </c:pt>
                      <c:pt idx="94">
                        <c:v>9.4E-2</c:v>
                      </c:pt>
                      <c:pt idx="95">
                        <c:v>9.5000000000000001E-2</c:v>
                      </c:pt>
                      <c:pt idx="96">
                        <c:v>9.6000000000000002E-2</c:v>
                      </c:pt>
                      <c:pt idx="97">
                        <c:v>9.7000000000000003E-2</c:v>
                      </c:pt>
                      <c:pt idx="98">
                        <c:v>9.8000000000000004E-2</c:v>
                      </c:pt>
                      <c:pt idx="99">
                        <c:v>9.9000000000000005E-2</c:v>
                      </c:pt>
                      <c:pt idx="100">
                        <c:v>0.1</c:v>
                      </c:pt>
                      <c:pt idx="101">
                        <c:v>0.10100000000000001</c:v>
                      </c:pt>
                      <c:pt idx="102">
                        <c:v>0.10199999999999999</c:v>
                      </c:pt>
                      <c:pt idx="103">
                        <c:v>0.10299999999999999</c:v>
                      </c:pt>
                      <c:pt idx="104">
                        <c:v>0.104</c:v>
                      </c:pt>
                      <c:pt idx="105">
                        <c:v>0.105</c:v>
                      </c:pt>
                      <c:pt idx="106">
                        <c:v>0.106</c:v>
                      </c:pt>
                      <c:pt idx="107">
                        <c:v>0.107</c:v>
                      </c:pt>
                      <c:pt idx="108">
                        <c:v>0.108</c:v>
                      </c:pt>
                      <c:pt idx="109">
                        <c:v>0.109</c:v>
                      </c:pt>
                      <c:pt idx="110">
                        <c:v>0.11</c:v>
                      </c:pt>
                      <c:pt idx="111">
                        <c:v>0.111</c:v>
                      </c:pt>
                      <c:pt idx="112">
                        <c:v>0.112</c:v>
                      </c:pt>
                      <c:pt idx="113">
                        <c:v>0.113</c:v>
                      </c:pt>
                      <c:pt idx="114">
                        <c:v>0.114</c:v>
                      </c:pt>
                      <c:pt idx="115">
                        <c:v>0.115</c:v>
                      </c:pt>
                      <c:pt idx="116">
                        <c:v>0.11600000000000001</c:v>
                      </c:pt>
                      <c:pt idx="117">
                        <c:v>0.11700000000000001</c:v>
                      </c:pt>
                      <c:pt idx="118">
                        <c:v>0.11799999999999999</c:v>
                      </c:pt>
                      <c:pt idx="119">
                        <c:v>0.11899999999999999</c:v>
                      </c:pt>
                      <c:pt idx="120">
                        <c:v>0.12</c:v>
                      </c:pt>
                      <c:pt idx="121">
                        <c:v>0.121</c:v>
                      </c:pt>
                      <c:pt idx="122">
                        <c:v>0.122</c:v>
                      </c:pt>
                      <c:pt idx="123">
                        <c:v>0.123</c:v>
                      </c:pt>
                      <c:pt idx="124">
                        <c:v>0.124</c:v>
                      </c:pt>
                      <c:pt idx="125">
                        <c:v>0.125</c:v>
                      </c:pt>
                      <c:pt idx="126">
                        <c:v>0.126</c:v>
                      </c:pt>
                      <c:pt idx="127">
                        <c:v>0.127</c:v>
                      </c:pt>
                      <c:pt idx="128">
                        <c:v>0.128</c:v>
                      </c:pt>
                      <c:pt idx="129">
                        <c:v>0.129</c:v>
                      </c:pt>
                      <c:pt idx="130">
                        <c:v>0.13</c:v>
                      </c:pt>
                      <c:pt idx="131">
                        <c:v>0.13100000000000001</c:v>
                      </c:pt>
                      <c:pt idx="132">
                        <c:v>0.13200000000000001</c:v>
                      </c:pt>
                      <c:pt idx="133">
                        <c:v>0.13300000000000001</c:v>
                      </c:pt>
                      <c:pt idx="134">
                        <c:v>0.13400000000000001</c:v>
                      </c:pt>
                      <c:pt idx="135">
                        <c:v>0.13500000000000001</c:v>
                      </c:pt>
                      <c:pt idx="136">
                        <c:v>0.13600000000000001</c:v>
                      </c:pt>
                      <c:pt idx="137">
                        <c:v>0.13700000000000001</c:v>
                      </c:pt>
                      <c:pt idx="138">
                        <c:v>0.13800000000000001</c:v>
                      </c:pt>
                      <c:pt idx="139">
                        <c:v>0.13900000000000001</c:v>
                      </c:pt>
                      <c:pt idx="140">
                        <c:v>0.14000000000000001</c:v>
                      </c:pt>
                      <c:pt idx="141">
                        <c:v>0.14099999999999999</c:v>
                      </c:pt>
                      <c:pt idx="142">
                        <c:v>0.14199999999999999</c:v>
                      </c:pt>
                      <c:pt idx="143">
                        <c:v>0.14299999999999999</c:v>
                      </c:pt>
                      <c:pt idx="144">
                        <c:v>0.14399999999999999</c:v>
                      </c:pt>
                      <c:pt idx="145">
                        <c:v>0.14499999999999999</c:v>
                      </c:pt>
                      <c:pt idx="146">
                        <c:v>0.14599999999999999</c:v>
                      </c:pt>
                      <c:pt idx="147">
                        <c:v>0.14699999999999999</c:v>
                      </c:pt>
                      <c:pt idx="148">
                        <c:v>0.14799999999999999</c:v>
                      </c:pt>
                      <c:pt idx="149">
                        <c:v>0.14899999999999999</c:v>
                      </c:pt>
                      <c:pt idx="150">
                        <c:v>0.15</c:v>
                      </c:pt>
                      <c:pt idx="151">
                        <c:v>0.151</c:v>
                      </c:pt>
                      <c:pt idx="152">
                        <c:v>0.152</c:v>
                      </c:pt>
                      <c:pt idx="153">
                        <c:v>0.153</c:v>
                      </c:pt>
                      <c:pt idx="154">
                        <c:v>0.154</c:v>
                      </c:pt>
                      <c:pt idx="155">
                        <c:v>0.155</c:v>
                      </c:pt>
                      <c:pt idx="156">
                        <c:v>0.156</c:v>
                      </c:pt>
                      <c:pt idx="157">
                        <c:v>0.157</c:v>
                      </c:pt>
                      <c:pt idx="158">
                        <c:v>0.158</c:v>
                      </c:pt>
                      <c:pt idx="159">
                        <c:v>0.159</c:v>
                      </c:pt>
                      <c:pt idx="160">
                        <c:v>0.16</c:v>
                      </c:pt>
                      <c:pt idx="161">
                        <c:v>0.161</c:v>
                      </c:pt>
                      <c:pt idx="162">
                        <c:v>0.16200000000000001</c:v>
                      </c:pt>
                      <c:pt idx="163">
                        <c:v>0.16300000000000001</c:v>
                      </c:pt>
                      <c:pt idx="164">
                        <c:v>0.16400000000000001</c:v>
                      </c:pt>
                      <c:pt idx="165">
                        <c:v>0.16500000000000001</c:v>
                      </c:pt>
                      <c:pt idx="166">
                        <c:v>0.16600000000000001</c:v>
                      </c:pt>
                      <c:pt idx="167">
                        <c:v>0.16700000000000001</c:v>
                      </c:pt>
                      <c:pt idx="168">
                        <c:v>0.16800000000000001</c:v>
                      </c:pt>
                      <c:pt idx="169">
                        <c:v>0.16900000000000001</c:v>
                      </c:pt>
                      <c:pt idx="170">
                        <c:v>0.17</c:v>
                      </c:pt>
                      <c:pt idx="171">
                        <c:v>0.17100000000000001</c:v>
                      </c:pt>
                      <c:pt idx="172">
                        <c:v>0.17199999999999999</c:v>
                      </c:pt>
                      <c:pt idx="173">
                        <c:v>0.17299999999999999</c:v>
                      </c:pt>
                      <c:pt idx="174">
                        <c:v>0.17399999999999999</c:v>
                      </c:pt>
                      <c:pt idx="175">
                        <c:v>0.17499999999999999</c:v>
                      </c:pt>
                      <c:pt idx="176">
                        <c:v>0.17599999999999999</c:v>
                      </c:pt>
                      <c:pt idx="177">
                        <c:v>0.17699999999999999</c:v>
                      </c:pt>
                      <c:pt idx="178">
                        <c:v>0.17799999999999999</c:v>
                      </c:pt>
                      <c:pt idx="179">
                        <c:v>0.17899999999999999</c:v>
                      </c:pt>
                      <c:pt idx="180">
                        <c:v>0.18</c:v>
                      </c:pt>
                      <c:pt idx="181">
                        <c:v>0.18099999999999999</c:v>
                      </c:pt>
                      <c:pt idx="182">
                        <c:v>0.182</c:v>
                      </c:pt>
                      <c:pt idx="183">
                        <c:v>0.183</c:v>
                      </c:pt>
                      <c:pt idx="184">
                        <c:v>0.184</c:v>
                      </c:pt>
                      <c:pt idx="185">
                        <c:v>0.185</c:v>
                      </c:pt>
                      <c:pt idx="186">
                        <c:v>0.186</c:v>
                      </c:pt>
                      <c:pt idx="187">
                        <c:v>0.187</c:v>
                      </c:pt>
                      <c:pt idx="188">
                        <c:v>0.188</c:v>
                      </c:pt>
                      <c:pt idx="189">
                        <c:v>0.189</c:v>
                      </c:pt>
                      <c:pt idx="190">
                        <c:v>0.19</c:v>
                      </c:pt>
                      <c:pt idx="191">
                        <c:v>0.191</c:v>
                      </c:pt>
                      <c:pt idx="192">
                        <c:v>0.192</c:v>
                      </c:pt>
                      <c:pt idx="193">
                        <c:v>0.193</c:v>
                      </c:pt>
                      <c:pt idx="194">
                        <c:v>0.19400000000000001</c:v>
                      </c:pt>
                      <c:pt idx="195">
                        <c:v>0.19500000000000001</c:v>
                      </c:pt>
                      <c:pt idx="196">
                        <c:v>0.19600000000000001</c:v>
                      </c:pt>
                      <c:pt idx="197">
                        <c:v>0.19700000000000001</c:v>
                      </c:pt>
                      <c:pt idx="198">
                        <c:v>0.19800000000000001</c:v>
                      </c:pt>
                      <c:pt idx="199">
                        <c:v>0.19900000000000001</c:v>
                      </c:pt>
                      <c:pt idx="200">
                        <c:v>0.2</c:v>
                      </c:pt>
                      <c:pt idx="201">
                        <c:v>0.20100000000000001</c:v>
                      </c:pt>
                      <c:pt idx="202">
                        <c:v>0.20200000000000001</c:v>
                      </c:pt>
                      <c:pt idx="203">
                        <c:v>0.20300000000000001</c:v>
                      </c:pt>
                      <c:pt idx="204">
                        <c:v>0.20399999999999999</c:v>
                      </c:pt>
                      <c:pt idx="205">
                        <c:v>0.20499999999999999</c:v>
                      </c:pt>
                      <c:pt idx="206">
                        <c:v>0.20599999999999999</c:v>
                      </c:pt>
                      <c:pt idx="207">
                        <c:v>0.20699999999999999</c:v>
                      </c:pt>
                      <c:pt idx="208">
                        <c:v>0.20799999999999999</c:v>
                      </c:pt>
                      <c:pt idx="209">
                        <c:v>0.20899999999999999</c:v>
                      </c:pt>
                      <c:pt idx="210">
                        <c:v>0.21</c:v>
                      </c:pt>
                      <c:pt idx="211">
                        <c:v>0.21099999999999999</c:v>
                      </c:pt>
                      <c:pt idx="212">
                        <c:v>0.21199999999999999</c:v>
                      </c:pt>
                      <c:pt idx="213">
                        <c:v>0.21299999999999999</c:v>
                      </c:pt>
                      <c:pt idx="214">
                        <c:v>0.214</c:v>
                      </c:pt>
                      <c:pt idx="215">
                        <c:v>0.215</c:v>
                      </c:pt>
                      <c:pt idx="216">
                        <c:v>0.216</c:v>
                      </c:pt>
                      <c:pt idx="217">
                        <c:v>0.217</c:v>
                      </c:pt>
                      <c:pt idx="218">
                        <c:v>0.218</c:v>
                      </c:pt>
                      <c:pt idx="219">
                        <c:v>0.219</c:v>
                      </c:pt>
                      <c:pt idx="220">
                        <c:v>0.22</c:v>
                      </c:pt>
                      <c:pt idx="221">
                        <c:v>0.221</c:v>
                      </c:pt>
                      <c:pt idx="222">
                        <c:v>0.222</c:v>
                      </c:pt>
                      <c:pt idx="223">
                        <c:v>0.223</c:v>
                      </c:pt>
                      <c:pt idx="224">
                        <c:v>0.224</c:v>
                      </c:pt>
                      <c:pt idx="225">
                        <c:v>0.22500000000000001</c:v>
                      </c:pt>
                      <c:pt idx="226">
                        <c:v>0.22600000000000001</c:v>
                      </c:pt>
                      <c:pt idx="227">
                        <c:v>0.22700000000000001</c:v>
                      </c:pt>
                      <c:pt idx="228">
                        <c:v>0.22800000000000001</c:v>
                      </c:pt>
                      <c:pt idx="229">
                        <c:v>0.22900000000000001</c:v>
                      </c:pt>
                      <c:pt idx="230">
                        <c:v>0.23</c:v>
                      </c:pt>
                      <c:pt idx="231">
                        <c:v>0.23100000000000001</c:v>
                      </c:pt>
                      <c:pt idx="232">
                        <c:v>0.23200000000000001</c:v>
                      </c:pt>
                      <c:pt idx="233">
                        <c:v>0.23300000000000001</c:v>
                      </c:pt>
                      <c:pt idx="234">
                        <c:v>0.23400000000000001</c:v>
                      </c:pt>
                      <c:pt idx="235">
                        <c:v>0.23499999999999999</c:v>
                      </c:pt>
                      <c:pt idx="236">
                        <c:v>0.23599999999999999</c:v>
                      </c:pt>
                      <c:pt idx="237">
                        <c:v>0.23699999999999999</c:v>
                      </c:pt>
                      <c:pt idx="238">
                        <c:v>0.23799999999999999</c:v>
                      </c:pt>
                      <c:pt idx="239">
                        <c:v>0.23899999999999999</c:v>
                      </c:pt>
                      <c:pt idx="240">
                        <c:v>0.24</c:v>
                      </c:pt>
                      <c:pt idx="241">
                        <c:v>0.24099999999999999</c:v>
                      </c:pt>
                      <c:pt idx="242">
                        <c:v>0.24199999999999999</c:v>
                      </c:pt>
                      <c:pt idx="243">
                        <c:v>0.24299999999999999</c:v>
                      </c:pt>
                      <c:pt idx="244">
                        <c:v>0.24399999999999999</c:v>
                      </c:pt>
                      <c:pt idx="245">
                        <c:v>0.245</c:v>
                      </c:pt>
                      <c:pt idx="246">
                        <c:v>0.246</c:v>
                      </c:pt>
                      <c:pt idx="247">
                        <c:v>0.247</c:v>
                      </c:pt>
                      <c:pt idx="248">
                        <c:v>0.248</c:v>
                      </c:pt>
                      <c:pt idx="249">
                        <c:v>0.249</c:v>
                      </c:pt>
                      <c:pt idx="250">
                        <c:v>0.25</c:v>
                      </c:pt>
                      <c:pt idx="251">
                        <c:v>0.251</c:v>
                      </c:pt>
                      <c:pt idx="252">
                        <c:v>0.252</c:v>
                      </c:pt>
                      <c:pt idx="253">
                        <c:v>0.253</c:v>
                      </c:pt>
                      <c:pt idx="254">
                        <c:v>0.254</c:v>
                      </c:pt>
                      <c:pt idx="255">
                        <c:v>0.255</c:v>
                      </c:pt>
                      <c:pt idx="256">
                        <c:v>0.25600000000000001</c:v>
                      </c:pt>
                      <c:pt idx="257">
                        <c:v>0.25700000000000001</c:v>
                      </c:pt>
                      <c:pt idx="258">
                        <c:v>0.25800000000000001</c:v>
                      </c:pt>
                      <c:pt idx="259">
                        <c:v>0.25900000000000001</c:v>
                      </c:pt>
                      <c:pt idx="260">
                        <c:v>0.26</c:v>
                      </c:pt>
                      <c:pt idx="261">
                        <c:v>0.26100000000000001</c:v>
                      </c:pt>
                      <c:pt idx="262">
                        <c:v>0.26200000000000001</c:v>
                      </c:pt>
                      <c:pt idx="263">
                        <c:v>0.26300000000000001</c:v>
                      </c:pt>
                      <c:pt idx="264">
                        <c:v>0.26400000000000001</c:v>
                      </c:pt>
                      <c:pt idx="265">
                        <c:v>0.26500000000000001</c:v>
                      </c:pt>
                      <c:pt idx="266">
                        <c:v>0.26600000000000001</c:v>
                      </c:pt>
                      <c:pt idx="267">
                        <c:v>0.26700000000000002</c:v>
                      </c:pt>
                      <c:pt idx="268">
                        <c:v>0.26800000000000002</c:v>
                      </c:pt>
                      <c:pt idx="269">
                        <c:v>0.26900000000000002</c:v>
                      </c:pt>
                      <c:pt idx="270">
                        <c:v>0.27</c:v>
                      </c:pt>
                      <c:pt idx="271">
                        <c:v>0.27100000000000002</c:v>
                      </c:pt>
                      <c:pt idx="272">
                        <c:v>0.27200000000000002</c:v>
                      </c:pt>
                      <c:pt idx="273">
                        <c:v>0.27300000000000002</c:v>
                      </c:pt>
                      <c:pt idx="274">
                        <c:v>0.27400000000000002</c:v>
                      </c:pt>
                      <c:pt idx="275">
                        <c:v>0.27500000000000002</c:v>
                      </c:pt>
                      <c:pt idx="276">
                        <c:v>0.27600000000000002</c:v>
                      </c:pt>
                      <c:pt idx="277">
                        <c:v>0.27700000000000002</c:v>
                      </c:pt>
                      <c:pt idx="278">
                        <c:v>0.27800000000000002</c:v>
                      </c:pt>
                      <c:pt idx="279">
                        <c:v>0.27900000000000003</c:v>
                      </c:pt>
                      <c:pt idx="280">
                        <c:v>0.28000000000000003</c:v>
                      </c:pt>
                      <c:pt idx="281">
                        <c:v>0.28100000000000003</c:v>
                      </c:pt>
                      <c:pt idx="282">
                        <c:v>0.28199999999999997</c:v>
                      </c:pt>
                      <c:pt idx="283">
                        <c:v>0.28299999999999997</c:v>
                      </c:pt>
                      <c:pt idx="284">
                        <c:v>0.28399999999999997</c:v>
                      </c:pt>
                      <c:pt idx="285">
                        <c:v>0.28499999999999998</c:v>
                      </c:pt>
                      <c:pt idx="286">
                        <c:v>0.28599999999999998</c:v>
                      </c:pt>
                      <c:pt idx="287">
                        <c:v>0.28699999999999998</c:v>
                      </c:pt>
                      <c:pt idx="288">
                        <c:v>0.28799999999999998</c:v>
                      </c:pt>
                      <c:pt idx="289">
                        <c:v>0.28899999999999998</c:v>
                      </c:pt>
                      <c:pt idx="290">
                        <c:v>0.28999999999999998</c:v>
                      </c:pt>
                      <c:pt idx="291">
                        <c:v>0.29099999999999998</c:v>
                      </c:pt>
                      <c:pt idx="292">
                        <c:v>0.29199999999999998</c:v>
                      </c:pt>
                      <c:pt idx="293">
                        <c:v>0.29299999999999998</c:v>
                      </c:pt>
                      <c:pt idx="294">
                        <c:v>0.29399999999999998</c:v>
                      </c:pt>
                      <c:pt idx="295">
                        <c:v>0.29499999999999998</c:v>
                      </c:pt>
                      <c:pt idx="296">
                        <c:v>0.29599999999999999</c:v>
                      </c:pt>
                      <c:pt idx="297">
                        <c:v>0.29699999999999999</c:v>
                      </c:pt>
                      <c:pt idx="298">
                        <c:v>0.29799999999999999</c:v>
                      </c:pt>
                      <c:pt idx="299">
                        <c:v>0.29899999999999999</c:v>
                      </c:pt>
                      <c:pt idx="300">
                        <c:v>0.3</c:v>
                      </c:pt>
                      <c:pt idx="301">
                        <c:v>0.30099999999999999</c:v>
                      </c:pt>
                      <c:pt idx="302">
                        <c:v>0.30199999999999999</c:v>
                      </c:pt>
                      <c:pt idx="303">
                        <c:v>0.30299999999999999</c:v>
                      </c:pt>
                      <c:pt idx="304">
                        <c:v>0.30399999999999999</c:v>
                      </c:pt>
                      <c:pt idx="305">
                        <c:v>0.30499999999999999</c:v>
                      </c:pt>
                      <c:pt idx="306">
                        <c:v>0.30599999999999999</c:v>
                      </c:pt>
                      <c:pt idx="307">
                        <c:v>0.307</c:v>
                      </c:pt>
                      <c:pt idx="308">
                        <c:v>0.308</c:v>
                      </c:pt>
                      <c:pt idx="309">
                        <c:v>0.309</c:v>
                      </c:pt>
                      <c:pt idx="310">
                        <c:v>0.31</c:v>
                      </c:pt>
                      <c:pt idx="311">
                        <c:v>0.311</c:v>
                      </c:pt>
                      <c:pt idx="312">
                        <c:v>0.312</c:v>
                      </c:pt>
                      <c:pt idx="313">
                        <c:v>0.313</c:v>
                      </c:pt>
                      <c:pt idx="314">
                        <c:v>0.314</c:v>
                      </c:pt>
                      <c:pt idx="315">
                        <c:v>0.315</c:v>
                      </c:pt>
                      <c:pt idx="316">
                        <c:v>0.316</c:v>
                      </c:pt>
                      <c:pt idx="317">
                        <c:v>0.317</c:v>
                      </c:pt>
                      <c:pt idx="318">
                        <c:v>0.318</c:v>
                      </c:pt>
                      <c:pt idx="319">
                        <c:v>0.31900000000000001</c:v>
                      </c:pt>
                      <c:pt idx="320">
                        <c:v>0.32</c:v>
                      </c:pt>
                      <c:pt idx="321">
                        <c:v>0.32100000000000001</c:v>
                      </c:pt>
                      <c:pt idx="322">
                        <c:v>0.32200000000000001</c:v>
                      </c:pt>
                      <c:pt idx="323">
                        <c:v>0.32300000000000001</c:v>
                      </c:pt>
                      <c:pt idx="324">
                        <c:v>0.32400000000000001</c:v>
                      </c:pt>
                      <c:pt idx="325">
                        <c:v>0.32500000000000001</c:v>
                      </c:pt>
                      <c:pt idx="326">
                        <c:v>0.32600000000000001</c:v>
                      </c:pt>
                      <c:pt idx="327">
                        <c:v>0.32700000000000001</c:v>
                      </c:pt>
                      <c:pt idx="328">
                        <c:v>0.32800000000000001</c:v>
                      </c:pt>
                      <c:pt idx="329">
                        <c:v>0.32900000000000001</c:v>
                      </c:pt>
                      <c:pt idx="330">
                        <c:v>0.33</c:v>
                      </c:pt>
                      <c:pt idx="331">
                        <c:v>0.33100000000000002</c:v>
                      </c:pt>
                      <c:pt idx="332">
                        <c:v>0.33200000000000002</c:v>
                      </c:pt>
                      <c:pt idx="333">
                        <c:v>0.33300000000000002</c:v>
                      </c:pt>
                      <c:pt idx="334">
                        <c:v>0.33400000000000002</c:v>
                      </c:pt>
                      <c:pt idx="335">
                        <c:v>0.33500000000000002</c:v>
                      </c:pt>
                      <c:pt idx="336">
                        <c:v>0.33600000000000002</c:v>
                      </c:pt>
                      <c:pt idx="337">
                        <c:v>0.33700000000000002</c:v>
                      </c:pt>
                      <c:pt idx="338">
                        <c:v>0.33800000000000002</c:v>
                      </c:pt>
                      <c:pt idx="339">
                        <c:v>0.33900000000000002</c:v>
                      </c:pt>
                      <c:pt idx="340">
                        <c:v>0.34</c:v>
                      </c:pt>
                      <c:pt idx="341">
                        <c:v>0.34100000000000003</c:v>
                      </c:pt>
                      <c:pt idx="342">
                        <c:v>0.34200000000000003</c:v>
                      </c:pt>
                      <c:pt idx="343">
                        <c:v>0.34300000000000003</c:v>
                      </c:pt>
                      <c:pt idx="344">
                        <c:v>0.34399999999999997</c:v>
                      </c:pt>
                      <c:pt idx="345">
                        <c:v>0.34499999999999997</c:v>
                      </c:pt>
                      <c:pt idx="346">
                        <c:v>0.34599999999999997</c:v>
                      </c:pt>
                      <c:pt idx="347">
                        <c:v>0.34699999999999998</c:v>
                      </c:pt>
                      <c:pt idx="348">
                        <c:v>0.34799999999999998</c:v>
                      </c:pt>
                      <c:pt idx="349">
                        <c:v>0.34899999999999998</c:v>
                      </c:pt>
                      <c:pt idx="350">
                        <c:v>0.35</c:v>
                      </c:pt>
                      <c:pt idx="351">
                        <c:v>0.35099999999999998</c:v>
                      </c:pt>
                      <c:pt idx="352">
                        <c:v>0.35199999999999998</c:v>
                      </c:pt>
                      <c:pt idx="353">
                        <c:v>0.35299999999999998</c:v>
                      </c:pt>
                      <c:pt idx="354">
                        <c:v>0.35399999999999998</c:v>
                      </c:pt>
                      <c:pt idx="355">
                        <c:v>0.35499999999999998</c:v>
                      </c:pt>
                      <c:pt idx="356">
                        <c:v>0.35599999999999998</c:v>
                      </c:pt>
                      <c:pt idx="357">
                        <c:v>0.35699999999999998</c:v>
                      </c:pt>
                      <c:pt idx="358">
                        <c:v>0.35799999999999998</c:v>
                      </c:pt>
                      <c:pt idx="359">
                        <c:v>0.35899999999999999</c:v>
                      </c:pt>
                      <c:pt idx="360">
                        <c:v>0.36</c:v>
                      </c:pt>
                      <c:pt idx="361">
                        <c:v>0.36099999999999999</c:v>
                      </c:pt>
                      <c:pt idx="362">
                        <c:v>0.36199999999999999</c:v>
                      </c:pt>
                      <c:pt idx="363">
                        <c:v>0.36299999999999999</c:v>
                      </c:pt>
                      <c:pt idx="364">
                        <c:v>0.36399999999999999</c:v>
                      </c:pt>
                      <c:pt idx="365">
                        <c:v>0.36499999999999999</c:v>
                      </c:pt>
                      <c:pt idx="366">
                        <c:v>0.36599999999999999</c:v>
                      </c:pt>
                      <c:pt idx="367">
                        <c:v>0.36699999999999999</c:v>
                      </c:pt>
                      <c:pt idx="368">
                        <c:v>0.36799999999999999</c:v>
                      </c:pt>
                      <c:pt idx="369">
                        <c:v>0.36899999999999999</c:v>
                      </c:pt>
                      <c:pt idx="370">
                        <c:v>0.37</c:v>
                      </c:pt>
                      <c:pt idx="371">
                        <c:v>0.371</c:v>
                      </c:pt>
                      <c:pt idx="372">
                        <c:v>0.372</c:v>
                      </c:pt>
                      <c:pt idx="373">
                        <c:v>0.373</c:v>
                      </c:pt>
                      <c:pt idx="374">
                        <c:v>0.374</c:v>
                      </c:pt>
                      <c:pt idx="375">
                        <c:v>0.375</c:v>
                      </c:pt>
                      <c:pt idx="376">
                        <c:v>0.376</c:v>
                      </c:pt>
                      <c:pt idx="377">
                        <c:v>0.377</c:v>
                      </c:pt>
                      <c:pt idx="378">
                        <c:v>0.378</c:v>
                      </c:pt>
                      <c:pt idx="379">
                        <c:v>0.379</c:v>
                      </c:pt>
                      <c:pt idx="380">
                        <c:v>0.38</c:v>
                      </c:pt>
                      <c:pt idx="381">
                        <c:v>0.38100000000000001</c:v>
                      </c:pt>
                      <c:pt idx="382">
                        <c:v>0.38200000000000001</c:v>
                      </c:pt>
                      <c:pt idx="383">
                        <c:v>0.38300000000000001</c:v>
                      </c:pt>
                      <c:pt idx="384">
                        <c:v>0.38400000000000001</c:v>
                      </c:pt>
                      <c:pt idx="385">
                        <c:v>0.38500000000000001</c:v>
                      </c:pt>
                      <c:pt idx="386">
                        <c:v>0.38600000000000001</c:v>
                      </c:pt>
                      <c:pt idx="387">
                        <c:v>0.38700000000000001</c:v>
                      </c:pt>
                      <c:pt idx="388">
                        <c:v>0.38800000000000001</c:v>
                      </c:pt>
                      <c:pt idx="389">
                        <c:v>0.38900000000000001</c:v>
                      </c:pt>
                      <c:pt idx="390">
                        <c:v>0.39</c:v>
                      </c:pt>
                      <c:pt idx="391">
                        <c:v>0.39100000000000001</c:v>
                      </c:pt>
                      <c:pt idx="392">
                        <c:v>0.39200000000000002</c:v>
                      </c:pt>
                      <c:pt idx="393">
                        <c:v>0.39300000000000002</c:v>
                      </c:pt>
                      <c:pt idx="394">
                        <c:v>0.39400000000000002</c:v>
                      </c:pt>
                      <c:pt idx="395">
                        <c:v>0.39500000000000002</c:v>
                      </c:pt>
                      <c:pt idx="396">
                        <c:v>0.39600000000000002</c:v>
                      </c:pt>
                      <c:pt idx="397">
                        <c:v>0.39700000000000002</c:v>
                      </c:pt>
                      <c:pt idx="398">
                        <c:v>0.39800000000000002</c:v>
                      </c:pt>
                      <c:pt idx="399">
                        <c:v>0.39900000000000002</c:v>
                      </c:pt>
                      <c:pt idx="400">
                        <c:v>0.4</c:v>
                      </c:pt>
                      <c:pt idx="401">
                        <c:v>0.40100000000000002</c:v>
                      </c:pt>
                      <c:pt idx="402">
                        <c:v>0.40200000000000002</c:v>
                      </c:pt>
                      <c:pt idx="403">
                        <c:v>0.40300000000000002</c:v>
                      </c:pt>
                      <c:pt idx="404">
                        <c:v>0.40400000000000003</c:v>
                      </c:pt>
                      <c:pt idx="405">
                        <c:v>0.40500000000000003</c:v>
                      </c:pt>
                      <c:pt idx="406">
                        <c:v>0.40600000000000003</c:v>
                      </c:pt>
                      <c:pt idx="407">
                        <c:v>0.40699999999999997</c:v>
                      </c:pt>
                      <c:pt idx="408">
                        <c:v>0.40799999999999997</c:v>
                      </c:pt>
                      <c:pt idx="409">
                        <c:v>0.40899999999999997</c:v>
                      </c:pt>
                      <c:pt idx="410">
                        <c:v>0.41</c:v>
                      </c:pt>
                      <c:pt idx="411">
                        <c:v>0.41099999999999998</c:v>
                      </c:pt>
                      <c:pt idx="412">
                        <c:v>0.41199999999999998</c:v>
                      </c:pt>
                      <c:pt idx="413">
                        <c:v>0.41299999999999998</c:v>
                      </c:pt>
                      <c:pt idx="414">
                        <c:v>0.41399999999999998</c:v>
                      </c:pt>
                      <c:pt idx="415">
                        <c:v>0.41499999999999998</c:v>
                      </c:pt>
                      <c:pt idx="416">
                        <c:v>0.41599999999999998</c:v>
                      </c:pt>
                      <c:pt idx="417">
                        <c:v>0.41699999999999998</c:v>
                      </c:pt>
                      <c:pt idx="418">
                        <c:v>0.41799999999999998</c:v>
                      </c:pt>
                      <c:pt idx="419">
                        <c:v>0.41899999999999998</c:v>
                      </c:pt>
                      <c:pt idx="420">
                        <c:v>0.42</c:v>
                      </c:pt>
                      <c:pt idx="421">
                        <c:v>0.42099999999999999</c:v>
                      </c:pt>
                      <c:pt idx="422">
                        <c:v>0.42199999999999999</c:v>
                      </c:pt>
                      <c:pt idx="423">
                        <c:v>0.42299999999999999</c:v>
                      </c:pt>
                      <c:pt idx="424">
                        <c:v>0.42399999999999999</c:v>
                      </c:pt>
                      <c:pt idx="425">
                        <c:v>0.42499999999999999</c:v>
                      </c:pt>
                      <c:pt idx="426">
                        <c:v>0.42599999999999999</c:v>
                      </c:pt>
                      <c:pt idx="427">
                        <c:v>0.42699999999999999</c:v>
                      </c:pt>
                      <c:pt idx="428">
                        <c:v>0.42799999999999999</c:v>
                      </c:pt>
                      <c:pt idx="429">
                        <c:v>0.42899999999999999</c:v>
                      </c:pt>
                      <c:pt idx="430">
                        <c:v>0.43</c:v>
                      </c:pt>
                      <c:pt idx="431">
                        <c:v>0.43099999999999999</c:v>
                      </c:pt>
                      <c:pt idx="432">
                        <c:v>0.432</c:v>
                      </c:pt>
                      <c:pt idx="433">
                        <c:v>0.433</c:v>
                      </c:pt>
                      <c:pt idx="434">
                        <c:v>0.434</c:v>
                      </c:pt>
                      <c:pt idx="435">
                        <c:v>0.435</c:v>
                      </c:pt>
                      <c:pt idx="436">
                        <c:v>0.436</c:v>
                      </c:pt>
                      <c:pt idx="437">
                        <c:v>0.437</c:v>
                      </c:pt>
                      <c:pt idx="438">
                        <c:v>0.438</c:v>
                      </c:pt>
                      <c:pt idx="439">
                        <c:v>0.439</c:v>
                      </c:pt>
                      <c:pt idx="440">
                        <c:v>0.44</c:v>
                      </c:pt>
                      <c:pt idx="441">
                        <c:v>0.441</c:v>
                      </c:pt>
                      <c:pt idx="442">
                        <c:v>0.442</c:v>
                      </c:pt>
                      <c:pt idx="443">
                        <c:v>0.443</c:v>
                      </c:pt>
                      <c:pt idx="444">
                        <c:v>0.44400000000000001</c:v>
                      </c:pt>
                      <c:pt idx="445">
                        <c:v>0.44500000000000001</c:v>
                      </c:pt>
                      <c:pt idx="446">
                        <c:v>0.44600000000000001</c:v>
                      </c:pt>
                      <c:pt idx="447">
                        <c:v>0.44700000000000001</c:v>
                      </c:pt>
                      <c:pt idx="448">
                        <c:v>0.44800000000000001</c:v>
                      </c:pt>
                      <c:pt idx="449">
                        <c:v>0.44900000000000001</c:v>
                      </c:pt>
                      <c:pt idx="450">
                        <c:v>0.45</c:v>
                      </c:pt>
                      <c:pt idx="451">
                        <c:v>0.45100000000000001</c:v>
                      </c:pt>
                      <c:pt idx="452">
                        <c:v>0.45200000000000001</c:v>
                      </c:pt>
                      <c:pt idx="453">
                        <c:v>0.45300000000000001</c:v>
                      </c:pt>
                      <c:pt idx="454">
                        <c:v>0.45400000000000001</c:v>
                      </c:pt>
                      <c:pt idx="455">
                        <c:v>0.45500000000000002</c:v>
                      </c:pt>
                      <c:pt idx="456">
                        <c:v>0.45600000000000002</c:v>
                      </c:pt>
                      <c:pt idx="457">
                        <c:v>0.45700000000000002</c:v>
                      </c:pt>
                      <c:pt idx="458">
                        <c:v>0.45800000000000002</c:v>
                      </c:pt>
                      <c:pt idx="459">
                        <c:v>0.45900000000000002</c:v>
                      </c:pt>
                      <c:pt idx="460">
                        <c:v>0.46</c:v>
                      </c:pt>
                      <c:pt idx="461">
                        <c:v>0.46100000000000002</c:v>
                      </c:pt>
                      <c:pt idx="462">
                        <c:v>0.46200000000000002</c:v>
                      </c:pt>
                      <c:pt idx="463">
                        <c:v>0.46300000000000002</c:v>
                      </c:pt>
                      <c:pt idx="464">
                        <c:v>0.46400000000000002</c:v>
                      </c:pt>
                      <c:pt idx="465">
                        <c:v>0.46500000000000002</c:v>
                      </c:pt>
                      <c:pt idx="466">
                        <c:v>0.46600000000000003</c:v>
                      </c:pt>
                      <c:pt idx="467">
                        <c:v>0.46700000000000003</c:v>
                      </c:pt>
                      <c:pt idx="468">
                        <c:v>0.46800000000000003</c:v>
                      </c:pt>
                      <c:pt idx="469">
                        <c:v>0.46899999999999997</c:v>
                      </c:pt>
                      <c:pt idx="470">
                        <c:v>0.47</c:v>
                      </c:pt>
                      <c:pt idx="471">
                        <c:v>0.47099999999999997</c:v>
                      </c:pt>
                      <c:pt idx="472">
                        <c:v>0.47199999999999998</c:v>
                      </c:pt>
                      <c:pt idx="473">
                        <c:v>0.47299999999999998</c:v>
                      </c:pt>
                      <c:pt idx="474">
                        <c:v>0.47399999999999998</c:v>
                      </c:pt>
                      <c:pt idx="475">
                        <c:v>0.47499999999999998</c:v>
                      </c:pt>
                      <c:pt idx="476">
                        <c:v>0.47599999999999998</c:v>
                      </c:pt>
                      <c:pt idx="477">
                        <c:v>0.47699999999999998</c:v>
                      </c:pt>
                      <c:pt idx="478">
                        <c:v>0.47799999999999998</c:v>
                      </c:pt>
                      <c:pt idx="479">
                        <c:v>0.47899999999999998</c:v>
                      </c:pt>
                      <c:pt idx="480">
                        <c:v>0.48</c:v>
                      </c:pt>
                      <c:pt idx="481">
                        <c:v>0.48099999999999998</c:v>
                      </c:pt>
                      <c:pt idx="482">
                        <c:v>0.48199999999999998</c:v>
                      </c:pt>
                      <c:pt idx="483">
                        <c:v>0.48299999999999998</c:v>
                      </c:pt>
                      <c:pt idx="484">
                        <c:v>0.48399999999999999</c:v>
                      </c:pt>
                      <c:pt idx="485">
                        <c:v>0.48499999999999999</c:v>
                      </c:pt>
                      <c:pt idx="486">
                        <c:v>0.48599999999999999</c:v>
                      </c:pt>
                      <c:pt idx="487">
                        <c:v>0.48699999999999999</c:v>
                      </c:pt>
                      <c:pt idx="488">
                        <c:v>0.48799999999999999</c:v>
                      </c:pt>
                      <c:pt idx="489">
                        <c:v>0.48899999999999999</c:v>
                      </c:pt>
                      <c:pt idx="490">
                        <c:v>0.49</c:v>
                      </c:pt>
                      <c:pt idx="491">
                        <c:v>0.49099999999999999</c:v>
                      </c:pt>
                      <c:pt idx="492">
                        <c:v>0.49199999999999999</c:v>
                      </c:pt>
                      <c:pt idx="493">
                        <c:v>0.49299999999999999</c:v>
                      </c:pt>
                      <c:pt idx="494">
                        <c:v>0.49399999999999999</c:v>
                      </c:pt>
                      <c:pt idx="495">
                        <c:v>0.495</c:v>
                      </c:pt>
                      <c:pt idx="496">
                        <c:v>0.496</c:v>
                      </c:pt>
                      <c:pt idx="497">
                        <c:v>0.497</c:v>
                      </c:pt>
                      <c:pt idx="498">
                        <c:v>0.498</c:v>
                      </c:pt>
                      <c:pt idx="499">
                        <c:v>0.499</c:v>
                      </c:pt>
                      <c:pt idx="500">
                        <c:v>0.5</c:v>
                      </c:pt>
                      <c:pt idx="501">
                        <c:v>0.501</c:v>
                      </c:pt>
                      <c:pt idx="502">
                        <c:v>0.502</c:v>
                      </c:pt>
                      <c:pt idx="503">
                        <c:v>0.503</c:v>
                      </c:pt>
                      <c:pt idx="504">
                        <c:v>0.504</c:v>
                      </c:pt>
                      <c:pt idx="505">
                        <c:v>0.505</c:v>
                      </c:pt>
                      <c:pt idx="506">
                        <c:v>0.50600000000000001</c:v>
                      </c:pt>
                      <c:pt idx="507">
                        <c:v>0.50700000000000001</c:v>
                      </c:pt>
                      <c:pt idx="508">
                        <c:v>0.50800000000000001</c:v>
                      </c:pt>
                      <c:pt idx="509">
                        <c:v>0.50900000000000001</c:v>
                      </c:pt>
                      <c:pt idx="510">
                        <c:v>0.51</c:v>
                      </c:pt>
                      <c:pt idx="511">
                        <c:v>0.51100000000000001</c:v>
                      </c:pt>
                      <c:pt idx="512">
                        <c:v>0.51200000000000001</c:v>
                      </c:pt>
                      <c:pt idx="513">
                        <c:v>0.51300000000000001</c:v>
                      </c:pt>
                      <c:pt idx="514">
                        <c:v>0.51400000000000001</c:v>
                      </c:pt>
                      <c:pt idx="515">
                        <c:v>0.51500000000000001</c:v>
                      </c:pt>
                      <c:pt idx="516">
                        <c:v>0.51600000000000001</c:v>
                      </c:pt>
                      <c:pt idx="517">
                        <c:v>0.51700000000000002</c:v>
                      </c:pt>
                      <c:pt idx="518">
                        <c:v>0.51800000000000002</c:v>
                      </c:pt>
                      <c:pt idx="519">
                        <c:v>0.51900000000000002</c:v>
                      </c:pt>
                      <c:pt idx="520">
                        <c:v>0.52</c:v>
                      </c:pt>
                      <c:pt idx="521">
                        <c:v>0.52100000000000002</c:v>
                      </c:pt>
                      <c:pt idx="522">
                        <c:v>0.52200000000000002</c:v>
                      </c:pt>
                      <c:pt idx="523">
                        <c:v>0.52300000000000002</c:v>
                      </c:pt>
                      <c:pt idx="524">
                        <c:v>0.52400000000000002</c:v>
                      </c:pt>
                      <c:pt idx="525">
                        <c:v>0.52500000000000002</c:v>
                      </c:pt>
                      <c:pt idx="526">
                        <c:v>0.52600000000000002</c:v>
                      </c:pt>
                      <c:pt idx="527">
                        <c:v>0.52700000000000002</c:v>
                      </c:pt>
                      <c:pt idx="528">
                        <c:v>0.52800000000000002</c:v>
                      </c:pt>
                      <c:pt idx="529">
                        <c:v>0.52900000000000003</c:v>
                      </c:pt>
                      <c:pt idx="530">
                        <c:v>0.53</c:v>
                      </c:pt>
                      <c:pt idx="531">
                        <c:v>0.53100000000000003</c:v>
                      </c:pt>
                      <c:pt idx="532">
                        <c:v>0.53200000000000003</c:v>
                      </c:pt>
                      <c:pt idx="533">
                        <c:v>0.53300000000000003</c:v>
                      </c:pt>
                      <c:pt idx="534">
                        <c:v>0.53400000000000003</c:v>
                      </c:pt>
                      <c:pt idx="535">
                        <c:v>0.53500000000000003</c:v>
                      </c:pt>
                      <c:pt idx="536">
                        <c:v>0.53600000000000003</c:v>
                      </c:pt>
                      <c:pt idx="537">
                        <c:v>0.53700000000000003</c:v>
                      </c:pt>
                      <c:pt idx="538">
                        <c:v>0.53800000000000003</c:v>
                      </c:pt>
                      <c:pt idx="539">
                        <c:v>0.53900000000000003</c:v>
                      </c:pt>
                      <c:pt idx="540">
                        <c:v>0.54</c:v>
                      </c:pt>
                      <c:pt idx="541">
                        <c:v>0.54100000000000004</c:v>
                      </c:pt>
                      <c:pt idx="542">
                        <c:v>0.54200000000000004</c:v>
                      </c:pt>
                      <c:pt idx="543">
                        <c:v>0.54300000000000004</c:v>
                      </c:pt>
                      <c:pt idx="544">
                        <c:v>0.54400000000000004</c:v>
                      </c:pt>
                      <c:pt idx="545">
                        <c:v>0.54500000000000004</c:v>
                      </c:pt>
                      <c:pt idx="546">
                        <c:v>0.54600000000000004</c:v>
                      </c:pt>
                      <c:pt idx="547">
                        <c:v>0.54700000000000004</c:v>
                      </c:pt>
                      <c:pt idx="548">
                        <c:v>0.54800000000000004</c:v>
                      </c:pt>
                      <c:pt idx="549">
                        <c:v>0.54900000000000004</c:v>
                      </c:pt>
                      <c:pt idx="550">
                        <c:v>0.55000000000000004</c:v>
                      </c:pt>
                      <c:pt idx="551">
                        <c:v>0.55100000000000005</c:v>
                      </c:pt>
                      <c:pt idx="552">
                        <c:v>0.55200000000000005</c:v>
                      </c:pt>
                      <c:pt idx="553">
                        <c:v>0.55300000000000005</c:v>
                      </c:pt>
                      <c:pt idx="554">
                        <c:v>0.55400000000000005</c:v>
                      </c:pt>
                      <c:pt idx="555">
                        <c:v>0.55500000000000005</c:v>
                      </c:pt>
                      <c:pt idx="556">
                        <c:v>0.55600000000000005</c:v>
                      </c:pt>
                      <c:pt idx="557">
                        <c:v>0.55700000000000005</c:v>
                      </c:pt>
                      <c:pt idx="558">
                        <c:v>0.55800000000000005</c:v>
                      </c:pt>
                      <c:pt idx="559">
                        <c:v>0.55900000000000005</c:v>
                      </c:pt>
                      <c:pt idx="560">
                        <c:v>0.56000000000000005</c:v>
                      </c:pt>
                      <c:pt idx="561">
                        <c:v>0.56100000000000005</c:v>
                      </c:pt>
                      <c:pt idx="562">
                        <c:v>0.56200000000000006</c:v>
                      </c:pt>
                      <c:pt idx="563">
                        <c:v>0.56299999999999994</c:v>
                      </c:pt>
                      <c:pt idx="564">
                        <c:v>0.56399999999999995</c:v>
                      </c:pt>
                      <c:pt idx="565">
                        <c:v>0.56499999999999995</c:v>
                      </c:pt>
                      <c:pt idx="566">
                        <c:v>0.56599999999999995</c:v>
                      </c:pt>
                      <c:pt idx="567">
                        <c:v>0.56699999999999995</c:v>
                      </c:pt>
                      <c:pt idx="568">
                        <c:v>0.56799999999999995</c:v>
                      </c:pt>
                      <c:pt idx="569">
                        <c:v>0.56899999999999995</c:v>
                      </c:pt>
                      <c:pt idx="570">
                        <c:v>0.56999999999999995</c:v>
                      </c:pt>
                      <c:pt idx="571">
                        <c:v>0.57099999999999995</c:v>
                      </c:pt>
                      <c:pt idx="572">
                        <c:v>0.57199999999999995</c:v>
                      </c:pt>
                      <c:pt idx="573">
                        <c:v>0.57299999999999995</c:v>
                      </c:pt>
                      <c:pt idx="574">
                        <c:v>0.57399999999999995</c:v>
                      </c:pt>
                      <c:pt idx="575">
                        <c:v>0.57499999999999996</c:v>
                      </c:pt>
                      <c:pt idx="576">
                        <c:v>0.57599999999999996</c:v>
                      </c:pt>
                      <c:pt idx="577">
                        <c:v>0.57699999999999996</c:v>
                      </c:pt>
                      <c:pt idx="578">
                        <c:v>0.57799999999999996</c:v>
                      </c:pt>
                      <c:pt idx="579">
                        <c:v>0.57899999999999996</c:v>
                      </c:pt>
                      <c:pt idx="580">
                        <c:v>0.57999999999999996</c:v>
                      </c:pt>
                      <c:pt idx="581">
                        <c:v>0.58099999999999996</c:v>
                      </c:pt>
                      <c:pt idx="582">
                        <c:v>0.58199999999999996</c:v>
                      </c:pt>
                      <c:pt idx="583">
                        <c:v>0.58299999999999996</c:v>
                      </c:pt>
                      <c:pt idx="584">
                        <c:v>0.58399999999999996</c:v>
                      </c:pt>
                      <c:pt idx="585">
                        <c:v>0.58499999999999996</c:v>
                      </c:pt>
                      <c:pt idx="586">
                        <c:v>0.58599999999999997</c:v>
                      </c:pt>
                      <c:pt idx="587">
                        <c:v>0.58699999999999997</c:v>
                      </c:pt>
                      <c:pt idx="588">
                        <c:v>0.58799999999999997</c:v>
                      </c:pt>
                      <c:pt idx="589">
                        <c:v>0.58899999999999997</c:v>
                      </c:pt>
                      <c:pt idx="590">
                        <c:v>0.59</c:v>
                      </c:pt>
                      <c:pt idx="591">
                        <c:v>0.59099999999999997</c:v>
                      </c:pt>
                      <c:pt idx="592">
                        <c:v>0.59199999999999997</c:v>
                      </c:pt>
                      <c:pt idx="593">
                        <c:v>0.59299999999999997</c:v>
                      </c:pt>
                      <c:pt idx="594">
                        <c:v>0.59399999999999997</c:v>
                      </c:pt>
                      <c:pt idx="595">
                        <c:v>0.59499999999999997</c:v>
                      </c:pt>
                      <c:pt idx="596">
                        <c:v>0.59599999999999997</c:v>
                      </c:pt>
                      <c:pt idx="597">
                        <c:v>0.59699999999999998</c:v>
                      </c:pt>
                      <c:pt idx="598">
                        <c:v>0.59799999999999998</c:v>
                      </c:pt>
                      <c:pt idx="599">
                        <c:v>0.59899999999999998</c:v>
                      </c:pt>
                      <c:pt idx="600">
                        <c:v>0.6</c:v>
                      </c:pt>
                      <c:pt idx="601">
                        <c:v>0.60099999999999998</c:v>
                      </c:pt>
                      <c:pt idx="602">
                        <c:v>0.60199999999999998</c:v>
                      </c:pt>
                      <c:pt idx="603">
                        <c:v>0.60299999999999998</c:v>
                      </c:pt>
                      <c:pt idx="604">
                        <c:v>0.60399999999999998</c:v>
                      </c:pt>
                      <c:pt idx="605">
                        <c:v>0.60499999999999998</c:v>
                      </c:pt>
                      <c:pt idx="606">
                        <c:v>0.60599999999999998</c:v>
                      </c:pt>
                      <c:pt idx="607">
                        <c:v>0.60699999999999998</c:v>
                      </c:pt>
                      <c:pt idx="608">
                        <c:v>0.60799999999999998</c:v>
                      </c:pt>
                      <c:pt idx="609">
                        <c:v>0.60899999999999999</c:v>
                      </c:pt>
                      <c:pt idx="610">
                        <c:v>0.61</c:v>
                      </c:pt>
                      <c:pt idx="611">
                        <c:v>0.61099999999999999</c:v>
                      </c:pt>
                      <c:pt idx="612">
                        <c:v>0.61199999999999999</c:v>
                      </c:pt>
                      <c:pt idx="613">
                        <c:v>0.61299999999999999</c:v>
                      </c:pt>
                      <c:pt idx="614">
                        <c:v>0.61399999999999999</c:v>
                      </c:pt>
                      <c:pt idx="615">
                        <c:v>0.61499999999999999</c:v>
                      </c:pt>
                      <c:pt idx="616">
                        <c:v>0.61599999999999999</c:v>
                      </c:pt>
                      <c:pt idx="617">
                        <c:v>0.61699999999999999</c:v>
                      </c:pt>
                      <c:pt idx="618">
                        <c:v>0.61799999999999999</c:v>
                      </c:pt>
                      <c:pt idx="619">
                        <c:v>0.61899999999999999</c:v>
                      </c:pt>
                      <c:pt idx="620">
                        <c:v>0.62</c:v>
                      </c:pt>
                      <c:pt idx="621">
                        <c:v>0.621</c:v>
                      </c:pt>
                      <c:pt idx="622">
                        <c:v>0.622</c:v>
                      </c:pt>
                      <c:pt idx="623">
                        <c:v>0.623</c:v>
                      </c:pt>
                      <c:pt idx="624">
                        <c:v>0.624</c:v>
                      </c:pt>
                      <c:pt idx="625">
                        <c:v>0.625</c:v>
                      </c:pt>
                      <c:pt idx="626">
                        <c:v>0.626</c:v>
                      </c:pt>
                      <c:pt idx="627">
                        <c:v>0.627</c:v>
                      </c:pt>
                      <c:pt idx="628">
                        <c:v>0.628</c:v>
                      </c:pt>
                      <c:pt idx="629">
                        <c:v>0.629</c:v>
                      </c:pt>
                      <c:pt idx="630">
                        <c:v>0.63</c:v>
                      </c:pt>
                      <c:pt idx="631">
                        <c:v>0.63100000000000001</c:v>
                      </c:pt>
                      <c:pt idx="632">
                        <c:v>0.63200000000000001</c:v>
                      </c:pt>
                      <c:pt idx="633">
                        <c:v>0.63300000000000001</c:v>
                      </c:pt>
                      <c:pt idx="634">
                        <c:v>0.63400000000000001</c:v>
                      </c:pt>
                      <c:pt idx="635">
                        <c:v>0.63500000000000001</c:v>
                      </c:pt>
                      <c:pt idx="636">
                        <c:v>0.63600000000000001</c:v>
                      </c:pt>
                      <c:pt idx="637">
                        <c:v>0.63700000000000001</c:v>
                      </c:pt>
                      <c:pt idx="638">
                        <c:v>0.63800000000000001</c:v>
                      </c:pt>
                      <c:pt idx="639">
                        <c:v>0.63900000000000001</c:v>
                      </c:pt>
                      <c:pt idx="640">
                        <c:v>0.64</c:v>
                      </c:pt>
                      <c:pt idx="641">
                        <c:v>0.64100000000000001</c:v>
                      </c:pt>
                      <c:pt idx="642">
                        <c:v>0.64200000000000002</c:v>
                      </c:pt>
                      <c:pt idx="643">
                        <c:v>0.64300000000000002</c:v>
                      </c:pt>
                      <c:pt idx="644">
                        <c:v>0.64400000000000002</c:v>
                      </c:pt>
                      <c:pt idx="645">
                        <c:v>0.64500000000000002</c:v>
                      </c:pt>
                      <c:pt idx="646">
                        <c:v>0.64600000000000002</c:v>
                      </c:pt>
                      <c:pt idx="647">
                        <c:v>0.64700000000000002</c:v>
                      </c:pt>
                      <c:pt idx="648">
                        <c:v>0.64800000000000002</c:v>
                      </c:pt>
                      <c:pt idx="649">
                        <c:v>0.64900000000000002</c:v>
                      </c:pt>
                      <c:pt idx="650">
                        <c:v>0.65</c:v>
                      </c:pt>
                      <c:pt idx="651">
                        <c:v>0.65100000000000002</c:v>
                      </c:pt>
                      <c:pt idx="652">
                        <c:v>0.65200000000000002</c:v>
                      </c:pt>
                      <c:pt idx="653">
                        <c:v>0.65300000000000002</c:v>
                      </c:pt>
                      <c:pt idx="654">
                        <c:v>0.65400000000000003</c:v>
                      </c:pt>
                      <c:pt idx="655">
                        <c:v>0.65500000000000003</c:v>
                      </c:pt>
                      <c:pt idx="656">
                        <c:v>0.65600000000000003</c:v>
                      </c:pt>
                      <c:pt idx="657">
                        <c:v>0.65700000000000003</c:v>
                      </c:pt>
                      <c:pt idx="658">
                        <c:v>0.65800000000000003</c:v>
                      </c:pt>
                      <c:pt idx="659">
                        <c:v>0.65900000000000003</c:v>
                      </c:pt>
                      <c:pt idx="660">
                        <c:v>0.66</c:v>
                      </c:pt>
                      <c:pt idx="661">
                        <c:v>0.66100000000000003</c:v>
                      </c:pt>
                      <c:pt idx="662">
                        <c:v>0.66200000000000003</c:v>
                      </c:pt>
                      <c:pt idx="663">
                        <c:v>0.66300000000000003</c:v>
                      </c:pt>
                      <c:pt idx="664">
                        <c:v>0.66400000000000003</c:v>
                      </c:pt>
                      <c:pt idx="665">
                        <c:v>0.66500000000000004</c:v>
                      </c:pt>
                      <c:pt idx="666">
                        <c:v>0.66600000000000004</c:v>
                      </c:pt>
                      <c:pt idx="667">
                        <c:v>0.66700000000000004</c:v>
                      </c:pt>
                      <c:pt idx="668">
                        <c:v>0.66800000000000004</c:v>
                      </c:pt>
                      <c:pt idx="669">
                        <c:v>0.66900000000000004</c:v>
                      </c:pt>
                      <c:pt idx="670">
                        <c:v>0.67</c:v>
                      </c:pt>
                      <c:pt idx="671">
                        <c:v>0.67100000000000004</c:v>
                      </c:pt>
                      <c:pt idx="672">
                        <c:v>0.67200000000000004</c:v>
                      </c:pt>
                      <c:pt idx="673">
                        <c:v>0.67300000000000004</c:v>
                      </c:pt>
                      <c:pt idx="674">
                        <c:v>0.67400000000000004</c:v>
                      </c:pt>
                      <c:pt idx="675">
                        <c:v>0.67500000000000004</c:v>
                      </c:pt>
                      <c:pt idx="676">
                        <c:v>0.67600000000000005</c:v>
                      </c:pt>
                      <c:pt idx="677">
                        <c:v>0.67700000000000005</c:v>
                      </c:pt>
                      <c:pt idx="678">
                        <c:v>0.67800000000000005</c:v>
                      </c:pt>
                      <c:pt idx="679">
                        <c:v>0.67900000000000005</c:v>
                      </c:pt>
                      <c:pt idx="680">
                        <c:v>0.68</c:v>
                      </c:pt>
                      <c:pt idx="681">
                        <c:v>0.68100000000000005</c:v>
                      </c:pt>
                      <c:pt idx="682">
                        <c:v>0.68200000000000005</c:v>
                      </c:pt>
                      <c:pt idx="683">
                        <c:v>0.68300000000000005</c:v>
                      </c:pt>
                      <c:pt idx="684">
                        <c:v>0.68400000000000005</c:v>
                      </c:pt>
                      <c:pt idx="685">
                        <c:v>0.68500000000000005</c:v>
                      </c:pt>
                      <c:pt idx="686">
                        <c:v>0.68600000000000005</c:v>
                      </c:pt>
                      <c:pt idx="687">
                        <c:v>0.68700000000000006</c:v>
                      </c:pt>
                      <c:pt idx="688">
                        <c:v>0.68799999999999994</c:v>
                      </c:pt>
                      <c:pt idx="689">
                        <c:v>0.68899999999999995</c:v>
                      </c:pt>
                      <c:pt idx="690">
                        <c:v>0.69</c:v>
                      </c:pt>
                      <c:pt idx="691">
                        <c:v>0.69099999999999995</c:v>
                      </c:pt>
                      <c:pt idx="692">
                        <c:v>0.69199999999999995</c:v>
                      </c:pt>
                      <c:pt idx="693">
                        <c:v>0.69299999999999995</c:v>
                      </c:pt>
                      <c:pt idx="694">
                        <c:v>0.69399999999999995</c:v>
                      </c:pt>
                      <c:pt idx="695">
                        <c:v>0.69499999999999995</c:v>
                      </c:pt>
                      <c:pt idx="696">
                        <c:v>0.69599999999999995</c:v>
                      </c:pt>
                      <c:pt idx="697">
                        <c:v>0.69699999999999995</c:v>
                      </c:pt>
                      <c:pt idx="698">
                        <c:v>0.69799999999999995</c:v>
                      </c:pt>
                      <c:pt idx="699">
                        <c:v>0.69899999999999995</c:v>
                      </c:pt>
                      <c:pt idx="700">
                        <c:v>0.7</c:v>
                      </c:pt>
                      <c:pt idx="701">
                        <c:v>0.70099999999999996</c:v>
                      </c:pt>
                      <c:pt idx="702">
                        <c:v>0.70199999999999996</c:v>
                      </c:pt>
                      <c:pt idx="703">
                        <c:v>0.70299999999999996</c:v>
                      </c:pt>
                      <c:pt idx="704">
                        <c:v>0.70399999999999996</c:v>
                      </c:pt>
                      <c:pt idx="705">
                        <c:v>0.70499999999999996</c:v>
                      </c:pt>
                      <c:pt idx="706">
                        <c:v>0.70599999999999996</c:v>
                      </c:pt>
                      <c:pt idx="707">
                        <c:v>0.70699999999999996</c:v>
                      </c:pt>
                      <c:pt idx="708">
                        <c:v>0.70799999999999996</c:v>
                      </c:pt>
                      <c:pt idx="709">
                        <c:v>0.70899999999999996</c:v>
                      </c:pt>
                      <c:pt idx="710">
                        <c:v>0.71</c:v>
                      </c:pt>
                      <c:pt idx="711">
                        <c:v>0.71099999999999997</c:v>
                      </c:pt>
                      <c:pt idx="712">
                        <c:v>0.71199999999999997</c:v>
                      </c:pt>
                      <c:pt idx="713">
                        <c:v>0.71299999999999997</c:v>
                      </c:pt>
                      <c:pt idx="714">
                        <c:v>0.71399999999999997</c:v>
                      </c:pt>
                      <c:pt idx="715">
                        <c:v>0.71499999999999997</c:v>
                      </c:pt>
                      <c:pt idx="716">
                        <c:v>0.71599999999999997</c:v>
                      </c:pt>
                      <c:pt idx="717">
                        <c:v>0.71699999999999997</c:v>
                      </c:pt>
                      <c:pt idx="718">
                        <c:v>0.71799999999999997</c:v>
                      </c:pt>
                      <c:pt idx="719">
                        <c:v>0.71899999999999997</c:v>
                      </c:pt>
                      <c:pt idx="720">
                        <c:v>0.72</c:v>
                      </c:pt>
                      <c:pt idx="721">
                        <c:v>0.72099999999999997</c:v>
                      </c:pt>
                      <c:pt idx="722">
                        <c:v>0.72199999999999998</c:v>
                      </c:pt>
                      <c:pt idx="723">
                        <c:v>0.72299999999999998</c:v>
                      </c:pt>
                      <c:pt idx="724">
                        <c:v>0.72399999999999998</c:v>
                      </c:pt>
                      <c:pt idx="725">
                        <c:v>0.72499999999999998</c:v>
                      </c:pt>
                      <c:pt idx="726">
                        <c:v>0.72599999999999998</c:v>
                      </c:pt>
                      <c:pt idx="727">
                        <c:v>0.72699999999999998</c:v>
                      </c:pt>
                      <c:pt idx="728">
                        <c:v>0.72799999999999998</c:v>
                      </c:pt>
                      <c:pt idx="729">
                        <c:v>0.72899999999999998</c:v>
                      </c:pt>
                      <c:pt idx="730">
                        <c:v>0.73</c:v>
                      </c:pt>
                      <c:pt idx="731">
                        <c:v>0.73099999999999998</c:v>
                      </c:pt>
                      <c:pt idx="732">
                        <c:v>0.73199999999999998</c:v>
                      </c:pt>
                      <c:pt idx="733">
                        <c:v>0.73299999999999998</c:v>
                      </c:pt>
                      <c:pt idx="734">
                        <c:v>0.73399999999999999</c:v>
                      </c:pt>
                      <c:pt idx="735">
                        <c:v>0.73499999999999999</c:v>
                      </c:pt>
                      <c:pt idx="736">
                        <c:v>0.73599999999999999</c:v>
                      </c:pt>
                      <c:pt idx="737">
                        <c:v>0.73699999999999999</c:v>
                      </c:pt>
                      <c:pt idx="738">
                        <c:v>0.73799999999999999</c:v>
                      </c:pt>
                      <c:pt idx="739">
                        <c:v>0.73899999999999999</c:v>
                      </c:pt>
                      <c:pt idx="740">
                        <c:v>0.74</c:v>
                      </c:pt>
                      <c:pt idx="741">
                        <c:v>0.74099999999999999</c:v>
                      </c:pt>
                      <c:pt idx="742">
                        <c:v>0.74199999999999999</c:v>
                      </c:pt>
                      <c:pt idx="743">
                        <c:v>0.74299999999999999</c:v>
                      </c:pt>
                      <c:pt idx="744">
                        <c:v>0.74399999999999999</c:v>
                      </c:pt>
                      <c:pt idx="745">
                        <c:v>0.745</c:v>
                      </c:pt>
                      <c:pt idx="746">
                        <c:v>0.746</c:v>
                      </c:pt>
                      <c:pt idx="747">
                        <c:v>0.747</c:v>
                      </c:pt>
                      <c:pt idx="748">
                        <c:v>0.748</c:v>
                      </c:pt>
                      <c:pt idx="749">
                        <c:v>0.749</c:v>
                      </c:pt>
                      <c:pt idx="750">
                        <c:v>0.75</c:v>
                      </c:pt>
                      <c:pt idx="751">
                        <c:v>0.751</c:v>
                      </c:pt>
                      <c:pt idx="752">
                        <c:v>0.752</c:v>
                      </c:pt>
                      <c:pt idx="753">
                        <c:v>0.753</c:v>
                      </c:pt>
                      <c:pt idx="754">
                        <c:v>0.754</c:v>
                      </c:pt>
                      <c:pt idx="755">
                        <c:v>0.755</c:v>
                      </c:pt>
                      <c:pt idx="756">
                        <c:v>0.75600000000000001</c:v>
                      </c:pt>
                      <c:pt idx="757">
                        <c:v>0.75700000000000001</c:v>
                      </c:pt>
                      <c:pt idx="758">
                        <c:v>0.75800000000000001</c:v>
                      </c:pt>
                      <c:pt idx="759">
                        <c:v>0.75900000000000001</c:v>
                      </c:pt>
                      <c:pt idx="760">
                        <c:v>0.76</c:v>
                      </c:pt>
                      <c:pt idx="761">
                        <c:v>0.76100000000000001</c:v>
                      </c:pt>
                      <c:pt idx="762">
                        <c:v>0.76200000000000001</c:v>
                      </c:pt>
                      <c:pt idx="763">
                        <c:v>0.76300000000000001</c:v>
                      </c:pt>
                      <c:pt idx="764">
                        <c:v>0.76400000000000001</c:v>
                      </c:pt>
                      <c:pt idx="765">
                        <c:v>0.76500000000000001</c:v>
                      </c:pt>
                      <c:pt idx="766">
                        <c:v>0.76600000000000001</c:v>
                      </c:pt>
                      <c:pt idx="767">
                        <c:v>0.76700000000000002</c:v>
                      </c:pt>
                      <c:pt idx="768">
                        <c:v>0.76800000000000002</c:v>
                      </c:pt>
                      <c:pt idx="769">
                        <c:v>0.76900000000000002</c:v>
                      </c:pt>
                      <c:pt idx="770">
                        <c:v>0.77</c:v>
                      </c:pt>
                      <c:pt idx="771">
                        <c:v>0.77100000000000002</c:v>
                      </c:pt>
                      <c:pt idx="772">
                        <c:v>0.77200000000000002</c:v>
                      </c:pt>
                      <c:pt idx="773">
                        <c:v>0.77300000000000002</c:v>
                      </c:pt>
                      <c:pt idx="774">
                        <c:v>0.77400000000000002</c:v>
                      </c:pt>
                      <c:pt idx="775">
                        <c:v>0.77500000000000002</c:v>
                      </c:pt>
                      <c:pt idx="776">
                        <c:v>0.77600000000000002</c:v>
                      </c:pt>
                      <c:pt idx="777">
                        <c:v>0.77700000000000002</c:v>
                      </c:pt>
                      <c:pt idx="778">
                        <c:v>0.77800000000000002</c:v>
                      </c:pt>
                      <c:pt idx="779">
                        <c:v>0.77900000000000003</c:v>
                      </c:pt>
                      <c:pt idx="780">
                        <c:v>0.78</c:v>
                      </c:pt>
                      <c:pt idx="781">
                        <c:v>0.78100000000000003</c:v>
                      </c:pt>
                      <c:pt idx="782">
                        <c:v>0.78200000000000003</c:v>
                      </c:pt>
                      <c:pt idx="783">
                        <c:v>0.78300000000000003</c:v>
                      </c:pt>
                      <c:pt idx="784">
                        <c:v>0.78400000000000003</c:v>
                      </c:pt>
                      <c:pt idx="785">
                        <c:v>0.78500000000000003</c:v>
                      </c:pt>
                      <c:pt idx="786">
                        <c:v>0.78600000000000003</c:v>
                      </c:pt>
                      <c:pt idx="787">
                        <c:v>0.78700000000000003</c:v>
                      </c:pt>
                      <c:pt idx="788">
                        <c:v>0.78800000000000003</c:v>
                      </c:pt>
                      <c:pt idx="789">
                        <c:v>0.78900000000000003</c:v>
                      </c:pt>
                      <c:pt idx="790">
                        <c:v>0.79</c:v>
                      </c:pt>
                      <c:pt idx="791">
                        <c:v>0.79100000000000004</c:v>
                      </c:pt>
                      <c:pt idx="792">
                        <c:v>0.79200000000000004</c:v>
                      </c:pt>
                      <c:pt idx="793">
                        <c:v>0.79300000000000004</c:v>
                      </c:pt>
                      <c:pt idx="794">
                        <c:v>0.79400000000000004</c:v>
                      </c:pt>
                      <c:pt idx="795">
                        <c:v>0.79500000000000004</c:v>
                      </c:pt>
                      <c:pt idx="796">
                        <c:v>0.79600000000000004</c:v>
                      </c:pt>
                      <c:pt idx="797">
                        <c:v>0.79700000000000004</c:v>
                      </c:pt>
                      <c:pt idx="798">
                        <c:v>0.79800000000000004</c:v>
                      </c:pt>
                      <c:pt idx="799">
                        <c:v>0.79900000000000004</c:v>
                      </c:pt>
                      <c:pt idx="800">
                        <c:v>0.8</c:v>
                      </c:pt>
                      <c:pt idx="801">
                        <c:v>0.80100000000000005</c:v>
                      </c:pt>
                      <c:pt idx="802">
                        <c:v>0.80200000000000005</c:v>
                      </c:pt>
                      <c:pt idx="803">
                        <c:v>0.80300000000000005</c:v>
                      </c:pt>
                      <c:pt idx="804">
                        <c:v>0.80400000000000005</c:v>
                      </c:pt>
                      <c:pt idx="805">
                        <c:v>0.80500000000000005</c:v>
                      </c:pt>
                      <c:pt idx="806">
                        <c:v>0.80600000000000005</c:v>
                      </c:pt>
                      <c:pt idx="807">
                        <c:v>0.80700000000000005</c:v>
                      </c:pt>
                      <c:pt idx="808">
                        <c:v>0.80800000000000005</c:v>
                      </c:pt>
                      <c:pt idx="809">
                        <c:v>0.80900000000000005</c:v>
                      </c:pt>
                      <c:pt idx="810">
                        <c:v>0.81</c:v>
                      </c:pt>
                      <c:pt idx="811">
                        <c:v>0.81100000000000005</c:v>
                      </c:pt>
                      <c:pt idx="812">
                        <c:v>0.81200000000000006</c:v>
                      </c:pt>
                      <c:pt idx="813">
                        <c:v>0.81299999999999994</c:v>
                      </c:pt>
                      <c:pt idx="814">
                        <c:v>0.81399999999999995</c:v>
                      </c:pt>
                      <c:pt idx="815">
                        <c:v>0.81499999999999995</c:v>
                      </c:pt>
                      <c:pt idx="816">
                        <c:v>0.81599999999999995</c:v>
                      </c:pt>
                      <c:pt idx="817">
                        <c:v>0.81699999999999995</c:v>
                      </c:pt>
                      <c:pt idx="818">
                        <c:v>0.81799999999999995</c:v>
                      </c:pt>
                      <c:pt idx="819">
                        <c:v>0.81899999999999995</c:v>
                      </c:pt>
                      <c:pt idx="820">
                        <c:v>0.82</c:v>
                      </c:pt>
                      <c:pt idx="821">
                        <c:v>0.82099999999999995</c:v>
                      </c:pt>
                      <c:pt idx="822">
                        <c:v>0.82199999999999995</c:v>
                      </c:pt>
                      <c:pt idx="823">
                        <c:v>0.82299999999999995</c:v>
                      </c:pt>
                      <c:pt idx="824">
                        <c:v>0.82399999999999995</c:v>
                      </c:pt>
                      <c:pt idx="825">
                        <c:v>0.82499999999999996</c:v>
                      </c:pt>
                      <c:pt idx="826">
                        <c:v>0.82599999999999996</c:v>
                      </c:pt>
                      <c:pt idx="827">
                        <c:v>0.82699999999999996</c:v>
                      </c:pt>
                      <c:pt idx="828">
                        <c:v>0.82799999999999996</c:v>
                      </c:pt>
                      <c:pt idx="829">
                        <c:v>0.82899999999999996</c:v>
                      </c:pt>
                      <c:pt idx="830">
                        <c:v>0.83</c:v>
                      </c:pt>
                      <c:pt idx="831">
                        <c:v>0.83099999999999996</c:v>
                      </c:pt>
                      <c:pt idx="832">
                        <c:v>0.83199999999999996</c:v>
                      </c:pt>
                      <c:pt idx="833">
                        <c:v>0.83299999999999996</c:v>
                      </c:pt>
                      <c:pt idx="834">
                        <c:v>0.83399999999999996</c:v>
                      </c:pt>
                      <c:pt idx="835">
                        <c:v>0.83499999999999996</c:v>
                      </c:pt>
                      <c:pt idx="836">
                        <c:v>0.83599999999999997</c:v>
                      </c:pt>
                      <c:pt idx="837">
                        <c:v>0.83699999999999997</c:v>
                      </c:pt>
                      <c:pt idx="838">
                        <c:v>0.83799999999999997</c:v>
                      </c:pt>
                      <c:pt idx="839">
                        <c:v>0.83899999999999997</c:v>
                      </c:pt>
                      <c:pt idx="840">
                        <c:v>0.84</c:v>
                      </c:pt>
                      <c:pt idx="841">
                        <c:v>0.84099999999999997</c:v>
                      </c:pt>
                      <c:pt idx="842">
                        <c:v>0.84199999999999997</c:v>
                      </c:pt>
                      <c:pt idx="843">
                        <c:v>0.84299999999999997</c:v>
                      </c:pt>
                      <c:pt idx="844">
                        <c:v>0.84399999999999997</c:v>
                      </c:pt>
                      <c:pt idx="845">
                        <c:v>0.84499999999999997</c:v>
                      </c:pt>
                      <c:pt idx="846">
                        <c:v>0.84599999999999997</c:v>
                      </c:pt>
                      <c:pt idx="847">
                        <c:v>0.84699999999999998</c:v>
                      </c:pt>
                      <c:pt idx="848">
                        <c:v>0.84799999999999998</c:v>
                      </c:pt>
                      <c:pt idx="849">
                        <c:v>0.84899999999999998</c:v>
                      </c:pt>
                      <c:pt idx="850">
                        <c:v>0.85</c:v>
                      </c:pt>
                      <c:pt idx="851">
                        <c:v>0.85099999999999998</c:v>
                      </c:pt>
                      <c:pt idx="852">
                        <c:v>0.85199999999999998</c:v>
                      </c:pt>
                      <c:pt idx="853">
                        <c:v>0.85299999999999998</c:v>
                      </c:pt>
                      <c:pt idx="854">
                        <c:v>0.85399999999999998</c:v>
                      </c:pt>
                      <c:pt idx="855">
                        <c:v>0.85499999999999998</c:v>
                      </c:pt>
                      <c:pt idx="856">
                        <c:v>0.85599999999999998</c:v>
                      </c:pt>
                      <c:pt idx="857">
                        <c:v>0.85699999999999998</c:v>
                      </c:pt>
                      <c:pt idx="858">
                        <c:v>0.85799999999999998</c:v>
                      </c:pt>
                      <c:pt idx="859">
                        <c:v>0.85899999999999999</c:v>
                      </c:pt>
                      <c:pt idx="860">
                        <c:v>0.86</c:v>
                      </c:pt>
                      <c:pt idx="861">
                        <c:v>0.86099999999999999</c:v>
                      </c:pt>
                      <c:pt idx="862">
                        <c:v>0.86199999999999999</c:v>
                      </c:pt>
                      <c:pt idx="863">
                        <c:v>0.86299999999999999</c:v>
                      </c:pt>
                      <c:pt idx="864">
                        <c:v>0.86399999999999999</c:v>
                      </c:pt>
                      <c:pt idx="865">
                        <c:v>0.86499999999999999</c:v>
                      </c:pt>
                      <c:pt idx="866">
                        <c:v>0.86599999999999999</c:v>
                      </c:pt>
                      <c:pt idx="867">
                        <c:v>0.86699999999999999</c:v>
                      </c:pt>
                      <c:pt idx="868">
                        <c:v>0.86799999999999999</c:v>
                      </c:pt>
                      <c:pt idx="869">
                        <c:v>0.86899999999999999</c:v>
                      </c:pt>
                      <c:pt idx="870">
                        <c:v>0.87</c:v>
                      </c:pt>
                      <c:pt idx="871">
                        <c:v>0.871</c:v>
                      </c:pt>
                      <c:pt idx="872">
                        <c:v>0.872</c:v>
                      </c:pt>
                      <c:pt idx="873">
                        <c:v>0.873</c:v>
                      </c:pt>
                      <c:pt idx="874">
                        <c:v>0.874</c:v>
                      </c:pt>
                      <c:pt idx="875">
                        <c:v>0.875</c:v>
                      </c:pt>
                      <c:pt idx="876">
                        <c:v>0.876</c:v>
                      </c:pt>
                      <c:pt idx="877">
                        <c:v>0.877</c:v>
                      </c:pt>
                      <c:pt idx="878">
                        <c:v>0.878</c:v>
                      </c:pt>
                      <c:pt idx="879">
                        <c:v>0.879</c:v>
                      </c:pt>
                      <c:pt idx="880">
                        <c:v>0.88</c:v>
                      </c:pt>
                      <c:pt idx="881">
                        <c:v>0.88100000000000001</c:v>
                      </c:pt>
                      <c:pt idx="882">
                        <c:v>0.88200000000000001</c:v>
                      </c:pt>
                      <c:pt idx="883">
                        <c:v>0.88300000000000001</c:v>
                      </c:pt>
                      <c:pt idx="884">
                        <c:v>0.88400000000000001</c:v>
                      </c:pt>
                      <c:pt idx="885">
                        <c:v>0.88500000000000001</c:v>
                      </c:pt>
                      <c:pt idx="886">
                        <c:v>0.88600000000000001</c:v>
                      </c:pt>
                      <c:pt idx="887">
                        <c:v>0.88700000000000001</c:v>
                      </c:pt>
                      <c:pt idx="888">
                        <c:v>0.88800000000000001</c:v>
                      </c:pt>
                      <c:pt idx="889">
                        <c:v>0.88900000000000001</c:v>
                      </c:pt>
                      <c:pt idx="890">
                        <c:v>0.89</c:v>
                      </c:pt>
                      <c:pt idx="891">
                        <c:v>0.89100000000000001</c:v>
                      </c:pt>
                      <c:pt idx="892">
                        <c:v>0.89200000000000002</c:v>
                      </c:pt>
                      <c:pt idx="893">
                        <c:v>0.89300000000000002</c:v>
                      </c:pt>
                      <c:pt idx="894">
                        <c:v>0.89400000000000002</c:v>
                      </c:pt>
                      <c:pt idx="895">
                        <c:v>0.89500000000000002</c:v>
                      </c:pt>
                      <c:pt idx="896">
                        <c:v>0.89600000000000002</c:v>
                      </c:pt>
                      <c:pt idx="897">
                        <c:v>0.89700000000000002</c:v>
                      </c:pt>
                      <c:pt idx="898">
                        <c:v>0.89800000000000002</c:v>
                      </c:pt>
                      <c:pt idx="899">
                        <c:v>0.89900000000000002</c:v>
                      </c:pt>
                      <c:pt idx="900">
                        <c:v>0.9</c:v>
                      </c:pt>
                      <c:pt idx="901">
                        <c:v>0.90100000000000002</c:v>
                      </c:pt>
                      <c:pt idx="902">
                        <c:v>0.90200000000000002</c:v>
                      </c:pt>
                      <c:pt idx="903">
                        <c:v>0.90300000000000002</c:v>
                      </c:pt>
                      <c:pt idx="904">
                        <c:v>0.90400000000000003</c:v>
                      </c:pt>
                      <c:pt idx="905">
                        <c:v>0.90500000000000003</c:v>
                      </c:pt>
                      <c:pt idx="906">
                        <c:v>0.90600000000000003</c:v>
                      </c:pt>
                      <c:pt idx="907">
                        <c:v>0.90700000000000003</c:v>
                      </c:pt>
                      <c:pt idx="908">
                        <c:v>0.90800000000000003</c:v>
                      </c:pt>
                      <c:pt idx="909">
                        <c:v>0.90900000000000003</c:v>
                      </c:pt>
                      <c:pt idx="910">
                        <c:v>0.91</c:v>
                      </c:pt>
                      <c:pt idx="911">
                        <c:v>0.91100000000000003</c:v>
                      </c:pt>
                      <c:pt idx="912">
                        <c:v>0.91200000000000003</c:v>
                      </c:pt>
                      <c:pt idx="913">
                        <c:v>0.91300000000000003</c:v>
                      </c:pt>
                      <c:pt idx="914">
                        <c:v>0.91400000000000003</c:v>
                      </c:pt>
                      <c:pt idx="915">
                        <c:v>0.91500000000000004</c:v>
                      </c:pt>
                      <c:pt idx="916">
                        <c:v>0.91600000000000004</c:v>
                      </c:pt>
                      <c:pt idx="917">
                        <c:v>0.91700000000000004</c:v>
                      </c:pt>
                      <c:pt idx="918">
                        <c:v>0.91800000000000004</c:v>
                      </c:pt>
                      <c:pt idx="919">
                        <c:v>0.91900000000000004</c:v>
                      </c:pt>
                      <c:pt idx="920">
                        <c:v>0.92</c:v>
                      </c:pt>
                      <c:pt idx="921">
                        <c:v>0.92100000000000004</c:v>
                      </c:pt>
                      <c:pt idx="922">
                        <c:v>0.92200000000000004</c:v>
                      </c:pt>
                      <c:pt idx="923">
                        <c:v>0.92300000000000004</c:v>
                      </c:pt>
                      <c:pt idx="924">
                        <c:v>0.92400000000000004</c:v>
                      </c:pt>
                      <c:pt idx="925">
                        <c:v>0.92500000000000004</c:v>
                      </c:pt>
                      <c:pt idx="926">
                        <c:v>0.92600000000000005</c:v>
                      </c:pt>
                      <c:pt idx="927">
                        <c:v>0.92700000000000005</c:v>
                      </c:pt>
                      <c:pt idx="928">
                        <c:v>0.92800000000000005</c:v>
                      </c:pt>
                      <c:pt idx="929">
                        <c:v>0.92900000000000005</c:v>
                      </c:pt>
                      <c:pt idx="930">
                        <c:v>0.93</c:v>
                      </c:pt>
                      <c:pt idx="931">
                        <c:v>0.93100000000000005</c:v>
                      </c:pt>
                      <c:pt idx="932">
                        <c:v>0.93200000000000005</c:v>
                      </c:pt>
                      <c:pt idx="933">
                        <c:v>0.93300000000000005</c:v>
                      </c:pt>
                      <c:pt idx="934">
                        <c:v>0.93400000000000005</c:v>
                      </c:pt>
                      <c:pt idx="935">
                        <c:v>0.93500000000000005</c:v>
                      </c:pt>
                      <c:pt idx="936">
                        <c:v>0.93600000000000005</c:v>
                      </c:pt>
                      <c:pt idx="937">
                        <c:v>0.93700000000000006</c:v>
                      </c:pt>
                      <c:pt idx="938">
                        <c:v>0.93799999999999994</c:v>
                      </c:pt>
                      <c:pt idx="939">
                        <c:v>0.93899999999999995</c:v>
                      </c:pt>
                      <c:pt idx="940">
                        <c:v>0.94</c:v>
                      </c:pt>
                      <c:pt idx="941">
                        <c:v>0.94099999999999995</c:v>
                      </c:pt>
                      <c:pt idx="942">
                        <c:v>0.94199999999999995</c:v>
                      </c:pt>
                      <c:pt idx="943">
                        <c:v>0.94299999999999995</c:v>
                      </c:pt>
                      <c:pt idx="944">
                        <c:v>0.94399999999999995</c:v>
                      </c:pt>
                      <c:pt idx="945">
                        <c:v>0.94499999999999995</c:v>
                      </c:pt>
                      <c:pt idx="946">
                        <c:v>0.94599999999999995</c:v>
                      </c:pt>
                      <c:pt idx="947">
                        <c:v>0.94699999999999995</c:v>
                      </c:pt>
                      <c:pt idx="948">
                        <c:v>0.94799999999999995</c:v>
                      </c:pt>
                      <c:pt idx="949">
                        <c:v>0.94899999999999995</c:v>
                      </c:pt>
                      <c:pt idx="950">
                        <c:v>0.95</c:v>
                      </c:pt>
                      <c:pt idx="951">
                        <c:v>0.95099999999999996</c:v>
                      </c:pt>
                      <c:pt idx="952">
                        <c:v>0.95199999999999996</c:v>
                      </c:pt>
                      <c:pt idx="953">
                        <c:v>0.95299999999999996</c:v>
                      </c:pt>
                      <c:pt idx="954">
                        <c:v>0.95399999999999996</c:v>
                      </c:pt>
                      <c:pt idx="955">
                        <c:v>0.95499999999999996</c:v>
                      </c:pt>
                      <c:pt idx="956">
                        <c:v>0.95599999999999996</c:v>
                      </c:pt>
                      <c:pt idx="957">
                        <c:v>0.95699999999999996</c:v>
                      </c:pt>
                      <c:pt idx="958">
                        <c:v>0.95799999999999996</c:v>
                      </c:pt>
                      <c:pt idx="959">
                        <c:v>0.95899999999999996</c:v>
                      </c:pt>
                      <c:pt idx="960">
                        <c:v>0.96</c:v>
                      </c:pt>
                      <c:pt idx="961">
                        <c:v>0.96099999999999997</c:v>
                      </c:pt>
                      <c:pt idx="962">
                        <c:v>0.96199999999999997</c:v>
                      </c:pt>
                      <c:pt idx="963">
                        <c:v>0.96299999999999997</c:v>
                      </c:pt>
                      <c:pt idx="964">
                        <c:v>0.96399999999999997</c:v>
                      </c:pt>
                      <c:pt idx="965">
                        <c:v>0.96499999999999997</c:v>
                      </c:pt>
                      <c:pt idx="966">
                        <c:v>0.96599999999999997</c:v>
                      </c:pt>
                      <c:pt idx="967">
                        <c:v>0.96699999999999997</c:v>
                      </c:pt>
                      <c:pt idx="968">
                        <c:v>0.96799999999999997</c:v>
                      </c:pt>
                      <c:pt idx="969">
                        <c:v>0.96899999999999997</c:v>
                      </c:pt>
                      <c:pt idx="970">
                        <c:v>0.97</c:v>
                      </c:pt>
                      <c:pt idx="971">
                        <c:v>0.97099999999999997</c:v>
                      </c:pt>
                      <c:pt idx="972">
                        <c:v>0.97199999999999998</c:v>
                      </c:pt>
                      <c:pt idx="973">
                        <c:v>0.97299999999999998</c:v>
                      </c:pt>
                      <c:pt idx="974">
                        <c:v>0.97399999999999998</c:v>
                      </c:pt>
                      <c:pt idx="975">
                        <c:v>0.97499999999999998</c:v>
                      </c:pt>
                      <c:pt idx="976">
                        <c:v>0.97599999999999998</c:v>
                      </c:pt>
                      <c:pt idx="977">
                        <c:v>0.97699999999999998</c:v>
                      </c:pt>
                      <c:pt idx="978">
                        <c:v>0.97799999999999998</c:v>
                      </c:pt>
                      <c:pt idx="979">
                        <c:v>0.97899999999999998</c:v>
                      </c:pt>
                      <c:pt idx="980">
                        <c:v>0.98</c:v>
                      </c:pt>
                      <c:pt idx="981">
                        <c:v>0.98099999999999998</c:v>
                      </c:pt>
                      <c:pt idx="982">
                        <c:v>0.98199999999999998</c:v>
                      </c:pt>
                      <c:pt idx="983">
                        <c:v>0.98299999999999998</c:v>
                      </c:pt>
                      <c:pt idx="984">
                        <c:v>0.98399999999999999</c:v>
                      </c:pt>
                      <c:pt idx="985">
                        <c:v>0.98499999999999999</c:v>
                      </c:pt>
                      <c:pt idx="986">
                        <c:v>0.98599999999999999</c:v>
                      </c:pt>
                      <c:pt idx="987">
                        <c:v>0.98699999999999999</c:v>
                      </c:pt>
                      <c:pt idx="988">
                        <c:v>0.98799999999999999</c:v>
                      </c:pt>
                      <c:pt idx="989">
                        <c:v>0.98899999999999999</c:v>
                      </c:pt>
                      <c:pt idx="990">
                        <c:v>0.99</c:v>
                      </c:pt>
                      <c:pt idx="991">
                        <c:v>0.99099999999999999</c:v>
                      </c:pt>
                      <c:pt idx="992">
                        <c:v>0.99199999999999999</c:v>
                      </c:pt>
                      <c:pt idx="993">
                        <c:v>0.99299999999999999</c:v>
                      </c:pt>
                      <c:pt idx="994">
                        <c:v>0.99399999999999999</c:v>
                      </c:pt>
                      <c:pt idx="995">
                        <c:v>0.995</c:v>
                      </c:pt>
                      <c:pt idx="996">
                        <c:v>0.996</c:v>
                      </c:pt>
                      <c:pt idx="997">
                        <c:v>0.997</c:v>
                      </c:pt>
                      <c:pt idx="998">
                        <c:v>0.998</c:v>
                      </c:pt>
                      <c:pt idx="999">
                        <c:v>0.999</c:v>
                      </c:pt>
                      <c:pt idx="1000">
                        <c:v>1</c:v>
                      </c:pt>
                      <c:pt idx="1001">
                        <c:v>1.0009999999999999</c:v>
                      </c:pt>
                      <c:pt idx="1002">
                        <c:v>1.002</c:v>
                      </c:pt>
                      <c:pt idx="1003">
                        <c:v>1.0029999999999999</c:v>
                      </c:pt>
                      <c:pt idx="1004">
                        <c:v>1.004</c:v>
                      </c:pt>
                      <c:pt idx="1005">
                        <c:v>1.0049999999999999</c:v>
                      </c:pt>
                      <c:pt idx="1006">
                        <c:v>1.006</c:v>
                      </c:pt>
                      <c:pt idx="1007">
                        <c:v>1.0069999999999999</c:v>
                      </c:pt>
                      <c:pt idx="1008">
                        <c:v>1.008</c:v>
                      </c:pt>
                      <c:pt idx="1009">
                        <c:v>1.0089999999999999</c:v>
                      </c:pt>
                      <c:pt idx="1010">
                        <c:v>1.01</c:v>
                      </c:pt>
                      <c:pt idx="1011">
                        <c:v>1.0109999999999999</c:v>
                      </c:pt>
                      <c:pt idx="1012">
                        <c:v>1.012</c:v>
                      </c:pt>
                      <c:pt idx="1013">
                        <c:v>1.0129999999999999</c:v>
                      </c:pt>
                      <c:pt idx="1014">
                        <c:v>1.014</c:v>
                      </c:pt>
                      <c:pt idx="1015">
                        <c:v>1.0149999999999999</c:v>
                      </c:pt>
                      <c:pt idx="1016">
                        <c:v>1.016</c:v>
                      </c:pt>
                      <c:pt idx="1017">
                        <c:v>1.0169999999999999</c:v>
                      </c:pt>
                      <c:pt idx="1018">
                        <c:v>1.018</c:v>
                      </c:pt>
                      <c:pt idx="1019">
                        <c:v>1.0189999999999999</c:v>
                      </c:pt>
                      <c:pt idx="1020">
                        <c:v>1.02</c:v>
                      </c:pt>
                      <c:pt idx="1021">
                        <c:v>1.0209999999999999</c:v>
                      </c:pt>
                      <c:pt idx="1022">
                        <c:v>1.022</c:v>
                      </c:pt>
                      <c:pt idx="1023">
                        <c:v>1.0229999999999999</c:v>
                      </c:pt>
                      <c:pt idx="1024">
                        <c:v>1.024</c:v>
                      </c:pt>
                      <c:pt idx="1025">
                        <c:v>1.0249999999999999</c:v>
                      </c:pt>
                      <c:pt idx="1026">
                        <c:v>1.026</c:v>
                      </c:pt>
                      <c:pt idx="1027">
                        <c:v>1.0269999999999999</c:v>
                      </c:pt>
                      <c:pt idx="1028">
                        <c:v>1.028</c:v>
                      </c:pt>
                      <c:pt idx="1029">
                        <c:v>1.0289999999999999</c:v>
                      </c:pt>
                      <c:pt idx="1030">
                        <c:v>1.03</c:v>
                      </c:pt>
                      <c:pt idx="1031">
                        <c:v>1.0309999999999999</c:v>
                      </c:pt>
                      <c:pt idx="1032">
                        <c:v>1.032</c:v>
                      </c:pt>
                      <c:pt idx="1033">
                        <c:v>1.0329999999999999</c:v>
                      </c:pt>
                      <c:pt idx="1034">
                        <c:v>1.034</c:v>
                      </c:pt>
                      <c:pt idx="1035">
                        <c:v>1.0349999999999999</c:v>
                      </c:pt>
                      <c:pt idx="1036">
                        <c:v>1.036</c:v>
                      </c:pt>
                      <c:pt idx="1037">
                        <c:v>1.0369999999999999</c:v>
                      </c:pt>
                      <c:pt idx="1038">
                        <c:v>1.038</c:v>
                      </c:pt>
                      <c:pt idx="1039">
                        <c:v>1.0389999999999999</c:v>
                      </c:pt>
                      <c:pt idx="1040">
                        <c:v>1.04</c:v>
                      </c:pt>
                      <c:pt idx="1041">
                        <c:v>1.0409999999999999</c:v>
                      </c:pt>
                      <c:pt idx="1042">
                        <c:v>1.042</c:v>
                      </c:pt>
                      <c:pt idx="1043">
                        <c:v>1.0429999999999999</c:v>
                      </c:pt>
                      <c:pt idx="1044">
                        <c:v>1.044</c:v>
                      </c:pt>
                      <c:pt idx="1045">
                        <c:v>1.0449999999999999</c:v>
                      </c:pt>
                      <c:pt idx="1046">
                        <c:v>1.046</c:v>
                      </c:pt>
                      <c:pt idx="1047">
                        <c:v>1.0469999999999999</c:v>
                      </c:pt>
                      <c:pt idx="1048">
                        <c:v>1.048</c:v>
                      </c:pt>
                      <c:pt idx="1049">
                        <c:v>1.0489999999999999</c:v>
                      </c:pt>
                      <c:pt idx="1050">
                        <c:v>1.05</c:v>
                      </c:pt>
                      <c:pt idx="1051">
                        <c:v>1.0509999999999999</c:v>
                      </c:pt>
                      <c:pt idx="1052">
                        <c:v>1.052</c:v>
                      </c:pt>
                      <c:pt idx="1053">
                        <c:v>1.0529999999999999</c:v>
                      </c:pt>
                      <c:pt idx="1054">
                        <c:v>1.054</c:v>
                      </c:pt>
                      <c:pt idx="1055">
                        <c:v>1.0549999999999999</c:v>
                      </c:pt>
                      <c:pt idx="1056">
                        <c:v>1.056</c:v>
                      </c:pt>
                      <c:pt idx="1057">
                        <c:v>1.0569999999999999</c:v>
                      </c:pt>
                      <c:pt idx="1058">
                        <c:v>1.0580000000000001</c:v>
                      </c:pt>
                      <c:pt idx="1059">
                        <c:v>1.0589999999999999</c:v>
                      </c:pt>
                      <c:pt idx="1060">
                        <c:v>1.06</c:v>
                      </c:pt>
                      <c:pt idx="1061">
                        <c:v>1.0609999999999999</c:v>
                      </c:pt>
                      <c:pt idx="1062">
                        <c:v>1.0620000000000001</c:v>
                      </c:pt>
                      <c:pt idx="1063">
                        <c:v>1.0629999999999999</c:v>
                      </c:pt>
                      <c:pt idx="1064">
                        <c:v>1.0640000000000001</c:v>
                      </c:pt>
                      <c:pt idx="1065">
                        <c:v>1.0649999999999999</c:v>
                      </c:pt>
                      <c:pt idx="1066">
                        <c:v>1.0660000000000001</c:v>
                      </c:pt>
                      <c:pt idx="1067">
                        <c:v>1.0669999999999999</c:v>
                      </c:pt>
                      <c:pt idx="1068">
                        <c:v>1.0680000000000001</c:v>
                      </c:pt>
                      <c:pt idx="1069">
                        <c:v>1.069</c:v>
                      </c:pt>
                      <c:pt idx="1070">
                        <c:v>1.07</c:v>
                      </c:pt>
                      <c:pt idx="1071">
                        <c:v>1.071</c:v>
                      </c:pt>
                      <c:pt idx="1072">
                        <c:v>1.0720000000000001</c:v>
                      </c:pt>
                      <c:pt idx="1073">
                        <c:v>1.073</c:v>
                      </c:pt>
                      <c:pt idx="1074">
                        <c:v>1.0740000000000001</c:v>
                      </c:pt>
                      <c:pt idx="1075">
                        <c:v>1.075</c:v>
                      </c:pt>
                      <c:pt idx="1076">
                        <c:v>1.0760000000000001</c:v>
                      </c:pt>
                      <c:pt idx="1077">
                        <c:v>1.077</c:v>
                      </c:pt>
                      <c:pt idx="1078">
                        <c:v>1.0780000000000001</c:v>
                      </c:pt>
                      <c:pt idx="1079">
                        <c:v>1.079</c:v>
                      </c:pt>
                      <c:pt idx="1080">
                        <c:v>1.08</c:v>
                      </c:pt>
                      <c:pt idx="1081">
                        <c:v>1.081</c:v>
                      </c:pt>
                      <c:pt idx="1082">
                        <c:v>1.0820000000000001</c:v>
                      </c:pt>
                      <c:pt idx="1083">
                        <c:v>1.083</c:v>
                      </c:pt>
                      <c:pt idx="1084">
                        <c:v>1.0840000000000001</c:v>
                      </c:pt>
                      <c:pt idx="1085">
                        <c:v>1.085</c:v>
                      </c:pt>
                      <c:pt idx="1086">
                        <c:v>1.0860000000000001</c:v>
                      </c:pt>
                      <c:pt idx="1087">
                        <c:v>1.087</c:v>
                      </c:pt>
                      <c:pt idx="1088">
                        <c:v>1.0880000000000001</c:v>
                      </c:pt>
                      <c:pt idx="1089">
                        <c:v>1.089</c:v>
                      </c:pt>
                      <c:pt idx="1090">
                        <c:v>1.0900000000000001</c:v>
                      </c:pt>
                      <c:pt idx="1091">
                        <c:v>1.091</c:v>
                      </c:pt>
                      <c:pt idx="1092">
                        <c:v>1.0920000000000001</c:v>
                      </c:pt>
                      <c:pt idx="1093">
                        <c:v>1.093</c:v>
                      </c:pt>
                      <c:pt idx="1094">
                        <c:v>1.0940000000000001</c:v>
                      </c:pt>
                      <c:pt idx="1095">
                        <c:v>1.095</c:v>
                      </c:pt>
                      <c:pt idx="1096">
                        <c:v>1.0960000000000001</c:v>
                      </c:pt>
                      <c:pt idx="1097">
                        <c:v>1.097</c:v>
                      </c:pt>
                      <c:pt idx="1098">
                        <c:v>1.0980000000000001</c:v>
                      </c:pt>
                      <c:pt idx="1099">
                        <c:v>1.099</c:v>
                      </c:pt>
                      <c:pt idx="1100">
                        <c:v>1.1000000000000001</c:v>
                      </c:pt>
                      <c:pt idx="1101">
                        <c:v>1.101</c:v>
                      </c:pt>
                      <c:pt idx="1102">
                        <c:v>1.1020000000000001</c:v>
                      </c:pt>
                      <c:pt idx="1103">
                        <c:v>1.103</c:v>
                      </c:pt>
                      <c:pt idx="1104">
                        <c:v>1.1040000000000001</c:v>
                      </c:pt>
                      <c:pt idx="1105">
                        <c:v>1.105</c:v>
                      </c:pt>
                      <c:pt idx="1106">
                        <c:v>1.1060000000000001</c:v>
                      </c:pt>
                      <c:pt idx="1107">
                        <c:v>1.107</c:v>
                      </c:pt>
                      <c:pt idx="1108">
                        <c:v>1.1080000000000001</c:v>
                      </c:pt>
                      <c:pt idx="1109">
                        <c:v>1.109</c:v>
                      </c:pt>
                      <c:pt idx="1110">
                        <c:v>1.1100000000000001</c:v>
                      </c:pt>
                      <c:pt idx="1111">
                        <c:v>1.111</c:v>
                      </c:pt>
                      <c:pt idx="1112">
                        <c:v>1.1120000000000001</c:v>
                      </c:pt>
                      <c:pt idx="1113">
                        <c:v>1.113</c:v>
                      </c:pt>
                      <c:pt idx="1114">
                        <c:v>1.1140000000000001</c:v>
                      </c:pt>
                      <c:pt idx="1115">
                        <c:v>1.115</c:v>
                      </c:pt>
                      <c:pt idx="1116">
                        <c:v>1.1160000000000001</c:v>
                      </c:pt>
                      <c:pt idx="1117">
                        <c:v>1.117</c:v>
                      </c:pt>
                      <c:pt idx="1118">
                        <c:v>1.1180000000000001</c:v>
                      </c:pt>
                      <c:pt idx="1119">
                        <c:v>1.119</c:v>
                      </c:pt>
                      <c:pt idx="1120">
                        <c:v>1.1200000000000001</c:v>
                      </c:pt>
                      <c:pt idx="1121">
                        <c:v>1.121</c:v>
                      </c:pt>
                      <c:pt idx="1122">
                        <c:v>1.1220000000000001</c:v>
                      </c:pt>
                      <c:pt idx="1123">
                        <c:v>1.123</c:v>
                      </c:pt>
                      <c:pt idx="1124">
                        <c:v>1.1240000000000001</c:v>
                      </c:pt>
                      <c:pt idx="1125">
                        <c:v>1.125</c:v>
                      </c:pt>
                      <c:pt idx="1126">
                        <c:v>1.1259999999999999</c:v>
                      </c:pt>
                      <c:pt idx="1127">
                        <c:v>1.127</c:v>
                      </c:pt>
                      <c:pt idx="1128">
                        <c:v>1.1279999999999999</c:v>
                      </c:pt>
                      <c:pt idx="1129">
                        <c:v>1.129</c:v>
                      </c:pt>
                      <c:pt idx="1130">
                        <c:v>1.1299999999999999</c:v>
                      </c:pt>
                      <c:pt idx="1131">
                        <c:v>1.131</c:v>
                      </c:pt>
                      <c:pt idx="1132">
                        <c:v>1.1319999999999999</c:v>
                      </c:pt>
                      <c:pt idx="1133">
                        <c:v>1.133</c:v>
                      </c:pt>
                      <c:pt idx="1134">
                        <c:v>1.1339999999999999</c:v>
                      </c:pt>
                      <c:pt idx="1135">
                        <c:v>1.135</c:v>
                      </c:pt>
                      <c:pt idx="1136">
                        <c:v>1.1359999999999999</c:v>
                      </c:pt>
                      <c:pt idx="1137">
                        <c:v>1.137</c:v>
                      </c:pt>
                      <c:pt idx="1138">
                        <c:v>1.1379999999999999</c:v>
                      </c:pt>
                      <c:pt idx="1139">
                        <c:v>1.139</c:v>
                      </c:pt>
                      <c:pt idx="1140">
                        <c:v>1.1399999999999999</c:v>
                      </c:pt>
                      <c:pt idx="1141">
                        <c:v>1.141</c:v>
                      </c:pt>
                      <c:pt idx="1142">
                        <c:v>1.1419999999999999</c:v>
                      </c:pt>
                      <c:pt idx="1143">
                        <c:v>1.143</c:v>
                      </c:pt>
                      <c:pt idx="1144">
                        <c:v>1.1439999999999999</c:v>
                      </c:pt>
                      <c:pt idx="1145">
                        <c:v>1.145</c:v>
                      </c:pt>
                      <c:pt idx="1146">
                        <c:v>1.1459999999999999</c:v>
                      </c:pt>
                      <c:pt idx="1147">
                        <c:v>1.147</c:v>
                      </c:pt>
                      <c:pt idx="1148">
                        <c:v>1.1479999999999999</c:v>
                      </c:pt>
                      <c:pt idx="1149">
                        <c:v>1.149</c:v>
                      </c:pt>
                      <c:pt idx="1150">
                        <c:v>1.1499999999999999</c:v>
                      </c:pt>
                      <c:pt idx="1151">
                        <c:v>1.151</c:v>
                      </c:pt>
                      <c:pt idx="1152">
                        <c:v>1.1519999999999999</c:v>
                      </c:pt>
                      <c:pt idx="1153">
                        <c:v>1.153</c:v>
                      </c:pt>
                      <c:pt idx="1154">
                        <c:v>1.1539999999999999</c:v>
                      </c:pt>
                      <c:pt idx="1155">
                        <c:v>1.155</c:v>
                      </c:pt>
                      <c:pt idx="1156">
                        <c:v>1.1559999999999999</c:v>
                      </c:pt>
                      <c:pt idx="1157">
                        <c:v>1.157</c:v>
                      </c:pt>
                      <c:pt idx="1158">
                        <c:v>1.1579999999999999</c:v>
                      </c:pt>
                      <c:pt idx="1159">
                        <c:v>1.159</c:v>
                      </c:pt>
                      <c:pt idx="1160">
                        <c:v>1.1599999999999999</c:v>
                      </c:pt>
                      <c:pt idx="1161">
                        <c:v>1.161</c:v>
                      </c:pt>
                      <c:pt idx="1162">
                        <c:v>1.1619999999999999</c:v>
                      </c:pt>
                      <c:pt idx="1163">
                        <c:v>1.163</c:v>
                      </c:pt>
                      <c:pt idx="1164">
                        <c:v>1.1639999999999999</c:v>
                      </c:pt>
                      <c:pt idx="1165">
                        <c:v>1.165</c:v>
                      </c:pt>
                      <c:pt idx="1166">
                        <c:v>1.1659999999999999</c:v>
                      </c:pt>
                      <c:pt idx="1167">
                        <c:v>1.167</c:v>
                      </c:pt>
                      <c:pt idx="1168">
                        <c:v>1.1679999999999999</c:v>
                      </c:pt>
                      <c:pt idx="1169">
                        <c:v>1.169</c:v>
                      </c:pt>
                      <c:pt idx="1170">
                        <c:v>1.17</c:v>
                      </c:pt>
                      <c:pt idx="1171">
                        <c:v>1.171</c:v>
                      </c:pt>
                      <c:pt idx="1172">
                        <c:v>1.1719999999999999</c:v>
                      </c:pt>
                      <c:pt idx="1173">
                        <c:v>1.173</c:v>
                      </c:pt>
                      <c:pt idx="1174">
                        <c:v>1.1739999999999999</c:v>
                      </c:pt>
                      <c:pt idx="1175">
                        <c:v>1.175</c:v>
                      </c:pt>
                      <c:pt idx="1176">
                        <c:v>1.1759999999999999</c:v>
                      </c:pt>
                      <c:pt idx="1177">
                        <c:v>1.177</c:v>
                      </c:pt>
                      <c:pt idx="1178">
                        <c:v>1.1779999999999999</c:v>
                      </c:pt>
                      <c:pt idx="1179">
                        <c:v>1.179</c:v>
                      </c:pt>
                      <c:pt idx="1180">
                        <c:v>1.18</c:v>
                      </c:pt>
                      <c:pt idx="1181">
                        <c:v>1.181</c:v>
                      </c:pt>
                      <c:pt idx="1182">
                        <c:v>1.1819999999999999</c:v>
                      </c:pt>
                      <c:pt idx="1183">
                        <c:v>1.1830000000000001</c:v>
                      </c:pt>
                      <c:pt idx="1184">
                        <c:v>1.1839999999999999</c:v>
                      </c:pt>
                      <c:pt idx="1185">
                        <c:v>1.1850000000000001</c:v>
                      </c:pt>
                      <c:pt idx="1186">
                        <c:v>1.1859999999999999</c:v>
                      </c:pt>
                      <c:pt idx="1187">
                        <c:v>1.1870000000000001</c:v>
                      </c:pt>
                      <c:pt idx="1188">
                        <c:v>1.1879999999999999</c:v>
                      </c:pt>
                      <c:pt idx="1189">
                        <c:v>1.1890000000000001</c:v>
                      </c:pt>
                      <c:pt idx="1190">
                        <c:v>1.19</c:v>
                      </c:pt>
                      <c:pt idx="1191">
                        <c:v>1.1910000000000001</c:v>
                      </c:pt>
                      <c:pt idx="1192">
                        <c:v>1.1919999999999999</c:v>
                      </c:pt>
                      <c:pt idx="1193">
                        <c:v>1.1930000000000001</c:v>
                      </c:pt>
                      <c:pt idx="1194">
                        <c:v>1.194</c:v>
                      </c:pt>
                      <c:pt idx="1195">
                        <c:v>1.1950000000000001</c:v>
                      </c:pt>
                      <c:pt idx="1196">
                        <c:v>1.196</c:v>
                      </c:pt>
                      <c:pt idx="1197">
                        <c:v>1.1970000000000001</c:v>
                      </c:pt>
                      <c:pt idx="1198">
                        <c:v>1.198</c:v>
                      </c:pt>
                      <c:pt idx="1199">
                        <c:v>1.1990000000000001</c:v>
                      </c:pt>
                      <c:pt idx="1200">
                        <c:v>1.2</c:v>
                      </c:pt>
                      <c:pt idx="1201">
                        <c:v>1.2010000000000001</c:v>
                      </c:pt>
                      <c:pt idx="1202">
                        <c:v>1.202</c:v>
                      </c:pt>
                      <c:pt idx="1203">
                        <c:v>1.2030000000000001</c:v>
                      </c:pt>
                      <c:pt idx="1204">
                        <c:v>1.204</c:v>
                      </c:pt>
                      <c:pt idx="1205">
                        <c:v>1.2050000000000001</c:v>
                      </c:pt>
                      <c:pt idx="1206">
                        <c:v>1.206</c:v>
                      </c:pt>
                      <c:pt idx="1207">
                        <c:v>1.2070000000000001</c:v>
                      </c:pt>
                      <c:pt idx="1208">
                        <c:v>1.208</c:v>
                      </c:pt>
                      <c:pt idx="1209">
                        <c:v>1.2090000000000001</c:v>
                      </c:pt>
                      <c:pt idx="1210">
                        <c:v>1.21</c:v>
                      </c:pt>
                      <c:pt idx="1211">
                        <c:v>1.2110000000000001</c:v>
                      </c:pt>
                      <c:pt idx="1212">
                        <c:v>1.212</c:v>
                      </c:pt>
                      <c:pt idx="1213">
                        <c:v>1.2130000000000001</c:v>
                      </c:pt>
                      <c:pt idx="1214">
                        <c:v>1.214</c:v>
                      </c:pt>
                      <c:pt idx="1215">
                        <c:v>1.2150000000000001</c:v>
                      </c:pt>
                      <c:pt idx="1216">
                        <c:v>1.216</c:v>
                      </c:pt>
                      <c:pt idx="1217">
                        <c:v>1.2170000000000001</c:v>
                      </c:pt>
                      <c:pt idx="1218">
                        <c:v>1.218</c:v>
                      </c:pt>
                      <c:pt idx="1219">
                        <c:v>1.2190000000000001</c:v>
                      </c:pt>
                      <c:pt idx="1220">
                        <c:v>1.22</c:v>
                      </c:pt>
                      <c:pt idx="1221">
                        <c:v>1.2210000000000001</c:v>
                      </c:pt>
                      <c:pt idx="1222">
                        <c:v>1.222</c:v>
                      </c:pt>
                      <c:pt idx="1223">
                        <c:v>1.2230000000000001</c:v>
                      </c:pt>
                      <c:pt idx="1224">
                        <c:v>1.224</c:v>
                      </c:pt>
                      <c:pt idx="1225">
                        <c:v>1.2250000000000001</c:v>
                      </c:pt>
                      <c:pt idx="1226">
                        <c:v>1.226</c:v>
                      </c:pt>
                      <c:pt idx="1227">
                        <c:v>1.2270000000000001</c:v>
                      </c:pt>
                      <c:pt idx="1228">
                        <c:v>1.228</c:v>
                      </c:pt>
                      <c:pt idx="1229">
                        <c:v>1.2290000000000001</c:v>
                      </c:pt>
                      <c:pt idx="1230">
                        <c:v>1.23</c:v>
                      </c:pt>
                      <c:pt idx="1231">
                        <c:v>1.2310000000000001</c:v>
                      </c:pt>
                      <c:pt idx="1232">
                        <c:v>1.232</c:v>
                      </c:pt>
                      <c:pt idx="1233">
                        <c:v>1.2330000000000001</c:v>
                      </c:pt>
                      <c:pt idx="1234">
                        <c:v>1.234</c:v>
                      </c:pt>
                      <c:pt idx="1235">
                        <c:v>1.2350000000000001</c:v>
                      </c:pt>
                      <c:pt idx="1236">
                        <c:v>1.236</c:v>
                      </c:pt>
                      <c:pt idx="1237">
                        <c:v>1.2370000000000001</c:v>
                      </c:pt>
                      <c:pt idx="1238">
                        <c:v>1.238</c:v>
                      </c:pt>
                      <c:pt idx="1239">
                        <c:v>1.2390000000000001</c:v>
                      </c:pt>
                      <c:pt idx="1240">
                        <c:v>1.24</c:v>
                      </c:pt>
                      <c:pt idx="1241">
                        <c:v>1.2410000000000001</c:v>
                      </c:pt>
                      <c:pt idx="1242">
                        <c:v>1.242</c:v>
                      </c:pt>
                      <c:pt idx="1243">
                        <c:v>1.2430000000000001</c:v>
                      </c:pt>
                      <c:pt idx="1244">
                        <c:v>1.244</c:v>
                      </c:pt>
                      <c:pt idx="1245">
                        <c:v>1.2450000000000001</c:v>
                      </c:pt>
                      <c:pt idx="1246">
                        <c:v>1.246</c:v>
                      </c:pt>
                      <c:pt idx="1247">
                        <c:v>1.2470000000000001</c:v>
                      </c:pt>
                      <c:pt idx="1248">
                        <c:v>1.248</c:v>
                      </c:pt>
                      <c:pt idx="1249">
                        <c:v>1.2490000000000001</c:v>
                      </c:pt>
                      <c:pt idx="1250">
                        <c:v>1.25</c:v>
                      </c:pt>
                      <c:pt idx="1251">
                        <c:v>1.2509999999999999</c:v>
                      </c:pt>
                      <c:pt idx="1252">
                        <c:v>1.252</c:v>
                      </c:pt>
                      <c:pt idx="1253">
                        <c:v>1.2529999999999999</c:v>
                      </c:pt>
                      <c:pt idx="1254">
                        <c:v>1.254</c:v>
                      </c:pt>
                      <c:pt idx="1255">
                        <c:v>1.2549999999999999</c:v>
                      </c:pt>
                      <c:pt idx="1256">
                        <c:v>1.256</c:v>
                      </c:pt>
                      <c:pt idx="1257">
                        <c:v>1.2569999999999999</c:v>
                      </c:pt>
                      <c:pt idx="1258">
                        <c:v>1.258</c:v>
                      </c:pt>
                      <c:pt idx="1259">
                        <c:v>1.2589999999999999</c:v>
                      </c:pt>
                      <c:pt idx="1260">
                        <c:v>1.26</c:v>
                      </c:pt>
                      <c:pt idx="1261">
                        <c:v>1.2609999999999999</c:v>
                      </c:pt>
                      <c:pt idx="1262">
                        <c:v>1.262</c:v>
                      </c:pt>
                      <c:pt idx="1263">
                        <c:v>1.2629999999999999</c:v>
                      </c:pt>
                      <c:pt idx="1264">
                        <c:v>1.264</c:v>
                      </c:pt>
                      <c:pt idx="1265">
                        <c:v>1.2649999999999999</c:v>
                      </c:pt>
                      <c:pt idx="1266">
                        <c:v>1.266</c:v>
                      </c:pt>
                      <c:pt idx="1267">
                        <c:v>1.2669999999999999</c:v>
                      </c:pt>
                      <c:pt idx="1268">
                        <c:v>1.268</c:v>
                      </c:pt>
                      <c:pt idx="1269">
                        <c:v>1.2689999999999999</c:v>
                      </c:pt>
                      <c:pt idx="1270">
                        <c:v>1.27</c:v>
                      </c:pt>
                      <c:pt idx="1271">
                        <c:v>1.2709999999999999</c:v>
                      </c:pt>
                      <c:pt idx="1272">
                        <c:v>1.272</c:v>
                      </c:pt>
                      <c:pt idx="1273">
                        <c:v>1.2729999999999999</c:v>
                      </c:pt>
                      <c:pt idx="1274">
                        <c:v>1.274</c:v>
                      </c:pt>
                      <c:pt idx="1275">
                        <c:v>1.2749999999999999</c:v>
                      </c:pt>
                      <c:pt idx="1276">
                        <c:v>1.276</c:v>
                      </c:pt>
                      <c:pt idx="1277">
                        <c:v>1.2769999999999999</c:v>
                      </c:pt>
                      <c:pt idx="1278">
                        <c:v>1.278</c:v>
                      </c:pt>
                      <c:pt idx="1279">
                        <c:v>1.2789999999999999</c:v>
                      </c:pt>
                      <c:pt idx="1280">
                        <c:v>1.28</c:v>
                      </c:pt>
                      <c:pt idx="1281">
                        <c:v>1.2809999999999999</c:v>
                      </c:pt>
                      <c:pt idx="1282">
                        <c:v>1.282</c:v>
                      </c:pt>
                      <c:pt idx="1283">
                        <c:v>1.2829999999999999</c:v>
                      </c:pt>
                      <c:pt idx="1284">
                        <c:v>1.284</c:v>
                      </c:pt>
                      <c:pt idx="1285">
                        <c:v>1.2849999999999999</c:v>
                      </c:pt>
                      <c:pt idx="1286">
                        <c:v>1.286</c:v>
                      </c:pt>
                      <c:pt idx="1287">
                        <c:v>1.2869999999999999</c:v>
                      </c:pt>
                      <c:pt idx="1288">
                        <c:v>1.288</c:v>
                      </c:pt>
                      <c:pt idx="1289">
                        <c:v>1.2889999999999999</c:v>
                      </c:pt>
                      <c:pt idx="1290">
                        <c:v>1.29</c:v>
                      </c:pt>
                      <c:pt idx="1291">
                        <c:v>1.2909999999999999</c:v>
                      </c:pt>
                      <c:pt idx="1292">
                        <c:v>1.292</c:v>
                      </c:pt>
                      <c:pt idx="1293">
                        <c:v>1.2929999999999999</c:v>
                      </c:pt>
                      <c:pt idx="1294">
                        <c:v>1.294</c:v>
                      </c:pt>
                      <c:pt idx="1295">
                        <c:v>1.2949999999999999</c:v>
                      </c:pt>
                      <c:pt idx="1296">
                        <c:v>1.296</c:v>
                      </c:pt>
                      <c:pt idx="1297">
                        <c:v>1.2969999999999999</c:v>
                      </c:pt>
                      <c:pt idx="1298">
                        <c:v>1.298</c:v>
                      </c:pt>
                      <c:pt idx="1299">
                        <c:v>1.2989999999999999</c:v>
                      </c:pt>
                      <c:pt idx="1300">
                        <c:v>1.3</c:v>
                      </c:pt>
                      <c:pt idx="1301">
                        <c:v>1.3009999999999999</c:v>
                      </c:pt>
                      <c:pt idx="1302">
                        <c:v>1.302</c:v>
                      </c:pt>
                      <c:pt idx="1303">
                        <c:v>1.3029999999999999</c:v>
                      </c:pt>
                      <c:pt idx="1304">
                        <c:v>1.304</c:v>
                      </c:pt>
                      <c:pt idx="1305">
                        <c:v>1.3049999999999999</c:v>
                      </c:pt>
                      <c:pt idx="1306">
                        <c:v>1.306</c:v>
                      </c:pt>
                      <c:pt idx="1307">
                        <c:v>1.3069999999999999</c:v>
                      </c:pt>
                      <c:pt idx="1308">
                        <c:v>1.3080000000000001</c:v>
                      </c:pt>
                      <c:pt idx="1309">
                        <c:v>1.3089999999999999</c:v>
                      </c:pt>
                      <c:pt idx="1310">
                        <c:v>1.31</c:v>
                      </c:pt>
                      <c:pt idx="1311">
                        <c:v>1.3109999999999999</c:v>
                      </c:pt>
                      <c:pt idx="1312">
                        <c:v>1.3120000000000001</c:v>
                      </c:pt>
                      <c:pt idx="1313">
                        <c:v>1.3129999999999999</c:v>
                      </c:pt>
                      <c:pt idx="1314">
                        <c:v>1.3140000000000001</c:v>
                      </c:pt>
                      <c:pt idx="1315">
                        <c:v>1.3149999999999999</c:v>
                      </c:pt>
                      <c:pt idx="1316">
                        <c:v>1.3160000000000001</c:v>
                      </c:pt>
                      <c:pt idx="1317">
                        <c:v>1.3169999999999999</c:v>
                      </c:pt>
                      <c:pt idx="1318">
                        <c:v>1.3180000000000001</c:v>
                      </c:pt>
                      <c:pt idx="1319">
                        <c:v>1.319</c:v>
                      </c:pt>
                      <c:pt idx="1320">
                        <c:v>1.32</c:v>
                      </c:pt>
                      <c:pt idx="1321">
                        <c:v>1.321</c:v>
                      </c:pt>
                      <c:pt idx="1322">
                        <c:v>1.3220000000000001</c:v>
                      </c:pt>
                      <c:pt idx="1323">
                        <c:v>1.323</c:v>
                      </c:pt>
                      <c:pt idx="1324">
                        <c:v>1.3240000000000001</c:v>
                      </c:pt>
                      <c:pt idx="1325">
                        <c:v>1.325</c:v>
                      </c:pt>
                      <c:pt idx="1326">
                        <c:v>1.3260000000000001</c:v>
                      </c:pt>
                      <c:pt idx="1327">
                        <c:v>1.327</c:v>
                      </c:pt>
                      <c:pt idx="1328">
                        <c:v>1.3280000000000001</c:v>
                      </c:pt>
                      <c:pt idx="1329">
                        <c:v>1.329</c:v>
                      </c:pt>
                      <c:pt idx="1330">
                        <c:v>1.33</c:v>
                      </c:pt>
                      <c:pt idx="1331">
                        <c:v>1.331</c:v>
                      </c:pt>
                      <c:pt idx="1332">
                        <c:v>1.3320000000000001</c:v>
                      </c:pt>
                      <c:pt idx="1333">
                        <c:v>1.333</c:v>
                      </c:pt>
                      <c:pt idx="1334">
                        <c:v>1.3340000000000001</c:v>
                      </c:pt>
                      <c:pt idx="1335">
                        <c:v>1.335</c:v>
                      </c:pt>
                      <c:pt idx="1336">
                        <c:v>1.3360000000000001</c:v>
                      </c:pt>
                      <c:pt idx="1337">
                        <c:v>1.337</c:v>
                      </c:pt>
                      <c:pt idx="1338">
                        <c:v>1.3380000000000001</c:v>
                      </c:pt>
                      <c:pt idx="1339">
                        <c:v>1.339</c:v>
                      </c:pt>
                      <c:pt idx="1340">
                        <c:v>1.34</c:v>
                      </c:pt>
                      <c:pt idx="1341">
                        <c:v>1.341</c:v>
                      </c:pt>
                      <c:pt idx="1342">
                        <c:v>1.3420000000000001</c:v>
                      </c:pt>
                      <c:pt idx="1343">
                        <c:v>1.343</c:v>
                      </c:pt>
                      <c:pt idx="1344">
                        <c:v>1.3440000000000001</c:v>
                      </c:pt>
                      <c:pt idx="1345">
                        <c:v>1.345</c:v>
                      </c:pt>
                      <c:pt idx="1346">
                        <c:v>1.3460000000000001</c:v>
                      </c:pt>
                      <c:pt idx="1347">
                        <c:v>1.347</c:v>
                      </c:pt>
                      <c:pt idx="1348">
                        <c:v>1.3480000000000001</c:v>
                      </c:pt>
                      <c:pt idx="1349">
                        <c:v>1.349</c:v>
                      </c:pt>
                      <c:pt idx="1350">
                        <c:v>1.35</c:v>
                      </c:pt>
                      <c:pt idx="1351">
                        <c:v>1.351</c:v>
                      </c:pt>
                      <c:pt idx="1352">
                        <c:v>1.3520000000000001</c:v>
                      </c:pt>
                      <c:pt idx="1353">
                        <c:v>1.353</c:v>
                      </c:pt>
                      <c:pt idx="1354">
                        <c:v>1.3540000000000001</c:v>
                      </c:pt>
                      <c:pt idx="1355">
                        <c:v>1.355</c:v>
                      </c:pt>
                      <c:pt idx="1356">
                        <c:v>1.3560000000000001</c:v>
                      </c:pt>
                      <c:pt idx="1357">
                        <c:v>1.357</c:v>
                      </c:pt>
                      <c:pt idx="1358">
                        <c:v>1.3580000000000001</c:v>
                      </c:pt>
                      <c:pt idx="1359">
                        <c:v>1.359</c:v>
                      </c:pt>
                      <c:pt idx="1360">
                        <c:v>1.36</c:v>
                      </c:pt>
                      <c:pt idx="1361">
                        <c:v>1.361</c:v>
                      </c:pt>
                      <c:pt idx="1362">
                        <c:v>1.3620000000000001</c:v>
                      </c:pt>
                      <c:pt idx="1363">
                        <c:v>1.363</c:v>
                      </c:pt>
                      <c:pt idx="1364">
                        <c:v>1.3640000000000001</c:v>
                      </c:pt>
                      <c:pt idx="1365">
                        <c:v>1.365</c:v>
                      </c:pt>
                      <c:pt idx="1366">
                        <c:v>1.3660000000000001</c:v>
                      </c:pt>
                      <c:pt idx="1367">
                        <c:v>1.367</c:v>
                      </c:pt>
                      <c:pt idx="1368">
                        <c:v>1.3680000000000001</c:v>
                      </c:pt>
                      <c:pt idx="1369">
                        <c:v>1.369</c:v>
                      </c:pt>
                      <c:pt idx="1370">
                        <c:v>1.37</c:v>
                      </c:pt>
                      <c:pt idx="1371">
                        <c:v>1.371</c:v>
                      </c:pt>
                      <c:pt idx="1372">
                        <c:v>1.3720000000000001</c:v>
                      </c:pt>
                      <c:pt idx="1373">
                        <c:v>1.373</c:v>
                      </c:pt>
                      <c:pt idx="1374">
                        <c:v>1.3740000000000001</c:v>
                      </c:pt>
                      <c:pt idx="1375">
                        <c:v>1.375</c:v>
                      </c:pt>
                      <c:pt idx="1376">
                        <c:v>1.3759999999999999</c:v>
                      </c:pt>
                      <c:pt idx="1377">
                        <c:v>1.377</c:v>
                      </c:pt>
                      <c:pt idx="1378">
                        <c:v>1.3779999999999999</c:v>
                      </c:pt>
                      <c:pt idx="1379">
                        <c:v>1.379</c:v>
                      </c:pt>
                      <c:pt idx="1380">
                        <c:v>1.38</c:v>
                      </c:pt>
                      <c:pt idx="1381">
                        <c:v>1.381</c:v>
                      </c:pt>
                      <c:pt idx="1382">
                        <c:v>1.3819999999999999</c:v>
                      </c:pt>
                      <c:pt idx="1383">
                        <c:v>1.383</c:v>
                      </c:pt>
                      <c:pt idx="1384">
                        <c:v>1.3839999999999999</c:v>
                      </c:pt>
                      <c:pt idx="1385">
                        <c:v>1.385</c:v>
                      </c:pt>
                      <c:pt idx="1386">
                        <c:v>1.3859999999999999</c:v>
                      </c:pt>
                      <c:pt idx="1387">
                        <c:v>1.387</c:v>
                      </c:pt>
                      <c:pt idx="1388">
                        <c:v>1.3879999999999999</c:v>
                      </c:pt>
                      <c:pt idx="1389">
                        <c:v>1.389</c:v>
                      </c:pt>
                      <c:pt idx="1390">
                        <c:v>1.39</c:v>
                      </c:pt>
                      <c:pt idx="1391">
                        <c:v>1.391</c:v>
                      </c:pt>
                      <c:pt idx="1392">
                        <c:v>1.3919999999999999</c:v>
                      </c:pt>
                      <c:pt idx="1393">
                        <c:v>1.393</c:v>
                      </c:pt>
                      <c:pt idx="1394">
                        <c:v>1.3939999999999999</c:v>
                      </c:pt>
                      <c:pt idx="1395">
                        <c:v>1.395</c:v>
                      </c:pt>
                      <c:pt idx="1396">
                        <c:v>1.3959999999999999</c:v>
                      </c:pt>
                      <c:pt idx="1397">
                        <c:v>1.397</c:v>
                      </c:pt>
                      <c:pt idx="1398">
                        <c:v>1.3979999999999999</c:v>
                      </c:pt>
                      <c:pt idx="1399">
                        <c:v>1.399</c:v>
                      </c:pt>
                      <c:pt idx="1400">
                        <c:v>1.4</c:v>
                      </c:pt>
                      <c:pt idx="1401">
                        <c:v>1.401</c:v>
                      </c:pt>
                      <c:pt idx="1402">
                        <c:v>1.4019999999999999</c:v>
                      </c:pt>
                      <c:pt idx="1403">
                        <c:v>1.403</c:v>
                      </c:pt>
                      <c:pt idx="1404">
                        <c:v>1.4039999999999999</c:v>
                      </c:pt>
                      <c:pt idx="1405">
                        <c:v>1.405</c:v>
                      </c:pt>
                      <c:pt idx="1406">
                        <c:v>1.4059999999999999</c:v>
                      </c:pt>
                      <c:pt idx="1407">
                        <c:v>1.407</c:v>
                      </c:pt>
                      <c:pt idx="1408">
                        <c:v>1.4079999999999999</c:v>
                      </c:pt>
                      <c:pt idx="1409">
                        <c:v>1.409</c:v>
                      </c:pt>
                      <c:pt idx="1410">
                        <c:v>1.41</c:v>
                      </c:pt>
                      <c:pt idx="1411">
                        <c:v>1.411</c:v>
                      </c:pt>
                      <c:pt idx="1412">
                        <c:v>1.4119999999999999</c:v>
                      </c:pt>
                      <c:pt idx="1413">
                        <c:v>1.413</c:v>
                      </c:pt>
                      <c:pt idx="1414">
                        <c:v>1.4139999999999999</c:v>
                      </c:pt>
                      <c:pt idx="1415">
                        <c:v>1.415</c:v>
                      </c:pt>
                      <c:pt idx="1416">
                        <c:v>1.4159999999999999</c:v>
                      </c:pt>
                      <c:pt idx="1417">
                        <c:v>1.417</c:v>
                      </c:pt>
                      <c:pt idx="1418">
                        <c:v>1.4179999999999999</c:v>
                      </c:pt>
                      <c:pt idx="1419">
                        <c:v>1.419</c:v>
                      </c:pt>
                      <c:pt idx="1420">
                        <c:v>1.42</c:v>
                      </c:pt>
                      <c:pt idx="1421">
                        <c:v>1.421</c:v>
                      </c:pt>
                      <c:pt idx="1422">
                        <c:v>1.4219999999999999</c:v>
                      </c:pt>
                      <c:pt idx="1423">
                        <c:v>1.423</c:v>
                      </c:pt>
                      <c:pt idx="1424">
                        <c:v>1.4239999999999999</c:v>
                      </c:pt>
                      <c:pt idx="1425">
                        <c:v>1.425</c:v>
                      </c:pt>
                      <c:pt idx="1426">
                        <c:v>1.4259999999999999</c:v>
                      </c:pt>
                      <c:pt idx="1427">
                        <c:v>1.427</c:v>
                      </c:pt>
                      <c:pt idx="1428">
                        <c:v>1.4279999999999999</c:v>
                      </c:pt>
                      <c:pt idx="1429">
                        <c:v>1.429</c:v>
                      </c:pt>
                      <c:pt idx="1430">
                        <c:v>1.43</c:v>
                      </c:pt>
                      <c:pt idx="1431">
                        <c:v>1.431</c:v>
                      </c:pt>
                      <c:pt idx="1432">
                        <c:v>1.4319999999999999</c:v>
                      </c:pt>
                      <c:pt idx="1433">
                        <c:v>1.4330000000000001</c:v>
                      </c:pt>
                      <c:pt idx="1434">
                        <c:v>1.4339999999999999</c:v>
                      </c:pt>
                      <c:pt idx="1435">
                        <c:v>1.4350000000000001</c:v>
                      </c:pt>
                      <c:pt idx="1436">
                        <c:v>1.4359999999999999</c:v>
                      </c:pt>
                      <c:pt idx="1437">
                        <c:v>1.4370000000000001</c:v>
                      </c:pt>
                      <c:pt idx="1438">
                        <c:v>1.4379999999999999</c:v>
                      </c:pt>
                      <c:pt idx="1439">
                        <c:v>1.4390000000000001</c:v>
                      </c:pt>
                      <c:pt idx="1440">
                        <c:v>1.44</c:v>
                      </c:pt>
                      <c:pt idx="1441">
                        <c:v>1.4410000000000001</c:v>
                      </c:pt>
                      <c:pt idx="1442">
                        <c:v>1.4419999999999999</c:v>
                      </c:pt>
                      <c:pt idx="1443">
                        <c:v>1.4430000000000001</c:v>
                      </c:pt>
                      <c:pt idx="1444">
                        <c:v>1.444</c:v>
                      </c:pt>
                      <c:pt idx="1445">
                        <c:v>1.4450000000000001</c:v>
                      </c:pt>
                      <c:pt idx="1446">
                        <c:v>1.446</c:v>
                      </c:pt>
                      <c:pt idx="1447">
                        <c:v>1.4470000000000001</c:v>
                      </c:pt>
                      <c:pt idx="1448">
                        <c:v>1.448</c:v>
                      </c:pt>
                      <c:pt idx="1449">
                        <c:v>1.4490000000000001</c:v>
                      </c:pt>
                      <c:pt idx="1450">
                        <c:v>1.45</c:v>
                      </c:pt>
                      <c:pt idx="1451">
                        <c:v>1.4510000000000001</c:v>
                      </c:pt>
                      <c:pt idx="1452">
                        <c:v>1.452</c:v>
                      </c:pt>
                      <c:pt idx="1453">
                        <c:v>1.4530000000000001</c:v>
                      </c:pt>
                      <c:pt idx="1454">
                        <c:v>1.454</c:v>
                      </c:pt>
                      <c:pt idx="1455">
                        <c:v>1.4550000000000001</c:v>
                      </c:pt>
                      <c:pt idx="1456">
                        <c:v>1.456</c:v>
                      </c:pt>
                      <c:pt idx="1457">
                        <c:v>1.4570000000000001</c:v>
                      </c:pt>
                      <c:pt idx="1458">
                        <c:v>1.458</c:v>
                      </c:pt>
                      <c:pt idx="1459">
                        <c:v>1.4590000000000001</c:v>
                      </c:pt>
                      <c:pt idx="1460">
                        <c:v>1.46</c:v>
                      </c:pt>
                      <c:pt idx="1461">
                        <c:v>1.4610000000000001</c:v>
                      </c:pt>
                      <c:pt idx="1462">
                        <c:v>1.462</c:v>
                      </c:pt>
                      <c:pt idx="1463">
                        <c:v>1.4630000000000001</c:v>
                      </c:pt>
                      <c:pt idx="1464">
                        <c:v>1.464</c:v>
                      </c:pt>
                      <c:pt idx="1465">
                        <c:v>1.4650000000000001</c:v>
                      </c:pt>
                      <c:pt idx="1466">
                        <c:v>1.466</c:v>
                      </c:pt>
                      <c:pt idx="1467">
                        <c:v>1.4670000000000001</c:v>
                      </c:pt>
                      <c:pt idx="1468">
                        <c:v>1.468</c:v>
                      </c:pt>
                      <c:pt idx="1469">
                        <c:v>1.4690000000000001</c:v>
                      </c:pt>
                      <c:pt idx="1470">
                        <c:v>1.47</c:v>
                      </c:pt>
                      <c:pt idx="1471">
                        <c:v>1.4710000000000001</c:v>
                      </c:pt>
                      <c:pt idx="1472">
                        <c:v>1.472</c:v>
                      </c:pt>
                      <c:pt idx="1473">
                        <c:v>1.4730000000000001</c:v>
                      </c:pt>
                      <c:pt idx="1474">
                        <c:v>1.474</c:v>
                      </c:pt>
                      <c:pt idx="1475">
                        <c:v>1.4750000000000001</c:v>
                      </c:pt>
                      <c:pt idx="1476">
                        <c:v>1.476</c:v>
                      </c:pt>
                      <c:pt idx="1477">
                        <c:v>1.4770000000000001</c:v>
                      </c:pt>
                      <c:pt idx="1478">
                        <c:v>1.478</c:v>
                      </c:pt>
                      <c:pt idx="1479">
                        <c:v>1.4790000000000001</c:v>
                      </c:pt>
                      <c:pt idx="1480">
                        <c:v>1.48</c:v>
                      </c:pt>
                      <c:pt idx="1481">
                        <c:v>1.4810000000000001</c:v>
                      </c:pt>
                      <c:pt idx="1482">
                        <c:v>1.482</c:v>
                      </c:pt>
                      <c:pt idx="1483">
                        <c:v>1.4830000000000001</c:v>
                      </c:pt>
                      <c:pt idx="1484">
                        <c:v>1.484</c:v>
                      </c:pt>
                      <c:pt idx="1485">
                        <c:v>1.4850000000000001</c:v>
                      </c:pt>
                      <c:pt idx="1486">
                        <c:v>1.486</c:v>
                      </c:pt>
                      <c:pt idx="1487">
                        <c:v>1.4870000000000001</c:v>
                      </c:pt>
                      <c:pt idx="1488">
                        <c:v>1.488</c:v>
                      </c:pt>
                      <c:pt idx="1489">
                        <c:v>1.4890000000000001</c:v>
                      </c:pt>
                      <c:pt idx="1490">
                        <c:v>1.49</c:v>
                      </c:pt>
                      <c:pt idx="1491">
                        <c:v>1.4910000000000001</c:v>
                      </c:pt>
                      <c:pt idx="1492">
                        <c:v>1.492</c:v>
                      </c:pt>
                      <c:pt idx="1493">
                        <c:v>1.4930000000000001</c:v>
                      </c:pt>
                      <c:pt idx="1494">
                        <c:v>1.494</c:v>
                      </c:pt>
                      <c:pt idx="1495">
                        <c:v>1.4950000000000001</c:v>
                      </c:pt>
                      <c:pt idx="1496">
                        <c:v>1.496</c:v>
                      </c:pt>
                      <c:pt idx="1497">
                        <c:v>1.4970000000000001</c:v>
                      </c:pt>
                      <c:pt idx="1498">
                        <c:v>1.498</c:v>
                      </c:pt>
                      <c:pt idx="1499">
                        <c:v>1.4990000000000001</c:v>
                      </c:pt>
                      <c:pt idx="1500">
                        <c:v>1.5</c:v>
                      </c:pt>
                      <c:pt idx="1501">
                        <c:v>1.5009999999999999</c:v>
                      </c:pt>
                      <c:pt idx="1502">
                        <c:v>1.502</c:v>
                      </c:pt>
                      <c:pt idx="1503">
                        <c:v>1.5029999999999999</c:v>
                      </c:pt>
                      <c:pt idx="1504">
                        <c:v>1.504</c:v>
                      </c:pt>
                      <c:pt idx="1505">
                        <c:v>1.5049999999999999</c:v>
                      </c:pt>
                      <c:pt idx="1506">
                        <c:v>1.506</c:v>
                      </c:pt>
                      <c:pt idx="1507">
                        <c:v>1.5069999999999999</c:v>
                      </c:pt>
                      <c:pt idx="1508">
                        <c:v>1.508</c:v>
                      </c:pt>
                      <c:pt idx="1509">
                        <c:v>1.5089999999999999</c:v>
                      </c:pt>
                      <c:pt idx="1510">
                        <c:v>1.51</c:v>
                      </c:pt>
                      <c:pt idx="1511">
                        <c:v>1.5109999999999999</c:v>
                      </c:pt>
                      <c:pt idx="1512">
                        <c:v>1.512</c:v>
                      </c:pt>
                      <c:pt idx="1513">
                        <c:v>1.5129999999999999</c:v>
                      </c:pt>
                      <c:pt idx="1514">
                        <c:v>1.514</c:v>
                      </c:pt>
                      <c:pt idx="1515">
                        <c:v>1.5149999999999999</c:v>
                      </c:pt>
                      <c:pt idx="1516">
                        <c:v>1.516</c:v>
                      </c:pt>
                      <c:pt idx="1517">
                        <c:v>1.5169999999999999</c:v>
                      </c:pt>
                      <c:pt idx="1518">
                        <c:v>1.518</c:v>
                      </c:pt>
                      <c:pt idx="1519">
                        <c:v>1.5189999999999999</c:v>
                      </c:pt>
                      <c:pt idx="1520">
                        <c:v>1.52</c:v>
                      </c:pt>
                      <c:pt idx="1521">
                        <c:v>1.5209999999999999</c:v>
                      </c:pt>
                      <c:pt idx="1522">
                        <c:v>1.522</c:v>
                      </c:pt>
                      <c:pt idx="1523">
                        <c:v>1.5229999999999999</c:v>
                      </c:pt>
                      <c:pt idx="1524">
                        <c:v>1.524</c:v>
                      </c:pt>
                      <c:pt idx="1525">
                        <c:v>1.5249999999999999</c:v>
                      </c:pt>
                      <c:pt idx="1526">
                        <c:v>1.526</c:v>
                      </c:pt>
                      <c:pt idx="1527">
                        <c:v>1.5269999999999999</c:v>
                      </c:pt>
                      <c:pt idx="1528">
                        <c:v>1.528</c:v>
                      </c:pt>
                      <c:pt idx="1529">
                        <c:v>1.5289999999999999</c:v>
                      </c:pt>
                      <c:pt idx="1530">
                        <c:v>1.53</c:v>
                      </c:pt>
                      <c:pt idx="1531">
                        <c:v>1.5309999999999999</c:v>
                      </c:pt>
                      <c:pt idx="1532">
                        <c:v>1.532</c:v>
                      </c:pt>
                      <c:pt idx="1533">
                        <c:v>1.5329999999999999</c:v>
                      </c:pt>
                      <c:pt idx="1534">
                        <c:v>1.534</c:v>
                      </c:pt>
                      <c:pt idx="1535">
                        <c:v>1.5349999999999999</c:v>
                      </c:pt>
                      <c:pt idx="1536">
                        <c:v>1.536</c:v>
                      </c:pt>
                      <c:pt idx="1537">
                        <c:v>1.5369999999999999</c:v>
                      </c:pt>
                      <c:pt idx="1538">
                        <c:v>1.538</c:v>
                      </c:pt>
                      <c:pt idx="1539">
                        <c:v>1.5389999999999999</c:v>
                      </c:pt>
                      <c:pt idx="1540">
                        <c:v>1.54</c:v>
                      </c:pt>
                      <c:pt idx="1541">
                        <c:v>1.5409999999999999</c:v>
                      </c:pt>
                      <c:pt idx="1542">
                        <c:v>1.542</c:v>
                      </c:pt>
                      <c:pt idx="1543">
                        <c:v>1.5429999999999999</c:v>
                      </c:pt>
                      <c:pt idx="1544">
                        <c:v>1.544</c:v>
                      </c:pt>
                      <c:pt idx="1545">
                        <c:v>1.5449999999999999</c:v>
                      </c:pt>
                      <c:pt idx="1546">
                        <c:v>1.546</c:v>
                      </c:pt>
                      <c:pt idx="1547">
                        <c:v>1.5469999999999999</c:v>
                      </c:pt>
                      <c:pt idx="1548">
                        <c:v>1.548</c:v>
                      </c:pt>
                      <c:pt idx="1549">
                        <c:v>1.5489999999999999</c:v>
                      </c:pt>
                      <c:pt idx="1550">
                        <c:v>1.55</c:v>
                      </c:pt>
                      <c:pt idx="1551">
                        <c:v>1.5509999999999999</c:v>
                      </c:pt>
                      <c:pt idx="1552">
                        <c:v>1.552</c:v>
                      </c:pt>
                      <c:pt idx="1553">
                        <c:v>1.5529999999999999</c:v>
                      </c:pt>
                      <c:pt idx="1554">
                        <c:v>1.554</c:v>
                      </c:pt>
                      <c:pt idx="1555">
                        <c:v>1.5549999999999999</c:v>
                      </c:pt>
                      <c:pt idx="1556">
                        <c:v>1.556</c:v>
                      </c:pt>
                      <c:pt idx="1557">
                        <c:v>1.5569999999999999</c:v>
                      </c:pt>
                      <c:pt idx="1558">
                        <c:v>1.5580000000000001</c:v>
                      </c:pt>
                      <c:pt idx="1559">
                        <c:v>1.5589999999999999</c:v>
                      </c:pt>
                      <c:pt idx="1560">
                        <c:v>1.56</c:v>
                      </c:pt>
                      <c:pt idx="1561">
                        <c:v>1.5609999999999999</c:v>
                      </c:pt>
                      <c:pt idx="1562">
                        <c:v>1.5620000000000001</c:v>
                      </c:pt>
                      <c:pt idx="1563">
                        <c:v>1.5629999999999999</c:v>
                      </c:pt>
                      <c:pt idx="1564">
                        <c:v>1.5640000000000001</c:v>
                      </c:pt>
                      <c:pt idx="1565">
                        <c:v>1.5649999999999999</c:v>
                      </c:pt>
                      <c:pt idx="1566">
                        <c:v>1.5660000000000001</c:v>
                      </c:pt>
                      <c:pt idx="1567">
                        <c:v>1.5669999999999999</c:v>
                      </c:pt>
                      <c:pt idx="1568">
                        <c:v>1.5680000000000001</c:v>
                      </c:pt>
                      <c:pt idx="1569">
                        <c:v>1.569</c:v>
                      </c:pt>
                      <c:pt idx="1570">
                        <c:v>1.57</c:v>
                      </c:pt>
                      <c:pt idx="1571">
                        <c:v>1.571</c:v>
                      </c:pt>
                      <c:pt idx="1572">
                        <c:v>1.5720000000000001</c:v>
                      </c:pt>
                      <c:pt idx="1573">
                        <c:v>1.573</c:v>
                      </c:pt>
                      <c:pt idx="1574">
                        <c:v>1.5740000000000001</c:v>
                      </c:pt>
                      <c:pt idx="1575">
                        <c:v>1.575</c:v>
                      </c:pt>
                      <c:pt idx="1576">
                        <c:v>1.5760000000000001</c:v>
                      </c:pt>
                      <c:pt idx="1577">
                        <c:v>1.577</c:v>
                      </c:pt>
                      <c:pt idx="1578">
                        <c:v>1.5780000000000001</c:v>
                      </c:pt>
                      <c:pt idx="1579">
                        <c:v>1.579</c:v>
                      </c:pt>
                      <c:pt idx="1580">
                        <c:v>1.58</c:v>
                      </c:pt>
                      <c:pt idx="1581">
                        <c:v>1.581</c:v>
                      </c:pt>
                      <c:pt idx="1582">
                        <c:v>1.5820000000000001</c:v>
                      </c:pt>
                      <c:pt idx="1583">
                        <c:v>1.583</c:v>
                      </c:pt>
                      <c:pt idx="1584">
                        <c:v>1.5840000000000001</c:v>
                      </c:pt>
                      <c:pt idx="1585">
                        <c:v>1.585</c:v>
                      </c:pt>
                      <c:pt idx="1586">
                        <c:v>1.5860000000000001</c:v>
                      </c:pt>
                      <c:pt idx="1587">
                        <c:v>1.587</c:v>
                      </c:pt>
                      <c:pt idx="1588">
                        <c:v>1.5880000000000001</c:v>
                      </c:pt>
                      <c:pt idx="1589">
                        <c:v>1.589</c:v>
                      </c:pt>
                      <c:pt idx="1590">
                        <c:v>1.59</c:v>
                      </c:pt>
                      <c:pt idx="1591">
                        <c:v>1.591</c:v>
                      </c:pt>
                      <c:pt idx="1592">
                        <c:v>1.5920000000000001</c:v>
                      </c:pt>
                      <c:pt idx="1593">
                        <c:v>1.593</c:v>
                      </c:pt>
                      <c:pt idx="1594">
                        <c:v>1.5940000000000001</c:v>
                      </c:pt>
                      <c:pt idx="1595">
                        <c:v>1.595</c:v>
                      </c:pt>
                      <c:pt idx="1596">
                        <c:v>1.5960000000000001</c:v>
                      </c:pt>
                      <c:pt idx="1597">
                        <c:v>1.597</c:v>
                      </c:pt>
                      <c:pt idx="1598">
                        <c:v>1.5980000000000001</c:v>
                      </c:pt>
                      <c:pt idx="1599">
                        <c:v>1.599</c:v>
                      </c:pt>
                      <c:pt idx="1600">
                        <c:v>1.6</c:v>
                      </c:pt>
                      <c:pt idx="1601">
                        <c:v>1.601</c:v>
                      </c:pt>
                      <c:pt idx="1602">
                        <c:v>1.6020000000000001</c:v>
                      </c:pt>
                      <c:pt idx="1603">
                        <c:v>1.603</c:v>
                      </c:pt>
                      <c:pt idx="1604">
                        <c:v>1.6040000000000001</c:v>
                      </c:pt>
                      <c:pt idx="1605">
                        <c:v>1.605</c:v>
                      </c:pt>
                      <c:pt idx="1606">
                        <c:v>1.6060000000000001</c:v>
                      </c:pt>
                      <c:pt idx="1607">
                        <c:v>1.607</c:v>
                      </c:pt>
                      <c:pt idx="1608">
                        <c:v>1.6080000000000001</c:v>
                      </c:pt>
                      <c:pt idx="1609">
                        <c:v>1.609</c:v>
                      </c:pt>
                      <c:pt idx="1610">
                        <c:v>1.61</c:v>
                      </c:pt>
                      <c:pt idx="1611">
                        <c:v>1.611</c:v>
                      </c:pt>
                      <c:pt idx="1612">
                        <c:v>1.6120000000000001</c:v>
                      </c:pt>
                      <c:pt idx="1613">
                        <c:v>1.613</c:v>
                      </c:pt>
                      <c:pt idx="1614">
                        <c:v>1.6140000000000001</c:v>
                      </c:pt>
                      <c:pt idx="1615">
                        <c:v>1.615</c:v>
                      </c:pt>
                      <c:pt idx="1616">
                        <c:v>1.6160000000000001</c:v>
                      </c:pt>
                      <c:pt idx="1617">
                        <c:v>1.617</c:v>
                      </c:pt>
                      <c:pt idx="1618">
                        <c:v>1.6180000000000001</c:v>
                      </c:pt>
                      <c:pt idx="1619">
                        <c:v>1.619</c:v>
                      </c:pt>
                      <c:pt idx="1620">
                        <c:v>1.62</c:v>
                      </c:pt>
                      <c:pt idx="1621">
                        <c:v>1.621</c:v>
                      </c:pt>
                      <c:pt idx="1622">
                        <c:v>1.6220000000000001</c:v>
                      </c:pt>
                      <c:pt idx="1623">
                        <c:v>1.623</c:v>
                      </c:pt>
                      <c:pt idx="1624">
                        <c:v>1.6240000000000001</c:v>
                      </c:pt>
                      <c:pt idx="1625">
                        <c:v>1.625</c:v>
                      </c:pt>
                      <c:pt idx="1626">
                        <c:v>1.6259999999999999</c:v>
                      </c:pt>
                      <c:pt idx="1627">
                        <c:v>1.627</c:v>
                      </c:pt>
                      <c:pt idx="1628">
                        <c:v>1.6279999999999999</c:v>
                      </c:pt>
                      <c:pt idx="1629">
                        <c:v>1.629</c:v>
                      </c:pt>
                      <c:pt idx="1630">
                        <c:v>1.63</c:v>
                      </c:pt>
                      <c:pt idx="1631">
                        <c:v>1.631</c:v>
                      </c:pt>
                      <c:pt idx="1632">
                        <c:v>1.6319999999999999</c:v>
                      </c:pt>
                      <c:pt idx="1633">
                        <c:v>1.633</c:v>
                      </c:pt>
                      <c:pt idx="1634">
                        <c:v>1.6339999999999999</c:v>
                      </c:pt>
                      <c:pt idx="1635">
                        <c:v>1.635</c:v>
                      </c:pt>
                      <c:pt idx="1636">
                        <c:v>1.6359999999999999</c:v>
                      </c:pt>
                      <c:pt idx="1637">
                        <c:v>1.637</c:v>
                      </c:pt>
                      <c:pt idx="1638">
                        <c:v>1.6379999999999999</c:v>
                      </c:pt>
                      <c:pt idx="1639">
                        <c:v>1.639</c:v>
                      </c:pt>
                      <c:pt idx="1640">
                        <c:v>1.64</c:v>
                      </c:pt>
                      <c:pt idx="1641">
                        <c:v>1.641</c:v>
                      </c:pt>
                      <c:pt idx="1642">
                        <c:v>1.6419999999999999</c:v>
                      </c:pt>
                      <c:pt idx="1643">
                        <c:v>1.643</c:v>
                      </c:pt>
                      <c:pt idx="1644">
                        <c:v>1.6439999999999999</c:v>
                      </c:pt>
                      <c:pt idx="1645">
                        <c:v>1.645</c:v>
                      </c:pt>
                      <c:pt idx="1646">
                        <c:v>1.6459999999999999</c:v>
                      </c:pt>
                      <c:pt idx="1647">
                        <c:v>1.647</c:v>
                      </c:pt>
                      <c:pt idx="1648">
                        <c:v>1.6479999999999999</c:v>
                      </c:pt>
                      <c:pt idx="1649">
                        <c:v>1.649</c:v>
                      </c:pt>
                      <c:pt idx="1650">
                        <c:v>1.65</c:v>
                      </c:pt>
                      <c:pt idx="1651">
                        <c:v>1.651</c:v>
                      </c:pt>
                      <c:pt idx="1652">
                        <c:v>1.6519999999999999</c:v>
                      </c:pt>
                      <c:pt idx="1653">
                        <c:v>1.653</c:v>
                      </c:pt>
                      <c:pt idx="1654">
                        <c:v>1.6539999999999999</c:v>
                      </c:pt>
                      <c:pt idx="1655">
                        <c:v>1.655</c:v>
                      </c:pt>
                      <c:pt idx="1656">
                        <c:v>1.6559999999999999</c:v>
                      </c:pt>
                      <c:pt idx="1657">
                        <c:v>1.657</c:v>
                      </c:pt>
                      <c:pt idx="1658">
                        <c:v>1.6579999999999999</c:v>
                      </c:pt>
                      <c:pt idx="1659">
                        <c:v>1.659</c:v>
                      </c:pt>
                      <c:pt idx="1660">
                        <c:v>1.66</c:v>
                      </c:pt>
                      <c:pt idx="1661">
                        <c:v>1.661</c:v>
                      </c:pt>
                      <c:pt idx="1662">
                        <c:v>1.6619999999999999</c:v>
                      </c:pt>
                      <c:pt idx="1663">
                        <c:v>1.663</c:v>
                      </c:pt>
                      <c:pt idx="1664">
                        <c:v>1.6639999999999999</c:v>
                      </c:pt>
                      <c:pt idx="1665">
                        <c:v>1.665</c:v>
                      </c:pt>
                      <c:pt idx="1666">
                        <c:v>1.6659999999999999</c:v>
                      </c:pt>
                      <c:pt idx="1667">
                        <c:v>1.667</c:v>
                      </c:pt>
                      <c:pt idx="1668">
                        <c:v>1.6679999999999999</c:v>
                      </c:pt>
                      <c:pt idx="1669">
                        <c:v>1.669</c:v>
                      </c:pt>
                      <c:pt idx="1670">
                        <c:v>1.67</c:v>
                      </c:pt>
                      <c:pt idx="1671">
                        <c:v>1.671</c:v>
                      </c:pt>
                      <c:pt idx="1672">
                        <c:v>1.6719999999999999</c:v>
                      </c:pt>
                      <c:pt idx="1673">
                        <c:v>1.673</c:v>
                      </c:pt>
                      <c:pt idx="1674">
                        <c:v>1.6739999999999999</c:v>
                      </c:pt>
                      <c:pt idx="1675">
                        <c:v>1.675</c:v>
                      </c:pt>
                      <c:pt idx="1676">
                        <c:v>1.6759999999999999</c:v>
                      </c:pt>
                      <c:pt idx="1677">
                        <c:v>1.677</c:v>
                      </c:pt>
                      <c:pt idx="1678">
                        <c:v>1.6779999999999999</c:v>
                      </c:pt>
                      <c:pt idx="1679">
                        <c:v>1.679</c:v>
                      </c:pt>
                      <c:pt idx="1680">
                        <c:v>1.68</c:v>
                      </c:pt>
                      <c:pt idx="1681">
                        <c:v>1.681</c:v>
                      </c:pt>
                      <c:pt idx="1682">
                        <c:v>1.6819999999999999</c:v>
                      </c:pt>
                      <c:pt idx="1683">
                        <c:v>1.6830000000000001</c:v>
                      </c:pt>
                      <c:pt idx="1684">
                        <c:v>1.6839999999999999</c:v>
                      </c:pt>
                      <c:pt idx="1685">
                        <c:v>1.6850000000000001</c:v>
                      </c:pt>
                      <c:pt idx="1686">
                        <c:v>1.6859999999999999</c:v>
                      </c:pt>
                      <c:pt idx="1687">
                        <c:v>1.6870000000000001</c:v>
                      </c:pt>
                      <c:pt idx="1688">
                        <c:v>1.6879999999999999</c:v>
                      </c:pt>
                      <c:pt idx="1689">
                        <c:v>1.6890000000000001</c:v>
                      </c:pt>
                      <c:pt idx="1690">
                        <c:v>1.69</c:v>
                      </c:pt>
                      <c:pt idx="1691">
                        <c:v>1.6910000000000001</c:v>
                      </c:pt>
                      <c:pt idx="1692">
                        <c:v>1.6919999999999999</c:v>
                      </c:pt>
                      <c:pt idx="1693">
                        <c:v>1.6930000000000001</c:v>
                      </c:pt>
                      <c:pt idx="1694">
                        <c:v>1.694</c:v>
                      </c:pt>
                      <c:pt idx="1695">
                        <c:v>1.6950000000000001</c:v>
                      </c:pt>
                      <c:pt idx="1696">
                        <c:v>1.696</c:v>
                      </c:pt>
                      <c:pt idx="1697">
                        <c:v>1.6970000000000001</c:v>
                      </c:pt>
                      <c:pt idx="1698">
                        <c:v>1.698</c:v>
                      </c:pt>
                      <c:pt idx="1699">
                        <c:v>1.6990000000000001</c:v>
                      </c:pt>
                      <c:pt idx="1700">
                        <c:v>1.7</c:v>
                      </c:pt>
                      <c:pt idx="1701">
                        <c:v>1.7010000000000001</c:v>
                      </c:pt>
                      <c:pt idx="1702">
                        <c:v>1.702</c:v>
                      </c:pt>
                      <c:pt idx="1703">
                        <c:v>1.7030000000000001</c:v>
                      </c:pt>
                      <c:pt idx="1704">
                        <c:v>1.704</c:v>
                      </c:pt>
                      <c:pt idx="1705">
                        <c:v>1.7050000000000001</c:v>
                      </c:pt>
                      <c:pt idx="1706">
                        <c:v>1.706</c:v>
                      </c:pt>
                      <c:pt idx="1707">
                        <c:v>1.7070000000000001</c:v>
                      </c:pt>
                      <c:pt idx="1708">
                        <c:v>1.708</c:v>
                      </c:pt>
                      <c:pt idx="1709">
                        <c:v>1.7090000000000001</c:v>
                      </c:pt>
                      <c:pt idx="1710">
                        <c:v>1.71</c:v>
                      </c:pt>
                      <c:pt idx="1711">
                        <c:v>1.7110000000000001</c:v>
                      </c:pt>
                      <c:pt idx="1712">
                        <c:v>1.712</c:v>
                      </c:pt>
                      <c:pt idx="1713">
                        <c:v>1.7130000000000001</c:v>
                      </c:pt>
                      <c:pt idx="1714">
                        <c:v>1.714</c:v>
                      </c:pt>
                      <c:pt idx="1715">
                        <c:v>1.7150000000000001</c:v>
                      </c:pt>
                      <c:pt idx="1716">
                        <c:v>1.716</c:v>
                      </c:pt>
                      <c:pt idx="1717">
                        <c:v>1.7170000000000001</c:v>
                      </c:pt>
                      <c:pt idx="1718">
                        <c:v>1.718</c:v>
                      </c:pt>
                      <c:pt idx="1719">
                        <c:v>1.7190000000000001</c:v>
                      </c:pt>
                      <c:pt idx="1720">
                        <c:v>1.72</c:v>
                      </c:pt>
                      <c:pt idx="1721">
                        <c:v>1.7210000000000001</c:v>
                      </c:pt>
                      <c:pt idx="1722">
                        <c:v>1.722</c:v>
                      </c:pt>
                      <c:pt idx="1723">
                        <c:v>1.7230000000000001</c:v>
                      </c:pt>
                      <c:pt idx="1724">
                        <c:v>1.724</c:v>
                      </c:pt>
                      <c:pt idx="1725">
                        <c:v>1.7250000000000001</c:v>
                      </c:pt>
                      <c:pt idx="1726">
                        <c:v>1.726</c:v>
                      </c:pt>
                      <c:pt idx="1727">
                        <c:v>1.7270000000000001</c:v>
                      </c:pt>
                      <c:pt idx="1728">
                        <c:v>1.728</c:v>
                      </c:pt>
                      <c:pt idx="1729">
                        <c:v>1.7290000000000001</c:v>
                      </c:pt>
                      <c:pt idx="1730">
                        <c:v>1.73</c:v>
                      </c:pt>
                      <c:pt idx="1731">
                        <c:v>1.7310000000000001</c:v>
                      </c:pt>
                      <c:pt idx="1732">
                        <c:v>1.732</c:v>
                      </c:pt>
                      <c:pt idx="1733">
                        <c:v>1.7330000000000001</c:v>
                      </c:pt>
                      <c:pt idx="1734">
                        <c:v>1.734</c:v>
                      </c:pt>
                      <c:pt idx="1735">
                        <c:v>1.7350000000000001</c:v>
                      </c:pt>
                      <c:pt idx="1736">
                        <c:v>1.736</c:v>
                      </c:pt>
                      <c:pt idx="1737">
                        <c:v>1.7370000000000001</c:v>
                      </c:pt>
                      <c:pt idx="1738">
                        <c:v>1.738</c:v>
                      </c:pt>
                      <c:pt idx="1739">
                        <c:v>1.7390000000000001</c:v>
                      </c:pt>
                      <c:pt idx="1740">
                        <c:v>1.74</c:v>
                      </c:pt>
                      <c:pt idx="1741">
                        <c:v>1.7410000000000001</c:v>
                      </c:pt>
                      <c:pt idx="1742">
                        <c:v>1.742</c:v>
                      </c:pt>
                      <c:pt idx="1743">
                        <c:v>1.7430000000000001</c:v>
                      </c:pt>
                      <c:pt idx="1744">
                        <c:v>1.744</c:v>
                      </c:pt>
                      <c:pt idx="1745">
                        <c:v>1.7450000000000001</c:v>
                      </c:pt>
                      <c:pt idx="1746">
                        <c:v>1.746</c:v>
                      </c:pt>
                      <c:pt idx="1747">
                        <c:v>1.7470000000000001</c:v>
                      </c:pt>
                      <c:pt idx="1748">
                        <c:v>1.748</c:v>
                      </c:pt>
                      <c:pt idx="1749">
                        <c:v>1.7490000000000001</c:v>
                      </c:pt>
                      <c:pt idx="1750">
                        <c:v>1.75</c:v>
                      </c:pt>
                      <c:pt idx="1751">
                        <c:v>1.7509999999999999</c:v>
                      </c:pt>
                      <c:pt idx="1752">
                        <c:v>1.752</c:v>
                      </c:pt>
                      <c:pt idx="1753">
                        <c:v>1.7529999999999999</c:v>
                      </c:pt>
                      <c:pt idx="1754">
                        <c:v>1.754</c:v>
                      </c:pt>
                      <c:pt idx="1755">
                        <c:v>1.7549999999999999</c:v>
                      </c:pt>
                      <c:pt idx="1756">
                        <c:v>1.756</c:v>
                      </c:pt>
                      <c:pt idx="1757">
                        <c:v>1.7569999999999999</c:v>
                      </c:pt>
                      <c:pt idx="1758">
                        <c:v>1.758</c:v>
                      </c:pt>
                      <c:pt idx="1759">
                        <c:v>1.7589999999999999</c:v>
                      </c:pt>
                      <c:pt idx="1760">
                        <c:v>1.76</c:v>
                      </c:pt>
                      <c:pt idx="1761">
                        <c:v>1.7609999999999999</c:v>
                      </c:pt>
                      <c:pt idx="1762">
                        <c:v>1.762</c:v>
                      </c:pt>
                      <c:pt idx="1763">
                        <c:v>1.7629999999999999</c:v>
                      </c:pt>
                      <c:pt idx="1764">
                        <c:v>1.764</c:v>
                      </c:pt>
                      <c:pt idx="1765">
                        <c:v>1.7649999999999999</c:v>
                      </c:pt>
                      <c:pt idx="1766">
                        <c:v>1.766</c:v>
                      </c:pt>
                      <c:pt idx="1767">
                        <c:v>1.7669999999999999</c:v>
                      </c:pt>
                      <c:pt idx="1768">
                        <c:v>1.768</c:v>
                      </c:pt>
                      <c:pt idx="1769">
                        <c:v>1.7689999999999999</c:v>
                      </c:pt>
                      <c:pt idx="1770">
                        <c:v>1.77</c:v>
                      </c:pt>
                      <c:pt idx="1771">
                        <c:v>1.7709999999999999</c:v>
                      </c:pt>
                      <c:pt idx="1772">
                        <c:v>1.772</c:v>
                      </c:pt>
                      <c:pt idx="1773">
                        <c:v>1.7729999999999999</c:v>
                      </c:pt>
                      <c:pt idx="1774">
                        <c:v>1.774</c:v>
                      </c:pt>
                      <c:pt idx="1775">
                        <c:v>1.7749999999999999</c:v>
                      </c:pt>
                      <c:pt idx="1776">
                        <c:v>1.776</c:v>
                      </c:pt>
                      <c:pt idx="1777">
                        <c:v>1.7769999999999999</c:v>
                      </c:pt>
                      <c:pt idx="1778">
                        <c:v>1.778</c:v>
                      </c:pt>
                      <c:pt idx="1779">
                        <c:v>1.7789999999999999</c:v>
                      </c:pt>
                      <c:pt idx="1780">
                        <c:v>1.78</c:v>
                      </c:pt>
                      <c:pt idx="1781">
                        <c:v>1.7809999999999999</c:v>
                      </c:pt>
                      <c:pt idx="1782">
                        <c:v>1.782</c:v>
                      </c:pt>
                      <c:pt idx="1783">
                        <c:v>1.7829999999999999</c:v>
                      </c:pt>
                      <c:pt idx="1784">
                        <c:v>1.784</c:v>
                      </c:pt>
                      <c:pt idx="1785">
                        <c:v>1.7849999999999999</c:v>
                      </c:pt>
                      <c:pt idx="1786">
                        <c:v>1.786</c:v>
                      </c:pt>
                      <c:pt idx="1787">
                        <c:v>1.7869999999999999</c:v>
                      </c:pt>
                      <c:pt idx="1788">
                        <c:v>1.788</c:v>
                      </c:pt>
                      <c:pt idx="1789">
                        <c:v>1.7889999999999999</c:v>
                      </c:pt>
                      <c:pt idx="1790">
                        <c:v>1.79</c:v>
                      </c:pt>
                      <c:pt idx="1791">
                        <c:v>1.7909999999999999</c:v>
                      </c:pt>
                      <c:pt idx="1792">
                        <c:v>1.792</c:v>
                      </c:pt>
                      <c:pt idx="1793">
                        <c:v>1.7929999999999999</c:v>
                      </c:pt>
                      <c:pt idx="1794">
                        <c:v>1.794</c:v>
                      </c:pt>
                      <c:pt idx="1795">
                        <c:v>1.7949999999999999</c:v>
                      </c:pt>
                      <c:pt idx="1796">
                        <c:v>1.796</c:v>
                      </c:pt>
                      <c:pt idx="1797">
                        <c:v>1.7969999999999999</c:v>
                      </c:pt>
                      <c:pt idx="1798">
                        <c:v>1.798</c:v>
                      </c:pt>
                      <c:pt idx="1799">
                        <c:v>1.7989999999999999</c:v>
                      </c:pt>
                      <c:pt idx="1800">
                        <c:v>1.8</c:v>
                      </c:pt>
                      <c:pt idx="1801">
                        <c:v>1.8009999999999999</c:v>
                      </c:pt>
                      <c:pt idx="1802">
                        <c:v>1.802</c:v>
                      </c:pt>
                      <c:pt idx="1803">
                        <c:v>1.8029999999999999</c:v>
                      </c:pt>
                      <c:pt idx="1804">
                        <c:v>1.804</c:v>
                      </c:pt>
                      <c:pt idx="1805">
                        <c:v>1.8049999999999999</c:v>
                      </c:pt>
                      <c:pt idx="1806">
                        <c:v>1.806</c:v>
                      </c:pt>
                      <c:pt idx="1807">
                        <c:v>1.8069999999999999</c:v>
                      </c:pt>
                      <c:pt idx="1808">
                        <c:v>1.8080000000000001</c:v>
                      </c:pt>
                      <c:pt idx="1809">
                        <c:v>1.8089999999999999</c:v>
                      </c:pt>
                      <c:pt idx="1810">
                        <c:v>1.81</c:v>
                      </c:pt>
                      <c:pt idx="1811">
                        <c:v>1.8109999999999999</c:v>
                      </c:pt>
                      <c:pt idx="1812">
                        <c:v>1.8120000000000001</c:v>
                      </c:pt>
                      <c:pt idx="1813">
                        <c:v>1.8129999999999999</c:v>
                      </c:pt>
                      <c:pt idx="1814">
                        <c:v>1.8140000000000001</c:v>
                      </c:pt>
                      <c:pt idx="1815">
                        <c:v>1.8149999999999999</c:v>
                      </c:pt>
                      <c:pt idx="1816">
                        <c:v>1.8160000000000001</c:v>
                      </c:pt>
                      <c:pt idx="1817">
                        <c:v>1.8169999999999999</c:v>
                      </c:pt>
                      <c:pt idx="1818">
                        <c:v>1.8180000000000001</c:v>
                      </c:pt>
                      <c:pt idx="1819">
                        <c:v>1.819</c:v>
                      </c:pt>
                      <c:pt idx="1820">
                        <c:v>1.82</c:v>
                      </c:pt>
                      <c:pt idx="1821">
                        <c:v>1.821</c:v>
                      </c:pt>
                      <c:pt idx="1822">
                        <c:v>1.8220000000000001</c:v>
                      </c:pt>
                      <c:pt idx="1823">
                        <c:v>1.823</c:v>
                      </c:pt>
                      <c:pt idx="1824">
                        <c:v>1.8240000000000001</c:v>
                      </c:pt>
                      <c:pt idx="1825">
                        <c:v>1.825</c:v>
                      </c:pt>
                      <c:pt idx="1826">
                        <c:v>1.8260000000000001</c:v>
                      </c:pt>
                      <c:pt idx="1827">
                        <c:v>1.827</c:v>
                      </c:pt>
                      <c:pt idx="1828">
                        <c:v>1.8280000000000001</c:v>
                      </c:pt>
                      <c:pt idx="1829">
                        <c:v>1.829</c:v>
                      </c:pt>
                      <c:pt idx="1830">
                        <c:v>1.83</c:v>
                      </c:pt>
                      <c:pt idx="1831">
                        <c:v>1.831</c:v>
                      </c:pt>
                      <c:pt idx="1832">
                        <c:v>1.8320000000000001</c:v>
                      </c:pt>
                      <c:pt idx="1833">
                        <c:v>1.833</c:v>
                      </c:pt>
                      <c:pt idx="1834">
                        <c:v>1.8340000000000001</c:v>
                      </c:pt>
                      <c:pt idx="1835">
                        <c:v>1.835</c:v>
                      </c:pt>
                      <c:pt idx="1836">
                        <c:v>1.8360000000000001</c:v>
                      </c:pt>
                      <c:pt idx="1837">
                        <c:v>1.837</c:v>
                      </c:pt>
                      <c:pt idx="1838">
                        <c:v>1.8380000000000001</c:v>
                      </c:pt>
                      <c:pt idx="1839">
                        <c:v>1.839</c:v>
                      </c:pt>
                      <c:pt idx="1840">
                        <c:v>1.84</c:v>
                      </c:pt>
                      <c:pt idx="1841">
                        <c:v>1.841</c:v>
                      </c:pt>
                      <c:pt idx="1842">
                        <c:v>1.8420000000000001</c:v>
                      </c:pt>
                      <c:pt idx="1843">
                        <c:v>1.843</c:v>
                      </c:pt>
                      <c:pt idx="1844">
                        <c:v>1.8440000000000001</c:v>
                      </c:pt>
                      <c:pt idx="1845">
                        <c:v>1.845</c:v>
                      </c:pt>
                      <c:pt idx="1846">
                        <c:v>1.8460000000000001</c:v>
                      </c:pt>
                      <c:pt idx="1847">
                        <c:v>1.847</c:v>
                      </c:pt>
                      <c:pt idx="1848">
                        <c:v>1.8480000000000001</c:v>
                      </c:pt>
                      <c:pt idx="1849">
                        <c:v>1.849</c:v>
                      </c:pt>
                      <c:pt idx="1850">
                        <c:v>1.85</c:v>
                      </c:pt>
                      <c:pt idx="1851">
                        <c:v>1.851</c:v>
                      </c:pt>
                      <c:pt idx="1852">
                        <c:v>1.8520000000000001</c:v>
                      </c:pt>
                      <c:pt idx="1853">
                        <c:v>1.853</c:v>
                      </c:pt>
                      <c:pt idx="1854">
                        <c:v>1.8540000000000001</c:v>
                      </c:pt>
                      <c:pt idx="1855">
                        <c:v>1.855</c:v>
                      </c:pt>
                      <c:pt idx="1856">
                        <c:v>1.8560000000000001</c:v>
                      </c:pt>
                      <c:pt idx="1857">
                        <c:v>1.857</c:v>
                      </c:pt>
                      <c:pt idx="1858">
                        <c:v>1.8580000000000001</c:v>
                      </c:pt>
                      <c:pt idx="1859">
                        <c:v>1.859</c:v>
                      </c:pt>
                      <c:pt idx="1860">
                        <c:v>1.86</c:v>
                      </c:pt>
                      <c:pt idx="1861">
                        <c:v>1.861</c:v>
                      </c:pt>
                      <c:pt idx="1862">
                        <c:v>1.8620000000000001</c:v>
                      </c:pt>
                      <c:pt idx="1863">
                        <c:v>1.863</c:v>
                      </c:pt>
                      <c:pt idx="1864">
                        <c:v>1.8640000000000001</c:v>
                      </c:pt>
                      <c:pt idx="1865">
                        <c:v>1.865</c:v>
                      </c:pt>
                      <c:pt idx="1866">
                        <c:v>1.8660000000000001</c:v>
                      </c:pt>
                      <c:pt idx="1867">
                        <c:v>1.867</c:v>
                      </c:pt>
                      <c:pt idx="1868">
                        <c:v>1.8680000000000001</c:v>
                      </c:pt>
                      <c:pt idx="1869">
                        <c:v>1.869</c:v>
                      </c:pt>
                      <c:pt idx="1870">
                        <c:v>1.87</c:v>
                      </c:pt>
                      <c:pt idx="1871">
                        <c:v>1.871</c:v>
                      </c:pt>
                      <c:pt idx="1872">
                        <c:v>1.8720000000000001</c:v>
                      </c:pt>
                      <c:pt idx="1873">
                        <c:v>1.873</c:v>
                      </c:pt>
                      <c:pt idx="1874">
                        <c:v>1.8740000000000001</c:v>
                      </c:pt>
                      <c:pt idx="1875">
                        <c:v>1.875</c:v>
                      </c:pt>
                      <c:pt idx="1876">
                        <c:v>1.8759999999999999</c:v>
                      </c:pt>
                      <c:pt idx="1877">
                        <c:v>1.877</c:v>
                      </c:pt>
                      <c:pt idx="1878">
                        <c:v>1.8779999999999999</c:v>
                      </c:pt>
                      <c:pt idx="1879">
                        <c:v>1.879</c:v>
                      </c:pt>
                      <c:pt idx="1880">
                        <c:v>1.88</c:v>
                      </c:pt>
                      <c:pt idx="1881">
                        <c:v>1.881</c:v>
                      </c:pt>
                      <c:pt idx="1882">
                        <c:v>1.8819999999999999</c:v>
                      </c:pt>
                      <c:pt idx="1883">
                        <c:v>1.883</c:v>
                      </c:pt>
                      <c:pt idx="1884">
                        <c:v>1.8839999999999999</c:v>
                      </c:pt>
                      <c:pt idx="1885">
                        <c:v>1.885</c:v>
                      </c:pt>
                      <c:pt idx="1886">
                        <c:v>1.8859999999999999</c:v>
                      </c:pt>
                      <c:pt idx="1887">
                        <c:v>1.887</c:v>
                      </c:pt>
                      <c:pt idx="1888">
                        <c:v>1.8879999999999999</c:v>
                      </c:pt>
                      <c:pt idx="1889">
                        <c:v>1.889</c:v>
                      </c:pt>
                      <c:pt idx="1890">
                        <c:v>1.89</c:v>
                      </c:pt>
                      <c:pt idx="1891">
                        <c:v>1.891</c:v>
                      </c:pt>
                      <c:pt idx="1892">
                        <c:v>1.8919999999999999</c:v>
                      </c:pt>
                      <c:pt idx="1893">
                        <c:v>1.893</c:v>
                      </c:pt>
                      <c:pt idx="1894">
                        <c:v>1.8939999999999999</c:v>
                      </c:pt>
                      <c:pt idx="1895">
                        <c:v>1.895</c:v>
                      </c:pt>
                      <c:pt idx="1896">
                        <c:v>1.8959999999999999</c:v>
                      </c:pt>
                      <c:pt idx="1897">
                        <c:v>1.897</c:v>
                      </c:pt>
                      <c:pt idx="1898">
                        <c:v>1.8979999999999999</c:v>
                      </c:pt>
                      <c:pt idx="1899">
                        <c:v>1.899</c:v>
                      </c:pt>
                      <c:pt idx="1900">
                        <c:v>1.9</c:v>
                      </c:pt>
                      <c:pt idx="1901">
                        <c:v>1.901</c:v>
                      </c:pt>
                      <c:pt idx="1902">
                        <c:v>1.9019999999999999</c:v>
                      </c:pt>
                      <c:pt idx="1903">
                        <c:v>1.903</c:v>
                      </c:pt>
                      <c:pt idx="1904">
                        <c:v>1.9039999999999999</c:v>
                      </c:pt>
                      <c:pt idx="1905">
                        <c:v>1.905</c:v>
                      </c:pt>
                      <c:pt idx="1906">
                        <c:v>1.9059999999999999</c:v>
                      </c:pt>
                      <c:pt idx="1907">
                        <c:v>1.907</c:v>
                      </c:pt>
                      <c:pt idx="1908">
                        <c:v>1.9079999999999999</c:v>
                      </c:pt>
                      <c:pt idx="1909">
                        <c:v>1.909</c:v>
                      </c:pt>
                      <c:pt idx="1910">
                        <c:v>1.91</c:v>
                      </c:pt>
                      <c:pt idx="1911">
                        <c:v>1.911</c:v>
                      </c:pt>
                      <c:pt idx="1912">
                        <c:v>1.9119999999999999</c:v>
                      </c:pt>
                      <c:pt idx="1913">
                        <c:v>1.913</c:v>
                      </c:pt>
                      <c:pt idx="1914">
                        <c:v>1.9139999999999999</c:v>
                      </c:pt>
                      <c:pt idx="1915">
                        <c:v>1.915</c:v>
                      </c:pt>
                      <c:pt idx="1916">
                        <c:v>1.9159999999999999</c:v>
                      </c:pt>
                      <c:pt idx="1917">
                        <c:v>1.917</c:v>
                      </c:pt>
                      <c:pt idx="1918">
                        <c:v>1.9179999999999999</c:v>
                      </c:pt>
                      <c:pt idx="1919">
                        <c:v>1.919</c:v>
                      </c:pt>
                      <c:pt idx="1920">
                        <c:v>1.92</c:v>
                      </c:pt>
                      <c:pt idx="1921">
                        <c:v>1.921</c:v>
                      </c:pt>
                      <c:pt idx="1922">
                        <c:v>1.9219999999999999</c:v>
                      </c:pt>
                      <c:pt idx="1923">
                        <c:v>1.923</c:v>
                      </c:pt>
                      <c:pt idx="1924">
                        <c:v>1.9239999999999999</c:v>
                      </c:pt>
                      <c:pt idx="1925">
                        <c:v>1.925</c:v>
                      </c:pt>
                      <c:pt idx="1926">
                        <c:v>1.9259999999999999</c:v>
                      </c:pt>
                      <c:pt idx="1927">
                        <c:v>1.927</c:v>
                      </c:pt>
                      <c:pt idx="1928">
                        <c:v>1.9279999999999999</c:v>
                      </c:pt>
                      <c:pt idx="1929">
                        <c:v>1.929</c:v>
                      </c:pt>
                      <c:pt idx="1930">
                        <c:v>1.93</c:v>
                      </c:pt>
                      <c:pt idx="1931">
                        <c:v>1.931</c:v>
                      </c:pt>
                      <c:pt idx="1932">
                        <c:v>1.9319999999999999</c:v>
                      </c:pt>
                      <c:pt idx="1933">
                        <c:v>1.9330000000000001</c:v>
                      </c:pt>
                      <c:pt idx="1934">
                        <c:v>1.9339999999999999</c:v>
                      </c:pt>
                      <c:pt idx="1935">
                        <c:v>1.9350000000000001</c:v>
                      </c:pt>
                      <c:pt idx="1936">
                        <c:v>1.9359999999999999</c:v>
                      </c:pt>
                      <c:pt idx="1937">
                        <c:v>1.9370000000000001</c:v>
                      </c:pt>
                      <c:pt idx="1938">
                        <c:v>1.9379999999999999</c:v>
                      </c:pt>
                      <c:pt idx="1939">
                        <c:v>1.9390000000000001</c:v>
                      </c:pt>
                      <c:pt idx="1940">
                        <c:v>1.94</c:v>
                      </c:pt>
                      <c:pt idx="1941">
                        <c:v>1.9410000000000001</c:v>
                      </c:pt>
                      <c:pt idx="1942">
                        <c:v>1.9419999999999999</c:v>
                      </c:pt>
                      <c:pt idx="1943">
                        <c:v>1.9430000000000001</c:v>
                      </c:pt>
                      <c:pt idx="1944">
                        <c:v>1.944</c:v>
                      </c:pt>
                      <c:pt idx="1945">
                        <c:v>1.9450000000000001</c:v>
                      </c:pt>
                      <c:pt idx="1946">
                        <c:v>1.946</c:v>
                      </c:pt>
                      <c:pt idx="1947">
                        <c:v>1.9470000000000001</c:v>
                      </c:pt>
                      <c:pt idx="1948">
                        <c:v>1.948</c:v>
                      </c:pt>
                      <c:pt idx="1949">
                        <c:v>1.9490000000000001</c:v>
                      </c:pt>
                      <c:pt idx="1950">
                        <c:v>1.95</c:v>
                      </c:pt>
                      <c:pt idx="1951">
                        <c:v>1.9510000000000001</c:v>
                      </c:pt>
                      <c:pt idx="1952">
                        <c:v>1.952</c:v>
                      </c:pt>
                      <c:pt idx="1953">
                        <c:v>1.9530000000000001</c:v>
                      </c:pt>
                      <c:pt idx="1954">
                        <c:v>1.954</c:v>
                      </c:pt>
                      <c:pt idx="1955">
                        <c:v>1.9550000000000001</c:v>
                      </c:pt>
                      <c:pt idx="1956">
                        <c:v>1.956</c:v>
                      </c:pt>
                      <c:pt idx="1957">
                        <c:v>1.9570000000000001</c:v>
                      </c:pt>
                      <c:pt idx="1958">
                        <c:v>1.958</c:v>
                      </c:pt>
                      <c:pt idx="1959">
                        <c:v>1.9590000000000001</c:v>
                      </c:pt>
                      <c:pt idx="1960">
                        <c:v>1.96</c:v>
                      </c:pt>
                      <c:pt idx="1961">
                        <c:v>1.9610000000000001</c:v>
                      </c:pt>
                      <c:pt idx="1962">
                        <c:v>1.962</c:v>
                      </c:pt>
                      <c:pt idx="1963">
                        <c:v>1.9630000000000001</c:v>
                      </c:pt>
                      <c:pt idx="1964">
                        <c:v>1.964</c:v>
                      </c:pt>
                      <c:pt idx="1965">
                        <c:v>1.9650000000000001</c:v>
                      </c:pt>
                      <c:pt idx="1966">
                        <c:v>1.966</c:v>
                      </c:pt>
                      <c:pt idx="1967">
                        <c:v>1.9670000000000001</c:v>
                      </c:pt>
                      <c:pt idx="1968">
                        <c:v>1.968</c:v>
                      </c:pt>
                      <c:pt idx="1969">
                        <c:v>1.9690000000000001</c:v>
                      </c:pt>
                      <c:pt idx="1970">
                        <c:v>1.97</c:v>
                      </c:pt>
                      <c:pt idx="1971">
                        <c:v>1.9710000000000001</c:v>
                      </c:pt>
                      <c:pt idx="1972">
                        <c:v>1.972</c:v>
                      </c:pt>
                      <c:pt idx="1973">
                        <c:v>1.9730000000000001</c:v>
                      </c:pt>
                      <c:pt idx="1974">
                        <c:v>1.974</c:v>
                      </c:pt>
                      <c:pt idx="1975">
                        <c:v>1.9750000000000001</c:v>
                      </c:pt>
                      <c:pt idx="1976">
                        <c:v>1.976</c:v>
                      </c:pt>
                      <c:pt idx="1977">
                        <c:v>1.9770000000000001</c:v>
                      </c:pt>
                      <c:pt idx="1978">
                        <c:v>1.978</c:v>
                      </c:pt>
                      <c:pt idx="1979">
                        <c:v>1.9790000000000001</c:v>
                      </c:pt>
                      <c:pt idx="1980">
                        <c:v>1.98</c:v>
                      </c:pt>
                      <c:pt idx="1981">
                        <c:v>1.9810000000000001</c:v>
                      </c:pt>
                      <c:pt idx="1982">
                        <c:v>1.982</c:v>
                      </c:pt>
                      <c:pt idx="1983">
                        <c:v>1.9830000000000001</c:v>
                      </c:pt>
                      <c:pt idx="1984">
                        <c:v>1.984</c:v>
                      </c:pt>
                      <c:pt idx="1985">
                        <c:v>1.9850000000000001</c:v>
                      </c:pt>
                      <c:pt idx="1986">
                        <c:v>1.986</c:v>
                      </c:pt>
                      <c:pt idx="1987">
                        <c:v>1.9870000000000001</c:v>
                      </c:pt>
                      <c:pt idx="1988">
                        <c:v>1.988</c:v>
                      </c:pt>
                      <c:pt idx="1989">
                        <c:v>1.9890000000000001</c:v>
                      </c:pt>
                      <c:pt idx="1990">
                        <c:v>1.99</c:v>
                      </c:pt>
                      <c:pt idx="1991">
                        <c:v>1.9910000000000001</c:v>
                      </c:pt>
                      <c:pt idx="1992">
                        <c:v>1.992</c:v>
                      </c:pt>
                      <c:pt idx="1993">
                        <c:v>1.9930000000000001</c:v>
                      </c:pt>
                      <c:pt idx="1994">
                        <c:v>1.994</c:v>
                      </c:pt>
                      <c:pt idx="1995">
                        <c:v>1.9950000000000001</c:v>
                      </c:pt>
                      <c:pt idx="1996">
                        <c:v>1.996</c:v>
                      </c:pt>
                      <c:pt idx="1997">
                        <c:v>1.9970000000000001</c:v>
                      </c:pt>
                      <c:pt idx="1998">
                        <c:v>1.998</c:v>
                      </c:pt>
                      <c:pt idx="1999">
                        <c:v>1.9990000000000001</c:v>
                      </c:pt>
                      <c:pt idx="2000">
                        <c:v>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Air!$S$9:$S$2009</c15:sqref>
                        </c15:formulaRef>
                      </c:ext>
                    </c:extLst>
                    <c:numCache>
                      <c:formatCode>0.000</c:formatCode>
                      <c:ptCount val="2001"/>
                      <c:pt idx="1">
                        <c:v>2.7682763318657859E+106</c:v>
                      </c:pt>
                      <c:pt idx="2">
                        <c:v>1.0522882365332772E+52</c:v>
                      </c:pt>
                      <c:pt idx="3">
                        <c:v>9.0752319666034283E+33</c:v>
                      </c:pt>
                      <c:pt idx="4">
                        <c:v>9.1751326378784404E+24</c:v>
                      </c:pt>
                      <c:pt idx="5">
                        <c:v>3.8673358787717104E+19</c:v>
                      </c:pt>
                      <c:pt idx="6">
                        <c:v>1.0435649649123006E+16</c:v>
                      </c:pt>
                      <c:pt idx="7">
                        <c:v>30178620829806.367</c:v>
                      </c:pt>
                      <c:pt idx="8">
                        <c:v>383147650659.70984</c:v>
                      </c:pt>
                      <c:pt idx="9">
                        <c:v>13016313578.623276</c:v>
                      </c:pt>
                      <c:pt idx="10">
                        <c:v>879469826.51728427</c:v>
                      </c:pt>
                      <c:pt idx="11">
                        <c:v>97877857.074797139</c:v>
                      </c:pt>
                      <c:pt idx="12">
                        <c:v>15825788.813798577</c:v>
                      </c:pt>
                      <c:pt idx="13">
                        <c:v>3408590.6445017369</c:v>
                      </c:pt>
                      <c:pt idx="14">
                        <c:v>919239.5679226272</c:v>
                      </c:pt>
                      <c:pt idx="15">
                        <c:v>296646.0398774668</c:v>
                      </c:pt>
                      <c:pt idx="16">
                        <c:v>110728.15730928929</c:v>
                      </c:pt>
                      <c:pt idx="17">
                        <c:v>46582.838364267838</c:v>
                      </c:pt>
                      <c:pt idx="18">
                        <c:v>21646.877114965981</c:v>
                      </c:pt>
                      <c:pt idx="19">
                        <c:v>10936.286707592073</c:v>
                      </c:pt>
                      <c:pt idx="20">
                        <c:v>5931.171305964056</c:v>
                      </c:pt>
                      <c:pt idx="21">
                        <c:v>3417.8506197990823</c:v>
                      </c:pt>
                      <c:pt idx="22">
                        <c:v>2075.2411212413544</c:v>
                      </c:pt>
                      <c:pt idx="23">
                        <c:v>1318.5140688446538</c:v>
                      </c:pt>
                      <c:pt idx="24">
                        <c:v>871.57206418191925</c:v>
                      </c:pt>
                      <c:pt idx="25">
                        <c:v>596.52463855247368</c:v>
                      </c:pt>
                      <c:pt idx="26">
                        <c:v>421.00678559150361</c:v>
                      </c:pt>
                      <c:pt idx="27">
                        <c:v>305.33664449266928</c:v>
                      </c:pt>
                      <c:pt idx="28">
                        <c:v>226.88634997211076</c:v>
                      </c:pt>
                      <c:pt idx="29">
                        <c:v>172.29286346185484</c:v>
                      </c:pt>
                      <c:pt idx="30">
                        <c:v>133.41200243099573</c:v>
                      </c:pt>
                      <c:pt idx="31">
                        <c:v>105.13699179588342</c:v>
                      </c:pt>
                      <c:pt idx="32">
                        <c:v>84.181958089572348</c:v>
                      </c:pt>
                      <c:pt idx="33">
                        <c:v>68.382429901638659</c:v>
                      </c:pt>
                      <c:pt idx="34">
                        <c:v>56.281728907081501</c:v>
                      </c:pt>
                      <c:pt idx="35">
                        <c:v>46.880076753804637</c:v>
                      </c:pt>
                      <c:pt idx="36">
                        <c:v>39.4787937034245</c:v>
                      </c:pt>
                      <c:pt idx="37">
                        <c:v>33.581437013759952</c:v>
                      </c:pt>
                      <c:pt idx="38">
                        <c:v>28.829807314253724</c:v>
                      </c:pt>
                      <c:pt idx="39">
                        <c:v>24.961754379863947</c:v>
                      </c:pt>
                      <c:pt idx="40">
                        <c:v>21.782876405037161</c:v>
                      </c:pt>
                      <c:pt idx="41">
                        <c:v>19.147233704839895</c:v>
                      </c:pt>
                      <c:pt idx="42">
                        <c:v>16.944009326694875</c:v>
                      </c:pt>
                      <c:pt idx="43">
                        <c:v>15.088154307264702</c:v>
                      </c:pt>
                      <c:pt idx="44">
                        <c:v>13.513741845589591</c:v>
                      </c:pt>
                      <c:pt idx="45">
                        <c:v>12.169188334176864</c:v>
                      </c:pt>
                      <c:pt idx="46">
                        <c:v>11.013777477945892</c:v>
                      </c:pt>
                      <c:pt idx="47">
                        <c:v>10.015104970466304</c:v>
                      </c:pt>
                      <c:pt idx="48">
                        <c:v>9.1471808860142403</c:v>
                      </c:pt>
                      <c:pt idx="49">
                        <c:v>8.3890070310040024</c:v>
                      </c:pt>
                      <c:pt idx="50">
                        <c:v>7.7235007512945435</c:v>
                      </c:pt>
                      <c:pt idx="51">
                        <c:v>7.1366738775364889</c:v>
                      </c:pt>
                      <c:pt idx="52">
                        <c:v>6.6170012620156244</c:v>
                      </c:pt>
                      <c:pt idx="53">
                        <c:v>6.1549314094662186</c:v>
                      </c:pt>
                      <c:pt idx="54">
                        <c:v>5.742504471500939</c:v>
                      </c:pt>
                      <c:pt idx="55">
                        <c:v>5.3730519911287411</c:v>
                      </c:pt>
                      <c:pt idx="56">
                        <c:v>5.0409593528292218</c:v>
                      </c:pt>
                      <c:pt idx="57">
                        <c:v>4.7414766675612965</c:v>
                      </c:pt>
                      <c:pt idx="58">
                        <c:v>4.4705673198795655</c:v>
                      </c:pt>
                      <c:pt idx="59">
                        <c:v>4.2247859871684161</c:v>
                      </c:pt>
                      <c:pt idx="60">
                        <c:v>4.0011798624555093</c:v>
                      </c:pt>
                      <c:pt idx="61">
                        <c:v>3.7972082518913917</c:v>
                      </c:pt>
                      <c:pt idx="62">
                        <c:v>3.6106768039648109</c:v>
                      </c:pt>
                      <c:pt idx="63">
                        <c:v>3.439683452088087</c:v>
                      </c:pt>
                      <c:pt idx="64">
                        <c:v>3.2825737821814851</c:v>
                      </c:pt>
                      <c:pt idx="65">
                        <c:v>3.1379040211115954</c:v>
                      </c:pt>
                      <c:pt idx="66">
                        <c:v>3.0044102161682753</c:v>
                      </c:pt>
                      <c:pt idx="67">
                        <c:v>2.8809824667401998</c:v>
                      </c:pt>
                      <c:pt idx="68">
                        <c:v>2.7666432967339838</c:v>
                      </c:pt>
                      <c:pt idx="69">
                        <c:v>2.6605294348821036</c:v>
                      </c:pt>
                      <c:pt idx="70">
                        <c:v>2.5618764110574594</c:v>
                      </c:pt>
                      <c:pt idx="71">
                        <c:v>2.4700054885120322</c:v>
                      </c:pt>
                      <c:pt idx="72">
                        <c:v>2.3843125410258463</c:v>
                      </c:pt>
                      <c:pt idx="73">
                        <c:v>2.3042585552241417</c:v>
                      </c:pt>
                      <c:pt idx="74">
                        <c:v>2.2293614955938557</c:v>
                      </c:pt>
                      <c:pt idx="75">
                        <c:v>2.1591893159432005</c:v>
                      </c:pt>
                      <c:pt idx="76">
                        <c:v>2.0933539384840216</c:v>
                      </c:pt>
                      <c:pt idx="77">
                        <c:v>2.031506052158691</c:v>
                      </c:pt>
                      <c:pt idx="78">
                        <c:v>1.9733306066796754</c:v>
                      </c:pt>
                      <c:pt idx="79">
                        <c:v>1.9185428991018132</c:v>
                      </c:pt>
                      <c:pt idx="80">
                        <c:v>1.8668851664754169</c:v>
                      </c:pt>
                      <c:pt idx="81">
                        <c:v>1.8181236119240609</c:v>
                      </c:pt>
                      <c:pt idx="82">
                        <c:v>1.7720458029051458</c:v>
                      </c:pt>
                      <c:pt idx="83">
                        <c:v>1.7284583898850623</c:v>
                      </c:pt>
                      <c:pt idx="84">
                        <c:v>1.6871851015477641</c:v>
                      </c:pt>
                      <c:pt idx="85">
                        <c:v>1.648064979241094</c:v>
                      </c:pt>
                      <c:pt idx="86">
                        <c:v>1.6109508188798092</c:v>
                      </c:pt>
                      <c:pt idx="87">
                        <c:v>1.5757077931549597</c:v>
                      </c:pt>
                      <c:pt idx="88">
                        <c:v>1.5422122307982673</c:v>
                      </c:pt>
                      <c:pt idx="89">
                        <c:v>1.5103505329417559</c:v>
                      </c:pt>
                      <c:pt idx="90">
                        <c:v>1.4800182093987342</c:v>
                      </c:pt>
                      <c:pt idx="91">
                        <c:v>1.4511190200559549</c:v>
                      </c:pt>
                      <c:pt idx="92">
                        <c:v>1.4235642085772049</c:v>
                      </c:pt>
                      <c:pt idx="93">
                        <c:v>1.3972718173324477</c:v>
                      </c:pt>
                      <c:pt idx="94">
                        <c:v>1.3721660739311641</c:v>
                      </c:pt>
                      <c:pt idx="95">
                        <c:v>1.3481768409926507</c:v>
                      </c:pt>
                      <c:pt idx="96">
                        <c:v>1.3252391218624411</c:v>
                      </c:pt>
                      <c:pt idx="97">
                        <c:v>1.3032926159096845</c:v>
                      </c:pt>
                      <c:pt idx="98">
                        <c:v>1.2822813178381662</c:v>
                      </c:pt>
                      <c:pt idx="99">
                        <c:v>1.2621531561325776</c:v>
                      </c:pt>
                      <c:pt idx="100">
                        <c:v>1.2428596663577545</c:v>
                      </c:pt>
                      <c:pt idx="101">
                        <c:v>1.2243556955453661</c:v>
                      </c:pt>
                      <c:pt idx="102">
                        <c:v>1.2065991343513569</c:v>
                      </c:pt>
                      <c:pt idx="103">
                        <c:v>1.1895506740579318</c:v>
                      </c:pt>
                      <c:pt idx="104">
                        <c:v>1.1731735858342744</c:v>
                      </c:pt>
                      <c:pt idx="105">
                        <c:v>1.157433519967368</c:v>
                      </c:pt>
                      <c:pt idx="106">
                        <c:v>1.1422983230342405</c:v>
                      </c:pt>
                      <c:pt idx="107">
                        <c:v>1.1277378712146673</c:v>
                      </c:pt>
                      <c:pt idx="108">
                        <c:v>1.1137239181431828</c:v>
                      </c:pt>
                      <c:pt idx="109">
                        <c:v>1.1002299558748758</c:v>
                      </c:pt>
                      <c:pt idx="110">
                        <c:v>1.0872310876940205</c:v>
                      </c:pt>
                      <c:pt idx="111">
                        <c:v>1.074703911630857</c:v>
                      </c:pt>
                      <c:pt idx="112">
                        <c:v>1.062626413672155</c:v>
                      </c:pt>
                      <c:pt idx="113">
                        <c:v>1.0509778697575463</c:v>
                      </c:pt>
                      <c:pt idx="114">
                        <c:v>1.0397387557477964</c:v>
                      </c:pt>
                      <c:pt idx="115">
                        <c:v>1.0288906646346621</c:v>
                      </c:pt>
                      <c:pt idx="116">
                        <c:v>1.0184162303361328</c:v>
                      </c:pt>
                      <c:pt idx="117">
                        <c:v>1.0082990574867121</c:v>
                      </c:pt>
                      <c:pt idx="118">
                        <c:v>0.99852365669109033</c:v>
                      </c:pt>
                      <c:pt idx="119">
                        <c:v>0.98907538476179946</c:v>
                      </c:pt>
                      <c:pt idx="120">
                        <c:v>0.97994038950811813</c:v>
                      </c:pt>
                      <c:pt idx="121">
                        <c:v>0.97110555868515258</c:v>
                      </c:pt>
                      <c:pt idx="122">
                        <c:v>0.96255847274931794</c:v>
                      </c:pt>
                      <c:pt idx="123">
                        <c:v>0.95428736109982226</c:v>
                      </c:pt>
                      <c:pt idx="124">
                        <c:v>0.94628106151569635</c:v>
                      </c:pt>
                      <c:pt idx="125">
                        <c:v>0.93852898252478612</c:v>
                      </c:pt>
                      <c:pt idx="126">
                        <c:v>0.931021068465262</c:v>
                      </c:pt>
                      <c:pt idx="127">
                        <c:v>0.92374776702193173</c:v>
                      </c:pt>
                      <c:pt idx="128">
                        <c:v>0.91669999903919508</c:v>
                      </c:pt>
                      <c:pt idx="129">
                        <c:v>0.90986913043011397</c:v>
                      </c:pt>
                      <c:pt idx="130">
                        <c:v>0.90324694601698752</c:v>
                      </c:pt>
                      <c:pt idx="131">
                        <c:v>0.89682562515318709</c:v>
                      </c:pt>
                      <c:pt idx="132">
                        <c:v>0.89059771898900841</c:v>
                      </c:pt>
                      <c:pt idx="133">
                        <c:v>0.88455612925605853</c:v>
                      </c:pt>
                      <c:pt idx="134">
                        <c:v>0.87869408845534724</c:v>
                      </c:pt>
                      <c:pt idx="135">
                        <c:v>0.8730051413439156</c:v>
                      </c:pt>
                      <c:pt idx="136">
                        <c:v>0.86748312762361179</c:v>
                      </c:pt>
                      <c:pt idx="137">
                        <c:v>0.86212216574357337</c:v>
                      </c:pt>
                      <c:pt idx="138">
                        <c:v>0.85691663773523541</c:v>
                      </c:pt>
                      <c:pt idx="139">
                        <c:v>0.85186117500526282</c:v>
                      </c:pt>
                      <c:pt idx="140">
                        <c:v>0.84695064501781259</c:v>
                      </c:pt>
                      <c:pt idx="141">
                        <c:v>0.84218013880300702</c:v>
                      </c:pt>
                      <c:pt idx="142">
                        <c:v>0.83754495923348327</c:v>
                      </c:pt>
                      <c:pt idx="143">
                        <c:v>0.83304061001544649</c:v>
                      </c:pt>
                      <c:pt idx="144">
                        <c:v>0.82866278534482518</c:v>
                      </c:pt>
                      <c:pt idx="145">
                        <c:v>0.82440736018292193</c:v>
                      </c:pt>
                      <c:pt idx="146">
                        <c:v>0.82027038110945427</c:v>
                      </c:pt>
                      <c:pt idx="147">
                        <c:v>0.81624805771405795</c:v>
                      </c:pt>
                      <c:pt idx="148">
                        <c:v>0.81233675449026754</c:v>
                      </c:pt>
                      <c:pt idx="149">
                        <c:v>0.80853298319865641</c:v>
                      </c:pt>
                      <c:pt idx="150">
                        <c:v>0.80483339566829615</c:v>
                      </c:pt>
                      <c:pt idx="151">
                        <c:v>0.80123477700794998</c:v>
                      </c:pt>
                      <c:pt idx="152">
                        <c:v>0.79773403920049857</c:v>
                      </c:pt>
                      <c:pt idx="153">
                        <c:v>0.79432821505601137</c:v>
                      </c:pt>
                      <c:pt idx="154">
                        <c:v>0.7910144525006334</c:v>
                      </c:pt>
                      <c:pt idx="155">
                        <c:v>0.78779000918008424</c:v>
                      </c:pt>
                      <c:pt idx="156">
                        <c:v>0.78465224735806294</c:v>
                      </c:pt>
                      <c:pt idx="157">
                        <c:v>0.78159862909122302</c:v>
                      </c:pt>
                      <c:pt idx="158">
                        <c:v>0.77862671166366548</c:v>
                      </c:pt>
                      <c:pt idx="159">
                        <c:v>0.77573414326506696</c:v>
                      </c:pt>
                      <c:pt idx="160">
                        <c:v>0.77291865889764455</c:v>
                      </c:pt>
                      <c:pt idx="161">
                        <c:v>0.77017807649817216</c:v>
                      </c:pt>
                      <c:pt idx="162">
                        <c:v>0.7675102932621789</c:v>
                      </c:pt>
                      <c:pt idx="163">
                        <c:v>0.76491328215833443</c:v>
                      </c:pt>
                      <c:pt idx="164">
                        <c:v>0.76238508862181187</c:v>
                      </c:pt>
                      <c:pt idx="165">
                        <c:v>0.75992382741616071</c:v>
                      </c:pt>
                      <c:pt idx="166">
                        <c:v>0.75752767965391254</c:v>
                      </c:pt>
                      <c:pt idx="167">
                        <c:v>0.75519488996676509</c:v>
                      </c:pt>
                      <c:pt idx="168">
                        <c:v>0.75292376381679493</c:v>
                      </c:pt>
                      <c:pt idx="169">
                        <c:v>0.75071266494068223</c:v>
                      </c:pt>
                      <c:pt idx="170">
                        <c:v>0.74856001291945318</c:v>
                      </c:pt>
                      <c:pt idx="171">
                        <c:v>0.74646428086671002</c:v>
                      </c:pt>
                      <c:pt idx="172">
                        <c:v>0.74442399322876096</c:v>
                      </c:pt>
                      <c:pt idx="173">
                        <c:v>0.74243772369047656</c:v>
                      </c:pt>
                      <c:pt idx="174">
                        <c:v>0.74050409318107491</c:v>
                      </c:pt>
                      <c:pt idx="175">
                        <c:v>0.7386217679743966</c:v>
                      </c:pt>
                      <c:pt idx="176">
                        <c:v>0.7367894578785652</c:v>
                      </c:pt>
                      <c:pt idx="177">
                        <c:v>0.73500591451022779</c:v>
                      </c:pt>
                      <c:pt idx="178">
                        <c:v>0.73326992964887439</c:v>
                      </c:pt>
                      <c:pt idx="179">
                        <c:v>0.73158033366698794</c:v>
                      </c:pt>
                      <c:pt idx="180">
                        <c:v>0.72993599403204135</c:v>
                      </c:pt>
                      <c:pt idx="181">
                        <c:v>0.72833581387658641</c:v>
                      </c:pt>
                      <c:pt idx="182">
                        <c:v>0.72677873063289877</c:v>
                      </c:pt>
                      <c:pt idx="183">
                        <c:v>0.72526371472885331</c:v>
                      </c:pt>
                      <c:pt idx="184">
                        <c:v>0.72378976834189312</c:v>
                      </c:pt>
                      <c:pt idx="185">
                        <c:v>0.72235592420813555</c:v>
                      </c:pt>
                      <c:pt idx="186">
                        <c:v>0.72096124448382837</c:v>
                      </c:pt>
                      <c:pt idx="187">
                        <c:v>0.71960481965652845</c:v>
                      </c:pt>
                      <c:pt idx="188">
                        <c:v>0.71828576750351791</c:v>
                      </c:pt>
                      <c:pt idx="189">
                        <c:v>0.71700323209512051</c:v>
                      </c:pt>
                      <c:pt idx="190">
                        <c:v>0.7157563828407032</c:v>
                      </c:pt>
                      <c:pt idx="191">
                        <c:v>0.71454441357527221</c:v>
                      </c:pt>
                      <c:pt idx="192">
                        <c:v>0.71336654168469193</c:v>
                      </c:pt>
                      <c:pt idx="193">
                        <c:v>0.71222200726765816</c:v>
                      </c:pt>
                      <c:pt idx="194">
                        <c:v>0.71111007233265766</c:v>
                      </c:pt>
                      <c:pt idx="195">
                        <c:v>0.710030020028247</c:v>
                      </c:pt>
                      <c:pt idx="196">
                        <c:v>0.70898115390506766</c:v>
                      </c:pt>
                      <c:pt idx="197">
                        <c:v>0.70796279720810074</c:v>
                      </c:pt>
                      <c:pt idx="198">
                        <c:v>0.70697429219774377</c:v>
                      </c:pt>
                      <c:pt idx="199">
                        <c:v>0.7060149994983671</c:v>
                      </c:pt>
                      <c:pt idx="200">
                        <c:v>0.70508429747307655</c:v>
                      </c:pt>
                      <c:pt idx="201">
                        <c:v>0.7041815816234761</c:v>
                      </c:pt>
                      <c:pt idx="202">
                        <c:v>0.70330626401328744</c:v>
                      </c:pt>
                      <c:pt idx="203">
                        <c:v>0.70245777271473897</c:v>
                      </c:pt>
                      <c:pt idx="204">
                        <c:v>0.7016355512766963</c:v>
                      </c:pt>
                      <c:pt idx="205">
                        <c:v>0.70083905821355652</c:v>
                      </c:pt>
                      <c:pt idx="206">
                        <c:v>0.70006776651397673</c:v>
                      </c:pt>
                      <c:pt idx="207">
                        <c:v>0.69932116316855741</c:v>
                      </c:pt>
                      <c:pt idx="208">
                        <c:v>0.69859874871564021</c:v>
                      </c:pt>
                      <c:pt idx="209">
                        <c:v>0.69790003680442991</c:v>
                      </c:pt>
                      <c:pt idx="210">
                        <c:v>0.69722455377467485</c:v>
                      </c:pt>
                      <c:pt idx="211">
                        <c:v>0.69657183825219715</c:v>
                      </c:pt>
                      <c:pt idx="212">
                        <c:v>0.69594144075957853</c:v>
                      </c:pt>
                      <c:pt idx="213">
                        <c:v>0.69533292334135788</c:v>
                      </c:pt>
                      <c:pt idx="214">
                        <c:v>0.69474585920311727</c:v>
                      </c:pt>
                      <c:pt idx="215">
                        <c:v>0.69417983236386693</c:v>
                      </c:pt>
                      <c:pt idx="216">
                        <c:v>0.69363443732116914</c:v>
                      </c:pt>
                      <c:pt idx="217">
                        <c:v>0.69310927872846351</c:v>
                      </c:pt>
                      <c:pt idx="218">
                        <c:v>0.69260397108408633</c:v>
                      </c:pt>
                      <c:pt idx="219">
                        <c:v>0.69211813843149628</c:v>
                      </c:pt>
                      <c:pt idx="220">
                        <c:v>0.69165141407024477</c:v>
                      </c:pt>
                      <c:pt idx="221">
                        <c:v>0.69120344027724812</c:v>
                      </c:pt>
                      <c:pt idx="222">
                        <c:v>0.69077386803794227</c:v>
                      </c:pt>
                      <c:pt idx="223">
                        <c:v>0.6903623567869156</c:v>
                      </c:pt>
                      <c:pt idx="224">
                        <c:v>0.68996857415763901</c:v>
                      </c:pt>
                      <c:pt idx="225">
                        <c:v>0.68959219574092556</c:v>
                      </c:pt>
                      <c:pt idx="226">
                        <c:v>0.68923290485177147</c:v>
                      </c:pt>
                      <c:pt idx="227">
                        <c:v>0.68889039230424431</c:v>
                      </c:pt>
                      <c:pt idx="228">
                        <c:v>0.68856435619409984</c:v>
                      </c:pt>
                      <c:pt idx="229">
                        <c:v>0.6882545016888213</c:v>
                      </c:pt>
                      <c:pt idx="230">
                        <c:v>0.68796054082479507</c:v>
                      </c:pt>
                      <c:pt idx="231">
                        <c:v>0.68768219231133831</c:v>
                      </c:pt>
                      <c:pt idx="232">
                        <c:v>0.68741918134131641</c:v>
                      </c:pt>
                      <c:pt idx="233">
                        <c:v>0.68717123940809632</c:v>
                      </c:pt>
                      <c:pt idx="234">
                        <c:v>0.6869381041285898</c:v>
                      </c:pt>
                      <c:pt idx="235">
                        <c:v>0.68671951907215678</c:v>
                      </c:pt>
                      <c:pt idx="236">
                        <c:v>0.68651523359514355</c:v>
                      </c:pt>
                      <c:pt idx="237">
                        <c:v>0.6863250026808444</c:v>
                      </c:pt>
                      <c:pt idx="238">
                        <c:v>0.68614858678468216</c:v>
                      </c:pt>
                      <c:pt idx="239">
                        <c:v>0.68598575168441156</c:v>
                      </c:pt>
                      <c:pt idx="240">
                        <c:v>0.68583626833515932</c:v>
                      </c:pt>
                      <c:pt idx="241">
                        <c:v>0.68569991272912012</c:v>
                      </c:pt>
                      <c:pt idx="242">
                        <c:v>0.68557646575973841</c:v>
                      </c:pt>
                      <c:pt idx="243">
                        <c:v>0.68546571309020998</c:v>
                      </c:pt>
                      <c:pt idx="244">
                        <c:v>0.68536744502614599</c:v>
                      </c:pt>
                      <c:pt idx="245">
                        <c:v>0.68528145639224713</c:v>
                      </c:pt>
                      <c:pt idx="246">
                        <c:v>0.68520754641284598</c:v>
                      </c:pt>
                      <c:pt idx="247">
                        <c:v>0.68514551859617245</c:v>
                      </c:pt>
                      <c:pt idx="248">
                        <c:v>0.68509518062221508</c:v>
                      </c:pt>
                      <c:pt idx="249">
                        <c:v>0.68505634423404538</c:v>
                      </c:pt>
                      <c:pt idx="250">
                        <c:v>0.68502882513248531</c:v>
                      </c:pt>
                      <c:pt idx="251">
                        <c:v>0.68501244287399599</c:v>
                      </c:pt>
                      <c:pt idx="252">
                        <c:v>0.68500702077167941</c:v>
                      </c:pt>
                      <c:pt idx="253">
                        <c:v>0.68501238579927948</c:v>
                      </c:pt>
                      <c:pt idx="254">
                        <c:v>0.68502836849808002</c:v>
                      </c:pt>
                      <c:pt idx="255">
                        <c:v>0.68505480288659992</c:v>
                      </c:pt>
                      <c:pt idx="256">
                        <c:v>0.68509152637298609</c:v>
                      </c:pt>
                      <c:pt idx="257">
                        <c:v>0.68513837967001523</c:v>
                      </c:pt>
                      <c:pt idx="258">
                        <c:v>0.68519520671261192</c:v>
                      </c:pt>
                      <c:pt idx="259">
                        <c:v>0.68526185457779787</c:v>
                      </c:pt>
                      <c:pt idx="260">
                        <c:v>0.68533817340699288</c:v>
                      </c:pt>
                      <c:pt idx="261">
                        <c:v>0.6854240163305837</c:v>
                      </c:pt>
                      <c:pt idx="262">
                        <c:v>0.68551923939468684</c:v>
                      </c:pt>
                      <c:pt idx="263">
                        <c:v>0.68562370149003304</c:v>
                      </c:pt>
                      <c:pt idx="264">
                        <c:v>0.68573726428290049</c:v>
                      </c:pt>
                      <c:pt idx="265">
                        <c:v>0.68585979214802917</c:v>
                      </c:pt>
                      <c:pt idx="266">
                        <c:v>0.68599115210345329</c:v>
                      </c:pt>
                      <c:pt idx="267">
                        <c:v>0.68613121374718578</c:v>
                      </c:pt>
                      <c:pt idx="268">
                        <c:v>0.68627984919569529</c:v>
                      </c:pt>
                      <c:pt idx="269">
                        <c:v>0.68643693302411801</c:v>
                      </c:pt>
                      <c:pt idx="270">
                        <c:v>0.68660234220814775</c:v>
                      </c:pt>
                      <c:pt idx="271">
                        <c:v>0.68677595606754938</c:v>
                      </c:pt>
                      <c:pt idx="272">
                        <c:v>0.68695765621124338</c:v>
                      </c:pt>
                      <c:pt idx="273">
                        <c:v>0.68714732648391241</c:v>
                      </c:pt>
                      <c:pt idx="274">
                        <c:v>0.68734485291407998</c:v>
                      </c:pt>
                      <c:pt idx="275">
                        <c:v>0.68755012366361623</c:v>
                      </c:pt>
                      <c:pt idx="276">
                        <c:v>0.68776302897862285</c:v>
                      </c:pt>
                      <c:pt idx="277">
                        <c:v>0.68798346114165632</c:v>
                      </c:pt>
                      <c:pt idx="278">
                        <c:v>0.68821131442524697</c:v>
                      </c:pt>
                      <c:pt idx="279">
                        <c:v>0.68844648504667205</c:v>
                      </c:pt>
                      <c:pt idx="280">
                        <c:v>0.68868887112394606</c:v>
                      </c:pt>
                      <c:pt idx="281">
                        <c:v>0.68893837263298752</c:v>
                      </c:pt>
                      <c:pt idx="282">
                        <c:v>0.68919489136592993</c:v>
                      </c:pt>
                      <c:pt idx="283">
                        <c:v>0.68945833089053832</c:v>
                      </c:pt>
                      <c:pt idx="284">
                        <c:v>0.68972859651069884</c:v>
                      </c:pt>
                      <c:pt idx="285">
                        <c:v>0.6900055952279488</c:v>
                      </c:pt>
                      <c:pt idx="286">
                        <c:v>0.69028923570401657</c:v>
                      </c:pt>
                      <c:pt idx="287">
                        <c:v>0.69057942822433827</c:v>
                      </c:pt>
                      <c:pt idx="288">
                        <c:v>0.69087608466252415</c:v>
                      </c:pt>
                      <c:pt idx="289">
                        <c:v>0.69117911844574609</c:v>
                      </c:pt>
                      <c:pt idx="290">
                        <c:v>0.69148844452101643</c:v>
                      </c:pt>
                      <c:pt idx="291">
                        <c:v>0.69180397932233473</c:v>
                      </c:pt>
                      <c:pt idx="292">
                        <c:v>0.69212564073867489</c:v>
                      </c:pt>
                      <c:pt idx="293">
                        <c:v>0.69245334808278769</c:v>
                      </c:pt>
                      <c:pt idx="294">
                        <c:v>0.69278702206079612</c:v>
                      </c:pt>
                      <c:pt idx="295">
                        <c:v>0.69312658474255961</c:v>
                      </c:pt>
                      <c:pt idx="296">
                        <c:v>0.6934719595327834</c:v>
                      </c:pt>
                      <c:pt idx="297">
                        <c:v>0.6938230711428548</c:v>
                      </c:pt>
                      <c:pt idx="298">
                        <c:v>0.69417984556338075</c:v>
                      </c:pt>
                      <c:pt idx="299">
                        <c:v>0.6945422100374119</c:v>
                      </c:pt>
                      <c:pt idx="300">
                        <c:v>0.69491009303432738</c:v>
                      </c:pt>
                      <c:pt idx="301">
                        <c:v>0.69528342422436717</c:v>
                      </c:pt>
                      <c:pt idx="302">
                        <c:v>0.6956621344537891</c:v>
                      </c:pt>
                      <c:pt idx="303">
                        <c:v>0.69604615572063622</c:v>
                      </c:pt>
                      <c:pt idx="304">
                        <c:v>0.69643542115109502</c:v>
                      </c:pt>
                      <c:pt idx="305">
                        <c:v>0.69682986497642818</c:v>
                      </c:pt>
                      <c:pt idx="306">
                        <c:v>0.69722942251046671</c:v>
                      </c:pt>
                      <c:pt idx="307">
                        <c:v>0.69763403012764591</c:v>
                      </c:pt>
                      <c:pt idx="308">
                        <c:v>0.69804362524156771</c:v>
                      </c:pt>
                      <c:pt idx="309">
                        <c:v>0.69845814628407765</c:v>
                      </c:pt>
                      <c:pt idx="310">
                        <c:v>0.69887753268484187</c:v>
                      </c:pt>
                      <c:pt idx="311">
                        <c:v>0.69930172485140729</c:v>
                      </c:pt>
                      <c:pt idx="312">
                        <c:v>0.6997306641497365</c:v>
                      </c:pt>
                      <c:pt idx="313">
                        <c:v>0.70016429288519988</c:v>
                      </c:pt>
                      <c:pt idx="314">
                        <c:v>0.7006025542840163</c:v>
                      </c:pt>
                      <c:pt idx="315">
                        <c:v>0.70104539247512743</c:v>
                      </c:pt>
                      <c:pt idx="316">
                        <c:v>0.70149275247249465</c:v>
                      </c:pt>
                      <c:pt idx="317">
                        <c:v>0.70194458015780914</c:v>
                      </c:pt>
                      <c:pt idx="318">
                        <c:v>0.7024008222636009</c:v>
                      </c:pt>
                      <c:pt idx="319">
                        <c:v>0.70286142635673754</c:v>
                      </c:pt>
                      <c:pt idx="320">
                        <c:v>0.70332634082230461</c:v>
                      </c:pt>
                      <c:pt idx="321">
                        <c:v>0.70379551484785208</c:v>
                      </c:pt>
                      <c:pt idx="322">
                        <c:v>0.70426889840800366</c:v>
                      </c:pt>
                      <c:pt idx="323">
                        <c:v>0.70474644224941307</c:v>
                      </c:pt>
                      <c:pt idx="324">
                        <c:v>0.70522809787606444</c:v>
                      </c:pt>
                      <c:pt idx="325">
                        <c:v>0.70571381753490214</c:v>
                      </c:pt>
                      <c:pt idx="326">
                        <c:v>0.70620355420178538</c:v>
                      </c:pt>
                      <c:pt idx="327">
                        <c:v>0.70669726156775736</c:v>
                      </c:pt>
                      <c:pt idx="328">
                        <c:v>0.70719489402562052</c:v>
                      </c:pt>
                      <c:pt idx="329">
                        <c:v>0.70769640665681266</c:v>
                      </c:pt>
                      <c:pt idx="330">
                        <c:v>0.70820175521857198</c:v>
                      </c:pt>
                      <c:pt idx="331">
                        <c:v>0.70871089613138738</c:v>
                      </c:pt>
                      <c:pt idx="332">
                        <c:v>0.70922378646672446</c:v>
                      </c:pt>
                      <c:pt idx="333">
                        <c:v>0.70974038393502159</c:v>
                      </c:pt>
                      <c:pt idx="334">
                        <c:v>0.71026064687394808</c:v>
                      </c:pt>
                      <c:pt idx="335">
                        <c:v>0.71078453423691901</c:v>
                      </c:pt>
                      <c:pt idx="336">
                        <c:v>0.71131200558185881</c:v>
                      </c:pt>
                      <c:pt idx="337">
                        <c:v>0.71184302106020858</c:v>
                      </c:pt>
                      <c:pt idx="338">
                        <c:v>0.71237754140617116</c:v>
                      </c:pt>
                      <c:pt idx="339">
                        <c:v>0.71291552792618651</c:v>
                      </c:pt>
                      <c:pt idx="340">
                        <c:v>0.71345694248863278</c:v>
                      </c:pt>
                      <c:pt idx="341">
                        <c:v>0.71400174751374856</c:v>
                      </c:pt>
                      <c:pt idx="342">
                        <c:v>0.714549905963768</c:v>
                      </c:pt>
                      <c:pt idx="343">
                        <c:v>0.71510138133326662</c:v>
                      </c:pt>
                      <c:pt idx="344">
                        <c:v>0.71565613763971003</c:v>
                      </c:pt>
                      <c:pt idx="345">
                        <c:v>0.71621413941420309</c:v>
                      </c:pt>
                      <c:pt idx="346">
                        <c:v>0.71677535169243212</c:v>
                      </c:pt>
                      <c:pt idx="347">
                        <c:v>0.71733974000579792</c:v>
                      </c:pt>
                      <c:pt idx="348">
                        <c:v>0.71790727037273283</c:v>
                      </c:pt>
                      <c:pt idx="349">
                        <c:v>0.71847790929019839</c:v>
                      </c:pt>
                      <c:pt idx="350">
                        <c:v>0.71905162372536058</c:v>
                      </c:pt>
                      <c:pt idx="351">
                        <c:v>0.7196283811074351</c:v>
                      </c:pt>
                      <c:pt idx="352">
                        <c:v>0.72020814931970178</c:v>
                      </c:pt>
                      <c:pt idx="353">
                        <c:v>0.72079089669168239</c:v>
                      </c:pt>
                      <c:pt idx="354">
                        <c:v>0.7213765919914793</c:v>
                      </c:pt>
                      <c:pt idx="355">
                        <c:v>0.72196520441826895</c:v>
                      </c:pt>
                      <c:pt idx="356">
                        <c:v>0.72255670359494861</c:v>
                      </c:pt>
                      <c:pt idx="357">
                        <c:v>0.72315105956093328</c:v>
                      </c:pt>
                      <c:pt idx="358">
                        <c:v>0.72374824276509531</c:v>
                      </c:pt>
                      <c:pt idx="359">
                        <c:v>0.7243482240588488</c:v>
                      </c:pt>
                      <c:pt idx="360">
                        <c:v>0.72495097468937153</c:v>
                      </c:pt>
                      <c:pt idx="361">
                        <c:v>0.72555646629296233</c:v>
                      </c:pt>
                      <c:pt idx="362">
                        <c:v>0.72616467088853109</c:v>
                      </c:pt>
                      <c:pt idx="363">
                        <c:v>0.72677556087121875</c:v>
                      </c:pt>
                      <c:pt idx="364">
                        <c:v>0.72738910900614284</c:v>
                      </c:pt>
                      <c:pt idx="365">
                        <c:v>0.72800528842226653</c:v>
                      </c:pt>
                      <c:pt idx="366">
                        <c:v>0.72862407260638906</c:v>
                      </c:pt>
                      <c:pt idx="367">
                        <c:v>0.72924543539725406</c:v>
                      </c:pt>
                      <c:pt idx="368">
                        <c:v>0.72986935097977179</c:v>
                      </c:pt>
                      <c:pt idx="369">
                        <c:v>0.73049579387935615</c:v>
                      </c:pt>
                      <c:pt idx="370">
                        <c:v>0.73112473895637009</c:v>
                      </c:pt>
                      <c:pt idx="371">
                        <c:v>0.73175616140067934</c:v>
                      </c:pt>
                      <c:pt idx="372">
                        <c:v>0.73239003672631176</c:v>
                      </c:pt>
                      <c:pt idx="373">
                        <c:v>0.73302634076621875</c:v>
                      </c:pt>
                      <c:pt idx="374">
                        <c:v>0.73366504966713741</c:v>
                      </c:pt>
                      <c:pt idx="375">
                        <c:v>0.73430613988455218</c:v>
                      </c:pt>
                      <c:pt idx="376">
                        <c:v>0.7349495881777508</c:v>
                      </c:pt>
                      <c:pt idx="377">
                        <c:v>0.73559537160497568</c:v>
                      </c:pt>
                      <c:pt idx="378">
                        <c:v>0.73624346751866743</c:v>
                      </c:pt>
                      <c:pt idx="379">
                        <c:v>0.73689385356079684</c:v>
                      </c:pt>
                      <c:pt idx="380">
                        <c:v>0.73754650765828622</c:v>
                      </c:pt>
                      <c:pt idx="381">
                        <c:v>0.73820140801851686</c:v>
                      </c:pt>
                      <c:pt idx="382">
                        <c:v>0.73885853312491967</c:v>
                      </c:pt>
                      <c:pt idx="383">
                        <c:v>0.739517861732649</c:v>
                      </c:pt>
                      <c:pt idx="384">
                        <c:v>0.74017937286433721</c:v>
                      </c:pt>
                      <c:pt idx="385">
                        <c:v>0.74084304580592708</c:v>
                      </c:pt>
                      <c:pt idx="386">
                        <c:v>0.7415088601025831</c:v>
                      </c:pt>
                      <c:pt idx="387">
                        <c:v>0.74217679555467597</c:v>
                      </c:pt>
                      <c:pt idx="388">
                        <c:v>0.74284683221384362</c:v>
                      </c:pt>
                      <c:pt idx="389">
                        <c:v>0.74351895037912219</c:v>
                      </c:pt>
                      <c:pt idx="390">
                        <c:v>0.74419313059314962</c:v>
                      </c:pt>
                      <c:pt idx="391">
                        <c:v>0.7448693536384372</c:v>
                      </c:pt>
                      <c:pt idx="392">
                        <c:v>0.7455476005337105</c:v>
                      </c:pt>
                      <c:pt idx="393">
                        <c:v>0.74622785253031398</c:v>
                      </c:pt>
                      <c:pt idx="394">
                        <c:v>0.74691009110868456</c:v>
                      </c:pt>
                      <c:pt idx="395">
                        <c:v>0.74759429797488486</c:v>
                      </c:pt>
                      <c:pt idx="396">
                        <c:v>0.74828045505720187</c:v>
                      </c:pt>
                      <c:pt idx="397">
                        <c:v>0.74896854450280437</c:v>
                      </c:pt>
                      <c:pt idx="398">
                        <c:v>0.74965854867446169</c:v>
                      </c:pt>
                      <c:pt idx="399">
                        <c:v>0.75035045014732016</c:v>
                      </c:pt>
                      <c:pt idx="400">
                        <c:v>0.75104423170573731</c:v>
                      </c:pt>
                      <c:pt idx="401">
                        <c:v>0.7517398763401717</c:v>
                      </c:pt>
                      <c:pt idx="402">
                        <c:v>0.75243736724412802</c:v>
                      </c:pt>
                      <c:pt idx="403">
                        <c:v>0.75313668781115684</c:v>
                      </c:pt>
                      <c:pt idx="404">
                        <c:v>0.75383782163190527</c:v>
                      </c:pt>
                      <c:pt idx="405">
                        <c:v>0.75454075249122121</c:v>
                      </c:pt>
                      <c:pt idx="406">
                        <c:v>0.75524546436530682</c:v>
                      </c:pt>
                      <c:pt idx="407">
                        <c:v>0.75595194141892297</c:v>
                      </c:pt>
                      <c:pt idx="408">
                        <c:v>0.75666016800264047</c:v>
                      </c:pt>
                      <c:pt idx="409">
                        <c:v>0.75737012865014131</c:v>
                      </c:pt>
                      <c:pt idx="410">
                        <c:v>0.75808180807556402</c:v>
                      </c:pt>
                      <c:pt idx="411">
                        <c:v>0.758795191170897</c:v>
                      </c:pt>
                      <c:pt idx="412">
                        <c:v>0.75951026300341518</c:v>
                      </c:pt>
                      <c:pt idx="413">
                        <c:v>0.76022700881316119</c:v>
                      </c:pt>
                      <c:pt idx="414">
                        <c:v>0.76094541401046989</c:v>
                      </c:pt>
                      <c:pt idx="415">
                        <c:v>0.76166546417353442</c:v>
                      </c:pt>
                      <c:pt idx="416">
                        <c:v>0.76238714504601446</c:v>
                      </c:pt>
                      <c:pt idx="417">
                        <c:v>0.76311044253468396</c:v>
                      </c:pt>
                      <c:pt idx="418">
                        <c:v>0.76383534270711995</c:v>
                      </c:pt>
                      <c:pt idx="419">
                        <c:v>0.76456183178942916</c:v>
                      </c:pt>
                      <c:pt idx="420">
                        <c:v>0.76528989616401366</c:v>
                      </c:pt>
                      <c:pt idx="421">
                        <c:v>0.76601952236737403</c:v>
                      </c:pt>
                      <c:pt idx="422">
                        <c:v>0.76675069708794819</c:v>
                      </c:pt>
                      <c:pt idx="423">
                        <c:v>0.76748340716398755</c:v>
                      </c:pt>
                      <c:pt idx="424">
                        <c:v>0.76821763958146816</c:v>
                      </c:pt>
                      <c:pt idx="425">
                        <c:v>0.76895338147203629</c:v>
                      </c:pt>
                      <c:pt idx="426">
                        <c:v>0.76969062011098788</c:v>
                      </c:pt>
                      <c:pt idx="427">
                        <c:v>0.77042934291528153</c:v>
                      </c:pt>
                      <c:pt idx="428">
                        <c:v>0.77116953744158512</c:v>
                      </c:pt>
                      <c:pt idx="429">
                        <c:v>0.77191119138435249</c:v>
                      </c:pt>
                      <c:pt idx="430">
                        <c:v>0.77265429257393348</c:v>
                      </c:pt>
                      <c:pt idx="431">
                        <c:v>0.77339882897471401</c:v>
                      </c:pt>
                      <c:pt idx="432">
                        <c:v>0.7741447886832864</c:v>
                      </c:pt>
                      <c:pt idx="433">
                        <c:v>0.77489215992664995</c:v>
                      </c:pt>
                      <c:pt idx="434">
                        <c:v>0.77564093106044008</c:v>
                      </c:pt>
                      <c:pt idx="435">
                        <c:v>0.77639109056718636</c:v>
                      </c:pt>
                      <c:pt idx="436">
                        <c:v>0.7771426270545988</c:v>
                      </c:pt>
                      <c:pt idx="437">
                        <c:v>0.77789552925388139</c:v>
                      </c:pt>
                      <c:pt idx="438">
                        <c:v>0.77864978601807289</c:v>
                      </c:pt>
                      <c:pt idx="439">
                        <c:v>0.77940538632041401</c:v>
                      </c:pt>
                      <c:pt idx="440">
                        <c:v>0.78016231925274071</c:v>
                      </c:pt>
                      <c:pt idx="441">
                        <c:v>0.78092057402390336</c:v>
                      </c:pt>
                      <c:pt idx="442">
                        <c:v>0.7816801399582104</c:v>
                      </c:pt>
                      <c:pt idx="443">
                        <c:v>0.78244100649389703</c:v>
                      </c:pt>
                      <c:pt idx="444">
                        <c:v>0.78320316318161842</c:v>
                      </c:pt>
                      <c:pt idx="445">
                        <c:v>0.78396659968296556</c:v>
                      </c:pt>
                      <c:pt idx="446">
                        <c:v>0.78473130576900574</c:v>
                      </c:pt>
                      <c:pt idx="447">
                        <c:v>0.78549727131884506</c:v>
                      </c:pt>
                      <c:pt idx="448">
                        <c:v>0.78626448631821377</c:v>
                      </c:pt>
                      <c:pt idx="449">
                        <c:v>0.7870329408580734</c:v>
                      </c:pt>
                      <c:pt idx="450">
                        <c:v>0.78780262513324562</c:v>
                      </c:pt>
                      <c:pt idx="451">
                        <c:v>0.78857352944106285</c:v>
                      </c:pt>
                      <c:pt idx="452">
                        <c:v>0.78934564418003939</c:v>
                      </c:pt>
                      <c:pt idx="453">
                        <c:v>0.79011895984856262</c:v>
                      </c:pt>
                      <c:pt idx="454">
                        <c:v>0.79089346704360497</c:v>
                      </c:pt>
                      <c:pt idx="455">
                        <c:v>0.7916691564594559</c:v>
                      </c:pt>
                      <c:pt idx="456">
                        <c:v>0.79244601888647215</c:v>
                      </c:pt>
                      <c:pt idx="457">
                        <c:v>0.79322404520984868</c:v>
                      </c:pt>
                      <c:pt idx="458">
                        <c:v>0.79400322640840715</c:v>
                      </c:pt>
                      <c:pt idx="459">
                        <c:v>0.79478355355340313</c:v>
                      </c:pt>
                      <c:pt idx="460">
                        <c:v>0.79556501780735156</c:v>
                      </c:pt>
                      <c:pt idx="461">
                        <c:v>0.79634761042287006</c:v>
                      </c:pt>
                      <c:pt idx="462">
                        <c:v>0.79713132274153953</c:v>
                      </c:pt>
                      <c:pt idx="463">
                        <c:v>0.79791614619278206</c:v>
                      </c:pt>
                      <c:pt idx="464">
                        <c:v>0.79870207229275525</c:v>
                      </c:pt>
                      <c:pt idx="465">
                        <c:v>0.79948909264326373</c:v>
                      </c:pt>
                      <c:pt idx="466">
                        <c:v>0.80027719893068672</c:v>
                      </c:pt>
                      <c:pt idx="467">
                        <c:v>0.80106638292492127</c:v>
                      </c:pt>
                      <c:pt idx="468">
                        <c:v>0.80185663647834204</c:v>
                      </c:pt>
                      <c:pt idx="469">
                        <c:v>0.80264795152477564</c:v>
                      </c:pt>
                      <c:pt idx="470">
                        <c:v>0.80344032007849053</c:v>
                      </c:pt>
                      <c:pt idx="471">
                        <c:v>0.80423373423320177</c:v>
                      </c:pt>
                      <c:pt idx="472">
                        <c:v>0.80502818616109051</c:v>
                      </c:pt>
                      <c:pt idx="473">
                        <c:v>0.80582366811183848</c:v>
                      </c:pt>
                      <c:pt idx="474">
                        <c:v>0.80662017241167505</c:v>
                      </c:pt>
                      <c:pt idx="475">
                        <c:v>0.80741769146244025</c:v>
                      </c:pt>
                      <c:pt idx="476">
                        <c:v>0.80821621774065966</c:v>
                      </c:pt>
                      <c:pt idx="477">
                        <c:v>0.8090157437966341</c:v>
                      </c:pt>
                      <c:pt idx="478">
                        <c:v>0.80981626225354197</c:v>
                      </c:pt>
                      <c:pt idx="479">
                        <c:v>0.81061776580655442</c:v>
                      </c:pt>
                      <c:pt idx="480">
                        <c:v>0.81142024722196382</c:v>
                      </c:pt>
                      <c:pt idx="481">
                        <c:v>0.81222369933632454</c:v>
                      </c:pt>
                      <c:pt idx="482">
                        <c:v>0.81302811505560602</c:v>
                      </c:pt>
                      <c:pt idx="483">
                        <c:v>0.81383348735435812</c:v>
                      </c:pt>
                      <c:pt idx="484">
                        <c:v>0.81463980927488855</c:v>
                      </c:pt>
                      <c:pt idx="485">
                        <c:v>0.81544707392645166</c:v>
                      </c:pt>
                      <c:pt idx="486">
                        <c:v>0.81625527448444957</c:v>
                      </c:pt>
                      <c:pt idx="487">
                        <c:v>0.81706440418964354</c:v>
                      </c:pt>
                      <c:pt idx="488">
                        <c:v>0.81787445634737754</c:v>
                      </c:pt>
                      <c:pt idx="489">
                        <c:v>0.81868542432681257</c:v>
                      </c:pt>
                      <c:pt idx="490">
                        <c:v>0.8194973015601712</c:v>
                      </c:pt>
                      <c:pt idx="491">
                        <c:v>0.82031008154199403</c:v>
                      </c:pt>
                      <c:pt idx="492">
                        <c:v>0.82112375782840463</c:v>
                      </c:pt>
                      <c:pt idx="493">
                        <c:v>0.82193832403638734</c:v>
                      </c:pt>
                      <c:pt idx="494">
                        <c:v>0.82275377384307302</c:v>
                      </c:pt>
                      <c:pt idx="495">
                        <c:v>0.82357010098503536</c:v>
                      </c:pt>
                      <c:pt idx="496">
                        <c:v>0.82438729925759846</c:v>
                      </c:pt>
                      <c:pt idx="497">
                        <c:v>0.82520536251415144</c:v>
                      </c:pt>
                      <c:pt idx="498">
                        <c:v>0.82602428466547473</c:v>
                      </c:pt>
                      <c:pt idx="499">
                        <c:v>0.82684405967907459</c:v>
                      </c:pt>
                      <c:pt idx="500">
                        <c:v>0.82766468157852746</c:v>
                      </c:pt>
                      <c:pt idx="501">
                        <c:v>0.82848614444283253</c:v>
                      </c:pt>
                      <c:pt idx="502">
                        <c:v>0.82930844240577462</c:v>
                      </c:pt>
                      <c:pt idx="503">
                        <c:v>0.83013156965529344</c:v>
                      </c:pt>
                      <c:pt idx="504">
                        <c:v>0.83095552043286458</c:v>
                      </c:pt>
                      <c:pt idx="505">
                        <c:v>0.83178028903288614</c:v>
                      </c:pt>
                      <c:pt idx="506">
                        <c:v>0.83260586980207552</c:v>
                      </c:pt>
                      <c:pt idx="507">
                        <c:v>0.83343225713887348</c:v>
                      </c:pt>
                      <c:pt idx="508">
                        <c:v>0.83425944549285702</c:v>
                      </c:pt>
                      <c:pt idx="509">
                        <c:v>0.83508742936415925</c:v>
                      </c:pt>
                      <c:pt idx="510">
                        <c:v>0.83591620330289795</c:v>
                      </c:pt>
                      <c:pt idx="511">
                        <c:v>0.83674576190861183</c:v>
                      </c:pt>
                      <c:pt idx="512">
                        <c:v>0.83757609982970371</c:v>
                      </c:pt>
                      <c:pt idx="513">
                        <c:v>0.83840721176289146</c:v>
                      </c:pt>
                      <c:pt idx="514">
                        <c:v>0.8392390924526667</c:v>
                      </c:pt>
                      <c:pt idx="515">
                        <c:v>0.84007173669076063</c:v>
                      </c:pt>
                      <c:pt idx="516">
                        <c:v>0.84090513931561595</c:v>
                      </c:pt>
                      <c:pt idx="517">
                        <c:v>0.84173929521186752</c:v>
                      </c:pt>
                      <c:pt idx="518">
                        <c:v>0.84257419930982846</c:v>
                      </c:pt>
                      <c:pt idx="519">
                        <c:v>0.84340984658498419</c:v>
                      </c:pt>
                      <c:pt idx="520">
                        <c:v>0.84424623205749205</c:v>
                      </c:pt>
                      <c:pt idx="521">
                        <c:v>0.84508335079168828</c:v>
                      </c:pt>
                      <c:pt idx="522">
                        <c:v>0.8459211978956015</c:v>
                      </c:pt>
                      <c:pt idx="523">
                        <c:v>0.84675976852047219</c:v>
                      </c:pt>
                      <c:pt idx="524">
                        <c:v>0.84759905786027856</c:v>
                      </c:pt>
                      <c:pt idx="525">
                        <c:v>0.8484390611512691</c:v>
                      </c:pt>
                      <c:pt idx="526">
                        <c:v>0.84927977367150032</c:v>
                      </c:pt>
                      <c:pt idx="527">
                        <c:v>0.85012119074038162</c:v>
                      </c:pt>
                      <c:pt idx="528">
                        <c:v>0.85096330771822526</c:v>
                      </c:pt>
                      <c:pt idx="529">
                        <c:v>0.85180612000580191</c:v>
                      </c:pt>
                      <c:pt idx="530">
                        <c:v>0.85264962304390357</c:v>
                      </c:pt>
                      <c:pt idx="531">
                        <c:v>0.85349381231291011</c:v>
                      </c:pt>
                      <c:pt idx="532">
                        <c:v>0.85433868333236218</c:v>
                      </c:pt>
                      <c:pt idx="533">
                        <c:v>0.85518423166054125</c:v>
                      </c:pt>
                      <c:pt idx="534">
                        <c:v>0.85603045289405122</c:v>
                      </c:pt>
                      <c:pt idx="535">
                        <c:v>0.85687734266740978</c:v>
                      </c:pt>
                      <c:pt idx="536">
                        <c:v>0.85772489665264184</c:v>
                      </c:pt>
                      <c:pt idx="537">
                        <c:v>0.85857311055887953</c:v>
                      </c:pt>
                      <c:pt idx="538">
                        <c:v>0.85942198013196691</c:v>
                      </c:pt>
                      <c:pt idx="539">
                        <c:v>0.8602715011540697</c:v>
                      </c:pt>
                      <c:pt idx="540">
                        <c:v>0.86112166944329049</c:v>
                      </c:pt>
                      <c:pt idx="541">
                        <c:v>0.86197248085328781</c:v>
                      </c:pt>
                      <c:pt idx="542">
                        <c:v>0.86282393127290091</c:v>
                      </c:pt>
                      <c:pt idx="543">
                        <c:v>0.86367601662577886</c:v>
                      </c:pt>
                      <c:pt idx="544">
                        <c:v>0.86452873287001453</c:v>
                      </c:pt>
                      <c:pt idx="545">
                        <c:v>0.8653820759977825</c:v>
                      </c:pt>
                      <c:pt idx="546">
                        <c:v>0.86623604203498272</c:v>
                      </c:pt>
                      <c:pt idx="547">
                        <c:v>0.86709062704088746</c:v>
                      </c:pt>
                      <c:pt idx="548">
                        <c:v>0.86794582710779355</c:v>
                      </c:pt>
                      <c:pt idx="549">
                        <c:v>0.86880163836067781</c:v>
                      </c:pt>
                      <c:pt idx="550">
                        <c:v>0.86965805695685816</c:v>
                      </c:pt>
                      <c:pt idx="551">
                        <c:v>0.87051507908565828</c:v>
                      </c:pt>
                      <c:pt idx="552">
                        <c:v>0.87137270096807573</c:v>
                      </c:pt>
                      <c:pt idx="553">
                        <c:v>0.87223091885645576</c:v>
                      </c:pt>
                      <c:pt idx="554">
                        <c:v>0.87308972903416704</c:v>
                      </c:pt>
                      <c:pt idx="555">
                        <c:v>0.87394912781528389</c:v>
                      </c:pt>
                      <c:pt idx="556">
                        <c:v>0.87480911154426988</c:v>
                      </c:pt>
                      <c:pt idx="557">
                        <c:v>0.87566967659566719</c:v>
                      </c:pt>
                      <c:pt idx="558">
                        <c:v>0.87653081937378907</c:v>
                      </c:pt>
                      <c:pt idx="559">
                        <c:v>0.87739253631241576</c:v>
                      </c:pt>
                      <c:pt idx="560">
                        <c:v>0.87825482387449472</c:v>
                      </c:pt>
                      <c:pt idx="561">
                        <c:v>0.87911767855184331</c:v>
                      </c:pt>
                      <c:pt idx="562">
                        <c:v>0.87998109686485759</c:v>
                      </c:pt>
                      <c:pt idx="563">
                        <c:v>0.88084507536222145</c:v>
                      </c:pt>
                      <c:pt idx="564">
                        <c:v>0.88170961062062203</c:v>
                      </c:pt>
                      <c:pt idx="565">
                        <c:v>0.88257469924446608</c:v>
                      </c:pt>
                      <c:pt idx="566">
                        <c:v>0.88344033786560228</c:v>
                      </c:pt>
                      <c:pt idx="567">
                        <c:v>0.88430652314304459</c:v>
                      </c:pt>
                      <c:pt idx="568">
                        <c:v>0.8851732517627009</c:v>
                      </c:pt>
                      <c:pt idx="569">
                        <c:v>0.88604052043710324</c:v>
                      </c:pt>
                      <c:pt idx="570">
                        <c:v>0.88690832590514201</c:v>
                      </c:pt>
                      <c:pt idx="571">
                        <c:v>0.88777666493180407</c:v>
                      </c:pt>
                      <c:pt idx="572">
                        <c:v>0.88864553430791227</c:v>
                      </c:pt>
                      <c:pt idx="573">
                        <c:v>0.88951493084986932</c:v>
                      </c:pt>
                      <c:pt idx="574">
                        <c:v>0.89038485139940482</c:v>
                      </c:pt>
                      <c:pt idx="575">
                        <c:v>0.89125529282332383</c:v>
                      </c:pt>
                      <c:pt idx="576">
                        <c:v>0.89212625201326057</c:v>
                      </c:pt>
                      <c:pt idx="577">
                        <c:v>0.89299772588543302</c:v>
                      </c:pt>
                      <c:pt idx="578">
                        <c:v>0.89386971138040161</c:v>
                      </c:pt>
                      <c:pt idx="579">
                        <c:v>0.89474220546283023</c:v>
                      </c:pt>
                      <c:pt idx="580">
                        <c:v>0.89561520512125015</c:v>
                      </c:pt>
                      <c:pt idx="581">
                        <c:v>0.89648870736782726</c:v>
                      </c:pt>
                      <c:pt idx="582">
                        <c:v>0.89736270923813055</c:v>
                      </c:pt>
                      <c:pt idx="583">
                        <c:v>0.8982372077909051</c:v>
                      </c:pt>
                      <c:pt idx="584">
                        <c:v>0.89911220010784654</c:v>
                      </c:pt>
                      <c:pt idx="585">
                        <c:v>0.89998768329337808</c:v>
                      </c:pt>
                      <c:pt idx="586">
                        <c:v>0.90086365447443106</c:v>
                      </c:pt>
                      <c:pt idx="587">
                        <c:v>0.90174011080022709</c:v>
                      </c:pt>
                      <c:pt idx="588">
                        <c:v>0.90261704944206334</c:v>
                      </c:pt>
                      <c:pt idx="589">
                        <c:v>0.90349446759309959</c:v>
                      </c:pt>
                      <c:pt idx="590">
                        <c:v>0.90437236246814856</c:v>
                      </c:pt>
                      <c:pt idx="591">
                        <c:v>0.905250731303468</c:v>
                      </c:pt>
                      <c:pt idx="592">
                        <c:v>0.90612957135655581</c:v>
                      </c:pt>
                      <c:pt idx="593">
                        <c:v>0.90700887990594647</c:v>
                      </c:pt>
                      <c:pt idx="594">
                        <c:v>0.90788865425101084</c:v>
                      </c:pt>
                      <c:pt idx="595">
                        <c:v>0.90876889171175779</c:v>
                      </c:pt>
                      <c:pt idx="596">
                        <c:v>0.90964958962863829</c:v>
                      </c:pt>
                      <c:pt idx="597">
                        <c:v>0.91053074536235079</c:v>
                      </c:pt>
                      <c:pt idx="598">
                        <c:v>0.9114123562936508</c:v>
                      </c:pt>
                      <c:pt idx="599">
                        <c:v>0.91229441982316006</c:v>
                      </c:pt>
                      <c:pt idx="600">
                        <c:v>0.91317693337118011</c:v>
                      </c:pt>
                      <c:pt idx="601">
                        <c:v>0.91405989437750701</c:v>
                      </c:pt>
                      <c:pt idx="602">
                        <c:v>0.91494330030124715</c:v>
                      </c:pt>
                      <c:pt idx="603">
                        <c:v>0.91582714862063741</c:v>
                      </c:pt>
                      <c:pt idx="604">
                        <c:v>0.91671143683286571</c:v>
                      </c:pt>
                      <c:pt idx="605">
                        <c:v>0.91759616245389342</c:v>
                      </c:pt>
                      <c:pt idx="606">
                        <c:v>0.91848132301828056</c:v>
                      </c:pt>
                      <c:pt idx="607">
                        <c:v>0.91936691607901311</c:v>
                      </c:pt>
                      <c:pt idx="608">
                        <c:v>0.92025293920733098</c:v>
                      </c:pt>
                      <c:pt idx="609">
                        <c:v>0.92113938999255907</c:v>
                      </c:pt>
                      <c:pt idx="610">
                        <c:v>0.92202626604193993</c:v>
                      </c:pt>
                      <c:pt idx="611">
                        <c:v>0.92291356498046817</c:v>
                      </c:pt>
                      <c:pt idx="612">
                        <c:v>0.92380128445072618</c:v>
                      </c:pt>
                      <c:pt idx="613">
                        <c:v>0.92468942211272254</c:v>
                      </c:pt>
                      <c:pt idx="614">
                        <c:v>0.92557797564373223</c:v>
                      </c:pt>
                      <c:pt idx="615">
                        <c:v>0.92646694273813723</c:v>
                      </c:pt>
                      <c:pt idx="616">
                        <c:v>0.92735632110727062</c:v>
                      </c:pt>
                      <c:pt idx="617">
                        <c:v>0.92824610847926159</c:v>
                      </c:pt>
                      <c:pt idx="618">
                        <c:v>0.92913630259888136</c:v>
                      </c:pt>
                      <c:pt idx="619">
                        <c:v>0.9300269012273924</c:v>
                      </c:pt>
                      <c:pt idx="620">
                        <c:v>0.93091790214239833</c:v>
                      </c:pt>
                      <c:pt idx="621">
                        <c:v>0.93180930313769506</c:v>
                      </c:pt>
                      <c:pt idx="622">
                        <c:v>0.93270110202312451</c:v>
                      </c:pt>
                      <c:pt idx="623">
                        <c:v>0.93359329662442936</c:v>
                      </c:pt>
                      <c:pt idx="624">
                        <c:v>0.93448588478310946</c:v>
                      </c:pt>
                      <c:pt idx="625">
                        <c:v>0.93537886435628015</c:v>
                      </c:pt>
                      <c:pt idx="626">
                        <c:v>0.93627223321653097</c:v>
                      </c:pt>
                      <c:pt idx="627">
                        <c:v>0.93716598925178729</c:v>
                      </c:pt>
                      <c:pt idx="628">
                        <c:v>0.93806013036517255</c:v>
                      </c:pt>
                      <c:pt idx="629">
                        <c:v>0.93895465447487247</c:v>
                      </c:pt>
                      <c:pt idx="630">
                        <c:v>0.93984955951400029</c:v>
                      </c:pt>
                      <c:pt idx="631">
                        <c:v>0.94074484343046372</c:v>
                      </c:pt>
                      <c:pt idx="632">
                        <c:v>0.94164050418683298</c:v>
                      </c:pt>
                      <c:pt idx="633">
                        <c:v>0.94253653976021123</c:v>
                      </c:pt>
                      <c:pt idx="634">
                        <c:v>0.9434329481421041</c:v>
                      </c:pt>
                      <c:pt idx="635">
                        <c:v>0.94432972733829412</c:v>
                      </c:pt>
                      <c:pt idx="636">
                        <c:v>0.94522687536871297</c:v>
                      </c:pt>
                      <c:pt idx="637">
                        <c:v>0.94612439026731709</c:v>
                      </c:pt>
                      <c:pt idx="638">
                        <c:v>0.94702227008196438</c:v>
                      </c:pt>
                      <c:pt idx="639">
                        <c:v>0.9479205128742918</c:v>
                      </c:pt>
                      <c:pt idx="640">
                        <c:v>0.94881911671959362</c:v>
                      </c:pt>
                      <c:pt idx="641">
                        <c:v>0.9497180797067033</c:v>
                      </c:pt>
                      <c:pt idx="642">
                        <c:v>0.95061739993787309</c:v>
                      </c:pt>
                      <c:pt idx="643">
                        <c:v>0.95151707552865872</c:v>
                      </c:pt>
                      <c:pt idx="644">
                        <c:v>0.95241710460780193</c:v>
                      </c:pt>
                      <c:pt idx="645">
                        <c:v>0.95331748531711635</c:v>
                      </c:pt>
                      <c:pt idx="646">
                        <c:v>0.95421821581137389</c:v>
                      </c:pt>
                      <c:pt idx="647">
                        <c:v>0.95511929425819209</c:v>
                      </c:pt>
                      <c:pt idx="648">
                        <c:v>0.95602071883792328</c:v>
                      </c:pt>
                      <c:pt idx="649">
                        <c:v>0.95692248774354371</c:v>
                      </c:pt>
                      <c:pt idx="650">
                        <c:v>0.95782459918054552</c:v>
                      </c:pt>
                      <c:pt idx="651">
                        <c:v>0.95872705136682845</c:v>
                      </c:pt>
                      <c:pt idx="652">
                        <c:v>0.95962984253259243</c:v>
                      </c:pt>
                      <c:pt idx="653">
                        <c:v>0.9605329709202336</c:v>
                      </c:pt>
                      <c:pt idx="654">
                        <c:v>0.96143643478423813</c:v>
                      </c:pt>
                      <c:pt idx="655">
                        <c:v>0.96234023239107958</c:v>
                      </c:pt>
                      <c:pt idx="656">
                        <c:v>0.96324436201911623</c:v>
                      </c:pt>
                      <c:pt idx="657">
                        <c:v>0.96414882195848983</c:v>
                      </c:pt>
                      <c:pt idx="658">
                        <c:v>0.96505361051102512</c:v>
                      </c:pt>
                      <c:pt idx="659">
                        <c:v>0.96595872599013077</c:v>
                      </c:pt>
                      <c:pt idx="660">
                        <c:v>0.96686416672070075</c:v>
                      </c:pt>
                      <c:pt idx="661">
                        <c:v>0.96776993103901698</c:v>
                      </c:pt>
                      <c:pt idx="662">
                        <c:v>0.9686760172926534</c:v>
                      </c:pt>
                      <c:pt idx="663">
                        <c:v>0.96958242384038018</c:v>
                      </c:pt>
                      <c:pt idx="664">
                        <c:v>0.97048914905206962</c:v>
                      </c:pt>
                      <c:pt idx="665">
                        <c:v>0.97139619130860244</c:v>
                      </c:pt>
                      <c:pt idx="666">
                        <c:v>0.97230354900177585</c:v>
                      </c:pt>
                      <c:pt idx="667">
                        <c:v>0.97321122053421105</c:v>
                      </c:pt>
                      <c:pt idx="668">
                        <c:v>0.97411920431926335</c:v>
                      </c:pt>
                      <c:pt idx="669">
                        <c:v>0.97502749878093198</c:v>
                      </c:pt>
                      <c:pt idx="670">
                        <c:v>0.97593610235377171</c:v>
                      </c:pt>
                      <c:pt idx="671">
                        <c:v>0.97684501348280417</c:v>
                      </c:pt>
                      <c:pt idx="672">
                        <c:v>0.97775423062343125</c:v>
                      </c:pt>
                      <c:pt idx="673">
                        <c:v>0.97866375224134927</c:v>
                      </c:pt>
                      <c:pt idx="674">
                        <c:v>0.97957357681246249</c:v>
                      </c:pt>
                      <c:pt idx="675">
                        <c:v>0.98048370282279929</c:v>
                      </c:pt>
                      <c:pt idx="676">
                        <c:v>0.9813941287684288</c:v>
                      </c:pt>
                      <c:pt idx="677">
                        <c:v>0.98230485315537741</c:v>
                      </c:pt>
                      <c:pt idx="678">
                        <c:v>0.98321587449954706</c:v>
                      </c:pt>
                      <c:pt idx="679">
                        <c:v>0.98412719132663351</c:v>
                      </c:pt>
                      <c:pt idx="680">
                        <c:v>0.98503880217204676</c:v>
                      </c:pt>
                      <c:pt idx="681">
                        <c:v>0.98595070558083076</c:v>
                      </c:pt>
                      <c:pt idx="682">
                        <c:v>0.98686290010758482</c:v>
                      </c:pt>
                      <c:pt idx="683">
                        <c:v>0.98777538431638534</c:v>
                      </c:pt>
                      <c:pt idx="684">
                        <c:v>0.98868815678070854</c:v>
                      </c:pt>
                      <c:pt idx="685">
                        <c:v>0.98960121608335361</c:v>
                      </c:pt>
                      <c:pt idx="686">
                        <c:v>0.9905145608163678</c:v>
                      </c:pt>
                      <c:pt idx="687">
                        <c:v>0.99142818958097012</c:v>
                      </c:pt>
                      <c:pt idx="688">
                        <c:v>0.99234210098747744</c:v>
                      </c:pt>
                      <c:pt idx="689">
                        <c:v>0.99325629365523171</c:v>
                      </c:pt>
                      <c:pt idx="690">
                        <c:v>0.99417076621252565</c:v>
                      </c:pt>
                      <c:pt idx="691">
                        <c:v>0.99508551729653083</c:v>
                      </c:pt>
                      <c:pt idx="692">
                        <c:v>0.99600054555322703</c:v>
                      </c:pt>
                      <c:pt idx="693">
                        <c:v>0.99691584963733071</c:v>
                      </c:pt>
                      <c:pt idx="694">
                        <c:v>0.99783142821222437</c:v>
                      </c:pt>
                      <c:pt idx="695">
                        <c:v>0.99874727994988821</c:v>
                      </c:pt>
                      <c:pt idx="696">
                        <c:v>0.99966340353083039</c:v>
                      </c:pt>
                      <c:pt idx="697">
                        <c:v>1.0005797976440194</c:v>
                      </c:pt>
                      <c:pt idx="698">
                        <c:v>1.001496460986816</c:v>
                      </c:pt>
                      <c:pt idx="699">
                        <c:v>1.0024133922649068</c:v>
                      </c:pt>
                      <c:pt idx="700">
                        <c:v>1.003330590192238</c:v>
                      </c:pt>
                      <c:pt idx="701">
                        <c:v>1.0042480534909499</c:v>
                      </c:pt>
                      <c:pt idx="702">
                        <c:v>1.005165780891311</c:v>
                      </c:pt>
                      <c:pt idx="703">
                        <c:v>1.0060837711316548</c:v>
                      </c:pt>
                      <c:pt idx="704">
                        <c:v>1.0070020229583156</c:v>
                      </c:pt>
                      <c:pt idx="705">
                        <c:v>1.0079205351255651</c:v>
                      </c:pt>
                      <c:pt idx="706">
                        <c:v>1.0088393063955505</c:v>
                      </c:pt>
                      <c:pt idx="707">
                        <c:v>1.0097583355382316</c:v>
                      </c:pt>
                      <c:pt idx="708">
                        <c:v>1.0106776213313198</c:v>
                      </c:pt>
                      <c:pt idx="709">
                        <c:v>1.011597162560218</c:v>
                      </c:pt>
                      <c:pt idx="710">
                        <c:v>1.0125169580179592</c:v>
                      </c:pt>
                      <c:pt idx="711">
                        <c:v>1.0134370065051477</c:v>
                      </c:pt>
                      <c:pt idx="712">
                        <c:v>1.0143573068298997</c:v>
                      </c:pt>
                      <c:pt idx="713">
                        <c:v>1.0152778578077839</c:v>
                      </c:pt>
                      <c:pt idx="714">
                        <c:v>1.0161986582617657</c:v>
                      </c:pt>
                      <c:pt idx="715">
                        <c:v>1.0171197070221469</c:v>
                      </c:pt>
                      <c:pt idx="716">
                        <c:v>1.018041002926511</c:v>
                      </c:pt>
                      <c:pt idx="717">
                        <c:v>1.0189625448196657</c:v>
                      </c:pt>
                      <c:pt idx="718">
                        <c:v>1.0198843315535868</c:v>
                      </c:pt>
                      <c:pt idx="719">
                        <c:v>1.0208063619873644</c:v>
                      </c:pt>
                      <c:pt idx="720">
                        <c:v>1.0217286349871451</c:v>
                      </c:pt>
                      <c:pt idx="721">
                        <c:v>1.0226511494260813</c:v>
                      </c:pt>
                      <c:pt idx="722">
                        <c:v>1.0235739041842742</c:v>
                      </c:pt>
                      <c:pt idx="723">
                        <c:v>1.0244968981487219</c:v>
                      </c:pt>
                      <c:pt idx="724">
                        <c:v>1.0254201302132668</c:v>
                      </c:pt>
                      <c:pt idx="725">
                        <c:v>1.0263435992785421</c:v>
                      </c:pt>
                      <c:pt idx="726">
                        <c:v>1.0272673042519214</c:v>
                      </c:pt>
                      <c:pt idx="727">
                        <c:v>1.0281912440474652</c:v>
                      </c:pt>
                      <c:pt idx="728">
                        <c:v>1.0291154175858721</c:v>
                      </c:pt>
                      <c:pt idx="729">
                        <c:v>1.0300398237944268</c:v>
                      </c:pt>
                      <c:pt idx="730">
                        <c:v>1.0309644616069504</c:v>
                      </c:pt>
                      <c:pt idx="731">
                        <c:v>1.0318893299637515</c:v>
                      </c:pt>
                      <c:pt idx="732">
                        <c:v>1.0328144278115763</c:v>
                      </c:pt>
                      <c:pt idx="733">
                        <c:v>1.0337397541035598</c:v>
                      </c:pt>
                      <c:pt idx="734">
                        <c:v>1.0346653077991785</c:v>
                      </c:pt>
                      <c:pt idx="735">
                        <c:v>1.0355910878642014</c:v>
                      </c:pt>
                      <c:pt idx="736">
                        <c:v>1.0365170932706438</c:v>
                      </c:pt>
                      <c:pt idx="737">
                        <c:v>1.0374433229967184</c:v>
                      </c:pt>
                      <c:pt idx="738">
                        <c:v>1.0383697760267918</c:v>
                      </c:pt>
                      <c:pt idx="739">
                        <c:v>1.0392964513513354</c:v>
                      </c:pt>
                      <c:pt idx="740">
                        <c:v>1.0402233479668814</c:v>
                      </c:pt>
                      <c:pt idx="741">
                        <c:v>1.0411504648759771</c:v>
                      </c:pt>
                      <c:pt idx="742">
                        <c:v>1.0420778010871397</c:v>
                      </c:pt>
                      <c:pt idx="743">
                        <c:v>1.043005355614812</c:v>
                      </c:pt>
                      <c:pt idx="744">
                        <c:v>1.0439331274793189</c:v>
                      </c:pt>
                      <c:pt idx="745">
                        <c:v>1.0448611157068226</c:v>
                      </c:pt>
                      <c:pt idx="746">
                        <c:v>1.0457893193292798</c:v>
                      </c:pt>
                      <c:pt idx="747">
                        <c:v>1.0467177373843992</c:v>
                      </c:pt>
                      <c:pt idx="748">
                        <c:v>1.0476463689155981</c:v>
                      </c:pt>
                      <c:pt idx="749">
                        <c:v>1.0485752129719612</c:v>
                      </c:pt>
                      <c:pt idx="750">
                        <c:v>1.0495042686081979</c:v>
                      </c:pt>
                      <c:pt idx="751">
                        <c:v>1.050433534884601</c:v>
                      </c:pt>
                      <c:pt idx="752">
                        <c:v>1.0513630108670065</c:v>
                      </c:pt>
                      <c:pt idx="753">
                        <c:v>1.0522926956267518</c:v>
                      </c:pt>
                      <c:pt idx="754">
                        <c:v>1.0532225882406356</c:v>
                      </c:pt>
                      <c:pt idx="755">
                        <c:v>1.0541526877908789</c:v>
                      </c:pt>
                      <c:pt idx="756">
                        <c:v>1.0550829933650836</c:v>
                      </c:pt>
                      <c:pt idx="757">
                        <c:v>1.0560135040561951</c:v>
                      </c:pt>
                      <c:pt idx="758">
                        <c:v>1.0569442189624616</c:v>
                      </c:pt>
                      <c:pt idx="759">
                        <c:v>1.0578751371873967</c:v>
                      </c:pt>
                      <c:pt idx="760">
                        <c:v>1.0588062578397406</c:v>
                      </c:pt>
                      <c:pt idx="761">
                        <c:v>1.0597375800334221</c:v>
                      </c:pt>
                      <c:pt idx="762">
                        <c:v>1.0606691028875215</c:v>
                      </c:pt>
                      <c:pt idx="763">
                        <c:v>1.0616008255262326</c:v>
                      </c:pt>
                      <c:pt idx="764">
                        <c:v>1.0625327470788264</c:v>
                      </c:pt>
                      <c:pt idx="765">
                        <c:v>1.0634648666796136</c:v>
                      </c:pt>
                      <c:pt idx="766">
                        <c:v>1.0643971834679093</c:v>
                      </c:pt>
                      <c:pt idx="767">
                        <c:v>1.0653296965879964</c:v>
                      </c:pt>
                      <c:pt idx="768">
                        <c:v>1.0662624051890894</c:v>
                      </c:pt>
                      <c:pt idx="769">
                        <c:v>1.0671953084253003</c:v>
                      </c:pt>
                      <c:pt idx="770">
                        <c:v>1.0681284054556024</c:v>
                      </c:pt>
                      <c:pt idx="771">
                        <c:v>1.0690616954437959</c:v>
                      </c:pt>
                      <c:pt idx="772">
                        <c:v>1.0699951775584731</c:v>
                      </c:pt>
                      <c:pt idx="773">
                        <c:v>1.0709288509729848</c:v>
                      </c:pt>
                      <c:pt idx="774">
                        <c:v>1.0718627148654059</c:v>
                      </c:pt>
                      <c:pt idx="775">
                        <c:v>1.0727967684185018</c:v>
                      </c:pt>
                      <c:pt idx="776">
                        <c:v>1.0737310108196956</c:v>
                      </c:pt>
                      <c:pt idx="777">
                        <c:v>1.0746654412610339</c:v>
                      </c:pt>
                      <c:pt idx="778">
                        <c:v>1.0756000589391552</c:v>
                      </c:pt>
                      <c:pt idx="779">
                        <c:v>1.0765348630552569</c:v>
                      </c:pt>
                      <c:pt idx="780">
                        <c:v>1.077469852815063</c:v>
                      </c:pt>
                      <c:pt idx="781">
                        <c:v>1.0784050274287922</c:v>
                      </c:pt>
                      <c:pt idx="782">
                        <c:v>1.0793403861111266</c:v>
                      </c:pt>
                      <c:pt idx="783">
                        <c:v>1.0802759280811798</c:v>
                      </c:pt>
                      <c:pt idx="784">
                        <c:v>1.0812116525624658</c:v>
                      </c:pt>
                      <c:pt idx="785">
                        <c:v>1.0821475587828679</c:v>
                      </c:pt>
                      <c:pt idx="786">
                        <c:v>1.0830836459746096</c:v>
                      </c:pt>
                      <c:pt idx="787">
                        <c:v>1.0840199133742219</c:v>
                      </c:pt>
                      <c:pt idx="788">
                        <c:v>1.0849563602225147</c:v>
                      </c:pt>
                      <c:pt idx="789">
                        <c:v>1.0858929857645463</c:v>
                      </c:pt>
                      <c:pt idx="790">
                        <c:v>1.0868297892495946</c:v>
                      </c:pt>
                      <c:pt idx="791">
                        <c:v>1.0877667699311266</c:v>
                      </c:pt>
                      <c:pt idx="792">
                        <c:v>1.0887039270667704</c:v>
                      </c:pt>
                      <c:pt idx="793">
                        <c:v>1.0896412599182854</c:v>
                      </c:pt>
                      <c:pt idx="794">
                        <c:v>1.0905787677515335</c:v>
                      </c:pt>
                      <c:pt idx="795">
                        <c:v>1.0915164498364525</c:v>
                      </c:pt>
                      <c:pt idx="796">
                        <c:v>1.0924543054470257</c:v>
                      </c:pt>
                      <c:pt idx="797">
                        <c:v>1.0933923338612548</c:v>
                      </c:pt>
                      <c:pt idx="798">
                        <c:v>1.0943305343611331</c:v>
                      </c:pt>
                      <c:pt idx="799">
                        <c:v>1.0952689062326166</c:v>
                      </c:pt>
                      <c:pt idx="800">
                        <c:v>1.0962074487655975</c:v>
                      </c:pt>
                      <c:pt idx="801">
                        <c:v>1.0971461612538769</c:v>
                      </c:pt>
                      <c:pt idx="802">
                        <c:v>1.0980850429951385</c:v>
                      </c:pt>
                      <c:pt idx="803">
                        <c:v>1.0990240932909217</c:v>
                      </c:pt>
                      <c:pt idx="804">
                        <c:v>1.0999633114465945</c:v>
                      </c:pt>
                      <c:pt idx="805">
                        <c:v>1.1009026967713289</c:v>
                      </c:pt>
                      <c:pt idx="806">
                        <c:v>1.1018422485780734</c:v>
                      </c:pt>
                      <c:pt idx="807">
                        <c:v>1.1027819661835285</c:v>
                      </c:pt>
                      <c:pt idx="808">
                        <c:v>1.1037218489081202</c:v>
                      </c:pt>
                      <c:pt idx="809">
                        <c:v>1.1046618960759753</c:v>
                      </c:pt>
                      <c:pt idx="810">
                        <c:v>1.1056021070148965</c:v>
                      </c:pt>
                      <c:pt idx="811">
                        <c:v>1.1065424810563365</c:v>
                      </c:pt>
                      <c:pt idx="812">
                        <c:v>1.1074830175353745</c:v>
                      </c:pt>
                      <c:pt idx="813">
                        <c:v>1.1084237157906907</c:v>
                      </c:pt>
                      <c:pt idx="814">
                        <c:v>1.1093645751645427</c:v>
                      </c:pt>
                      <c:pt idx="815">
                        <c:v>1.1103055950027412</c:v>
                      </c:pt>
                      <c:pt idx="816">
                        <c:v>1.111246774654626</c:v>
                      </c:pt>
                      <c:pt idx="817">
                        <c:v>1.112188113473042</c:v>
                      </c:pt>
                      <c:pt idx="818">
                        <c:v>1.1131296108143163</c:v>
                      </c:pt>
                      <c:pt idx="819">
                        <c:v>1.1140712660382341</c:v>
                      </c:pt>
                      <c:pt idx="820">
                        <c:v>1.1150130785080168</c:v>
                      </c:pt>
                      <c:pt idx="821">
                        <c:v>1.1159550475902975</c:v>
                      </c:pt>
                      <c:pt idx="822">
                        <c:v>1.1168971726550991</c:v>
                      </c:pt>
                      <c:pt idx="823">
                        <c:v>1.117839453075812</c:v>
                      </c:pt>
                      <c:pt idx="824">
                        <c:v>1.1187818882291705</c:v>
                      </c:pt>
                      <c:pt idx="825">
                        <c:v>1.1197244774952317</c:v>
                      </c:pt>
                      <c:pt idx="826">
                        <c:v>1.1206672202573529</c:v>
                      </c:pt>
                      <c:pt idx="827">
                        <c:v>1.1216101159021699</c:v>
                      </c:pt>
                      <c:pt idx="828">
                        <c:v>1.1225531638195752</c:v>
                      </c:pt>
                      <c:pt idx="829">
                        <c:v>1.1234963634026964</c:v>
                      </c:pt>
                      <c:pt idx="830">
                        <c:v>1.124439714047875</c:v>
                      </c:pt>
                      <c:pt idx="831">
                        <c:v>1.1253832151546452</c:v>
                      </c:pt>
                      <c:pt idx="832">
                        <c:v>1.1263268661257122</c:v>
                      </c:pt>
                      <c:pt idx="833">
                        <c:v>1.1272706663669323</c:v>
                      </c:pt>
                      <c:pt idx="834">
                        <c:v>1.1282146152872921</c:v>
                      </c:pt>
                      <c:pt idx="835">
                        <c:v>1.1291587122988871</c:v>
                      </c:pt>
                      <c:pt idx="836">
                        <c:v>1.1301029568169019</c:v>
                      </c:pt>
                      <c:pt idx="837">
                        <c:v>1.1310473482595902</c:v>
                      </c:pt>
                      <c:pt idx="838">
                        <c:v>1.1319918860482541</c:v>
                      </c:pt>
                      <c:pt idx="839">
                        <c:v>1.1329365696072247</c:v>
                      </c:pt>
                      <c:pt idx="840">
                        <c:v>1.1338813983638427</c:v>
                      </c:pt>
                      <c:pt idx="841">
                        <c:v>1.1348263717484373</c:v>
                      </c:pt>
                      <c:pt idx="842">
                        <c:v>1.1357714891943087</c:v>
                      </c:pt>
                      <c:pt idx="843">
                        <c:v>1.1367167501377076</c:v>
                      </c:pt>
                      <c:pt idx="844">
                        <c:v>1.1376621540178158</c:v>
                      </c:pt>
                      <c:pt idx="845">
                        <c:v>1.1386077002767283</c:v>
                      </c:pt>
                      <c:pt idx="846">
                        <c:v>1.139553388359434</c:v>
                      </c:pt>
                      <c:pt idx="847">
                        <c:v>1.1404992177137963</c:v>
                      </c:pt>
                      <c:pt idx="848">
                        <c:v>1.1414451877905352</c:v>
                      </c:pt>
                      <c:pt idx="849">
                        <c:v>1.1423912980432094</c:v>
                      </c:pt>
                      <c:pt idx="850">
                        <c:v>1.1433375479281969</c:v>
                      </c:pt>
                      <c:pt idx="851">
                        <c:v>1.1442839369046776</c:v>
                      </c:pt>
                      <c:pt idx="852">
                        <c:v>1.1452304644346147</c:v>
                      </c:pt>
                      <c:pt idx="853">
                        <c:v>1.1461771299827381</c:v>
                      </c:pt>
                      <c:pt idx="854">
                        <c:v>1.147123933016525</c:v>
                      </c:pt>
                      <c:pt idx="855">
                        <c:v>1.1480708730061835</c:v>
                      </c:pt>
                      <c:pt idx="856">
                        <c:v>1.1490179494246353</c:v>
                      </c:pt>
                      <c:pt idx="857">
                        <c:v>1.1499651617474966</c:v>
                      </c:pt>
                      <c:pt idx="858">
                        <c:v>1.1509125094530639</c:v>
                      </c:pt>
                      <c:pt idx="859">
                        <c:v>1.1518599920222936</c:v>
                      </c:pt>
                      <c:pt idx="860">
                        <c:v>1.152807608938788</c:v>
                      </c:pt>
                      <c:pt idx="861">
                        <c:v>1.1537553596887766</c:v>
                      </c:pt>
                      <c:pt idx="862">
                        <c:v>1.1547032437611002</c:v>
                      </c:pt>
                      <c:pt idx="863">
                        <c:v>1.1556512606471945</c:v>
                      </c:pt>
                      <c:pt idx="864">
                        <c:v>1.1565994098410732</c:v>
                      </c:pt>
                      <c:pt idx="865">
                        <c:v>1.1575476908393121</c:v>
                      </c:pt>
                      <c:pt idx="866">
                        <c:v>1.1584961031410324</c:v>
                      </c:pt>
                      <c:pt idx="867">
                        <c:v>1.1594446462478858</c:v>
                      </c:pt>
                      <c:pt idx="868">
                        <c:v>1.160393319664037</c:v>
                      </c:pt>
                      <c:pt idx="869">
                        <c:v>1.1613421228961491</c:v>
                      </c:pt>
                      <c:pt idx="870">
                        <c:v>1.1622910554533681</c:v>
                      </c:pt>
                      <c:pt idx="871">
                        <c:v>1.1632401168473054</c:v>
                      </c:pt>
                      <c:pt idx="872">
                        <c:v>1.164189306592025</c:v>
                      </c:pt>
                      <c:pt idx="873">
                        <c:v>1.1651386242040265</c:v>
                      </c:pt>
                      <c:pt idx="874">
                        <c:v>1.16608806920223</c:v>
                      </c:pt>
                      <c:pt idx="875">
                        <c:v>1.1670376411079615</c:v>
                      </c:pt>
                      <c:pt idx="876">
                        <c:v>1.1679873394449376</c:v>
                      </c:pt>
                      <c:pt idx="877">
                        <c:v>1.1689371637392507</c:v>
                      </c:pt>
                      <c:pt idx="878">
                        <c:v>1.1698871135193543</c:v>
                      </c:pt>
                      <c:pt idx="879">
                        <c:v>1.1708371883160484</c:v>
                      </c:pt>
                      <c:pt idx="880">
                        <c:v>1.1717873876624647</c:v>
                      </c:pt>
                      <c:pt idx="881">
                        <c:v>1.1727377110940522</c:v>
                      </c:pt>
                      <c:pt idx="882">
                        <c:v>1.1736881581485625</c:v>
                      </c:pt>
                      <c:pt idx="883">
                        <c:v>1.1746387283660373</c:v>
                      </c:pt>
                      <c:pt idx="884">
                        <c:v>1.1755894212887916</c:v>
                      </c:pt>
                      <c:pt idx="885">
                        <c:v>1.1765402364614017</c:v>
                      </c:pt>
                      <c:pt idx="886">
                        <c:v>1.177491173430691</c:v>
                      </c:pt>
                      <c:pt idx="887">
                        <c:v>1.1784422317457151</c:v>
                      </c:pt>
                      <c:pt idx="888">
                        <c:v>1.1793934109577493</c:v>
                      </c:pt>
                      <c:pt idx="889">
                        <c:v>1.1803447106202742</c:v>
                      </c:pt>
                      <c:pt idx="890">
                        <c:v>1.1812961302889631</c:v>
                      </c:pt>
                      <c:pt idx="891">
                        <c:v>1.182247669521667</c:v>
                      </c:pt>
                      <c:pt idx="892">
                        <c:v>1.1831993278784037</c:v>
                      </c:pt>
                      <c:pt idx="893">
                        <c:v>1.1841511049213416</c:v>
                      </c:pt>
                      <c:pt idx="894">
                        <c:v>1.1851030002147893</c:v>
                      </c:pt>
                      <c:pt idx="895">
                        <c:v>1.1860550133251808</c:v>
                      </c:pt>
                      <c:pt idx="896">
                        <c:v>1.1870071438210634</c:v>
                      </c:pt>
                      <c:pt idx="897">
                        <c:v>1.187959391273085</c:v>
                      </c:pt>
                      <c:pt idx="898">
                        <c:v>1.1889117552539799</c:v>
                      </c:pt>
                      <c:pt idx="899">
                        <c:v>1.1898642353385587</c:v>
                      </c:pt>
                      <c:pt idx="900">
                        <c:v>1.1908168311036933</c:v>
                      </c:pt>
                      <c:pt idx="901">
                        <c:v>1.1917695421283057</c:v>
                      </c:pt>
                      <c:pt idx="902">
                        <c:v>1.1927223679933556</c:v>
                      </c:pt>
                      <c:pt idx="903">
                        <c:v>1.1936753082818272</c:v>
                      </c:pt>
                      <c:pt idx="904">
                        <c:v>1.1946283625787188</c:v>
                      </c:pt>
                      <c:pt idx="905">
                        <c:v>1.1955815304710287</c:v>
                      </c:pt>
                      <c:pt idx="906">
                        <c:v>1.1965348115477441</c:v>
                      </c:pt>
                      <c:pt idx="907">
                        <c:v>1.1974882053998293</c:v>
                      </c:pt>
                      <c:pt idx="908">
                        <c:v>1.1984417116202133</c:v>
                      </c:pt>
                      <c:pt idx="909">
                        <c:v>1.1993953298037792</c:v>
                      </c:pt>
                      <c:pt idx="910">
                        <c:v>1.2003490595473509</c:v>
                      </c:pt>
                      <c:pt idx="911">
                        <c:v>1.2013029004496825</c:v>
                      </c:pt>
                      <c:pt idx="912">
                        <c:v>1.2022568521114467</c:v>
                      </c:pt>
                      <c:pt idx="913">
                        <c:v>1.2032109141352234</c:v>
                      </c:pt>
                      <c:pt idx="914">
                        <c:v>1.2041650861254878</c:v>
                      </c:pt>
                      <c:pt idx="915">
                        <c:v>1.2051193676885998</c:v>
                      </c:pt>
                      <c:pt idx="916">
                        <c:v>1.2060737584327925</c:v>
                      </c:pt>
                      <c:pt idx="917">
                        <c:v>1.207028257968161</c:v>
                      </c:pt>
                      <c:pt idx="918">
                        <c:v>1.2079828659066518</c:v>
                      </c:pt>
                      <c:pt idx="919">
                        <c:v>1.2089375818620514</c:v>
                      </c:pt>
                      <c:pt idx="920">
                        <c:v>1.2098924054499751</c:v>
                      </c:pt>
                      <c:pt idx="921">
                        <c:v>1.2108473362878573</c:v>
                      </c:pt>
                      <c:pt idx="922">
                        <c:v>1.21180237399494</c:v>
                      </c:pt>
                      <c:pt idx="923">
                        <c:v>1.2127575181922623</c:v>
                      </c:pt>
                      <c:pt idx="924">
                        <c:v>1.2137127685026492</c:v>
                      </c:pt>
                      <c:pt idx="925">
                        <c:v>1.2146681245507027</c:v>
                      </c:pt>
                      <c:pt idx="926">
                        <c:v>1.21562358596279</c:v>
                      </c:pt>
                      <c:pt idx="927">
                        <c:v>1.2165791523670333</c:v>
                      </c:pt>
                      <c:pt idx="928">
                        <c:v>1.2175348233932999</c:v>
                      </c:pt>
                      <c:pt idx="929">
                        <c:v>1.2184905986731922</c:v>
                      </c:pt>
                      <c:pt idx="930">
                        <c:v>1.2194464778400365</c:v>
                      </c:pt>
                      <c:pt idx="931">
                        <c:v>1.2204024605288744</c:v>
                      </c:pt>
                      <c:pt idx="932">
                        <c:v>1.221358546376452</c:v>
                      </c:pt>
                      <c:pt idx="933">
                        <c:v>1.2223147350212096</c:v>
                      </c:pt>
                      <c:pt idx="934">
                        <c:v>1.2232710261032722</c:v>
                      </c:pt>
                      <c:pt idx="935">
                        <c:v>1.2242274192644409</c:v>
                      </c:pt>
                      <c:pt idx="936">
                        <c:v>1.2251839141481806</c:v>
                      </c:pt>
                      <c:pt idx="937">
                        <c:v>1.226140510399613</c:v>
                      </c:pt>
                      <c:pt idx="938">
                        <c:v>1.2270972076655047</c:v>
                      </c:pt>
                      <c:pt idx="939">
                        <c:v>1.2280540055942606</c:v>
                      </c:pt>
                      <c:pt idx="940">
                        <c:v>1.2290109038359105</c:v>
                      </c:pt>
                      <c:pt idx="941">
                        <c:v>1.2299679020421042</c:v>
                      </c:pt>
                      <c:pt idx="942">
                        <c:v>1.2309249998660976</c:v>
                      </c:pt>
                      <c:pt idx="943">
                        <c:v>1.2318821969627469</c:v>
                      </c:pt>
                      <c:pt idx="944">
                        <c:v>1.2328394929884989</c:v>
                      </c:pt>
                      <c:pt idx="945">
                        <c:v>1.2337968876013798</c:v>
                      </c:pt>
                      <c:pt idx="946">
                        <c:v>1.2347543804609882</c:v>
                      </c:pt>
                      <c:pt idx="947">
                        <c:v>1.2357119712284852</c:v>
                      </c:pt>
                      <c:pt idx="948">
                        <c:v>1.236669659566586</c:v>
                      </c:pt>
                      <c:pt idx="949">
                        <c:v>1.2376274451395506</c:v>
                      </c:pt>
                      <c:pt idx="950">
                        <c:v>1.2385853276131753</c:v>
                      </c:pt>
                      <c:pt idx="951">
                        <c:v>1.2395433066547825</c:v>
                      </c:pt>
                      <c:pt idx="952">
                        <c:v>1.2405013819332149</c:v>
                      </c:pt>
                      <c:pt idx="953">
                        <c:v>1.2414595531188242</c:v>
                      </c:pt>
                      <c:pt idx="954">
                        <c:v>1.2424178198834632</c:v>
                      </c:pt>
                      <c:pt idx="955">
                        <c:v>1.2433761819004787</c:v>
                      </c:pt>
                      <c:pt idx="956">
                        <c:v>1.244334638844701</c:v>
                      </c:pt>
                      <c:pt idx="957">
                        <c:v>1.2452931903924362</c:v>
                      </c:pt>
                      <c:pt idx="958">
                        <c:v>1.246251836221459</c:v>
                      </c:pt>
                      <c:pt idx="959">
                        <c:v>1.2472105760110026</c:v>
                      </c:pt>
                      <c:pt idx="960">
                        <c:v>1.2481694094417515</c:v>
                      </c:pt>
                      <c:pt idx="961">
                        <c:v>1.2491283361958332</c:v>
                      </c:pt>
                      <c:pt idx="962">
                        <c:v>1.2500873559568102</c:v>
                      </c:pt>
                      <c:pt idx="963">
                        <c:v>1.2510464684096712</c:v>
                      </c:pt>
                      <c:pt idx="964">
                        <c:v>1.2520056732408238</c:v>
                      </c:pt>
                      <c:pt idx="965">
                        <c:v>1.2529649701380865</c:v>
                      </c:pt>
                      <c:pt idx="966">
                        <c:v>1.2539243587906808</c:v>
                      </c:pt>
                      <c:pt idx="967">
                        <c:v>1.2548838388892225</c:v>
                      </c:pt>
                      <c:pt idx="968">
                        <c:v>1.2558434101257148</c:v>
                      </c:pt>
                      <c:pt idx="969">
                        <c:v>1.2568030721935406</c:v>
                      </c:pt>
                      <c:pt idx="970">
                        <c:v>1.2577628247874542</c:v>
                      </c:pt>
                      <c:pt idx="971">
                        <c:v>1.2587226676035741</c:v>
                      </c:pt>
                      <c:pt idx="972">
                        <c:v>1.2596826003393751</c:v>
                      </c:pt>
                      <c:pt idx="973">
                        <c:v>1.2606426226936811</c:v>
                      </c:pt>
                      <c:pt idx="974">
                        <c:v>1.2616027343666569</c:v>
                      </c:pt>
                      <c:pt idx="975">
                        <c:v>1.262562935059802</c:v>
                      </c:pt>
                      <c:pt idx="976">
                        <c:v>1.2635232244759418</c:v>
                      </c:pt>
                      <c:pt idx="977">
                        <c:v>1.264483602319221</c:v>
                      </c:pt>
                      <c:pt idx="978">
                        <c:v>1.2654440682950967</c:v>
                      </c:pt>
                      <c:pt idx="979">
                        <c:v>1.26640462211033</c:v>
                      </c:pt>
                      <c:pt idx="980">
                        <c:v>1.2673652634729797</c:v>
                      </c:pt>
                      <c:pt idx="981">
                        <c:v>1.2683259920923953</c:v>
                      </c:pt>
                      <c:pt idx="982">
                        <c:v>1.2692868076792085</c:v>
                      </c:pt>
                      <c:pt idx="983">
                        <c:v>1.270247709945328</c:v>
                      </c:pt>
                      <c:pt idx="984">
                        <c:v>1.2712086986039313</c:v>
                      </c:pt>
                      <c:pt idx="985">
                        <c:v>1.2721697733694575</c:v>
                      </c:pt>
                      <c:pt idx="986">
                        <c:v>1.2731309339576018</c:v>
                      </c:pt>
                      <c:pt idx="987">
                        <c:v>1.2740921800853073</c:v>
                      </c:pt>
                      <c:pt idx="988">
                        <c:v>1.2750535114707586</c:v>
                      </c:pt>
                      <c:pt idx="989">
                        <c:v>1.2760149278333748</c:v>
                      </c:pt>
                      <c:pt idx="990">
                        <c:v>1.276976428893803</c:v>
                      </c:pt>
                      <c:pt idx="991">
                        <c:v>1.2779380143739119</c:v>
                      </c:pt>
                      <c:pt idx="992">
                        <c:v>1.2788996839967846</c:v>
                      </c:pt>
                      <c:pt idx="993">
                        <c:v>1.2798614374867119</c:v>
                      </c:pt>
                      <c:pt idx="994">
                        <c:v>1.2808232745691863</c:v>
                      </c:pt>
                      <c:pt idx="995">
                        <c:v>1.2817851949708952</c:v>
                      </c:pt>
                      <c:pt idx="996">
                        <c:v>1.2827471984197143</c:v>
                      </c:pt>
                      <c:pt idx="997">
                        <c:v>1.2837092846447011</c:v>
                      </c:pt>
                      <c:pt idx="998">
                        <c:v>1.284671453376089</c:v>
                      </c:pt>
                      <c:pt idx="999">
                        <c:v>1.2856337043452806</c:v>
                      </c:pt>
                      <c:pt idx="1000">
                        <c:v>1.2865960372848406</c:v>
                      </c:pt>
                      <c:pt idx="1001">
                        <c:v>1.2875584519284913</c:v>
                      </c:pt>
                      <c:pt idx="1002">
                        <c:v>1.2885209480111051</c:v>
                      </c:pt>
                      <c:pt idx="1003">
                        <c:v>1.2894835252686976</c:v>
                      </c:pt>
                      <c:pt idx="1004">
                        <c:v>1.2904461834384242</c:v>
                      </c:pt>
                      <c:pt idx="1005">
                        <c:v>1.2914089222585705</c:v>
                      </c:pt>
                      <c:pt idx="1006">
                        <c:v>1.2923717414685489</c:v>
                      </c:pt>
                      <c:pt idx="1007">
                        <c:v>1.2933346408088913</c:v>
                      </c:pt>
                      <c:pt idx="1008">
                        <c:v>1.2942976200212433</c:v>
                      </c:pt>
                      <c:pt idx="1009">
                        <c:v>1.295260678848358</c:v>
                      </c:pt>
                      <c:pt idx="1010">
                        <c:v>1.2962238170340914</c:v>
                      </c:pt>
                      <c:pt idx="1011">
                        <c:v>1.2971870343233944</c:v>
                      </c:pt>
                      <c:pt idx="1012">
                        <c:v>1.2981503304623085</c:v>
                      </c:pt>
                      <c:pt idx="1013">
                        <c:v>1.2991137051979598</c:v>
                      </c:pt>
                      <c:pt idx="1014">
                        <c:v>1.3000771582785522</c:v>
                      </c:pt>
                      <c:pt idx="1015">
                        <c:v>1.3010406894533633</c:v>
                      </c:pt>
                      <c:pt idx="1016">
                        <c:v>1.3020042984727376</c:v>
                      </c:pt>
                      <c:pt idx="1017">
                        <c:v>1.3029679850880806</c:v>
                      </c:pt>
                      <c:pt idx="1018">
                        <c:v>1.3039317490518545</c:v>
                      </c:pt>
                      <c:pt idx="1019">
                        <c:v>1.3048955901175705</c:v>
                      </c:pt>
                      <c:pt idx="1020">
                        <c:v>1.3058595080397861</c:v>
                      </c:pt>
                      <c:pt idx="1021">
                        <c:v>1.3068235025740962</c:v>
                      </c:pt>
                      <c:pt idx="1022">
                        <c:v>1.3077875734771311</c:v>
                      </c:pt>
                      <c:pt idx="1023">
                        <c:v>1.308751720506548</c:v>
                      </c:pt>
                      <c:pt idx="1024">
                        <c:v>1.3097159434210279</c:v>
                      </c:pt>
                      <c:pt idx="1025">
                        <c:v>1.3106802419802681</c:v>
                      </c:pt>
                      <c:pt idx="1026">
                        <c:v>1.3116446159449797</c:v>
                      </c:pt>
                      <c:pt idx="1027">
                        <c:v>1.3126090650768785</c:v>
                      </c:pt>
                      <c:pt idx="1028">
                        <c:v>1.3135735891386835</c:v>
                      </c:pt>
                      <c:pt idx="1029">
                        <c:v>1.3145381878941087</c:v>
                      </c:pt>
                      <c:pt idx="1030">
                        <c:v>1.3155028611078605</c:v>
                      </c:pt>
                      <c:pt idx="1031">
                        <c:v>1.3164676085456293</c:v>
                      </c:pt>
                      <c:pt idx="1032">
                        <c:v>1.3174324299740885</c:v>
                      </c:pt>
                      <c:pt idx="1033">
                        <c:v>1.3183973251608845</c:v>
                      </c:pt>
                      <c:pt idx="1034">
                        <c:v>1.3193622938746361</c:v>
                      </c:pt>
                      <c:pt idx="1035">
                        <c:v>1.320327335884927</c:v>
                      </c:pt>
                      <c:pt idx="1036">
                        <c:v>1.321292450962301</c:v>
                      </c:pt>
                      <c:pt idx="1037">
                        <c:v>1.3222576388782574</c:v>
                      </c:pt>
                      <c:pt idx="1038">
                        <c:v>1.3232228994052466</c:v>
                      </c:pt>
                      <c:pt idx="1039">
                        <c:v>1.3241882323166634</c:v>
                      </c:pt>
                      <c:pt idx="1040">
                        <c:v>1.3251536373868442</c:v>
                      </c:pt>
                      <c:pt idx="1041">
                        <c:v>1.3261191143910602</c:v>
                      </c:pt>
                      <c:pt idx="1042">
                        <c:v>1.3270846631055151</c:v>
                      </c:pt>
                      <c:pt idx="1043">
                        <c:v>1.3280502833073369</c:v>
                      </c:pt>
                      <c:pt idx="1044">
                        <c:v>1.329015974774576</c:v>
                      </c:pt>
                      <c:pt idx="1045">
                        <c:v>1.3299817372861986</c:v>
                      </c:pt>
                      <c:pt idx="1046">
                        <c:v>1.3309475706220841</c:v>
                      </c:pt>
                      <c:pt idx="1047">
                        <c:v>1.3319134745630179</c:v>
                      </c:pt>
                      <c:pt idx="1048">
                        <c:v>1.3328794488906879</c:v>
                      </c:pt>
                      <c:pt idx="1049">
                        <c:v>1.3338454933876804</c:v>
                      </c:pt>
                      <c:pt idx="1050">
                        <c:v>1.334811607837475</c:v>
                      </c:pt>
                      <c:pt idx="1051">
                        <c:v>1.3357777920244394</c:v>
                      </c:pt>
                      <c:pt idx="1052">
                        <c:v>1.336744045733826</c:v>
                      </c:pt>
                      <c:pt idx="1053">
                        <c:v>1.3377103687517662</c:v>
                      </c:pt>
                      <c:pt idx="1054">
                        <c:v>1.3386767608652674</c:v>
                      </c:pt>
                      <c:pt idx="1055">
                        <c:v>1.3396432218622072</c:v>
                      </c:pt>
                      <c:pt idx="1056">
                        <c:v>1.3406097515313291</c:v>
                      </c:pt>
                      <c:pt idx="1057">
                        <c:v>1.3415763496622384</c:v>
                      </c:pt>
                      <c:pt idx="1058">
                        <c:v>1.3425430160453991</c:v>
                      </c:pt>
                      <c:pt idx="1059">
                        <c:v>1.3435097504721265</c:v>
                      </c:pt>
                      <c:pt idx="1060">
                        <c:v>1.3444765527345859</c:v>
                      </c:pt>
                      <c:pt idx="1061">
                        <c:v>1.3454434226257861</c:v>
                      </c:pt>
                      <c:pt idx="1062">
                        <c:v>1.3464103599395767</c:v>
                      </c:pt>
                      <c:pt idx="1063">
                        <c:v>1.3473773644706433</c:v>
                      </c:pt>
                      <c:pt idx="1064">
                        <c:v>1.3483444360145025</c:v>
                      </c:pt>
                      <c:pt idx="1065">
                        <c:v>1.3493115743674988</c:v>
                      </c:pt>
                      <c:pt idx="1066">
                        <c:v>1.3502787793268003</c:v>
                      </c:pt>
                      <c:pt idx="1067">
                        <c:v>1.3512460506903934</c:v>
                      </c:pt>
                      <c:pt idx="1068">
                        <c:v>1.3522133882570804</c:v>
                      </c:pt>
                      <c:pt idx="1069">
                        <c:v>1.3531807918264736</c:v>
                      </c:pt>
                      <c:pt idx="1070">
                        <c:v>1.3541482611989932</c:v>
                      </c:pt>
                      <c:pt idx="1071">
                        <c:v>1.3551157961758615</c:v>
                      </c:pt>
                      <c:pt idx="1072">
                        <c:v>1.3560833965590997</c:v>
                      </c:pt>
                      <c:pt idx="1073">
                        <c:v>1.3570510621515235</c:v>
                      </c:pt>
                      <c:pt idx="1074">
                        <c:v>1.35801879275674</c:v>
                      </c:pt>
                      <c:pt idx="1075">
                        <c:v>1.3589865881791425</c:v>
                      </c:pt>
                      <c:pt idx="1076">
                        <c:v>1.3599544482239077</c:v>
                      </c:pt>
                      <c:pt idx="1077">
                        <c:v>1.3609223726969906</c:v>
                      </c:pt>
                      <c:pt idx="1078">
                        <c:v>1.3618903614051221</c:v>
                      </c:pt>
                      <c:pt idx="1079">
                        <c:v>1.3628584141558042</c:v>
                      </c:pt>
                      <c:pt idx="1080">
                        <c:v>1.3638265307573056</c:v>
                      </c:pt>
                      <c:pt idx="1081">
                        <c:v>1.3647947110186589</c:v>
                      </c:pt>
                      <c:pt idx="1082">
                        <c:v>1.3657629547496575</c:v>
                      </c:pt>
                      <c:pt idx="1083">
                        <c:v>1.3667312617608491</c:v>
                      </c:pt>
                      <c:pt idx="1084">
                        <c:v>1.367699631863535</c:v>
                      </c:pt>
                      <c:pt idx="1085">
                        <c:v>1.3686680648697644</c:v>
                      </c:pt>
                      <c:pt idx="1086">
                        <c:v>1.3696365605923315</c:v>
                      </c:pt>
                      <c:pt idx="1087">
                        <c:v>1.3706051188447719</c:v>
                      </c:pt>
                      <c:pt idx="1088">
                        <c:v>1.3715737394413585</c:v>
                      </c:pt>
                      <c:pt idx="1089">
                        <c:v>1.3725424221970977</c:v>
                      </c:pt>
                      <c:pt idx="1090">
                        <c:v>1.3735111669277269</c:v>
                      </c:pt>
                      <c:pt idx="1091">
                        <c:v>1.3744799734497093</c:v>
                      </c:pt>
                      <c:pt idx="1092">
                        <c:v>1.3754488415802322</c:v>
                      </c:pt>
                      <c:pt idx="1093">
                        <c:v>1.376417771137201</c:v>
                      </c:pt>
                      <c:pt idx="1094">
                        <c:v>1.377386761939239</c:v>
                      </c:pt>
                      <c:pt idx="1095">
                        <c:v>1.3783558138056802</c:v>
                      </c:pt>
                      <c:pt idx="1096">
                        <c:v>1.3793249265565686</c:v>
                      </c:pt>
                      <c:pt idx="1097">
                        <c:v>1.3802941000126532</c:v>
                      </c:pt>
                      <c:pt idx="1098">
                        <c:v>1.3812633339953857</c:v>
                      </c:pt>
                      <c:pt idx="1099">
                        <c:v>1.3822326283269155</c:v>
                      </c:pt>
                      <c:pt idx="1100">
                        <c:v>1.3832019828300886</c:v>
                      </c:pt>
                      <c:pt idx="1101">
                        <c:v>1.3841713973284406</c:v>
                      </c:pt>
                      <c:pt idx="1102">
                        <c:v>1.3851408716461988</c:v>
                      </c:pt>
                      <c:pt idx="1103">
                        <c:v>1.3861104056082723</c:v>
                      </c:pt>
                      <c:pt idx="1104">
                        <c:v>1.387079999040254</c:v>
                      </c:pt>
                      <c:pt idx="1105">
                        <c:v>1.3880496517684151</c:v>
                      </c:pt>
                      <c:pt idx="1106">
                        <c:v>1.3890193636197012</c:v>
                      </c:pt>
                      <c:pt idx="1107">
                        <c:v>1.3899891344217306</c:v>
                      </c:pt>
                      <c:pt idx="1108">
                        <c:v>1.3909589640027897</c:v>
                      </c:pt>
                      <c:pt idx="1109">
                        <c:v>1.3919288521918305</c:v>
                      </c:pt>
                      <c:pt idx="1110">
                        <c:v>1.3928987988184678</c:v>
                      </c:pt>
                      <c:pt idx="1111">
                        <c:v>1.3938688037129741</c:v>
                      </c:pt>
                      <c:pt idx="1112">
                        <c:v>1.3948388667062788</c:v>
                      </c:pt>
                      <c:pt idx="1113">
                        <c:v>1.3958089876299635</c:v>
                      </c:pt>
                      <c:pt idx="1114">
                        <c:v>1.3967791663162601</c:v>
                      </c:pt>
                      <c:pt idx="1115">
                        <c:v>1.3977494025980457</c:v>
                      </c:pt>
                      <c:pt idx="1116">
                        <c:v>1.3987196963088413</c:v>
                      </c:pt>
                      <c:pt idx="1117">
                        <c:v>1.3996900472828082</c:v>
                      </c:pt>
                      <c:pt idx="1118">
                        <c:v>1.400660455354745</c:v>
                      </c:pt>
                      <c:pt idx="1119">
                        <c:v>1.4016309203600839</c:v>
                      </c:pt>
                      <c:pt idx="1120">
                        <c:v>1.4026014421348882</c:v>
                      </c:pt>
                      <c:pt idx="1121">
                        <c:v>1.4035720205158493</c:v>
                      </c:pt>
                      <c:pt idx="1122">
                        <c:v>1.4045426553402842</c:v>
                      </c:pt>
                      <c:pt idx="1123">
                        <c:v>1.4055133464461311</c:v>
                      </c:pt>
                      <c:pt idx="1124">
                        <c:v>1.4064840936719476</c:v>
                      </c:pt>
                      <c:pt idx="1125">
                        <c:v>1.4074548968569076</c:v>
                      </c:pt>
                      <c:pt idx="1126">
                        <c:v>1.4084257558407978</c:v>
                      </c:pt>
                      <c:pt idx="1127">
                        <c:v>1.409396670464016</c:v>
                      </c:pt>
                      <c:pt idx="1128">
                        <c:v>1.410367640567566</c:v>
                      </c:pt>
                      <c:pt idx="1129">
                        <c:v>1.4113386659930576</c:v>
                      </c:pt>
                      <c:pt idx="1130">
                        <c:v>1.412309746582701</c:v>
                      </c:pt>
                      <c:pt idx="1131">
                        <c:v>1.4132808821793061</c:v>
                      </c:pt>
                      <c:pt idx="1132">
                        <c:v>1.4142520726262779</c:v>
                      </c:pt>
                      <c:pt idx="1133">
                        <c:v>1.4152233177676157</c:v>
                      </c:pt>
                      <c:pt idx="1134">
                        <c:v>1.4161946174479074</c:v>
                      </c:pt>
                      <c:pt idx="1135">
                        <c:v>1.4171659715123304</c:v>
                      </c:pt>
                      <c:pt idx="1136">
                        <c:v>1.4181373798066448</c:v>
                      </c:pt>
                      <c:pt idx="1137">
                        <c:v>1.4191088421771949</c:v>
                      </c:pt>
                      <c:pt idx="1138">
                        <c:v>1.4200803584709023</c:v>
                      </c:pt>
                      <c:pt idx="1139">
                        <c:v>1.4210519285352667</c:v>
                      </c:pt>
                      <c:pt idx="1140">
                        <c:v>1.4220235522183602</c:v>
                      </c:pt>
                      <c:pt idx="1141">
                        <c:v>1.4229952293688275</c:v>
                      </c:pt>
                      <c:pt idx="1142">
                        <c:v>1.4239669598358804</c:v>
                      </c:pt>
                      <c:pt idx="1143">
                        <c:v>1.4249387434692979</c:v>
                      </c:pt>
                      <c:pt idx="1144">
                        <c:v>1.425910580119421</c:v>
                      </c:pt>
                      <c:pt idx="1145">
                        <c:v>1.4268824696371512</c:v>
                      </c:pt>
                      <c:pt idx="1146">
                        <c:v>1.4278544118739489</c:v>
                      </c:pt>
                      <c:pt idx="1147">
                        <c:v>1.4288264066818293</c:v>
                      </c:pt>
                      <c:pt idx="1148">
                        <c:v>1.4297984539133595</c:v>
                      </c:pt>
                      <c:pt idx="1149">
                        <c:v>1.4307705534216584</c:v>
                      </c:pt>
                      <c:pt idx="1150">
                        <c:v>1.4317427050603906</c:v>
                      </c:pt>
                      <c:pt idx="1151">
                        <c:v>1.4327149086837676</c:v>
                      </c:pt>
                      <c:pt idx="1152">
                        <c:v>1.4336871641465416</c:v>
                      </c:pt>
                      <c:pt idx="1153">
                        <c:v>1.434659471304006</c:v>
                      </c:pt>
                      <c:pt idx="1154">
                        <c:v>1.4356318300119912</c:v>
                      </c:pt>
                      <c:pt idx="1155">
                        <c:v>1.4366042401268633</c:v>
                      </c:pt>
                      <c:pt idx="1156">
                        <c:v>1.4375767015055192</c:v>
                      </c:pt>
                      <c:pt idx="1157">
                        <c:v>1.4385492140053875</c:v>
                      </c:pt>
                      <c:pt idx="1158">
                        <c:v>1.4395217774844236</c:v>
                      </c:pt>
                      <c:pt idx="1159">
                        <c:v>1.4404943918011088</c:v>
                      </c:pt>
                      <c:pt idx="1160">
                        <c:v>1.4414670568144456</c:v>
                      </c:pt>
                      <c:pt idx="1161">
                        <c:v>1.4424397723839588</c:v>
                      </c:pt>
                      <c:pt idx="1162">
                        <c:v>1.4434125383696894</c:v>
                      </c:pt>
                      <c:pt idx="1163">
                        <c:v>1.4443853546321954</c:v>
                      </c:pt>
                      <c:pt idx="1164">
                        <c:v>1.4453582210325466</c:v>
                      </c:pt>
                      <c:pt idx="1165">
                        <c:v>1.4463311374323247</c:v>
                      </c:pt>
                      <c:pt idx="1166">
                        <c:v>1.4473041036936194</c:v>
                      </c:pt>
                      <c:pt idx="1167">
                        <c:v>1.4482771196790265</c:v>
                      </c:pt>
                      <c:pt idx="1168">
                        <c:v>1.4492501852516457</c:v>
                      </c:pt>
                      <c:pt idx="1169">
                        <c:v>1.4502233002750786</c:v>
                      </c:pt>
                      <c:pt idx="1170">
                        <c:v>1.4511964646134254</c:v>
                      </c:pt>
                      <c:pt idx="1171">
                        <c:v>1.4521696781312838</c:v>
                      </c:pt>
                      <c:pt idx="1172">
                        <c:v>1.4531429406937453</c:v>
                      </c:pt>
                      <c:pt idx="1173">
                        <c:v>1.4541162521663957</c:v>
                      </c:pt>
                      <c:pt idx="1174">
                        <c:v>1.4550896124153088</c:v>
                      </c:pt>
                      <c:pt idx="1175">
                        <c:v>1.4560630213070476</c:v>
                      </c:pt>
                      <c:pt idx="1176">
                        <c:v>1.4570364787086605</c:v>
                      </c:pt>
                      <c:pt idx="1177">
                        <c:v>1.4580099844876797</c:v>
                      </c:pt>
                      <c:pt idx="1178">
                        <c:v>1.4589835385121184</c:v>
                      </c:pt>
                      <c:pt idx="1179">
                        <c:v>1.4599571406504697</c:v>
                      </c:pt>
                      <c:pt idx="1180">
                        <c:v>1.460930790771702</c:v>
                      </c:pt>
                      <c:pt idx="1181">
                        <c:v>1.4619044887452606</c:v>
                      </c:pt>
                      <c:pt idx="1182">
                        <c:v>1.4628782344410618</c:v>
                      </c:pt>
                      <c:pt idx="1183">
                        <c:v>1.463852027729494</c:v>
                      </c:pt>
                      <c:pt idx="1184">
                        <c:v>1.4648258684814124</c:v>
                      </c:pt>
                      <c:pt idx="1185">
                        <c:v>1.4657997565681398</c:v>
                      </c:pt>
                      <c:pt idx="1186">
                        <c:v>1.4667736918614624</c:v>
                      </c:pt>
                      <c:pt idx="1187">
                        <c:v>1.4677476742336295</c:v>
                      </c:pt>
                      <c:pt idx="1188">
                        <c:v>1.4687217035573492</c:v>
                      </c:pt>
                      <c:pt idx="1189">
                        <c:v>1.4696957797057884</c:v>
                      </c:pt>
                      <c:pt idx="1190">
                        <c:v>1.4706699025525691</c:v>
                      </c:pt>
                      <c:pt idx="1191">
                        <c:v>1.4716440719717692</c:v>
                      </c:pt>
                      <c:pt idx="1192">
                        <c:v>1.4726182878379155</c:v>
                      </c:pt>
                      <c:pt idx="1193">
                        <c:v>1.4735925500259872</c:v>
                      </c:pt>
                      <c:pt idx="1194">
                        <c:v>1.4745668584114093</c:v>
                      </c:pt>
                      <c:pt idx="1195">
                        <c:v>1.4755412128700549</c:v>
                      </c:pt>
                      <c:pt idx="1196">
                        <c:v>1.4765156132782384</c:v>
                      </c:pt>
                      <c:pt idx="1197">
                        <c:v>1.4774900595127181</c:v>
                      </c:pt>
                      <c:pt idx="1198">
                        <c:v>1.4784645514506904</c:v>
                      </c:pt>
                      <c:pt idx="1199">
                        <c:v>1.4794390889697917</c:v>
                      </c:pt>
                      <c:pt idx="1200">
                        <c:v>1.4804136719480918</c:v>
                      </c:pt>
                      <c:pt idx="1201">
                        <c:v>1.4813883002640971</c:v>
                      </c:pt>
                      <c:pt idx="1202">
                        <c:v>1.4823629737967441</c:v>
                      </c:pt>
                      <c:pt idx="1203">
                        <c:v>1.4833376924254007</c:v>
                      </c:pt>
                      <c:pt idx="1204">
                        <c:v>1.4843124560298628</c:v>
                      </c:pt>
                      <c:pt idx="1205">
                        <c:v>1.4852872644903521</c:v>
                      </c:pt>
                      <c:pt idx="1206">
                        <c:v>1.4862621176875153</c:v>
                      </c:pt>
                      <c:pt idx="1207">
                        <c:v>1.4872370155024219</c:v>
                      </c:pt>
                      <c:pt idx="1208">
                        <c:v>1.4882119578165618</c:v>
                      </c:pt>
                      <c:pt idx="1209">
                        <c:v>1.4891869445118437</c:v>
                      </c:pt>
                      <c:pt idx="1210">
                        <c:v>1.4901619754705937</c:v>
                      </c:pt>
                      <c:pt idx="1211">
                        <c:v>1.491137050575553</c:v>
                      </c:pt>
                      <c:pt idx="1212">
                        <c:v>1.4921121697098754</c:v>
                      </c:pt>
                      <c:pt idx="1213">
                        <c:v>1.4930873327571279</c:v>
                      </c:pt>
                      <c:pt idx="1214">
                        <c:v>1.4940625396012859</c:v>
                      </c:pt>
                      <c:pt idx="1215">
                        <c:v>1.4950377901267331</c:v>
                      </c:pt>
                      <c:pt idx="1216">
                        <c:v>1.4960130842182595</c:v>
                      </c:pt>
                      <c:pt idx="1217">
                        <c:v>1.4969884217610594</c:v>
                      </c:pt>
                      <c:pt idx="1218">
                        <c:v>1.4979638026407291</c:v>
                      </c:pt>
                      <c:pt idx="1219">
                        <c:v>1.4989392267432677</c:v>
                      </c:pt>
                      <c:pt idx="1220">
                        <c:v>1.4999146939550709</c:v>
                      </c:pt>
                      <c:pt idx="1221">
                        <c:v>1.5008902041629333</c:v>
                      </c:pt>
                      <c:pt idx="1222">
                        <c:v>1.5018657572540444</c:v>
                      </c:pt>
                      <c:pt idx="1223">
                        <c:v>1.5028413531159885</c:v>
                      </c:pt>
                      <c:pt idx="1224">
                        <c:v>1.503816991636741</c:v>
                      </c:pt>
                      <c:pt idx="1225">
                        <c:v>1.5047926727046685</c:v>
                      </c:pt>
                      <c:pt idx="1226">
                        <c:v>1.5057683962085258</c:v>
                      </c:pt>
                      <c:pt idx="1227">
                        <c:v>1.5067441620374555</c:v>
                      </c:pt>
                      <c:pt idx="1228">
                        <c:v>1.5077199700809849</c:v>
                      </c:pt>
                      <c:pt idx="1229">
                        <c:v>1.5086958202290259</c:v>
                      </c:pt>
                      <c:pt idx="1230">
                        <c:v>1.509671712371871</c:v>
                      </c:pt>
                      <c:pt idx="1231">
                        <c:v>1.510647646400195</c:v>
                      </c:pt>
                      <c:pt idx="1232">
                        <c:v>1.5116236222050496</c:v>
                      </c:pt>
                      <c:pt idx="1233">
                        <c:v>1.5125996396778654</c:v>
                      </c:pt>
                      <c:pt idx="1234">
                        <c:v>1.5135756987104467</c:v>
                      </c:pt>
                      <c:pt idx="1235">
                        <c:v>1.5145517991949737</c:v>
                      </c:pt>
                      <c:pt idx="1236">
                        <c:v>1.5155279410239968</c:v>
                      </c:pt>
                      <c:pt idx="1237">
                        <c:v>1.5165041240904382</c:v>
                      </c:pt>
                      <c:pt idx="1238">
                        <c:v>1.5174803482875896</c:v>
                      </c:pt>
                      <c:pt idx="1239">
                        <c:v>1.5184566135091089</c:v>
                      </c:pt>
                      <c:pt idx="1240">
                        <c:v>1.5194329196490208</c:v>
                      </c:pt>
                      <c:pt idx="1241">
                        <c:v>1.5204092666017144</c:v>
                      </c:pt>
                      <c:pt idx="1242">
                        <c:v>1.5213856542619413</c:v>
                      </c:pt>
                      <c:pt idx="1243">
                        <c:v>1.5223620825248136</c:v>
                      </c:pt>
                      <c:pt idx="1244">
                        <c:v>1.5233385512858044</c:v>
                      </c:pt>
                      <c:pt idx="1245">
                        <c:v>1.5243150604407445</c:v>
                      </c:pt>
                      <c:pt idx="1246">
                        <c:v>1.5252916098858202</c:v>
                      </c:pt>
                      <c:pt idx="1247">
                        <c:v>1.5262681995175751</c:v>
                      </c:pt>
                      <c:pt idx="1248">
                        <c:v>1.5272448292329039</c:v>
                      </c:pt>
                      <c:pt idx="1249">
                        <c:v>1.5282214989290548</c:v>
                      </c:pt>
                      <c:pt idx="1250">
                        <c:v>1.5291982085036264</c:v>
                      </c:pt>
                      <c:pt idx="1251">
                        <c:v>1.5301749578545663</c:v>
                      </c:pt>
                      <c:pt idx="1252">
                        <c:v>1.5311517468801692</c:v>
                      </c:pt>
                      <c:pt idx="1253">
                        <c:v>1.5321285754790763</c:v>
                      </c:pt>
                      <c:pt idx="1254">
                        <c:v>1.533105443550274</c:v>
                      </c:pt>
                      <c:pt idx="1255">
                        <c:v>1.5340823509930903</c:v>
                      </c:pt>
                      <c:pt idx="1256">
                        <c:v>1.5350592977071973</c:v>
                      </c:pt>
                      <c:pt idx="1257">
                        <c:v>1.5360362835926042</c:v>
                      </c:pt>
                      <c:pt idx="1258">
                        <c:v>1.537013308549662</c:v>
                      </c:pt>
                      <c:pt idx="1259">
                        <c:v>1.5379903724790576</c:v>
                      </c:pt>
                      <c:pt idx="1260">
                        <c:v>1.5389674752818141</c:v>
                      </c:pt>
                      <c:pt idx="1261">
                        <c:v>1.5399446168592885</c:v>
                      </c:pt>
                      <c:pt idx="1262">
                        <c:v>1.5409217971131728</c:v>
                      </c:pt>
                      <c:pt idx="1263">
                        <c:v>1.5418990159454888</c:v>
                      </c:pt>
                      <c:pt idx="1264">
                        <c:v>1.5428762732585894</c:v>
                      </c:pt>
                      <c:pt idx="1265">
                        <c:v>1.5438535689551567</c:v>
                      </c:pt>
                      <c:pt idx="1266">
                        <c:v>1.5448309029382001</c:v>
                      </c:pt>
                      <c:pt idx="1267">
                        <c:v>1.5458082751110547</c:v>
                      </c:pt>
                      <c:pt idx="1268">
                        <c:v>1.5467856853773816</c:v>
                      </c:pt>
                      <c:pt idx="1269">
                        <c:v>1.5477631336411639</c:v>
                      </c:pt>
                      <c:pt idx="1270">
                        <c:v>1.5487406198067082</c:v>
                      </c:pt>
                      <c:pt idx="1271">
                        <c:v>1.5497181437786409</c:v>
                      </c:pt>
                      <c:pt idx="1272">
                        <c:v>1.5506957054619084</c:v>
                      </c:pt>
                      <c:pt idx="1273">
                        <c:v>1.5516733047617743</c:v>
                      </c:pt>
                      <c:pt idx="1274">
                        <c:v>1.5526509415838203</c:v>
                      </c:pt>
                      <c:pt idx="1275">
                        <c:v>1.5536286158339423</c:v>
                      </c:pt>
                      <c:pt idx="1276">
                        <c:v>1.5546063274183513</c:v>
                      </c:pt>
                      <c:pt idx="1277">
                        <c:v>1.5555840762435695</c:v>
                      </c:pt>
                      <c:pt idx="1278">
                        <c:v>1.556561862216433</c:v>
                      </c:pt>
                      <c:pt idx="1279">
                        <c:v>1.5575396852440859</c:v>
                      </c:pt>
                      <c:pt idx="1280">
                        <c:v>1.5585175452339828</c:v>
                      </c:pt>
                      <c:pt idx="1281">
                        <c:v>1.5594954420938849</c:v>
                      </c:pt>
                      <c:pt idx="1282">
                        <c:v>1.5604733757318601</c:v>
                      </c:pt>
                      <c:pt idx="1283">
                        <c:v>1.5614513460562813</c:v>
                      </c:pt>
                      <c:pt idx="1284">
                        <c:v>1.562429352975826</c:v>
                      </c:pt>
                      <c:pt idx="1285">
                        <c:v>1.5634073963994726</c:v>
                      </c:pt>
                      <c:pt idx="1286">
                        <c:v>1.564385476236503</c:v>
                      </c:pt>
                      <c:pt idx="1287">
                        <c:v>1.565363592396497</c:v>
                      </c:pt>
                      <c:pt idx="1288">
                        <c:v>1.5663417447893349</c:v>
                      </c:pt>
                      <c:pt idx="1289">
                        <c:v>1.5673199333251935</c:v>
                      </c:pt>
                      <c:pt idx="1290">
                        <c:v>1.5682981579145465</c:v>
                      </c:pt>
                      <c:pt idx="1291">
                        <c:v>1.5692764184681629</c:v>
                      </c:pt>
                      <c:pt idx="1292">
                        <c:v>1.5702547148971053</c:v>
                      </c:pt>
                      <c:pt idx="1293">
                        <c:v>1.5712330471127294</c:v>
                      </c:pt>
                      <c:pt idx="1294">
                        <c:v>1.5722114150266819</c:v>
                      </c:pt>
                      <c:pt idx="1295">
                        <c:v>1.5731898185508999</c:v>
                      </c:pt>
                      <c:pt idx="1296">
                        <c:v>1.5741682575976106</c:v>
                      </c:pt>
                      <c:pt idx="1297">
                        <c:v>1.5751467320793275</c:v>
                      </c:pt>
                      <c:pt idx="1298">
                        <c:v>1.5761252419088527</c:v>
                      </c:pt>
                      <c:pt idx="1299">
                        <c:v>1.5771037869992723</c:v>
                      </c:pt>
                      <c:pt idx="1300">
                        <c:v>1.5780823672639583</c:v>
                      </c:pt>
                      <c:pt idx="1301">
                        <c:v>1.5790609826165645</c:v>
                      </c:pt>
                      <c:pt idx="1302">
                        <c:v>1.5800396329710282</c:v>
                      </c:pt>
                      <c:pt idx="1303">
                        <c:v>1.5810183182415665</c:v>
                      </c:pt>
                      <c:pt idx="1304">
                        <c:v>1.5819970383426771</c:v>
                      </c:pt>
                      <c:pt idx="1305">
                        <c:v>1.5829757931891359</c:v>
                      </c:pt>
                      <c:pt idx="1306">
                        <c:v>1.5839545826959973</c:v>
                      </c:pt>
                      <c:pt idx="1307">
                        <c:v>1.5849334067785903</c:v>
                      </c:pt>
                      <c:pt idx="1308">
                        <c:v>1.5859122653525217</c:v>
                      </c:pt>
                      <c:pt idx="1309">
                        <c:v>1.58689115833367</c:v>
                      </c:pt>
                      <c:pt idx="1310">
                        <c:v>1.5878700856381884</c:v>
                      </c:pt>
                      <c:pt idx="1311">
                        <c:v>1.5888490471825019</c:v>
                      </c:pt>
                      <c:pt idx="1312">
                        <c:v>1.5898280428833054</c:v>
                      </c:pt>
                      <c:pt idx="1313">
                        <c:v>1.590807072657564</c:v>
                      </c:pt>
                      <c:pt idx="1314">
                        <c:v>1.591786136422513</c:v>
                      </c:pt>
                      <c:pt idx="1315">
                        <c:v>1.5927652340956528</c:v>
                      </c:pt>
                      <c:pt idx="1316">
                        <c:v>1.5937443655947521</c:v>
                      </c:pt>
                      <c:pt idx="1317">
                        <c:v>1.5947235308378436</c:v>
                      </c:pt>
                      <c:pt idx="1318">
                        <c:v>1.5957027297432265</c:v>
                      </c:pt>
                      <c:pt idx="1319">
                        <c:v>1.5966819622294612</c:v>
                      </c:pt>
                      <c:pt idx="1320">
                        <c:v>1.5976612282153717</c:v>
                      </c:pt>
                      <c:pt idx="1321">
                        <c:v>1.5986405276200422</c:v>
                      </c:pt>
                      <c:pt idx="1322">
                        <c:v>1.599619860362818</c:v>
                      </c:pt>
                      <c:pt idx="1323">
                        <c:v>1.6005992263633024</c:v>
                      </c:pt>
                      <c:pt idx="1324">
                        <c:v>1.6015786255413582</c:v>
                      </c:pt>
                      <c:pt idx="1325">
                        <c:v>1.6025580578171039</c:v>
                      </c:pt>
                      <c:pt idx="1326">
                        <c:v>1.603537523110915</c:v>
                      </c:pt>
                      <c:pt idx="1327">
                        <c:v>1.604517021343421</c:v>
                      </c:pt>
                      <c:pt idx="1328">
                        <c:v>1.6054965524355065</c:v>
                      </c:pt>
                      <c:pt idx="1329">
                        <c:v>1.6064761163083077</c:v>
                      </c:pt>
                      <c:pt idx="1330">
                        <c:v>1.6074557128832143</c:v>
                      </c:pt>
                      <c:pt idx="1331">
                        <c:v>1.6084353420818656</c:v>
                      </c:pt>
                      <c:pt idx="1332">
                        <c:v>1.6094150038261514</c:v>
                      </c:pt>
                      <c:pt idx="1333">
                        <c:v>1.6103946980382104</c:v>
                      </c:pt>
                      <c:pt idx="1334">
                        <c:v>1.6113744246404296</c:v>
                      </c:pt>
                      <c:pt idx="1335">
                        <c:v>1.612354183555442</c:v>
                      </c:pt>
                      <c:pt idx="1336">
                        <c:v>1.6133339747061275</c:v>
                      </c:pt>
                      <c:pt idx="1337">
                        <c:v>1.6143137980156106</c:v>
                      </c:pt>
                      <c:pt idx="1338">
                        <c:v>1.6152936534072604</c:v>
                      </c:pt>
                      <c:pt idx="1339">
                        <c:v>1.6162735408046878</c:v>
                      </c:pt>
                      <c:pt idx="1340">
                        <c:v>1.6172534601317472</c:v>
                      </c:pt>
                      <c:pt idx="1341">
                        <c:v>1.618233411312533</c:v>
                      </c:pt>
                      <c:pt idx="1342">
                        <c:v>1.6192133942713811</c:v>
                      </c:pt>
                      <c:pt idx="1343">
                        <c:v>1.6201934089328647</c:v>
                      </c:pt>
                      <c:pt idx="1344">
                        <c:v>1.6211734552217982</c:v>
                      </c:pt>
                      <c:pt idx="1345">
                        <c:v>1.6221535330632302</c:v>
                      </c:pt>
                      <c:pt idx="1346">
                        <c:v>1.6231336423824481</c:v>
                      </c:pt>
                      <c:pt idx="1347">
                        <c:v>1.624113783104973</c:v>
                      </c:pt>
                      <c:pt idx="1348">
                        <c:v>1.6250939551565624</c:v>
                      </c:pt>
                      <c:pt idx="1349">
                        <c:v>1.6260741584632057</c:v>
                      </c:pt>
                      <c:pt idx="1350">
                        <c:v>1.6270543929511265</c:v>
                      </c:pt>
                      <c:pt idx="1351">
                        <c:v>1.6280346585467789</c:v>
                      </c:pt>
                      <c:pt idx="1352">
                        <c:v>1.6290149551768491</c:v>
                      </c:pt>
                      <c:pt idx="1353">
                        <c:v>1.6299952827682525</c:v>
                      </c:pt>
                      <c:pt idx="1354">
                        <c:v>1.630975641248134</c:v>
                      </c:pt>
                      <c:pt idx="1355">
                        <c:v>1.6319560305438667</c:v>
                      </c:pt>
                      <c:pt idx="1356">
                        <c:v>1.6329364505830506</c:v>
                      </c:pt>
                      <c:pt idx="1357">
                        <c:v>1.6339169012935124</c:v>
                      </c:pt>
                      <c:pt idx="1358">
                        <c:v>1.6348973826033046</c:v>
                      </c:pt>
                      <c:pt idx="1359">
                        <c:v>1.6358778944407042</c:v>
                      </c:pt>
                      <c:pt idx="1360">
                        <c:v>1.6368584367342118</c:v>
                      </c:pt>
                      <c:pt idx="1361">
                        <c:v>1.6378390094125506</c:v>
                      </c:pt>
                      <c:pt idx="1362">
                        <c:v>1.638819612404667</c:v>
                      </c:pt>
                      <c:pt idx="1363">
                        <c:v>1.6398002456397276</c:v>
                      </c:pt>
                      <c:pt idx="1364">
                        <c:v>1.6407809090471195</c:v>
                      </c:pt>
                      <c:pt idx="1365">
                        <c:v>1.6417616025564492</c:v>
                      </c:pt>
                      <c:pt idx="1366">
                        <c:v>1.6427423260975427</c:v>
                      </c:pt>
                      <c:pt idx="1367">
                        <c:v>1.6437230796004421</c:v>
                      </c:pt>
                      <c:pt idx="1368">
                        <c:v>1.6447038629954083</c:v>
                      </c:pt>
                      <c:pt idx="1369">
                        <c:v>1.6456846762129167</c:v>
                      </c:pt>
                      <c:pt idx="1370">
                        <c:v>1.646665519183659</c:v>
                      </c:pt>
                      <c:pt idx="1371">
                        <c:v>1.6476463918385409</c:v>
                      </c:pt>
                      <c:pt idx="1372">
                        <c:v>1.6486272941086815</c:v>
                      </c:pt>
                      <c:pt idx="1373">
                        <c:v>1.6496082259254132</c:v>
                      </c:pt>
                      <c:pt idx="1374">
                        <c:v>1.6505891872202803</c:v>
                      </c:pt>
                      <c:pt idx="1375">
                        <c:v>1.6515701779250376</c:v>
                      </c:pt>
                      <c:pt idx="1376">
                        <c:v>1.6525511979716505</c:v>
                      </c:pt>
                      <c:pt idx="1377">
                        <c:v>1.6535322472922949</c:v>
                      </c:pt>
                      <c:pt idx="1378">
                        <c:v>1.6545133258193534</c:v>
                      </c:pt>
                      <c:pt idx="1379">
                        <c:v>1.6554944334854189</c:v>
                      </c:pt>
                      <c:pt idx="1380">
                        <c:v>1.656475570223289</c:v>
                      </c:pt>
                      <c:pt idx="1381">
                        <c:v>1.6574567359659693</c:v>
                      </c:pt>
                      <c:pt idx="1382">
                        <c:v>1.6584379306466708</c:v>
                      </c:pt>
                      <c:pt idx="1383">
                        <c:v>1.6594191541988079</c:v>
                      </c:pt>
                      <c:pt idx="1384">
                        <c:v>1.6604004065560005</c:v>
                      </c:pt>
                      <c:pt idx="1385">
                        <c:v>1.6613816876520715</c:v>
                      </c:pt>
                      <c:pt idx="1386">
                        <c:v>1.6623629974210445</c:v>
                      </c:pt>
                      <c:pt idx="1387">
                        <c:v>1.6633443357971476</c:v>
                      </c:pt>
                      <c:pt idx="1388">
                        <c:v>1.6643257027148064</c:v>
                      </c:pt>
                      <c:pt idx="1389">
                        <c:v>1.6653070981086497</c:v>
                      </c:pt>
                      <c:pt idx="1390">
                        <c:v>1.6662885219135037</c:v>
                      </c:pt>
                      <c:pt idx="1391">
                        <c:v>1.6672699740643941</c:v>
                      </c:pt>
                      <c:pt idx="1392">
                        <c:v>1.6682514544965432</c:v>
                      </c:pt>
                      <c:pt idx="1393">
                        <c:v>1.669232963145372</c:v>
                      </c:pt>
                      <c:pt idx="1394">
                        <c:v>1.6702144999464967</c:v>
                      </c:pt>
                      <c:pt idx="1395">
                        <c:v>1.6711960648357294</c:v>
                      </c:pt>
                      <c:pt idx="1396">
                        <c:v>1.672177657749077</c:v>
                      </c:pt>
                      <c:pt idx="1397">
                        <c:v>1.6731592786227412</c:v>
                      </c:pt>
                      <c:pt idx="1398">
                        <c:v>1.6741409273931149</c:v>
                      </c:pt>
                      <c:pt idx="1399">
                        <c:v>1.6751226039967866</c:v>
                      </c:pt>
                      <c:pt idx="1400">
                        <c:v>1.676104308370534</c:v>
                      </c:pt>
                      <c:pt idx="1401">
                        <c:v>1.6770860404513281</c:v>
                      </c:pt>
                      <c:pt idx="1402">
                        <c:v>1.6780678001763285</c:v>
                      </c:pt>
                      <c:pt idx="1403">
                        <c:v>1.6790495874828866</c:v>
                      </c:pt>
                      <c:pt idx="1404">
                        <c:v>1.6800314023085403</c:v>
                      </c:pt>
                      <c:pt idx="1405">
                        <c:v>1.6810132445910184</c:v>
                      </c:pt>
                      <c:pt idx="1406">
                        <c:v>1.681995114268235</c:v>
                      </c:pt>
                      <c:pt idx="1407">
                        <c:v>1.6829770112782931</c:v>
                      </c:pt>
                      <c:pt idx="1408">
                        <c:v>1.68395893555948</c:v>
                      </c:pt>
                      <c:pt idx="1409">
                        <c:v>1.68494088705027</c:v>
                      </c:pt>
                      <c:pt idx="1410">
                        <c:v>1.6859228656893217</c:v>
                      </c:pt>
                      <c:pt idx="1411">
                        <c:v>1.6869048714154771</c:v>
                      </c:pt>
                      <c:pt idx="1412">
                        <c:v>1.6878869041677629</c:v>
                      </c:pt>
                      <c:pt idx="1413">
                        <c:v>1.6888689638853875</c:v>
                      </c:pt>
                      <c:pt idx="1414">
                        <c:v>1.6898510505077418</c:v>
                      </c:pt>
                      <c:pt idx="1415">
                        <c:v>1.6908331639743981</c:v>
                      </c:pt>
                      <c:pt idx="1416">
                        <c:v>1.691815304225109</c:v>
                      </c:pt>
                      <c:pt idx="1417">
                        <c:v>1.6927974711998073</c:v>
                      </c:pt>
                      <c:pt idx="1418">
                        <c:v>1.6937796648386052</c:v>
                      </c:pt>
                      <c:pt idx="1419">
                        <c:v>1.694761885081794</c:v>
                      </c:pt>
                      <c:pt idx="1420">
                        <c:v>1.6957441318698419</c:v>
                      </c:pt>
                      <c:pt idx="1421">
                        <c:v>1.6967264051433959</c:v>
                      </c:pt>
                      <c:pt idx="1422">
                        <c:v>1.6977087048432777</c:v>
                      </c:pt>
                      <c:pt idx="1423">
                        <c:v>1.6986910309104875</c:v>
                      </c:pt>
                      <c:pt idx="1424">
                        <c:v>1.6996733832861988</c:v>
                      </c:pt>
                      <c:pt idx="1425">
                        <c:v>1.7006557619117608</c:v>
                      </c:pt>
                      <c:pt idx="1426">
                        <c:v>1.7016381667286968</c:v>
                      </c:pt>
                      <c:pt idx="1427">
                        <c:v>1.702620597678703</c:v>
                      </c:pt>
                      <c:pt idx="1428">
                        <c:v>1.7036030547036485</c:v>
                      </c:pt>
                      <c:pt idx="1429">
                        <c:v>1.7045855377455754</c:v>
                      </c:pt>
                      <c:pt idx="1430">
                        <c:v>1.705568046746696</c:v>
                      </c:pt>
                      <c:pt idx="1431">
                        <c:v>1.7065505816493949</c:v>
                      </c:pt>
                      <c:pt idx="1432">
                        <c:v>1.7075331423962252</c:v>
                      </c:pt>
                      <c:pt idx="1433">
                        <c:v>1.7085157289299113</c:v>
                      </c:pt>
                      <c:pt idx="1434">
                        <c:v>1.709498341193346</c:v>
                      </c:pt>
                      <c:pt idx="1435">
                        <c:v>1.7104809791295896</c:v>
                      </c:pt>
                      <c:pt idx="1436">
                        <c:v>1.7114636426818717</c:v>
                      </c:pt>
                      <c:pt idx="1437">
                        <c:v>1.7124463317935883</c:v>
                      </c:pt>
                      <c:pt idx="1438">
                        <c:v>1.7134290464083011</c:v>
                      </c:pt>
                      <c:pt idx="1439">
                        <c:v>1.714411786469739</c:v>
                      </c:pt>
                      <c:pt idx="1440">
                        <c:v>1.7153945519217955</c:v>
                      </c:pt>
                      <c:pt idx="1441">
                        <c:v>1.7163773427085298</c:v>
                      </c:pt>
                      <c:pt idx="1442">
                        <c:v>1.7173601587741629</c:v>
                      </c:pt>
                      <c:pt idx="1443">
                        <c:v>1.7183430000630822</c:v>
                      </c:pt>
                      <c:pt idx="1444">
                        <c:v>1.7193258665198354</c:v>
                      </c:pt>
                      <c:pt idx="1445">
                        <c:v>1.7203087580891347</c:v>
                      </c:pt>
                      <c:pt idx="1446">
                        <c:v>1.7212916747158522</c:v>
                      </c:pt>
                      <c:pt idx="1447">
                        <c:v>1.7222746163450227</c:v>
                      </c:pt>
                      <c:pt idx="1448">
                        <c:v>1.7232575829218395</c:v>
                      </c:pt>
                      <c:pt idx="1449">
                        <c:v>1.724240574391658</c:v>
                      </c:pt>
                      <c:pt idx="1450">
                        <c:v>1.7252235906999915</c:v>
                      </c:pt>
                      <c:pt idx="1451">
                        <c:v>1.7262066317925135</c:v>
                      </c:pt>
                      <c:pt idx="1452">
                        <c:v>1.7271896976150534</c:v>
                      </c:pt>
                      <c:pt idx="1453">
                        <c:v>1.7281727881136006</c:v>
                      </c:pt>
                      <c:pt idx="1454">
                        <c:v>1.7291559032343002</c:v>
                      </c:pt>
                      <c:pt idx="1455">
                        <c:v>1.7301390429234544</c:v>
                      </c:pt>
                      <c:pt idx="1456">
                        <c:v>1.731122207127521</c:v>
                      </c:pt>
                      <c:pt idx="1457">
                        <c:v>1.7321053957931132</c:v>
                      </c:pt>
                      <c:pt idx="1458">
                        <c:v>1.7330886088669983</c:v>
                      </c:pt>
                      <c:pt idx="1459">
                        <c:v>1.7340718462960998</c:v>
                      </c:pt>
                      <c:pt idx="1460">
                        <c:v>1.735055108027493</c:v>
                      </c:pt>
                      <c:pt idx="1461">
                        <c:v>1.7360383940084068</c:v>
                      </c:pt>
                      <c:pt idx="1462">
                        <c:v>1.7370217041862226</c:v>
                      </c:pt>
                      <c:pt idx="1463">
                        <c:v>1.7380050385084749</c:v>
                      </c:pt>
                      <c:pt idx="1464">
                        <c:v>1.7389883969228475</c:v>
                      </c:pt>
                      <c:pt idx="1465">
                        <c:v>1.7399717793771774</c:v>
                      </c:pt>
                      <c:pt idx="1466">
                        <c:v>1.7409551858194505</c:v>
                      </c:pt>
                      <c:pt idx="1467">
                        <c:v>1.7419386161978032</c:v>
                      </c:pt>
                      <c:pt idx="1468">
                        <c:v>1.7429220704605206</c:v>
                      </c:pt>
                      <c:pt idx="1469">
                        <c:v>1.7439055485560375</c:v>
                      </c:pt>
                      <c:pt idx="1470">
                        <c:v>1.744889050432936</c:v>
                      </c:pt>
                      <c:pt idx="1471">
                        <c:v>1.7458725760399461</c:v>
                      </c:pt>
                      <c:pt idx="1472">
                        <c:v>1.7468561253259454</c:v>
                      </c:pt>
                      <c:pt idx="1473">
                        <c:v>1.7478396982399578</c:v>
                      </c:pt>
                      <c:pt idx="1474">
                        <c:v>1.7488232947311533</c:v>
                      </c:pt>
                      <c:pt idx="1475">
                        <c:v>1.7498069147488475</c:v>
                      </c:pt>
                      <c:pt idx="1476">
                        <c:v>1.7507905582425014</c:v>
                      </c:pt>
                      <c:pt idx="1477">
                        <c:v>1.7517742251617201</c:v>
                      </c:pt>
                      <c:pt idx="1478">
                        <c:v>1.7527579154562525</c:v>
                      </c:pt>
                      <c:pt idx="1479">
                        <c:v>1.7537416290759922</c:v>
                      </c:pt>
                      <c:pt idx="1480">
                        <c:v>1.7547253659709741</c:v>
                      </c:pt>
                      <c:pt idx="1481">
                        <c:v>1.7557091260913775</c:v>
                      </c:pt>
                      <c:pt idx="1482">
                        <c:v>1.7566929093875219</c:v>
                      </c:pt>
                      <c:pt idx="1483">
                        <c:v>1.7576767158098698</c:v>
                      </c:pt>
                      <c:pt idx="1484">
                        <c:v>1.7586605453090232</c:v>
                      </c:pt>
                      <c:pt idx="1485">
                        <c:v>1.7596443978357259</c:v>
                      </c:pt>
                      <c:pt idx="1486">
                        <c:v>1.7606282733408611</c:v>
                      </c:pt>
                      <c:pt idx="1487">
                        <c:v>1.7616121717754514</c:v>
                      </c:pt>
                      <c:pt idx="1488">
                        <c:v>1.7625960930906583</c:v>
                      </c:pt>
                      <c:pt idx="1489">
                        <c:v>1.7635800372377828</c:v>
                      </c:pt>
                      <c:pt idx="1490">
                        <c:v>1.7645640041682622</c:v>
                      </c:pt>
                      <c:pt idx="1491">
                        <c:v>1.7655479938336731</c:v>
                      </c:pt>
                      <c:pt idx="1492">
                        <c:v>1.7665320061857275</c:v>
                      </c:pt>
                      <c:pt idx="1493">
                        <c:v>1.7675160411762754</c:v>
                      </c:pt>
                      <c:pt idx="1494">
                        <c:v>1.7685000987573012</c:v>
                      </c:pt>
                      <c:pt idx="1495">
                        <c:v>1.7694841788809275</c:v>
                      </c:pt>
                      <c:pt idx="1496">
                        <c:v>1.7704682814994088</c:v>
                      </c:pt>
                      <c:pt idx="1497">
                        <c:v>1.7714524065651369</c:v>
                      </c:pt>
                      <c:pt idx="1498">
                        <c:v>1.7724365540306362</c:v>
                      </c:pt>
                      <c:pt idx="1499">
                        <c:v>1.7734207238485655</c:v>
                      </c:pt>
                      <c:pt idx="1500">
                        <c:v>1.7744049159717161</c:v>
                      </c:pt>
                      <c:pt idx="1501">
                        <c:v>1.7753891303530134</c:v>
                      </c:pt>
                      <c:pt idx="1502">
                        <c:v>1.7763733669455137</c:v>
                      </c:pt>
                      <c:pt idx="1503">
                        <c:v>1.7773576257024057</c:v>
                      </c:pt>
                      <c:pt idx="1504">
                        <c:v>1.7783419065770101</c:v>
                      </c:pt>
                      <c:pt idx="1505">
                        <c:v>1.7793262095227766</c:v>
                      </c:pt>
                      <c:pt idx="1506">
                        <c:v>1.7803105344932877</c:v>
                      </c:pt>
                      <c:pt idx="1507">
                        <c:v>1.781294881442254</c:v>
                      </c:pt>
                      <c:pt idx="1508">
                        <c:v>1.782279250323517</c:v>
                      </c:pt>
                      <c:pt idx="1509">
                        <c:v>1.7832636410910456</c:v>
                      </c:pt>
                      <c:pt idx="1510">
                        <c:v>1.7842480536989398</c:v>
                      </c:pt>
                      <c:pt idx="1511">
                        <c:v>1.7852324881014252</c:v>
                      </c:pt>
                      <c:pt idx="1512">
                        <c:v>1.7862169442528566</c:v>
                      </c:pt>
                      <c:pt idx="1513">
                        <c:v>1.7872014221077162</c:v>
                      </c:pt>
                      <c:pt idx="1514">
                        <c:v>1.7881859216206124</c:v>
                      </c:pt>
                      <c:pt idx="1515">
                        <c:v>1.7891704427462798</c:v>
                      </c:pt>
                      <c:pt idx="1516">
                        <c:v>1.7901549854395804</c:v>
                      </c:pt>
                      <c:pt idx="1517">
                        <c:v>1.7911395496554992</c:v>
                      </c:pt>
                      <c:pt idx="1518">
                        <c:v>1.7921241353491495</c:v>
                      </c:pt>
                      <c:pt idx="1519">
                        <c:v>1.7931087424757663</c:v>
                      </c:pt>
                      <c:pt idx="1520">
                        <c:v>1.7940933709907108</c:v>
                      </c:pt>
                      <c:pt idx="1521">
                        <c:v>1.7950780208494665</c:v>
                      </c:pt>
                      <c:pt idx="1522">
                        <c:v>1.7960626920076419</c:v>
                      </c:pt>
                      <c:pt idx="1523">
                        <c:v>1.7970473844209667</c:v>
                      </c:pt>
                      <c:pt idx="1524">
                        <c:v>1.7980320980452953</c:v>
                      </c:pt>
                      <c:pt idx="1525">
                        <c:v>1.7990168328366014</c:v>
                      </c:pt>
                      <c:pt idx="1526">
                        <c:v>1.8000015887509828</c:v>
                      </c:pt>
                      <c:pt idx="1527">
                        <c:v>1.8009863657446572</c:v>
                      </c:pt>
                      <c:pt idx="1528">
                        <c:v>1.8019711637739639</c:v>
                      </c:pt>
                      <c:pt idx="1529">
                        <c:v>1.8029559827953616</c:v>
                      </c:pt>
                      <c:pt idx="1530">
                        <c:v>1.8039408227654306</c:v>
                      </c:pt>
                      <c:pt idx="1531">
                        <c:v>1.8049256836408683</c:v>
                      </c:pt>
                      <c:pt idx="1532">
                        <c:v>1.8059105653784948</c:v>
                      </c:pt>
                      <c:pt idx="1533">
                        <c:v>1.8068954679352451</c:v>
                      </c:pt>
                      <c:pt idx="1534">
                        <c:v>1.8078803912681758</c:v>
                      </c:pt>
                      <c:pt idx="1535">
                        <c:v>1.8088653353344593</c:v>
                      </c:pt>
                      <c:pt idx="1536">
                        <c:v>1.8098503000913866</c:v>
                      </c:pt>
                      <c:pt idx="1537">
                        <c:v>1.8108352854963656</c:v>
                      </c:pt>
                      <c:pt idx="1538">
                        <c:v>1.811820291506921</c:v>
                      </c:pt>
                      <c:pt idx="1539">
                        <c:v>1.8128053180806933</c:v>
                      </c:pt>
                      <c:pt idx="1540">
                        <c:v>1.8137903651754397</c:v>
                      </c:pt>
                      <c:pt idx="1541">
                        <c:v>1.8147754327490331</c:v>
                      </c:pt>
                      <c:pt idx="1542">
                        <c:v>1.8157605207594605</c:v>
                      </c:pt>
                      <c:pt idx="1543">
                        <c:v>1.8167456291648241</c:v>
                      </c:pt>
                      <c:pt idx="1544">
                        <c:v>1.8177307579233413</c:v>
                      </c:pt>
                      <c:pt idx="1545">
                        <c:v>1.8187159069933423</c:v>
                      </c:pt>
                      <c:pt idx="1546">
                        <c:v>1.8197010763332722</c:v>
                      </c:pt>
                      <c:pt idx="1547">
                        <c:v>1.8206862659016874</c:v>
                      </c:pt>
                      <c:pt idx="1548">
                        <c:v>1.8216714756572594</c:v>
                      </c:pt>
                      <c:pt idx="1549">
                        <c:v>1.8226567055587701</c:v>
                      </c:pt>
                      <c:pt idx="1550">
                        <c:v>1.8236419555651147</c:v>
                      </c:pt>
                      <c:pt idx="1551">
                        <c:v>1.8246272256352996</c:v>
                      </c:pt>
                      <c:pt idx="1552">
                        <c:v>1.8256125157284431</c:v>
                      </c:pt>
                      <c:pt idx="1553">
                        <c:v>1.8265978258037736</c:v>
                      </c:pt>
                      <c:pt idx="1554">
                        <c:v>1.8275831558206299</c:v>
                      </c:pt>
                      <c:pt idx="1555">
                        <c:v>1.8285685057384622</c:v>
                      </c:pt>
                      <c:pt idx="1556">
                        <c:v>1.8295538755168295</c:v>
                      </c:pt>
                      <c:pt idx="1557">
                        <c:v>1.8305392651154007</c:v>
                      </c:pt>
                      <c:pt idx="1558">
                        <c:v>1.8315246744939528</c:v>
                      </c:pt>
                      <c:pt idx="1559">
                        <c:v>1.832510103612373</c:v>
                      </c:pt>
                      <c:pt idx="1560">
                        <c:v>1.8334955524306562</c:v>
                      </c:pt>
                      <c:pt idx="1561">
                        <c:v>1.834481020908904</c:v>
                      </c:pt>
                      <c:pt idx="1562">
                        <c:v>1.8354665090073279</c:v>
                      </c:pt>
                      <c:pt idx="1563">
                        <c:v>1.8364520166862446</c:v>
                      </c:pt>
                      <c:pt idx="1564">
                        <c:v>1.8374375439060791</c:v>
                      </c:pt>
                      <c:pt idx="1565">
                        <c:v>1.8384230906273615</c:v>
                      </c:pt>
                      <c:pt idx="1566">
                        <c:v>1.8394086568107302</c:v>
                      </c:pt>
                      <c:pt idx="1567">
                        <c:v>1.8403942424169271</c:v>
                      </c:pt>
                      <c:pt idx="1568">
                        <c:v>1.8413798474068006</c:v>
                      </c:pt>
                      <c:pt idx="1569">
                        <c:v>1.8423654717413041</c:v>
                      </c:pt>
                      <c:pt idx="1570">
                        <c:v>1.8433511153814959</c:v>
                      </c:pt>
                      <c:pt idx="1571">
                        <c:v>1.8443367782885387</c:v>
                      </c:pt>
                      <c:pt idx="1572">
                        <c:v>1.8453224604236986</c:v>
                      </c:pt>
                      <c:pt idx="1573">
                        <c:v>1.8463081617483459</c:v>
                      </c:pt>
                      <c:pt idx="1574">
                        <c:v>1.8472938822239549</c:v>
                      </c:pt>
                      <c:pt idx="1575">
                        <c:v>1.8482796218121011</c:v>
                      </c:pt>
                      <c:pt idx="1576">
                        <c:v>1.8492653804744645</c:v>
                      </c:pt>
                      <c:pt idx="1577">
                        <c:v>1.8502511581728263</c:v>
                      </c:pt>
                      <c:pt idx="1578">
                        <c:v>1.8512369548690701</c:v>
                      </c:pt>
                      <c:pt idx="1579">
                        <c:v>1.8522227705251813</c:v>
                      </c:pt>
                      <c:pt idx="1580">
                        <c:v>1.8532086051032461</c:v>
                      </c:pt>
                      <c:pt idx="1581">
                        <c:v>1.8541944585654515</c:v>
                      </c:pt>
                      <c:pt idx="1582">
                        <c:v>1.8551803308740866</c:v>
                      </c:pt>
                      <c:pt idx="1583">
                        <c:v>1.8561662219915385</c:v>
                      </c:pt>
                      <c:pt idx="1584">
                        <c:v>1.8571521318802962</c:v>
                      </c:pt>
                      <c:pt idx="1585">
                        <c:v>1.8581380605029472</c:v>
                      </c:pt>
                      <c:pt idx="1586">
                        <c:v>1.8591240078221787</c:v>
                      </c:pt>
                      <c:pt idx="1587">
                        <c:v>1.8601099738007771</c:v>
                      </c:pt>
                      <c:pt idx="1588">
                        <c:v>1.8610959584016271</c:v>
                      </c:pt>
                      <c:pt idx="1589">
                        <c:v>1.8620819615877111</c:v>
                      </c:pt>
                      <c:pt idx="1590">
                        <c:v>1.8630679833221113</c:v>
                      </c:pt>
                      <c:pt idx="1591">
                        <c:v>1.8640540235680054</c:v>
                      </c:pt>
                      <c:pt idx="1592">
                        <c:v>1.8650400822886701</c:v>
                      </c:pt>
                      <c:pt idx="1593">
                        <c:v>1.8660261594474779</c:v>
                      </c:pt>
                      <c:pt idx="1594">
                        <c:v>1.8670122550078991</c:v>
                      </c:pt>
                      <c:pt idx="1595">
                        <c:v>1.8679983689334994</c:v>
                      </c:pt>
                      <c:pt idx="1596">
                        <c:v>1.8689845011879411</c:v>
                      </c:pt>
                      <c:pt idx="1597">
                        <c:v>1.8699706517349821</c:v>
                      </c:pt>
                      <c:pt idx="1598">
                        <c:v>1.8709568205384759</c:v>
                      </c:pt>
                      <c:pt idx="1599">
                        <c:v>1.8719430075623706</c:v>
                      </c:pt>
                      <c:pt idx="1600">
                        <c:v>1.8729292127707102</c:v>
                      </c:pt>
                      <c:pt idx="1601">
                        <c:v>1.8739154361276313</c:v>
                      </c:pt>
                      <c:pt idx="1602">
                        <c:v>1.874901677597367</c:v>
                      </c:pt>
                      <c:pt idx="1603">
                        <c:v>1.8758879371442425</c:v>
                      </c:pt>
                      <c:pt idx="1604">
                        <c:v>1.8768742147326776</c:v>
                      </c:pt>
                      <c:pt idx="1605">
                        <c:v>1.8778605103271842</c:v>
                      </c:pt>
                      <c:pt idx="1606">
                        <c:v>1.8788468238923683</c:v>
                      </c:pt>
                      <c:pt idx="1607">
                        <c:v>1.8798331553929282</c:v>
                      </c:pt>
                      <c:pt idx="1608">
                        <c:v>1.8808195047936547</c:v>
                      </c:pt>
                      <c:pt idx="1609">
                        <c:v>1.8818058720594295</c:v>
                      </c:pt>
                      <c:pt idx="1610">
                        <c:v>1.8827922571552282</c:v>
                      </c:pt>
                      <c:pt idx="1611">
                        <c:v>1.8837786600461155</c:v>
                      </c:pt>
                      <c:pt idx="1612">
                        <c:v>1.8847650806972494</c:v>
                      </c:pt>
                      <c:pt idx="1613">
                        <c:v>1.8857515190738765</c:v>
                      </c:pt>
                      <c:pt idx="1614">
                        <c:v>1.8867379751413362</c:v>
                      </c:pt>
                      <c:pt idx="1615">
                        <c:v>1.8877244488650566</c:v>
                      </c:pt>
                      <c:pt idx="1616">
                        <c:v>1.8887109402105564</c:v>
                      </c:pt>
                      <c:pt idx="1617">
                        <c:v>1.8896974491434437</c:v>
                      </c:pt>
                      <c:pt idx="1618">
                        <c:v>1.8906839756294165</c:v>
                      </c:pt>
                      <c:pt idx="1619">
                        <c:v>1.8916705196342609</c:v>
                      </c:pt>
                      <c:pt idx="1620">
                        <c:v>1.8926570811238534</c:v>
                      </c:pt>
                      <c:pt idx="1621">
                        <c:v>1.8936436600641571</c:v>
                      </c:pt>
                      <c:pt idx="1622">
                        <c:v>1.8946302564212247</c:v>
                      </c:pt>
                      <c:pt idx="1623">
                        <c:v>1.8956168701611962</c:v>
                      </c:pt>
                      <c:pt idx="1624">
                        <c:v>1.8966035012502998</c:v>
                      </c:pt>
                      <c:pt idx="1625">
                        <c:v>1.8975901496548504</c:v>
                      </c:pt>
                      <c:pt idx="1626">
                        <c:v>1.8985768153412508</c:v>
                      </c:pt>
                      <c:pt idx="1627">
                        <c:v>1.8995634982759897</c:v>
                      </c:pt>
                      <c:pt idx="1628">
                        <c:v>1.900550198425643</c:v>
                      </c:pt>
                      <c:pt idx="1629">
                        <c:v>1.9015369157568727</c:v>
                      </c:pt>
                      <c:pt idx="1630">
                        <c:v>1.9025236502364267</c:v>
                      </c:pt>
                      <c:pt idx="1631">
                        <c:v>1.9035104018311384</c:v>
                      </c:pt>
                      <c:pt idx="1632">
                        <c:v>1.904497170507927</c:v>
                      </c:pt>
                      <c:pt idx="1633">
                        <c:v>1.9054839562337964</c:v>
                      </c:pt>
                      <c:pt idx="1634">
                        <c:v>1.9064707589758361</c:v>
                      </c:pt>
                      <c:pt idx="1635">
                        <c:v>1.9074575787012198</c:v>
                      </c:pt>
                      <c:pt idx="1636">
                        <c:v>1.9084444153772051</c:v>
                      </c:pt>
                      <c:pt idx="1637">
                        <c:v>1.9094312689711344</c:v>
                      </c:pt>
                      <c:pt idx="1638">
                        <c:v>1.9104181394504334</c:v>
                      </c:pt>
                      <c:pt idx="1639">
                        <c:v>1.9114050267826113</c:v>
                      </c:pt>
                      <c:pt idx="1640">
                        <c:v>1.9123919309352606</c:v>
                      </c:pt>
                      <c:pt idx="1641">
                        <c:v>1.9133788518760575</c:v>
                      </c:pt>
                      <c:pt idx="1642">
                        <c:v>1.9143657895727602</c:v>
                      </c:pt>
                      <c:pt idx="1643">
                        <c:v>1.915352743993209</c:v>
                      </c:pt>
                      <c:pt idx="1644">
                        <c:v>1.916339715105327</c:v>
                      </c:pt>
                      <c:pt idx="1645">
                        <c:v>1.9173267028771197</c:v>
                      </c:pt>
                      <c:pt idx="1646">
                        <c:v>1.9183137072766729</c:v>
                      </c:pt>
                      <c:pt idx="1647">
                        <c:v>1.9193007282721555</c:v>
                      </c:pt>
                      <c:pt idx="1648">
                        <c:v>1.9202877658318156</c:v>
                      </c:pt>
                      <c:pt idx="1649">
                        <c:v>1.921274819923984</c:v>
                      </c:pt>
                      <c:pt idx="1650">
                        <c:v>1.922261890517071</c:v>
                      </c:pt>
                      <c:pt idx="1651">
                        <c:v>1.9232489775795683</c:v>
                      </c:pt>
                      <c:pt idx="1652">
                        <c:v>1.9242360810800461</c:v>
                      </c:pt>
                      <c:pt idx="1653">
                        <c:v>1.9252232009871562</c:v>
                      </c:pt>
                      <c:pt idx="1654">
                        <c:v>1.9262103372696291</c:v>
                      </c:pt>
                      <c:pt idx="1655">
                        <c:v>1.9271974898962747</c:v>
                      </c:pt>
                      <c:pt idx="1656">
                        <c:v>1.9281846588359823</c:v>
                      </c:pt>
                      <c:pt idx="1657">
                        <c:v>1.9291718440577199</c:v>
                      </c:pt>
                      <c:pt idx="1658">
                        <c:v>1.9301590455305337</c:v>
                      </c:pt>
                      <c:pt idx="1659">
                        <c:v>1.9311462632235497</c:v>
                      </c:pt>
                      <c:pt idx="1660">
                        <c:v>1.93213349710597</c:v>
                      </c:pt>
                      <c:pt idx="1661">
                        <c:v>1.9331207471470759</c:v>
                      </c:pt>
                      <c:pt idx="1662">
                        <c:v>1.9341080133162265</c:v>
                      </c:pt>
                      <c:pt idx="1663">
                        <c:v>1.9350952955828573</c:v>
                      </c:pt>
                      <c:pt idx="1664">
                        <c:v>1.9360825939164812</c:v>
                      </c:pt>
                      <c:pt idx="1665">
                        <c:v>1.9370699082866889</c:v>
                      </c:pt>
                      <c:pt idx="1666">
                        <c:v>1.9380572386631461</c:v>
                      </c:pt>
                      <c:pt idx="1667">
                        <c:v>1.9390445850155968</c:v>
                      </c:pt>
                      <c:pt idx="1668">
                        <c:v>1.9400319473138596</c:v>
                      </c:pt>
                      <c:pt idx="1669">
                        <c:v>1.9410193255278305</c:v>
                      </c:pt>
                      <c:pt idx="1670">
                        <c:v>1.9420067196274793</c:v>
                      </c:pt>
                      <c:pt idx="1671">
                        <c:v>1.942994129582853</c:v>
                      </c:pt>
                      <c:pt idx="1672">
                        <c:v>1.9439815553640729</c:v>
                      </c:pt>
                      <c:pt idx="1673">
                        <c:v>1.9449689969413355</c:v>
                      </c:pt>
                      <c:pt idx="1674">
                        <c:v>1.9459564542849124</c:v>
                      </c:pt>
                      <c:pt idx="1675">
                        <c:v>1.9469439273651488</c:v>
                      </c:pt>
                      <c:pt idx="1676">
                        <c:v>1.9479314161524648</c:v>
                      </c:pt>
                      <c:pt idx="1677">
                        <c:v>1.9489189206173554</c:v>
                      </c:pt>
                      <c:pt idx="1678">
                        <c:v>1.9499064407303868</c:v>
                      </c:pt>
                      <c:pt idx="1679">
                        <c:v>1.9508939764622024</c:v>
                      </c:pt>
                      <c:pt idx="1680">
                        <c:v>1.9518815277835155</c:v>
                      </c:pt>
                      <c:pt idx="1681">
                        <c:v>1.9528690946651153</c:v>
                      </c:pt>
                      <c:pt idx="1682">
                        <c:v>1.9538566770778614</c:v>
                      </c:pt>
                      <c:pt idx="1683">
                        <c:v>1.9548442749926884</c:v>
                      </c:pt>
                      <c:pt idx="1684">
                        <c:v>1.9558318883806018</c:v>
                      </c:pt>
                      <c:pt idx="1685">
                        <c:v>1.9568195172126803</c:v>
                      </c:pt>
                      <c:pt idx="1686">
                        <c:v>1.9578071614600734</c:v>
                      </c:pt>
                      <c:pt idx="1687">
                        <c:v>1.9587948210940034</c:v>
                      </c:pt>
                      <c:pt idx="1688">
                        <c:v>1.9597824960857637</c:v>
                      </c:pt>
                      <c:pt idx="1689">
                        <c:v>1.9607701864067191</c:v>
                      </c:pt>
                      <c:pt idx="1690">
                        <c:v>1.9617578920283059</c:v>
                      </c:pt>
                      <c:pt idx="1691">
                        <c:v>1.9627456129220304</c:v>
                      </c:pt>
                      <c:pt idx="1692">
                        <c:v>1.9637333490594706</c:v>
                      </c:pt>
                      <c:pt idx="1693">
                        <c:v>1.9647211004122742</c:v>
                      </c:pt>
                      <c:pt idx="1694">
                        <c:v>1.965708866952159</c:v>
                      </c:pt>
                      <c:pt idx="1695">
                        <c:v>1.9666966486509143</c:v>
                      </c:pt>
                      <c:pt idx="1696">
                        <c:v>1.9676844454803966</c:v>
                      </c:pt>
                      <c:pt idx="1697">
                        <c:v>1.9686722574125344</c:v>
                      </c:pt>
                      <c:pt idx="1698">
                        <c:v>1.9696600844193242</c:v>
                      </c:pt>
                      <c:pt idx="1699">
                        <c:v>1.9706479264728325</c:v>
                      </c:pt>
                      <c:pt idx="1700">
                        <c:v>1.9716357835451934</c:v>
                      </c:pt>
                      <c:pt idx="1701">
                        <c:v>1.9726236556086116</c:v>
                      </c:pt>
                      <c:pt idx="1702">
                        <c:v>1.9736115426353591</c:v>
                      </c:pt>
                      <c:pt idx="1703">
                        <c:v>1.9745994445977761</c:v>
                      </c:pt>
                      <c:pt idx="1704">
                        <c:v>1.9755873614682715</c:v>
                      </c:pt>
                      <c:pt idx="1705">
                        <c:v>1.9765752932193217</c:v>
                      </c:pt>
                      <c:pt idx="1706">
                        <c:v>1.9775632398234708</c:v>
                      </c:pt>
                      <c:pt idx="1707">
                        <c:v>1.9785512012533308</c:v>
                      </c:pt>
                      <c:pt idx="1708">
                        <c:v>1.9795391774815796</c:v>
                      </c:pt>
                      <c:pt idx="1709">
                        <c:v>1.9805271684809647</c:v>
                      </c:pt>
                      <c:pt idx="1710">
                        <c:v>1.9815151742242976</c:v>
                      </c:pt>
                      <c:pt idx="1711">
                        <c:v>1.9825031946844582</c:v>
                      </c:pt>
                      <c:pt idx="1712">
                        <c:v>1.9834912298343925</c:v>
                      </c:pt>
                      <c:pt idx="1713">
                        <c:v>1.9844792796471129</c:v>
                      </c:pt>
                      <c:pt idx="1714">
                        <c:v>1.9854673440956967</c:v>
                      </c:pt>
                      <c:pt idx="1715">
                        <c:v>1.9864554231532885</c:v>
                      </c:pt>
                      <c:pt idx="1716">
                        <c:v>1.9874435167930973</c:v>
                      </c:pt>
                      <c:pt idx="1717">
                        <c:v>1.9884316249883993</c:v>
                      </c:pt>
                      <c:pt idx="1718">
                        <c:v>1.9894197477125335</c:v>
                      </c:pt>
                      <c:pt idx="1719">
                        <c:v>1.9904078849389062</c:v>
                      </c:pt>
                      <c:pt idx="1720">
                        <c:v>1.9913960366409869</c:v>
                      </c:pt>
                      <c:pt idx="1721">
                        <c:v>1.9923842027923109</c:v>
                      </c:pt>
                      <c:pt idx="1722">
                        <c:v>1.9933723833664765</c:v>
                      </c:pt>
                      <c:pt idx="1723">
                        <c:v>1.9943605783371479</c:v>
                      </c:pt>
                      <c:pt idx="1724">
                        <c:v>1.9953487876780522</c:v>
                      </c:pt>
                      <c:pt idx="1725">
                        <c:v>1.9963370113629815</c:v>
                      </c:pt>
                      <c:pt idx="1726">
                        <c:v>1.99732524936579</c:v>
                      </c:pt>
                      <c:pt idx="1727">
                        <c:v>1.9983135016603966</c:v>
                      </c:pt>
                      <c:pt idx="1728">
                        <c:v>1.9993017682207828</c:v>
                      </c:pt>
                      <c:pt idx="1729">
                        <c:v>2.0002900490209941</c:v>
                      </c:pt>
                      <c:pt idx="1730">
                        <c:v>2.0012783440351369</c:v>
                      </c:pt>
                      <c:pt idx="1731">
                        <c:v>2.002266653237383</c:v>
                      </c:pt>
                      <c:pt idx="1732">
                        <c:v>2.0032549766019643</c:v>
                      </c:pt>
                      <c:pt idx="1733">
                        <c:v>2.004243314103177</c:v>
                      </c:pt>
                      <c:pt idx="1734">
                        <c:v>2.0052316657153777</c:v>
                      </c:pt>
                      <c:pt idx="1735">
                        <c:v>2.0062200314129863</c:v>
                      </c:pt>
                      <c:pt idx="1736">
                        <c:v>2.0072084111704833</c:v>
                      </c:pt>
                      <c:pt idx="1737">
                        <c:v>2.0081968049624122</c:v>
                      </c:pt>
                      <c:pt idx="1738">
                        <c:v>2.0091852127633767</c:v>
                      </c:pt>
                      <c:pt idx="1739">
                        <c:v>2.0101736345480417</c:v>
                      </c:pt>
                      <c:pt idx="1740">
                        <c:v>2.0111620702911339</c:v>
                      </c:pt>
                      <c:pt idx="1741">
                        <c:v>2.0121505199674408</c:v>
                      </c:pt>
                      <c:pt idx="1742">
                        <c:v>2.0131389835518094</c:v>
                      </c:pt>
                      <c:pt idx="1743">
                        <c:v>2.0141274610191484</c:v>
                      </c:pt>
                      <c:pt idx="1744">
                        <c:v>2.0151159523444262</c:v>
                      </c:pt>
                      <c:pt idx="1745">
                        <c:v>2.0161044575026716</c:v>
                      </c:pt>
                      <c:pt idx="1746">
                        <c:v>2.0170929764689731</c:v>
                      </c:pt>
                      <c:pt idx="1747">
                        <c:v>2.018081509218479</c:v>
                      </c:pt>
                      <c:pt idx="1748">
                        <c:v>2.019070055726397</c:v>
                      </c:pt>
                      <c:pt idx="1749">
                        <c:v>2.020058615967995</c:v>
                      </c:pt>
                      <c:pt idx="1750">
                        <c:v>2.0210471899185984</c:v>
                      </c:pt>
                      <c:pt idx="1751">
                        <c:v>2.0220357775535946</c:v>
                      </c:pt>
                      <c:pt idx="1752">
                        <c:v>2.0230243788484263</c:v>
                      </c:pt>
                      <c:pt idx="1753">
                        <c:v>2.0240129937785971</c:v>
                      </c:pt>
                      <c:pt idx="1754">
                        <c:v>2.0250016223196692</c:v>
                      </c:pt>
                      <c:pt idx="1755">
                        <c:v>2.0259902644472616</c:v>
                      </c:pt>
                      <c:pt idx="1756">
                        <c:v>2.0269789201370529</c:v>
                      </c:pt>
                      <c:pt idx="1757">
                        <c:v>2.0279675893647791</c:v>
                      </c:pt>
                      <c:pt idx="1758">
                        <c:v>2.0289562721062344</c:v>
                      </c:pt>
                      <c:pt idx="1759">
                        <c:v>2.0299449683372695</c:v>
                      </c:pt>
                      <c:pt idx="1760">
                        <c:v>2.0309336780337945</c:v>
                      </c:pt>
                      <c:pt idx="1761">
                        <c:v>2.0319224011717747</c:v>
                      </c:pt>
                      <c:pt idx="1762">
                        <c:v>2.0329111377272349</c:v>
                      </c:pt>
                      <c:pt idx="1763">
                        <c:v>2.0338998876762542</c:v>
                      </c:pt>
                      <c:pt idx="1764">
                        <c:v>2.03488865099497</c:v>
                      </c:pt>
                      <c:pt idx="1765">
                        <c:v>2.0358774276595768</c:v>
                      </c:pt>
                      <c:pt idx="1766">
                        <c:v>2.0368662176463244</c:v>
                      </c:pt>
                      <c:pt idx="1767">
                        <c:v>2.0378550209315196</c:v>
                      </c:pt>
                      <c:pt idx="1768">
                        <c:v>2.0388438374915245</c:v>
                      </c:pt>
                      <c:pt idx="1769">
                        <c:v>2.0398326673027589</c:v>
                      </c:pt>
                      <c:pt idx="1770">
                        <c:v>2.0408215103416962</c:v>
                      </c:pt>
                      <c:pt idx="1771">
                        <c:v>2.0418103665848668</c:v>
                      </c:pt>
                      <c:pt idx="1772">
                        <c:v>2.0427992360088565</c:v>
                      </c:pt>
                      <c:pt idx="1773">
                        <c:v>2.0437881185903062</c:v>
                      </c:pt>
                      <c:pt idx="1774">
                        <c:v>2.0447770143059114</c:v>
                      </c:pt>
                      <c:pt idx="1775">
                        <c:v>2.0457659231324228</c:v>
                      </c:pt>
                      <c:pt idx="1776">
                        <c:v>2.0467548450466473</c:v>
                      </c:pt>
                      <c:pt idx="1777">
                        <c:v>2.0477437800254439</c:v>
                      </c:pt>
                      <c:pt idx="1778">
                        <c:v>2.0487327280457293</c:v>
                      </c:pt>
                      <c:pt idx="1779">
                        <c:v>2.0497216890844707</c:v>
                      </c:pt>
                      <c:pt idx="1780">
                        <c:v>2.0507106631186929</c:v>
                      </c:pt>
                      <c:pt idx="1781">
                        <c:v>2.0516996501254723</c:v>
                      </c:pt>
                      <c:pt idx="1782">
                        <c:v>2.0526886500819415</c:v>
                      </c:pt>
                      <c:pt idx="1783">
                        <c:v>2.0536776629652835</c:v>
                      </c:pt>
                      <c:pt idx="1784">
                        <c:v>2.0546666887527389</c:v>
                      </c:pt>
                      <c:pt idx="1785">
                        <c:v>2.0556557274215983</c:v>
                      </c:pt>
                      <c:pt idx="1786">
                        <c:v>2.0566447789492073</c:v>
                      </c:pt>
                      <c:pt idx="1787">
                        <c:v>2.0576338433129631</c:v>
                      </c:pt>
                      <c:pt idx="1788">
                        <c:v>2.0586229204903179</c:v>
                      </c:pt>
                      <c:pt idx="1789">
                        <c:v>2.0596120104587752</c:v>
                      </c:pt>
                      <c:pt idx="1790">
                        <c:v>2.0606011131958919</c:v>
                      </c:pt>
                      <c:pt idx="1791">
                        <c:v>2.0615902286792753</c:v>
                      </c:pt>
                      <c:pt idx="1792">
                        <c:v>2.0625793568865882</c:v>
                      </c:pt>
                      <c:pt idx="1793">
                        <c:v>2.0635684977955431</c:v>
                      </c:pt>
                      <c:pt idx="1794">
                        <c:v>2.0645576513839057</c:v>
                      </c:pt>
                      <c:pt idx="1795">
                        <c:v>2.0655468176294929</c:v>
                      </c:pt>
                      <c:pt idx="1796">
                        <c:v>2.0665359965101735</c:v>
                      </c:pt>
                      <c:pt idx="1797">
                        <c:v>2.0675251880038679</c:v>
                      </c:pt>
                      <c:pt idx="1798">
                        <c:v>2.0685143920885487</c:v>
                      </c:pt>
                      <c:pt idx="1799">
                        <c:v>2.0695036087422372</c:v>
                      </c:pt>
                      <c:pt idx="1800">
                        <c:v>2.0704928379430094</c:v>
                      </c:pt>
                      <c:pt idx="1801">
                        <c:v>2.0714820796689883</c:v>
                      </c:pt>
                      <c:pt idx="1802">
                        <c:v>2.0724713338983518</c:v>
                      </c:pt>
                      <c:pt idx="1803">
                        <c:v>2.0734606006093252</c:v>
                      </c:pt>
                      <c:pt idx="1804">
                        <c:v>2.0744498797801856</c:v>
                      </c:pt>
                      <c:pt idx="1805">
                        <c:v>2.0754391713892604</c:v>
                      </c:pt>
                      <c:pt idx="1806">
                        <c:v>2.0764284754149278</c:v>
                      </c:pt>
                      <c:pt idx="1807">
                        <c:v>2.077417791835614</c:v>
                      </c:pt>
                      <c:pt idx="1808">
                        <c:v>2.078407120629798</c:v>
                      </c:pt>
                      <c:pt idx="1809">
                        <c:v>2.0793964617760063</c:v>
                      </c:pt>
                      <c:pt idx="1810">
                        <c:v>2.0803858152528161</c:v>
                      </c:pt>
                      <c:pt idx="1811">
                        <c:v>2.0813751810388537</c:v>
                      </c:pt>
                      <c:pt idx="1812">
                        <c:v>2.0823645591127948</c:v>
                      </c:pt>
                      <c:pt idx="1813">
                        <c:v>2.0833539494533646</c:v>
                      </c:pt>
                      <c:pt idx="1814">
                        <c:v>2.0843433520393373</c:v>
                      </c:pt>
                      <c:pt idx="1815">
                        <c:v>2.0853327668495352</c:v>
                      </c:pt>
                      <c:pt idx="1816">
                        <c:v>2.0863221938628307</c:v>
                      </c:pt>
                      <c:pt idx="1817">
                        <c:v>2.0873116330581438</c:v>
                      </c:pt>
                      <c:pt idx="1818">
                        <c:v>2.0883010844144438</c:v>
                      </c:pt>
                      <c:pt idx="1819">
                        <c:v>2.0892905479107471</c:v>
                      </c:pt>
                      <c:pt idx="1820">
                        <c:v>2.0902800235261201</c:v>
                      </c:pt>
                      <c:pt idx="1821">
                        <c:v>2.091269511239676</c:v>
                      </c:pt>
                      <c:pt idx="1822">
                        <c:v>2.0922590110305759</c:v>
                      </c:pt>
                      <c:pt idx="1823">
                        <c:v>2.0932485228780293</c:v>
                      </c:pt>
                      <c:pt idx="1824">
                        <c:v>2.0942380467612938</c:v>
                      </c:pt>
                      <c:pt idx="1825">
                        <c:v>2.0952275826596725</c:v>
                      </c:pt>
                      <c:pt idx="1826">
                        <c:v>2.0962171305525192</c:v>
                      </c:pt>
                      <c:pt idx="1827">
                        <c:v>2.097206690419231</c:v>
                      </c:pt>
                      <c:pt idx="1828">
                        <c:v>2.0981962622392554</c:v>
                      </c:pt>
                      <c:pt idx="1829">
                        <c:v>2.099185845992086</c:v>
                      </c:pt>
                      <c:pt idx="1830">
                        <c:v>2.100175441657262</c:v>
                      </c:pt>
                      <c:pt idx="1831">
                        <c:v>2.1011650492143703</c:v>
                      </c:pt>
                      <c:pt idx="1832">
                        <c:v>2.1021546686430455</c:v>
                      </c:pt>
                      <c:pt idx="1833">
                        <c:v>2.1031442999229659</c:v>
                      </c:pt>
                      <c:pt idx="1834">
                        <c:v>2.104133943033859</c:v>
                      </c:pt>
                      <c:pt idx="1835">
                        <c:v>2.1051235979554965</c:v>
                      </c:pt>
                      <c:pt idx="1836">
                        <c:v>2.1061132646676972</c:v>
                      </c:pt>
                      <c:pt idx="1837">
                        <c:v>2.1071029431503256</c:v>
                      </c:pt>
                      <c:pt idx="1838">
                        <c:v>2.1080926333832917</c:v>
                      </c:pt>
                      <c:pt idx="1839">
                        <c:v>2.1090823353465509</c:v>
                      </c:pt>
                      <c:pt idx="1840">
                        <c:v>2.1100720490201059</c:v>
                      </c:pt>
                      <c:pt idx="1841">
                        <c:v>2.1110617743840026</c:v>
                      </c:pt>
                      <c:pt idx="1842">
                        <c:v>2.1120515114183336</c:v>
                      </c:pt>
                      <c:pt idx="1843">
                        <c:v>2.1130412601032353</c:v>
                      </c:pt>
                      <c:pt idx="1844">
                        <c:v>2.1140310204188912</c:v>
                      </c:pt>
                      <c:pt idx="1845">
                        <c:v>2.1150207923455278</c:v>
                      </c:pt>
                      <c:pt idx="1846">
                        <c:v>2.1160105758634176</c:v>
                      </c:pt>
                      <c:pt idx="1847">
                        <c:v>2.1170003709528764</c:v>
                      </c:pt>
                      <c:pt idx="1848">
                        <c:v>2.1179901775942662</c:v>
                      </c:pt>
                      <c:pt idx="1849">
                        <c:v>2.118979995767992</c:v>
                      </c:pt>
                      <c:pt idx="1850">
                        <c:v>2.1199698254545041</c:v>
                      </c:pt>
                      <c:pt idx="1851">
                        <c:v>2.1209596666342958</c:v>
                      </c:pt>
                      <c:pt idx="1852">
                        <c:v>2.1219495192879054</c:v>
                      </c:pt>
                      <c:pt idx="1853">
                        <c:v>2.1229393833959151</c:v>
                      </c:pt>
                      <c:pt idx="1854">
                        <c:v>2.1239292589389502</c:v>
                      </c:pt>
                      <c:pt idx="1855">
                        <c:v>2.1249191458976804</c:v>
                      </c:pt>
                      <c:pt idx="1856">
                        <c:v>2.1259090442528179</c:v>
                      </c:pt>
                      <c:pt idx="1857">
                        <c:v>2.1268989539851191</c:v>
                      </c:pt>
                      <c:pt idx="1858">
                        <c:v>2.1278888750753837</c:v>
                      </c:pt>
                      <c:pt idx="1859">
                        <c:v>2.1288788075044542</c:v>
                      </c:pt>
                      <c:pt idx="1860">
                        <c:v>2.1298687512532166</c:v>
                      </c:pt>
                      <c:pt idx="1861">
                        <c:v>2.130858706302599</c:v>
                      </c:pt>
                      <c:pt idx="1862">
                        <c:v>2.1318486726335735</c:v>
                      </c:pt>
                      <c:pt idx="1863">
                        <c:v>2.1328386502271535</c:v>
                      </c:pt>
                      <c:pt idx="1864">
                        <c:v>2.1338286390643963</c:v>
                      </c:pt>
                      <c:pt idx="1865">
                        <c:v>2.1348186391264004</c:v>
                      </c:pt>
                      <c:pt idx="1866">
                        <c:v>2.1358086503943077</c:v>
                      </c:pt>
                      <c:pt idx="1867">
                        <c:v>2.1367986728493014</c:v>
                      </c:pt>
                      <c:pt idx="1868">
                        <c:v>2.137788706472608</c:v>
                      </c:pt>
                      <c:pt idx="1869">
                        <c:v>2.1387787512454941</c:v>
                      </c:pt>
                      <c:pt idx="1870">
                        <c:v>2.1397688071492698</c:v>
                      </c:pt>
                      <c:pt idx="1871">
                        <c:v>2.1407588741652863</c:v>
                      </c:pt>
                      <c:pt idx="1872">
                        <c:v>2.1417489522749364</c:v>
                      </c:pt>
                      <c:pt idx="1873">
                        <c:v>2.1427390414596545</c:v>
                      </c:pt>
                      <c:pt idx="1874">
                        <c:v>2.1437291417009168</c:v>
                      </c:pt>
                      <c:pt idx="1875">
                        <c:v>2.1447192529802397</c:v>
                      </c:pt>
                      <c:pt idx="1876">
                        <c:v>2.1457093752791812</c:v>
                      </c:pt>
                      <c:pt idx="1877">
                        <c:v>2.1466995085793412</c:v>
                      </c:pt>
                      <c:pt idx="1878">
                        <c:v>2.1476896528623595</c:v>
                      </c:pt>
                      <c:pt idx="1879">
                        <c:v>2.1486798081099172</c:v>
                      </c:pt>
                      <c:pt idx="1880">
                        <c:v>2.1496699743037357</c:v>
                      </c:pt>
                      <c:pt idx="1881">
                        <c:v>2.1506601514255776</c:v>
                      </c:pt>
                      <c:pt idx="1882">
                        <c:v>2.1516503394572455</c:v>
                      </c:pt>
                      <c:pt idx="1883">
                        <c:v>2.1526405383805822</c:v>
                      </c:pt>
                      <c:pt idx="1884">
                        <c:v>2.1536307481774712</c:v>
                      </c:pt>
                      <c:pt idx="1885">
                        <c:v>2.1546209688298363</c:v>
                      </c:pt>
                      <c:pt idx="1886">
                        <c:v>2.1556112003196404</c:v>
                      </c:pt>
                      <c:pt idx="1887">
                        <c:v>2.1566014426288875</c:v>
                      </c:pt>
                      <c:pt idx="1888">
                        <c:v>2.1575916957396206</c:v>
                      </c:pt>
                      <c:pt idx="1889">
                        <c:v>2.1585819596339224</c:v>
                      </c:pt>
                      <c:pt idx="1890">
                        <c:v>2.1595722342939156</c:v>
                      </c:pt>
                      <c:pt idx="1891">
                        <c:v>2.1605625197017626</c:v>
                      </c:pt>
                      <c:pt idx="1892">
                        <c:v>2.1615528158396633</c:v>
                      </c:pt>
                      <c:pt idx="1893">
                        <c:v>2.1625431226898604</c:v>
                      </c:pt>
                      <c:pt idx="1894">
                        <c:v>2.163533440234632</c:v>
                      </c:pt>
                      <c:pt idx="1895">
                        <c:v>2.1645237684562977</c:v>
                      </c:pt>
                      <c:pt idx="1896">
                        <c:v>2.1655141073372151</c:v>
                      </c:pt>
                      <c:pt idx="1897">
                        <c:v>2.1665044568597804</c:v>
                      </c:pt>
                      <c:pt idx="1898">
                        <c:v>2.1674948170064292</c:v>
                      </c:pt>
                      <c:pt idx="1899">
                        <c:v>2.1684851877596363</c:v>
                      </c:pt>
                      <c:pt idx="1900">
                        <c:v>2.1694755691019121</c:v>
                      </c:pt>
                      <c:pt idx="1901">
                        <c:v>2.1704659610158092</c:v>
                      </c:pt>
                      <c:pt idx="1902">
                        <c:v>2.1714563634839159</c:v>
                      </c:pt>
                      <c:pt idx="1903">
                        <c:v>2.1724467764888602</c:v>
                      </c:pt>
                      <c:pt idx="1904">
                        <c:v>2.1734372000133066</c:v>
                      </c:pt>
                      <c:pt idx="1905">
                        <c:v>2.1744276340399593</c:v>
                      </c:pt>
                      <c:pt idx="1906">
                        <c:v>2.1754180785515591</c:v>
                      </c:pt>
                      <c:pt idx="1907">
                        <c:v>2.1764085335308856</c:v>
                      </c:pt>
                      <c:pt idx="1908">
                        <c:v>2.1773989989607543</c:v>
                      </c:pt>
                      <c:pt idx="1909">
                        <c:v>2.1783894748240211</c:v>
                      </c:pt>
                      <c:pt idx="1910">
                        <c:v>2.1793799611035771</c:v>
                      </c:pt>
                      <c:pt idx="1911">
                        <c:v>2.1803704577823511</c:v>
                      </c:pt>
                      <c:pt idx="1912">
                        <c:v>2.1813609648433099</c:v>
                      </c:pt>
                      <c:pt idx="1913">
                        <c:v>2.1823514822694574</c:v>
                      </c:pt>
                      <c:pt idx="1914">
                        <c:v>2.1833420100438334</c:v>
                      </c:pt>
                      <c:pt idx="1915">
                        <c:v>2.1843325481495159</c:v>
                      </c:pt>
                      <c:pt idx="1916">
                        <c:v>2.1853230965696198</c:v>
                      </c:pt>
                      <c:pt idx="1917">
                        <c:v>2.1863136552872957</c:v>
                      </c:pt>
                      <c:pt idx="1918">
                        <c:v>2.1873042242857315</c:v>
                      </c:pt>
                      <c:pt idx="1919">
                        <c:v>2.188294803548152</c:v>
                      </c:pt>
                      <c:pt idx="1920">
                        <c:v>2.1892853930578182</c:v>
                      </c:pt>
                      <c:pt idx="1921">
                        <c:v>2.1902759927980271</c:v>
                      </c:pt>
                      <c:pt idx="1922">
                        <c:v>2.1912666027521124</c:v>
                      </c:pt>
                      <c:pt idx="1923">
                        <c:v>2.1922572229034434</c:v>
                      </c:pt>
                      <c:pt idx="1924">
                        <c:v>2.1932478532354258</c:v>
                      </c:pt>
                      <c:pt idx="1925">
                        <c:v>2.1942384937315027</c:v>
                      </c:pt>
                      <c:pt idx="1926">
                        <c:v>2.1952291443751499</c:v>
                      </c:pt>
                      <c:pt idx="1927">
                        <c:v>2.196219805149882</c:v>
                      </c:pt>
                      <c:pt idx="1928">
                        <c:v>2.1972104760392477</c:v>
                      </c:pt>
                      <c:pt idx="1929">
                        <c:v>2.1982011570268312</c:v>
                      </c:pt>
                      <c:pt idx="1930">
                        <c:v>2.1991918480962531</c:v>
                      </c:pt>
                      <c:pt idx="1931">
                        <c:v>2.2001825492311697</c:v>
                      </c:pt>
                      <c:pt idx="1932">
                        <c:v>2.2011732604152701</c:v>
                      </c:pt>
                      <c:pt idx="1933">
                        <c:v>2.2021639816322813</c:v>
                      </c:pt>
                      <c:pt idx="1934">
                        <c:v>2.203154712865965</c:v>
                      </c:pt>
                      <c:pt idx="1935">
                        <c:v>2.2041454541001162</c:v>
                      </c:pt>
                      <c:pt idx="1936">
                        <c:v>2.2051362053185666</c:v>
                      </c:pt>
                      <c:pt idx="1937">
                        <c:v>2.2061269665051819</c:v>
                      </c:pt>
                      <c:pt idx="1938">
                        <c:v>2.2071177376438627</c:v>
                      </c:pt>
                      <c:pt idx="1939">
                        <c:v>2.2081085187185443</c:v>
                      </c:pt>
                      <c:pt idx="1940">
                        <c:v>2.2090993097131966</c:v>
                      </c:pt>
                      <c:pt idx="1941">
                        <c:v>2.2100901106118238</c:v>
                      </c:pt>
                      <c:pt idx="1942">
                        <c:v>2.2110809213984646</c:v>
                      </c:pt>
                      <c:pt idx="1943">
                        <c:v>2.2120717420571911</c:v>
                      </c:pt>
                      <c:pt idx="1944">
                        <c:v>2.2130625725721114</c:v>
                      </c:pt>
                      <c:pt idx="1945">
                        <c:v>2.2140534129273655</c:v>
                      </c:pt>
                      <c:pt idx="1946">
                        <c:v>2.2150442631071297</c:v>
                      </c:pt>
                      <c:pt idx="1947">
                        <c:v>2.2160351230956121</c:v>
                      </c:pt>
                      <c:pt idx="1948">
                        <c:v>2.2170259928770557</c:v>
                      </c:pt>
                      <c:pt idx="1949">
                        <c:v>2.2180168724357379</c:v>
                      </c:pt>
                      <c:pt idx="1950">
                        <c:v>2.2190077617559671</c:v>
                      </c:pt>
                      <c:pt idx="1951">
                        <c:v>2.219998660822089</c:v>
                      </c:pt>
                      <c:pt idx="1952">
                        <c:v>2.2209895696184789</c:v>
                      </c:pt>
                      <c:pt idx="1953">
                        <c:v>2.2219804881295486</c:v>
                      </c:pt>
                      <c:pt idx="1954">
                        <c:v>2.2229714163397412</c:v>
                      </c:pt>
                      <c:pt idx="1955">
                        <c:v>2.2239623542335343</c:v>
                      </c:pt>
                      <c:pt idx="1956">
                        <c:v>2.2249533017954373</c:v>
                      </c:pt>
                      <c:pt idx="1957">
                        <c:v>2.225944259009994</c:v>
                      </c:pt>
                      <c:pt idx="1958">
                        <c:v>2.2269352258617787</c:v>
                      </c:pt>
                      <c:pt idx="1959">
                        <c:v>2.2279262023354027</c:v>
                      </c:pt>
                      <c:pt idx="1960">
                        <c:v>2.228917188415505</c:v>
                      </c:pt>
                      <c:pt idx="1961">
                        <c:v>2.2299081840867618</c:v>
                      </c:pt>
                      <c:pt idx="1962">
                        <c:v>2.2308991893338792</c:v>
                      </c:pt>
                      <c:pt idx="1963">
                        <c:v>2.231890204141596</c:v>
                      </c:pt>
                      <c:pt idx="1964">
                        <c:v>2.2328812284946844</c:v>
                      </c:pt>
                      <c:pt idx="1965">
                        <c:v>2.2338722623779486</c:v>
                      </c:pt>
                      <c:pt idx="1966">
                        <c:v>2.2348633057762237</c:v>
                      </c:pt>
                      <c:pt idx="1967">
                        <c:v>2.2358543586743784</c:v>
                      </c:pt>
                      <c:pt idx="1968">
                        <c:v>2.2368454210573141</c:v>
                      </c:pt>
                      <c:pt idx="1969">
                        <c:v>2.2378364929099623</c:v>
                      </c:pt>
                      <c:pt idx="1970">
                        <c:v>2.2388275742172872</c:v>
                      </c:pt>
                      <c:pt idx="1971">
                        <c:v>2.2398186649642851</c:v>
                      </c:pt>
                      <c:pt idx="1972">
                        <c:v>2.240809765135984</c:v>
                      </c:pt>
                      <c:pt idx="1973">
                        <c:v>2.2418008747174425</c:v>
                      </c:pt>
                      <c:pt idx="1974">
                        <c:v>2.2427919936937517</c:v>
                      </c:pt>
                      <c:pt idx="1975">
                        <c:v>2.2437831220500351</c:v>
                      </c:pt>
                      <c:pt idx="1976">
                        <c:v>2.2447742597714448</c:v>
                      </c:pt>
                      <c:pt idx="1977">
                        <c:v>2.2457654068431672</c:v>
                      </c:pt>
                      <c:pt idx="1978">
                        <c:v>2.2467565632504183</c:v>
                      </c:pt>
                      <c:pt idx="1979">
                        <c:v>2.2477477289784451</c:v>
                      </c:pt>
                      <c:pt idx="1980">
                        <c:v>2.248738904012527</c:v>
                      </c:pt>
                      <c:pt idx="1981">
                        <c:v>2.2497300883379725</c:v>
                      </c:pt>
                      <c:pt idx="1982">
                        <c:v>2.2507212819401219</c:v>
                      </c:pt>
                      <c:pt idx="1983">
                        <c:v>2.2517124848043477</c:v>
                      </c:pt>
                      <c:pt idx="1984">
                        <c:v>2.2527036969160505</c:v>
                      </c:pt>
                      <c:pt idx="1985">
                        <c:v>2.2536949182606634</c:v>
                      </c:pt>
                      <c:pt idx="1986">
                        <c:v>2.2546861488236494</c:v>
                      </c:pt>
                      <c:pt idx="1987">
                        <c:v>2.2556773885905024</c:v>
                      </c:pt>
                      <c:pt idx="1988">
                        <c:v>2.2566686375467455</c:v>
                      </c:pt>
                      <c:pt idx="1989">
                        <c:v>2.2576598956779343</c:v>
                      </c:pt>
                      <c:pt idx="1990">
                        <c:v>2.2586511629696524</c:v>
                      </c:pt>
                      <c:pt idx="1991">
                        <c:v>2.2596424394075147</c:v>
                      </c:pt>
                      <c:pt idx="1992">
                        <c:v>2.2606337249771671</c:v>
                      </c:pt>
                      <c:pt idx="1993">
                        <c:v>2.2616250196642831</c:v>
                      </c:pt>
                      <c:pt idx="1994">
                        <c:v>2.2626163234545684</c:v>
                      </c:pt>
                      <c:pt idx="1995">
                        <c:v>2.2636076363337576</c:v>
                      </c:pt>
                      <c:pt idx="1996">
                        <c:v>2.2645989582876145</c:v>
                      </c:pt>
                      <c:pt idx="1997">
                        <c:v>2.2655902893019335</c:v>
                      </c:pt>
                      <c:pt idx="1998">
                        <c:v>2.2665816293625385</c:v>
                      </c:pt>
                      <c:pt idx="1999">
                        <c:v>2.2675729784552834</c:v>
                      </c:pt>
                      <c:pt idx="2000">
                        <c:v>2.2685643365660502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819D-4E7F-9566-F26B457B1FA8}"/>
                  </c:ext>
                </c:extLst>
              </c15:ser>
            </c15:filteredScatterSeries>
            <c15:filteredScatterSeries>
              <c15:ser>
                <c:idx val="9"/>
                <c:order val="9"/>
                <c:spPr>
                  <a:ln w="19050" cap="rnd">
                    <a:solidFill>
                      <a:srgbClr val="0070C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Air!$J$9:$J$2009</c15:sqref>
                        </c15:formulaRef>
                      </c:ext>
                    </c:extLst>
                    <c:numCache>
                      <c:formatCode>General</c:formatCode>
                      <c:ptCount val="2001"/>
                      <c:pt idx="0">
                        <c:v>0</c:v>
                      </c:pt>
                      <c:pt idx="1">
                        <c:v>1E-3</c:v>
                      </c:pt>
                      <c:pt idx="2">
                        <c:v>2E-3</c:v>
                      </c:pt>
                      <c:pt idx="3">
                        <c:v>3.0000000000000001E-3</c:v>
                      </c:pt>
                      <c:pt idx="4">
                        <c:v>4.0000000000000001E-3</c:v>
                      </c:pt>
                      <c:pt idx="5">
                        <c:v>5.0000000000000001E-3</c:v>
                      </c:pt>
                      <c:pt idx="6">
                        <c:v>6.0000000000000001E-3</c:v>
                      </c:pt>
                      <c:pt idx="7">
                        <c:v>7.0000000000000001E-3</c:v>
                      </c:pt>
                      <c:pt idx="8">
                        <c:v>8.0000000000000002E-3</c:v>
                      </c:pt>
                      <c:pt idx="9">
                        <c:v>8.9999999999999993E-3</c:v>
                      </c:pt>
                      <c:pt idx="10">
                        <c:v>0.01</c:v>
                      </c:pt>
                      <c:pt idx="11">
                        <c:v>1.0999999999999999E-2</c:v>
                      </c:pt>
                      <c:pt idx="12">
                        <c:v>1.2E-2</c:v>
                      </c:pt>
                      <c:pt idx="13">
                        <c:v>1.2999999999999999E-2</c:v>
                      </c:pt>
                      <c:pt idx="14">
                        <c:v>1.4E-2</c:v>
                      </c:pt>
                      <c:pt idx="15">
                        <c:v>1.4999999999999999E-2</c:v>
                      </c:pt>
                      <c:pt idx="16">
                        <c:v>1.6E-2</c:v>
                      </c:pt>
                      <c:pt idx="17">
                        <c:v>1.7000000000000001E-2</c:v>
                      </c:pt>
                      <c:pt idx="18">
                        <c:v>1.7999999999999999E-2</c:v>
                      </c:pt>
                      <c:pt idx="19">
                        <c:v>1.9E-2</c:v>
                      </c:pt>
                      <c:pt idx="20">
                        <c:v>0.02</c:v>
                      </c:pt>
                      <c:pt idx="21">
                        <c:v>2.1000000000000001E-2</c:v>
                      </c:pt>
                      <c:pt idx="22">
                        <c:v>2.1999999999999999E-2</c:v>
                      </c:pt>
                      <c:pt idx="23">
                        <c:v>2.3E-2</c:v>
                      </c:pt>
                      <c:pt idx="24">
                        <c:v>2.4E-2</c:v>
                      </c:pt>
                      <c:pt idx="25">
                        <c:v>2.5000000000000001E-2</c:v>
                      </c:pt>
                      <c:pt idx="26">
                        <c:v>2.5999999999999999E-2</c:v>
                      </c:pt>
                      <c:pt idx="27">
                        <c:v>2.7E-2</c:v>
                      </c:pt>
                      <c:pt idx="28">
                        <c:v>2.8000000000000001E-2</c:v>
                      </c:pt>
                      <c:pt idx="29">
                        <c:v>2.9000000000000001E-2</c:v>
                      </c:pt>
                      <c:pt idx="30">
                        <c:v>0.03</c:v>
                      </c:pt>
                      <c:pt idx="31">
                        <c:v>3.1E-2</c:v>
                      </c:pt>
                      <c:pt idx="32">
                        <c:v>3.2000000000000001E-2</c:v>
                      </c:pt>
                      <c:pt idx="33">
                        <c:v>3.3000000000000002E-2</c:v>
                      </c:pt>
                      <c:pt idx="34">
                        <c:v>3.4000000000000002E-2</c:v>
                      </c:pt>
                      <c:pt idx="35">
                        <c:v>3.5000000000000003E-2</c:v>
                      </c:pt>
                      <c:pt idx="36">
                        <c:v>3.5999999999999997E-2</c:v>
                      </c:pt>
                      <c:pt idx="37">
                        <c:v>3.6999999999999998E-2</c:v>
                      </c:pt>
                      <c:pt idx="38">
                        <c:v>3.7999999999999999E-2</c:v>
                      </c:pt>
                      <c:pt idx="39">
                        <c:v>3.9E-2</c:v>
                      </c:pt>
                      <c:pt idx="40">
                        <c:v>0.04</c:v>
                      </c:pt>
                      <c:pt idx="41">
                        <c:v>4.1000000000000002E-2</c:v>
                      </c:pt>
                      <c:pt idx="42">
                        <c:v>4.2000000000000003E-2</c:v>
                      </c:pt>
                      <c:pt idx="43">
                        <c:v>4.2999999999999997E-2</c:v>
                      </c:pt>
                      <c:pt idx="44">
                        <c:v>4.3999999999999997E-2</c:v>
                      </c:pt>
                      <c:pt idx="45">
                        <c:v>4.4999999999999998E-2</c:v>
                      </c:pt>
                      <c:pt idx="46">
                        <c:v>4.5999999999999999E-2</c:v>
                      </c:pt>
                      <c:pt idx="47">
                        <c:v>4.7E-2</c:v>
                      </c:pt>
                      <c:pt idx="48">
                        <c:v>4.8000000000000001E-2</c:v>
                      </c:pt>
                      <c:pt idx="49">
                        <c:v>4.9000000000000002E-2</c:v>
                      </c:pt>
                      <c:pt idx="50">
                        <c:v>0.05</c:v>
                      </c:pt>
                      <c:pt idx="51">
                        <c:v>5.0999999999999997E-2</c:v>
                      </c:pt>
                      <c:pt idx="52">
                        <c:v>5.1999999999999998E-2</c:v>
                      </c:pt>
                      <c:pt idx="53">
                        <c:v>5.2999999999999999E-2</c:v>
                      </c:pt>
                      <c:pt idx="54">
                        <c:v>5.3999999999999999E-2</c:v>
                      </c:pt>
                      <c:pt idx="55">
                        <c:v>5.5E-2</c:v>
                      </c:pt>
                      <c:pt idx="56">
                        <c:v>5.6000000000000001E-2</c:v>
                      </c:pt>
                      <c:pt idx="57">
                        <c:v>5.7000000000000002E-2</c:v>
                      </c:pt>
                      <c:pt idx="58">
                        <c:v>5.8000000000000003E-2</c:v>
                      </c:pt>
                      <c:pt idx="59">
                        <c:v>5.8999999999999997E-2</c:v>
                      </c:pt>
                      <c:pt idx="60">
                        <c:v>0.06</c:v>
                      </c:pt>
                      <c:pt idx="61">
                        <c:v>6.0999999999999999E-2</c:v>
                      </c:pt>
                      <c:pt idx="62">
                        <c:v>6.2E-2</c:v>
                      </c:pt>
                      <c:pt idx="63">
                        <c:v>6.3E-2</c:v>
                      </c:pt>
                      <c:pt idx="64">
                        <c:v>6.4000000000000001E-2</c:v>
                      </c:pt>
                      <c:pt idx="65">
                        <c:v>6.5000000000000002E-2</c:v>
                      </c:pt>
                      <c:pt idx="66">
                        <c:v>6.6000000000000003E-2</c:v>
                      </c:pt>
                      <c:pt idx="67">
                        <c:v>6.7000000000000004E-2</c:v>
                      </c:pt>
                      <c:pt idx="68">
                        <c:v>6.8000000000000005E-2</c:v>
                      </c:pt>
                      <c:pt idx="69">
                        <c:v>6.9000000000000006E-2</c:v>
                      </c:pt>
                      <c:pt idx="70">
                        <c:v>7.0000000000000007E-2</c:v>
                      </c:pt>
                      <c:pt idx="71">
                        <c:v>7.0999999999999994E-2</c:v>
                      </c:pt>
                      <c:pt idx="72">
                        <c:v>7.1999999999999995E-2</c:v>
                      </c:pt>
                      <c:pt idx="73">
                        <c:v>7.2999999999999995E-2</c:v>
                      </c:pt>
                      <c:pt idx="74">
                        <c:v>7.3999999999999996E-2</c:v>
                      </c:pt>
                      <c:pt idx="75">
                        <c:v>7.4999999999999997E-2</c:v>
                      </c:pt>
                      <c:pt idx="76">
                        <c:v>7.5999999999999998E-2</c:v>
                      </c:pt>
                      <c:pt idx="77">
                        <c:v>7.6999999999999999E-2</c:v>
                      </c:pt>
                      <c:pt idx="78">
                        <c:v>7.8E-2</c:v>
                      </c:pt>
                      <c:pt idx="79">
                        <c:v>7.9000000000000001E-2</c:v>
                      </c:pt>
                      <c:pt idx="80">
                        <c:v>0.08</c:v>
                      </c:pt>
                      <c:pt idx="81">
                        <c:v>8.1000000000000003E-2</c:v>
                      </c:pt>
                      <c:pt idx="82">
                        <c:v>8.2000000000000003E-2</c:v>
                      </c:pt>
                      <c:pt idx="83">
                        <c:v>8.3000000000000004E-2</c:v>
                      </c:pt>
                      <c:pt idx="84">
                        <c:v>8.4000000000000005E-2</c:v>
                      </c:pt>
                      <c:pt idx="85">
                        <c:v>8.5000000000000006E-2</c:v>
                      </c:pt>
                      <c:pt idx="86">
                        <c:v>8.5999999999999993E-2</c:v>
                      </c:pt>
                      <c:pt idx="87">
                        <c:v>8.6999999999999994E-2</c:v>
                      </c:pt>
                      <c:pt idx="88">
                        <c:v>8.7999999999999995E-2</c:v>
                      </c:pt>
                      <c:pt idx="89">
                        <c:v>8.8999999999999996E-2</c:v>
                      </c:pt>
                      <c:pt idx="90">
                        <c:v>0.09</c:v>
                      </c:pt>
                      <c:pt idx="91">
                        <c:v>9.0999999999999998E-2</c:v>
                      </c:pt>
                      <c:pt idx="92">
                        <c:v>9.1999999999999998E-2</c:v>
                      </c:pt>
                      <c:pt idx="93">
                        <c:v>9.2999999999999999E-2</c:v>
                      </c:pt>
                      <c:pt idx="94">
                        <c:v>9.4E-2</c:v>
                      </c:pt>
                      <c:pt idx="95">
                        <c:v>9.5000000000000001E-2</c:v>
                      </c:pt>
                      <c:pt idx="96">
                        <c:v>9.6000000000000002E-2</c:v>
                      </c:pt>
                      <c:pt idx="97">
                        <c:v>9.7000000000000003E-2</c:v>
                      </c:pt>
                      <c:pt idx="98">
                        <c:v>9.8000000000000004E-2</c:v>
                      </c:pt>
                      <c:pt idx="99">
                        <c:v>9.9000000000000005E-2</c:v>
                      </c:pt>
                      <c:pt idx="100">
                        <c:v>0.1</c:v>
                      </c:pt>
                      <c:pt idx="101">
                        <c:v>0.10100000000000001</c:v>
                      </c:pt>
                      <c:pt idx="102">
                        <c:v>0.10199999999999999</c:v>
                      </c:pt>
                      <c:pt idx="103">
                        <c:v>0.10299999999999999</c:v>
                      </c:pt>
                      <c:pt idx="104">
                        <c:v>0.104</c:v>
                      </c:pt>
                      <c:pt idx="105">
                        <c:v>0.105</c:v>
                      </c:pt>
                      <c:pt idx="106">
                        <c:v>0.106</c:v>
                      </c:pt>
                      <c:pt idx="107">
                        <c:v>0.107</c:v>
                      </c:pt>
                      <c:pt idx="108">
                        <c:v>0.108</c:v>
                      </c:pt>
                      <c:pt idx="109">
                        <c:v>0.109</c:v>
                      </c:pt>
                      <c:pt idx="110">
                        <c:v>0.11</c:v>
                      </c:pt>
                      <c:pt idx="111">
                        <c:v>0.111</c:v>
                      </c:pt>
                      <c:pt idx="112">
                        <c:v>0.112</c:v>
                      </c:pt>
                      <c:pt idx="113">
                        <c:v>0.113</c:v>
                      </c:pt>
                      <c:pt idx="114">
                        <c:v>0.114</c:v>
                      </c:pt>
                      <c:pt idx="115">
                        <c:v>0.115</c:v>
                      </c:pt>
                      <c:pt idx="116">
                        <c:v>0.11600000000000001</c:v>
                      </c:pt>
                      <c:pt idx="117">
                        <c:v>0.11700000000000001</c:v>
                      </c:pt>
                      <c:pt idx="118">
                        <c:v>0.11799999999999999</c:v>
                      </c:pt>
                      <c:pt idx="119">
                        <c:v>0.11899999999999999</c:v>
                      </c:pt>
                      <c:pt idx="120">
                        <c:v>0.12</c:v>
                      </c:pt>
                      <c:pt idx="121">
                        <c:v>0.121</c:v>
                      </c:pt>
                      <c:pt idx="122">
                        <c:v>0.122</c:v>
                      </c:pt>
                      <c:pt idx="123">
                        <c:v>0.123</c:v>
                      </c:pt>
                      <c:pt idx="124">
                        <c:v>0.124</c:v>
                      </c:pt>
                      <c:pt idx="125">
                        <c:v>0.125</c:v>
                      </c:pt>
                      <c:pt idx="126">
                        <c:v>0.126</c:v>
                      </c:pt>
                      <c:pt idx="127">
                        <c:v>0.127</c:v>
                      </c:pt>
                      <c:pt idx="128">
                        <c:v>0.128</c:v>
                      </c:pt>
                      <c:pt idx="129">
                        <c:v>0.129</c:v>
                      </c:pt>
                      <c:pt idx="130">
                        <c:v>0.13</c:v>
                      </c:pt>
                      <c:pt idx="131">
                        <c:v>0.13100000000000001</c:v>
                      </c:pt>
                      <c:pt idx="132">
                        <c:v>0.13200000000000001</c:v>
                      </c:pt>
                      <c:pt idx="133">
                        <c:v>0.13300000000000001</c:v>
                      </c:pt>
                      <c:pt idx="134">
                        <c:v>0.13400000000000001</c:v>
                      </c:pt>
                      <c:pt idx="135">
                        <c:v>0.13500000000000001</c:v>
                      </c:pt>
                      <c:pt idx="136">
                        <c:v>0.13600000000000001</c:v>
                      </c:pt>
                      <c:pt idx="137">
                        <c:v>0.13700000000000001</c:v>
                      </c:pt>
                      <c:pt idx="138">
                        <c:v>0.13800000000000001</c:v>
                      </c:pt>
                      <c:pt idx="139">
                        <c:v>0.13900000000000001</c:v>
                      </c:pt>
                      <c:pt idx="140">
                        <c:v>0.14000000000000001</c:v>
                      </c:pt>
                      <c:pt idx="141">
                        <c:v>0.14099999999999999</c:v>
                      </c:pt>
                      <c:pt idx="142">
                        <c:v>0.14199999999999999</c:v>
                      </c:pt>
                      <c:pt idx="143">
                        <c:v>0.14299999999999999</c:v>
                      </c:pt>
                      <c:pt idx="144">
                        <c:v>0.14399999999999999</c:v>
                      </c:pt>
                      <c:pt idx="145">
                        <c:v>0.14499999999999999</c:v>
                      </c:pt>
                      <c:pt idx="146">
                        <c:v>0.14599999999999999</c:v>
                      </c:pt>
                      <c:pt idx="147">
                        <c:v>0.14699999999999999</c:v>
                      </c:pt>
                      <c:pt idx="148">
                        <c:v>0.14799999999999999</c:v>
                      </c:pt>
                      <c:pt idx="149">
                        <c:v>0.14899999999999999</c:v>
                      </c:pt>
                      <c:pt idx="150">
                        <c:v>0.15</c:v>
                      </c:pt>
                      <c:pt idx="151">
                        <c:v>0.151</c:v>
                      </c:pt>
                      <c:pt idx="152">
                        <c:v>0.152</c:v>
                      </c:pt>
                      <c:pt idx="153">
                        <c:v>0.153</c:v>
                      </c:pt>
                      <c:pt idx="154">
                        <c:v>0.154</c:v>
                      </c:pt>
                      <c:pt idx="155">
                        <c:v>0.155</c:v>
                      </c:pt>
                      <c:pt idx="156">
                        <c:v>0.156</c:v>
                      </c:pt>
                      <c:pt idx="157">
                        <c:v>0.157</c:v>
                      </c:pt>
                      <c:pt idx="158">
                        <c:v>0.158</c:v>
                      </c:pt>
                      <c:pt idx="159">
                        <c:v>0.159</c:v>
                      </c:pt>
                      <c:pt idx="160">
                        <c:v>0.16</c:v>
                      </c:pt>
                      <c:pt idx="161">
                        <c:v>0.161</c:v>
                      </c:pt>
                      <c:pt idx="162">
                        <c:v>0.16200000000000001</c:v>
                      </c:pt>
                      <c:pt idx="163">
                        <c:v>0.16300000000000001</c:v>
                      </c:pt>
                      <c:pt idx="164">
                        <c:v>0.16400000000000001</c:v>
                      </c:pt>
                      <c:pt idx="165">
                        <c:v>0.16500000000000001</c:v>
                      </c:pt>
                      <c:pt idx="166">
                        <c:v>0.16600000000000001</c:v>
                      </c:pt>
                      <c:pt idx="167">
                        <c:v>0.16700000000000001</c:v>
                      </c:pt>
                      <c:pt idx="168">
                        <c:v>0.16800000000000001</c:v>
                      </c:pt>
                      <c:pt idx="169">
                        <c:v>0.16900000000000001</c:v>
                      </c:pt>
                      <c:pt idx="170">
                        <c:v>0.17</c:v>
                      </c:pt>
                      <c:pt idx="171">
                        <c:v>0.17100000000000001</c:v>
                      </c:pt>
                      <c:pt idx="172">
                        <c:v>0.17199999999999999</c:v>
                      </c:pt>
                      <c:pt idx="173">
                        <c:v>0.17299999999999999</c:v>
                      </c:pt>
                      <c:pt idx="174">
                        <c:v>0.17399999999999999</c:v>
                      </c:pt>
                      <c:pt idx="175">
                        <c:v>0.17499999999999999</c:v>
                      </c:pt>
                      <c:pt idx="176">
                        <c:v>0.17599999999999999</c:v>
                      </c:pt>
                      <c:pt idx="177">
                        <c:v>0.17699999999999999</c:v>
                      </c:pt>
                      <c:pt idx="178">
                        <c:v>0.17799999999999999</c:v>
                      </c:pt>
                      <c:pt idx="179">
                        <c:v>0.17899999999999999</c:v>
                      </c:pt>
                      <c:pt idx="180">
                        <c:v>0.18</c:v>
                      </c:pt>
                      <c:pt idx="181">
                        <c:v>0.18099999999999999</c:v>
                      </c:pt>
                      <c:pt idx="182">
                        <c:v>0.182</c:v>
                      </c:pt>
                      <c:pt idx="183">
                        <c:v>0.183</c:v>
                      </c:pt>
                      <c:pt idx="184">
                        <c:v>0.184</c:v>
                      </c:pt>
                      <c:pt idx="185">
                        <c:v>0.185</c:v>
                      </c:pt>
                      <c:pt idx="186">
                        <c:v>0.186</c:v>
                      </c:pt>
                      <c:pt idx="187">
                        <c:v>0.187</c:v>
                      </c:pt>
                      <c:pt idx="188">
                        <c:v>0.188</c:v>
                      </c:pt>
                      <c:pt idx="189">
                        <c:v>0.189</c:v>
                      </c:pt>
                      <c:pt idx="190">
                        <c:v>0.19</c:v>
                      </c:pt>
                      <c:pt idx="191">
                        <c:v>0.191</c:v>
                      </c:pt>
                      <c:pt idx="192">
                        <c:v>0.192</c:v>
                      </c:pt>
                      <c:pt idx="193">
                        <c:v>0.193</c:v>
                      </c:pt>
                      <c:pt idx="194">
                        <c:v>0.19400000000000001</c:v>
                      </c:pt>
                      <c:pt idx="195">
                        <c:v>0.19500000000000001</c:v>
                      </c:pt>
                      <c:pt idx="196">
                        <c:v>0.19600000000000001</c:v>
                      </c:pt>
                      <c:pt idx="197">
                        <c:v>0.19700000000000001</c:v>
                      </c:pt>
                      <c:pt idx="198">
                        <c:v>0.19800000000000001</c:v>
                      </c:pt>
                      <c:pt idx="199">
                        <c:v>0.19900000000000001</c:v>
                      </c:pt>
                      <c:pt idx="200">
                        <c:v>0.2</c:v>
                      </c:pt>
                      <c:pt idx="201">
                        <c:v>0.20100000000000001</c:v>
                      </c:pt>
                      <c:pt idx="202">
                        <c:v>0.20200000000000001</c:v>
                      </c:pt>
                      <c:pt idx="203">
                        <c:v>0.20300000000000001</c:v>
                      </c:pt>
                      <c:pt idx="204">
                        <c:v>0.20399999999999999</c:v>
                      </c:pt>
                      <c:pt idx="205">
                        <c:v>0.20499999999999999</c:v>
                      </c:pt>
                      <c:pt idx="206">
                        <c:v>0.20599999999999999</c:v>
                      </c:pt>
                      <c:pt idx="207">
                        <c:v>0.20699999999999999</c:v>
                      </c:pt>
                      <c:pt idx="208">
                        <c:v>0.20799999999999999</c:v>
                      </c:pt>
                      <c:pt idx="209">
                        <c:v>0.20899999999999999</c:v>
                      </c:pt>
                      <c:pt idx="210">
                        <c:v>0.21</c:v>
                      </c:pt>
                      <c:pt idx="211">
                        <c:v>0.21099999999999999</c:v>
                      </c:pt>
                      <c:pt idx="212">
                        <c:v>0.21199999999999999</c:v>
                      </c:pt>
                      <c:pt idx="213">
                        <c:v>0.21299999999999999</c:v>
                      </c:pt>
                      <c:pt idx="214">
                        <c:v>0.214</c:v>
                      </c:pt>
                      <c:pt idx="215">
                        <c:v>0.215</c:v>
                      </c:pt>
                      <c:pt idx="216">
                        <c:v>0.216</c:v>
                      </c:pt>
                      <c:pt idx="217">
                        <c:v>0.217</c:v>
                      </c:pt>
                      <c:pt idx="218">
                        <c:v>0.218</c:v>
                      </c:pt>
                      <c:pt idx="219">
                        <c:v>0.219</c:v>
                      </c:pt>
                      <c:pt idx="220">
                        <c:v>0.22</c:v>
                      </c:pt>
                      <c:pt idx="221">
                        <c:v>0.221</c:v>
                      </c:pt>
                      <c:pt idx="222">
                        <c:v>0.222</c:v>
                      </c:pt>
                      <c:pt idx="223">
                        <c:v>0.223</c:v>
                      </c:pt>
                      <c:pt idx="224">
                        <c:v>0.224</c:v>
                      </c:pt>
                      <c:pt idx="225">
                        <c:v>0.22500000000000001</c:v>
                      </c:pt>
                      <c:pt idx="226">
                        <c:v>0.22600000000000001</c:v>
                      </c:pt>
                      <c:pt idx="227">
                        <c:v>0.22700000000000001</c:v>
                      </c:pt>
                      <c:pt idx="228">
                        <c:v>0.22800000000000001</c:v>
                      </c:pt>
                      <c:pt idx="229">
                        <c:v>0.22900000000000001</c:v>
                      </c:pt>
                      <c:pt idx="230">
                        <c:v>0.23</c:v>
                      </c:pt>
                      <c:pt idx="231">
                        <c:v>0.23100000000000001</c:v>
                      </c:pt>
                      <c:pt idx="232">
                        <c:v>0.23200000000000001</c:v>
                      </c:pt>
                      <c:pt idx="233">
                        <c:v>0.23300000000000001</c:v>
                      </c:pt>
                      <c:pt idx="234">
                        <c:v>0.23400000000000001</c:v>
                      </c:pt>
                      <c:pt idx="235">
                        <c:v>0.23499999999999999</c:v>
                      </c:pt>
                      <c:pt idx="236">
                        <c:v>0.23599999999999999</c:v>
                      </c:pt>
                      <c:pt idx="237">
                        <c:v>0.23699999999999999</c:v>
                      </c:pt>
                      <c:pt idx="238">
                        <c:v>0.23799999999999999</c:v>
                      </c:pt>
                      <c:pt idx="239">
                        <c:v>0.23899999999999999</c:v>
                      </c:pt>
                      <c:pt idx="240">
                        <c:v>0.24</c:v>
                      </c:pt>
                      <c:pt idx="241">
                        <c:v>0.24099999999999999</c:v>
                      </c:pt>
                      <c:pt idx="242">
                        <c:v>0.24199999999999999</c:v>
                      </c:pt>
                      <c:pt idx="243">
                        <c:v>0.24299999999999999</c:v>
                      </c:pt>
                      <c:pt idx="244">
                        <c:v>0.24399999999999999</c:v>
                      </c:pt>
                      <c:pt idx="245">
                        <c:v>0.245</c:v>
                      </c:pt>
                      <c:pt idx="246">
                        <c:v>0.246</c:v>
                      </c:pt>
                      <c:pt idx="247">
                        <c:v>0.247</c:v>
                      </c:pt>
                      <c:pt idx="248">
                        <c:v>0.248</c:v>
                      </c:pt>
                      <c:pt idx="249">
                        <c:v>0.249</c:v>
                      </c:pt>
                      <c:pt idx="250">
                        <c:v>0.25</c:v>
                      </c:pt>
                      <c:pt idx="251">
                        <c:v>0.251</c:v>
                      </c:pt>
                      <c:pt idx="252">
                        <c:v>0.252</c:v>
                      </c:pt>
                      <c:pt idx="253">
                        <c:v>0.253</c:v>
                      </c:pt>
                      <c:pt idx="254">
                        <c:v>0.254</c:v>
                      </c:pt>
                      <c:pt idx="255">
                        <c:v>0.255</c:v>
                      </c:pt>
                      <c:pt idx="256">
                        <c:v>0.25600000000000001</c:v>
                      </c:pt>
                      <c:pt idx="257">
                        <c:v>0.25700000000000001</c:v>
                      </c:pt>
                      <c:pt idx="258">
                        <c:v>0.25800000000000001</c:v>
                      </c:pt>
                      <c:pt idx="259">
                        <c:v>0.25900000000000001</c:v>
                      </c:pt>
                      <c:pt idx="260">
                        <c:v>0.26</c:v>
                      </c:pt>
                      <c:pt idx="261">
                        <c:v>0.26100000000000001</c:v>
                      </c:pt>
                      <c:pt idx="262">
                        <c:v>0.26200000000000001</c:v>
                      </c:pt>
                      <c:pt idx="263">
                        <c:v>0.26300000000000001</c:v>
                      </c:pt>
                      <c:pt idx="264">
                        <c:v>0.26400000000000001</c:v>
                      </c:pt>
                      <c:pt idx="265">
                        <c:v>0.26500000000000001</c:v>
                      </c:pt>
                      <c:pt idx="266">
                        <c:v>0.26600000000000001</c:v>
                      </c:pt>
                      <c:pt idx="267">
                        <c:v>0.26700000000000002</c:v>
                      </c:pt>
                      <c:pt idx="268">
                        <c:v>0.26800000000000002</c:v>
                      </c:pt>
                      <c:pt idx="269">
                        <c:v>0.26900000000000002</c:v>
                      </c:pt>
                      <c:pt idx="270">
                        <c:v>0.27</c:v>
                      </c:pt>
                      <c:pt idx="271">
                        <c:v>0.27100000000000002</c:v>
                      </c:pt>
                      <c:pt idx="272">
                        <c:v>0.27200000000000002</c:v>
                      </c:pt>
                      <c:pt idx="273">
                        <c:v>0.27300000000000002</c:v>
                      </c:pt>
                      <c:pt idx="274">
                        <c:v>0.27400000000000002</c:v>
                      </c:pt>
                      <c:pt idx="275">
                        <c:v>0.27500000000000002</c:v>
                      </c:pt>
                      <c:pt idx="276">
                        <c:v>0.27600000000000002</c:v>
                      </c:pt>
                      <c:pt idx="277">
                        <c:v>0.27700000000000002</c:v>
                      </c:pt>
                      <c:pt idx="278">
                        <c:v>0.27800000000000002</c:v>
                      </c:pt>
                      <c:pt idx="279">
                        <c:v>0.27900000000000003</c:v>
                      </c:pt>
                      <c:pt idx="280">
                        <c:v>0.28000000000000003</c:v>
                      </c:pt>
                      <c:pt idx="281">
                        <c:v>0.28100000000000003</c:v>
                      </c:pt>
                      <c:pt idx="282">
                        <c:v>0.28199999999999997</c:v>
                      </c:pt>
                      <c:pt idx="283">
                        <c:v>0.28299999999999997</c:v>
                      </c:pt>
                      <c:pt idx="284">
                        <c:v>0.28399999999999997</c:v>
                      </c:pt>
                      <c:pt idx="285">
                        <c:v>0.28499999999999998</c:v>
                      </c:pt>
                      <c:pt idx="286">
                        <c:v>0.28599999999999998</c:v>
                      </c:pt>
                      <c:pt idx="287">
                        <c:v>0.28699999999999998</c:v>
                      </c:pt>
                      <c:pt idx="288">
                        <c:v>0.28799999999999998</c:v>
                      </c:pt>
                      <c:pt idx="289">
                        <c:v>0.28899999999999998</c:v>
                      </c:pt>
                      <c:pt idx="290">
                        <c:v>0.28999999999999998</c:v>
                      </c:pt>
                      <c:pt idx="291">
                        <c:v>0.29099999999999998</c:v>
                      </c:pt>
                      <c:pt idx="292">
                        <c:v>0.29199999999999998</c:v>
                      </c:pt>
                      <c:pt idx="293">
                        <c:v>0.29299999999999998</c:v>
                      </c:pt>
                      <c:pt idx="294">
                        <c:v>0.29399999999999998</c:v>
                      </c:pt>
                      <c:pt idx="295">
                        <c:v>0.29499999999999998</c:v>
                      </c:pt>
                      <c:pt idx="296">
                        <c:v>0.29599999999999999</c:v>
                      </c:pt>
                      <c:pt idx="297">
                        <c:v>0.29699999999999999</c:v>
                      </c:pt>
                      <c:pt idx="298">
                        <c:v>0.29799999999999999</c:v>
                      </c:pt>
                      <c:pt idx="299">
                        <c:v>0.29899999999999999</c:v>
                      </c:pt>
                      <c:pt idx="300">
                        <c:v>0.3</c:v>
                      </c:pt>
                      <c:pt idx="301">
                        <c:v>0.30099999999999999</c:v>
                      </c:pt>
                      <c:pt idx="302">
                        <c:v>0.30199999999999999</c:v>
                      </c:pt>
                      <c:pt idx="303">
                        <c:v>0.30299999999999999</c:v>
                      </c:pt>
                      <c:pt idx="304">
                        <c:v>0.30399999999999999</c:v>
                      </c:pt>
                      <c:pt idx="305">
                        <c:v>0.30499999999999999</c:v>
                      </c:pt>
                      <c:pt idx="306">
                        <c:v>0.30599999999999999</c:v>
                      </c:pt>
                      <c:pt idx="307">
                        <c:v>0.307</c:v>
                      </c:pt>
                      <c:pt idx="308">
                        <c:v>0.308</c:v>
                      </c:pt>
                      <c:pt idx="309">
                        <c:v>0.309</c:v>
                      </c:pt>
                      <c:pt idx="310">
                        <c:v>0.31</c:v>
                      </c:pt>
                      <c:pt idx="311">
                        <c:v>0.311</c:v>
                      </c:pt>
                      <c:pt idx="312">
                        <c:v>0.312</c:v>
                      </c:pt>
                      <c:pt idx="313">
                        <c:v>0.313</c:v>
                      </c:pt>
                      <c:pt idx="314">
                        <c:v>0.314</c:v>
                      </c:pt>
                      <c:pt idx="315">
                        <c:v>0.315</c:v>
                      </c:pt>
                      <c:pt idx="316">
                        <c:v>0.316</c:v>
                      </c:pt>
                      <c:pt idx="317">
                        <c:v>0.317</c:v>
                      </c:pt>
                      <c:pt idx="318">
                        <c:v>0.318</c:v>
                      </c:pt>
                      <c:pt idx="319">
                        <c:v>0.31900000000000001</c:v>
                      </c:pt>
                      <c:pt idx="320">
                        <c:v>0.32</c:v>
                      </c:pt>
                      <c:pt idx="321">
                        <c:v>0.32100000000000001</c:v>
                      </c:pt>
                      <c:pt idx="322">
                        <c:v>0.32200000000000001</c:v>
                      </c:pt>
                      <c:pt idx="323">
                        <c:v>0.32300000000000001</c:v>
                      </c:pt>
                      <c:pt idx="324">
                        <c:v>0.32400000000000001</c:v>
                      </c:pt>
                      <c:pt idx="325">
                        <c:v>0.32500000000000001</c:v>
                      </c:pt>
                      <c:pt idx="326">
                        <c:v>0.32600000000000001</c:v>
                      </c:pt>
                      <c:pt idx="327">
                        <c:v>0.32700000000000001</c:v>
                      </c:pt>
                      <c:pt idx="328">
                        <c:v>0.32800000000000001</c:v>
                      </c:pt>
                      <c:pt idx="329">
                        <c:v>0.32900000000000001</c:v>
                      </c:pt>
                      <c:pt idx="330">
                        <c:v>0.33</c:v>
                      </c:pt>
                      <c:pt idx="331">
                        <c:v>0.33100000000000002</c:v>
                      </c:pt>
                      <c:pt idx="332">
                        <c:v>0.33200000000000002</c:v>
                      </c:pt>
                      <c:pt idx="333">
                        <c:v>0.33300000000000002</c:v>
                      </c:pt>
                      <c:pt idx="334">
                        <c:v>0.33400000000000002</c:v>
                      </c:pt>
                      <c:pt idx="335">
                        <c:v>0.33500000000000002</c:v>
                      </c:pt>
                      <c:pt idx="336">
                        <c:v>0.33600000000000002</c:v>
                      </c:pt>
                      <c:pt idx="337">
                        <c:v>0.33700000000000002</c:v>
                      </c:pt>
                      <c:pt idx="338">
                        <c:v>0.33800000000000002</c:v>
                      </c:pt>
                      <c:pt idx="339">
                        <c:v>0.33900000000000002</c:v>
                      </c:pt>
                      <c:pt idx="340">
                        <c:v>0.34</c:v>
                      </c:pt>
                      <c:pt idx="341">
                        <c:v>0.34100000000000003</c:v>
                      </c:pt>
                      <c:pt idx="342">
                        <c:v>0.34200000000000003</c:v>
                      </c:pt>
                      <c:pt idx="343">
                        <c:v>0.34300000000000003</c:v>
                      </c:pt>
                      <c:pt idx="344">
                        <c:v>0.34399999999999997</c:v>
                      </c:pt>
                      <c:pt idx="345">
                        <c:v>0.34499999999999997</c:v>
                      </c:pt>
                      <c:pt idx="346">
                        <c:v>0.34599999999999997</c:v>
                      </c:pt>
                      <c:pt idx="347">
                        <c:v>0.34699999999999998</c:v>
                      </c:pt>
                      <c:pt idx="348">
                        <c:v>0.34799999999999998</c:v>
                      </c:pt>
                      <c:pt idx="349">
                        <c:v>0.34899999999999998</c:v>
                      </c:pt>
                      <c:pt idx="350">
                        <c:v>0.35</c:v>
                      </c:pt>
                      <c:pt idx="351">
                        <c:v>0.35099999999999998</c:v>
                      </c:pt>
                      <c:pt idx="352">
                        <c:v>0.35199999999999998</c:v>
                      </c:pt>
                      <c:pt idx="353">
                        <c:v>0.35299999999999998</c:v>
                      </c:pt>
                      <c:pt idx="354">
                        <c:v>0.35399999999999998</c:v>
                      </c:pt>
                      <c:pt idx="355">
                        <c:v>0.35499999999999998</c:v>
                      </c:pt>
                      <c:pt idx="356">
                        <c:v>0.35599999999999998</c:v>
                      </c:pt>
                      <c:pt idx="357">
                        <c:v>0.35699999999999998</c:v>
                      </c:pt>
                      <c:pt idx="358">
                        <c:v>0.35799999999999998</c:v>
                      </c:pt>
                      <c:pt idx="359">
                        <c:v>0.35899999999999999</c:v>
                      </c:pt>
                      <c:pt idx="360">
                        <c:v>0.36</c:v>
                      </c:pt>
                      <c:pt idx="361">
                        <c:v>0.36099999999999999</c:v>
                      </c:pt>
                      <c:pt idx="362">
                        <c:v>0.36199999999999999</c:v>
                      </c:pt>
                      <c:pt idx="363">
                        <c:v>0.36299999999999999</c:v>
                      </c:pt>
                      <c:pt idx="364">
                        <c:v>0.36399999999999999</c:v>
                      </c:pt>
                      <c:pt idx="365">
                        <c:v>0.36499999999999999</c:v>
                      </c:pt>
                      <c:pt idx="366">
                        <c:v>0.36599999999999999</c:v>
                      </c:pt>
                      <c:pt idx="367">
                        <c:v>0.36699999999999999</c:v>
                      </c:pt>
                      <c:pt idx="368">
                        <c:v>0.36799999999999999</c:v>
                      </c:pt>
                      <c:pt idx="369">
                        <c:v>0.36899999999999999</c:v>
                      </c:pt>
                      <c:pt idx="370">
                        <c:v>0.37</c:v>
                      </c:pt>
                      <c:pt idx="371">
                        <c:v>0.371</c:v>
                      </c:pt>
                      <c:pt idx="372">
                        <c:v>0.372</c:v>
                      </c:pt>
                      <c:pt idx="373">
                        <c:v>0.373</c:v>
                      </c:pt>
                      <c:pt idx="374">
                        <c:v>0.374</c:v>
                      </c:pt>
                      <c:pt idx="375">
                        <c:v>0.375</c:v>
                      </c:pt>
                      <c:pt idx="376">
                        <c:v>0.376</c:v>
                      </c:pt>
                      <c:pt idx="377">
                        <c:v>0.377</c:v>
                      </c:pt>
                      <c:pt idx="378">
                        <c:v>0.378</c:v>
                      </c:pt>
                      <c:pt idx="379">
                        <c:v>0.379</c:v>
                      </c:pt>
                      <c:pt idx="380">
                        <c:v>0.38</c:v>
                      </c:pt>
                      <c:pt idx="381">
                        <c:v>0.38100000000000001</c:v>
                      </c:pt>
                      <c:pt idx="382">
                        <c:v>0.38200000000000001</c:v>
                      </c:pt>
                      <c:pt idx="383">
                        <c:v>0.38300000000000001</c:v>
                      </c:pt>
                      <c:pt idx="384">
                        <c:v>0.38400000000000001</c:v>
                      </c:pt>
                      <c:pt idx="385">
                        <c:v>0.38500000000000001</c:v>
                      </c:pt>
                      <c:pt idx="386">
                        <c:v>0.38600000000000001</c:v>
                      </c:pt>
                      <c:pt idx="387">
                        <c:v>0.38700000000000001</c:v>
                      </c:pt>
                      <c:pt idx="388">
                        <c:v>0.38800000000000001</c:v>
                      </c:pt>
                      <c:pt idx="389">
                        <c:v>0.38900000000000001</c:v>
                      </c:pt>
                      <c:pt idx="390">
                        <c:v>0.39</c:v>
                      </c:pt>
                      <c:pt idx="391">
                        <c:v>0.39100000000000001</c:v>
                      </c:pt>
                      <c:pt idx="392">
                        <c:v>0.39200000000000002</c:v>
                      </c:pt>
                      <c:pt idx="393">
                        <c:v>0.39300000000000002</c:v>
                      </c:pt>
                      <c:pt idx="394">
                        <c:v>0.39400000000000002</c:v>
                      </c:pt>
                      <c:pt idx="395">
                        <c:v>0.39500000000000002</c:v>
                      </c:pt>
                      <c:pt idx="396">
                        <c:v>0.39600000000000002</c:v>
                      </c:pt>
                      <c:pt idx="397">
                        <c:v>0.39700000000000002</c:v>
                      </c:pt>
                      <c:pt idx="398">
                        <c:v>0.39800000000000002</c:v>
                      </c:pt>
                      <c:pt idx="399">
                        <c:v>0.39900000000000002</c:v>
                      </c:pt>
                      <c:pt idx="400">
                        <c:v>0.4</c:v>
                      </c:pt>
                      <c:pt idx="401">
                        <c:v>0.40100000000000002</c:v>
                      </c:pt>
                      <c:pt idx="402">
                        <c:v>0.40200000000000002</c:v>
                      </c:pt>
                      <c:pt idx="403">
                        <c:v>0.40300000000000002</c:v>
                      </c:pt>
                      <c:pt idx="404">
                        <c:v>0.40400000000000003</c:v>
                      </c:pt>
                      <c:pt idx="405">
                        <c:v>0.40500000000000003</c:v>
                      </c:pt>
                      <c:pt idx="406">
                        <c:v>0.40600000000000003</c:v>
                      </c:pt>
                      <c:pt idx="407">
                        <c:v>0.40699999999999997</c:v>
                      </c:pt>
                      <c:pt idx="408">
                        <c:v>0.40799999999999997</c:v>
                      </c:pt>
                      <c:pt idx="409">
                        <c:v>0.40899999999999997</c:v>
                      </c:pt>
                      <c:pt idx="410">
                        <c:v>0.41</c:v>
                      </c:pt>
                      <c:pt idx="411">
                        <c:v>0.41099999999999998</c:v>
                      </c:pt>
                      <c:pt idx="412">
                        <c:v>0.41199999999999998</c:v>
                      </c:pt>
                      <c:pt idx="413">
                        <c:v>0.41299999999999998</c:v>
                      </c:pt>
                      <c:pt idx="414">
                        <c:v>0.41399999999999998</c:v>
                      </c:pt>
                      <c:pt idx="415">
                        <c:v>0.41499999999999998</c:v>
                      </c:pt>
                      <c:pt idx="416">
                        <c:v>0.41599999999999998</c:v>
                      </c:pt>
                      <c:pt idx="417">
                        <c:v>0.41699999999999998</c:v>
                      </c:pt>
                      <c:pt idx="418">
                        <c:v>0.41799999999999998</c:v>
                      </c:pt>
                      <c:pt idx="419">
                        <c:v>0.41899999999999998</c:v>
                      </c:pt>
                      <c:pt idx="420">
                        <c:v>0.42</c:v>
                      </c:pt>
                      <c:pt idx="421">
                        <c:v>0.42099999999999999</c:v>
                      </c:pt>
                      <c:pt idx="422">
                        <c:v>0.42199999999999999</c:v>
                      </c:pt>
                      <c:pt idx="423">
                        <c:v>0.42299999999999999</c:v>
                      </c:pt>
                      <c:pt idx="424">
                        <c:v>0.42399999999999999</c:v>
                      </c:pt>
                      <c:pt idx="425">
                        <c:v>0.42499999999999999</c:v>
                      </c:pt>
                      <c:pt idx="426">
                        <c:v>0.42599999999999999</c:v>
                      </c:pt>
                      <c:pt idx="427">
                        <c:v>0.42699999999999999</c:v>
                      </c:pt>
                      <c:pt idx="428">
                        <c:v>0.42799999999999999</c:v>
                      </c:pt>
                      <c:pt idx="429">
                        <c:v>0.42899999999999999</c:v>
                      </c:pt>
                      <c:pt idx="430">
                        <c:v>0.43</c:v>
                      </c:pt>
                      <c:pt idx="431">
                        <c:v>0.43099999999999999</c:v>
                      </c:pt>
                      <c:pt idx="432">
                        <c:v>0.432</c:v>
                      </c:pt>
                      <c:pt idx="433">
                        <c:v>0.433</c:v>
                      </c:pt>
                      <c:pt idx="434">
                        <c:v>0.434</c:v>
                      </c:pt>
                      <c:pt idx="435">
                        <c:v>0.435</c:v>
                      </c:pt>
                      <c:pt idx="436">
                        <c:v>0.436</c:v>
                      </c:pt>
                      <c:pt idx="437">
                        <c:v>0.437</c:v>
                      </c:pt>
                      <c:pt idx="438">
                        <c:v>0.438</c:v>
                      </c:pt>
                      <c:pt idx="439">
                        <c:v>0.439</c:v>
                      </c:pt>
                      <c:pt idx="440">
                        <c:v>0.44</c:v>
                      </c:pt>
                      <c:pt idx="441">
                        <c:v>0.441</c:v>
                      </c:pt>
                      <c:pt idx="442">
                        <c:v>0.442</c:v>
                      </c:pt>
                      <c:pt idx="443">
                        <c:v>0.443</c:v>
                      </c:pt>
                      <c:pt idx="444">
                        <c:v>0.44400000000000001</c:v>
                      </c:pt>
                      <c:pt idx="445">
                        <c:v>0.44500000000000001</c:v>
                      </c:pt>
                      <c:pt idx="446">
                        <c:v>0.44600000000000001</c:v>
                      </c:pt>
                      <c:pt idx="447">
                        <c:v>0.44700000000000001</c:v>
                      </c:pt>
                      <c:pt idx="448">
                        <c:v>0.44800000000000001</c:v>
                      </c:pt>
                      <c:pt idx="449">
                        <c:v>0.44900000000000001</c:v>
                      </c:pt>
                      <c:pt idx="450">
                        <c:v>0.45</c:v>
                      </c:pt>
                      <c:pt idx="451">
                        <c:v>0.45100000000000001</c:v>
                      </c:pt>
                      <c:pt idx="452">
                        <c:v>0.45200000000000001</c:v>
                      </c:pt>
                      <c:pt idx="453">
                        <c:v>0.45300000000000001</c:v>
                      </c:pt>
                      <c:pt idx="454">
                        <c:v>0.45400000000000001</c:v>
                      </c:pt>
                      <c:pt idx="455">
                        <c:v>0.45500000000000002</c:v>
                      </c:pt>
                      <c:pt idx="456">
                        <c:v>0.45600000000000002</c:v>
                      </c:pt>
                      <c:pt idx="457">
                        <c:v>0.45700000000000002</c:v>
                      </c:pt>
                      <c:pt idx="458">
                        <c:v>0.45800000000000002</c:v>
                      </c:pt>
                      <c:pt idx="459">
                        <c:v>0.45900000000000002</c:v>
                      </c:pt>
                      <c:pt idx="460">
                        <c:v>0.46</c:v>
                      </c:pt>
                      <c:pt idx="461">
                        <c:v>0.46100000000000002</c:v>
                      </c:pt>
                      <c:pt idx="462">
                        <c:v>0.46200000000000002</c:v>
                      </c:pt>
                      <c:pt idx="463">
                        <c:v>0.46300000000000002</c:v>
                      </c:pt>
                      <c:pt idx="464">
                        <c:v>0.46400000000000002</c:v>
                      </c:pt>
                      <c:pt idx="465">
                        <c:v>0.46500000000000002</c:v>
                      </c:pt>
                      <c:pt idx="466">
                        <c:v>0.46600000000000003</c:v>
                      </c:pt>
                      <c:pt idx="467">
                        <c:v>0.46700000000000003</c:v>
                      </c:pt>
                      <c:pt idx="468">
                        <c:v>0.46800000000000003</c:v>
                      </c:pt>
                      <c:pt idx="469">
                        <c:v>0.46899999999999997</c:v>
                      </c:pt>
                      <c:pt idx="470">
                        <c:v>0.47</c:v>
                      </c:pt>
                      <c:pt idx="471">
                        <c:v>0.47099999999999997</c:v>
                      </c:pt>
                      <c:pt idx="472">
                        <c:v>0.47199999999999998</c:v>
                      </c:pt>
                      <c:pt idx="473">
                        <c:v>0.47299999999999998</c:v>
                      </c:pt>
                      <c:pt idx="474">
                        <c:v>0.47399999999999998</c:v>
                      </c:pt>
                      <c:pt idx="475">
                        <c:v>0.47499999999999998</c:v>
                      </c:pt>
                      <c:pt idx="476">
                        <c:v>0.47599999999999998</c:v>
                      </c:pt>
                      <c:pt idx="477">
                        <c:v>0.47699999999999998</c:v>
                      </c:pt>
                      <c:pt idx="478">
                        <c:v>0.47799999999999998</c:v>
                      </c:pt>
                      <c:pt idx="479">
                        <c:v>0.47899999999999998</c:v>
                      </c:pt>
                      <c:pt idx="480">
                        <c:v>0.48</c:v>
                      </c:pt>
                      <c:pt idx="481">
                        <c:v>0.48099999999999998</c:v>
                      </c:pt>
                      <c:pt idx="482">
                        <c:v>0.48199999999999998</c:v>
                      </c:pt>
                      <c:pt idx="483">
                        <c:v>0.48299999999999998</c:v>
                      </c:pt>
                      <c:pt idx="484">
                        <c:v>0.48399999999999999</c:v>
                      </c:pt>
                      <c:pt idx="485">
                        <c:v>0.48499999999999999</c:v>
                      </c:pt>
                      <c:pt idx="486">
                        <c:v>0.48599999999999999</c:v>
                      </c:pt>
                      <c:pt idx="487">
                        <c:v>0.48699999999999999</c:v>
                      </c:pt>
                      <c:pt idx="488">
                        <c:v>0.48799999999999999</c:v>
                      </c:pt>
                      <c:pt idx="489">
                        <c:v>0.48899999999999999</c:v>
                      </c:pt>
                      <c:pt idx="490">
                        <c:v>0.49</c:v>
                      </c:pt>
                      <c:pt idx="491">
                        <c:v>0.49099999999999999</c:v>
                      </c:pt>
                      <c:pt idx="492">
                        <c:v>0.49199999999999999</c:v>
                      </c:pt>
                      <c:pt idx="493">
                        <c:v>0.49299999999999999</c:v>
                      </c:pt>
                      <c:pt idx="494">
                        <c:v>0.49399999999999999</c:v>
                      </c:pt>
                      <c:pt idx="495">
                        <c:v>0.495</c:v>
                      </c:pt>
                      <c:pt idx="496">
                        <c:v>0.496</c:v>
                      </c:pt>
                      <c:pt idx="497">
                        <c:v>0.497</c:v>
                      </c:pt>
                      <c:pt idx="498">
                        <c:v>0.498</c:v>
                      </c:pt>
                      <c:pt idx="499">
                        <c:v>0.499</c:v>
                      </c:pt>
                      <c:pt idx="500">
                        <c:v>0.5</c:v>
                      </c:pt>
                      <c:pt idx="501">
                        <c:v>0.501</c:v>
                      </c:pt>
                      <c:pt idx="502">
                        <c:v>0.502</c:v>
                      </c:pt>
                      <c:pt idx="503">
                        <c:v>0.503</c:v>
                      </c:pt>
                      <c:pt idx="504">
                        <c:v>0.504</c:v>
                      </c:pt>
                      <c:pt idx="505">
                        <c:v>0.505</c:v>
                      </c:pt>
                      <c:pt idx="506">
                        <c:v>0.50600000000000001</c:v>
                      </c:pt>
                      <c:pt idx="507">
                        <c:v>0.50700000000000001</c:v>
                      </c:pt>
                      <c:pt idx="508">
                        <c:v>0.50800000000000001</c:v>
                      </c:pt>
                      <c:pt idx="509">
                        <c:v>0.50900000000000001</c:v>
                      </c:pt>
                      <c:pt idx="510">
                        <c:v>0.51</c:v>
                      </c:pt>
                      <c:pt idx="511">
                        <c:v>0.51100000000000001</c:v>
                      </c:pt>
                      <c:pt idx="512">
                        <c:v>0.51200000000000001</c:v>
                      </c:pt>
                      <c:pt idx="513">
                        <c:v>0.51300000000000001</c:v>
                      </c:pt>
                      <c:pt idx="514">
                        <c:v>0.51400000000000001</c:v>
                      </c:pt>
                      <c:pt idx="515">
                        <c:v>0.51500000000000001</c:v>
                      </c:pt>
                      <c:pt idx="516">
                        <c:v>0.51600000000000001</c:v>
                      </c:pt>
                      <c:pt idx="517">
                        <c:v>0.51700000000000002</c:v>
                      </c:pt>
                      <c:pt idx="518">
                        <c:v>0.51800000000000002</c:v>
                      </c:pt>
                      <c:pt idx="519">
                        <c:v>0.51900000000000002</c:v>
                      </c:pt>
                      <c:pt idx="520">
                        <c:v>0.52</c:v>
                      </c:pt>
                      <c:pt idx="521">
                        <c:v>0.52100000000000002</c:v>
                      </c:pt>
                      <c:pt idx="522">
                        <c:v>0.52200000000000002</c:v>
                      </c:pt>
                      <c:pt idx="523">
                        <c:v>0.52300000000000002</c:v>
                      </c:pt>
                      <c:pt idx="524">
                        <c:v>0.52400000000000002</c:v>
                      </c:pt>
                      <c:pt idx="525">
                        <c:v>0.52500000000000002</c:v>
                      </c:pt>
                      <c:pt idx="526">
                        <c:v>0.52600000000000002</c:v>
                      </c:pt>
                      <c:pt idx="527">
                        <c:v>0.52700000000000002</c:v>
                      </c:pt>
                      <c:pt idx="528">
                        <c:v>0.52800000000000002</c:v>
                      </c:pt>
                      <c:pt idx="529">
                        <c:v>0.52900000000000003</c:v>
                      </c:pt>
                      <c:pt idx="530">
                        <c:v>0.53</c:v>
                      </c:pt>
                      <c:pt idx="531">
                        <c:v>0.53100000000000003</c:v>
                      </c:pt>
                      <c:pt idx="532">
                        <c:v>0.53200000000000003</c:v>
                      </c:pt>
                      <c:pt idx="533">
                        <c:v>0.53300000000000003</c:v>
                      </c:pt>
                      <c:pt idx="534">
                        <c:v>0.53400000000000003</c:v>
                      </c:pt>
                      <c:pt idx="535">
                        <c:v>0.53500000000000003</c:v>
                      </c:pt>
                      <c:pt idx="536">
                        <c:v>0.53600000000000003</c:v>
                      </c:pt>
                      <c:pt idx="537">
                        <c:v>0.53700000000000003</c:v>
                      </c:pt>
                      <c:pt idx="538">
                        <c:v>0.53800000000000003</c:v>
                      </c:pt>
                      <c:pt idx="539">
                        <c:v>0.53900000000000003</c:v>
                      </c:pt>
                      <c:pt idx="540">
                        <c:v>0.54</c:v>
                      </c:pt>
                      <c:pt idx="541">
                        <c:v>0.54100000000000004</c:v>
                      </c:pt>
                      <c:pt idx="542">
                        <c:v>0.54200000000000004</c:v>
                      </c:pt>
                      <c:pt idx="543">
                        <c:v>0.54300000000000004</c:v>
                      </c:pt>
                      <c:pt idx="544">
                        <c:v>0.54400000000000004</c:v>
                      </c:pt>
                      <c:pt idx="545">
                        <c:v>0.54500000000000004</c:v>
                      </c:pt>
                      <c:pt idx="546">
                        <c:v>0.54600000000000004</c:v>
                      </c:pt>
                      <c:pt idx="547">
                        <c:v>0.54700000000000004</c:v>
                      </c:pt>
                      <c:pt idx="548">
                        <c:v>0.54800000000000004</c:v>
                      </c:pt>
                      <c:pt idx="549">
                        <c:v>0.54900000000000004</c:v>
                      </c:pt>
                      <c:pt idx="550">
                        <c:v>0.55000000000000004</c:v>
                      </c:pt>
                      <c:pt idx="551">
                        <c:v>0.55100000000000005</c:v>
                      </c:pt>
                      <c:pt idx="552">
                        <c:v>0.55200000000000005</c:v>
                      </c:pt>
                      <c:pt idx="553">
                        <c:v>0.55300000000000005</c:v>
                      </c:pt>
                      <c:pt idx="554">
                        <c:v>0.55400000000000005</c:v>
                      </c:pt>
                      <c:pt idx="555">
                        <c:v>0.55500000000000005</c:v>
                      </c:pt>
                      <c:pt idx="556">
                        <c:v>0.55600000000000005</c:v>
                      </c:pt>
                      <c:pt idx="557">
                        <c:v>0.55700000000000005</c:v>
                      </c:pt>
                      <c:pt idx="558">
                        <c:v>0.55800000000000005</c:v>
                      </c:pt>
                      <c:pt idx="559">
                        <c:v>0.55900000000000005</c:v>
                      </c:pt>
                      <c:pt idx="560">
                        <c:v>0.56000000000000005</c:v>
                      </c:pt>
                      <c:pt idx="561">
                        <c:v>0.56100000000000005</c:v>
                      </c:pt>
                      <c:pt idx="562">
                        <c:v>0.56200000000000006</c:v>
                      </c:pt>
                      <c:pt idx="563">
                        <c:v>0.56299999999999994</c:v>
                      </c:pt>
                      <c:pt idx="564">
                        <c:v>0.56399999999999995</c:v>
                      </c:pt>
                      <c:pt idx="565">
                        <c:v>0.56499999999999995</c:v>
                      </c:pt>
                      <c:pt idx="566">
                        <c:v>0.56599999999999995</c:v>
                      </c:pt>
                      <c:pt idx="567">
                        <c:v>0.56699999999999995</c:v>
                      </c:pt>
                      <c:pt idx="568">
                        <c:v>0.56799999999999995</c:v>
                      </c:pt>
                      <c:pt idx="569">
                        <c:v>0.56899999999999995</c:v>
                      </c:pt>
                      <c:pt idx="570">
                        <c:v>0.56999999999999995</c:v>
                      </c:pt>
                      <c:pt idx="571">
                        <c:v>0.57099999999999995</c:v>
                      </c:pt>
                      <c:pt idx="572">
                        <c:v>0.57199999999999995</c:v>
                      </c:pt>
                      <c:pt idx="573">
                        <c:v>0.57299999999999995</c:v>
                      </c:pt>
                      <c:pt idx="574">
                        <c:v>0.57399999999999995</c:v>
                      </c:pt>
                      <c:pt idx="575">
                        <c:v>0.57499999999999996</c:v>
                      </c:pt>
                      <c:pt idx="576">
                        <c:v>0.57599999999999996</c:v>
                      </c:pt>
                      <c:pt idx="577">
                        <c:v>0.57699999999999996</c:v>
                      </c:pt>
                      <c:pt idx="578">
                        <c:v>0.57799999999999996</c:v>
                      </c:pt>
                      <c:pt idx="579">
                        <c:v>0.57899999999999996</c:v>
                      </c:pt>
                      <c:pt idx="580">
                        <c:v>0.57999999999999996</c:v>
                      </c:pt>
                      <c:pt idx="581">
                        <c:v>0.58099999999999996</c:v>
                      </c:pt>
                      <c:pt idx="582">
                        <c:v>0.58199999999999996</c:v>
                      </c:pt>
                      <c:pt idx="583">
                        <c:v>0.58299999999999996</c:v>
                      </c:pt>
                      <c:pt idx="584">
                        <c:v>0.58399999999999996</c:v>
                      </c:pt>
                      <c:pt idx="585">
                        <c:v>0.58499999999999996</c:v>
                      </c:pt>
                      <c:pt idx="586">
                        <c:v>0.58599999999999997</c:v>
                      </c:pt>
                      <c:pt idx="587">
                        <c:v>0.58699999999999997</c:v>
                      </c:pt>
                      <c:pt idx="588">
                        <c:v>0.58799999999999997</c:v>
                      </c:pt>
                      <c:pt idx="589">
                        <c:v>0.58899999999999997</c:v>
                      </c:pt>
                      <c:pt idx="590">
                        <c:v>0.59</c:v>
                      </c:pt>
                      <c:pt idx="591">
                        <c:v>0.59099999999999997</c:v>
                      </c:pt>
                      <c:pt idx="592">
                        <c:v>0.59199999999999997</c:v>
                      </c:pt>
                      <c:pt idx="593">
                        <c:v>0.59299999999999997</c:v>
                      </c:pt>
                      <c:pt idx="594">
                        <c:v>0.59399999999999997</c:v>
                      </c:pt>
                      <c:pt idx="595">
                        <c:v>0.59499999999999997</c:v>
                      </c:pt>
                      <c:pt idx="596">
                        <c:v>0.59599999999999997</c:v>
                      </c:pt>
                      <c:pt idx="597">
                        <c:v>0.59699999999999998</c:v>
                      </c:pt>
                      <c:pt idx="598">
                        <c:v>0.59799999999999998</c:v>
                      </c:pt>
                      <c:pt idx="599">
                        <c:v>0.59899999999999998</c:v>
                      </c:pt>
                      <c:pt idx="600">
                        <c:v>0.6</c:v>
                      </c:pt>
                      <c:pt idx="601">
                        <c:v>0.60099999999999998</c:v>
                      </c:pt>
                      <c:pt idx="602">
                        <c:v>0.60199999999999998</c:v>
                      </c:pt>
                      <c:pt idx="603">
                        <c:v>0.60299999999999998</c:v>
                      </c:pt>
                      <c:pt idx="604">
                        <c:v>0.60399999999999998</c:v>
                      </c:pt>
                      <c:pt idx="605">
                        <c:v>0.60499999999999998</c:v>
                      </c:pt>
                      <c:pt idx="606">
                        <c:v>0.60599999999999998</c:v>
                      </c:pt>
                      <c:pt idx="607">
                        <c:v>0.60699999999999998</c:v>
                      </c:pt>
                      <c:pt idx="608">
                        <c:v>0.60799999999999998</c:v>
                      </c:pt>
                      <c:pt idx="609">
                        <c:v>0.60899999999999999</c:v>
                      </c:pt>
                      <c:pt idx="610">
                        <c:v>0.61</c:v>
                      </c:pt>
                      <c:pt idx="611">
                        <c:v>0.61099999999999999</c:v>
                      </c:pt>
                      <c:pt idx="612">
                        <c:v>0.61199999999999999</c:v>
                      </c:pt>
                      <c:pt idx="613">
                        <c:v>0.61299999999999999</c:v>
                      </c:pt>
                      <c:pt idx="614">
                        <c:v>0.61399999999999999</c:v>
                      </c:pt>
                      <c:pt idx="615">
                        <c:v>0.61499999999999999</c:v>
                      </c:pt>
                      <c:pt idx="616">
                        <c:v>0.61599999999999999</c:v>
                      </c:pt>
                      <c:pt idx="617">
                        <c:v>0.61699999999999999</c:v>
                      </c:pt>
                      <c:pt idx="618">
                        <c:v>0.61799999999999999</c:v>
                      </c:pt>
                      <c:pt idx="619">
                        <c:v>0.61899999999999999</c:v>
                      </c:pt>
                      <c:pt idx="620">
                        <c:v>0.62</c:v>
                      </c:pt>
                      <c:pt idx="621">
                        <c:v>0.621</c:v>
                      </c:pt>
                      <c:pt idx="622">
                        <c:v>0.622</c:v>
                      </c:pt>
                      <c:pt idx="623">
                        <c:v>0.623</c:v>
                      </c:pt>
                      <c:pt idx="624">
                        <c:v>0.624</c:v>
                      </c:pt>
                      <c:pt idx="625">
                        <c:v>0.625</c:v>
                      </c:pt>
                      <c:pt idx="626">
                        <c:v>0.626</c:v>
                      </c:pt>
                      <c:pt idx="627">
                        <c:v>0.627</c:v>
                      </c:pt>
                      <c:pt idx="628">
                        <c:v>0.628</c:v>
                      </c:pt>
                      <c:pt idx="629">
                        <c:v>0.629</c:v>
                      </c:pt>
                      <c:pt idx="630">
                        <c:v>0.63</c:v>
                      </c:pt>
                      <c:pt idx="631">
                        <c:v>0.63100000000000001</c:v>
                      </c:pt>
                      <c:pt idx="632">
                        <c:v>0.63200000000000001</c:v>
                      </c:pt>
                      <c:pt idx="633">
                        <c:v>0.63300000000000001</c:v>
                      </c:pt>
                      <c:pt idx="634">
                        <c:v>0.63400000000000001</c:v>
                      </c:pt>
                      <c:pt idx="635">
                        <c:v>0.63500000000000001</c:v>
                      </c:pt>
                      <c:pt idx="636">
                        <c:v>0.63600000000000001</c:v>
                      </c:pt>
                      <c:pt idx="637">
                        <c:v>0.63700000000000001</c:v>
                      </c:pt>
                      <c:pt idx="638">
                        <c:v>0.63800000000000001</c:v>
                      </c:pt>
                      <c:pt idx="639">
                        <c:v>0.63900000000000001</c:v>
                      </c:pt>
                      <c:pt idx="640">
                        <c:v>0.64</c:v>
                      </c:pt>
                      <c:pt idx="641">
                        <c:v>0.64100000000000001</c:v>
                      </c:pt>
                      <c:pt idx="642">
                        <c:v>0.64200000000000002</c:v>
                      </c:pt>
                      <c:pt idx="643">
                        <c:v>0.64300000000000002</c:v>
                      </c:pt>
                      <c:pt idx="644">
                        <c:v>0.64400000000000002</c:v>
                      </c:pt>
                      <c:pt idx="645">
                        <c:v>0.64500000000000002</c:v>
                      </c:pt>
                      <c:pt idx="646">
                        <c:v>0.64600000000000002</c:v>
                      </c:pt>
                      <c:pt idx="647">
                        <c:v>0.64700000000000002</c:v>
                      </c:pt>
                      <c:pt idx="648">
                        <c:v>0.64800000000000002</c:v>
                      </c:pt>
                      <c:pt idx="649">
                        <c:v>0.64900000000000002</c:v>
                      </c:pt>
                      <c:pt idx="650">
                        <c:v>0.65</c:v>
                      </c:pt>
                      <c:pt idx="651">
                        <c:v>0.65100000000000002</c:v>
                      </c:pt>
                      <c:pt idx="652">
                        <c:v>0.65200000000000002</c:v>
                      </c:pt>
                      <c:pt idx="653">
                        <c:v>0.65300000000000002</c:v>
                      </c:pt>
                      <c:pt idx="654">
                        <c:v>0.65400000000000003</c:v>
                      </c:pt>
                      <c:pt idx="655">
                        <c:v>0.65500000000000003</c:v>
                      </c:pt>
                      <c:pt idx="656">
                        <c:v>0.65600000000000003</c:v>
                      </c:pt>
                      <c:pt idx="657">
                        <c:v>0.65700000000000003</c:v>
                      </c:pt>
                      <c:pt idx="658">
                        <c:v>0.65800000000000003</c:v>
                      </c:pt>
                      <c:pt idx="659">
                        <c:v>0.65900000000000003</c:v>
                      </c:pt>
                      <c:pt idx="660">
                        <c:v>0.66</c:v>
                      </c:pt>
                      <c:pt idx="661">
                        <c:v>0.66100000000000003</c:v>
                      </c:pt>
                      <c:pt idx="662">
                        <c:v>0.66200000000000003</c:v>
                      </c:pt>
                      <c:pt idx="663">
                        <c:v>0.66300000000000003</c:v>
                      </c:pt>
                      <c:pt idx="664">
                        <c:v>0.66400000000000003</c:v>
                      </c:pt>
                      <c:pt idx="665">
                        <c:v>0.66500000000000004</c:v>
                      </c:pt>
                      <c:pt idx="666">
                        <c:v>0.66600000000000004</c:v>
                      </c:pt>
                      <c:pt idx="667">
                        <c:v>0.66700000000000004</c:v>
                      </c:pt>
                      <c:pt idx="668">
                        <c:v>0.66800000000000004</c:v>
                      </c:pt>
                      <c:pt idx="669">
                        <c:v>0.66900000000000004</c:v>
                      </c:pt>
                      <c:pt idx="670">
                        <c:v>0.67</c:v>
                      </c:pt>
                      <c:pt idx="671">
                        <c:v>0.67100000000000004</c:v>
                      </c:pt>
                      <c:pt idx="672">
                        <c:v>0.67200000000000004</c:v>
                      </c:pt>
                      <c:pt idx="673">
                        <c:v>0.67300000000000004</c:v>
                      </c:pt>
                      <c:pt idx="674">
                        <c:v>0.67400000000000004</c:v>
                      </c:pt>
                      <c:pt idx="675">
                        <c:v>0.67500000000000004</c:v>
                      </c:pt>
                      <c:pt idx="676">
                        <c:v>0.67600000000000005</c:v>
                      </c:pt>
                      <c:pt idx="677">
                        <c:v>0.67700000000000005</c:v>
                      </c:pt>
                      <c:pt idx="678">
                        <c:v>0.67800000000000005</c:v>
                      </c:pt>
                      <c:pt idx="679">
                        <c:v>0.67900000000000005</c:v>
                      </c:pt>
                      <c:pt idx="680">
                        <c:v>0.68</c:v>
                      </c:pt>
                      <c:pt idx="681">
                        <c:v>0.68100000000000005</c:v>
                      </c:pt>
                      <c:pt idx="682">
                        <c:v>0.68200000000000005</c:v>
                      </c:pt>
                      <c:pt idx="683">
                        <c:v>0.68300000000000005</c:v>
                      </c:pt>
                      <c:pt idx="684">
                        <c:v>0.68400000000000005</c:v>
                      </c:pt>
                      <c:pt idx="685">
                        <c:v>0.68500000000000005</c:v>
                      </c:pt>
                      <c:pt idx="686">
                        <c:v>0.68600000000000005</c:v>
                      </c:pt>
                      <c:pt idx="687">
                        <c:v>0.68700000000000006</c:v>
                      </c:pt>
                      <c:pt idx="688">
                        <c:v>0.68799999999999994</c:v>
                      </c:pt>
                      <c:pt idx="689">
                        <c:v>0.68899999999999995</c:v>
                      </c:pt>
                      <c:pt idx="690">
                        <c:v>0.69</c:v>
                      </c:pt>
                      <c:pt idx="691">
                        <c:v>0.69099999999999995</c:v>
                      </c:pt>
                      <c:pt idx="692">
                        <c:v>0.69199999999999995</c:v>
                      </c:pt>
                      <c:pt idx="693">
                        <c:v>0.69299999999999995</c:v>
                      </c:pt>
                      <c:pt idx="694">
                        <c:v>0.69399999999999995</c:v>
                      </c:pt>
                      <c:pt idx="695">
                        <c:v>0.69499999999999995</c:v>
                      </c:pt>
                      <c:pt idx="696">
                        <c:v>0.69599999999999995</c:v>
                      </c:pt>
                      <c:pt idx="697">
                        <c:v>0.69699999999999995</c:v>
                      </c:pt>
                      <c:pt idx="698">
                        <c:v>0.69799999999999995</c:v>
                      </c:pt>
                      <c:pt idx="699">
                        <c:v>0.69899999999999995</c:v>
                      </c:pt>
                      <c:pt idx="700">
                        <c:v>0.7</c:v>
                      </c:pt>
                      <c:pt idx="701">
                        <c:v>0.70099999999999996</c:v>
                      </c:pt>
                      <c:pt idx="702">
                        <c:v>0.70199999999999996</c:v>
                      </c:pt>
                      <c:pt idx="703">
                        <c:v>0.70299999999999996</c:v>
                      </c:pt>
                      <c:pt idx="704">
                        <c:v>0.70399999999999996</c:v>
                      </c:pt>
                      <c:pt idx="705">
                        <c:v>0.70499999999999996</c:v>
                      </c:pt>
                      <c:pt idx="706">
                        <c:v>0.70599999999999996</c:v>
                      </c:pt>
                      <c:pt idx="707">
                        <c:v>0.70699999999999996</c:v>
                      </c:pt>
                      <c:pt idx="708">
                        <c:v>0.70799999999999996</c:v>
                      </c:pt>
                      <c:pt idx="709">
                        <c:v>0.70899999999999996</c:v>
                      </c:pt>
                      <c:pt idx="710">
                        <c:v>0.71</c:v>
                      </c:pt>
                      <c:pt idx="711">
                        <c:v>0.71099999999999997</c:v>
                      </c:pt>
                      <c:pt idx="712">
                        <c:v>0.71199999999999997</c:v>
                      </c:pt>
                      <c:pt idx="713">
                        <c:v>0.71299999999999997</c:v>
                      </c:pt>
                      <c:pt idx="714">
                        <c:v>0.71399999999999997</c:v>
                      </c:pt>
                      <c:pt idx="715">
                        <c:v>0.71499999999999997</c:v>
                      </c:pt>
                      <c:pt idx="716">
                        <c:v>0.71599999999999997</c:v>
                      </c:pt>
                      <c:pt idx="717">
                        <c:v>0.71699999999999997</c:v>
                      </c:pt>
                      <c:pt idx="718">
                        <c:v>0.71799999999999997</c:v>
                      </c:pt>
                      <c:pt idx="719">
                        <c:v>0.71899999999999997</c:v>
                      </c:pt>
                      <c:pt idx="720">
                        <c:v>0.72</c:v>
                      </c:pt>
                      <c:pt idx="721">
                        <c:v>0.72099999999999997</c:v>
                      </c:pt>
                      <c:pt idx="722">
                        <c:v>0.72199999999999998</c:v>
                      </c:pt>
                      <c:pt idx="723">
                        <c:v>0.72299999999999998</c:v>
                      </c:pt>
                      <c:pt idx="724">
                        <c:v>0.72399999999999998</c:v>
                      </c:pt>
                      <c:pt idx="725">
                        <c:v>0.72499999999999998</c:v>
                      </c:pt>
                      <c:pt idx="726">
                        <c:v>0.72599999999999998</c:v>
                      </c:pt>
                      <c:pt idx="727">
                        <c:v>0.72699999999999998</c:v>
                      </c:pt>
                      <c:pt idx="728">
                        <c:v>0.72799999999999998</c:v>
                      </c:pt>
                      <c:pt idx="729">
                        <c:v>0.72899999999999998</c:v>
                      </c:pt>
                      <c:pt idx="730">
                        <c:v>0.73</c:v>
                      </c:pt>
                      <c:pt idx="731">
                        <c:v>0.73099999999999998</c:v>
                      </c:pt>
                      <c:pt idx="732">
                        <c:v>0.73199999999999998</c:v>
                      </c:pt>
                      <c:pt idx="733">
                        <c:v>0.73299999999999998</c:v>
                      </c:pt>
                      <c:pt idx="734">
                        <c:v>0.73399999999999999</c:v>
                      </c:pt>
                      <c:pt idx="735">
                        <c:v>0.73499999999999999</c:v>
                      </c:pt>
                      <c:pt idx="736">
                        <c:v>0.73599999999999999</c:v>
                      </c:pt>
                      <c:pt idx="737">
                        <c:v>0.73699999999999999</c:v>
                      </c:pt>
                      <c:pt idx="738">
                        <c:v>0.73799999999999999</c:v>
                      </c:pt>
                      <c:pt idx="739">
                        <c:v>0.73899999999999999</c:v>
                      </c:pt>
                      <c:pt idx="740">
                        <c:v>0.74</c:v>
                      </c:pt>
                      <c:pt idx="741">
                        <c:v>0.74099999999999999</c:v>
                      </c:pt>
                      <c:pt idx="742">
                        <c:v>0.74199999999999999</c:v>
                      </c:pt>
                      <c:pt idx="743">
                        <c:v>0.74299999999999999</c:v>
                      </c:pt>
                      <c:pt idx="744">
                        <c:v>0.74399999999999999</c:v>
                      </c:pt>
                      <c:pt idx="745">
                        <c:v>0.745</c:v>
                      </c:pt>
                      <c:pt idx="746">
                        <c:v>0.746</c:v>
                      </c:pt>
                      <c:pt idx="747">
                        <c:v>0.747</c:v>
                      </c:pt>
                      <c:pt idx="748">
                        <c:v>0.748</c:v>
                      </c:pt>
                      <c:pt idx="749">
                        <c:v>0.749</c:v>
                      </c:pt>
                      <c:pt idx="750">
                        <c:v>0.75</c:v>
                      </c:pt>
                      <c:pt idx="751">
                        <c:v>0.751</c:v>
                      </c:pt>
                      <c:pt idx="752">
                        <c:v>0.752</c:v>
                      </c:pt>
                      <c:pt idx="753">
                        <c:v>0.753</c:v>
                      </c:pt>
                      <c:pt idx="754">
                        <c:v>0.754</c:v>
                      </c:pt>
                      <c:pt idx="755">
                        <c:v>0.755</c:v>
                      </c:pt>
                      <c:pt idx="756">
                        <c:v>0.75600000000000001</c:v>
                      </c:pt>
                      <c:pt idx="757">
                        <c:v>0.75700000000000001</c:v>
                      </c:pt>
                      <c:pt idx="758">
                        <c:v>0.75800000000000001</c:v>
                      </c:pt>
                      <c:pt idx="759">
                        <c:v>0.75900000000000001</c:v>
                      </c:pt>
                      <c:pt idx="760">
                        <c:v>0.76</c:v>
                      </c:pt>
                      <c:pt idx="761">
                        <c:v>0.76100000000000001</c:v>
                      </c:pt>
                      <c:pt idx="762">
                        <c:v>0.76200000000000001</c:v>
                      </c:pt>
                      <c:pt idx="763">
                        <c:v>0.76300000000000001</c:v>
                      </c:pt>
                      <c:pt idx="764">
                        <c:v>0.76400000000000001</c:v>
                      </c:pt>
                      <c:pt idx="765">
                        <c:v>0.76500000000000001</c:v>
                      </c:pt>
                      <c:pt idx="766">
                        <c:v>0.76600000000000001</c:v>
                      </c:pt>
                      <c:pt idx="767">
                        <c:v>0.76700000000000002</c:v>
                      </c:pt>
                      <c:pt idx="768">
                        <c:v>0.76800000000000002</c:v>
                      </c:pt>
                      <c:pt idx="769">
                        <c:v>0.76900000000000002</c:v>
                      </c:pt>
                      <c:pt idx="770">
                        <c:v>0.77</c:v>
                      </c:pt>
                      <c:pt idx="771">
                        <c:v>0.77100000000000002</c:v>
                      </c:pt>
                      <c:pt idx="772">
                        <c:v>0.77200000000000002</c:v>
                      </c:pt>
                      <c:pt idx="773">
                        <c:v>0.77300000000000002</c:v>
                      </c:pt>
                      <c:pt idx="774">
                        <c:v>0.77400000000000002</c:v>
                      </c:pt>
                      <c:pt idx="775">
                        <c:v>0.77500000000000002</c:v>
                      </c:pt>
                      <c:pt idx="776">
                        <c:v>0.77600000000000002</c:v>
                      </c:pt>
                      <c:pt idx="777">
                        <c:v>0.77700000000000002</c:v>
                      </c:pt>
                      <c:pt idx="778">
                        <c:v>0.77800000000000002</c:v>
                      </c:pt>
                      <c:pt idx="779">
                        <c:v>0.77900000000000003</c:v>
                      </c:pt>
                      <c:pt idx="780">
                        <c:v>0.78</c:v>
                      </c:pt>
                      <c:pt idx="781">
                        <c:v>0.78100000000000003</c:v>
                      </c:pt>
                      <c:pt idx="782">
                        <c:v>0.78200000000000003</c:v>
                      </c:pt>
                      <c:pt idx="783">
                        <c:v>0.78300000000000003</c:v>
                      </c:pt>
                      <c:pt idx="784">
                        <c:v>0.78400000000000003</c:v>
                      </c:pt>
                      <c:pt idx="785">
                        <c:v>0.78500000000000003</c:v>
                      </c:pt>
                      <c:pt idx="786">
                        <c:v>0.78600000000000003</c:v>
                      </c:pt>
                      <c:pt idx="787">
                        <c:v>0.78700000000000003</c:v>
                      </c:pt>
                      <c:pt idx="788">
                        <c:v>0.78800000000000003</c:v>
                      </c:pt>
                      <c:pt idx="789">
                        <c:v>0.78900000000000003</c:v>
                      </c:pt>
                      <c:pt idx="790">
                        <c:v>0.79</c:v>
                      </c:pt>
                      <c:pt idx="791">
                        <c:v>0.79100000000000004</c:v>
                      </c:pt>
                      <c:pt idx="792">
                        <c:v>0.79200000000000004</c:v>
                      </c:pt>
                      <c:pt idx="793">
                        <c:v>0.79300000000000004</c:v>
                      </c:pt>
                      <c:pt idx="794">
                        <c:v>0.79400000000000004</c:v>
                      </c:pt>
                      <c:pt idx="795">
                        <c:v>0.79500000000000004</c:v>
                      </c:pt>
                      <c:pt idx="796">
                        <c:v>0.79600000000000004</c:v>
                      </c:pt>
                      <c:pt idx="797">
                        <c:v>0.79700000000000004</c:v>
                      </c:pt>
                      <c:pt idx="798">
                        <c:v>0.79800000000000004</c:v>
                      </c:pt>
                      <c:pt idx="799">
                        <c:v>0.79900000000000004</c:v>
                      </c:pt>
                      <c:pt idx="800">
                        <c:v>0.8</c:v>
                      </c:pt>
                      <c:pt idx="801">
                        <c:v>0.80100000000000005</c:v>
                      </c:pt>
                      <c:pt idx="802">
                        <c:v>0.80200000000000005</c:v>
                      </c:pt>
                      <c:pt idx="803">
                        <c:v>0.80300000000000005</c:v>
                      </c:pt>
                      <c:pt idx="804">
                        <c:v>0.80400000000000005</c:v>
                      </c:pt>
                      <c:pt idx="805">
                        <c:v>0.80500000000000005</c:v>
                      </c:pt>
                      <c:pt idx="806">
                        <c:v>0.80600000000000005</c:v>
                      </c:pt>
                      <c:pt idx="807">
                        <c:v>0.80700000000000005</c:v>
                      </c:pt>
                      <c:pt idx="808">
                        <c:v>0.80800000000000005</c:v>
                      </c:pt>
                      <c:pt idx="809">
                        <c:v>0.80900000000000005</c:v>
                      </c:pt>
                      <c:pt idx="810">
                        <c:v>0.81</c:v>
                      </c:pt>
                      <c:pt idx="811">
                        <c:v>0.81100000000000005</c:v>
                      </c:pt>
                      <c:pt idx="812">
                        <c:v>0.81200000000000006</c:v>
                      </c:pt>
                      <c:pt idx="813">
                        <c:v>0.81299999999999994</c:v>
                      </c:pt>
                      <c:pt idx="814">
                        <c:v>0.81399999999999995</c:v>
                      </c:pt>
                      <c:pt idx="815">
                        <c:v>0.81499999999999995</c:v>
                      </c:pt>
                      <c:pt idx="816">
                        <c:v>0.81599999999999995</c:v>
                      </c:pt>
                      <c:pt idx="817">
                        <c:v>0.81699999999999995</c:v>
                      </c:pt>
                      <c:pt idx="818">
                        <c:v>0.81799999999999995</c:v>
                      </c:pt>
                      <c:pt idx="819">
                        <c:v>0.81899999999999995</c:v>
                      </c:pt>
                      <c:pt idx="820">
                        <c:v>0.82</c:v>
                      </c:pt>
                      <c:pt idx="821">
                        <c:v>0.82099999999999995</c:v>
                      </c:pt>
                      <c:pt idx="822">
                        <c:v>0.82199999999999995</c:v>
                      </c:pt>
                      <c:pt idx="823">
                        <c:v>0.82299999999999995</c:v>
                      </c:pt>
                      <c:pt idx="824">
                        <c:v>0.82399999999999995</c:v>
                      </c:pt>
                      <c:pt idx="825">
                        <c:v>0.82499999999999996</c:v>
                      </c:pt>
                      <c:pt idx="826">
                        <c:v>0.82599999999999996</c:v>
                      </c:pt>
                      <c:pt idx="827">
                        <c:v>0.82699999999999996</c:v>
                      </c:pt>
                      <c:pt idx="828">
                        <c:v>0.82799999999999996</c:v>
                      </c:pt>
                      <c:pt idx="829">
                        <c:v>0.82899999999999996</c:v>
                      </c:pt>
                      <c:pt idx="830">
                        <c:v>0.83</c:v>
                      </c:pt>
                      <c:pt idx="831">
                        <c:v>0.83099999999999996</c:v>
                      </c:pt>
                      <c:pt idx="832">
                        <c:v>0.83199999999999996</c:v>
                      </c:pt>
                      <c:pt idx="833">
                        <c:v>0.83299999999999996</c:v>
                      </c:pt>
                      <c:pt idx="834">
                        <c:v>0.83399999999999996</c:v>
                      </c:pt>
                      <c:pt idx="835">
                        <c:v>0.83499999999999996</c:v>
                      </c:pt>
                      <c:pt idx="836">
                        <c:v>0.83599999999999997</c:v>
                      </c:pt>
                      <c:pt idx="837">
                        <c:v>0.83699999999999997</c:v>
                      </c:pt>
                      <c:pt idx="838">
                        <c:v>0.83799999999999997</c:v>
                      </c:pt>
                      <c:pt idx="839">
                        <c:v>0.83899999999999997</c:v>
                      </c:pt>
                      <c:pt idx="840">
                        <c:v>0.84</c:v>
                      </c:pt>
                      <c:pt idx="841">
                        <c:v>0.84099999999999997</c:v>
                      </c:pt>
                      <c:pt idx="842">
                        <c:v>0.84199999999999997</c:v>
                      </c:pt>
                      <c:pt idx="843">
                        <c:v>0.84299999999999997</c:v>
                      </c:pt>
                      <c:pt idx="844">
                        <c:v>0.84399999999999997</c:v>
                      </c:pt>
                      <c:pt idx="845">
                        <c:v>0.84499999999999997</c:v>
                      </c:pt>
                      <c:pt idx="846">
                        <c:v>0.84599999999999997</c:v>
                      </c:pt>
                      <c:pt idx="847">
                        <c:v>0.84699999999999998</c:v>
                      </c:pt>
                      <c:pt idx="848">
                        <c:v>0.84799999999999998</c:v>
                      </c:pt>
                      <c:pt idx="849">
                        <c:v>0.84899999999999998</c:v>
                      </c:pt>
                      <c:pt idx="850">
                        <c:v>0.85</c:v>
                      </c:pt>
                      <c:pt idx="851">
                        <c:v>0.85099999999999998</c:v>
                      </c:pt>
                      <c:pt idx="852">
                        <c:v>0.85199999999999998</c:v>
                      </c:pt>
                      <c:pt idx="853">
                        <c:v>0.85299999999999998</c:v>
                      </c:pt>
                      <c:pt idx="854">
                        <c:v>0.85399999999999998</c:v>
                      </c:pt>
                      <c:pt idx="855">
                        <c:v>0.85499999999999998</c:v>
                      </c:pt>
                      <c:pt idx="856">
                        <c:v>0.85599999999999998</c:v>
                      </c:pt>
                      <c:pt idx="857">
                        <c:v>0.85699999999999998</c:v>
                      </c:pt>
                      <c:pt idx="858">
                        <c:v>0.85799999999999998</c:v>
                      </c:pt>
                      <c:pt idx="859">
                        <c:v>0.85899999999999999</c:v>
                      </c:pt>
                      <c:pt idx="860">
                        <c:v>0.86</c:v>
                      </c:pt>
                      <c:pt idx="861">
                        <c:v>0.86099999999999999</c:v>
                      </c:pt>
                      <c:pt idx="862">
                        <c:v>0.86199999999999999</c:v>
                      </c:pt>
                      <c:pt idx="863">
                        <c:v>0.86299999999999999</c:v>
                      </c:pt>
                      <c:pt idx="864">
                        <c:v>0.86399999999999999</c:v>
                      </c:pt>
                      <c:pt idx="865">
                        <c:v>0.86499999999999999</c:v>
                      </c:pt>
                      <c:pt idx="866">
                        <c:v>0.86599999999999999</c:v>
                      </c:pt>
                      <c:pt idx="867">
                        <c:v>0.86699999999999999</c:v>
                      </c:pt>
                      <c:pt idx="868">
                        <c:v>0.86799999999999999</c:v>
                      </c:pt>
                      <c:pt idx="869">
                        <c:v>0.86899999999999999</c:v>
                      </c:pt>
                      <c:pt idx="870">
                        <c:v>0.87</c:v>
                      </c:pt>
                      <c:pt idx="871">
                        <c:v>0.871</c:v>
                      </c:pt>
                      <c:pt idx="872">
                        <c:v>0.872</c:v>
                      </c:pt>
                      <c:pt idx="873">
                        <c:v>0.873</c:v>
                      </c:pt>
                      <c:pt idx="874">
                        <c:v>0.874</c:v>
                      </c:pt>
                      <c:pt idx="875">
                        <c:v>0.875</c:v>
                      </c:pt>
                      <c:pt idx="876">
                        <c:v>0.876</c:v>
                      </c:pt>
                      <c:pt idx="877">
                        <c:v>0.877</c:v>
                      </c:pt>
                      <c:pt idx="878">
                        <c:v>0.878</c:v>
                      </c:pt>
                      <c:pt idx="879">
                        <c:v>0.879</c:v>
                      </c:pt>
                      <c:pt idx="880">
                        <c:v>0.88</c:v>
                      </c:pt>
                      <c:pt idx="881">
                        <c:v>0.88100000000000001</c:v>
                      </c:pt>
                      <c:pt idx="882">
                        <c:v>0.88200000000000001</c:v>
                      </c:pt>
                      <c:pt idx="883">
                        <c:v>0.88300000000000001</c:v>
                      </c:pt>
                      <c:pt idx="884">
                        <c:v>0.88400000000000001</c:v>
                      </c:pt>
                      <c:pt idx="885">
                        <c:v>0.88500000000000001</c:v>
                      </c:pt>
                      <c:pt idx="886">
                        <c:v>0.88600000000000001</c:v>
                      </c:pt>
                      <c:pt idx="887">
                        <c:v>0.88700000000000001</c:v>
                      </c:pt>
                      <c:pt idx="888">
                        <c:v>0.88800000000000001</c:v>
                      </c:pt>
                      <c:pt idx="889">
                        <c:v>0.88900000000000001</c:v>
                      </c:pt>
                      <c:pt idx="890">
                        <c:v>0.89</c:v>
                      </c:pt>
                      <c:pt idx="891">
                        <c:v>0.89100000000000001</c:v>
                      </c:pt>
                      <c:pt idx="892">
                        <c:v>0.89200000000000002</c:v>
                      </c:pt>
                      <c:pt idx="893">
                        <c:v>0.89300000000000002</c:v>
                      </c:pt>
                      <c:pt idx="894">
                        <c:v>0.89400000000000002</c:v>
                      </c:pt>
                      <c:pt idx="895">
                        <c:v>0.89500000000000002</c:v>
                      </c:pt>
                      <c:pt idx="896">
                        <c:v>0.89600000000000002</c:v>
                      </c:pt>
                      <c:pt idx="897">
                        <c:v>0.89700000000000002</c:v>
                      </c:pt>
                      <c:pt idx="898">
                        <c:v>0.89800000000000002</c:v>
                      </c:pt>
                      <c:pt idx="899">
                        <c:v>0.89900000000000002</c:v>
                      </c:pt>
                      <c:pt idx="900">
                        <c:v>0.9</c:v>
                      </c:pt>
                      <c:pt idx="901">
                        <c:v>0.90100000000000002</c:v>
                      </c:pt>
                      <c:pt idx="902">
                        <c:v>0.90200000000000002</c:v>
                      </c:pt>
                      <c:pt idx="903">
                        <c:v>0.90300000000000002</c:v>
                      </c:pt>
                      <c:pt idx="904">
                        <c:v>0.90400000000000003</c:v>
                      </c:pt>
                      <c:pt idx="905">
                        <c:v>0.90500000000000003</c:v>
                      </c:pt>
                      <c:pt idx="906">
                        <c:v>0.90600000000000003</c:v>
                      </c:pt>
                      <c:pt idx="907">
                        <c:v>0.90700000000000003</c:v>
                      </c:pt>
                      <c:pt idx="908">
                        <c:v>0.90800000000000003</c:v>
                      </c:pt>
                      <c:pt idx="909">
                        <c:v>0.90900000000000003</c:v>
                      </c:pt>
                      <c:pt idx="910">
                        <c:v>0.91</c:v>
                      </c:pt>
                      <c:pt idx="911">
                        <c:v>0.91100000000000003</c:v>
                      </c:pt>
                      <c:pt idx="912">
                        <c:v>0.91200000000000003</c:v>
                      </c:pt>
                      <c:pt idx="913">
                        <c:v>0.91300000000000003</c:v>
                      </c:pt>
                      <c:pt idx="914">
                        <c:v>0.91400000000000003</c:v>
                      </c:pt>
                      <c:pt idx="915">
                        <c:v>0.91500000000000004</c:v>
                      </c:pt>
                      <c:pt idx="916">
                        <c:v>0.91600000000000004</c:v>
                      </c:pt>
                      <c:pt idx="917">
                        <c:v>0.91700000000000004</c:v>
                      </c:pt>
                      <c:pt idx="918">
                        <c:v>0.91800000000000004</c:v>
                      </c:pt>
                      <c:pt idx="919">
                        <c:v>0.91900000000000004</c:v>
                      </c:pt>
                      <c:pt idx="920">
                        <c:v>0.92</c:v>
                      </c:pt>
                      <c:pt idx="921">
                        <c:v>0.92100000000000004</c:v>
                      </c:pt>
                      <c:pt idx="922">
                        <c:v>0.92200000000000004</c:v>
                      </c:pt>
                      <c:pt idx="923">
                        <c:v>0.92300000000000004</c:v>
                      </c:pt>
                      <c:pt idx="924">
                        <c:v>0.92400000000000004</c:v>
                      </c:pt>
                      <c:pt idx="925">
                        <c:v>0.92500000000000004</c:v>
                      </c:pt>
                      <c:pt idx="926">
                        <c:v>0.92600000000000005</c:v>
                      </c:pt>
                      <c:pt idx="927">
                        <c:v>0.92700000000000005</c:v>
                      </c:pt>
                      <c:pt idx="928">
                        <c:v>0.92800000000000005</c:v>
                      </c:pt>
                      <c:pt idx="929">
                        <c:v>0.92900000000000005</c:v>
                      </c:pt>
                      <c:pt idx="930">
                        <c:v>0.93</c:v>
                      </c:pt>
                      <c:pt idx="931">
                        <c:v>0.93100000000000005</c:v>
                      </c:pt>
                      <c:pt idx="932">
                        <c:v>0.93200000000000005</c:v>
                      </c:pt>
                      <c:pt idx="933">
                        <c:v>0.93300000000000005</c:v>
                      </c:pt>
                      <c:pt idx="934">
                        <c:v>0.93400000000000005</c:v>
                      </c:pt>
                      <c:pt idx="935">
                        <c:v>0.93500000000000005</c:v>
                      </c:pt>
                      <c:pt idx="936">
                        <c:v>0.93600000000000005</c:v>
                      </c:pt>
                      <c:pt idx="937">
                        <c:v>0.93700000000000006</c:v>
                      </c:pt>
                      <c:pt idx="938">
                        <c:v>0.93799999999999994</c:v>
                      </c:pt>
                      <c:pt idx="939">
                        <c:v>0.93899999999999995</c:v>
                      </c:pt>
                      <c:pt idx="940">
                        <c:v>0.94</c:v>
                      </c:pt>
                      <c:pt idx="941">
                        <c:v>0.94099999999999995</c:v>
                      </c:pt>
                      <c:pt idx="942">
                        <c:v>0.94199999999999995</c:v>
                      </c:pt>
                      <c:pt idx="943">
                        <c:v>0.94299999999999995</c:v>
                      </c:pt>
                      <c:pt idx="944">
                        <c:v>0.94399999999999995</c:v>
                      </c:pt>
                      <c:pt idx="945">
                        <c:v>0.94499999999999995</c:v>
                      </c:pt>
                      <c:pt idx="946">
                        <c:v>0.94599999999999995</c:v>
                      </c:pt>
                      <c:pt idx="947">
                        <c:v>0.94699999999999995</c:v>
                      </c:pt>
                      <c:pt idx="948">
                        <c:v>0.94799999999999995</c:v>
                      </c:pt>
                      <c:pt idx="949">
                        <c:v>0.94899999999999995</c:v>
                      </c:pt>
                      <c:pt idx="950">
                        <c:v>0.95</c:v>
                      </c:pt>
                      <c:pt idx="951">
                        <c:v>0.95099999999999996</c:v>
                      </c:pt>
                      <c:pt idx="952">
                        <c:v>0.95199999999999996</c:v>
                      </c:pt>
                      <c:pt idx="953">
                        <c:v>0.95299999999999996</c:v>
                      </c:pt>
                      <c:pt idx="954">
                        <c:v>0.95399999999999996</c:v>
                      </c:pt>
                      <c:pt idx="955">
                        <c:v>0.95499999999999996</c:v>
                      </c:pt>
                      <c:pt idx="956">
                        <c:v>0.95599999999999996</c:v>
                      </c:pt>
                      <c:pt idx="957">
                        <c:v>0.95699999999999996</c:v>
                      </c:pt>
                      <c:pt idx="958">
                        <c:v>0.95799999999999996</c:v>
                      </c:pt>
                      <c:pt idx="959">
                        <c:v>0.95899999999999996</c:v>
                      </c:pt>
                      <c:pt idx="960">
                        <c:v>0.96</c:v>
                      </c:pt>
                      <c:pt idx="961">
                        <c:v>0.96099999999999997</c:v>
                      </c:pt>
                      <c:pt idx="962">
                        <c:v>0.96199999999999997</c:v>
                      </c:pt>
                      <c:pt idx="963">
                        <c:v>0.96299999999999997</c:v>
                      </c:pt>
                      <c:pt idx="964">
                        <c:v>0.96399999999999997</c:v>
                      </c:pt>
                      <c:pt idx="965">
                        <c:v>0.96499999999999997</c:v>
                      </c:pt>
                      <c:pt idx="966">
                        <c:v>0.96599999999999997</c:v>
                      </c:pt>
                      <c:pt idx="967">
                        <c:v>0.96699999999999997</c:v>
                      </c:pt>
                      <c:pt idx="968">
                        <c:v>0.96799999999999997</c:v>
                      </c:pt>
                      <c:pt idx="969">
                        <c:v>0.96899999999999997</c:v>
                      </c:pt>
                      <c:pt idx="970">
                        <c:v>0.97</c:v>
                      </c:pt>
                      <c:pt idx="971">
                        <c:v>0.97099999999999997</c:v>
                      </c:pt>
                      <c:pt idx="972">
                        <c:v>0.97199999999999998</c:v>
                      </c:pt>
                      <c:pt idx="973">
                        <c:v>0.97299999999999998</c:v>
                      </c:pt>
                      <c:pt idx="974">
                        <c:v>0.97399999999999998</c:v>
                      </c:pt>
                      <c:pt idx="975">
                        <c:v>0.97499999999999998</c:v>
                      </c:pt>
                      <c:pt idx="976">
                        <c:v>0.97599999999999998</c:v>
                      </c:pt>
                      <c:pt idx="977">
                        <c:v>0.97699999999999998</c:v>
                      </c:pt>
                      <c:pt idx="978">
                        <c:v>0.97799999999999998</c:v>
                      </c:pt>
                      <c:pt idx="979">
                        <c:v>0.97899999999999998</c:v>
                      </c:pt>
                      <c:pt idx="980">
                        <c:v>0.98</c:v>
                      </c:pt>
                      <c:pt idx="981">
                        <c:v>0.98099999999999998</c:v>
                      </c:pt>
                      <c:pt idx="982">
                        <c:v>0.98199999999999998</c:v>
                      </c:pt>
                      <c:pt idx="983">
                        <c:v>0.98299999999999998</c:v>
                      </c:pt>
                      <c:pt idx="984">
                        <c:v>0.98399999999999999</c:v>
                      </c:pt>
                      <c:pt idx="985">
                        <c:v>0.98499999999999999</c:v>
                      </c:pt>
                      <c:pt idx="986">
                        <c:v>0.98599999999999999</c:v>
                      </c:pt>
                      <c:pt idx="987">
                        <c:v>0.98699999999999999</c:v>
                      </c:pt>
                      <c:pt idx="988">
                        <c:v>0.98799999999999999</c:v>
                      </c:pt>
                      <c:pt idx="989">
                        <c:v>0.98899999999999999</c:v>
                      </c:pt>
                      <c:pt idx="990">
                        <c:v>0.99</c:v>
                      </c:pt>
                      <c:pt idx="991">
                        <c:v>0.99099999999999999</c:v>
                      </c:pt>
                      <c:pt idx="992">
                        <c:v>0.99199999999999999</c:v>
                      </c:pt>
                      <c:pt idx="993">
                        <c:v>0.99299999999999999</c:v>
                      </c:pt>
                      <c:pt idx="994">
                        <c:v>0.99399999999999999</c:v>
                      </c:pt>
                      <c:pt idx="995">
                        <c:v>0.995</c:v>
                      </c:pt>
                      <c:pt idx="996">
                        <c:v>0.996</c:v>
                      </c:pt>
                      <c:pt idx="997">
                        <c:v>0.997</c:v>
                      </c:pt>
                      <c:pt idx="998">
                        <c:v>0.998</c:v>
                      </c:pt>
                      <c:pt idx="999">
                        <c:v>0.999</c:v>
                      </c:pt>
                      <c:pt idx="1000">
                        <c:v>1</c:v>
                      </c:pt>
                      <c:pt idx="1001">
                        <c:v>1.0009999999999999</c:v>
                      </c:pt>
                      <c:pt idx="1002">
                        <c:v>1.002</c:v>
                      </c:pt>
                      <c:pt idx="1003">
                        <c:v>1.0029999999999999</c:v>
                      </c:pt>
                      <c:pt idx="1004">
                        <c:v>1.004</c:v>
                      </c:pt>
                      <c:pt idx="1005">
                        <c:v>1.0049999999999999</c:v>
                      </c:pt>
                      <c:pt idx="1006">
                        <c:v>1.006</c:v>
                      </c:pt>
                      <c:pt idx="1007">
                        <c:v>1.0069999999999999</c:v>
                      </c:pt>
                      <c:pt idx="1008">
                        <c:v>1.008</c:v>
                      </c:pt>
                      <c:pt idx="1009">
                        <c:v>1.0089999999999999</c:v>
                      </c:pt>
                      <c:pt idx="1010">
                        <c:v>1.01</c:v>
                      </c:pt>
                      <c:pt idx="1011">
                        <c:v>1.0109999999999999</c:v>
                      </c:pt>
                      <c:pt idx="1012">
                        <c:v>1.012</c:v>
                      </c:pt>
                      <c:pt idx="1013">
                        <c:v>1.0129999999999999</c:v>
                      </c:pt>
                      <c:pt idx="1014">
                        <c:v>1.014</c:v>
                      </c:pt>
                      <c:pt idx="1015">
                        <c:v>1.0149999999999999</c:v>
                      </c:pt>
                      <c:pt idx="1016">
                        <c:v>1.016</c:v>
                      </c:pt>
                      <c:pt idx="1017">
                        <c:v>1.0169999999999999</c:v>
                      </c:pt>
                      <c:pt idx="1018">
                        <c:v>1.018</c:v>
                      </c:pt>
                      <c:pt idx="1019">
                        <c:v>1.0189999999999999</c:v>
                      </c:pt>
                      <c:pt idx="1020">
                        <c:v>1.02</c:v>
                      </c:pt>
                      <c:pt idx="1021">
                        <c:v>1.0209999999999999</c:v>
                      </c:pt>
                      <c:pt idx="1022">
                        <c:v>1.022</c:v>
                      </c:pt>
                      <c:pt idx="1023">
                        <c:v>1.0229999999999999</c:v>
                      </c:pt>
                      <c:pt idx="1024">
                        <c:v>1.024</c:v>
                      </c:pt>
                      <c:pt idx="1025">
                        <c:v>1.0249999999999999</c:v>
                      </c:pt>
                      <c:pt idx="1026">
                        <c:v>1.026</c:v>
                      </c:pt>
                      <c:pt idx="1027">
                        <c:v>1.0269999999999999</c:v>
                      </c:pt>
                      <c:pt idx="1028">
                        <c:v>1.028</c:v>
                      </c:pt>
                      <c:pt idx="1029">
                        <c:v>1.0289999999999999</c:v>
                      </c:pt>
                      <c:pt idx="1030">
                        <c:v>1.03</c:v>
                      </c:pt>
                      <c:pt idx="1031">
                        <c:v>1.0309999999999999</c:v>
                      </c:pt>
                      <c:pt idx="1032">
                        <c:v>1.032</c:v>
                      </c:pt>
                      <c:pt idx="1033">
                        <c:v>1.0329999999999999</c:v>
                      </c:pt>
                      <c:pt idx="1034">
                        <c:v>1.034</c:v>
                      </c:pt>
                      <c:pt idx="1035">
                        <c:v>1.0349999999999999</c:v>
                      </c:pt>
                      <c:pt idx="1036">
                        <c:v>1.036</c:v>
                      </c:pt>
                      <c:pt idx="1037">
                        <c:v>1.0369999999999999</c:v>
                      </c:pt>
                      <c:pt idx="1038">
                        <c:v>1.038</c:v>
                      </c:pt>
                      <c:pt idx="1039">
                        <c:v>1.0389999999999999</c:v>
                      </c:pt>
                      <c:pt idx="1040">
                        <c:v>1.04</c:v>
                      </c:pt>
                      <c:pt idx="1041">
                        <c:v>1.0409999999999999</c:v>
                      </c:pt>
                      <c:pt idx="1042">
                        <c:v>1.042</c:v>
                      </c:pt>
                      <c:pt idx="1043">
                        <c:v>1.0429999999999999</c:v>
                      </c:pt>
                      <c:pt idx="1044">
                        <c:v>1.044</c:v>
                      </c:pt>
                      <c:pt idx="1045">
                        <c:v>1.0449999999999999</c:v>
                      </c:pt>
                      <c:pt idx="1046">
                        <c:v>1.046</c:v>
                      </c:pt>
                      <c:pt idx="1047">
                        <c:v>1.0469999999999999</c:v>
                      </c:pt>
                      <c:pt idx="1048">
                        <c:v>1.048</c:v>
                      </c:pt>
                      <c:pt idx="1049">
                        <c:v>1.0489999999999999</c:v>
                      </c:pt>
                      <c:pt idx="1050">
                        <c:v>1.05</c:v>
                      </c:pt>
                      <c:pt idx="1051">
                        <c:v>1.0509999999999999</c:v>
                      </c:pt>
                      <c:pt idx="1052">
                        <c:v>1.052</c:v>
                      </c:pt>
                      <c:pt idx="1053">
                        <c:v>1.0529999999999999</c:v>
                      </c:pt>
                      <c:pt idx="1054">
                        <c:v>1.054</c:v>
                      </c:pt>
                      <c:pt idx="1055">
                        <c:v>1.0549999999999999</c:v>
                      </c:pt>
                      <c:pt idx="1056">
                        <c:v>1.056</c:v>
                      </c:pt>
                      <c:pt idx="1057">
                        <c:v>1.0569999999999999</c:v>
                      </c:pt>
                      <c:pt idx="1058">
                        <c:v>1.0580000000000001</c:v>
                      </c:pt>
                      <c:pt idx="1059">
                        <c:v>1.0589999999999999</c:v>
                      </c:pt>
                      <c:pt idx="1060">
                        <c:v>1.06</c:v>
                      </c:pt>
                      <c:pt idx="1061">
                        <c:v>1.0609999999999999</c:v>
                      </c:pt>
                      <c:pt idx="1062">
                        <c:v>1.0620000000000001</c:v>
                      </c:pt>
                      <c:pt idx="1063">
                        <c:v>1.0629999999999999</c:v>
                      </c:pt>
                      <c:pt idx="1064">
                        <c:v>1.0640000000000001</c:v>
                      </c:pt>
                      <c:pt idx="1065">
                        <c:v>1.0649999999999999</c:v>
                      </c:pt>
                      <c:pt idx="1066">
                        <c:v>1.0660000000000001</c:v>
                      </c:pt>
                      <c:pt idx="1067">
                        <c:v>1.0669999999999999</c:v>
                      </c:pt>
                      <c:pt idx="1068">
                        <c:v>1.0680000000000001</c:v>
                      </c:pt>
                      <c:pt idx="1069">
                        <c:v>1.069</c:v>
                      </c:pt>
                      <c:pt idx="1070">
                        <c:v>1.07</c:v>
                      </c:pt>
                      <c:pt idx="1071">
                        <c:v>1.071</c:v>
                      </c:pt>
                      <c:pt idx="1072">
                        <c:v>1.0720000000000001</c:v>
                      </c:pt>
                      <c:pt idx="1073">
                        <c:v>1.073</c:v>
                      </c:pt>
                      <c:pt idx="1074">
                        <c:v>1.0740000000000001</c:v>
                      </c:pt>
                      <c:pt idx="1075">
                        <c:v>1.075</c:v>
                      </c:pt>
                      <c:pt idx="1076">
                        <c:v>1.0760000000000001</c:v>
                      </c:pt>
                      <c:pt idx="1077">
                        <c:v>1.077</c:v>
                      </c:pt>
                      <c:pt idx="1078">
                        <c:v>1.0780000000000001</c:v>
                      </c:pt>
                      <c:pt idx="1079">
                        <c:v>1.079</c:v>
                      </c:pt>
                      <c:pt idx="1080">
                        <c:v>1.08</c:v>
                      </c:pt>
                      <c:pt idx="1081">
                        <c:v>1.081</c:v>
                      </c:pt>
                      <c:pt idx="1082">
                        <c:v>1.0820000000000001</c:v>
                      </c:pt>
                      <c:pt idx="1083">
                        <c:v>1.083</c:v>
                      </c:pt>
                      <c:pt idx="1084">
                        <c:v>1.0840000000000001</c:v>
                      </c:pt>
                      <c:pt idx="1085">
                        <c:v>1.085</c:v>
                      </c:pt>
                      <c:pt idx="1086">
                        <c:v>1.0860000000000001</c:v>
                      </c:pt>
                      <c:pt idx="1087">
                        <c:v>1.087</c:v>
                      </c:pt>
                      <c:pt idx="1088">
                        <c:v>1.0880000000000001</c:v>
                      </c:pt>
                      <c:pt idx="1089">
                        <c:v>1.089</c:v>
                      </c:pt>
                      <c:pt idx="1090">
                        <c:v>1.0900000000000001</c:v>
                      </c:pt>
                      <c:pt idx="1091">
                        <c:v>1.091</c:v>
                      </c:pt>
                      <c:pt idx="1092">
                        <c:v>1.0920000000000001</c:v>
                      </c:pt>
                      <c:pt idx="1093">
                        <c:v>1.093</c:v>
                      </c:pt>
                      <c:pt idx="1094">
                        <c:v>1.0940000000000001</c:v>
                      </c:pt>
                      <c:pt idx="1095">
                        <c:v>1.095</c:v>
                      </c:pt>
                      <c:pt idx="1096">
                        <c:v>1.0960000000000001</c:v>
                      </c:pt>
                      <c:pt idx="1097">
                        <c:v>1.097</c:v>
                      </c:pt>
                      <c:pt idx="1098">
                        <c:v>1.0980000000000001</c:v>
                      </c:pt>
                      <c:pt idx="1099">
                        <c:v>1.099</c:v>
                      </c:pt>
                      <c:pt idx="1100">
                        <c:v>1.1000000000000001</c:v>
                      </c:pt>
                      <c:pt idx="1101">
                        <c:v>1.101</c:v>
                      </c:pt>
                      <c:pt idx="1102">
                        <c:v>1.1020000000000001</c:v>
                      </c:pt>
                      <c:pt idx="1103">
                        <c:v>1.103</c:v>
                      </c:pt>
                      <c:pt idx="1104">
                        <c:v>1.1040000000000001</c:v>
                      </c:pt>
                      <c:pt idx="1105">
                        <c:v>1.105</c:v>
                      </c:pt>
                      <c:pt idx="1106">
                        <c:v>1.1060000000000001</c:v>
                      </c:pt>
                      <c:pt idx="1107">
                        <c:v>1.107</c:v>
                      </c:pt>
                      <c:pt idx="1108">
                        <c:v>1.1080000000000001</c:v>
                      </c:pt>
                      <c:pt idx="1109">
                        <c:v>1.109</c:v>
                      </c:pt>
                      <c:pt idx="1110">
                        <c:v>1.1100000000000001</c:v>
                      </c:pt>
                      <c:pt idx="1111">
                        <c:v>1.111</c:v>
                      </c:pt>
                      <c:pt idx="1112">
                        <c:v>1.1120000000000001</c:v>
                      </c:pt>
                      <c:pt idx="1113">
                        <c:v>1.113</c:v>
                      </c:pt>
                      <c:pt idx="1114">
                        <c:v>1.1140000000000001</c:v>
                      </c:pt>
                      <c:pt idx="1115">
                        <c:v>1.115</c:v>
                      </c:pt>
                      <c:pt idx="1116">
                        <c:v>1.1160000000000001</c:v>
                      </c:pt>
                      <c:pt idx="1117">
                        <c:v>1.117</c:v>
                      </c:pt>
                      <c:pt idx="1118">
                        <c:v>1.1180000000000001</c:v>
                      </c:pt>
                      <c:pt idx="1119">
                        <c:v>1.119</c:v>
                      </c:pt>
                      <c:pt idx="1120">
                        <c:v>1.1200000000000001</c:v>
                      </c:pt>
                      <c:pt idx="1121">
                        <c:v>1.121</c:v>
                      </c:pt>
                      <c:pt idx="1122">
                        <c:v>1.1220000000000001</c:v>
                      </c:pt>
                      <c:pt idx="1123">
                        <c:v>1.123</c:v>
                      </c:pt>
                      <c:pt idx="1124">
                        <c:v>1.1240000000000001</c:v>
                      </c:pt>
                      <c:pt idx="1125">
                        <c:v>1.125</c:v>
                      </c:pt>
                      <c:pt idx="1126">
                        <c:v>1.1259999999999999</c:v>
                      </c:pt>
                      <c:pt idx="1127">
                        <c:v>1.127</c:v>
                      </c:pt>
                      <c:pt idx="1128">
                        <c:v>1.1279999999999999</c:v>
                      </c:pt>
                      <c:pt idx="1129">
                        <c:v>1.129</c:v>
                      </c:pt>
                      <c:pt idx="1130">
                        <c:v>1.1299999999999999</c:v>
                      </c:pt>
                      <c:pt idx="1131">
                        <c:v>1.131</c:v>
                      </c:pt>
                      <c:pt idx="1132">
                        <c:v>1.1319999999999999</c:v>
                      </c:pt>
                      <c:pt idx="1133">
                        <c:v>1.133</c:v>
                      </c:pt>
                      <c:pt idx="1134">
                        <c:v>1.1339999999999999</c:v>
                      </c:pt>
                      <c:pt idx="1135">
                        <c:v>1.135</c:v>
                      </c:pt>
                      <c:pt idx="1136">
                        <c:v>1.1359999999999999</c:v>
                      </c:pt>
                      <c:pt idx="1137">
                        <c:v>1.137</c:v>
                      </c:pt>
                      <c:pt idx="1138">
                        <c:v>1.1379999999999999</c:v>
                      </c:pt>
                      <c:pt idx="1139">
                        <c:v>1.139</c:v>
                      </c:pt>
                      <c:pt idx="1140">
                        <c:v>1.1399999999999999</c:v>
                      </c:pt>
                      <c:pt idx="1141">
                        <c:v>1.141</c:v>
                      </c:pt>
                      <c:pt idx="1142">
                        <c:v>1.1419999999999999</c:v>
                      </c:pt>
                      <c:pt idx="1143">
                        <c:v>1.143</c:v>
                      </c:pt>
                      <c:pt idx="1144">
                        <c:v>1.1439999999999999</c:v>
                      </c:pt>
                      <c:pt idx="1145">
                        <c:v>1.145</c:v>
                      </c:pt>
                      <c:pt idx="1146">
                        <c:v>1.1459999999999999</c:v>
                      </c:pt>
                      <c:pt idx="1147">
                        <c:v>1.147</c:v>
                      </c:pt>
                      <c:pt idx="1148">
                        <c:v>1.1479999999999999</c:v>
                      </c:pt>
                      <c:pt idx="1149">
                        <c:v>1.149</c:v>
                      </c:pt>
                      <c:pt idx="1150">
                        <c:v>1.1499999999999999</c:v>
                      </c:pt>
                      <c:pt idx="1151">
                        <c:v>1.151</c:v>
                      </c:pt>
                      <c:pt idx="1152">
                        <c:v>1.1519999999999999</c:v>
                      </c:pt>
                      <c:pt idx="1153">
                        <c:v>1.153</c:v>
                      </c:pt>
                      <c:pt idx="1154">
                        <c:v>1.1539999999999999</c:v>
                      </c:pt>
                      <c:pt idx="1155">
                        <c:v>1.155</c:v>
                      </c:pt>
                      <c:pt idx="1156">
                        <c:v>1.1559999999999999</c:v>
                      </c:pt>
                      <c:pt idx="1157">
                        <c:v>1.157</c:v>
                      </c:pt>
                      <c:pt idx="1158">
                        <c:v>1.1579999999999999</c:v>
                      </c:pt>
                      <c:pt idx="1159">
                        <c:v>1.159</c:v>
                      </c:pt>
                      <c:pt idx="1160">
                        <c:v>1.1599999999999999</c:v>
                      </c:pt>
                      <c:pt idx="1161">
                        <c:v>1.161</c:v>
                      </c:pt>
                      <c:pt idx="1162">
                        <c:v>1.1619999999999999</c:v>
                      </c:pt>
                      <c:pt idx="1163">
                        <c:v>1.163</c:v>
                      </c:pt>
                      <c:pt idx="1164">
                        <c:v>1.1639999999999999</c:v>
                      </c:pt>
                      <c:pt idx="1165">
                        <c:v>1.165</c:v>
                      </c:pt>
                      <c:pt idx="1166">
                        <c:v>1.1659999999999999</c:v>
                      </c:pt>
                      <c:pt idx="1167">
                        <c:v>1.167</c:v>
                      </c:pt>
                      <c:pt idx="1168">
                        <c:v>1.1679999999999999</c:v>
                      </c:pt>
                      <c:pt idx="1169">
                        <c:v>1.169</c:v>
                      </c:pt>
                      <c:pt idx="1170">
                        <c:v>1.17</c:v>
                      </c:pt>
                      <c:pt idx="1171">
                        <c:v>1.171</c:v>
                      </c:pt>
                      <c:pt idx="1172">
                        <c:v>1.1719999999999999</c:v>
                      </c:pt>
                      <c:pt idx="1173">
                        <c:v>1.173</c:v>
                      </c:pt>
                      <c:pt idx="1174">
                        <c:v>1.1739999999999999</c:v>
                      </c:pt>
                      <c:pt idx="1175">
                        <c:v>1.175</c:v>
                      </c:pt>
                      <c:pt idx="1176">
                        <c:v>1.1759999999999999</c:v>
                      </c:pt>
                      <c:pt idx="1177">
                        <c:v>1.177</c:v>
                      </c:pt>
                      <c:pt idx="1178">
                        <c:v>1.1779999999999999</c:v>
                      </c:pt>
                      <c:pt idx="1179">
                        <c:v>1.179</c:v>
                      </c:pt>
                      <c:pt idx="1180">
                        <c:v>1.18</c:v>
                      </c:pt>
                      <c:pt idx="1181">
                        <c:v>1.181</c:v>
                      </c:pt>
                      <c:pt idx="1182">
                        <c:v>1.1819999999999999</c:v>
                      </c:pt>
                      <c:pt idx="1183">
                        <c:v>1.1830000000000001</c:v>
                      </c:pt>
                      <c:pt idx="1184">
                        <c:v>1.1839999999999999</c:v>
                      </c:pt>
                      <c:pt idx="1185">
                        <c:v>1.1850000000000001</c:v>
                      </c:pt>
                      <c:pt idx="1186">
                        <c:v>1.1859999999999999</c:v>
                      </c:pt>
                      <c:pt idx="1187">
                        <c:v>1.1870000000000001</c:v>
                      </c:pt>
                      <c:pt idx="1188">
                        <c:v>1.1879999999999999</c:v>
                      </c:pt>
                      <c:pt idx="1189">
                        <c:v>1.1890000000000001</c:v>
                      </c:pt>
                      <c:pt idx="1190">
                        <c:v>1.19</c:v>
                      </c:pt>
                      <c:pt idx="1191">
                        <c:v>1.1910000000000001</c:v>
                      </c:pt>
                      <c:pt idx="1192">
                        <c:v>1.1919999999999999</c:v>
                      </c:pt>
                      <c:pt idx="1193">
                        <c:v>1.1930000000000001</c:v>
                      </c:pt>
                      <c:pt idx="1194">
                        <c:v>1.194</c:v>
                      </c:pt>
                      <c:pt idx="1195">
                        <c:v>1.1950000000000001</c:v>
                      </c:pt>
                      <c:pt idx="1196">
                        <c:v>1.196</c:v>
                      </c:pt>
                      <c:pt idx="1197">
                        <c:v>1.1970000000000001</c:v>
                      </c:pt>
                      <c:pt idx="1198">
                        <c:v>1.198</c:v>
                      </c:pt>
                      <c:pt idx="1199">
                        <c:v>1.1990000000000001</c:v>
                      </c:pt>
                      <c:pt idx="1200">
                        <c:v>1.2</c:v>
                      </c:pt>
                      <c:pt idx="1201">
                        <c:v>1.2010000000000001</c:v>
                      </c:pt>
                      <c:pt idx="1202">
                        <c:v>1.202</c:v>
                      </c:pt>
                      <c:pt idx="1203">
                        <c:v>1.2030000000000001</c:v>
                      </c:pt>
                      <c:pt idx="1204">
                        <c:v>1.204</c:v>
                      </c:pt>
                      <c:pt idx="1205">
                        <c:v>1.2050000000000001</c:v>
                      </c:pt>
                      <c:pt idx="1206">
                        <c:v>1.206</c:v>
                      </c:pt>
                      <c:pt idx="1207">
                        <c:v>1.2070000000000001</c:v>
                      </c:pt>
                      <c:pt idx="1208">
                        <c:v>1.208</c:v>
                      </c:pt>
                      <c:pt idx="1209">
                        <c:v>1.2090000000000001</c:v>
                      </c:pt>
                      <c:pt idx="1210">
                        <c:v>1.21</c:v>
                      </c:pt>
                      <c:pt idx="1211">
                        <c:v>1.2110000000000001</c:v>
                      </c:pt>
                      <c:pt idx="1212">
                        <c:v>1.212</c:v>
                      </c:pt>
                      <c:pt idx="1213">
                        <c:v>1.2130000000000001</c:v>
                      </c:pt>
                      <c:pt idx="1214">
                        <c:v>1.214</c:v>
                      </c:pt>
                      <c:pt idx="1215">
                        <c:v>1.2150000000000001</c:v>
                      </c:pt>
                      <c:pt idx="1216">
                        <c:v>1.216</c:v>
                      </c:pt>
                      <c:pt idx="1217">
                        <c:v>1.2170000000000001</c:v>
                      </c:pt>
                      <c:pt idx="1218">
                        <c:v>1.218</c:v>
                      </c:pt>
                      <c:pt idx="1219">
                        <c:v>1.2190000000000001</c:v>
                      </c:pt>
                      <c:pt idx="1220">
                        <c:v>1.22</c:v>
                      </c:pt>
                      <c:pt idx="1221">
                        <c:v>1.2210000000000001</c:v>
                      </c:pt>
                      <c:pt idx="1222">
                        <c:v>1.222</c:v>
                      </c:pt>
                      <c:pt idx="1223">
                        <c:v>1.2230000000000001</c:v>
                      </c:pt>
                      <c:pt idx="1224">
                        <c:v>1.224</c:v>
                      </c:pt>
                      <c:pt idx="1225">
                        <c:v>1.2250000000000001</c:v>
                      </c:pt>
                      <c:pt idx="1226">
                        <c:v>1.226</c:v>
                      </c:pt>
                      <c:pt idx="1227">
                        <c:v>1.2270000000000001</c:v>
                      </c:pt>
                      <c:pt idx="1228">
                        <c:v>1.228</c:v>
                      </c:pt>
                      <c:pt idx="1229">
                        <c:v>1.2290000000000001</c:v>
                      </c:pt>
                      <c:pt idx="1230">
                        <c:v>1.23</c:v>
                      </c:pt>
                      <c:pt idx="1231">
                        <c:v>1.2310000000000001</c:v>
                      </c:pt>
                      <c:pt idx="1232">
                        <c:v>1.232</c:v>
                      </c:pt>
                      <c:pt idx="1233">
                        <c:v>1.2330000000000001</c:v>
                      </c:pt>
                      <c:pt idx="1234">
                        <c:v>1.234</c:v>
                      </c:pt>
                      <c:pt idx="1235">
                        <c:v>1.2350000000000001</c:v>
                      </c:pt>
                      <c:pt idx="1236">
                        <c:v>1.236</c:v>
                      </c:pt>
                      <c:pt idx="1237">
                        <c:v>1.2370000000000001</c:v>
                      </c:pt>
                      <c:pt idx="1238">
                        <c:v>1.238</c:v>
                      </c:pt>
                      <c:pt idx="1239">
                        <c:v>1.2390000000000001</c:v>
                      </c:pt>
                      <c:pt idx="1240">
                        <c:v>1.24</c:v>
                      </c:pt>
                      <c:pt idx="1241">
                        <c:v>1.2410000000000001</c:v>
                      </c:pt>
                      <c:pt idx="1242">
                        <c:v>1.242</c:v>
                      </c:pt>
                      <c:pt idx="1243">
                        <c:v>1.2430000000000001</c:v>
                      </c:pt>
                      <c:pt idx="1244">
                        <c:v>1.244</c:v>
                      </c:pt>
                      <c:pt idx="1245">
                        <c:v>1.2450000000000001</c:v>
                      </c:pt>
                      <c:pt idx="1246">
                        <c:v>1.246</c:v>
                      </c:pt>
                      <c:pt idx="1247">
                        <c:v>1.2470000000000001</c:v>
                      </c:pt>
                      <c:pt idx="1248">
                        <c:v>1.248</c:v>
                      </c:pt>
                      <c:pt idx="1249">
                        <c:v>1.2490000000000001</c:v>
                      </c:pt>
                      <c:pt idx="1250">
                        <c:v>1.25</c:v>
                      </c:pt>
                      <c:pt idx="1251">
                        <c:v>1.2509999999999999</c:v>
                      </c:pt>
                      <c:pt idx="1252">
                        <c:v>1.252</c:v>
                      </c:pt>
                      <c:pt idx="1253">
                        <c:v>1.2529999999999999</c:v>
                      </c:pt>
                      <c:pt idx="1254">
                        <c:v>1.254</c:v>
                      </c:pt>
                      <c:pt idx="1255">
                        <c:v>1.2549999999999999</c:v>
                      </c:pt>
                      <c:pt idx="1256">
                        <c:v>1.256</c:v>
                      </c:pt>
                      <c:pt idx="1257">
                        <c:v>1.2569999999999999</c:v>
                      </c:pt>
                      <c:pt idx="1258">
                        <c:v>1.258</c:v>
                      </c:pt>
                      <c:pt idx="1259">
                        <c:v>1.2589999999999999</c:v>
                      </c:pt>
                      <c:pt idx="1260">
                        <c:v>1.26</c:v>
                      </c:pt>
                      <c:pt idx="1261">
                        <c:v>1.2609999999999999</c:v>
                      </c:pt>
                      <c:pt idx="1262">
                        <c:v>1.262</c:v>
                      </c:pt>
                      <c:pt idx="1263">
                        <c:v>1.2629999999999999</c:v>
                      </c:pt>
                      <c:pt idx="1264">
                        <c:v>1.264</c:v>
                      </c:pt>
                      <c:pt idx="1265">
                        <c:v>1.2649999999999999</c:v>
                      </c:pt>
                      <c:pt idx="1266">
                        <c:v>1.266</c:v>
                      </c:pt>
                      <c:pt idx="1267">
                        <c:v>1.2669999999999999</c:v>
                      </c:pt>
                      <c:pt idx="1268">
                        <c:v>1.268</c:v>
                      </c:pt>
                      <c:pt idx="1269">
                        <c:v>1.2689999999999999</c:v>
                      </c:pt>
                      <c:pt idx="1270">
                        <c:v>1.27</c:v>
                      </c:pt>
                      <c:pt idx="1271">
                        <c:v>1.2709999999999999</c:v>
                      </c:pt>
                      <c:pt idx="1272">
                        <c:v>1.272</c:v>
                      </c:pt>
                      <c:pt idx="1273">
                        <c:v>1.2729999999999999</c:v>
                      </c:pt>
                      <c:pt idx="1274">
                        <c:v>1.274</c:v>
                      </c:pt>
                      <c:pt idx="1275">
                        <c:v>1.2749999999999999</c:v>
                      </c:pt>
                      <c:pt idx="1276">
                        <c:v>1.276</c:v>
                      </c:pt>
                      <c:pt idx="1277">
                        <c:v>1.2769999999999999</c:v>
                      </c:pt>
                      <c:pt idx="1278">
                        <c:v>1.278</c:v>
                      </c:pt>
                      <c:pt idx="1279">
                        <c:v>1.2789999999999999</c:v>
                      </c:pt>
                      <c:pt idx="1280">
                        <c:v>1.28</c:v>
                      </c:pt>
                      <c:pt idx="1281">
                        <c:v>1.2809999999999999</c:v>
                      </c:pt>
                      <c:pt idx="1282">
                        <c:v>1.282</c:v>
                      </c:pt>
                      <c:pt idx="1283">
                        <c:v>1.2829999999999999</c:v>
                      </c:pt>
                      <c:pt idx="1284">
                        <c:v>1.284</c:v>
                      </c:pt>
                      <c:pt idx="1285">
                        <c:v>1.2849999999999999</c:v>
                      </c:pt>
                      <c:pt idx="1286">
                        <c:v>1.286</c:v>
                      </c:pt>
                      <c:pt idx="1287">
                        <c:v>1.2869999999999999</c:v>
                      </c:pt>
                      <c:pt idx="1288">
                        <c:v>1.288</c:v>
                      </c:pt>
                      <c:pt idx="1289">
                        <c:v>1.2889999999999999</c:v>
                      </c:pt>
                      <c:pt idx="1290">
                        <c:v>1.29</c:v>
                      </c:pt>
                      <c:pt idx="1291">
                        <c:v>1.2909999999999999</c:v>
                      </c:pt>
                      <c:pt idx="1292">
                        <c:v>1.292</c:v>
                      </c:pt>
                      <c:pt idx="1293">
                        <c:v>1.2929999999999999</c:v>
                      </c:pt>
                      <c:pt idx="1294">
                        <c:v>1.294</c:v>
                      </c:pt>
                      <c:pt idx="1295">
                        <c:v>1.2949999999999999</c:v>
                      </c:pt>
                      <c:pt idx="1296">
                        <c:v>1.296</c:v>
                      </c:pt>
                      <c:pt idx="1297">
                        <c:v>1.2969999999999999</c:v>
                      </c:pt>
                      <c:pt idx="1298">
                        <c:v>1.298</c:v>
                      </c:pt>
                      <c:pt idx="1299">
                        <c:v>1.2989999999999999</c:v>
                      </c:pt>
                      <c:pt idx="1300">
                        <c:v>1.3</c:v>
                      </c:pt>
                      <c:pt idx="1301">
                        <c:v>1.3009999999999999</c:v>
                      </c:pt>
                      <c:pt idx="1302">
                        <c:v>1.302</c:v>
                      </c:pt>
                      <c:pt idx="1303">
                        <c:v>1.3029999999999999</c:v>
                      </c:pt>
                      <c:pt idx="1304">
                        <c:v>1.304</c:v>
                      </c:pt>
                      <c:pt idx="1305">
                        <c:v>1.3049999999999999</c:v>
                      </c:pt>
                      <c:pt idx="1306">
                        <c:v>1.306</c:v>
                      </c:pt>
                      <c:pt idx="1307">
                        <c:v>1.3069999999999999</c:v>
                      </c:pt>
                      <c:pt idx="1308">
                        <c:v>1.3080000000000001</c:v>
                      </c:pt>
                      <c:pt idx="1309">
                        <c:v>1.3089999999999999</c:v>
                      </c:pt>
                      <c:pt idx="1310">
                        <c:v>1.31</c:v>
                      </c:pt>
                      <c:pt idx="1311">
                        <c:v>1.3109999999999999</c:v>
                      </c:pt>
                      <c:pt idx="1312">
                        <c:v>1.3120000000000001</c:v>
                      </c:pt>
                      <c:pt idx="1313">
                        <c:v>1.3129999999999999</c:v>
                      </c:pt>
                      <c:pt idx="1314">
                        <c:v>1.3140000000000001</c:v>
                      </c:pt>
                      <c:pt idx="1315">
                        <c:v>1.3149999999999999</c:v>
                      </c:pt>
                      <c:pt idx="1316">
                        <c:v>1.3160000000000001</c:v>
                      </c:pt>
                      <c:pt idx="1317">
                        <c:v>1.3169999999999999</c:v>
                      </c:pt>
                      <c:pt idx="1318">
                        <c:v>1.3180000000000001</c:v>
                      </c:pt>
                      <c:pt idx="1319">
                        <c:v>1.319</c:v>
                      </c:pt>
                      <c:pt idx="1320">
                        <c:v>1.32</c:v>
                      </c:pt>
                      <c:pt idx="1321">
                        <c:v>1.321</c:v>
                      </c:pt>
                      <c:pt idx="1322">
                        <c:v>1.3220000000000001</c:v>
                      </c:pt>
                      <c:pt idx="1323">
                        <c:v>1.323</c:v>
                      </c:pt>
                      <c:pt idx="1324">
                        <c:v>1.3240000000000001</c:v>
                      </c:pt>
                      <c:pt idx="1325">
                        <c:v>1.325</c:v>
                      </c:pt>
                      <c:pt idx="1326">
                        <c:v>1.3260000000000001</c:v>
                      </c:pt>
                      <c:pt idx="1327">
                        <c:v>1.327</c:v>
                      </c:pt>
                      <c:pt idx="1328">
                        <c:v>1.3280000000000001</c:v>
                      </c:pt>
                      <c:pt idx="1329">
                        <c:v>1.329</c:v>
                      </c:pt>
                      <c:pt idx="1330">
                        <c:v>1.33</c:v>
                      </c:pt>
                      <c:pt idx="1331">
                        <c:v>1.331</c:v>
                      </c:pt>
                      <c:pt idx="1332">
                        <c:v>1.3320000000000001</c:v>
                      </c:pt>
                      <c:pt idx="1333">
                        <c:v>1.333</c:v>
                      </c:pt>
                      <c:pt idx="1334">
                        <c:v>1.3340000000000001</c:v>
                      </c:pt>
                      <c:pt idx="1335">
                        <c:v>1.335</c:v>
                      </c:pt>
                      <c:pt idx="1336">
                        <c:v>1.3360000000000001</c:v>
                      </c:pt>
                      <c:pt idx="1337">
                        <c:v>1.337</c:v>
                      </c:pt>
                      <c:pt idx="1338">
                        <c:v>1.3380000000000001</c:v>
                      </c:pt>
                      <c:pt idx="1339">
                        <c:v>1.339</c:v>
                      </c:pt>
                      <c:pt idx="1340">
                        <c:v>1.34</c:v>
                      </c:pt>
                      <c:pt idx="1341">
                        <c:v>1.341</c:v>
                      </c:pt>
                      <c:pt idx="1342">
                        <c:v>1.3420000000000001</c:v>
                      </c:pt>
                      <c:pt idx="1343">
                        <c:v>1.343</c:v>
                      </c:pt>
                      <c:pt idx="1344">
                        <c:v>1.3440000000000001</c:v>
                      </c:pt>
                      <c:pt idx="1345">
                        <c:v>1.345</c:v>
                      </c:pt>
                      <c:pt idx="1346">
                        <c:v>1.3460000000000001</c:v>
                      </c:pt>
                      <c:pt idx="1347">
                        <c:v>1.347</c:v>
                      </c:pt>
                      <c:pt idx="1348">
                        <c:v>1.3480000000000001</c:v>
                      </c:pt>
                      <c:pt idx="1349">
                        <c:v>1.349</c:v>
                      </c:pt>
                      <c:pt idx="1350">
                        <c:v>1.35</c:v>
                      </c:pt>
                      <c:pt idx="1351">
                        <c:v>1.351</c:v>
                      </c:pt>
                      <c:pt idx="1352">
                        <c:v>1.3520000000000001</c:v>
                      </c:pt>
                      <c:pt idx="1353">
                        <c:v>1.353</c:v>
                      </c:pt>
                      <c:pt idx="1354">
                        <c:v>1.3540000000000001</c:v>
                      </c:pt>
                      <c:pt idx="1355">
                        <c:v>1.355</c:v>
                      </c:pt>
                      <c:pt idx="1356">
                        <c:v>1.3560000000000001</c:v>
                      </c:pt>
                      <c:pt idx="1357">
                        <c:v>1.357</c:v>
                      </c:pt>
                      <c:pt idx="1358">
                        <c:v>1.3580000000000001</c:v>
                      </c:pt>
                      <c:pt idx="1359">
                        <c:v>1.359</c:v>
                      </c:pt>
                      <c:pt idx="1360">
                        <c:v>1.36</c:v>
                      </c:pt>
                      <c:pt idx="1361">
                        <c:v>1.361</c:v>
                      </c:pt>
                      <c:pt idx="1362">
                        <c:v>1.3620000000000001</c:v>
                      </c:pt>
                      <c:pt idx="1363">
                        <c:v>1.363</c:v>
                      </c:pt>
                      <c:pt idx="1364">
                        <c:v>1.3640000000000001</c:v>
                      </c:pt>
                      <c:pt idx="1365">
                        <c:v>1.365</c:v>
                      </c:pt>
                      <c:pt idx="1366">
                        <c:v>1.3660000000000001</c:v>
                      </c:pt>
                      <c:pt idx="1367">
                        <c:v>1.367</c:v>
                      </c:pt>
                      <c:pt idx="1368">
                        <c:v>1.3680000000000001</c:v>
                      </c:pt>
                      <c:pt idx="1369">
                        <c:v>1.369</c:v>
                      </c:pt>
                      <c:pt idx="1370">
                        <c:v>1.37</c:v>
                      </c:pt>
                      <c:pt idx="1371">
                        <c:v>1.371</c:v>
                      </c:pt>
                      <c:pt idx="1372">
                        <c:v>1.3720000000000001</c:v>
                      </c:pt>
                      <c:pt idx="1373">
                        <c:v>1.373</c:v>
                      </c:pt>
                      <c:pt idx="1374">
                        <c:v>1.3740000000000001</c:v>
                      </c:pt>
                      <c:pt idx="1375">
                        <c:v>1.375</c:v>
                      </c:pt>
                      <c:pt idx="1376">
                        <c:v>1.3759999999999999</c:v>
                      </c:pt>
                      <c:pt idx="1377">
                        <c:v>1.377</c:v>
                      </c:pt>
                      <c:pt idx="1378">
                        <c:v>1.3779999999999999</c:v>
                      </c:pt>
                      <c:pt idx="1379">
                        <c:v>1.379</c:v>
                      </c:pt>
                      <c:pt idx="1380">
                        <c:v>1.38</c:v>
                      </c:pt>
                      <c:pt idx="1381">
                        <c:v>1.381</c:v>
                      </c:pt>
                      <c:pt idx="1382">
                        <c:v>1.3819999999999999</c:v>
                      </c:pt>
                      <c:pt idx="1383">
                        <c:v>1.383</c:v>
                      </c:pt>
                      <c:pt idx="1384">
                        <c:v>1.3839999999999999</c:v>
                      </c:pt>
                      <c:pt idx="1385">
                        <c:v>1.385</c:v>
                      </c:pt>
                      <c:pt idx="1386">
                        <c:v>1.3859999999999999</c:v>
                      </c:pt>
                      <c:pt idx="1387">
                        <c:v>1.387</c:v>
                      </c:pt>
                      <c:pt idx="1388">
                        <c:v>1.3879999999999999</c:v>
                      </c:pt>
                      <c:pt idx="1389">
                        <c:v>1.389</c:v>
                      </c:pt>
                      <c:pt idx="1390">
                        <c:v>1.39</c:v>
                      </c:pt>
                      <c:pt idx="1391">
                        <c:v>1.391</c:v>
                      </c:pt>
                      <c:pt idx="1392">
                        <c:v>1.3919999999999999</c:v>
                      </c:pt>
                      <c:pt idx="1393">
                        <c:v>1.393</c:v>
                      </c:pt>
                      <c:pt idx="1394">
                        <c:v>1.3939999999999999</c:v>
                      </c:pt>
                      <c:pt idx="1395">
                        <c:v>1.395</c:v>
                      </c:pt>
                      <c:pt idx="1396">
                        <c:v>1.3959999999999999</c:v>
                      </c:pt>
                      <c:pt idx="1397">
                        <c:v>1.397</c:v>
                      </c:pt>
                      <c:pt idx="1398">
                        <c:v>1.3979999999999999</c:v>
                      </c:pt>
                      <c:pt idx="1399">
                        <c:v>1.399</c:v>
                      </c:pt>
                      <c:pt idx="1400">
                        <c:v>1.4</c:v>
                      </c:pt>
                      <c:pt idx="1401">
                        <c:v>1.401</c:v>
                      </c:pt>
                      <c:pt idx="1402">
                        <c:v>1.4019999999999999</c:v>
                      </c:pt>
                      <c:pt idx="1403">
                        <c:v>1.403</c:v>
                      </c:pt>
                      <c:pt idx="1404">
                        <c:v>1.4039999999999999</c:v>
                      </c:pt>
                      <c:pt idx="1405">
                        <c:v>1.405</c:v>
                      </c:pt>
                      <c:pt idx="1406">
                        <c:v>1.4059999999999999</c:v>
                      </c:pt>
                      <c:pt idx="1407">
                        <c:v>1.407</c:v>
                      </c:pt>
                      <c:pt idx="1408">
                        <c:v>1.4079999999999999</c:v>
                      </c:pt>
                      <c:pt idx="1409">
                        <c:v>1.409</c:v>
                      </c:pt>
                      <c:pt idx="1410">
                        <c:v>1.41</c:v>
                      </c:pt>
                      <c:pt idx="1411">
                        <c:v>1.411</c:v>
                      </c:pt>
                      <c:pt idx="1412">
                        <c:v>1.4119999999999999</c:v>
                      </c:pt>
                      <c:pt idx="1413">
                        <c:v>1.413</c:v>
                      </c:pt>
                      <c:pt idx="1414">
                        <c:v>1.4139999999999999</c:v>
                      </c:pt>
                      <c:pt idx="1415">
                        <c:v>1.415</c:v>
                      </c:pt>
                      <c:pt idx="1416">
                        <c:v>1.4159999999999999</c:v>
                      </c:pt>
                      <c:pt idx="1417">
                        <c:v>1.417</c:v>
                      </c:pt>
                      <c:pt idx="1418">
                        <c:v>1.4179999999999999</c:v>
                      </c:pt>
                      <c:pt idx="1419">
                        <c:v>1.419</c:v>
                      </c:pt>
                      <c:pt idx="1420">
                        <c:v>1.42</c:v>
                      </c:pt>
                      <c:pt idx="1421">
                        <c:v>1.421</c:v>
                      </c:pt>
                      <c:pt idx="1422">
                        <c:v>1.4219999999999999</c:v>
                      </c:pt>
                      <c:pt idx="1423">
                        <c:v>1.423</c:v>
                      </c:pt>
                      <c:pt idx="1424">
                        <c:v>1.4239999999999999</c:v>
                      </c:pt>
                      <c:pt idx="1425">
                        <c:v>1.425</c:v>
                      </c:pt>
                      <c:pt idx="1426">
                        <c:v>1.4259999999999999</c:v>
                      </c:pt>
                      <c:pt idx="1427">
                        <c:v>1.427</c:v>
                      </c:pt>
                      <c:pt idx="1428">
                        <c:v>1.4279999999999999</c:v>
                      </c:pt>
                      <c:pt idx="1429">
                        <c:v>1.429</c:v>
                      </c:pt>
                      <c:pt idx="1430">
                        <c:v>1.43</c:v>
                      </c:pt>
                      <c:pt idx="1431">
                        <c:v>1.431</c:v>
                      </c:pt>
                      <c:pt idx="1432">
                        <c:v>1.4319999999999999</c:v>
                      </c:pt>
                      <c:pt idx="1433">
                        <c:v>1.4330000000000001</c:v>
                      </c:pt>
                      <c:pt idx="1434">
                        <c:v>1.4339999999999999</c:v>
                      </c:pt>
                      <c:pt idx="1435">
                        <c:v>1.4350000000000001</c:v>
                      </c:pt>
                      <c:pt idx="1436">
                        <c:v>1.4359999999999999</c:v>
                      </c:pt>
                      <c:pt idx="1437">
                        <c:v>1.4370000000000001</c:v>
                      </c:pt>
                      <c:pt idx="1438">
                        <c:v>1.4379999999999999</c:v>
                      </c:pt>
                      <c:pt idx="1439">
                        <c:v>1.4390000000000001</c:v>
                      </c:pt>
                      <c:pt idx="1440">
                        <c:v>1.44</c:v>
                      </c:pt>
                      <c:pt idx="1441">
                        <c:v>1.4410000000000001</c:v>
                      </c:pt>
                      <c:pt idx="1442">
                        <c:v>1.4419999999999999</c:v>
                      </c:pt>
                      <c:pt idx="1443">
                        <c:v>1.4430000000000001</c:v>
                      </c:pt>
                      <c:pt idx="1444">
                        <c:v>1.444</c:v>
                      </c:pt>
                      <c:pt idx="1445">
                        <c:v>1.4450000000000001</c:v>
                      </c:pt>
                      <c:pt idx="1446">
                        <c:v>1.446</c:v>
                      </c:pt>
                      <c:pt idx="1447">
                        <c:v>1.4470000000000001</c:v>
                      </c:pt>
                      <c:pt idx="1448">
                        <c:v>1.448</c:v>
                      </c:pt>
                      <c:pt idx="1449">
                        <c:v>1.4490000000000001</c:v>
                      </c:pt>
                      <c:pt idx="1450">
                        <c:v>1.45</c:v>
                      </c:pt>
                      <c:pt idx="1451">
                        <c:v>1.4510000000000001</c:v>
                      </c:pt>
                      <c:pt idx="1452">
                        <c:v>1.452</c:v>
                      </c:pt>
                      <c:pt idx="1453">
                        <c:v>1.4530000000000001</c:v>
                      </c:pt>
                      <c:pt idx="1454">
                        <c:v>1.454</c:v>
                      </c:pt>
                      <c:pt idx="1455">
                        <c:v>1.4550000000000001</c:v>
                      </c:pt>
                      <c:pt idx="1456">
                        <c:v>1.456</c:v>
                      </c:pt>
                      <c:pt idx="1457">
                        <c:v>1.4570000000000001</c:v>
                      </c:pt>
                      <c:pt idx="1458">
                        <c:v>1.458</c:v>
                      </c:pt>
                      <c:pt idx="1459">
                        <c:v>1.4590000000000001</c:v>
                      </c:pt>
                      <c:pt idx="1460">
                        <c:v>1.46</c:v>
                      </c:pt>
                      <c:pt idx="1461">
                        <c:v>1.4610000000000001</c:v>
                      </c:pt>
                      <c:pt idx="1462">
                        <c:v>1.462</c:v>
                      </c:pt>
                      <c:pt idx="1463">
                        <c:v>1.4630000000000001</c:v>
                      </c:pt>
                      <c:pt idx="1464">
                        <c:v>1.464</c:v>
                      </c:pt>
                      <c:pt idx="1465">
                        <c:v>1.4650000000000001</c:v>
                      </c:pt>
                      <c:pt idx="1466">
                        <c:v>1.466</c:v>
                      </c:pt>
                      <c:pt idx="1467">
                        <c:v>1.4670000000000001</c:v>
                      </c:pt>
                      <c:pt idx="1468">
                        <c:v>1.468</c:v>
                      </c:pt>
                      <c:pt idx="1469">
                        <c:v>1.4690000000000001</c:v>
                      </c:pt>
                      <c:pt idx="1470">
                        <c:v>1.47</c:v>
                      </c:pt>
                      <c:pt idx="1471">
                        <c:v>1.4710000000000001</c:v>
                      </c:pt>
                      <c:pt idx="1472">
                        <c:v>1.472</c:v>
                      </c:pt>
                      <c:pt idx="1473">
                        <c:v>1.4730000000000001</c:v>
                      </c:pt>
                      <c:pt idx="1474">
                        <c:v>1.474</c:v>
                      </c:pt>
                      <c:pt idx="1475">
                        <c:v>1.4750000000000001</c:v>
                      </c:pt>
                      <c:pt idx="1476">
                        <c:v>1.476</c:v>
                      </c:pt>
                      <c:pt idx="1477">
                        <c:v>1.4770000000000001</c:v>
                      </c:pt>
                      <c:pt idx="1478">
                        <c:v>1.478</c:v>
                      </c:pt>
                      <c:pt idx="1479">
                        <c:v>1.4790000000000001</c:v>
                      </c:pt>
                      <c:pt idx="1480">
                        <c:v>1.48</c:v>
                      </c:pt>
                      <c:pt idx="1481">
                        <c:v>1.4810000000000001</c:v>
                      </c:pt>
                      <c:pt idx="1482">
                        <c:v>1.482</c:v>
                      </c:pt>
                      <c:pt idx="1483">
                        <c:v>1.4830000000000001</c:v>
                      </c:pt>
                      <c:pt idx="1484">
                        <c:v>1.484</c:v>
                      </c:pt>
                      <c:pt idx="1485">
                        <c:v>1.4850000000000001</c:v>
                      </c:pt>
                      <c:pt idx="1486">
                        <c:v>1.486</c:v>
                      </c:pt>
                      <c:pt idx="1487">
                        <c:v>1.4870000000000001</c:v>
                      </c:pt>
                      <c:pt idx="1488">
                        <c:v>1.488</c:v>
                      </c:pt>
                      <c:pt idx="1489">
                        <c:v>1.4890000000000001</c:v>
                      </c:pt>
                      <c:pt idx="1490">
                        <c:v>1.49</c:v>
                      </c:pt>
                      <c:pt idx="1491">
                        <c:v>1.4910000000000001</c:v>
                      </c:pt>
                      <c:pt idx="1492">
                        <c:v>1.492</c:v>
                      </c:pt>
                      <c:pt idx="1493">
                        <c:v>1.4930000000000001</c:v>
                      </c:pt>
                      <c:pt idx="1494">
                        <c:v>1.494</c:v>
                      </c:pt>
                      <c:pt idx="1495">
                        <c:v>1.4950000000000001</c:v>
                      </c:pt>
                      <c:pt idx="1496">
                        <c:v>1.496</c:v>
                      </c:pt>
                      <c:pt idx="1497">
                        <c:v>1.4970000000000001</c:v>
                      </c:pt>
                      <c:pt idx="1498">
                        <c:v>1.498</c:v>
                      </c:pt>
                      <c:pt idx="1499">
                        <c:v>1.4990000000000001</c:v>
                      </c:pt>
                      <c:pt idx="1500">
                        <c:v>1.5</c:v>
                      </c:pt>
                      <c:pt idx="1501">
                        <c:v>1.5009999999999999</c:v>
                      </c:pt>
                      <c:pt idx="1502">
                        <c:v>1.502</c:v>
                      </c:pt>
                      <c:pt idx="1503">
                        <c:v>1.5029999999999999</c:v>
                      </c:pt>
                      <c:pt idx="1504">
                        <c:v>1.504</c:v>
                      </c:pt>
                      <c:pt idx="1505">
                        <c:v>1.5049999999999999</c:v>
                      </c:pt>
                      <c:pt idx="1506">
                        <c:v>1.506</c:v>
                      </c:pt>
                      <c:pt idx="1507">
                        <c:v>1.5069999999999999</c:v>
                      </c:pt>
                      <c:pt idx="1508">
                        <c:v>1.508</c:v>
                      </c:pt>
                      <c:pt idx="1509">
                        <c:v>1.5089999999999999</c:v>
                      </c:pt>
                      <c:pt idx="1510">
                        <c:v>1.51</c:v>
                      </c:pt>
                      <c:pt idx="1511">
                        <c:v>1.5109999999999999</c:v>
                      </c:pt>
                      <c:pt idx="1512">
                        <c:v>1.512</c:v>
                      </c:pt>
                      <c:pt idx="1513">
                        <c:v>1.5129999999999999</c:v>
                      </c:pt>
                      <c:pt idx="1514">
                        <c:v>1.514</c:v>
                      </c:pt>
                      <c:pt idx="1515">
                        <c:v>1.5149999999999999</c:v>
                      </c:pt>
                      <c:pt idx="1516">
                        <c:v>1.516</c:v>
                      </c:pt>
                      <c:pt idx="1517">
                        <c:v>1.5169999999999999</c:v>
                      </c:pt>
                      <c:pt idx="1518">
                        <c:v>1.518</c:v>
                      </c:pt>
                      <c:pt idx="1519">
                        <c:v>1.5189999999999999</c:v>
                      </c:pt>
                      <c:pt idx="1520">
                        <c:v>1.52</c:v>
                      </c:pt>
                      <c:pt idx="1521">
                        <c:v>1.5209999999999999</c:v>
                      </c:pt>
                      <c:pt idx="1522">
                        <c:v>1.522</c:v>
                      </c:pt>
                      <c:pt idx="1523">
                        <c:v>1.5229999999999999</c:v>
                      </c:pt>
                      <c:pt idx="1524">
                        <c:v>1.524</c:v>
                      </c:pt>
                      <c:pt idx="1525">
                        <c:v>1.5249999999999999</c:v>
                      </c:pt>
                      <c:pt idx="1526">
                        <c:v>1.526</c:v>
                      </c:pt>
                      <c:pt idx="1527">
                        <c:v>1.5269999999999999</c:v>
                      </c:pt>
                      <c:pt idx="1528">
                        <c:v>1.528</c:v>
                      </c:pt>
                      <c:pt idx="1529">
                        <c:v>1.5289999999999999</c:v>
                      </c:pt>
                      <c:pt idx="1530">
                        <c:v>1.53</c:v>
                      </c:pt>
                      <c:pt idx="1531">
                        <c:v>1.5309999999999999</c:v>
                      </c:pt>
                      <c:pt idx="1532">
                        <c:v>1.532</c:v>
                      </c:pt>
                      <c:pt idx="1533">
                        <c:v>1.5329999999999999</c:v>
                      </c:pt>
                      <c:pt idx="1534">
                        <c:v>1.534</c:v>
                      </c:pt>
                      <c:pt idx="1535">
                        <c:v>1.5349999999999999</c:v>
                      </c:pt>
                      <c:pt idx="1536">
                        <c:v>1.536</c:v>
                      </c:pt>
                      <c:pt idx="1537">
                        <c:v>1.5369999999999999</c:v>
                      </c:pt>
                      <c:pt idx="1538">
                        <c:v>1.538</c:v>
                      </c:pt>
                      <c:pt idx="1539">
                        <c:v>1.5389999999999999</c:v>
                      </c:pt>
                      <c:pt idx="1540">
                        <c:v>1.54</c:v>
                      </c:pt>
                      <c:pt idx="1541">
                        <c:v>1.5409999999999999</c:v>
                      </c:pt>
                      <c:pt idx="1542">
                        <c:v>1.542</c:v>
                      </c:pt>
                      <c:pt idx="1543">
                        <c:v>1.5429999999999999</c:v>
                      </c:pt>
                      <c:pt idx="1544">
                        <c:v>1.544</c:v>
                      </c:pt>
                      <c:pt idx="1545">
                        <c:v>1.5449999999999999</c:v>
                      </c:pt>
                      <c:pt idx="1546">
                        <c:v>1.546</c:v>
                      </c:pt>
                      <c:pt idx="1547">
                        <c:v>1.5469999999999999</c:v>
                      </c:pt>
                      <c:pt idx="1548">
                        <c:v>1.548</c:v>
                      </c:pt>
                      <c:pt idx="1549">
                        <c:v>1.5489999999999999</c:v>
                      </c:pt>
                      <c:pt idx="1550">
                        <c:v>1.55</c:v>
                      </c:pt>
                      <c:pt idx="1551">
                        <c:v>1.5509999999999999</c:v>
                      </c:pt>
                      <c:pt idx="1552">
                        <c:v>1.552</c:v>
                      </c:pt>
                      <c:pt idx="1553">
                        <c:v>1.5529999999999999</c:v>
                      </c:pt>
                      <c:pt idx="1554">
                        <c:v>1.554</c:v>
                      </c:pt>
                      <c:pt idx="1555">
                        <c:v>1.5549999999999999</c:v>
                      </c:pt>
                      <c:pt idx="1556">
                        <c:v>1.556</c:v>
                      </c:pt>
                      <c:pt idx="1557">
                        <c:v>1.5569999999999999</c:v>
                      </c:pt>
                      <c:pt idx="1558">
                        <c:v>1.5580000000000001</c:v>
                      </c:pt>
                      <c:pt idx="1559">
                        <c:v>1.5589999999999999</c:v>
                      </c:pt>
                      <c:pt idx="1560">
                        <c:v>1.56</c:v>
                      </c:pt>
                      <c:pt idx="1561">
                        <c:v>1.5609999999999999</c:v>
                      </c:pt>
                      <c:pt idx="1562">
                        <c:v>1.5620000000000001</c:v>
                      </c:pt>
                      <c:pt idx="1563">
                        <c:v>1.5629999999999999</c:v>
                      </c:pt>
                      <c:pt idx="1564">
                        <c:v>1.5640000000000001</c:v>
                      </c:pt>
                      <c:pt idx="1565">
                        <c:v>1.5649999999999999</c:v>
                      </c:pt>
                      <c:pt idx="1566">
                        <c:v>1.5660000000000001</c:v>
                      </c:pt>
                      <c:pt idx="1567">
                        <c:v>1.5669999999999999</c:v>
                      </c:pt>
                      <c:pt idx="1568">
                        <c:v>1.5680000000000001</c:v>
                      </c:pt>
                      <c:pt idx="1569">
                        <c:v>1.569</c:v>
                      </c:pt>
                      <c:pt idx="1570">
                        <c:v>1.57</c:v>
                      </c:pt>
                      <c:pt idx="1571">
                        <c:v>1.571</c:v>
                      </c:pt>
                      <c:pt idx="1572">
                        <c:v>1.5720000000000001</c:v>
                      </c:pt>
                      <c:pt idx="1573">
                        <c:v>1.573</c:v>
                      </c:pt>
                      <c:pt idx="1574">
                        <c:v>1.5740000000000001</c:v>
                      </c:pt>
                      <c:pt idx="1575">
                        <c:v>1.575</c:v>
                      </c:pt>
                      <c:pt idx="1576">
                        <c:v>1.5760000000000001</c:v>
                      </c:pt>
                      <c:pt idx="1577">
                        <c:v>1.577</c:v>
                      </c:pt>
                      <c:pt idx="1578">
                        <c:v>1.5780000000000001</c:v>
                      </c:pt>
                      <c:pt idx="1579">
                        <c:v>1.579</c:v>
                      </c:pt>
                      <c:pt idx="1580">
                        <c:v>1.58</c:v>
                      </c:pt>
                      <c:pt idx="1581">
                        <c:v>1.581</c:v>
                      </c:pt>
                      <c:pt idx="1582">
                        <c:v>1.5820000000000001</c:v>
                      </c:pt>
                      <c:pt idx="1583">
                        <c:v>1.583</c:v>
                      </c:pt>
                      <c:pt idx="1584">
                        <c:v>1.5840000000000001</c:v>
                      </c:pt>
                      <c:pt idx="1585">
                        <c:v>1.585</c:v>
                      </c:pt>
                      <c:pt idx="1586">
                        <c:v>1.5860000000000001</c:v>
                      </c:pt>
                      <c:pt idx="1587">
                        <c:v>1.587</c:v>
                      </c:pt>
                      <c:pt idx="1588">
                        <c:v>1.5880000000000001</c:v>
                      </c:pt>
                      <c:pt idx="1589">
                        <c:v>1.589</c:v>
                      </c:pt>
                      <c:pt idx="1590">
                        <c:v>1.59</c:v>
                      </c:pt>
                      <c:pt idx="1591">
                        <c:v>1.591</c:v>
                      </c:pt>
                      <c:pt idx="1592">
                        <c:v>1.5920000000000001</c:v>
                      </c:pt>
                      <c:pt idx="1593">
                        <c:v>1.593</c:v>
                      </c:pt>
                      <c:pt idx="1594">
                        <c:v>1.5940000000000001</c:v>
                      </c:pt>
                      <c:pt idx="1595">
                        <c:v>1.595</c:v>
                      </c:pt>
                      <c:pt idx="1596">
                        <c:v>1.5960000000000001</c:v>
                      </c:pt>
                      <c:pt idx="1597">
                        <c:v>1.597</c:v>
                      </c:pt>
                      <c:pt idx="1598">
                        <c:v>1.5980000000000001</c:v>
                      </c:pt>
                      <c:pt idx="1599">
                        <c:v>1.599</c:v>
                      </c:pt>
                      <c:pt idx="1600">
                        <c:v>1.6</c:v>
                      </c:pt>
                      <c:pt idx="1601">
                        <c:v>1.601</c:v>
                      </c:pt>
                      <c:pt idx="1602">
                        <c:v>1.6020000000000001</c:v>
                      </c:pt>
                      <c:pt idx="1603">
                        <c:v>1.603</c:v>
                      </c:pt>
                      <c:pt idx="1604">
                        <c:v>1.6040000000000001</c:v>
                      </c:pt>
                      <c:pt idx="1605">
                        <c:v>1.605</c:v>
                      </c:pt>
                      <c:pt idx="1606">
                        <c:v>1.6060000000000001</c:v>
                      </c:pt>
                      <c:pt idx="1607">
                        <c:v>1.607</c:v>
                      </c:pt>
                      <c:pt idx="1608">
                        <c:v>1.6080000000000001</c:v>
                      </c:pt>
                      <c:pt idx="1609">
                        <c:v>1.609</c:v>
                      </c:pt>
                      <c:pt idx="1610">
                        <c:v>1.61</c:v>
                      </c:pt>
                      <c:pt idx="1611">
                        <c:v>1.611</c:v>
                      </c:pt>
                      <c:pt idx="1612">
                        <c:v>1.6120000000000001</c:v>
                      </c:pt>
                      <c:pt idx="1613">
                        <c:v>1.613</c:v>
                      </c:pt>
                      <c:pt idx="1614">
                        <c:v>1.6140000000000001</c:v>
                      </c:pt>
                      <c:pt idx="1615">
                        <c:v>1.615</c:v>
                      </c:pt>
                      <c:pt idx="1616">
                        <c:v>1.6160000000000001</c:v>
                      </c:pt>
                      <c:pt idx="1617">
                        <c:v>1.617</c:v>
                      </c:pt>
                      <c:pt idx="1618">
                        <c:v>1.6180000000000001</c:v>
                      </c:pt>
                      <c:pt idx="1619">
                        <c:v>1.619</c:v>
                      </c:pt>
                      <c:pt idx="1620">
                        <c:v>1.62</c:v>
                      </c:pt>
                      <c:pt idx="1621">
                        <c:v>1.621</c:v>
                      </c:pt>
                      <c:pt idx="1622">
                        <c:v>1.6220000000000001</c:v>
                      </c:pt>
                      <c:pt idx="1623">
                        <c:v>1.623</c:v>
                      </c:pt>
                      <c:pt idx="1624">
                        <c:v>1.6240000000000001</c:v>
                      </c:pt>
                      <c:pt idx="1625">
                        <c:v>1.625</c:v>
                      </c:pt>
                      <c:pt idx="1626">
                        <c:v>1.6259999999999999</c:v>
                      </c:pt>
                      <c:pt idx="1627">
                        <c:v>1.627</c:v>
                      </c:pt>
                      <c:pt idx="1628">
                        <c:v>1.6279999999999999</c:v>
                      </c:pt>
                      <c:pt idx="1629">
                        <c:v>1.629</c:v>
                      </c:pt>
                      <c:pt idx="1630">
                        <c:v>1.63</c:v>
                      </c:pt>
                      <c:pt idx="1631">
                        <c:v>1.631</c:v>
                      </c:pt>
                      <c:pt idx="1632">
                        <c:v>1.6319999999999999</c:v>
                      </c:pt>
                      <c:pt idx="1633">
                        <c:v>1.633</c:v>
                      </c:pt>
                      <c:pt idx="1634">
                        <c:v>1.6339999999999999</c:v>
                      </c:pt>
                      <c:pt idx="1635">
                        <c:v>1.635</c:v>
                      </c:pt>
                      <c:pt idx="1636">
                        <c:v>1.6359999999999999</c:v>
                      </c:pt>
                      <c:pt idx="1637">
                        <c:v>1.637</c:v>
                      </c:pt>
                      <c:pt idx="1638">
                        <c:v>1.6379999999999999</c:v>
                      </c:pt>
                      <c:pt idx="1639">
                        <c:v>1.639</c:v>
                      </c:pt>
                      <c:pt idx="1640">
                        <c:v>1.64</c:v>
                      </c:pt>
                      <c:pt idx="1641">
                        <c:v>1.641</c:v>
                      </c:pt>
                      <c:pt idx="1642">
                        <c:v>1.6419999999999999</c:v>
                      </c:pt>
                      <c:pt idx="1643">
                        <c:v>1.643</c:v>
                      </c:pt>
                      <c:pt idx="1644">
                        <c:v>1.6439999999999999</c:v>
                      </c:pt>
                      <c:pt idx="1645">
                        <c:v>1.645</c:v>
                      </c:pt>
                      <c:pt idx="1646">
                        <c:v>1.6459999999999999</c:v>
                      </c:pt>
                      <c:pt idx="1647">
                        <c:v>1.647</c:v>
                      </c:pt>
                      <c:pt idx="1648">
                        <c:v>1.6479999999999999</c:v>
                      </c:pt>
                      <c:pt idx="1649">
                        <c:v>1.649</c:v>
                      </c:pt>
                      <c:pt idx="1650">
                        <c:v>1.65</c:v>
                      </c:pt>
                      <c:pt idx="1651">
                        <c:v>1.651</c:v>
                      </c:pt>
                      <c:pt idx="1652">
                        <c:v>1.6519999999999999</c:v>
                      </c:pt>
                      <c:pt idx="1653">
                        <c:v>1.653</c:v>
                      </c:pt>
                      <c:pt idx="1654">
                        <c:v>1.6539999999999999</c:v>
                      </c:pt>
                      <c:pt idx="1655">
                        <c:v>1.655</c:v>
                      </c:pt>
                      <c:pt idx="1656">
                        <c:v>1.6559999999999999</c:v>
                      </c:pt>
                      <c:pt idx="1657">
                        <c:v>1.657</c:v>
                      </c:pt>
                      <c:pt idx="1658">
                        <c:v>1.6579999999999999</c:v>
                      </c:pt>
                      <c:pt idx="1659">
                        <c:v>1.659</c:v>
                      </c:pt>
                      <c:pt idx="1660">
                        <c:v>1.66</c:v>
                      </c:pt>
                      <c:pt idx="1661">
                        <c:v>1.661</c:v>
                      </c:pt>
                      <c:pt idx="1662">
                        <c:v>1.6619999999999999</c:v>
                      </c:pt>
                      <c:pt idx="1663">
                        <c:v>1.663</c:v>
                      </c:pt>
                      <c:pt idx="1664">
                        <c:v>1.6639999999999999</c:v>
                      </c:pt>
                      <c:pt idx="1665">
                        <c:v>1.665</c:v>
                      </c:pt>
                      <c:pt idx="1666">
                        <c:v>1.6659999999999999</c:v>
                      </c:pt>
                      <c:pt idx="1667">
                        <c:v>1.667</c:v>
                      </c:pt>
                      <c:pt idx="1668">
                        <c:v>1.6679999999999999</c:v>
                      </c:pt>
                      <c:pt idx="1669">
                        <c:v>1.669</c:v>
                      </c:pt>
                      <c:pt idx="1670">
                        <c:v>1.67</c:v>
                      </c:pt>
                      <c:pt idx="1671">
                        <c:v>1.671</c:v>
                      </c:pt>
                      <c:pt idx="1672">
                        <c:v>1.6719999999999999</c:v>
                      </c:pt>
                      <c:pt idx="1673">
                        <c:v>1.673</c:v>
                      </c:pt>
                      <c:pt idx="1674">
                        <c:v>1.6739999999999999</c:v>
                      </c:pt>
                      <c:pt idx="1675">
                        <c:v>1.675</c:v>
                      </c:pt>
                      <c:pt idx="1676">
                        <c:v>1.6759999999999999</c:v>
                      </c:pt>
                      <c:pt idx="1677">
                        <c:v>1.677</c:v>
                      </c:pt>
                      <c:pt idx="1678">
                        <c:v>1.6779999999999999</c:v>
                      </c:pt>
                      <c:pt idx="1679">
                        <c:v>1.679</c:v>
                      </c:pt>
                      <c:pt idx="1680">
                        <c:v>1.68</c:v>
                      </c:pt>
                      <c:pt idx="1681">
                        <c:v>1.681</c:v>
                      </c:pt>
                      <c:pt idx="1682">
                        <c:v>1.6819999999999999</c:v>
                      </c:pt>
                      <c:pt idx="1683">
                        <c:v>1.6830000000000001</c:v>
                      </c:pt>
                      <c:pt idx="1684">
                        <c:v>1.6839999999999999</c:v>
                      </c:pt>
                      <c:pt idx="1685">
                        <c:v>1.6850000000000001</c:v>
                      </c:pt>
                      <c:pt idx="1686">
                        <c:v>1.6859999999999999</c:v>
                      </c:pt>
                      <c:pt idx="1687">
                        <c:v>1.6870000000000001</c:v>
                      </c:pt>
                      <c:pt idx="1688">
                        <c:v>1.6879999999999999</c:v>
                      </c:pt>
                      <c:pt idx="1689">
                        <c:v>1.6890000000000001</c:v>
                      </c:pt>
                      <c:pt idx="1690">
                        <c:v>1.69</c:v>
                      </c:pt>
                      <c:pt idx="1691">
                        <c:v>1.6910000000000001</c:v>
                      </c:pt>
                      <c:pt idx="1692">
                        <c:v>1.6919999999999999</c:v>
                      </c:pt>
                      <c:pt idx="1693">
                        <c:v>1.6930000000000001</c:v>
                      </c:pt>
                      <c:pt idx="1694">
                        <c:v>1.694</c:v>
                      </c:pt>
                      <c:pt idx="1695">
                        <c:v>1.6950000000000001</c:v>
                      </c:pt>
                      <c:pt idx="1696">
                        <c:v>1.696</c:v>
                      </c:pt>
                      <c:pt idx="1697">
                        <c:v>1.6970000000000001</c:v>
                      </c:pt>
                      <c:pt idx="1698">
                        <c:v>1.698</c:v>
                      </c:pt>
                      <c:pt idx="1699">
                        <c:v>1.6990000000000001</c:v>
                      </c:pt>
                      <c:pt idx="1700">
                        <c:v>1.7</c:v>
                      </c:pt>
                      <c:pt idx="1701">
                        <c:v>1.7010000000000001</c:v>
                      </c:pt>
                      <c:pt idx="1702">
                        <c:v>1.702</c:v>
                      </c:pt>
                      <c:pt idx="1703">
                        <c:v>1.7030000000000001</c:v>
                      </c:pt>
                      <c:pt idx="1704">
                        <c:v>1.704</c:v>
                      </c:pt>
                      <c:pt idx="1705">
                        <c:v>1.7050000000000001</c:v>
                      </c:pt>
                      <c:pt idx="1706">
                        <c:v>1.706</c:v>
                      </c:pt>
                      <c:pt idx="1707">
                        <c:v>1.7070000000000001</c:v>
                      </c:pt>
                      <c:pt idx="1708">
                        <c:v>1.708</c:v>
                      </c:pt>
                      <c:pt idx="1709">
                        <c:v>1.7090000000000001</c:v>
                      </c:pt>
                      <c:pt idx="1710">
                        <c:v>1.71</c:v>
                      </c:pt>
                      <c:pt idx="1711">
                        <c:v>1.7110000000000001</c:v>
                      </c:pt>
                      <c:pt idx="1712">
                        <c:v>1.712</c:v>
                      </c:pt>
                      <c:pt idx="1713">
                        <c:v>1.7130000000000001</c:v>
                      </c:pt>
                      <c:pt idx="1714">
                        <c:v>1.714</c:v>
                      </c:pt>
                      <c:pt idx="1715">
                        <c:v>1.7150000000000001</c:v>
                      </c:pt>
                      <c:pt idx="1716">
                        <c:v>1.716</c:v>
                      </c:pt>
                      <c:pt idx="1717">
                        <c:v>1.7170000000000001</c:v>
                      </c:pt>
                      <c:pt idx="1718">
                        <c:v>1.718</c:v>
                      </c:pt>
                      <c:pt idx="1719">
                        <c:v>1.7190000000000001</c:v>
                      </c:pt>
                      <c:pt idx="1720">
                        <c:v>1.72</c:v>
                      </c:pt>
                      <c:pt idx="1721">
                        <c:v>1.7210000000000001</c:v>
                      </c:pt>
                      <c:pt idx="1722">
                        <c:v>1.722</c:v>
                      </c:pt>
                      <c:pt idx="1723">
                        <c:v>1.7230000000000001</c:v>
                      </c:pt>
                      <c:pt idx="1724">
                        <c:v>1.724</c:v>
                      </c:pt>
                      <c:pt idx="1725">
                        <c:v>1.7250000000000001</c:v>
                      </c:pt>
                      <c:pt idx="1726">
                        <c:v>1.726</c:v>
                      </c:pt>
                      <c:pt idx="1727">
                        <c:v>1.7270000000000001</c:v>
                      </c:pt>
                      <c:pt idx="1728">
                        <c:v>1.728</c:v>
                      </c:pt>
                      <c:pt idx="1729">
                        <c:v>1.7290000000000001</c:v>
                      </c:pt>
                      <c:pt idx="1730">
                        <c:v>1.73</c:v>
                      </c:pt>
                      <c:pt idx="1731">
                        <c:v>1.7310000000000001</c:v>
                      </c:pt>
                      <c:pt idx="1732">
                        <c:v>1.732</c:v>
                      </c:pt>
                      <c:pt idx="1733">
                        <c:v>1.7330000000000001</c:v>
                      </c:pt>
                      <c:pt idx="1734">
                        <c:v>1.734</c:v>
                      </c:pt>
                      <c:pt idx="1735">
                        <c:v>1.7350000000000001</c:v>
                      </c:pt>
                      <c:pt idx="1736">
                        <c:v>1.736</c:v>
                      </c:pt>
                      <c:pt idx="1737">
                        <c:v>1.7370000000000001</c:v>
                      </c:pt>
                      <c:pt idx="1738">
                        <c:v>1.738</c:v>
                      </c:pt>
                      <c:pt idx="1739">
                        <c:v>1.7390000000000001</c:v>
                      </c:pt>
                      <c:pt idx="1740">
                        <c:v>1.74</c:v>
                      </c:pt>
                      <c:pt idx="1741">
                        <c:v>1.7410000000000001</c:v>
                      </c:pt>
                      <c:pt idx="1742">
                        <c:v>1.742</c:v>
                      </c:pt>
                      <c:pt idx="1743">
                        <c:v>1.7430000000000001</c:v>
                      </c:pt>
                      <c:pt idx="1744">
                        <c:v>1.744</c:v>
                      </c:pt>
                      <c:pt idx="1745">
                        <c:v>1.7450000000000001</c:v>
                      </c:pt>
                      <c:pt idx="1746">
                        <c:v>1.746</c:v>
                      </c:pt>
                      <c:pt idx="1747">
                        <c:v>1.7470000000000001</c:v>
                      </c:pt>
                      <c:pt idx="1748">
                        <c:v>1.748</c:v>
                      </c:pt>
                      <c:pt idx="1749">
                        <c:v>1.7490000000000001</c:v>
                      </c:pt>
                      <c:pt idx="1750">
                        <c:v>1.75</c:v>
                      </c:pt>
                      <c:pt idx="1751">
                        <c:v>1.7509999999999999</c:v>
                      </c:pt>
                      <c:pt idx="1752">
                        <c:v>1.752</c:v>
                      </c:pt>
                      <c:pt idx="1753">
                        <c:v>1.7529999999999999</c:v>
                      </c:pt>
                      <c:pt idx="1754">
                        <c:v>1.754</c:v>
                      </c:pt>
                      <c:pt idx="1755">
                        <c:v>1.7549999999999999</c:v>
                      </c:pt>
                      <c:pt idx="1756">
                        <c:v>1.756</c:v>
                      </c:pt>
                      <c:pt idx="1757">
                        <c:v>1.7569999999999999</c:v>
                      </c:pt>
                      <c:pt idx="1758">
                        <c:v>1.758</c:v>
                      </c:pt>
                      <c:pt idx="1759">
                        <c:v>1.7589999999999999</c:v>
                      </c:pt>
                      <c:pt idx="1760">
                        <c:v>1.76</c:v>
                      </c:pt>
                      <c:pt idx="1761">
                        <c:v>1.7609999999999999</c:v>
                      </c:pt>
                      <c:pt idx="1762">
                        <c:v>1.762</c:v>
                      </c:pt>
                      <c:pt idx="1763">
                        <c:v>1.7629999999999999</c:v>
                      </c:pt>
                      <c:pt idx="1764">
                        <c:v>1.764</c:v>
                      </c:pt>
                      <c:pt idx="1765">
                        <c:v>1.7649999999999999</c:v>
                      </c:pt>
                      <c:pt idx="1766">
                        <c:v>1.766</c:v>
                      </c:pt>
                      <c:pt idx="1767">
                        <c:v>1.7669999999999999</c:v>
                      </c:pt>
                      <c:pt idx="1768">
                        <c:v>1.768</c:v>
                      </c:pt>
                      <c:pt idx="1769">
                        <c:v>1.7689999999999999</c:v>
                      </c:pt>
                      <c:pt idx="1770">
                        <c:v>1.77</c:v>
                      </c:pt>
                      <c:pt idx="1771">
                        <c:v>1.7709999999999999</c:v>
                      </c:pt>
                      <c:pt idx="1772">
                        <c:v>1.772</c:v>
                      </c:pt>
                      <c:pt idx="1773">
                        <c:v>1.7729999999999999</c:v>
                      </c:pt>
                      <c:pt idx="1774">
                        <c:v>1.774</c:v>
                      </c:pt>
                      <c:pt idx="1775">
                        <c:v>1.7749999999999999</c:v>
                      </c:pt>
                      <c:pt idx="1776">
                        <c:v>1.776</c:v>
                      </c:pt>
                      <c:pt idx="1777">
                        <c:v>1.7769999999999999</c:v>
                      </c:pt>
                      <c:pt idx="1778">
                        <c:v>1.778</c:v>
                      </c:pt>
                      <c:pt idx="1779">
                        <c:v>1.7789999999999999</c:v>
                      </c:pt>
                      <c:pt idx="1780">
                        <c:v>1.78</c:v>
                      </c:pt>
                      <c:pt idx="1781">
                        <c:v>1.7809999999999999</c:v>
                      </c:pt>
                      <c:pt idx="1782">
                        <c:v>1.782</c:v>
                      </c:pt>
                      <c:pt idx="1783">
                        <c:v>1.7829999999999999</c:v>
                      </c:pt>
                      <c:pt idx="1784">
                        <c:v>1.784</c:v>
                      </c:pt>
                      <c:pt idx="1785">
                        <c:v>1.7849999999999999</c:v>
                      </c:pt>
                      <c:pt idx="1786">
                        <c:v>1.786</c:v>
                      </c:pt>
                      <c:pt idx="1787">
                        <c:v>1.7869999999999999</c:v>
                      </c:pt>
                      <c:pt idx="1788">
                        <c:v>1.788</c:v>
                      </c:pt>
                      <c:pt idx="1789">
                        <c:v>1.7889999999999999</c:v>
                      </c:pt>
                      <c:pt idx="1790">
                        <c:v>1.79</c:v>
                      </c:pt>
                      <c:pt idx="1791">
                        <c:v>1.7909999999999999</c:v>
                      </c:pt>
                      <c:pt idx="1792">
                        <c:v>1.792</c:v>
                      </c:pt>
                      <c:pt idx="1793">
                        <c:v>1.7929999999999999</c:v>
                      </c:pt>
                      <c:pt idx="1794">
                        <c:v>1.794</c:v>
                      </c:pt>
                      <c:pt idx="1795">
                        <c:v>1.7949999999999999</c:v>
                      </c:pt>
                      <c:pt idx="1796">
                        <c:v>1.796</c:v>
                      </c:pt>
                      <c:pt idx="1797">
                        <c:v>1.7969999999999999</c:v>
                      </c:pt>
                      <c:pt idx="1798">
                        <c:v>1.798</c:v>
                      </c:pt>
                      <c:pt idx="1799">
                        <c:v>1.7989999999999999</c:v>
                      </c:pt>
                      <c:pt idx="1800">
                        <c:v>1.8</c:v>
                      </c:pt>
                      <c:pt idx="1801">
                        <c:v>1.8009999999999999</c:v>
                      </c:pt>
                      <c:pt idx="1802">
                        <c:v>1.802</c:v>
                      </c:pt>
                      <c:pt idx="1803">
                        <c:v>1.8029999999999999</c:v>
                      </c:pt>
                      <c:pt idx="1804">
                        <c:v>1.804</c:v>
                      </c:pt>
                      <c:pt idx="1805">
                        <c:v>1.8049999999999999</c:v>
                      </c:pt>
                      <c:pt idx="1806">
                        <c:v>1.806</c:v>
                      </c:pt>
                      <c:pt idx="1807">
                        <c:v>1.8069999999999999</c:v>
                      </c:pt>
                      <c:pt idx="1808">
                        <c:v>1.8080000000000001</c:v>
                      </c:pt>
                      <c:pt idx="1809">
                        <c:v>1.8089999999999999</c:v>
                      </c:pt>
                      <c:pt idx="1810">
                        <c:v>1.81</c:v>
                      </c:pt>
                      <c:pt idx="1811">
                        <c:v>1.8109999999999999</c:v>
                      </c:pt>
                      <c:pt idx="1812">
                        <c:v>1.8120000000000001</c:v>
                      </c:pt>
                      <c:pt idx="1813">
                        <c:v>1.8129999999999999</c:v>
                      </c:pt>
                      <c:pt idx="1814">
                        <c:v>1.8140000000000001</c:v>
                      </c:pt>
                      <c:pt idx="1815">
                        <c:v>1.8149999999999999</c:v>
                      </c:pt>
                      <c:pt idx="1816">
                        <c:v>1.8160000000000001</c:v>
                      </c:pt>
                      <c:pt idx="1817">
                        <c:v>1.8169999999999999</c:v>
                      </c:pt>
                      <c:pt idx="1818">
                        <c:v>1.8180000000000001</c:v>
                      </c:pt>
                      <c:pt idx="1819">
                        <c:v>1.819</c:v>
                      </c:pt>
                      <c:pt idx="1820">
                        <c:v>1.82</c:v>
                      </c:pt>
                      <c:pt idx="1821">
                        <c:v>1.821</c:v>
                      </c:pt>
                      <c:pt idx="1822">
                        <c:v>1.8220000000000001</c:v>
                      </c:pt>
                      <c:pt idx="1823">
                        <c:v>1.823</c:v>
                      </c:pt>
                      <c:pt idx="1824">
                        <c:v>1.8240000000000001</c:v>
                      </c:pt>
                      <c:pt idx="1825">
                        <c:v>1.825</c:v>
                      </c:pt>
                      <c:pt idx="1826">
                        <c:v>1.8260000000000001</c:v>
                      </c:pt>
                      <c:pt idx="1827">
                        <c:v>1.827</c:v>
                      </c:pt>
                      <c:pt idx="1828">
                        <c:v>1.8280000000000001</c:v>
                      </c:pt>
                      <c:pt idx="1829">
                        <c:v>1.829</c:v>
                      </c:pt>
                      <c:pt idx="1830">
                        <c:v>1.83</c:v>
                      </c:pt>
                      <c:pt idx="1831">
                        <c:v>1.831</c:v>
                      </c:pt>
                      <c:pt idx="1832">
                        <c:v>1.8320000000000001</c:v>
                      </c:pt>
                      <c:pt idx="1833">
                        <c:v>1.833</c:v>
                      </c:pt>
                      <c:pt idx="1834">
                        <c:v>1.8340000000000001</c:v>
                      </c:pt>
                      <c:pt idx="1835">
                        <c:v>1.835</c:v>
                      </c:pt>
                      <c:pt idx="1836">
                        <c:v>1.8360000000000001</c:v>
                      </c:pt>
                      <c:pt idx="1837">
                        <c:v>1.837</c:v>
                      </c:pt>
                      <c:pt idx="1838">
                        <c:v>1.8380000000000001</c:v>
                      </c:pt>
                      <c:pt idx="1839">
                        <c:v>1.839</c:v>
                      </c:pt>
                      <c:pt idx="1840">
                        <c:v>1.84</c:v>
                      </c:pt>
                      <c:pt idx="1841">
                        <c:v>1.841</c:v>
                      </c:pt>
                      <c:pt idx="1842">
                        <c:v>1.8420000000000001</c:v>
                      </c:pt>
                      <c:pt idx="1843">
                        <c:v>1.843</c:v>
                      </c:pt>
                      <c:pt idx="1844">
                        <c:v>1.8440000000000001</c:v>
                      </c:pt>
                      <c:pt idx="1845">
                        <c:v>1.845</c:v>
                      </c:pt>
                      <c:pt idx="1846">
                        <c:v>1.8460000000000001</c:v>
                      </c:pt>
                      <c:pt idx="1847">
                        <c:v>1.847</c:v>
                      </c:pt>
                      <c:pt idx="1848">
                        <c:v>1.8480000000000001</c:v>
                      </c:pt>
                      <c:pt idx="1849">
                        <c:v>1.849</c:v>
                      </c:pt>
                      <c:pt idx="1850">
                        <c:v>1.85</c:v>
                      </c:pt>
                      <c:pt idx="1851">
                        <c:v>1.851</c:v>
                      </c:pt>
                      <c:pt idx="1852">
                        <c:v>1.8520000000000001</c:v>
                      </c:pt>
                      <c:pt idx="1853">
                        <c:v>1.853</c:v>
                      </c:pt>
                      <c:pt idx="1854">
                        <c:v>1.8540000000000001</c:v>
                      </c:pt>
                      <c:pt idx="1855">
                        <c:v>1.855</c:v>
                      </c:pt>
                      <c:pt idx="1856">
                        <c:v>1.8560000000000001</c:v>
                      </c:pt>
                      <c:pt idx="1857">
                        <c:v>1.857</c:v>
                      </c:pt>
                      <c:pt idx="1858">
                        <c:v>1.8580000000000001</c:v>
                      </c:pt>
                      <c:pt idx="1859">
                        <c:v>1.859</c:v>
                      </c:pt>
                      <c:pt idx="1860">
                        <c:v>1.86</c:v>
                      </c:pt>
                      <c:pt idx="1861">
                        <c:v>1.861</c:v>
                      </c:pt>
                      <c:pt idx="1862">
                        <c:v>1.8620000000000001</c:v>
                      </c:pt>
                      <c:pt idx="1863">
                        <c:v>1.863</c:v>
                      </c:pt>
                      <c:pt idx="1864">
                        <c:v>1.8640000000000001</c:v>
                      </c:pt>
                      <c:pt idx="1865">
                        <c:v>1.865</c:v>
                      </c:pt>
                      <c:pt idx="1866">
                        <c:v>1.8660000000000001</c:v>
                      </c:pt>
                      <c:pt idx="1867">
                        <c:v>1.867</c:v>
                      </c:pt>
                      <c:pt idx="1868">
                        <c:v>1.8680000000000001</c:v>
                      </c:pt>
                      <c:pt idx="1869">
                        <c:v>1.869</c:v>
                      </c:pt>
                      <c:pt idx="1870">
                        <c:v>1.87</c:v>
                      </c:pt>
                      <c:pt idx="1871">
                        <c:v>1.871</c:v>
                      </c:pt>
                      <c:pt idx="1872">
                        <c:v>1.8720000000000001</c:v>
                      </c:pt>
                      <c:pt idx="1873">
                        <c:v>1.873</c:v>
                      </c:pt>
                      <c:pt idx="1874">
                        <c:v>1.8740000000000001</c:v>
                      </c:pt>
                      <c:pt idx="1875">
                        <c:v>1.875</c:v>
                      </c:pt>
                      <c:pt idx="1876">
                        <c:v>1.8759999999999999</c:v>
                      </c:pt>
                      <c:pt idx="1877">
                        <c:v>1.877</c:v>
                      </c:pt>
                      <c:pt idx="1878">
                        <c:v>1.8779999999999999</c:v>
                      </c:pt>
                      <c:pt idx="1879">
                        <c:v>1.879</c:v>
                      </c:pt>
                      <c:pt idx="1880">
                        <c:v>1.88</c:v>
                      </c:pt>
                      <c:pt idx="1881">
                        <c:v>1.881</c:v>
                      </c:pt>
                      <c:pt idx="1882">
                        <c:v>1.8819999999999999</c:v>
                      </c:pt>
                      <c:pt idx="1883">
                        <c:v>1.883</c:v>
                      </c:pt>
                      <c:pt idx="1884">
                        <c:v>1.8839999999999999</c:v>
                      </c:pt>
                      <c:pt idx="1885">
                        <c:v>1.885</c:v>
                      </c:pt>
                      <c:pt idx="1886">
                        <c:v>1.8859999999999999</c:v>
                      </c:pt>
                      <c:pt idx="1887">
                        <c:v>1.887</c:v>
                      </c:pt>
                      <c:pt idx="1888">
                        <c:v>1.8879999999999999</c:v>
                      </c:pt>
                      <c:pt idx="1889">
                        <c:v>1.889</c:v>
                      </c:pt>
                      <c:pt idx="1890">
                        <c:v>1.89</c:v>
                      </c:pt>
                      <c:pt idx="1891">
                        <c:v>1.891</c:v>
                      </c:pt>
                      <c:pt idx="1892">
                        <c:v>1.8919999999999999</c:v>
                      </c:pt>
                      <c:pt idx="1893">
                        <c:v>1.893</c:v>
                      </c:pt>
                      <c:pt idx="1894">
                        <c:v>1.8939999999999999</c:v>
                      </c:pt>
                      <c:pt idx="1895">
                        <c:v>1.895</c:v>
                      </c:pt>
                      <c:pt idx="1896">
                        <c:v>1.8959999999999999</c:v>
                      </c:pt>
                      <c:pt idx="1897">
                        <c:v>1.897</c:v>
                      </c:pt>
                      <c:pt idx="1898">
                        <c:v>1.8979999999999999</c:v>
                      </c:pt>
                      <c:pt idx="1899">
                        <c:v>1.899</c:v>
                      </c:pt>
                      <c:pt idx="1900">
                        <c:v>1.9</c:v>
                      </c:pt>
                      <c:pt idx="1901">
                        <c:v>1.901</c:v>
                      </c:pt>
                      <c:pt idx="1902">
                        <c:v>1.9019999999999999</c:v>
                      </c:pt>
                      <c:pt idx="1903">
                        <c:v>1.903</c:v>
                      </c:pt>
                      <c:pt idx="1904">
                        <c:v>1.9039999999999999</c:v>
                      </c:pt>
                      <c:pt idx="1905">
                        <c:v>1.905</c:v>
                      </c:pt>
                      <c:pt idx="1906">
                        <c:v>1.9059999999999999</c:v>
                      </c:pt>
                      <c:pt idx="1907">
                        <c:v>1.907</c:v>
                      </c:pt>
                      <c:pt idx="1908">
                        <c:v>1.9079999999999999</c:v>
                      </c:pt>
                      <c:pt idx="1909">
                        <c:v>1.909</c:v>
                      </c:pt>
                      <c:pt idx="1910">
                        <c:v>1.91</c:v>
                      </c:pt>
                      <c:pt idx="1911">
                        <c:v>1.911</c:v>
                      </c:pt>
                      <c:pt idx="1912">
                        <c:v>1.9119999999999999</c:v>
                      </c:pt>
                      <c:pt idx="1913">
                        <c:v>1.913</c:v>
                      </c:pt>
                      <c:pt idx="1914">
                        <c:v>1.9139999999999999</c:v>
                      </c:pt>
                      <c:pt idx="1915">
                        <c:v>1.915</c:v>
                      </c:pt>
                      <c:pt idx="1916">
                        <c:v>1.9159999999999999</c:v>
                      </c:pt>
                      <c:pt idx="1917">
                        <c:v>1.917</c:v>
                      </c:pt>
                      <c:pt idx="1918">
                        <c:v>1.9179999999999999</c:v>
                      </c:pt>
                      <c:pt idx="1919">
                        <c:v>1.919</c:v>
                      </c:pt>
                      <c:pt idx="1920">
                        <c:v>1.92</c:v>
                      </c:pt>
                      <c:pt idx="1921">
                        <c:v>1.921</c:v>
                      </c:pt>
                      <c:pt idx="1922">
                        <c:v>1.9219999999999999</c:v>
                      </c:pt>
                      <c:pt idx="1923">
                        <c:v>1.923</c:v>
                      </c:pt>
                      <c:pt idx="1924">
                        <c:v>1.9239999999999999</c:v>
                      </c:pt>
                      <c:pt idx="1925">
                        <c:v>1.925</c:v>
                      </c:pt>
                      <c:pt idx="1926">
                        <c:v>1.9259999999999999</c:v>
                      </c:pt>
                      <c:pt idx="1927">
                        <c:v>1.927</c:v>
                      </c:pt>
                      <c:pt idx="1928">
                        <c:v>1.9279999999999999</c:v>
                      </c:pt>
                      <c:pt idx="1929">
                        <c:v>1.929</c:v>
                      </c:pt>
                      <c:pt idx="1930">
                        <c:v>1.93</c:v>
                      </c:pt>
                      <c:pt idx="1931">
                        <c:v>1.931</c:v>
                      </c:pt>
                      <c:pt idx="1932">
                        <c:v>1.9319999999999999</c:v>
                      </c:pt>
                      <c:pt idx="1933">
                        <c:v>1.9330000000000001</c:v>
                      </c:pt>
                      <c:pt idx="1934">
                        <c:v>1.9339999999999999</c:v>
                      </c:pt>
                      <c:pt idx="1935">
                        <c:v>1.9350000000000001</c:v>
                      </c:pt>
                      <c:pt idx="1936">
                        <c:v>1.9359999999999999</c:v>
                      </c:pt>
                      <c:pt idx="1937">
                        <c:v>1.9370000000000001</c:v>
                      </c:pt>
                      <c:pt idx="1938">
                        <c:v>1.9379999999999999</c:v>
                      </c:pt>
                      <c:pt idx="1939">
                        <c:v>1.9390000000000001</c:v>
                      </c:pt>
                      <c:pt idx="1940">
                        <c:v>1.94</c:v>
                      </c:pt>
                      <c:pt idx="1941">
                        <c:v>1.9410000000000001</c:v>
                      </c:pt>
                      <c:pt idx="1942">
                        <c:v>1.9419999999999999</c:v>
                      </c:pt>
                      <c:pt idx="1943">
                        <c:v>1.9430000000000001</c:v>
                      </c:pt>
                      <c:pt idx="1944">
                        <c:v>1.944</c:v>
                      </c:pt>
                      <c:pt idx="1945">
                        <c:v>1.9450000000000001</c:v>
                      </c:pt>
                      <c:pt idx="1946">
                        <c:v>1.946</c:v>
                      </c:pt>
                      <c:pt idx="1947">
                        <c:v>1.9470000000000001</c:v>
                      </c:pt>
                      <c:pt idx="1948">
                        <c:v>1.948</c:v>
                      </c:pt>
                      <c:pt idx="1949">
                        <c:v>1.9490000000000001</c:v>
                      </c:pt>
                      <c:pt idx="1950">
                        <c:v>1.95</c:v>
                      </c:pt>
                      <c:pt idx="1951">
                        <c:v>1.9510000000000001</c:v>
                      </c:pt>
                      <c:pt idx="1952">
                        <c:v>1.952</c:v>
                      </c:pt>
                      <c:pt idx="1953">
                        <c:v>1.9530000000000001</c:v>
                      </c:pt>
                      <c:pt idx="1954">
                        <c:v>1.954</c:v>
                      </c:pt>
                      <c:pt idx="1955">
                        <c:v>1.9550000000000001</c:v>
                      </c:pt>
                      <c:pt idx="1956">
                        <c:v>1.956</c:v>
                      </c:pt>
                      <c:pt idx="1957">
                        <c:v>1.9570000000000001</c:v>
                      </c:pt>
                      <c:pt idx="1958">
                        <c:v>1.958</c:v>
                      </c:pt>
                      <c:pt idx="1959">
                        <c:v>1.9590000000000001</c:v>
                      </c:pt>
                      <c:pt idx="1960">
                        <c:v>1.96</c:v>
                      </c:pt>
                      <c:pt idx="1961">
                        <c:v>1.9610000000000001</c:v>
                      </c:pt>
                      <c:pt idx="1962">
                        <c:v>1.962</c:v>
                      </c:pt>
                      <c:pt idx="1963">
                        <c:v>1.9630000000000001</c:v>
                      </c:pt>
                      <c:pt idx="1964">
                        <c:v>1.964</c:v>
                      </c:pt>
                      <c:pt idx="1965">
                        <c:v>1.9650000000000001</c:v>
                      </c:pt>
                      <c:pt idx="1966">
                        <c:v>1.966</c:v>
                      </c:pt>
                      <c:pt idx="1967">
                        <c:v>1.9670000000000001</c:v>
                      </c:pt>
                      <c:pt idx="1968">
                        <c:v>1.968</c:v>
                      </c:pt>
                      <c:pt idx="1969">
                        <c:v>1.9690000000000001</c:v>
                      </c:pt>
                      <c:pt idx="1970">
                        <c:v>1.97</c:v>
                      </c:pt>
                      <c:pt idx="1971">
                        <c:v>1.9710000000000001</c:v>
                      </c:pt>
                      <c:pt idx="1972">
                        <c:v>1.972</c:v>
                      </c:pt>
                      <c:pt idx="1973">
                        <c:v>1.9730000000000001</c:v>
                      </c:pt>
                      <c:pt idx="1974">
                        <c:v>1.974</c:v>
                      </c:pt>
                      <c:pt idx="1975">
                        <c:v>1.9750000000000001</c:v>
                      </c:pt>
                      <c:pt idx="1976">
                        <c:v>1.976</c:v>
                      </c:pt>
                      <c:pt idx="1977">
                        <c:v>1.9770000000000001</c:v>
                      </c:pt>
                      <c:pt idx="1978">
                        <c:v>1.978</c:v>
                      </c:pt>
                      <c:pt idx="1979">
                        <c:v>1.9790000000000001</c:v>
                      </c:pt>
                      <c:pt idx="1980">
                        <c:v>1.98</c:v>
                      </c:pt>
                      <c:pt idx="1981">
                        <c:v>1.9810000000000001</c:v>
                      </c:pt>
                      <c:pt idx="1982">
                        <c:v>1.982</c:v>
                      </c:pt>
                      <c:pt idx="1983">
                        <c:v>1.9830000000000001</c:v>
                      </c:pt>
                      <c:pt idx="1984">
                        <c:v>1.984</c:v>
                      </c:pt>
                      <c:pt idx="1985">
                        <c:v>1.9850000000000001</c:v>
                      </c:pt>
                      <c:pt idx="1986">
                        <c:v>1.986</c:v>
                      </c:pt>
                      <c:pt idx="1987">
                        <c:v>1.9870000000000001</c:v>
                      </c:pt>
                      <c:pt idx="1988">
                        <c:v>1.988</c:v>
                      </c:pt>
                      <c:pt idx="1989">
                        <c:v>1.9890000000000001</c:v>
                      </c:pt>
                      <c:pt idx="1990">
                        <c:v>1.99</c:v>
                      </c:pt>
                      <c:pt idx="1991">
                        <c:v>1.9910000000000001</c:v>
                      </c:pt>
                      <c:pt idx="1992">
                        <c:v>1.992</c:v>
                      </c:pt>
                      <c:pt idx="1993">
                        <c:v>1.9930000000000001</c:v>
                      </c:pt>
                      <c:pt idx="1994">
                        <c:v>1.994</c:v>
                      </c:pt>
                      <c:pt idx="1995">
                        <c:v>1.9950000000000001</c:v>
                      </c:pt>
                      <c:pt idx="1996">
                        <c:v>1.996</c:v>
                      </c:pt>
                      <c:pt idx="1997">
                        <c:v>1.9970000000000001</c:v>
                      </c:pt>
                      <c:pt idx="1998">
                        <c:v>1.998</c:v>
                      </c:pt>
                      <c:pt idx="1999">
                        <c:v>1.9990000000000001</c:v>
                      </c:pt>
                      <c:pt idx="2000">
                        <c:v>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Air!$T$9:$T$2009</c15:sqref>
                        </c15:formulaRef>
                      </c:ext>
                    </c:extLst>
                    <c:numCache>
                      <c:formatCode>0.000</c:formatCode>
                      <c:ptCount val="2001"/>
                      <c:pt idx="1">
                        <c:v>1.1934680253072109E+122</c:v>
                      </c:pt>
                      <c:pt idx="2">
                        <c:v>6.909321313435092E+59</c:v>
                      </c:pt>
                      <c:pt idx="3">
                        <c:v>1.4770374858036175E+39</c:v>
                      </c:pt>
                      <c:pt idx="4">
                        <c:v>7.4346869811365119E+28</c:v>
                      </c:pt>
                      <c:pt idx="5">
                        <c:v>5.1800286522731651E+22</c:v>
                      </c:pt>
                      <c:pt idx="6">
                        <c:v>4.2100415472585789E+18</c:v>
                      </c:pt>
                      <c:pt idx="7">
                        <c:v>5166707394433676</c:v>
                      </c:pt>
                      <c:pt idx="8">
                        <c:v>34489852376921.563</c:v>
                      </c:pt>
                      <c:pt idx="9">
                        <c:v>710666641644.1261</c:v>
                      </c:pt>
                      <c:pt idx="10">
                        <c:v>32187042897.020424</c:v>
                      </c:pt>
                      <c:pt idx="11">
                        <c:v>2582330636.6204391</c:v>
                      </c:pt>
                      <c:pt idx="12">
                        <c:v>317869465.55812168</c:v>
                      </c:pt>
                      <c:pt idx="13">
                        <c:v>54354623.250783086</c:v>
                      </c:pt>
                      <c:pt idx="14">
                        <c:v>12027793.107804231</c:v>
                      </c:pt>
                      <c:pt idx="15">
                        <c:v>3269981.6201881543</c:v>
                      </c:pt>
                      <c:pt idx="16">
                        <c:v>1050559.5061972882</c:v>
                      </c:pt>
                      <c:pt idx="17">
                        <c:v>387175.95612130174</c:v>
                      </c:pt>
                      <c:pt idx="18">
                        <c:v>159949.98936914169</c:v>
                      </c:pt>
                      <c:pt idx="19">
                        <c:v>72735.033372196383</c:v>
                      </c:pt>
                      <c:pt idx="20">
                        <c:v>35881.495452124298</c:v>
                      </c:pt>
                      <c:pt idx="21">
                        <c:v>18978.326054202644</c:v>
                      </c:pt>
                      <c:pt idx="22">
                        <c:v>10659.387787828122</c:v>
                      </c:pt>
                      <c:pt idx="23">
                        <c:v>6307.3952135313903</c:v>
                      </c:pt>
                      <c:pt idx="24">
                        <c:v>3906.114994056094</c:v>
                      </c:pt>
                      <c:pt idx="25">
                        <c:v>2517.749046673805</c:v>
                      </c:pt>
                      <c:pt idx="26">
                        <c:v>1681.2020726375281</c:v>
                      </c:pt>
                      <c:pt idx="27">
                        <c:v>1158.3458252821292</c:v>
                      </c:pt>
                      <c:pt idx="28">
                        <c:v>820.70482759457241</c:v>
                      </c:pt>
                      <c:pt idx="29">
                        <c:v>596.19931587221254</c:v>
                      </c:pt>
                      <c:pt idx="30">
                        <c:v>442.94344696731798</c:v>
                      </c:pt>
                      <c:pt idx="31">
                        <c:v>335.81301636555389</c:v>
                      </c:pt>
                      <c:pt idx="32">
                        <c:v>259.29868568241233</c:v>
                      </c:pt>
                      <c:pt idx="33">
                        <c:v>203.57307060751185</c:v>
                      </c:pt>
                      <c:pt idx="34">
                        <c:v>162.25894433358221</c:v>
                      </c:pt>
                      <c:pt idx="35">
                        <c:v>131.12672356582672</c:v>
                      </c:pt>
                      <c:pt idx="36">
                        <c:v>107.31448753350222</c:v>
                      </c:pt>
                      <c:pt idx="37">
                        <c:v>88.849721264234233</c:v>
                      </c:pt>
                      <c:pt idx="38">
                        <c:v>74.349596745960397</c:v>
                      </c:pt>
                      <c:pt idx="39">
                        <c:v>62.829314236159718</c:v>
                      </c:pt>
                      <c:pt idx="40">
                        <c:v>53.577230575776724</c:v>
                      </c:pt>
                      <c:pt idx="41">
                        <c:v>46.072075623575294</c:v>
                      </c:pt>
                      <c:pt idx="42">
                        <c:v>39.927176065344547</c:v>
                      </c:pt>
                      <c:pt idx="43">
                        <c:v>34.852304292294491</c:v>
                      </c:pt>
                      <c:pt idx="44">
                        <c:v>30.627212170370239</c:v>
                      </c:pt>
                      <c:pt idx="45">
                        <c:v>27.0830267042437</c:v>
                      </c:pt>
                      <c:pt idx="46">
                        <c:v>24.089009104670282</c:v>
                      </c:pt>
                      <c:pt idx="47">
                        <c:v>21.543020668358004</c:v>
                      </c:pt>
                      <c:pt idx="48">
                        <c:v>19.364582087651286</c:v>
                      </c:pt>
                      <c:pt idx="49">
                        <c:v>17.489768267887602</c:v>
                      </c:pt>
                      <c:pt idx="50">
                        <c:v>15.867416445892523</c:v>
                      </c:pt>
                      <c:pt idx="51">
                        <c:v>14.456283687062598</c:v>
                      </c:pt>
                      <c:pt idx="52">
                        <c:v>13.222897396346344</c:v>
                      </c:pt>
                      <c:pt idx="53">
                        <c:v>12.139916393195344</c:v>
                      </c:pt>
                      <c:pt idx="54">
                        <c:v>11.184871440051063</c:v>
                      </c:pt>
                      <c:pt idx="55">
                        <c:v>10.339190136055629</c:v>
                      </c:pt>
                      <c:pt idx="56">
                        <c:v>9.5874366068617167</c:v>
                      </c:pt>
                      <c:pt idx="57">
                        <c:v>8.9167146663349168</c:v>
                      </c:pt>
                      <c:pt idx="58">
                        <c:v>8.3161962844305606</c:v>
                      </c:pt>
                      <c:pt idx="59">
                        <c:v>7.7767467648929891</c:v>
                      </c:pt>
                      <c:pt idx="60">
                        <c:v>7.2906250511240911</c:v>
                      </c:pt>
                      <c:pt idx="61">
                        <c:v>6.8512427597591792</c:v>
                      </c:pt>
                      <c:pt idx="62">
                        <c:v>6.4529693962801868</c:v>
                      </c:pt>
                      <c:pt idx="63">
                        <c:v>6.0909740949323128</c:v>
                      </c:pt>
                      <c:pt idx="64">
                        <c:v>5.7610964032333962</c:v>
                      </c:pt>
                      <c:pt idx="65">
                        <c:v>5.459740284492641</c:v>
                      </c:pt>
                      <c:pt idx="66">
                        <c:v>5.1837867741827077</c:v>
                      </c:pt>
                      <c:pt idx="67">
                        <c:v>4.9305216957522733</c:v>
                      </c:pt>
                      <c:pt idx="68">
                        <c:v>4.6975755905964061</c:v>
                      </c:pt>
                      <c:pt idx="69">
                        <c:v>4.4828735987557407</c:v>
                      </c:pt>
                      <c:pt idx="70">
                        <c:v>4.2845934812086597</c:v>
                      </c:pt>
                      <c:pt idx="71">
                        <c:v>4.1011303311056642</c:v>
                      </c:pt>
                      <c:pt idx="72">
                        <c:v>3.9310668023863848</c:v>
                      </c:pt>
                      <c:pt idx="73">
                        <c:v>3.7731479068991414</c:v>
                      </c:pt>
                      <c:pt idx="74">
                        <c:v>3.6262596083439291</c:v>
                      </c:pt>
                      <c:pt idx="75">
                        <c:v>3.4894105829841897</c:v>
                      </c:pt>
                      <c:pt idx="76">
                        <c:v>3.3617166307388224</c:v>
                      </c:pt>
                      <c:pt idx="77">
                        <c:v>3.2423873118629576</c:v>
                      </c:pt>
                      <c:pt idx="78">
                        <c:v>3.1307144585287423</c:v>
                      </c:pt>
                      <c:pt idx="79">
                        <c:v>3.026062270794037</c:v>
                      </c:pt>
                      <c:pt idx="80">
                        <c:v>2.9278587554942392</c:v>
                      </c:pt>
                      <c:pt idx="81">
                        <c:v>2.8355883067104766</c:v>
                      </c:pt>
                      <c:pt idx="82">
                        <c:v>2.7487852593948383</c:v>
                      </c:pt>
                      <c:pt idx="83">
                        <c:v>2.6670282748487706</c:v>
                      </c:pt>
                      <c:pt idx="84">
                        <c:v>2.5899354391524674</c:v>
                      </c:pt>
                      <c:pt idx="85">
                        <c:v>2.5171599742082185</c:v>
                      </c:pt>
                      <c:pt idx="86">
                        <c:v>2.4483864764931722</c:v>
                      </c:pt>
                      <c:pt idx="87">
                        <c:v>2.38332761148322</c:v>
                      </c:pt>
                      <c:pt idx="88">
                        <c:v>2.3217212024670753</c:v>
                      </c:pt>
                      <c:pt idx="89">
                        <c:v>2.2633276614888569</c:v>
                      </c:pt>
                      <c:pt idx="90">
                        <c:v>2.2079277177398415</c:v>
                      </c:pt>
                      <c:pt idx="91">
                        <c:v>2.1553204051110626</c:v>
                      </c:pt>
                      <c:pt idx="92">
                        <c:v>2.1053212760192523</c:v>
                      </c:pt>
                      <c:pt idx="93">
                        <c:v>2.0577608131937133</c:v>
                      </c:pt>
                      <c:pt idx="94">
                        <c:v>2.0124830149969726</c:v>
                      </c:pt>
                      <c:pt idx="95">
                        <c:v>1.9693441331589845</c:v>
                      </c:pt>
                      <c:pt idx="96">
                        <c:v>1.9282115446260162</c:v>
                      </c:pt>
                      <c:pt idx="97">
                        <c:v>1.8889627416376118</c:v>
                      </c:pt>
                      <c:pt idx="98">
                        <c:v>1.8514844262121057</c:v>
                      </c:pt>
                      <c:pt idx="99">
                        <c:v>1.8156716969961724</c:v>
                      </c:pt>
                      <c:pt idx="100">
                        <c:v>1.7814273179612199</c:v>
                      </c:pt>
                      <c:pt idx="101">
                        <c:v>1.7486610597463117</c:v>
                      </c:pt>
                      <c:pt idx="102">
                        <c:v>1.7172891055849535</c:v>
                      </c:pt>
                      <c:pt idx="103">
                        <c:v>1.6872335147377449</c:v>
                      </c:pt>
                      <c:pt idx="104">
                        <c:v>1.6584217372068057</c:v>
                      </c:pt>
                      <c:pt idx="105">
                        <c:v>1.6307861742496583</c:v>
                      </c:pt>
                      <c:pt idx="106">
                        <c:v>1.6042637798558605</c:v>
                      </c:pt>
                      <c:pt idx="107">
                        <c:v>1.5787956989125045</c:v>
                      </c:pt>
                      <c:pt idx="108">
                        <c:v>1.5543269382761882</c:v>
                      </c:pt>
                      <c:pt idx="109">
                        <c:v>1.5308060673990285</c:v>
                      </c:pt>
                      <c:pt idx="110">
                        <c:v>1.5081849455329537</c:v>
                      </c:pt>
                      <c:pt idx="111">
                        <c:v>1.4864184728670968</c:v>
                      </c:pt>
                      <c:pt idx="112">
                        <c:v>1.4654643632436186</c:v>
                      </c:pt>
                      <c:pt idx="113">
                        <c:v>1.4452829363530499</c:v>
                      </c:pt>
                      <c:pt idx="114">
                        <c:v>1.4258369275356706</c:v>
                      </c:pt>
                      <c:pt idx="115">
                        <c:v>1.4070913135144656</c:v>
                      </c:pt>
                      <c:pt idx="116">
                        <c:v>1.3890131525611593</c:v>
                      </c:pt>
                      <c:pt idx="117">
                        <c:v>1.3715714377526007</c:v>
                      </c:pt>
                      <c:pt idx="118">
                        <c:v>1.3547369621128469</c:v>
                      </c:pt>
                      <c:pt idx="119">
                        <c:v>1.3384821945588998</c:v>
                      </c:pt>
                      <c:pt idx="120">
                        <c:v>1.3227811656769921</c:v>
                      </c:pt>
                      <c:pt idx="121">
                        <c:v>1.3076093624532885</c:v>
                      </c:pt>
                      <c:pt idx="122">
                        <c:v>1.2929436311692941</c:v>
                      </c:pt>
                      <c:pt idx="123">
                        <c:v>1.2787620877493364</c:v>
                      </c:pt>
                      <c:pt idx="124">
                        <c:v>1.2650440349163687</c:v>
                      </c:pt>
                      <c:pt idx="125">
                        <c:v>1.2517698855739214</c:v>
                      </c:pt>
                      <c:pt idx="126">
                        <c:v>1.2389210918871882</c:v>
                      </c:pt>
                      <c:pt idx="127">
                        <c:v>1.2264800795856317</c:v>
                      </c:pt>
                      <c:pt idx="128">
                        <c:v>1.2144301870538914</c:v>
                      </c:pt>
                      <c:pt idx="129">
                        <c:v>1.2027556088175908</c:v>
                      </c:pt>
                      <c:pt idx="130">
                        <c:v>1.1914413430664923</c:v>
                      </c:pt>
                      <c:pt idx="131">
                        <c:v>1.1804731428897037</c:v>
                      </c:pt>
                      <c:pt idx="132">
                        <c:v>1.1698374709267245</c:v>
                      </c:pt>
                      <c:pt idx="133">
                        <c:v>1.1595214571643297</c:v>
                      </c:pt>
                      <c:pt idx="134">
                        <c:v>1.1495128596329878</c:v>
                      </c:pt>
                      <c:pt idx="135">
                        <c:v>1.1398000277779108</c:v>
                      </c:pt>
                      <c:pt idx="136">
                        <c:v>1.1303718682991997</c:v>
                      </c:pt>
                      <c:pt idx="137">
                        <c:v>1.1212178132730919</c:v>
                      </c:pt>
                      <c:pt idx="138">
                        <c:v>1.1123277903822166</c:v>
                      </c:pt>
                      <c:pt idx="139">
                        <c:v>1.103692195097179</c:v>
                      </c:pt>
                      <c:pt idx="140">
                        <c:v>1.0953018646649082</c:v>
                      </c:pt>
                      <c:pt idx="141">
                        <c:v>1.0871480537710942</c:v>
                      </c:pt>
                      <c:pt idx="142">
                        <c:v>1.0792224117548748</c:v>
                      </c:pt>
                      <c:pt idx="143">
                        <c:v>1.0715169612637907</c:v>
                      </c:pt>
                      <c:pt idx="144">
                        <c:v>1.0640240782460135</c:v>
                      </c:pt>
                      <c:pt idx="145">
                        <c:v>1.0567364731850406</c:v>
                      </c:pt>
                      <c:pt idx="146">
                        <c:v>1.0496471734895252</c:v>
                      </c:pt>
                      <c:pt idx="147">
                        <c:v>1.042749506957749</c:v>
                      </c:pt>
                      <c:pt idx="148">
                        <c:v>1.0360370862424777</c:v>
                      </c:pt>
                      <c:pt idx="149">
                        <c:v>1.029503794247653</c:v>
                      </c:pt>
                      <c:pt idx="150">
                        <c:v>1.0231437703936124</c:v>
                      </c:pt>
                      <c:pt idx="151">
                        <c:v>1.0169513976923019</c:v>
                      </c:pt>
                      <c:pt idx="152">
                        <c:v>1.0109212905783527</c:v>
                      </c:pt>
                      <c:pt idx="153">
                        <c:v>1.0050482834459176</c:v>
                      </c:pt>
                      <c:pt idx="154">
                        <c:v>0.99932741984486284</c:v>
                      </c:pt>
                      <c:pt idx="155">
                        <c:v>0.99375394229330871</c:v>
                      </c:pt>
                      <c:pt idx="156">
                        <c:v>0.98832328266664227</c:v>
                      </c:pt>
                      <c:pt idx="157">
                        <c:v>0.98303105312600092</c:v>
                      </c:pt>
                      <c:pt idx="158">
                        <c:v>0.97787303755186727</c:v>
                      </c:pt>
                      <c:pt idx="159">
                        <c:v>0.97284518345086268</c:v>
                      </c:pt>
                      <c:pt idx="160">
                        <c:v>0.96794359430607146</c:v>
                      </c:pt>
                      <c:pt idx="161">
                        <c:v>0.96316452234330441</c:v>
                      </c:pt>
                      <c:pt idx="162">
                        <c:v>0.95850436168762143</c:v>
                      </c:pt>
                      <c:pt idx="163">
                        <c:v>0.95395964188620685</c:v>
                      </c:pt>
                      <c:pt idx="164">
                        <c:v>0.949527021775319</c:v>
                      </c:pt>
                      <c:pt idx="165">
                        <c:v>0.94520328367055495</c:v>
                      </c:pt>
                      <c:pt idx="166">
                        <c:v>0.94098532786106281</c:v>
                      </c:pt>
                      <c:pt idx="167">
                        <c:v>0.93687016738962969</c:v>
                      </c:pt>
                      <c:pt idx="168">
                        <c:v>0.93285492310178064</c:v>
                      </c:pt>
                      <c:pt idx="169">
                        <c:v>0.92893681894812319</c:v>
                      </c:pt>
                      <c:pt idx="170">
                        <c:v>0.92511317752521194</c:v>
                      </c:pt>
                      <c:pt idx="171">
                        <c:v>0.92138141584116429</c:v>
                      </c:pt>
                      <c:pt idx="172">
                        <c:v>0.91773904129313966</c:v>
                      </c:pt>
                      <c:pt idx="173">
                        <c:v>0.91418364784462802</c:v>
                      </c:pt>
                      <c:pt idx="174">
                        <c:v>0.9107129123912544</c:v>
                      </c:pt>
                      <c:pt idx="175">
                        <c:v>0.90732459130452214</c:v>
                      </c:pt>
                      <c:pt idx="176">
                        <c:v>0.90401651714358089</c:v>
                      </c:pt>
                      <c:pt idx="177">
                        <c:v>0.90078659552571938</c:v>
                      </c:pt>
                      <c:pt idx="178">
                        <c:v>0.89763280214686514</c:v>
                      </c:pt>
                      <c:pt idx="179">
                        <c:v>0.89455317994390238</c:v>
                      </c:pt>
                      <c:pt idx="180">
                        <c:v>0.89154583639112062</c:v>
                      </c:pt>
                      <c:pt idx="181">
                        <c:v>0.88860894092357734</c:v>
                      </c:pt>
                      <c:pt idx="182">
                        <c:v>0.885740722480584</c:v>
                      </c:pt>
                      <c:pt idx="183">
                        <c:v>0.88293946716294014</c:v>
                      </c:pt>
                      <c:pt idx="184">
                        <c:v>0.88020351599791091</c:v>
                      </c:pt>
                      <c:pt idx="185">
                        <c:v>0.87753126280630456</c:v>
                      </c:pt>
                      <c:pt idx="186">
                        <c:v>0.87492115216633171</c:v>
                      </c:pt>
                      <c:pt idx="187">
                        <c:v>0.8723716774692436</c:v>
                      </c:pt>
                      <c:pt idx="188">
                        <c:v>0.86988137906203145</c:v>
                      </c:pt>
                      <c:pt idx="189">
                        <c:v>0.86744884247274168</c:v>
                      </c:pt>
                      <c:pt idx="190">
                        <c:v>0.8650726967142206</c:v>
                      </c:pt>
                      <c:pt idx="191">
                        <c:v>0.8627516126623298</c:v>
                      </c:pt>
                      <c:pt idx="192">
                        <c:v>0.8604843015049084</c:v>
                      </c:pt>
                      <c:pt idx="193">
                        <c:v>0.85826951325795942</c:v>
                      </c:pt>
                      <c:pt idx="194">
                        <c:v>0.85610603534573537</c:v>
                      </c:pt>
                      <c:pt idx="195">
                        <c:v>0.85399269124158428</c:v>
                      </c:pt>
                      <c:pt idx="196">
                        <c:v>0.85192833916659061</c:v>
                      </c:pt>
                      <c:pt idx="197">
                        <c:v>0.84991187084320319</c:v>
                      </c:pt>
                      <c:pt idx="198">
                        <c:v>0.84794221030119987</c:v>
                      </c:pt>
                      <c:pt idx="199">
                        <c:v>0.84601831273348005</c:v>
                      </c:pt>
                      <c:pt idx="200">
                        <c:v>0.8441391633993105</c:v>
                      </c:pt>
                      <c:pt idx="201">
                        <c:v>0.84230377657277833</c:v>
                      </c:pt>
                      <c:pt idx="202">
                        <c:v>0.84051119453432033</c:v>
                      </c:pt>
                      <c:pt idx="203">
                        <c:v>0.83876048660331859</c:v>
                      </c:pt>
                      <c:pt idx="204">
                        <c:v>0.83705074820984471</c:v>
                      </c:pt>
                      <c:pt idx="205">
                        <c:v>0.83538110000375165</c:v>
                      </c:pt>
                      <c:pt idx="206">
                        <c:v>0.83375068699938759</c:v>
                      </c:pt>
                      <c:pt idx="207">
                        <c:v>0.83215867775431018</c:v>
                      </c:pt>
                      <c:pt idx="208">
                        <c:v>0.83060426358045569</c:v>
                      </c:pt>
                      <c:pt idx="209">
                        <c:v>0.82908665778629465</c:v>
                      </c:pt>
                      <c:pt idx="210">
                        <c:v>0.82760509494858503</c:v>
                      </c:pt>
                      <c:pt idx="211">
                        <c:v>0.826158830212402</c:v>
                      </c:pt>
                      <c:pt idx="212">
                        <c:v>0.82474713861818572</c:v>
                      </c:pt>
                      <c:pt idx="213">
                        <c:v>0.82336931445461947</c:v>
                      </c:pt>
                      <c:pt idx="214">
                        <c:v>0.82202467063619922</c:v>
                      </c:pt>
                      <c:pt idx="215">
                        <c:v>0.82071253810442257</c:v>
                      </c:pt>
                      <c:pt idx="216">
                        <c:v>0.81943226525156632</c:v>
                      </c:pt>
                      <c:pt idx="217">
                        <c:v>0.81818321736608335</c:v>
                      </c:pt>
                      <c:pt idx="218">
                        <c:v>0.81696477609868623</c:v>
                      </c:pt>
                      <c:pt idx="219">
                        <c:v>0.8157763389482382</c:v>
                      </c:pt>
                      <c:pt idx="220">
                        <c:v>0.81461731876660926</c:v>
                      </c:pt>
                      <c:pt idx="221">
                        <c:v>0.81348714328169558</c:v>
                      </c:pt>
                      <c:pt idx="222">
                        <c:v>0.81238525463784184</c:v>
                      </c:pt>
                      <c:pt idx="223">
                        <c:v>0.81131110895293912</c:v>
                      </c:pt>
                      <c:pt idx="224">
                        <c:v>0.8102641758915059</c:v>
                      </c:pt>
                      <c:pt idx="225">
                        <c:v>0.80924393825308838</c:v>
                      </c:pt>
                      <c:pt idx="226">
                        <c:v>0.80824989157535831</c:v>
                      </c:pt>
                      <c:pt idx="227">
                        <c:v>0.80728154375129979</c:v>
                      </c:pt>
                      <c:pt idx="228">
                        <c:v>0.80633841465991551</c:v>
                      </c:pt>
                      <c:pt idx="229">
                        <c:v>0.80542003580990751</c:v>
                      </c:pt>
                      <c:pt idx="230">
                        <c:v>0.80452594999580607</c:v>
                      </c:pt>
                      <c:pt idx="231">
                        <c:v>0.80365571096605259</c:v>
                      </c:pt>
                      <c:pt idx="232">
                        <c:v>0.80280888310255882</c:v>
                      </c:pt>
                      <c:pt idx="233">
                        <c:v>0.80198504111128555</c:v>
                      </c:pt>
                      <c:pt idx="234">
                        <c:v>0.80118376972341199</c:v>
                      </c:pt>
                      <c:pt idx="235">
                        <c:v>0.8004046634066746</c:v>
                      </c:pt>
                      <c:pt idx="236">
                        <c:v>0.79964732608648403</c:v>
                      </c:pt>
                      <c:pt idx="237">
                        <c:v>0.79891137087643482</c:v>
                      </c:pt>
                      <c:pt idx="238">
                        <c:v>0.79819641981785172</c:v>
                      </c:pt>
                      <c:pt idx="239">
                        <c:v>0.79750210362802043</c:v>
                      </c:pt>
                      <c:pt idx="240">
                        <c:v>0.79682806145677132</c:v>
                      </c:pt>
                      <c:pt idx="241">
                        <c:v>0.79617394065110281</c:v>
                      </c:pt>
                      <c:pt idx="242">
                        <c:v>0.79553939652753314</c:v>
                      </c:pt>
                      <c:pt idx="243">
                        <c:v>0.7949240921518953</c:v>
                      </c:pt>
                      <c:pt idx="244">
                        <c:v>0.79432769812629311</c:v>
                      </c:pt>
                      <c:pt idx="245">
                        <c:v>0.79374989238295224</c:v>
                      </c:pt>
                      <c:pt idx="246">
                        <c:v>0.79319035998470966</c:v>
                      </c:pt>
                      <c:pt idx="247">
                        <c:v>0.79264879293189805</c:v>
                      </c:pt>
                      <c:pt idx="248">
                        <c:v>0.79212488997538688</c:v>
                      </c:pt>
                      <c:pt idx="249">
                        <c:v>0.791618356435558</c:v>
                      </c:pt>
                      <c:pt idx="250">
                        <c:v>0.79112890402699909</c:v>
                      </c:pt>
                      <c:pt idx="251">
                        <c:v>0.79065625068870593</c:v>
                      </c:pt>
                      <c:pt idx="252">
                        <c:v>0.79020012041959531</c:v>
                      </c:pt>
                      <c:pt idx="253">
                        <c:v>0.7897602431191425</c:v>
                      </c:pt>
                      <c:pt idx="254">
                        <c:v>0.7893363544329508</c:v>
                      </c:pt>
                      <c:pt idx="255">
                        <c:v>0.78892819560308847</c:v>
                      </c:pt>
                      <c:pt idx="256">
                        <c:v>0.78853551332301597</c:v>
                      </c:pt>
                      <c:pt idx="257">
                        <c:v>0.78815805959694596</c:v>
                      </c:pt>
                      <c:pt idx="258">
                        <c:v>0.78779559160347989</c:v>
                      </c:pt>
                      <c:pt idx="259">
                        <c:v>0.78744787156337148</c:v>
                      </c:pt>
                      <c:pt idx="260">
                        <c:v>0.78711466661127327</c:v>
                      </c:pt>
                      <c:pt idx="261">
                        <c:v>0.78679574867133029</c:v>
                      </c:pt>
                      <c:pt idx="262">
                        <c:v>0.78649089433648556</c:v>
                      </c:pt>
                      <c:pt idx="263">
                        <c:v>0.78619988475137259</c:v>
                      </c:pt>
                      <c:pt idx="264">
                        <c:v>0.78592250549867226</c:v>
                      </c:pt>
                      <c:pt idx="265">
                        <c:v>0.78565854648881428</c:v>
                      </c:pt>
                      <c:pt idx="266">
                        <c:v>0.78540780185291226</c:v>
                      </c:pt>
                      <c:pt idx="267">
                        <c:v>0.78517006983882343</c:v>
                      </c:pt>
                      <c:pt idx="268">
                        <c:v>0.78494515271022691</c:v>
                      </c:pt>
                      <c:pt idx="269">
                        <c:v>0.78473285664862069</c:v>
                      </c:pt>
                      <c:pt idx="270">
                        <c:v>0.78453299165814039</c:v>
                      </c:pt>
                      <c:pt idx="271">
                        <c:v>0.78434537147310623</c:v>
                      </c:pt>
                      <c:pt idx="272">
                        <c:v>0.78416981346820824</c:v>
                      </c:pt>
                      <c:pt idx="273">
                        <c:v>0.78400613857124368</c:v>
                      </c:pt>
                      <c:pt idx="274">
                        <c:v>0.78385417117832223</c:v>
                      </c:pt>
                      <c:pt idx="275">
                        <c:v>0.78371373907146069</c:v>
                      </c:pt>
                      <c:pt idx="276">
                        <c:v>0.78358467333848714</c:v>
                      </c:pt>
                      <c:pt idx="277">
                        <c:v>0.78346680829518311</c:v>
                      </c:pt>
                      <c:pt idx="278">
                        <c:v>0.78335998140958896</c:v>
                      </c:pt>
                      <c:pt idx="279">
                        <c:v>0.78326403322840576</c:v>
                      </c:pt>
                      <c:pt idx="280">
                        <c:v>0.78317880730542533</c:v>
                      </c:pt>
                      <c:pt idx="281">
                        <c:v>0.78310415013192591</c:v>
                      </c:pt>
                      <c:pt idx="282">
                        <c:v>0.78303991106896786</c:v>
                      </c:pt>
                      <c:pt idx="283">
                        <c:v>0.7829859422815354</c:v>
                      </c:pt>
                      <c:pt idx="284">
                        <c:v>0.78294209867446052</c:v>
                      </c:pt>
                      <c:pt idx="285">
                        <c:v>0.78290823783007746</c:v>
                      </c:pt>
                      <c:pt idx="286">
                        <c:v>0.78288421994755286</c:v>
                      </c:pt>
                      <c:pt idx="287">
                        <c:v>0.78286990778383947</c:v>
                      </c:pt>
                      <c:pt idx="288">
                        <c:v>0.78286516659620498</c:v>
                      </c:pt>
                      <c:pt idx="289">
                        <c:v>0.7828698640862839</c:v>
                      </c:pt>
                      <c:pt idx="290">
                        <c:v>0.78288387034561102</c:v>
                      </c:pt>
                      <c:pt idx="291">
                        <c:v>0.78290705780258785</c:v>
                      </c:pt>
                      <c:pt idx="292">
                        <c:v>0.78293930117083965</c:v>
                      </c:pt>
                      <c:pt idx="293">
                        <c:v>0.78298047739892074</c:v>
                      </c:pt>
                      <c:pt idx="294">
                        <c:v>0.78303046562132972</c:v>
                      </c:pt>
                      <c:pt idx="295">
                        <c:v>0.78308914711079081</c:v>
                      </c:pt>
                      <c:pt idx="296">
                        <c:v>0.78315640523176899</c:v>
                      </c:pt>
                      <c:pt idx="297">
                        <c:v>0.78323212539517806</c:v>
                      </c:pt>
                      <c:pt idx="298">
                        <c:v>0.78331619501424909</c:v>
                      </c:pt>
                      <c:pt idx="299">
                        <c:v>0.78340850346152291</c:v>
                      </c:pt>
                      <c:pt idx="300">
                        <c:v>0.78350894202693533</c:v>
                      </c:pt>
                      <c:pt idx="301">
                        <c:v>0.78361740387696266</c:v>
                      </c:pt>
                      <c:pt idx="302">
                        <c:v>0.78373378401479565</c:v>
                      </c:pt>
                      <c:pt idx="303">
                        <c:v>0.78385797924151446</c:v>
                      </c:pt>
                      <c:pt idx="304">
                        <c:v>0.78398988811823234</c:v>
                      </c:pt>
                      <c:pt idx="305">
                        <c:v>0.78412941092918309</c:v>
                      </c:pt>
                      <c:pt idx="306">
                        <c:v>0.78427644964572396</c:v>
                      </c:pt>
                      <c:pt idx="307">
                        <c:v>0.78443090789122782</c:v>
                      </c:pt>
                      <c:pt idx="308">
                        <c:v>0.7845926909068397</c:v>
                      </c:pt>
                      <c:pt idx="309">
                        <c:v>0.78476170551807245</c:v>
                      </c:pt>
                      <c:pt idx="310">
                        <c:v>0.78493786010221933</c:v>
                      </c:pt>
                      <c:pt idx="311">
                        <c:v>0.78512106455655828</c:v>
                      </c:pt>
                      <c:pt idx="312">
                        <c:v>0.78531123026732841</c:v>
                      </c:pt>
                      <c:pt idx="313">
                        <c:v>0.78550827007945356</c:v>
                      </c:pt>
                      <c:pt idx="314">
                        <c:v>0.78571209826699795</c:v>
                      </c:pt>
                      <c:pt idx="315">
                        <c:v>0.78592263050432531</c:v>
                      </c:pt>
                      <c:pt idx="316">
                        <c:v>0.7861397838379508</c:v>
                      </c:pt>
                      <c:pt idx="317">
                        <c:v>0.78636347665906037</c:v>
                      </c:pt>
                      <c:pt idx="318">
                        <c:v>0.78659362867668126</c:v>
                      </c:pt>
                      <c:pt idx="319">
                        <c:v>0.78683016089148827</c:v>
                      </c:pt>
                      <c:pt idx="320">
                        <c:v>0.78707299557022392</c:v>
                      </c:pt>
                      <c:pt idx="321">
                        <c:v>0.78732205622071949</c:v>
                      </c:pt>
                      <c:pt idx="322">
                        <c:v>0.78757726756749913</c:v>
                      </c:pt>
                      <c:pt idx="323">
                        <c:v>0.78783855552795157</c:v>
                      </c:pt>
                      <c:pt idx="324">
                        <c:v>0.7881058471890553</c:v>
                      </c:pt>
                      <c:pt idx="325">
                        <c:v>0.78837907078463965</c:v>
                      </c:pt>
                      <c:pt idx="326">
                        <c:v>0.78865815567317055</c:v>
                      </c:pt>
                      <c:pt idx="327">
                        <c:v>0.78894303231604601</c:v>
                      </c:pt>
                      <c:pt idx="328">
                        <c:v>0.78923363225638665</c:v>
                      </c:pt>
                      <c:pt idx="329">
                        <c:v>0.78952988809831015</c:v>
                      </c:pt>
                      <c:pt idx="330">
                        <c:v>0.78983173348667524</c:v>
                      </c:pt>
                      <c:pt idx="331">
                        <c:v>0.7901391030872843</c:v>
                      </c:pt>
                      <c:pt idx="332">
                        <c:v>0.79045193256753166</c:v>
                      </c:pt>
                      <c:pt idx="333">
                        <c:v>0.79077015857748634</c:v>
                      </c:pt>
                      <c:pt idx="334">
                        <c:v>0.79109371873139833</c:v>
                      </c:pt>
                      <c:pt idx="335">
                        <c:v>0.79142255158961661</c:v>
                      </c:pt>
                      <c:pt idx="336">
                        <c:v>0.79175659664091003</c:v>
                      </c:pt>
                      <c:pt idx="337">
                        <c:v>0.79209579428517807</c:v>
                      </c:pt>
                      <c:pt idx="338">
                        <c:v>0.79244008581654379</c:v>
                      </c:pt>
                      <c:pt idx="339">
                        <c:v>0.7927894134068193</c:v>
                      </c:pt>
                      <c:pt idx="340">
                        <c:v>0.79314372008933176</c:v>
                      </c:pt>
                      <c:pt idx="341">
                        <c:v>0.79350294974310387</c:v>
                      </c:pt>
                      <c:pt idx="342">
                        <c:v>0.79386704707737832</c:v>
                      </c:pt>
                      <c:pt idx="343">
                        <c:v>0.79423595761647769</c:v>
                      </c:pt>
                      <c:pt idx="344">
                        <c:v>0.79460962768499099</c:v>
                      </c:pt>
                      <c:pt idx="345">
                        <c:v>0.79498800439328121</c:v>
                      </c:pt>
                      <c:pt idx="346">
                        <c:v>0.79537103562330114</c:v>
                      </c:pt>
                      <c:pt idx="347">
                        <c:v>0.79575867001471501</c:v>
                      </c:pt>
                      <c:pt idx="348">
                        <c:v>0.79615085695131482</c:v>
                      </c:pt>
                      <c:pt idx="349">
                        <c:v>0.79654754654772619</c:v>
                      </c:pt>
                      <c:pt idx="350">
                        <c:v>0.79694868963639398</c:v>
                      </c:pt>
                      <c:pt idx="351">
                        <c:v>0.79735423775484582</c:v>
                      </c:pt>
                      <c:pt idx="352">
                        <c:v>0.79776414313322019</c:v>
                      </c:pt>
                      <c:pt idx="353">
                        <c:v>0.79817835868205744</c:v>
                      </c:pt>
                      <c:pt idx="354">
                        <c:v>0.79859683798034742</c:v>
                      </c:pt>
                      <c:pt idx="355">
                        <c:v>0.79901953526382341</c:v>
                      </c:pt>
                      <c:pt idx="356">
                        <c:v>0.79944640541350109</c:v>
                      </c:pt>
                      <c:pt idx="357">
                        <c:v>0.79987740394445395</c:v>
                      </c:pt>
                      <c:pt idx="358">
                        <c:v>0.80031248699482016</c:v>
                      </c:pt>
                      <c:pt idx="359">
                        <c:v>0.80075161131503569</c:v>
                      </c:pt>
                      <c:pt idx="360">
                        <c:v>0.80119473425728838</c:v>
                      </c:pt>
                      <c:pt idx="361">
                        <c:v>0.80164181376518662</c:v>
                      </c:pt>
                      <c:pt idx="362">
                        <c:v>0.80209280836363928</c:v>
                      </c:pt>
                      <c:pt idx="363">
                        <c:v>0.80254767714894082</c:v>
                      </c:pt>
                      <c:pt idx="364">
                        <c:v>0.80300637977905576</c:v>
                      </c:pt>
                      <c:pt idx="365">
                        <c:v>0.80346887646410181</c:v>
                      </c:pt>
                      <c:pt idx="366">
                        <c:v>0.80393512795702127</c:v>
                      </c:pt>
                      <c:pt idx="367">
                        <c:v>0.80440509554444195</c:v>
                      </c:pt>
                      <c:pt idx="368">
                        <c:v>0.80487874103771839</c:v>
                      </c:pt>
                      <c:pt idx="369">
                        <c:v>0.80535602676415363</c:v>
                      </c:pt>
                      <c:pt idx="370">
                        <c:v>0.80583691555839354</c:v>
                      </c:pt>
                      <c:pt idx="371">
                        <c:v>0.80632137075399224</c:v>
                      </c:pt>
                      <c:pt idx="372">
                        <c:v>0.80680935617514427</c:v>
                      </c:pt>
                      <c:pt idx="373">
                        <c:v>0.80730083612857806</c:v>
                      </c:pt>
                      <c:pt idx="374">
                        <c:v>0.80779577539560976</c:v>
                      </c:pt>
                      <c:pt idx="375">
                        <c:v>0.80829413922435145</c:v>
                      </c:pt>
                      <c:pt idx="376">
                        <c:v>0.80879589332207158</c:v>
                      </c:pt>
                      <c:pt idx="377">
                        <c:v>0.80930100384770354</c:v>
                      </c:pt>
                      <c:pt idx="378">
                        <c:v>0.80980943740449995</c:v>
                      </c:pt>
                      <c:pt idx="379">
                        <c:v>0.81032116103282736</c:v>
                      </c:pt>
                      <c:pt idx="380">
                        <c:v>0.81083614220310107</c:v>
                      </c:pt>
                      <c:pt idx="381">
                        <c:v>0.81135434880885504</c:v>
                      </c:pt>
                      <c:pt idx="382">
                        <c:v>0.81187574915994376</c:v>
                      </c:pt>
                      <c:pt idx="383">
                        <c:v>0.81240031197587481</c:v>
                      </c:pt>
                      <c:pt idx="384">
                        <c:v>0.8129280063792671</c:v>
                      </c:pt>
                      <c:pt idx="385">
                        <c:v>0.81345880188943442</c:v>
                      </c:pt>
                      <c:pt idx="386">
                        <c:v>0.81399266841608886</c:v>
                      </c:pt>
                      <c:pt idx="387">
                        <c:v>0.8145295762531638</c:v>
                      </c:pt>
                      <c:pt idx="388">
                        <c:v>0.81506949607275248</c:v>
                      </c:pt>
                      <c:pt idx="389">
                        <c:v>0.8156123989191606</c:v>
                      </c:pt>
                      <c:pt idx="390">
                        <c:v>0.81615825620306981</c:v>
                      </c:pt>
                      <c:pt idx="391">
                        <c:v>0.81670703969580893</c:v>
                      </c:pt>
                      <c:pt idx="392">
                        <c:v>0.81725872152373324</c:v>
                      </c:pt>
                      <c:pt idx="393">
                        <c:v>0.81781327416270677</c:v>
                      </c:pt>
                      <c:pt idx="394">
                        <c:v>0.81837067043268608</c:v>
                      </c:pt>
                      <c:pt idx="395">
                        <c:v>0.81893088349240473</c:v>
                      </c:pt>
                      <c:pt idx="396">
                        <c:v>0.81949388683415469</c:v>
                      </c:pt>
                      <c:pt idx="397">
                        <c:v>0.82005965427866301</c:v>
                      </c:pt>
                      <c:pt idx="398">
                        <c:v>0.82062815997006233</c:v>
                      </c:pt>
                      <c:pt idx="399">
                        <c:v>0.82119937837095314</c:v>
                      </c:pt>
                      <c:pt idx="400">
                        <c:v>0.82177328425755514</c:v>
                      </c:pt>
                      <c:pt idx="401">
                        <c:v>0.82234985271494576</c:v>
                      </c:pt>
                      <c:pt idx="402">
                        <c:v>0.82292905913238579</c:v>
                      </c:pt>
                      <c:pt idx="403">
                        <c:v>0.82351087919872856</c:v>
                      </c:pt>
                      <c:pt idx="404">
                        <c:v>0.82409528889791062</c:v>
                      </c:pt>
                      <c:pt idx="405">
                        <c:v>0.82468226450452464</c:v>
                      </c:pt>
                      <c:pt idx="406">
                        <c:v>0.8252717825794692</c:v>
                      </c:pt>
                      <c:pt idx="407">
                        <c:v>0.82586381996567793</c:v>
                      </c:pt>
                      <c:pt idx="408">
                        <c:v>0.82645835378392374</c:v>
                      </c:pt>
                      <c:pt idx="409">
                        <c:v>0.82705536142869562</c:v>
                      </c:pt>
                      <c:pt idx="410">
                        <c:v>0.82765482056415063</c:v>
                      </c:pt>
                      <c:pt idx="411">
                        <c:v>0.82825670912013549</c:v>
                      </c:pt>
                      <c:pt idx="412">
                        <c:v>0.82886100528827844</c:v>
                      </c:pt>
                      <c:pt idx="413">
                        <c:v>0.82946768751814837</c:v>
                      </c:pt>
                      <c:pt idx="414">
                        <c:v>0.83007673451348385</c:v>
                      </c:pt>
                      <c:pt idx="415">
                        <c:v>0.83068812522848334</c:v>
                      </c:pt>
                      <c:pt idx="416">
                        <c:v>0.8313018388641632</c:v>
                      </c:pt>
                      <c:pt idx="417">
                        <c:v>0.83191785486477765</c:v>
                      </c:pt>
                      <c:pt idx="418">
                        <c:v>0.83253615291429972</c:v>
                      </c:pt>
                      <c:pt idx="419">
                        <c:v>0.83315671293296356</c:v>
                      </c:pt>
                      <c:pt idx="420">
                        <c:v>0.83377951507386616</c:v>
                      </c:pt>
                      <c:pt idx="421">
                        <c:v>0.83440453971962547</c:v>
                      </c:pt>
                      <c:pt idx="422">
                        <c:v>0.83503176747909846</c:v>
                      </c:pt>
                      <c:pt idx="423">
                        <c:v>0.83566117918415206</c:v>
                      </c:pt>
                      <c:pt idx="424">
                        <c:v>0.83629275588649066</c:v>
                      </c:pt>
                      <c:pt idx="425">
                        <c:v>0.83692647885453686</c:v>
                      </c:pt>
                      <c:pt idx="426">
                        <c:v>0.83756232957036447</c:v>
                      </c:pt>
                      <c:pt idx="427">
                        <c:v>0.83820028972668326</c:v>
                      </c:pt>
                      <c:pt idx="428">
                        <c:v>0.83884034122387474</c:v>
                      </c:pt>
                      <c:pt idx="429">
                        <c:v>0.83948246616707722</c:v>
                      </c:pt>
                      <c:pt idx="430">
                        <c:v>0.84012664686331873</c:v>
                      </c:pt>
                      <c:pt idx="431">
                        <c:v>0.8407728658186997</c:v>
                      </c:pt>
                      <c:pt idx="432">
                        <c:v>0.8414211057356199</c:v>
                      </c:pt>
                      <c:pt idx="433">
                        <c:v>0.84207134951005347</c:v>
                      </c:pt>
                      <c:pt idx="434">
                        <c:v>0.8427235802288674</c:v>
                      </c:pt>
                      <c:pt idx="435">
                        <c:v>0.84337778116718487</c:v>
                      </c:pt>
                      <c:pt idx="436">
                        <c:v>0.844033935785792</c:v>
                      </c:pt>
                      <c:pt idx="437">
                        <c:v>0.84469202772858665</c:v>
                      </c:pt>
                      <c:pt idx="438">
                        <c:v>0.84535204082006965</c:v>
                      </c:pt>
                      <c:pt idx="439">
                        <c:v>0.84601395906287569</c:v>
                      </c:pt>
                      <c:pt idx="440">
                        <c:v>0.84667776663534522</c:v>
                      </c:pt>
                      <c:pt idx="441">
                        <c:v>0.84734344788913629</c:v>
                      </c:pt>
                      <c:pt idx="442">
                        <c:v>0.8480109873468733</c:v>
                      </c:pt>
                      <c:pt idx="443">
                        <c:v>0.84868036969983485</c:v>
                      </c:pt>
                      <c:pt idx="444">
                        <c:v>0.84935157980567944</c:v>
                      </c:pt>
                      <c:pt idx="445">
                        <c:v>0.8500246026862055</c:v>
                      </c:pt>
                      <c:pt idx="446">
                        <c:v>0.8506994235251496</c:v>
                      </c:pt>
                      <c:pt idx="447">
                        <c:v>0.85137602766601816</c:v>
                      </c:pt>
                      <c:pt idx="448">
                        <c:v>0.85205440060995474</c:v>
                      </c:pt>
                      <c:pt idx="449">
                        <c:v>0.85273452801364047</c:v>
                      </c:pt>
                      <c:pt idx="450">
                        <c:v>0.85341639568722816</c:v>
                      </c:pt>
                      <c:pt idx="451">
                        <c:v>0.85409998959230893</c:v>
                      </c:pt>
                      <c:pt idx="452">
                        <c:v>0.85478529583991092</c:v>
                      </c:pt>
                      <c:pt idx="453">
                        <c:v>0.85547230068852942</c:v>
                      </c:pt>
                      <c:pt idx="454">
                        <c:v>0.85616099054218786</c:v>
                      </c:pt>
                      <c:pt idx="455">
                        <c:v>0.85685135194852913</c:v>
                      </c:pt>
                      <c:pt idx="456">
                        <c:v>0.85754337159693739</c:v>
                      </c:pt>
                      <c:pt idx="457">
                        <c:v>0.85823703631668713</c:v>
                      </c:pt>
                      <c:pt idx="458">
                        <c:v>0.85893233307512373</c:v>
                      </c:pt>
                      <c:pt idx="459">
                        <c:v>0.85962924897586979</c:v>
                      </c:pt>
                      <c:pt idx="460">
                        <c:v>0.86032777125706084</c:v>
                      </c:pt>
                      <c:pt idx="461">
                        <c:v>0.86102788728960689</c:v>
                      </c:pt>
                      <c:pt idx="462">
                        <c:v>0.86172958457548188</c:v>
                      </c:pt>
                      <c:pt idx="463">
                        <c:v>0.86243285074603893</c:v>
                      </c:pt>
                      <c:pt idx="464">
                        <c:v>0.86313767356035065</c:v>
                      </c:pt>
                      <c:pt idx="465">
                        <c:v>0.86384404090357614</c:v>
                      </c:pt>
                      <c:pt idx="466">
                        <c:v>0.86455194078535169</c:v>
                      </c:pt>
                      <c:pt idx="467">
                        <c:v>0.86526136133820619</c:v>
                      </c:pt>
                      <c:pt idx="468">
                        <c:v>0.86597229081600158</c:v>
                      </c:pt>
                      <c:pt idx="469">
                        <c:v>0.86668471759239485</c:v>
                      </c:pt>
                      <c:pt idx="470">
                        <c:v>0.86739863015932528</c:v>
                      </c:pt>
                      <c:pt idx="471">
                        <c:v>0.86811401712552327</c:v>
                      </c:pt>
                      <c:pt idx="472">
                        <c:v>0.86883086721504132</c:v>
                      </c:pt>
                      <c:pt idx="473">
                        <c:v>0.86954916926580816</c:v>
                      </c:pt>
                      <c:pt idx="474">
                        <c:v>0.87026891222820324</c:v>
                      </c:pt>
                      <c:pt idx="475">
                        <c:v>0.87099008516365362</c:v>
                      </c:pt>
                      <c:pt idx="476">
                        <c:v>0.87171267724325019</c:v>
                      </c:pt>
                      <c:pt idx="477">
                        <c:v>0.87243667774638634</c:v>
                      </c:pt>
                      <c:pt idx="478">
                        <c:v>0.87316207605941487</c:v>
                      </c:pt>
                      <c:pt idx="479">
                        <c:v>0.873888861674326</c:v>
                      </c:pt>
                      <c:pt idx="480">
                        <c:v>0.87461702418744425</c:v>
                      </c:pt>
                      <c:pt idx="481">
                        <c:v>0.87534655329814481</c:v>
                      </c:pt>
                      <c:pt idx="482">
                        <c:v>0.87607743880758804</c:v>
                      </c:pt>
                      <c:pt idx="483">
                        <c:v>0.87680967061747361</c:v>
                      </c:pt>
                      <c:pt idx="484">
                        <c:v>0.87754323872881157</c:v>
                      </c:pt>
                      <c:pt idx="485">
                        <c:v>0.87827813324071236</c:v>
                      </c:pt>
                      <c:pt idx="486">
                        <c:v>0.87901434434919323</c:v>
                      </c:pt>
                      <c:pt idx="487">
                        <c:v>0.87975186234600344</c:v>
                      </c:pt>
                      <c:pt idx="488">
                        <c:v>0.88049067761746458</c:v>
                      </c:pt>
                      <c:pt idx="489">
                        <c:v>0.88123078064332971</c:v>
                      </c:pt>
                      <c:pt idx="490">
                        <c:v>0.88197216199565687</c:v>
                      </c:pt>
                      <c:pt idx="491">
                        <c:v>0.88271481233770011</c:v>
                      </c:pt>
                      <c:pt idx="492">
                        <c:v>0.88345872242281609</c:v>
                      </c:pt>
                      <c:pt idx="493">
                        <c:v>0.88420388309338582</c:v>
                      </c:pt>
                      <c:pt idx="494">
                        <c:v>0.88495028527975239</c:v>
                      </c:pt>
                      <c:pt idx="495">
                        <c:v>0.88569791999917358</c:v>
                      </c:pt>
                      <c:pt idx="496">
                        <c:v>0.88644677835478869</c:v>
                      </c:pt>
                      <c:pt idx="497">
                        <c:v>0.88719685153460104</c:v>
                      </c:pt>
                      <c:pt idx="498">
                        <c:v>0.88794813081047463</c:v>
                      </c:pt>
                      <c:pt idx="499">
                        <c:v>0.88870060753714408</c:v>
                      </c:pt>
                      <c:pt idx="500">
                        <c:v>0.88945427315123915</c:v>
                      </c:pt>
                      <c:pt idx="501">
                        <c:v>0.8902091191703233</c:v>
                      </c:pt>
                      <c:pt idx="502">
                        <c:v>0.89096513719194459</c:v>
                      </c:pt>
                      <c:pt idx="503">
                        <c:v>0.89172231889270093</c:v>
                      </c:pt>
                      <c:pt idx="504">
                        <c:v>0.89248065602731808</c:v>
                      </c:pt>
                      <c:pt idx="505">
                        <c:v>0.89324014042773947</c:v>
                      </c:pt>
                      <c:pt idx="506">
                        <c:v>0.89400076400223061</c:v>
                      </c:pt>
                      <c:pt idx="507">
                        <c:v>0.89476251873449342</c:v>
                      </c:pt>
                      <c:pt idx="508">
                        <c:v>0.89552539668279529</c:v>
                      </c:pt>
                      <c:pt idx="509">
                        <c:v>0.89628938997910834</c:v>
                      </c:pt>
                      <c:pt idx="510">
                        <c:v>0.89705449082826083</c:v>
                      </c:pt>
                      <c:pt idx="511">
                        <c:v>0.89782069150710131</c:v>
                      </c:pt>
                      <c:pt idx="512">
                        <c:v>0.89858798436367282</c:v>
                      </c:pt>
                      <c:pt idx="513">
                        <c:v>0.89935636181639889</c:v>
                      </c:pt>
                      <c:pt idx="514">
                        <c:v>0.90012581635328104</c:v>
                      </c:pt>
                      <c:pt idx="515">
                        <c:v>0.90089634053110601</c:v>
                      </c:pt>
                      <c:pt idx="516">
                        <c:v>0.90166792697466591</c:v>
                      </c:pt>
                      <c:pt idx="517">
                        <c:v>0.90244056837598585</c:v>
                      </c:pt>
                      <c:pt idx="518">
                        <c:v>0.90321425749356543</c:v>
                      </c:pt>
                      <c:pt idx="519">
                        <c:v>0.90398898715162734</c:v>
                      </c:pt>
                      <c:pt idx="520">
                        <c:v>0.90476475023937819</c:v>
                      </c:pt>
                      <c:pt idx="521">
                        <c:v>0.90554153971027784</c:v>
                      </c:pt>
                      <c:pt idx="522">
                        <c:v>0.90631934858132035</c:v>
                      </c:pt>
                      <c:pt idx="523">
                        <c:v>0.90709816993232206</c:v>
                      </c:pt>
                      <c:pt idx="524">
                        <c:v>0.9078779969052212</c:v>
                      </c:pt>
                      <c:pt idx="525">
                        <c:v>0.90865882270338594</c:v>
                      </c:pt>
                      <c:pt idx="526">
                        <c:v>0.90944064059093155</c:v>
                      </c:pt>
                      <c:pt idx="527">
                        <c:v>0.91022344389204735</c:v>
                      </c:pt>
                      <c:pt idx="528">
                        <c:v>0.9110072259903309</c:v>
                      </c:pt>
                      <c:pt idx="529">
                        <c:v>0.9117919803281338</c:v>
                      </c:pt>
                      <c:pt idx="530">
                        <c:v>0.91257770040591235</c:v>
                      </c:pt>
                      <c:pt idx="531">
                        <c:v>0.91336437978159057</c:v>
                      </c:pt>
                      <c:pt idx="532">
                        <c:v>0.91415201206992847</c:v>
                      </c:pt>
                      <c:pt idx="533">
                        <c:v>0.91494059094190083</c:v>
                      </c:pt>
                      <c:pt idx="534">
                        <c:v>0.91573011012408212</c:v>
                      </c:pt>
                      <c:pt idx="535">
                        <c:v>0.91652056339804144</c:v>
                      </c:pt>
                      <c:pt idx="536">
                        <c:v>0.91731194459974374</c:v>
                      </c:pt>
                      <c:pt idx="537">
                        <c:v>0.91810424761895937</c:v>
                      </c:pt>
                      <c:pt idx="538">
                        <c:v>0.91889746639868142</c:v>
                      </c:pt>
                      <c:pt idx="539">
                        <c:v>0.91969159493455055</c:v>
                      </c:pt>
                      <c:pt idx="540">
                        <c:v>0.92048662727428676</c:v>
                      </c:pt>
                      <c:pt idx="541">
                        <c:v>0.92128255751712906</c:v>
                      </c:pt>
                      <c:pt idx="542">
                        <c:v>0.92207937981328225</c:v>
                      </c:pt>
                      <c:pt idx="543">
                        <c:v>0.92287708836337012</c:v>
                      </c:pt>
                      <c:pt idx="544">
                        <c:v>0.92367567741789691</c:v>
                      </c:pt>
                      <c:pt idx="545">
                        <c:v>0.92447514127671382</c:v>
                      </c:pt>
                      <c:pt idx="546">
                        <c:v>0.92527547428849433</c:v>
                      </c:pt>
                      <c:pt idx="547">
                        <c:v>0.92607667085021483</c:v>
                      </c:pt>
                      <c:pt idx="548">
                        <c:v>0.92687872540664196</c:v>
                      </c:pt>
                      <c:pt idx="549">
                        <c:v>0.92768163244982726</c:v>
                      </c:pt>
                      <c:pt idx="550">
                        <c:v>0.9284853865186069</c:v>
                      </c:pt>
                      <c:pt idx="551">
                        <c:v>0.92928998219810888</c:v>
                      </c:pt>
                      <c:pt idx="552">
                        <c:v>0.93009541411926655</c:v>
                      </c:pt>
                      <c:pt idx="553">
                        <c:v>0.93090167695833603</c:v>
                      </c:pt>
                      <c:pt idx="554">
                        <c:v>0.93170876543642278</c:v>
                      </c:pt>
                      <c:pt idx="555">
                        <c:v>0.9325166743190122</c:v>
                      </c:pt>
                      <c:pt idx="556">
                        <c:v>0.93332539841550599</c:v>
                      </c:pt>
                      <c:pt idx="557">
                        <c:v>0.93413493257876568</c:v>
                      </c:pt>
                      <c:pt idx="558">
                        <c:v>0.93494527170466024</c:v>
                      </c:pt>
                      <c:pt idx="559">
                        <c:v>0.93575641073161986</c:v>
                      </c:pt>
                      <c:pt idx="560">
                        <c:v>0.93656834464019578</c:v>
                      </c:pt>
                      <c:pt idx="561">
                        <c:v>0.93738106845262537</c:v>
                      </c:pt>
                      <c:pt idx="562">
                        <c:v>0.93819457723240174</c:v>
                      </c:pt>
                      <c:pt idx="563">
                        <c:v>0.93900886608384893</c:v>
                      </c:pt>
                      <c:pt idx="564">
                        <c:v>0.93982393015170429</c:v>
                      </c:pt>
                      <c:pt idx="565">
                        <c:v>0.94063976462070265</c:v>
                      </c:pt>
                      <c:pt idx="566">
                        <c:v>0.94145636471516725</c:v>
                      </c:pt>
                      <c:pt idx="567">
                        <c:v>0.94227372569860701</c:v>
                      </c:pt>
                      <c:pt idx="568">
                        <c:v>0.94309184287331593</c:v>
                      </c:pt>
                      <c:pt idx="569">
                        <c:v>0.94391071157997941</c:v>
                      </c:pt>
                      <c:pt idx="570">
                        <c:v>0.94473032719728456</c:v>
                      </c:pt>
                      <c:pt idx="571">
                        <c:v>0.9455506851415354</c:v>
                      </c:pt>
                      <c:pt idx="572">
                        <c:v>0.9463717808662726</c:v>
                      </c:pt>
                      <c:pt idx="573">
                        <c:v>0.94719360986189782</c:v>
                      </c:pt>
                      <c:pt idx="574">
                        <c:v>0.94801616765530305</c:v>
                      </c:pt>
                      <c:pt idx="575">
                        <c:v>0.94883944980950308</c:v>
                      </c:pt>
                      <c:pt idx="576">
                        <c:v>0.94966345192327373</c:v>
                      </c:pt>
                      <c:pt idx="577">
                        <c:v>0.95048816963079452</c:v>
                      </c:pt>
                      <c:pt idx="578">
                        <c:v>0.95131359860129405</c:v>
                      </c:pt>
                      <c:pt idx="579">
                        <c:v>0.95213973453870115</c:v>
                      </c:pt>
                      <c:pt idx="580">
                        <c:v>0.95296657318129929</c:v>
                      </c:pt>
                      <c:pt idx="581">
                        <c:v>0.95379411030138583</c:v>
                      </c:pt>
                      <c:pt idx="582">
                        <c:v>0.95462234170493432</c:v>
                      </c:pt>
                      <c:pt idx="583">
                        <c:v>0.95545126323126173</c:v>
                      </c:pt>
                      <c:pt idx="584">
                        <c:v>0.95628087075269919</c:v>
                      </c:pt>
                      <c:pt idx="585">
                        <c:v>0.95711116017426678</c:v>
                      </c:pt>
                      <c:pt idx="586">
                        <c:v>0.95794212743335139</c:v>
                      </c:pt>
                      <c:pt idx="587">
                        <c:v>0.95877376849938978</c:v>
                      </c:pt>
                      <c:pt idx="588">
                        <c:v>0.95960607937355402</c:v>
                      </c:pt>
                      <c:pt idx="589">
                        <c:v>0.96043905608844149</c:v>
                      </c:pt>
                      <c:pt idx="590">
                        <c:v>0.96127269470776777</c:v>
                      </c:pt>
                      <c:pt idx="591">
                        <c:v>0.96210699132606348</c:v>
                      </c:pt>
                      <c:pt idx="592">
                        <c:v>0.96294194206837536</c:v>
                      </c:pt>
                      <c:pt idx="593">
                        <c:v>0.9637775430899691</c:v>
                      </c:pt>
                      <c:pt idx="594">
                        <c:v>0.96461379057603758</c:v>
                      </c:pt>
                      <c:pt idx="595">
                        <c:v>0.96545068074141016</c:v>
                      </c:pt>
                      <c:pt idx="596">
                        <c:v>0.96628820983026842</c:v>
                      </c:pt>
                      <c:pt idx="597">
                        <c:v>0.96712637411586211</c:v>
                      </c:pt>
                      <c:pt idx="598">
                        <c:v>0.96796516990023007</c:v>
                      </c:pt>
                      <c:pt idx="599">
                        <c:v>0.96880459351392434</c:v>
                      </c:pt>
                      <c:pt idx="600">
                        <c:v>0.96964464131573602</c:v>
                      </c:pt>
                      <c:pt idx="601">
                        <c:v>0.97048530969242686</c:v>
                      </c:pt>
                      <c:pt idx="602">
                        <c:v>0.97132659505846075</c:v>
                      </c:pt>
                      <c:pt idx="603">
                        <c:v>0.972168493855741</c:v>
                      </c:pt>
                      <c:pt idx="604">
                        <c:v>0.97301100255334894</c:v>
                      </c:pt>
                      <c:pt idx="605">
                        <c:v>0.97385411764728602</c:v>
                      </c:pt>
                      <c:pt idx="606">
                        <c:v>0.97469783566021906</c:v>
                      </c:pt>
                      <c:pt idx="607">
                        <c:v>0.97554215314122805</c:v>
                      </c:pt>
                      <c:pt idx="608">
                        <c:v>0.97638706666555675</c:v>
                      </c:pt>
                      <c:pt idx="609">
                        <c:v>0.97723257283436638</c:v>
                      </c:pt>
                      <c:pt idx="610">
                        <c:v>0.97807866827449175</c:v>
                      </c:pt>
                      <c:pt idx="611">
                        <c:v>0.97892534963820066</c:v>
                      </c:pt>
                      <c:pt idx="612">
                        <c:v>0.97977261360295531</c:v>
                      </c:pt>
                      <c:pt idx="613">
                        <c:v>0.98062045687117705</c:v>
                      </c:pt>
                      <c:pt idx="614">
                        <c:v>0.98146887617001266</c:v>
                      </c:pt>
                      <c:pt idx="615">
                        <c:v>0.98231786825110534</c:v>
                      </c:pt>
                      <c:pt idx="616">
                        <c:v>0.98316742989036532</c:v>
                      </c:pt>
                      <c:pt idx="617">
                        <c:v>0.98401755788774592</c:v>
                      </c:pt>
                      <c:pt idx="618">
                        <c:v>0.98486824906701997</c:v>
                      </c:pt>
                      <c:pt idx="619">
                        <c:v>0.98571950027555966</c:v>
                      </c:pt>
                      <c:pt idx="620">
                        <c:v>0.98657130838411877</c:v>
                      </c:pt>
                      <c:pt idx="621">
                        <c:v>0.98742367028661737</c:v>
                      </c:pt>
                      <c:pt idx="622">
                        <c:v>0.98827658289992826</c:v>
                      </c:pt>
                      <c:pt idx="623">
                        <c:v>0.98913004316366626</c:v>
                      </c:pt>
                      <c:pt idx="624">
                        <c:v>0.98998404803998019</c:v>
                      </c:pt>
                      <c:pt idx="625">
                        <c:v>0.99083859451334622</c:v>
                      </c:pt>
                      <c:pt idx="626">
                        <c:v>0.99169367959036414</c:v>
                      </c:pt>
                      <c:pt idx="627">
                        <c:v>0.99254930029955579</c:v>
                      </c:pt>
                      <c:pt idx="628">
                        <c:v>0.99340545369116495</c:v>
                      </c:pt>
                      <c:pt idx="629">
                        <c:v>0.99426213683696096</c:v>
                      </c:pt>
                      <c:pt idx="630">
                        <c:v>0.99511934683004222</c:v>
                      </c:pt>
                      <c:pt idx="631">
                        <c:v>0.99597708078464475</c:v>
                      </c:pt>
                      <c:pt idx="632">
                        <c:v>0.99683533583594941</c:v>
                      </c:pt>
                      <c:pt idx="633">
                        <c:v>0.99769410913989431</c:v>
                      </c:pt>
                      <c:pt idx="634">
                        <c:v>0.99855339787298725</c:v>
                      </c:pt>
                      <c:pt idx="635">
                        <c:v>0.99941319923212113</c:v>
                      </c:pt>
                      <c:pt idx="636">
                        <c:v>1.0002735104343905</c:v>
                      </c:pt>
                      <c:pt idx="637">
                        <c:v>1.001134328716911</c:v>
                      </c:pt>
                      <c:pt idx="638">
                        <c:v>1.0019956513366408</c:v>
                      </c:pt>
                      <c:pt idx="639">
                        <c:v>1.0028574755702024</c:v>
                      </c:pt>
                      <c:pt idx="640">
                        <c:v>1.0037197987137081</c:v>
                      </c:pt>
                      <c:pt idx="641">
                        <c:v>1.0045826180825865</c:v>
                      </c:pt>
                      <c:pt idx="642">
                        <c:v>1.0054459310114114</c:v>
                      </c:pt>
                      <c:pt idx="643">
                        <c:v>1.0063097348537309</c:v>
                      </c:pt>
                      <c:pt idx="644">
                        <c:v>1.0071740269819007</c:v>
                      </c:pt>
                      <c:pt idx="645">
                        <c:v>1.008038804786918</c:v>
                      </c:pt>
                      <c:pt idx="646">
                        <c:v>1.0089040656782553</c:v>
                      </c:pt>
                      <c:pt idx="647">
                        <c:v>1.0097698070837007</c:v>
                      </c:pt>
                      <c:pt idx="648">
                        <c:v>1.0106360264491938</c:v>
                      </c:pt>
                      <c:pt idx="649">
                        <c:v>1.0115027212386694</c:v>
                      </c:pt>
                      <c:pt idx="650">
                        <c:v>1.0123698889338975</c:v>
                      </c:pt>
                      <c:pt idx="651">
                        <c:v>1.0132375270343283</c:v>
                      </c:pt>
                      <c:pt idx="652">
                        <c:v>1.0141056330569387</c:v>
                      </c:pt>
                      <c:pt idx="653">
                        <c:v>1.0149742045360783</c:v>
                      </c:pt>
                      <c:pt idx="654">
                        <c:v>1.015843239023319</c:v>
                      </c:pt>
                      <c:pt idx="655">
                        <c:v>1.0167127340873052</c:v>
                      </c:pt>
                      <c:pt idx="656">
                        <c:v>1.0175826873136056</c:v>
                      </c:pt>
                      <c:pt idx="657">
                        <c:v>1.0184530963045675</c:v>
                      </c:pt>
                      <c:pt idx="658">
                        <c:v>1.0193239586791709</c:v>
                      </c:pt>
                      <c:pt idx="659">
                        <c:v>1.020195272072886</c:v>
                      </c:pt>
                      <c:pt idx="660">
                        <c:v>1.0210670341375296</c:v>
                      </c:pt>
                      <c:pt idx="661">
                        <c:v>1.0219392425411276</c:v>
                      </c:pt>
                      <c:pt idx="662">
                        <c:v>1.022811894967772</c:v>
                      </c:pt>
                      <c:pt idx="663">
                        <c:v>1.0236849891174864</c:v>
                      </c:pt>
                      <c:pt idx="664">
                        <c:v>1.0245585227060885</c:v>
                      </c:pt>
                      <c:pt idx="665">
                        <c:v>1.0254324934650547</c:v>
                      </c:pt>
                      <c:pt idx="666">
                        <c:v>1.0263068991413884</c:v>
                      </c:pt>
                      <c:pt idx="667">
                        <c:v>1.0271817374974856</c:v>
                      </c:pt>
                      <c:pt idx="668">
                        <c:v>1.0280570063110062</c:v>
                      </c:pt>
                      <c:pt idx="669">
                        <c:v>1.0289327033747429</c:v>
                      </c:pt>
                      <c:pt idx="670">
                        <c:v>1.0298088264964942</c:v>
                      </c:pt>
                      <c:pt idx="671">
                        <c:v>1.030685373498937</c:v>
                      </c:pt>
                      <c:pt idx="672">
                        <c:v>1.031562342219501</c:v>
                      </c:pt>
                      <c:pt idx="673">
                        <c:v>1.0324397305102453</c:v>
                      </c:pt>
                      <c:pt idx="674">
                        <c:v>1.0333175362377336</c:v>
                      </c:pt>
                      <c:pt idx="675">
                        <c:v>1.0341957572829141</c:v>
                      </c:pt>
                      <c:pt idx="676">
                        <c:v>1.0350743915409981</c:v>
                      </c:pt>
                      <c:pt idx="677">
                        <c:v>1.0359534369213403</c:v>
                      </c:pt>
                      <c:pt idx="678">
                        <c:v>1.0368328913473217</c:v>
                      </c:pt>
                      <c:pt idx="679">
                        <c:v>1.0377127527562315</c:v>
                      </c:pt>
                      <c:pt idx="680">
                        <c:v>1.0385930190991519</c:v>
                      </c:pt>
                      <c:pt idx="681">
                        <c:v>1.0394736883408429</c:v>
                      </c:pt>
                      <c:pt idx="682">
                        <c:v>1.0403547584596293</c:v>
                      </c:pt>
                      <c:pt idx="683">
                        <c:v>1.0412362274472882</c:v>
                      </c:pt>
                      <c:pt idx="684">
                        <c:v>1.0421180933089367</c:v>
                      </c:pt>
                      <c:pt idx="685">
                        <c:v>1.0430003540629234</c:v>
                      </c:pt>
                      <c:pt idx="686">
                        <c:v>1.0438830077407177</c:v>
                      </c:pt>
                      <c:pt idx="687">
                        <c:v>1.0447660523868028</c:v>
                      </c:pt>
                      <c:pt idx="688">
                        <c:v>1.0456494860585681</c:v>
                      </c:pt>
                      <c:pt idx="689">
                        <c:v>1.0465333068262035</c:v>
                      </c:pt>
                      <c:pt idx="690">
                        <c:v>1.0474175127725944</c:v>
                      </c:pt>
                      <c:pt idx="691">
                        <c:v>1.0483021019932179</c:v>
                      </c:pt>
                      <c:pt idx="692">
                        <c:v>1.0491870725960402</c:v>
                      </c:pt>
                      <c:pt idx="693">
                        <c:v>1.0500724227014142</c:v>
                      </c:pt>
                      <c:pt idx="694">
                        <c:v>1.0509581504419785</c:v>
                      </c:pt>
                      <c:pt idx="695">
                        <c:v>1.0518442539625588</c:v>
                      </c:pt>
                      <c:pt idx="696">
                        <c:v>1.0527307314200676</c:v>
                      </c:pt>
                      <c:pt idx="697">
                        <c:v>1.0536175809834065</c:v>
                      </c:pt>
                      <c:pt idx="698">
                        <c:v>1.0545048008333702</c:v>
                      </c:pt>
                      <c:pt idx="699">
                        <c:v>1.055392389162549</c:v>
                      </c:pt>
                      <c:pt idx="700">
                        <c:v>1.0562803441752344</c:v>
                      </c:pt>
                      <c:pt idx="701">
                        <c:v>1.0571686640873252</c:v>
                      </c:pt>
                      <c:pt idx="702">
                        <c:v>1.0580573471262338</c:v>
                      </c:pt>
                      <c:pt idx="703">
                        <c:v>1.0589463915307933</c:v>
                      </c:pt>
                      <c:pt idx="704">
                        <c:v>1.0598357955511664</c:v>
                      </c:pt>
                      <c:pt idx="705">
                        <c:v>1.0607255574487553</c:v>
                      </c:pt>
                      <c:pt idx="706">
                        <c:v>1.0616156754961115</c:v>
                      </c:pt>
                      <c:pt idx="707">
                        <c:v>1.0625061479768458</c:v>
                      </c:pt>
                      <c:pt idx="708">
                        <c:v>1.0633969731855417</c:v>
                      </c:pt>
                      <c:pt idx="709">
                        <c:v>1.0642881494276679</c:v>
                      </c:pt>
                      <c:pt idx="710">
                        <c:v>1.0651796750194915</c:v>
                      </c:pt>
                      <c:pt idx="711">
                        <c:v>1.0660715482879914</c:v>
                      </c:pt>
                      <c:pt idx="712">
                        <c:v>1.0669637675707764</c:v>
                      </c:pt>
                      <c:pt idx="713">
                        <c:v>1.0678563312159977</c:v>
                      </c:pt>
                      <c:pt idx="714">
                        <c:v>1.0687492375822685</c:v>
                      </c:pt>
                      <c:pt idx="715">
                        <c:v>1.0696424850385802</c:v>
                      </c:pt>
                      <c:pt idx="716">
                        <c:v>1.0705360719642203</c:v>
                      </c:pt>
                      <c:pt idx="717">
                        <c:v>1.0714299967486935</c:v>
                      </c:pt>
                      <c:pt idx="718">
                        <c:v>1.0723242577916396</c:v>
                      </c:pt>
                      <c:pt idx="719">
                        <c:v>1.0732188535027554</c:v>
                      </c:pt>
                      <c:pt idx="720">
                        <c:v>1.0741137823017146</c:v>
                      </c:pt>
                      <c:pt idx="721">
                        <c:v>1.0750090426180918</c:v>
                      </c:pt>
                      <c:pt idx="722">
                        <c:v>1.0759046328912842</c:v>
                      </c:pt>
                      <c:pt idx="723">
                        <c:v>1.0768005515704357</c:v>
                      </c:pt>
                      <c:pt idx="724">
                        <c:v>1.0776967971143598</c:v>
                      </c:pt>
                      <c:pt idx="725">
                        <c:v>1.078593367991467</c:v>
                      </c:pt>
                      <c:pt idx="726">
                        <c:v>1.0794902626796881</c:v>
                      </c:pt>
                      <c:pt idx="727">
                        <c:v>1.0803874796664019</c:v>
                      </c:pt>
                      <c:pt idx="728">
                        <c:v>1.0812850174483624</c:v>
                      </c:pt>
                      <c:pt idx="729">
                        <c:v>1.0821828745316249</c:v>
                      </c:pt>
                      <c:pt idx="730">
                        <c:v>1.0830810494314764</c:v>
                      </c:pt>
                      <c:pt idx="731">
                        <c:v>1.0839795406723638</c:v>
                      </c:pt>
                      <c:pt idx="732">
                        <c:v>1.0848783467878227</c:v>
                      </c:pt>
                      <c:pt idx="733">
                        <c:v>1.0857774663204089</c:v>
                      </c:pt>
                      <c:pt idx="734">
                        <c:v>1.0866768978216297</c:v>
                      </c:pt>
                      <c:pt idx="735">
                        <c:v>1.0875766398518738</c:v>
                      </c:pt>
                      <c:pt idx="736">
                        <c:v>1.0884766909803449</c:v>
                      </c:pt>
                      <c:pt idx="737">
                        <c:v>1.0893770497849946</c:v>
                      </c:pt>
                      <c:pt idx="738">
                        <c:v>1.0902777148524547</c:v>
                      </c:pt>
                      <c:pt idx="739">
                        <c:v>1.0911786847779728</c:v>
                      </c:pt>
                      <c:pt idx="740">
                        <c:v>1.0920799581653453</c:v>
                      </c:pt>
                      <c:pt idx="741">
                        <c:v>1.0929815336268542</c:v>
                      </c:pt>
                      <c:pt idx="742">
                        <c:v>1.093883409783202</c:v>
                      </c:pt>
                      <c:pt idx="743">
                        <c:v>1.0947855852634483</c:v>
                      </c:pt>
                      <c:pt idx="744">
                        <c:v>1.0956880587049467</c:v>
                      </c:pt>
                      <c:pt idx="745">
                        <c:v>1.0965908287532828</c:v>
                      </c:pt>
                      <c:pt idx="746">
                        <c:v>1.0974938940622123</c:v>
                      </c:pt>
                      <c:pt idx="747">
                        <c:v>1.0983972532935986</c:v>
                      </c:pt>
                      <c:pt idx="748">
                        <c:v>1.0993009051173532</c:v>
                      </c:pt>
                      <c:pt idx="749">
                        <c:v>1.1002048482113753</c:v>
                      </c:pt>
                      <c:pt idx="750">
                        <c:v>1.1011090812614921</c:v>
                      </c:pt>
                      <c:pt idx="751">
                        <c:v>1.1020136029613985</c:v>
                      </c:pt>
                      <c:pt idx="752">
                        <c:v>1.1029184120126001</c:v>
                      </c:pt>
                      <c:pt idx="753">
                        <c:v>1.1038235071243547</c:v>
                      </c:pt>
                      <c:pt idx="754">
                        <c:v>1.1047288870136134</c:v>
                      </c:pt>
                      <c:pt idx="755">
                        <c:v>1.1056345504049658</c:v>
                      </c:pt>
                      <c:pt idx="756">
                        <c:v>1.1065404960305809</c:v>
                      </c:pt>
                      <c:pt idx="757">
                        <c:v>1.1074467226301532</c:v>
                      </c:pt>
                      <c:pt idx="758">
                        <c:v>1.108353228950846</c:v>
                      </c:pt>
                      <c:pt idx="759">
                        <c:v>1.1092600137472362</c:v>
                      </c:pt>
                      <c:pt idx="760">
                        <c:v>1.1101670757812598</c:v>
                      </c:pt>
                      <c:pt idx="761">
                        <c:v>1.1110744138221593</c:v>
                      </c:pt>
                      <c:pt idx="762">
                        <c:v>1.1119820266464271</c:v>
                      </c:pt>
                      <c:pt idx="763">
                        <c:v>1.112889913037755</c:v>
                      </c:pt>
                      <c:pt idx="764">
                        <c:v>1.1137980717869798</c:v>
                      </c:pt>
                      <c:pt idx="765">
                        <c:v>1.1147065016920323</c:v>
                      </c:pt>
                      <c:pt idx="766">
                        <c:v>1.1156152015578849</c:v>
                      </c:pt>
                      <c:pt idx="767">
                        <c:v>1.1165241701964996</c:v>
                      </c:pt>
                      <c:pt idx="768">
                        <c:v>1.1174334064267786</c:v>
                      </c:pt>
                      <c:pt idx="769">
                        <c:v>1.1183429090745125</c:v>
                      </c:pt>
                      <c:pt idx="770">
                        <c:v>1.119252676972331</c:v>
                      </c:pt>
                      <c:pt idx="771">
                        <c:v>1.1201627089596531</c:v>
                      </c:pt>
                      <c:pt idx="772">
                        <c:v>1.121073003882638</c:v>
                      </c:pt>
                      <c:pt idx="773">
                        <c:v>1.1219835605941366</c:v>
                      </c:pt>
                      <c:pt idx="774">
                        <c:v>1.1228943779536424</c:v>
                      </c:pt>
                      <c:pt idx="775">
                        <c:v>1.1238054548272449</c:v>
                      </c:pt>
                      <c:pt idx="776">
                        <c:v>1.1247167900875812</c:v>
                      </c:pt>
                      <c:pt idx="777">
                        <c:v>1.1256283826137883</c:v>
                      </c:pt>
                      <c:pt idx="778">
                        <c:v>1.126540231291459</c:v>
                      </c:pt>
                      <c:pt idx="779">
                        <c:v>1.1274523350125925</c:v>
                      </c:pt>
                      <c:pt idx="780">
                        <c:v>1.1283646926755502</c:v>
                      </c:pt>
                      <c:pt idx="781">
                        <c:v>1.1292773031850105</c:v>
                      </c:pt>
                      <c:pt idx="782">
                        <c:v>1.1301901654519231</c:v>
                      </c:pt>
                      <c:pt idx="783">
                        <c:v>1.1311032783934638</c:v>
                      </c:pt>
                      <c:pt idx="784">
                        <c:v>1.1320166409329917</c:v>
                      </c:pt>
                      <c:pt idx="785">
                        <c:v>1.1329302520000037</c:v>
                      </c:pt>
                      <c:pt idx="786">
                        <c:v>1.1338441105300918</c:v>
                      </c:pt>
                      <c:pt idx="787">
                        <c:v>1.1347582154648999</c:v>
                      </c:pt>
                      <c:pt idx="788">
                        <c:v>1.1356725657520805</c:v>
                      </c:pt>
                      <c:pt idx="789">
                        <c:v>1.1365871603452524</c:v>
                      </c:pt>
                      <c:pt idx="790">
                        <c:v>1.1375019982039589</c:v>
                      </c:pt>
                      <c:pt idx="791">
                        <c:v>1.1384170782936263</c:v>
                      </c:pt>
                      <c:pt idx="792">
                        <c:v>1.1393323995855209</c:v>
                      </c:pt>
                      <c:pt idx="793">
                        <c:v>1.14024796105671</c:v>
                      </c:pt>
                      <c:pt idx="794">
                        <c:v>1.1411637616900201</c:v>
                      </c:pt>
                      <c:pt idx="795">
                        <c:v>1.1420798004739963</c:v>
                      </c:pt>
                      <c:pt idx="796">
                        <c:v>1.142996076402863</c:v>
                      </c:pt>
                      <c:pt idx="797">
                        <c:v>1.1439125884764838</c:v>
                      </c:pt>
                      <c:pt idx="798">
                        <c:v>1.1448293357003223</c:v>
                      </c:pt>
                      <c:pt idx="799">
                        <c:v>1.145746317085403</c:v>
                      </c:pt>
                      <c:pt idx="800">
                        <c:v>1.1466635316482721</c:v>
                      </c:pt>
                      <c:pt idx="801">
                        <c:v>1.1475809784109605</c:v>
                      </c:pt>
                      <c:pt idx="802">
                        <c:v>1.1484986564009438</c:v>
                      </c:pt>
                      <c:pt idx="803">
                        <c:v>1.1494165646511059</c:v>
                      </c:pt>
                      <c:pt idx="804">
                        <c:v>1.1503347021997017</c:v>
                      </c:pt>
                      <c:pt idx="805">
                        <c:v>1.1512530680903188</c:v>
                      </c:pt>
                      <c:pt idx="806">
                        <c:v>1.152171661371842</c:v>
                      </c:pt>
                      <c:pt idx="807">
                        <c:v>1.1530904810984153</c:v>
                      </c:pt>
                      <c:pt idx="808">
                        <c:v>1.1540095263294075</c:v>
                      </c:pt>
                      <c:pt idx="809">
                        <c:v>1.1549287961293748</c:v>
                      </c:pt>
                      <c:pt idx="810">
                        <c:v>1.1558482895680253</c:v>
                      </c:pt>
                      <c:pt idx="811">
                        <c:v>1.156768005720185</c:v>
                      </c:pt>
                      <c:pt idx="812">
                        <c:v>1.157687943665761</c:v>
                      </c:pt>
                      <c:pt idx="813">
                        <c:v>1.1586081024897075</c:v>
                      </c:pt>
                      <c:pt idx="814">
                        <c:v>1.1595284812819924</c:v>
                      </c:pt>
                      <c:pt idx="815">
                        <c:v>1.160449079137561</c:v>
                      </c:pt>
                      <c:pt idx="816">
                        <c:v>1.1613698951563036</c:v>
                      </c:pt>
                      <c:pt idx="817">
                        <c:v>1.1622909284430214</c:v>
                      </c:pt>
                      <c:pt idx="818">
                        <c:v>1.1632121781073932</c:v>
                      </c:pt>
                      <c:pt idx="819">
                        <c:v>1.1641336432639424</c:v>
                      </c:pt>
                      <c:pt idx="820">
                        <c:v>1.165055323032004</c:v>
                      </c:pt>
                      <c:pt idx="821">
                        <c:v>1.1659772165356916</c:v>
                      </c:pt>
                      <c:pt idx="822">
                        <c:v>1.1668993229038669</c:v>
                      </c:pt>
                      <c:pt idx="823">
                        <c:v>1.1678216412701048</c:v>
                      </c:pt>
                      <c:pt idx="824">
                        <c:v>1.1687441707726642</c:v>
                      </c:pt>
                      <c:pt idx="825">
                        <c:v>1.1696669105544555</c:v>
                      </c:pt>
                      <c:pt idx="826">
                        <c:v>1.1705898597630091</c:v>
                      </c:pt>
                      <c:pt idx="827">
                        <c:v>1.1715130175504442</c:v>
                      </c:pt>
                      <c:pt idx="828">
                        <c:v>1.1724363830734397</c:v>
                      </c:pt>
                      <c:pt idx="829">
                        <c:v>1.1733599554932008</c:v>
                      </c:pt>
                      <c:pt idx="830">
                        <c:v>1.1742837339754315</c:v>
                      </c:pt>
                      <c:pt idx="831">
                        <c:v>1.1752077176903033</c:v>
                      </c:pt>
                      <c:pt idx="832">
                        <c:v>1.1761319058124251</c:v>
                      </c:pt>
                      <c:pt idx="833">
                        <c:v>1.1770562975208148</c:v>
                      </c:pt>
                      <c:pt idx="834">
                        <c:v>1.1779808919988681</c:v>
                      </c:pt>
                      <c:pt idx="835">
                        <c:v>1.1789056884343321</c:v>
                      </c:pt>
                      <c:pt idx="836">
                        <c:v>1.1798306860192733</c:v>
                      </c:pt>
                      <c:pt idx="837">
                        <c:v>1.1807558839500523</c:v>
                      </c:pt>
                      <c:pt idx="838">
                        <c:v>1.1816812814272919</c:v>
                      </c:pt>
                      <c:pt idx="839">
                        <c:v>1.1826068776558527</c:v>
                      </c:pt>
                      <c:pt idx="840">
                        <c:v>1.1835326718448016</c:v>
                      </c:pt>
                      <c:pt idx="841">
                        <c:v>1.1844586632073864</c:v>
                      </c:pt>
                      <c:pt idx="842">
                        <c:v>1.1853848509610072</c:v>
                      </c:pt>
                      <c:pt idx="843">
                        <c:v>1.1863112343271898</c:v>
                      </c:pt>
                      <c:pt idx="844">
                        <c:v>1.1872378125315577</c:v>
                      </c:pt>
                      <c:pt idx="845">
                        <c:v>1.1881645848038065</c:v>
                      </c:pt>
                      <c:pt idx="846">
                        <c:v>1.189091550377676</c:v>
                      </c:pt>
                      <c:pt idx="847">
                        <c:v>1.1900187084909246</c:v>
                      </c:pt>
                      <c:pt idx="848">
                        <c:v>1.1909460583853024</c:v>
                      </c:pt>
                      <c:pt idx="849">
                        <c:v>1.1918735993065259</c:v>
                      </c:pt>
                      <c:pt idx="850">
                        <c:v>1.1928013305042515</c:v>
                      </c:pt>
                      <c:pt idx="851">
                        <c:v>1.1937292512320503</c:v>
                      </c:pt>
                      <c:pt idx="852">
                        <c:v>1.1946573607473823</c:v>
                      </c:pt>
                      <c:pt idx="853">
                        <c:v>1.1955856583115714</c:v>
                      </c:pt>
                      <c:pt idx="854">
                        <c:v>1.1965141431897806</c:v>
                      </c:pt>
                      <c:pt idx="855">
                        <c:v>1.1974428146509868</c:v>
                      </c:pt>
                      <c:pt idx="856">
                        <c:v>1.1983716719679558</c:v>
                      </c:pt>
                      <c:pt idx="857">
                        <c:v>1.1993007144172185</c:v>
                      </c:pt>
                      <c:pt idx="858">
                        <c:v>1.2002299412790469</c:v>
                      </c:pt>
                      <c:pt idx="859">
                        <c:v>1.2011593518374288</c:v>
                      </c:pt>
                      <c:pt idx="860">
                        <c:v>1.2020889453800447</c:v>
                      </c:pt>
                      <c:pt idx="861">
                        <c:v>1.2030187211982446</c:v>
                      </c:pt>
                      <c:pt idx="862">
                        <c:v>1.2039486785870226</c:v>
                      </c:pt>
                      <c:pt idx="863">
                        <c:v>1.2048788168449964</c:v>
                      </c:pt>
                      <c:pt idx="864">
                        <c:v>1.2058091352743814</c:v>
                      </c:pt>
                      <c:pt idx="865">
                        <c:v>1.2067396331809688</c:v>
                      </c:pt>
                      <c:pt idx="866">
                        <c:v>1.2076703098741033</c:v>
                      </c:pt>
                      <c:pt idx="867">
                        <c:v>1.2086011646666597</c:v>
                      </c:pt>
                      <c:pt idx="868">
                        <c:v>1.2095321968750206</c:v>
                      </c:pt>
                      <c:pt idx="869">
                        <c:v>1.2104634058190544</c:v>
                      </c:pt>
                      <c:pt idx="870">
                        <c:v>1.2113947908220926</c:v>
                      </c:pt>
                      <c:pt idx="871">
                        <c:v>1.2123263512109084</c:v>
                      </c:pt>
                      <c:pt idx="872">
                        <c:v>1.2132580863156945</c:v>
                      </c:pt>
                      <c:pt idx="873">
                        <c:v>1.2141899954700415</c:v>
                      </c:pt>
                      <c:pt idx="874">
                        <c:v>1.2151220780109171</c:v>
                      </c:pt>
                      <c:pt idx="875">
                        <c:v>1.2160543332786435</c:v>
                      </c:pt>
                      <c:pt idx="876">
                        <c:v>1.2169867606168778</c:v>
                      </c:pt>
                      <c:pt idx="877">
                        <c:v>1.2179193593725894</c:v>
                      </c:pt>
                      <c:pt idx="878">
                        <c:v>1.2188521288960403</c:v>
                      </c:pt>
                      <c:pt idx="879">
                        <c:v>1.2197850685407643</c:v>
                      </c:pt>
                      <c:pt idx="880">
                        <c:v>1.2207181776635456</c:v>
                      </c:pt>
                      <c:pt idx="881">
                        <c:v>1.2216514556244003</c:v>
                      </c:pt>
                      <c:pt idx="882">
                        <c:v>1.2225849017865535</c:v>
                      </c:pt>
                      <c:pt idx="883">
                        <c:v>1.2235185155164219</c:v>
                      </c:pt>
                      <c:pt idx="884">
                        <c:v>1.2244522961835924</c:v>
                      </c:pt>
                      <c:pt idx="885">
                        <c:v>1.2253862431608025</c:v>
                      </c:pt>
                      <c:pt idx="886">
                        <c:v>1.2263203558239206</c:v>
                      </c:pt>
                      <c:pt idx="887">
                        <c:v>1.2272546335519277</c:v>
                      </c:pt>
                      <c:pt idx="888">
                        <c:v>1.2281890757268958</c:v>
                      </c:pt>
                      <c:pt idx="889">
                        <c:v>1.2291236817339712</c:v>
                      </c:pt>
                      <c:pt idx="890">
                        <c:v>1.2300584509613539</c:v>
                      </c:pt>
                      <c:pt idx="891">
                        <c:v>1.2309933828002793</c:v>
                      </c:pt>
                      <c:pt idx="892">
                        <c:v>1.2319284766449987</c:v>
                      </c:pt>
                      <c:pt idx="893">
                        <c:v>1.2328637318927618</c:v>
                      </c:pt>
                      <c:pt idx="894">
                        <c:v>1.2337991479437973</c:v>
                      </c:pt>
                      <c:pt idx="895">
                        <c:v>1.2347347242012958</c:v>
                      </c:pt>
                      <c:pt idx="896">
                        <c:v>1.2356704600713895</c:v>
                      </c:pt>
                      <c:pt idx="897">
                        <c:v>1.2366063549631356</c:v>
                      </c:pt>
                      <c:pt idx="898">
                        <c:v>1.2375424082884992</c:v>
                      </c:pt>
                      <c:pt idx="899">
                        <c:v>1.2384786194623327</c:v>
                      </c:pt>
                      <c:pt idx="900">
                        <c:v>1.2394149879023615</c:v>
                      </c:pt>
                      <c:pt idx="901">
                        <c:v>1.2403515130291631</c:v>
                      </c:pt>
                      <c:pt idx="902">
                        <c:v>1.2412881942661524</c:v>
                      </c:pt>
                      <c:pt idx="903">
                        <c:v>1.2422250310395631</c:v>
                      </c:pt>
                      <c:pt idx="904">
                        <c:v>1.2431620227784304</c:v>
                      </c:pt>
                      <c:pt idx="905">
                        <c:v>1.2440991689145751</c:v>
                      </c:pt>
                      <c:pt idx="906">
                        <c:v>1.2450364688825848</c:v>
                      </c:pt>
                      <c:pt idx="907">
                        <c:v>1.245973922119799</c:v>
                      </c:pt>
                      <c:pt idx="908">
                        <c:v>1.246911528066291</c:v>
                      </c:pt>
                      <c:pt idx="909">
                        <c:v>1.2478492861648531</c:v>
                      </c:pt>
                      <c:pt idx="910">
                        <c:v>1.2487871958609775</c:v>
                      </c:pt>
                      <c:pt idx="911">
                        <c:v>1.2497252566028425</c:v>
                      </c:pt>
                      <c:pt idx="912">
                        <c:v>1.2506634678412949</c:v>
                      </c:pt>
                      <c:pt idx="913">
                        <c:v>1.2516018290298347</c:v>
                      </c:pt>
                      <c:pt idx="914">
                        <c:v>1.2525403396245984</c:v>
                      </c:pt>
                      <c:pt idx="915">
                        <c:v>1.2534789990843433</c:v>
                      </c:pt>
                      <c:pt idx="916">
                        <c:v>1.254417806870433</c:v>
                      </c:pt>
                      <c:pt idx="917">
                        <c:v>1.2553567624468192</c:v>
                      </c:pt>
                      <c:pt idx="918">
                        <c:v>1.2562958652800291</c:v>
                      </c:pt>
                      <c:pt idx="919">
                        <c:v>1.2572351148391478</c:v>
                      </c:pt>
                      <c:pt idx="920">
                        <c:v>1.2581745105958044</c:v>
                      </c:pt>
                      <c:pt idx="921">
                        <c:v>1.2591140520241557</c:v>
                      </c:pt>
                      <c:pt idx="922">
                        <c:v>1.2600537386008721</c:v>
                      </c:pt>
                      <c:pt idx="923">
                        <c:v>1.2609935698051222</c:v>
                      </c:pt>
                      <c:pt idx="924">
                        <c:v>1.2619335451185576</c:v>
                      </c:pt>
                      <c:pt idx="925">
                        <c:v>1.2628736640252989</c:v>
                      </c:pt>
                      <c:pt idx="926">
                        <c:v>1.2638139260119206</c:v>
                      </c:pt>
                      <c:pt idx="927">
                        <c:v>1.2647543305674362</c:v>
                      </c:pt>
                      <c:pt idx="928">
                        <c:v>1.265694877183285</c:v>
                      </c:pt>
                      <c:pt idx="929">
                        <c:v>1.2666355653533161</c:v>
                      </c:pt>
                      <c:pt idx="930">
                        <c:v>1.2675763945737755</c:v>
                      </c:pt>
                      <c:pt idx="931">
                        <c:v>1.2685173643432912</c:v>
                      </c:pt>
                      <c:pt idx="932">
                        <c:v>1.2694584741628596</c:v>
                      </c:pt>
                      <c:pt idx="933">
                        <c:v>1.2703997235358313</c:v>
                      </c:pt>
                      <c:pt idx="934">
                        <c:v>1.2713411119678972</c:v>
                      </c:pt>
                      <c:pt idx="935">
                        <c:v>1.2722826389670754</c:v>
                      </c:pt>
                      <c:pt idx="936">
                        <c:v>1.2732243040436964</c:v>
                      </c:pt>
                      <c:pt idx="937">
                        <c:v>1.2741661067103909</c:v>
                      </c:pt>
                      <c:pt idx="938">
                        <c:v>1.2751080464820748</c:v>
                      </c:pt>
                      <c:pt idx="939">
                        <c:v>1.2760501228759373</c:v>
                      </c:pt>
                      <c:pt idx="940">
                        <c:v>1.2769923354114274</c:v>
                      </c:pt>
                      <c:pt idx="941">
                        <c:v>1.2779346836102394</c:v>
                      </c:pt>
                      <c:pt idx="942">
                        <c:v>1.2788771669963013</c:v>
                      </c:pt>
                      <c:pt idx="943">
                        <c:v>1.2798197850957616</c:v>
                      </c:pt>
                      <c:pt idx="944">
                        <c:v>1.2807625374369747</c:v>
                      </c:pt>
                      <c:pt idx="945">
                        <c:v>1.2817054235504912</c:v>
                      </c:pt>
                      <c:pt idx="946">
                        <c:v>1.2826484429690423</c:v>
                      </c:pt>
                      <c:pt idx="947">
                        <c:v>1.283591595227529</c:v>
                      </c:pt>
                      <c:pt idx="948">
                        <c:v>1.2845348798630085</c:v>
                      </c:pt>
                      <c:pt idx="949">
                        <c:v>1.2854782964146816</c:v>
                      </c:pt>
                      <c:pt idx="950">
                        <c:v>1.2864218444238817</c:v>
                      </c:pt>
                      <c:pt idx="951">
                        <c:v>1.2873655234340613</c:v>
                      </c:pt>
                      <c:pt idx="952">
                        <c:v>1.2883093329907798</c:v>
                      </c:pt>
                      <c:pt idx="953">
                        <c:v>1.2892532726416925</c:v>
                      </c:pt>
                      <c:pt idx="954">
                        <c:v>1.2901973419365369</c:v>
                      </c:pt>
                      <c:pt idx="955">
                        <c:v>1.291141540427122</c:v>
                      </c:pt>
                      <c:pt idx="956">
                        <c:v>1.2920858676673161</c:v>
                      </c:pt>
                      <c:pt idx="957">
                        <c:v>1.2930303232130349</c:v>
                      </c:pt>
                      <c:pt idx="958">
                        <c:v>1.2939749066222299</c:v>
                      </c:pt>
                      <c:pt idx="959">
                        <c:v>1.2949196174548765</c:v>
                      </c:pt>
                      <c:pt idx="960">
                        <c:v>1.295864455272963</c:v>
                      </c:pt>
                      <c:pt idx="961">
                        <c:v>1.2968094196404785</c:v>
                      </c:pt>
                      <c:pt idx="962">
                        <c:v>1.2977545101234018</c:v>
                      </c:pt>
                      <c:pt idx="963">
                        <c:v>1.2986997262896904</c:v>
                      </c:pt>
                      <c:pt idx="964">
                        <c:v>1.2996450677092686</c:v>
                      </c:pt>
                      <c:pt idx="965">
                        <c:v>1.3005905339540171</c:v>
                      </c:pt>
                      <c:pt idx="966">
                        <c:v>1.3015361245977612</c:v>
                      </c:pt>
                      <c:pt idx="967">
                        <c:v>1.30248183921626</c:v>
                      </c:pt>
                      <c:pt idx="968">
                        <c:v>1.3034276773871958</c:v>
                      </c:pt>
                      <c:pt idx="969">
                        <c:v>1.3043736386901625</c:v>
                      </c:pt>
                      <c:pt idx="970">
                        <c:v>1.3053197227066564</c:v>
                      </c:pt>
                      <c:pt idx="971">
                        <c:v>1.3062659290200629</c:v>
                      </c:pt>
                      <c:pt idx="972">
                        <c:v>1.3072122572156488</c:v>
                      </c:pt>
                      <c:pt idx="973">
                        <c:v>1.3081587068805494</c:v>
                      </c:pt>
                      <c:pt idx="974">
                        <c:v>1.3091052776037591</c:v>
                      </c:pt>
                      <c:pt idx="975">
                        <c:v>1.3100519689761203</c:v>
                      </c:pt>
                      <c:pt idx="976">
                        <c:v>1.3109987805903143</c:v>
                      </c:pt>
                      <c:pt idx="977">
                        <c:v>1.3119457120408495</c:v>
                      </c:pt>
                      <c:pt idx="978">
                        <c:v>1.3128927629240528</c:v>
                      </c:pt>
                      <c:pt idx="979">
                        <c:v>1.3138399328380572</c:v>
                      </c:pt>
                      <c:pt idx="980">
                        <c:v>1.3147872213827938</c:v>
                      </c:pt>
                      <c:pt idx="981">
                        <c:v>1.3157346281599811</c:v>
                      </c:pt>
                      <c:pt idx="982">
                        <c:v>1.3166821527731145</c:v>
                      </c:pt>
                      <c:pt idx="983">
                        <c:v>1.3176297948274573</c:v>
                      </c:pt>
                      <c:pt idx="984">
                        <c:v>1.3185775539300304</c:v>
                      </c:pt>
                      <c:pt idx="985">
                        <c:v>1.3195254296896022</c:v>
                      </c:pt>
                      <c:pt idx="986">
                        <c:v>1.32047342171668</c:v>
                      </c:pt>
                      <c:pt idx="987">
                        <c:v>1.3214215296234988</c:v>
                      </c:pt>
                      <c:pt idx="988">
                        <c:v>1.3223697530240135</c:v>
                      </c:pt>
                      <c:pt idx="989">
                        <c:v>1.3233180915338882</c:v>
                      </c:pt>
                      <c:pt idx="990">
                        <c:v>1.3242665447704869</c:v>
                      </c:pt>
                      <c:pt idx="991">
                        <c:v>1.3252151123528642</c:v>
                      </c:pt>
                      <c:pt idx="992">
                        <c:v>1.3261637939017565</c:v>
                      </c:pt>
                      <c:pt idx="993">
                        <c:v>1.3271125890395723</c:v>
                      </c:pt>
                      <c:pt idx="994">
                        <c:v>1.3280614973903833</c:v>
                      </c:pt>
                      <c:pt idx="995">
                        <c:v>1.3290105185799141</c:v>
                      </c:pt>
                      <c:pt idx="996">
                        <c:v>1.329959652235535</c:v>
                      </c:pt>
                      <c:pt idx="997">
                        <c:v>1.330908897986252</c:v>
                      </c:pt>
                      <c:pt idx="998">
                        <c:v>1.3318582554626972</c:v>
                      </c:pt>
                      <c:pt idx="999">
                        <c:v>1.3328077242971217</c:v>
                      </c:pt>
                      <c:pt idx="1000">
                        <c:v>1.3337573041233846</c:v>
                      </c:pt>
                      <c:pt idx="1001">
                        <c:v>1.3347069945769456</c:v>
                      </c:pt>
                      <c:pt idx="1002">
                        <c:v>1.3356567952948573</c:v>
                      </c:pt>
                      <c:pt idx="1003">
                        <c:v>1.3366067059157527</c:v>
                      </c:pt>
                      <c:pt idx="1004">
                        <c:v>1.3375567260798418</c:v>
                      </c:pt>
                      <c:pt idx="1005">
                        <c:v>1.3385068554288981</c:v>
                      </c:pt>
                      <c:pt idx="1006">
                        <c:v>1.3394570936062546</c:v>
                      </c:pt>
                      <c:pt idx="1007">
                        <c:v>1.3404074402567907</c:v>
                      </c:pt>
                      <c:pt idx="1008">
                        <c:v>1.3413578950269287</c:v>
                      </c:pt>
                      <c:pt idx="1009">
                        <c:v>1.3423084575646214</c:v>
                      </c:pt>
                      <c:pt idx="1010">
                        <c:v>1.3432591275193457</c:v>
                      </c:pt>
                      <c:pt idx="1011">
                        <c:v>1.3442099045420948</c:v>
                      </c:pt>
                      <c:pt idx="1012">
                        <c:v>1.3451607882853687</c:v>
                      </c:pt>
                      <c:pt idx="1013">
                        <c:v>1.3461117784031673</c:v>
                      </c:pt>
                      <c:pt idx="1014">
                        <c:v>1.3470628745509814</c:v>
                      </c:pt>
                      <c:pt idx="1015">
                        <c:v>1.3480140763857849</c:v>
                      </c:pt>
                      <c:pt idx="1016">
                        <c:v>1.3489653835660276</c:v>
                      </c:pt>
                      <c:pt idx="1017">
                        <c:v>1.3499167957516265</c:v>
                      </c:pt>
                      <c:pt idx="1018">
                        <c:v>1.3508683126039578</c:v>
                      </c:pt>
                      <c:pt idx="1019">
                        <c:v>1.3518199337858499</c:v>
                      </c:pt>
                      <c:pt idx="1020">
                        <c:v>1.3527716589615753</c:v>
                      </c:pt>
                      <c:pt idx="1021">
                        <c:v>1.3537234877968416</c:v>
                      </c:pt>
                      <c:pt idx="1022">
                        <c:v>1.3546754199587869</c:v>
                      </c:pt>
                      <c:pt idx="1023">
                        <c:v>1.3556274551159684</c:v>
                      </c:pt>
                      <c:pt idx="1024">
                        <c:v>1.3565795929383582</c:v>
                      </c:pt>
                      <c:pt idx="1025">
                        <c:v>1.3575318330973338</c:v>
                      </c:pt>
                      <c:pt idx="1026">
                        <c:v>1.3584841752656711</c:v>
                      </c:pt>
                      <c:pt idx="1027">
                        <c:v>1.3594366191175369</c:v>
                      </c:pt>
                      <c:pt idx="1028">
                        <c:v>1.360389164328482</c:v>
                      </c:pt>
                      <c:pt idx="1029">
                        <c:v>1.3613418105754334</c:v>
                      </c:pt>
                      <c:pt idx="1030">
                        <c:v>1.3622945575366874</c:v>
                      </c:pt>
                      <c:pt idx="1031">
                        <c:v>1.3632474048919012</c:v>
                      </c:pt>
                      <c:pt idx="1032">
                        <c:v>1.3642003523220885</c:v>
                      </c:pt>
                      <c:pt idx="1033">
                        <c:v>1.3651533995096086</c:v>
                      </c:pt>
                      <c:pt idx="1034">
                        <c:v>1.3661065461381623</c:v>
                      </c:pt>
                      <c:pt idx="1035">
                        <c:v>1.3670597918927831</c:v>
                      </c:pt>
                      <c:pt idx="1036">
                        <c:v>1.3680131364598325</c:v>
                      </c:pt>
                      <c:pt idx="1037">
                        <c:v>1.3689665795269883</c:v>
                      </c:pt>
                      <c:pt idx="1038">
                        <c:v>1.3699201207832441</c:v>
                      </c:pt>
                      <c:pt idx="1039">
                        <c:v>1.3708737599188969</c:v>
                      </c:pt>
                      <c:pt idx="1040">
                        <c:v>1.3718274966255439</c:v>
                      </c:pt>
                      <c:pt idx="1041">
                        <c:v>1.3727813305960725</c:v>
                      </c:pt>
                      <c:pt idx="1042">
                        <c:v>1.3737352615246576</c:v>
                      </c:pt>
                      <c:pt idx="1043">
                        <c:v>1.3746892891067504</c:v>
                      </c:pt>
                      <c:pt idx="1044">
                        <c:v>1.3756434130390756</c:v>
                      </c:pt>
                      <c:pt idx="1045">
                        <c:v>1.3765976330196223</c:v>
                      </c:pt>
                      <c:pt idx="1046">
                        <c:v>1.3775519487476391</c:v>
                      </c:pt>
                      <c:pt idx="1047">
                        <c:v>1.3785063599236251</c:v>
                      </c:pt>
                      <c:pt idx="1048">
                        <c:v>1.3794608662493271</c:v>
                      </c:pt>
                      <c:pt idx="1049">
                        <c:v>1.3804154674277291</c:v>
                      </c:pt>
                      <c:pt idx="1050">
                        <c:v>1.3813701631630497</c:v>
                      </c:pt>
                      <c:pt idx="1051">
                        <c:v>1.382324953160732</c:v>
                      </c:pt>
                      <c:pt idx="1052">
                        <c:v>1.3832798371274413</c:v>
                      </c:pt>
                      <c:pt idx="1053">
                        <c:v>1.3842348147710539</c:v>
                      </c:pt>
                      <c:pt idx="1054">
                        <c:v>1.3851898858006566</c:v>
                      </c:pt>
                      <c:pt idx="1055">
                        <c:v>1.3861450499265344</c:v>
                      </c:pt>
                      <c:pt idx="1056">
                        <c:v>1.3871003068601706</c:v>
                      </c:pt>
                      <c:pt idx="1057">
                        <c:v>1.3880556563142341</c:v>
                      </c:pt>
                      <c:pt idx="1058">
                        <c:v>1.3890110980025794</c:v>
                      </c:pt>
                      <c:pt idx="1059">
                        <c:v>1.3899666316402357</c:v>
                      </c:pt>
                      <c:pt idx="1060">
                        <c:v>1.3909222569434045</c:v>
                      </c:pt>
                      <c:pt idx="1061">
                        <c:v>1.3918779736294509</c:v>
                      </c:pt>
                      <c:pt idx="1062">
                        <c:v>1.3928337814168992</c:v>
                      </c:pt>
                      <c:pt idx="1063">
                        <c:v>1.3937896800254264</c:v>
                      </c:pt>
                      <c:pt idx="1064">
                        <c:v>1.3947456691758564</c:v>
                      </c:pt>
                      <c:pt idx="1065">
                        <c:v>1.3957017485901546</c:v>
                      </c:pt>
                      <c:pt idx="1066">
                        <c:v>1.3966579179914218</c:v>
                      </c:pt>
                      <c:pt idx="1067">
                        <c:v>1.3976141771038866</c:v>
                      </c:pt>
                      <c:pt idx="1068">
                        <c:v>1.3985705256529037</c:v>
                      </c:pt>
                      <c:pt idx="1069">
                        <c:v>1.3995269633649443</c:v>
                      </c:pt>
                      <c:pt idx="1070">
                        <c:v>1.4004834899675929</c:v>
                      </c:pt>
                      <c:pt idx="1071">
                        <c:v>1.4014401051895398</c:v>
                      </c:pt>
                      <c:pt idx="1072">
                        <c:v>1.4023968087605769</c:v>
                      </c:pt>
                      <c:pt idx="1073">
                        <c:v>1.4033536004115921</c:v>
                      </c:pt>
                      <c:pt idx="1074">
                        <c:v>1.4043104798745629</c:v>
                      </c:pt>
                      <c:pt idx="1075">
                        <c:v>1.4052674468825506</c:v>
                      </c:pt>
                      <c:pt idx="1076">
                        <c:v>1.4062245011696968</c:v>
                      </c:pt>
                      <c:pt idx="1077">
                        <c:v>1.4071816424712158</c:v>
                      </c:pt>
                      <c:pt idx="1078">
                        <c:v>1.4081388705233908</c:v>
                      </c:pt>
                      <c:pt idx="1079">
                        <c:v>1.4090961850635673</c:v>
                      </c:pt>
                      <c:pt idx="1080">
                        <c:v>1.4100535858301484</c:v>
                      </c:pt>
                      <c:pt idx="1081">
                        <c:v>1.4110110725625891</c:v>
                      </c:pt>
                      <c:pt idx="1082">
                        <c:v>1.4119686450013922</c:v>
                      </c:pt>
                      <c:pt idx="1083">
                        <c:v>1.4129263028881009</c:v>
                      </c:pt>
                      <c:pt idx="1084">
                        <c:v>1.4138840459652962</c:v>
                      </c:pt>
                      <c:pt idx="1085">
                        <c:v>1.4148418739765893</c:v>
                      </c:pt>
                      <c:pt idx="1086">
                        <c:v>1.4157997866666179</c:v>
                      </c:pt>
                      <c:pt idx="1087">
                        <c:v>1.4167577837810401</c:v>
                      </c:pt>
                      <c:pt idx="1088">
                        <c:v>1.4177158650665314</c:v>
                      </c:pt>
                      <c:pt idx="1089">
                        <c:v>1.4186740302707765</c:v>
                      </c:pt>
                      <c:pt idx="1090">
                        <c:v>1.4196322791424674</c:v>
                      </c:pt>
                      <c:pt idx="1091">
                        <c:v>1.4205906114312947</c:v>
                      </c:pt>
                      <c:pt idx="1092">
                        <c:v>1.4215490268879478</c:v>
                      </c:pt>
                      <c:pt idx="1093">
                        <c:v>1.4225075252641044</c:v>
                      </c:pt>
                      <c:pt idx="1094">
                        <c:v>1.4234661063124299</c:v>
                      </c:pt>
                      <c:pt idx="1095">
                        <c:v>1.4244247697865695</c:v>
                      </c:pt>
                      <c:pt idx="1096">
                        <c:v>1.4253835154411461</c:v>
                      </c:pt>
                      <c:pt idx="1097">
                        <c:v>1.4263423430317519</c:v>
                      </c:pt>
                      <c:pt idx="1098">
                        <c:v>1.4273012523149486</c:v>
                      </c:pt>
                      <c:pt idx="1099">
                        <c:v>1.4282602430482572</c:v>
                      </c:pt>
                      <c:pt idx="1100">
                        <c:v>1.4292193149901578</c:v>
                      </c:pt>
                      <c:pt idx="1101">
                        <c:v>1.4301784679000806</c:v>
                      </c:pt>
                      <c:pt idx="1102">
                        <c:v>1.4311377015384061</c:v>
                      </c:pt>
                      <c:pt idx="1103">
                        <c:v>1.4320970156664563</c:v>
                      </c:pt>
                      <c:pt idx="1104">
                        <c:v>1.4330564100464924</c:v>
                      </c:pt>
                      <c:pt idx="1105">
                        <c:v>1.4340158844417084</c:v>
                      </c:pt>
                      <c:pt idx="1106">
                        <c:v>1.4349754386162292</c:v>
                      </c:pt>
                      <c:pt idx="1107">
                        <c:v>1.4359350723351028</c:v>
                      </c:pt>
                      <c:pt idx="1108">
                        <c:v>1.4368947853642984</c:v>
                      </c:pt>
                      <c:pt idx="1109">
                        <c:v>1.4378545774707003</c:v>
                      </c:pt>
                      <c:pt idx="1110">
                        <c:v>1.4388144484221053</c:v>
                      </c:pt>
                      <c:pt idx="1111">
                        <c:v>1.4397743979872151</c:v>
                      </c:pt>
                      <c:pt idx="1112">
                        <c:v>1.4407344259356356</c:v>
                      </c:pt>
                      <c:pt idx="1113">
                        <c:v>1.4416945320378693</c:v>
                      </c:pt>
                      <c:pt idx="1114">
                        <c:v>1.4426547160653134</c:v>
                      </c:pt>
                      <c:pt idx="1115">
                        <c:v>1.4436149777902536</c:v>
                      </c:pt>
                      <c:pt idx="1116">
                        <c:v>1.4445753169858613</c:v>
                      </c:pt>
                      <c:pt idx="1117">
                        <c:v>1.4455357334261878</c:v>
                      </c:pt>
                      <c:pt idx="1118">
                        <c:v>1.4464962268861616</c:v>
                      </c:pt>
                      <c:pt idx="1119">
                        <c:v>1.4474567971415828</c:v>
                      </c:pt>
                      <c:pt idx="1120">
                        <c:v>1.44841744396912</c:v>
                      </c:pt>
                      <c:pt idx="1121">
                        <c:v>1.4493781671463051</c:v>
                      </c:pt>
                      <c:pt idx="1122">
                        <c:v>1.4503389664515298</c:v>
                      </c:pt>
                      <c:pt idx="1123">
                        <c:v>1.4512998416640412</c:v>
                      </c:pt>
                      <c:pt idx="1124">
                        <c:v>1.4522607925639388</c:v>
                      </c:pt>
                      <c:pt idx="1125">
                        <c:v>1.4532218189321671</c:v>
                      </c:pt>
                      <c:pt idx="1126">
                        <c:v>1.4541829205505157</c:v>
                      </c:pt>
                      <c:pt idx="1127">
                        <c:v>1.4551440972016134</c:v>
                      </c:pt>
                      <c:pt idx="1128">
                        <c:v>1.4561053486689226</c:v>
                      </c:pt>
                      <c:pt idx="1129">
                        <c:v>1.4570666747367385</c:v>
                      </c:pt>
                      <c:pt idx="1130">
                        <c:v>1.4580280751901822</c:v>
                      </c:pt>
                      <c:pt idx="1131">
                        <c:v>1.458989549815199</c:v>
                      </c:pt>
                      <c:pt idx="1132">
                        <c:v>1.459951098398552</c:v>
                      </c:pt>
                      <c:pt idx="1133">
                        <c:v>1.4609127207278216</c:v>
                      </c:pt>
                      <c:pt idx="1134">
                        <c:v>1.4618744165913982</c:v>
                      </c:pt>
                      <c:pt idx="1135">
                        <c:v>1.4628361857784804</c:v>
                      </c:pt>
                      <c:pt idx="1136">
                        <c:v>1.4637980280790699</c:v>
                      </c:pt>
                      <c:pt idx="1137">
                        <c:v>1.4647599432839697</c:v>
                      </c:pt>
                      <c:pt idx="1138">
                        <c:v>1.4657219311847773</c:v>
                      </c:pt>
                      <c:pt idx="1139">
                        <c:v>1.4666839915738838</c:v>
                      </c:pt>
                      <c:pt idx="1140">
                        <c:v>1.4676461242444681</c:v>
                      </c:pt>
                      <c:pt idx="1141">
                        <c:v>1.4686083289904943</c:v>
                      </c:pt>
                      <c:pt idx="1142">
                        <c:v>1.4695706056067082</c:v>
                      </c:pt>
                      <c:pt idx="1143">
                        <c:v>1.4705329538886318</c:v>
                      </c:pt>
                      <c:pt idx="1144">
                        <c:v>1.4714953736325616</c:v>
                      </c:pt>
                      <c:pt idx="1145">
                        <c:v>1.4724578646355644</c:v>
                      </c:pt>
                      <c:pt idx="1146">
                        <c:v>1.4734204266954729</c:v>
                      </c:pt>
                      <c:pt idx="1147">
                        <c:v>1.474383059610884</c:v>
                      </c:pt>
                      <c:pt idx="1148">
                        <c:v>1.475345763181152</c:v>
                      </c:pt>
                      <c:pt idx="1149">
                        <c:v>1.4763085372063884</c:v>
                      </c:pt>
                      <c:pt idx="1150">
                        <c:v>1.4772713814874561</c:v>
                      </c:pt>
                      <c:pt idx="1151">
                        <c:v>1.4782342958259671</c:v>
                      </c:pt>
                      <c:pt idx="1152">
                        <c:v>1.4791972800242781</c:v>
                      </c:pt>
                      <c:pt idx="1153">
                        <c:v>1.4801603338854881</c:v>
                      </c:pt>
                      <c:pt idx="1154">
                        <c:v>1.4811234572134335</c:v>
                      </c:pt>
                      <c:pt idx="1155">
                        <c:v>1.4820866498126863</c:v>
                      </c:pt>
                      <c:pt idx="1156">
                        <c:v>1.4830499114885485</c:v>
                      </c:pt>
                      <c:pt idx="1157">
                        <c:v>1.4840132420470518</c:v>
                      </c:pt>
                      <c:pt idx="1158">
                        <c:v>1.4849766412949506</c:v>
                      </c:pt>
                      <c:pt idx="1159">
                        <c:v>1.4859401090397213</c:v>
                      </c:pt>
                      <c:pt idx="1160">
                        <c:v>1.4869036450895581</c:v>
                      </c:pt>
                      <c:pt idx="1161">
                        <c:v>1.4878672492533696</c:v>
                      </c:pt>
                      <c:pt idx="1162">
                        <c:v>1.4888309213407749</c:v>
                      </c:pt>
                      <c:pt idx="1163">
                        <c:v>1.4897946611621018</c:v>
                      </c:pt>
                      <c:pt idx="1164">
                        <c:v>1.4907584685283821</c:v>
                      </c:pt>
                      <c:pt idx="1165">
                        <c:v>1.4917223432513489</c:v>
                      </c:pt>
                      <c:pt idx="1166">
                        <c:v>1.492686285143433</c:v>
                      </c:pt>
                      <c:pt idx="1167">
                        <c:v>1.4936502940177612</c:v>
                      </c:pt>
                      <c:pt idx="1168">
                        <c:v>1.4946143696881498</c:v>
                      </c:pt>
                      <c:pt idx="1169">
                        <c:v>1.4955785119691059</c:v>
                      </c:pt>
                      <c:pt idx="1170">
                        <c:v>1.4965427206758195</c:v>
                      </c:pt>
                      <c:pt idx="1171">
                        <c:v>1.4975069956241647</c:v>
                      </c:pt>
                      <c:pt idx="1172">
                        <c:v>1.498471336630693</c:v>
                      </c:pt>
                      <c:pt idx="1173">
                        <c:v>1.4994357435126324</c:v>
                      </c:pt>
                      <c:pt idx="1174">
                        <c:v>1.5004002160878833</c:v>
                      </c:pt>
                      <c:pt idx="1175">
                        <c:v>1.5013647541750161</c:v>
                      </c:pt>
                      <c:pt idx="1176">
                        <c:v>1.5023293575932672</c:v>
                      </c:pt>
                      <c:pt idx="1177">
                        <c:v>1.5032940261625369</c:v>
                      </c:pt>
                      <c:pt idx="1178">
                        <c:v>1.5042587597033854</c:v>
                      </c:pt>
                      <c:pt idx="1179">
                        <c:v>1.5052235580370317</c:v>
                      </c:pt>
                      <c:pt idx="1180">
                        <c:v>1.5061884209853467</c:v>
                      </c:pt>
                      <c:pt idx="1181">
                        <c:v>1.5071533483708552</c:v>
                      </c:pt>
                      <c:pt idx="1182">
                        <c:v>1.5081183400167288</c:v>
                      </c:pt>
                      <c:pt idx="1183">
                        <c:v>1.5090833957467862</c:v>
                      </c:pt>
                      <c:pt idx="1184">
                        <c:v>1.5100485153854868</c:v>
                      </c:pt>
                      <c:pt idx="1185">
                        <c:v>1.511013698757931</c:v>
                      </c:pt>
                      <c:pt idx="1186">
                        <c:v>1.5119789456898554</c:v>
                      </c:pt>
                      <c:pt idx="1187">
                        <c:v>1.5129442560076305</c:v>
                      </c:pt>
                      <c:pt idx="1188">
                        <c:v>1.5139096295382579</c:v>
                      </c:pt>
                      <c:pt idx="1189">
                        <c:v>1.5148750661093671</c:v>
                      </c:pt>
                      <c:pt idx="1190">
                        <c:v>1.5158405655492122</c:v>
                      </c:pt>
                      <c:pt idx="1191">
                        <c:v>1.516806127686672</c:v>
                      </c:pt>
                      <c:pt idx="1192">
                        <c:v>1.517771752351242</c:v>
                      </c:pt>
                      <c:pt idx="1193">
                        <c:v>1.5187374393730368</c:v>
                      </c:pt>
                      <c:pt idx="1194">
                        <c:v>1.5197031885827832</c:v>
                      </c:pt>
                      <c:pt idx="1195">
                        <c:v>1.5206689998118212</c:v>
                      </c:pt>
                      <c:pt idx="1196">
                        <c:v>1.5216348728920979</c:v>
                      </c:pt>
                      <c:pt idx="1197">
                        <c:v>1.5226008076561663</c:v>
                      </c:pt>
                      <c:pt idx="1198">
                        <c:v>1.523566803937183</c:v>
                      </c:pt>
                      <c:pt idx="1199">
                        <c:v>1.5245328615689047</c:v>
                      </c:pt>
                      <c:pt idx="1200">
                        <c:v>1.5254989803856855</c:v>
                      </c:pt>
                      <c:pt idx="1201">
                        <c:v>1.5264651602224755</c:v>
                      </c:pt>
                      <c:pt idx="1202">
                        <c:v>1.5274314009148149</c:v>
                      </c:pt>
                      <c:pt idx="1203">
                        <c:v>1.5283977022988362</c:v>
                      </c:pt>
                      <c:pt idx="1204">
                        <c:v>1.5293640642112567</c:v>
                      </c:pt>
                      <c:pt idx="1205">
                        <c:v>1.5303304864893801</c:v>
                      </c:pt>
                      <c:pt idx="1206">
                        <c:v>1.53129696897109</c:v>
                      </c:pt>
                      <c:pt idx="1207">
                        <c:v>1.5322635114948504</c:v>
                      </c:pt>
                      <c:pt idx="1208">
                        <c:v>1.5332301138997011</c:v>
                      </c:pt>
                      <c:pt idx="1209">
                        <c:v>1.5341967760252573</c:v>
                      </c:pt>
                      <c:pt idx="1210">
                        <c:v>1.5351634977117037</c:v>
                      </c:pt>
                      <c:pt idx="1211">
                        <c:v>1.5361302787997957</c:v>
                      </c:pt>
                      <c:pt idx="1212">
                        <c:v>1.537097119130854</c:v>
                      </c:pt>
                      <c:pt idx="1213">
                        <c:v>1.5380640185467642</c:v>
                      </c:pt>
                      <c:pt idx="1214">
                        <c:v>1.5390309768899721</c:v>
                      </c:pt>
                      <c:pt idx="1215">
                        <c:v>1.5399979940034836</c:v>
                      </c:pt>
                      <c:pt idx="1216">
                        <c:v>1.5409650697308599</c:v>
                      </c:pt>
                      <c:pt idx="1217">
                        <c:v>1.5419322039162175</c:v>
                      </c:pt>
                      <c:pt idx="1218">
                        <c:v>1.5428993964042232</c:v>
                      </c:pt>
                      <c:pt idx="1219">
                        <c:v>1.5438666470400939</c:v>
                      </c:pt>
                      <c:pt idx="1220">
                        <c:v>1.5448339556695923</c:v>
                      </c:pt>
                      <c:pt idx="1221">
                        <c:v>1.5458013221390261</c:v>
                      </c:pt>
                      <c:pt idx="1222">
                        <c:v>1.5467687462952444</c:v>
                      </c:pt>
                      <c:pt idx="1223">
                        <c:v>1.5477362279856364</c:v>
                      </c:pt>
                      <c:pt idx="1224">
                        <c:v>1.5487037670581274</c:v>
                      </c:pt>
                      <c:pt idx="1225">
                        <c:v>1.5496713633611787</c:v>
                      </c:pt>
                      <c:pt idx="1226">
                        <c:v>1.5506390167437829</c:v>
                      </c:pt>
                      <c:pt idx="1227">
                        <c:v>1.5516067270554639</c:v>
                      </c:pt>
                      <c:pt idx="1228">
                        <c:v>1.5525744941462716</c:v>
                      </c:pt>
                      <c:pt idx="1229">
                        <c:v>1.5535423178667835</c:v>
                      </c:pt>
                      <c:pt idx="1230">
                        <c:v>1.5545101980680986</c:v>
                      </c:pt>
                      <c:pt idx="1231">
                        <c:v>1.5554781346018378</c:v>
                      </c:pt>
                      <c:pt idx="1232">
                        <c:v>1.5564461273201395</c:v>
                      </c:pt>
                      <c:pt idx="1233">
                        <c:v>1.5574141760756601</c:v>
                      </c:pt>
                      <c:pt idx="1234">
                        <c:v>1.5583822807215681</c:v>
                      </c:pt>
                      <c:pt idx="1235">
                        <c:v>1.559350441111546</c:v>
                      </c:pt>
                      <c:pt idx="1236">
                        <c:v>1.560318657099784</c:v>
                      </c:pt>
                      <c:pt idx="1237">
                        <c:v>1.5612869285409809</c:v>
                      </c:pt>
                      <c:pt idx="1238">
                        <c:v>1.5622552552903399</c:v>
                      </c:pt>
                      <c:pt idx="1239">
                        <c:v>1.5632236372035686</c:v>
                      </c:pt>
                      <c:pt idx="1240">
                        <c:v>1.5641920741368738</c:v>
                      </c:pt>
                      <c:pt idx="1241">
                        <c:v>1.5651605659469616</c:v>
                      </c:pt>
                      <c:pt idx="1242">
                        <c:v>1.5661291124910353</c:v>
                      </c:pt>
                      <c:pt idx="1243">
                        <c:v>1.5670977136267916</c:v>
                      </c:pt>
                      <c:pt idx="1244">
                        <c:v>1.5680663692124199</c:v>
                      </c:pt>
                      <c:pt idx="1245">
                        <c:v>1.5690350791066001</c:v>
                      </c:pt>
                      <c:pt idx="1246">
                        <c:v>1.5700038431684988</c:v>
                      </c:pt>
                      <c:pt idx="1247">
                        <c:v>1.5709726612577701</c:v>
                      </c:pt>
                      <c:pt idx="1248">
                        <c:v>1.5719415332345508</c:v>
                      </c:pt>
                      <c:pt idx="1249">
                        <c:v>1.57291045895946</c:v>
                      </c:pt>
                      <c:pt idx="1250">
                        <c:v>1.5738794382935961</c:v>
                      </c:pt>
                      <c:pt idx="1251">
                        <c:v>1.5748484710985353</c:v>
                      </c:pt>
                      <c:pt idx="1252">
                        <c:v>1.5758175572363293</c:v>
                      </c:pt>
                      <c:pt idx="1253">
                        <c:v>1.5767866965695032</c:v>
                      </c:pt>
                      <c:pt idx="1254">
                        <c:v>1.5777558889610541</c:v>
                      </c:pt>
                      <c:pt idx="1255">
                        <c:v>1.5787251342744475</c:v>
                      </c:pt>
                      <c:pt idx="1256">
                        <c:v>1.579694432373618</c:v>
                      </c:pt>
                      <c:pt idx="1257">
                        <c:v>1.5806637831229635</c:v>
                      </c:pt>
                      <c:pt idx="1258">
                        <c:v>1.5816331863873474</c:v>
                      </c:pt>
                      <c:pt idx="1259">
                        <c:v>1.5826026420320933</c:v>
                      </c:pt>
                      <c:pt idx="1260">
                        <c:v>1.5835721499229856</c:v>
                      </c:pt>
                      <c:pt idx="1261">
                        <c:v>1.5845417099262644</c:v>
                      </c:pt>
                      <c:pt idx="1262">
                        <c:v>1.5855113219086274</c:v>
                      </c:pt>
                      <c:pt idx="1263">
                        <c:v>1.5864809857372246</c:v>
                      </c:pt>
                      <c:pt idx="1264">
                        <c:v>1.5874507012796586</c:v>
                      </c:pt>
                      <c:pt idx="1265">
                        <c:v>1.5884204684039811</c:v>
                      </c:pt>
                      <c:pt idx="1266">
                        <c:v>1.5893902869786929</c:v>
                      </c:pt>
                      <c:pt idx="1267">
                        <c:v>1.5903601568727399</c:v>
                      </c:pt>
                      <c:pt idx="1268">
                        <c:v>1.591330077955512</c:v>
                      </c:pt>
                      <c:pt idx="1269">
                        <c:v>1.5923000500968421</c:v>
                      </c:pt>
                      <c:pt idx="1270">
                        <c:v>1.5932700731670031</c:v>
                      </c:pt>
                      <c:pt idx="1271">
                        <c:v>1.5942401470367067</c:v>
                      </c:pt>
                      <c:pt idx="1272">
                        <c:v>1.5952102715771013</c:v>
                      </c:pt>
                      <c:pt idx="1273">
                        <c:v>1.5961804466597698</c:v>
                      </c:pt>
                      <c:pt idx="1274">
                        <c:v>1.5971506721567286</c:v>
                      </c:pt>
                      <c:pt idx="1275">
                        <c:v>1.5981209479404244</c:v>
                      </c:pt>
                      <c:pt idx="1276">
                        <c:v>1.5990912738837355</c:v>
                      </c:pt>
                      <c:pt idx="1277">
                        <c:v>1.6000616498599647</c:v>
                      </c:pt>
                      <c:pt idx="1278">
                        <c:v>1.6010320757428431</c:v>
                      </c:pt>
                      <c:pt idx="1279">
                        <c:v>1.6020025514065248</c:v>
                      </c:pt>
                      <c:pt idx="1280">
                        <c:v>1.6029730767255865</c:v>
                      </c:pt>
                      <c:pt idx="1281">
                        <c:v>1.6039436515750243</c:v>
                      </c:pt>
                      <c:pt idx="1282">
                        <c:v>1.6049142758302553</c:v>
                      </c:pt>
                      <c:pt idx="1283">
                        <c:v>1.6058849493671106</c:v>
                      </c:pt>
                      <c:pt idx="1284">
                        <c:v>1.606855672061839</c:v>
                      </c:pt>
                      <c:pt idx="1285">
                        <c:v>1.6078264437911016</c:v>
                      </c:pt>
                      <c:pt idx="1286">
                        <c:v>1.6087972644319719</c:v>
                      </c:pt>
                      <c:pt idx="1287">
                        <c:v>1.6097681338619323</c:v>
                      </c:pt>
                      <c:pt idx="1288">
                        <c:v>1.6107390519588753</c:v>
                      </c:pt>
                      <c:pt idx="1289">
                        <c:v>1.6117100186010984</c:v>
                      </c:pt>
                      <c:pt idx="1290">
                        <c:v>1.6126810336673052</c:v>
                      </c:pt>
                      <c:pt idx="1291">
                        <c:v>1.613652097036602</c:v>
                      </c:pt>
                      <c:pt idx="1292">
                        <c:v>1.6146232085884966</c:v>
                      </c:pt>
                      <c:pt idx="1293">
                        <c:v>1.6155943682028973</c:v>
                      </c:pt>
                      <c:pt idx="1294">
                        <c:v>1.6165655757601105</c:v>
                      </c:pt>
                      <c:pt idx="1295">
                        <c:v>1.6175368311408385</c:v>
                      </c:pt>
                      <c:pt idx="1296">
                        <c:v>1.61850813422618</c:v>
                      </c:pt>
                      <c:pt idx="1297">
                        <c:v>1.6194794848976259</c:v>
                      </c:pt>
                      <c:pt idx="1298">
                        <c:v>1.6204508830370596</c:v>
                      </c:pt>
                      <c:pt idx="1299">
                        <c:v>1.6214223285267535</c:v>
                      </c:pt>
                      <c:pt idx="1300">
                        <c:v>1.62239382124937</c:v>
                      </c:pt>
                      <c:pt idx="1301">
                        <c:v>1.6233653610879577</c:v>
                      </c:pt>
                      <c:pt idx="1302">
                        <c:v>1.62433694792595</c:v>
                      </c:pt>
                      <c:pt idx="1303">
                        <c:v>1.6253085816471653</c:v>
                      </c:pt>
                      <c:pt idx="1304">
                        <c:v>1.6262802621358028</c:v>
                      </c:pt>
                      <c:pt idx="1305">
                        <c:v>1.6272519892764437</c:v>
                      </c:pt>
                      <c:pt idx="1306">
                        <c:v>1.6282237629540472</c:v>
                      </c:pt>
                      <c:pt idx="1307">
                        <c:v>1.6291955830539495</c:v>
                      </c:pt>
                      <c:pt idx="1308">
                        <c:v>1.6301674494618652</c:v>
                      </c:pt>
                      <c:pt idx="1309">
                        <c:v>1.6311393620638801</c:v>
                      </c:pt>
                      <c:pt idx="1310">
                        <c:v>1.6321113207464555</c:v>
                      </c:pt>
                      <c:pt idx="1311">
                        <c:v>1.6330833253964223</c:v>
                      </c:pt>
                      <c:pt idx="1312">
                        <c:v>1.6340553759009824</c:v>
                      </c:pt>
                      <c:pt idx="1313">
                        <c:v>1.6350274721477052</c:v>
                      </c:pt>
                      <c:pt idx="1314">
                        <c:v>1.6359996140245274</c:v>
                      </c:pt>
                      <c:pt idx="1315">
                        <c:v>1.6369718014197512</c:v>
                      </c:pt>
                      <c:pt idx="1316">
                        <c:v>1.6379440342220422</c:v>
                      </c:pt>
                      <c:pt idx="1317">
                        <c:v>1.6389163123204278</c:v>
                      </c:pt>
                      <c:pt idx="1318">
                        <c:v>1.6398886356042985</c:v>
                      </c:pt>
                      <c:pt idx="1319">
                        <c:v>1.6408610039634013</c:v>
                      </c:pt>
                      <c:pt idx="1320">
                        <c:v>1.6418334172878437</c:v>
                      </c:pt>
                      <c:pt idx="1321">
                        <c:v>1.6428058754680881</c:v>
                      </c:pt>
                      <c:pt idx="1322">
                        <c:v>1.6437783783949531</c:v>
                      </c:pt>
                      <c:pt idx="1323">
                        <c:v>1.6447509259596096</c:v>
                      </c:pt>
                      <c:pt idx="1324">
                        <c:v>1.6457235180535825</c:v>
                      </c:pt>
                      <c:pt idx="1325">
                        <c:v>1.6466961545687457</c:v>
                      </c:pt>
                      <c:pt idx="1326">
                        <c:v>1.6476688353973239</c:v>
                      </c:pt>
                      <c:pt idx="1327">
                        <c:v>1.6486415604318887</c:v>
                      </c:pt>
                      <c:pt idx="1328">
                        <c:v>1.6496143295653596</c:v>
                      </c:pt>
                      <c:pt idx="1329">
                        <c:v>1.6505871426909993</c:v>
                      </c:pt>
                      <c:pt idx="1330">
                        <c:v>1.6515599997024164</c:v>
                      </c:pt>
                      <c:pt idx="1331">
                        <c:v>1.6525329004935603</c:v>
                      </c:pt>
                      <c:pt idx="1332">
                        <c:v>1.6535058449587225</c:v>
                      </c:pt>
                      <c:pt idx="1333">
                        <c:v>1.6544788329925333</c:v>
                      </c:pt>
                      <c:pt idx="1334">
                        <c:v>1.6554518644899623</c:v>
                      </c:pt>
                      <c:pt idx="1335">
                        <c:v>1.6564249393463144</c:v>
                      </c:pt>
                      <c:pt idx="1336">
                        <c:v>1.6573980574572329</c:v>
                      </c:pt>
                      <c:pt idx="1337">
                        <c:v>1.6583712187186921</c:v>
                      </c:pt>
                      <c:pt idx="1338">
                        <c:v>1.6593444230270014</c:v>
                      </c:pt>
                      <c:pt idx="1339">
                        <c:v>1.6603176702788007</c:v>
                      </c:pt>
                      <c:pt idx="1340">
                        <c:v>1.6612909603710617</c:v>
                      </c:pt>
                      <c:pt idx="1341">
                        <c:v>1.6622642932010827</c:v>
                      </c:pt>
                      <c:pt idx="1342">
                        <c:v>1.663237668666492</c:v>
                      </c:pt>
                      <c:pt idx="1343">
                        <c:v>1.664211086665242</c:v>
                      </c:pt>
                      <c:pt idx="1344">
                        <c:v>1.6651845470956121</c:v>
                      </c:pt>
                      <c:pt idx="1345">
                        <c:v>1.6661580498562043</c:v>
                      </c:pt>
                      <c:pt idx="1346">
                        <c:v>1.667131594845944</c:v>
                      </c:pt>
                      <c:pt idx="1347">
                        <c:v>1.6681051819640762</c:v>
                      </c:pt>
                      <c:pt idx="1348">
                        <c:v>1.6690788111101673</c:v>
                      </c:pt>
                      <c:pt idx="1349">
                        <c:v>1.6700524821841021</c:v>
                      </c:pt>
                      <c:pt idx="1350">
                        <c:v>1.6710261950860819</c:v>
                      </c:pt>
                      <c:pt idx="1351">
                        <c:v>1.6719999497166251</c:v>
                      </c:pt>
                      <c:pt idx="1352">
                        <c:v>1.6729737459765646</c:v>
                      </c:pt>
                      <c:pt idx="1353">
                        <c:v>1.6739475837670466</c:v>
                      </c:pt>
                      <c:pt idx="1354">
                        <c:v>1.6749214629895306</c:v>
                      </c:pt>
                      <c:pt idx="1355">
                        <c:v>1.6758953835457862</c:v>
                      </c:pt>
                      <c:pt idx="1356">
                        <c:v>1.6768693453378938</c:v>
                      </c:pt>
                      <c:pt idx="1357">
                        <c:v>1.6778433482682418</c:v>
                      </c:pt>
                      <c:pt idx="1358">
                        <c:v>1.6788173922395269</c:v>
                      </c:pt>
                      <c:pt idx="1359">
                        <c:v>1.6797914771547506</c:v>
                      </c:pt>
                      <c:pt idx="1360">
                        <c:v>1.680765602917222</c:v>
                      </c:pt>
                      <c:pt idx="1361">
                        <c:v>1.6817397694305518</c:v>
                      </c:pt>
                      <c:pt idx="1362">
                        <c:v>1.6827139765986543</c:v>
                      </c:pt>
                      <c:pt idx="1363">
                        <c:v>1.6836882243257449</c:v>
                      </c:pt>
                      <c:pt idx="1364">
                        <c:v>1.6846625125163406</c:v>
                      </c:pt>
                      <c:pt idx="1365">
                        <c:v>1.6856368410752556</c:v>
                      </c:pt>
                      <c:pt idx="1366">
                        <c:v>1.6866112099076038</c:v>
                      </c:pt>
                      <c:pt idx="1367">
                        <c:v>1.687585618918795</c:v>
                      </c:pt>
                      <c:pt idx="1368">
                        <c:v>1.6885600680145352</c:v>
                      </c:pt>
                      <c:pt idx="1369">
                        <c:v>1.6895345571008238</c:v>
                      </c:pt>
                      <c:pt idx="1370">
                        <c:v>1.6905090860839553</c:v>
                      </c:pt>
                      <c:pt idx="1371">
                        <c:v>1.6914836548705152</c:v>
                      </c:pt>
                      <c:pt idx="1372">
                        <c:v>1.6924582633673808</c:v>
                      </c:pt>
                      <c:pt idx="1373">
                        <c:v>1.6934329114817177</c:v>
                      </c:pt>
                      <c:pt idx="1374">
                        <c:v>1.6944075991209833</c:v>
                      </c:pt>
                      <c:pt idx="1375">
                        <c:v>1.6953823261929197</c:v>
                      </c:pt>
                      <c:pt idx="1376">
                        <c:v>1.6963570926055573</c:v>
                      </c:pt>
                      <c:pt idx="1377">
                        <c:v>1.6973318982672119</c:v>
                      </c:pt>
                      <c:pt idx="1378">
                        <c:v>1.6983067430864827</c:v>
                      </c:pt>
                      <c:pt idx="1379">
                        <c:v>1.6992816269722535</c:v>
                      </c:pt>
                      <c:pt idx="1380">
                        <c:v>1.700256549833689</c:v>
                      </c:pt>
                      <c:pt idx="1381">
                        <c:v>1.7012315115802363</c:v>
                      </c:pt>
                      <c:pt idx="1382">
                        <c:v>1.702206512121621</c:v>
                      </c:pt>
                      <c:pt idx="1383">
                        <c:v>1.703181551367849</c:v>
                      </c:pt>
                      <c:pt idx="1384">
                        <c:v>1.7041566292292032</c:v>
                      </c:pt>
                      <c:pt idx="1385">
                        <c:v>1.7051317456162434</c:v>
                      </c:pt>
                      <c:pt idx="1386">
                        <c:v>1.7061069004398053</c:v>
                      </c:pt>
                      <c:pt idx="1387">
                        <c:v>1.7070820936109994</c:v>
                      </c:pt>
                      <c:pt idx="1388">
                        <c:v>1.7080573250412097</c:v>
                      </c:pt>
                      <c:pt idx="1389">
                        <c:v>1.7090325946420921</c:v>
                      </c:pt>
                      <c:pt idx="1390">
                        <c:v>1.710007902325575</c:v>
                      </c:pt>
                      <c:pt idx="1391">
                        <c:v>1.7109832480038567</c:v>
                      </c:pt>
                      <c:pt idx="1392">
                        <c:v>1.7119586315894049</c:v>
                      </c:pt>
                      <c:pt idx="1393">
                        <c:v>1.7129340529949559</c:v>
                      </c:pt>
                      <c:pt idx="1394">
                        <c:v>1.7139095121335133</c:v>
                      </c:pt>
                      <c:pt idx="1395">
                        <c:v>1.7148850089183467</c:v>
                      </c:pt>
                      <c:pt idx="1396">
                        <c:v>1.7158605432629916</c:v>
                      </c:pt>
                      <c:pt idx="1397">
                        <c:v>1.7168361150812479</c:v>
                      </c:pt>
                      <c:pt idx="1398">
                        <c:v>1.7178117242871775</c:v>
                      </c:pt>
                      <c:pt idx="1399">
                        <c:v>1.7187873707951067</c:v>
                      </c:pt>
                      <c:pt idx="1400">
                        <c:v>1.719763054519621</c:v>
                      </c:pt>
                      <c:pt idx="1401">
                        <c:v>1.7207387753755674</c:v>
                      </c:pt>
                      <c:pt idx="1402">
                        <c:v>1.7217145332780517</c:v>
                      </c:pt>
                      <c:pt idx="1403">
                        <c:v>1.7226903281424395</c:v>
                      </c:pt>
                      <c:pt idx="1404">
                        <c:v>1.7236661598843508</c:v>
                      </c:pt>
                      <c:pt idx="1405">
                        <c:v>1.7246420284196651</c:v>
                      </c:pt>
                      <c:pt idx="1406">
                        <c:v>1.7256179336645148</c:v>
                      </c:pt>
                      <c:pt idx="1407">
                        <c:v>1.726593875535289</c:v>
                      </c:pt>
                      <c:pt idx="1408">
                        <c:v>1.7275698539486282</c:v>
                      </c:pt>
                      <c:pt idx="1409">
                        <c:v>1.728545868821427</c:v>
                      </c:pt>
                      <c:pt idx="1410">
                        <c:v>1.7295219200708298</c:v>
                      </c:pt>
                      <c:pt idx="1411">
                        <c:v>1.7304980076142342</c:v>
                      </c:pt>
                      <c:pt idx="1412">
                        <c:v>1.7314741313692847</c:v>
                      </c:pt>
                      <c:pt idx="1413">
                        <c:v>1.7324502912538764</c:v>
                      </c:pt>
                      <c:pt idx="1414">
                        <c:v>1.7334264871861511</c:v>
                      </c:pt>
                      <c:pt idx="1415">
                        <c:v>1.7344027190844984</c:v>
                      </c:pt>
                      <c:pt idx="1416">
                        <c:v>1.7353789868675529</c:v>
                      </c:pt>
                      <c:pt idx="1417">
                        <c:v>1.7363552904541948</c:v>
                      </c:pt>
                      <c:pt idx="1418">
                        <c:v>1.7373316297635479</c:v>
                      </c:pt>
                      <c:pt idx="1419">
                        <c:v>1.7383080047149804</c:v>
                      </c:pt>
                      <c:pt idx="1420">
                        <c:v>1.7392844152281004</c:v>
                      </c:pt>
                      <c:pt idx="1421">
                        <c:v>1.7402608612227597</c:v>
                      </c:pt>
                      <c:pt idx="1422">
                        <c:v>1.7412373426190491</c:v>
                      </c:pt>
                      <c:pt idx="1423">
                        <c:v>1.7422138593372998</c:v>
                      </c:pt>
                      <c:pt idx="1424">
                        <c:v>1.7431904112980803</c:v>
                      </c:pt>
                      <c:pt idx="1425">
                        <c:v>1.7441669984221988</c:v>
                      </c:pt>
                      <c:pt idx="1426">
                        <c:v>1.7451436206306992</c:v>
                      </c:pt>
                      <c:pt idx="1427">
                        <c:v>1.746120277844861</c:v>
                      </c:pt>
                      <c:pt idx="1428">
                        <c:v>1.7470969699861993</c:v>
                      </c:pt>
                      <c:pt idx="1429">
                        <c:v>1.7480736969764641</c:v>
                      </c:pt>
                      <c:pt idx="1430">
                        <c:v>1.7490504587376372</c:v>
                      </c:pt>
                      <c:pt idx="1431">
                        <c:v>1.7500272551919343</c:v>
                      </c:pt>
                      <c:pt idx="1432">
                        <c:v>1.7510040862618017</c:v>
                      </c:pt>
                      <c:pt idx="1433">
                        <c:v>1.7519809518699174</c:v>
                      </c:pt>
                      <c:pt idx="1434">
                        <c:v>1.7529578519391882</c:v>
                      </c:pt>
                      <c:pt idx="1435">
                        <c:v>1.753934786392751</c:v>
                      </c:pt>
                      <c:pt idx="1436">
                        <c:v>1.7549117551539704</c:v>
                      </c:pt>
                      <c:pt idx="1437">
                        <c:v>1.7558887581464384</c:v>
                      </c:pt>
                      <c:pt idx="1438">
                        <c:v>1.756865795293973</c:v>
                      </c:pt>
                      <c:pt idx="1439">
                        <c:v>1.7578428665206187</c:v>
                      </c:pt>
                      <c:pt idx="1440">
                        <c:v>1.7588199717506445</c:v>
                      </c:pt>
                      <c:pt idx="1441">
                        <c:v>1.7597971109085433</c:v>
                      </c:pt>
                      <c:pt idx="1442">
                        <c:v>1.7607742839190312</c:v>
                      </c:pt>
                      <c:pt idx="1443">
                        <c:v>1.7617514907070468</c:v>
                      </c:pt>
                      <c:pt idx="1444">
                        <c:v>1.76272873119775</c:v>
                      </c:pt>
                      <c:pt idx="1445">
                        <c:v>1.7637060053165217</c:v>
                      </c:pt>
                      <c:pt idx="1446">
                        <c:v>1.7646833129889623</c:v>
                      </c:pt>
                      <c:pt idx="1447">
                        <c:v>1.7656606541408919</c:v>
                      </c:pt>
                      <c:pt idx="1448">
                        <c:v>1.7666380286983483</c:v>
                      </c:pt>
                      <c:pt idx="1449">
                        <c:v>1.7676154365875874</c:v>
                      </c:pt>
                      <c:pt idx="1450">
                        <c:v>1.7685928777350806</c:v>
                      </c:pt>
                      <c:pt idx="1451">
                        <c:v>1.7695703520675172</c:v>
                      </c:pt>
                      <c:pt idx="1452">
                        <c:v>1.7705478595117994</c:v>
                      </c:pt>
                      <c:pt idx="1453">
                        <c:v>1.7715253999950453</c:v>
                      </c:pt>
                      <c:pt idx="1454">
                        <c:v>1.7725029734445854</c:v>
                      </c:pt>
                      <c:pt idx="1455">
                        <c:v>1.7734805797879647</c:v>
                      </c:pt>
                      <c:pt idx="1456">
                        <c:v>1.7744582189529374</c:v>
                      </c:pt>
                      <c:pt idx="1457">
                        <c:v>1.7754358908674719</c:v>
                      </c:pt>
                      <c:pt idx="1458">
                        <c:v>1.7764135954597449</c:v>
                      </c:pt>
                      <c:pt idx="1459">
                        <c:v>1.7773913326581439</c:v>
                      </c:pt>
                      <c:pt idx="1460">
                        <c:v>1.7783691023912644</c:v>
                      </c:pt>
                      <c:pt idx="1461">
                        <c:v>1.7793469045879111</c:v>
                      </c:pt>
                      <c:pt idx="1462">
                        <c:v>1.7803247391770951</c:v>
                      </c:pt>
                      <c:pt idx="1463">
                        <c:v>1.781302606088035</c:v>
                      </c:pt>
                      <c:pt idx="1464">
                        <c:v>1.7822805052501542</c:v>
                      </c:pt>
                      <c:pt idx="1465">
                        <c:v>1.7832584365930824</c:v>
                      </c:pt>
                      <c:pt idx="1466">
                        <c:v>1.7842364000466528</c:v>
                      </c:pt>
                      <c:pt idx="1467">
                        <c:v>1.7852143955409028</c:v>
                      </c:pt>
                      <c:pt idx="1468">
                        <c:v>1.7861924230060728</c:v>
                      </c:pt>
                      <c:pt idx="1469">
                        <c:v>1.7871704823726045</c:v>
                      </c:pt>
                      <c:pt idx="1470">
                        <c:v>1.7881485735711418</c:v>
                      </c:pt>
                      <c:pt idx="1471">
                        <c:v>1.7891266965325292</c:v>
                      </c:pt>
                      <c:pt idx="1472">
                        <c:v>1.7901048511878113</c:v>
                      </c:pt>
                      <c:pt idx="1473">
                        <c:v>1.7910830374682316</c:v>
                      </c:pt>
                      <c:pt idx="1474">
                        <c:v>1.7920612553052322</c:v>
                      </c:pt>
                      <c:pt idx="1475">
                        <c:v>1.7930395046304533</c:v>
                      </c:pt>
                      <c:pt idx="1476">
                        <c:v>1.7940177853757322</c:v>
                      </c:pt>
                      <c:pt idx="1477">
                        <c:v>1.7949960974731025</c:v>
                      </c:pt>
                      <c:pt idx="1478">
                        <c:v>1.7959744408547933</c:v>
                      </c:pt>
                      <c:pt idx="1479">
                        <c:v>1.796952815453229</c:v>
                      </c:pt>
                      <c:pt idx="1480">
                        <c:v>1.7979312212010286</c:v>
                      </c:pt>
                      <c:pt idx="1481">
                        <c:v>1.7989096580310038</c:v>
                      </c:pt>
                      <c:pt idx="1482">
                        <c:v>1.7998881258761599</c:v>
                      </c:pt>
                      <c:pt idx="1483">
                        <c:v>1.8008666246696945</c:v>
                      </c:pt>
                      <c:pt idx="1484">
                        <c:v>1.8018451543449963</c:v>
                      </c:pt>
                      <c:pt idx="1485">
                        <c:v>1.802823714835645</c:v>
                      </c:pt>
                      <c:pt idx="1486">
                        <c:v>1.8038023060754103</c:v>
                      </c:pt>
                      <c:pt idx="1487">
                        <c:v>1.8047809279982518</c:v>
                      </c:pt>
                      <c:pt idx="1488">
                        <c:v>1.8057595805383178</c:v>
                      </c:pt>
                      <c:pt idx="1489">
                        <c:v>1.8067382636299445</c:v>
                      </c:pt>
                      <c:pt idx="1490">
                        <c:v>1.8077169772076556</c:v>
                      </c:pt>
                      <c:pt idx="1491">
                        <c:v>1.8086957212061618</c:v>
                      </c:pt>
                      <c:pt idx="1492">
                        <c:v>1.8096744955603594</c:v>
                      </c:pt>
                      <c:pt idx="1493">
                        <c:v>1.8106533002053313</c:v>
                      </c:pt>
                      <c:pt idx="1494">
                        <c:v>1.811632135076344</c:v>
                      </c:pt>
                      <c:pt idx="1495">
                        <c:v>1.8126110001088487</c:v>
                      </c:pt>
                      <c:pt idx="1496">
                        <c:v>1.8135898952384801</c:v>
                      </c:pt>
                      <c:pt idx="1497">
                        <c:v>1.8145688204010557</c:v>
                      </c:pt>
                      <c:pt idx="1498">
                        <c:v>1.8155477755325748</c:v>
                      </c:pt>
                      <c:pt idx="1499">
                        <c:v>1.8165267605692192</c:v>
                      </c:pt>
                      <c:pt idx="1500">
                        <c:v>1.8175057754473507</c:v>
                      </c:pt>
                      <c:pt idx="1501">
                        <c:v>1.8184848201035118</c:v>
                      </c:pt>
                      <c:pt idx="1502">
                        <c:v>1.8194638944744248</c:v>
                      </c:pt>
                      <c:pt idx="1503">
                        <c:v>1.8204429984969901</c:v>
                      </c:pt>
                      <c:pt idx="1504">
                        <c:v>1.821422132108288</c:v>
                      </c:pt>
                      <c:pt idx="1505">
                        <c:v>1.8224012952455744</c:v>
                      </c:pt>
                      <c:pt idx="1506">
                        <c:v>1.8233804878462847</c:v>
                      </c:pt>
                      <c:pt idx="1507">
                        <c:v>1.8243597098480293</c:v>
                      </c:pt>
                      <c:pt idx="1508">
                        <c:v>1.8253389611885946</c:v>
                      </c:pt>
                      <c:pt idx="1509">
                        <c:v>1.8263182418059425</c:v>
                      </c:pt>
                      <c:pt idx="1510">
                        <c:v>1.8272975516382099</c:v>
                      </c:pt>
                      <c:pt idx="1511">
                        <c:v>1.8282768906237068</c:v>
                      </c:pt>
                      <c:pt idx="1512">
                        <c:v>1.8292562587009171</c:v>
                      </c:pt>
                      <c:pt idx="1513">
                        <c:v>1.8302356558084978</c:v>
                      </c:pt>
                      <c:pt idx="1514">
                        <c:v>1.8312150818852777</c:v>
                      </c:pt>
                      <c:pt idx="1515">
                        <c:v>1.832194536870257</c:v>
                      </c:pt>
                      <c:pt idx="1516">
                        <c:v>1.8331740207026077</c:v>
                      </c:pt>
                      <c:pt idx="1517">
                        <c:v>1.834153533321671</c:v>
                      </c:pt>
                      <c:pt idx="1518">
                        <c:v>1.8351330746669596</c:v>
                      </c:pt>
                      <c:pt idx="1519">
                        <c:v>1.8361126446781533</c:v>
                      </c:pt>
                      <c:pt idx="1520">
                        <c:v>1.837092243295102</c:v>
                      </c:pt>
                      <c:pt idx="1521">
                        <c:v>1.8380718704578232</c:v>
                      </c:pt>
                      <c:pt idx="1522">
                        <c:v>1.8390515261065017</c:v>
                      </c:pt>
                      <c:pt idx="1523">
                        <c:v>1.8400312101814893</c:v>
                      </c:pt>
                      <c:pt idx="1524">
                        <c:v>1.8410109226233042</c:v>
                      </c:pt>
                      <c:pt idx="1525">
                        <c:v>1.8419906633726297</c:v>
                      </c:pt>
                      <c:pt idx="1526">
                        <c:v>1.8429704323703155</c:v>
                      </c:pt>
                      <c:pt idx="1527">
                        <c:v>1.843950229557374</c:v>
                      </c:pt>
                      <c:pt idx="1528">
                        <c:v>1.8449300548749836</c:v>
                      </c:pt>
                      <c:pt idx="1529">
                        <c:v>1.8459099082644841</c:v>
                      </c:pt>
                      <c:pt idx="1530">
                        <c:v>1.8468897896673799</c:v>
                      </c:pt>
                      <c:pt idx="1531">
                        <c:v>1.8478696990253363</c:v>
                      </c:pt>
                      <c:pt idx="1532">
                        <c:v>1.8488496362801814</c:v>
                      </c:pt>
                      <c:pt idx="1533">
                        <c:v>1.8498296013739033</c:v>
                      </c:pt>
                      <c:pt idx="1534">
                        <c:v>1.8508095942486524</c:v>
                      </c:pt>
                      <c:pt idx="1535">
                        <c:v>1.8517896148467368</c:v>
                      </c:pt>
                      <c:pt idx="1536">
                        <c:v>1.8527696631106263</c:v>
                      </c:pt>
                      <c:pt idx="1537">
                        <c:v>1.8537497389829485</c:v>
                      </c:pt>
                      <c:pt idx="1538">
                        <c:v>1.8547298424064893</c:v>
                      </c:pt>
                      <c:pt idx="1539">
                        <c:v>1.8557099733241929</c:v>
                      </c:pt>
                      <c:pt idx="1540">
                        <c:v>1.8566901316791609</c:v>
                      </c:pt>
                      <c:pt idx="1541">
                        <c:v>1.8576703174146507</c:v>
                      </c:pt>
                      <c:pt idx="1542">
                        <c:v>1.8586505304740777</c:v>
                      </c:pt>
                      <c:pt idx="1543">
                        <c:v>1.8596307708010107</c:v>
                      </c:pt>
                      <c:pt idx="1544">
                        <c:v>1.8606110383391758</c:v>
                      </c:pt>
                      <c:pt idx="1545">
                        <c:v>1.8615913330324521</c:v>
                      </c:pt>
                      <c:pt idx="1546">
                        <c:v>1.8625716548248741</c:v>
                      </c:pt>
                      <c:pt idx="1547">
                        <c:v>1.8635520036606286</c:v>
                      </c:pt>
                      <c:pt idx="1548">
                        <c:v>1.8645323794840563</c:v>
                      </c:pt>
                      <c:pt idx="1549">
                        <c:v>1.8655127822396498</c:v>
                      </c:pt>
                      <c:pt idx="1550">
                        <c:v>1.866493211872055</c:v>
                      </c:pt>
                      <c:pt idx="1551">
                        <c:v>1.8674736683260671</c:v>
                      </c:pt>
                      <c:pt idx="1552">
                        <c:v>1.868454151546634</c:v>
                      </c:pt>
                      <c:pt idx="1553">
                        <c:v>1.8694346614788531</c:v>
                      </c:pt>
                      <c:pt idx="1554">
                        <c:v>1.8704151980679731</c:v>
                      </c:pt>
                      <c:pt idx="1555">
                        <c:v>1.8713957612593897</c:v>
                      </c:pt>
                      <c:pt idx="1556">
                        <c:v>1.8723763509986502</c:v>
                      </c:pt>
                      <c:pt idx="1557">
                        <c:v>1.8733569672314481</c:v>
                      </c:pt>
                      <c:pt idx="1558">
                        <c:v>1.8743376099036262</c:v>
                      </c:pt>
                      <c:pt idx="1559">
                        <c:v>1.8753182789611738</c:v>
                      </c:pt>
                      <c:pt idx="1560">
                        <c:v>1.8762989743502276</c:v>
                      </c:pt>
                      <c:pt idx="1561">
                        <c:v>1.8772796960170708</c:v>
                      </c:pt>
                      <c:pt idx="1562">
                        <c:v>1.8782604439081321</c:v>
                      </c:pt>
                      <c:pt idx="1563">
                        <c:v>1.8792412179699851</c:v>
                      </c:pt>
                      <c:pt idx="1564">
                        <c:v>1.8802220181493503</c:v>
                      </c:pt>
                      <c:pt idx="1565">
                        <c:v>1.8812028443930899</c:v>
                      </c:pt>
                      <c:pt idx="1566">
                        <c:v>1.8821836966482119</c:v>
                      </c:pt>
                      <c:pt idx="1567">
                        <c:v>1.8831645748618675</c:v>
                      </c:pt>
                      <c:pt idx="1568">
                        <c:v>1.8841454789813501</c:v>
                      </c:pt>
                      <c:pt idx="1569">
                        <c:v>1.8851264089540967</c:v>
                      </c:pt>
                      <c:pt idx="1570">
                        <c:v>1.8861073647276847</c:v>
                      </c:pt>
                      <c:pt idx="1571">
                        <c:v>1.8870883462498345</c:v>
                      </c:pt>
                      <c:pt idx="1572">
                        <c:v>1.888069353468407</c:v>
                      </c:pt>
                      <c:pt idx="1573">
                        <c:v>1.8890503863314034</c:v>
                      </c:pt>
                      <c:pt idx="1574">
                        <c:v>1.8900314447869655</c:v>
                      </c:pt>
                      <c:pt idx="1575">
                        <c:v>1.8910125287833741</c:v>
                      </c:pt>
                      <c:pt idx="1576">
                        <c:v>1.8919936382690503</c:v>
                      </c:pt>
                      <c:pt idx="1577">
                        <c:v>1.8929747731925517</c:v>
                      </c:pt>
                      <c:pt idx="1578">
                        <c:v>1.8939559335025766</c:v>
                      </c:pt>
                      <c:pt idx="1579">
                        <c:v>1.8949371191479591</c:v>
                      </c:pt>
                      <c:pt idx="1580">
                        <c:v>1.8959183300776725</c:v>
                      </c:pt>
                      <c:pt idx="1581">
                        <c:v>1.8968995662408248</c:v>
                      </c:pt>
                      <c:pt idx="1582">
                        <c:v>1.8978808275866621</c:v>
                      </c:pt>
                      <c:pt idx="1583">
                        <c:v>1.8988621140645652</c:v>
                      </c:pt>
                      <c:pt idx="1584">
                        <c:v>1.8998434256240513</c:v>
                      </c:pt>
                      <c:pt idx="1585">
                        <c:v>1.900824762214772</c:v>
                      </c:pt>
                      <c:pt idx="1586">
                        <c:v>1.9018061237865138</c:v>
                      </c:pt>
                      <c:pt idx="1587">
                        <c:v>1.9027875102891969</c:v>
                      </c:pt>
                      <c:pt idx="1588">
                        <c:v>1.9037689216728757</c:v>
                      </c:pt>
                      <c:pt idx="1589">
                        <c:v>1.9047503578877374</c:v>
                      </c:pt>
                      <c:pt idx="1590">
                        <c:v>1.9057318188841019</c:v>
                      </c:pt>
                      <c:pt idx="1591">
                        <c:v>1.9067133046124223</c:v>
                      </c:pt>
                      <c:pt idx="1592">
                        <c:v>1.9076948150232824</c:v>
                      </c:pt>
                      <c:pt idx="1593">
                        <c:v>1.9086763500673982</c:v>
                      </c:pt>
                      <c:pt idx="1594">
                        <c:v>1.9096579096956163</c:v>
                      </c:pt>
                      <c:pt idx="1595">
                        <c:v>1.910639493858914</c:v>
                      </c:pt>
                      <c:pt idx="1596">
                        <c:v>1.9116211025083996</c:v>
                      </c:pt>
                      <c:pt idx="1597">
                        <c:v>1.9126027355953092</c:v>
                      </c:pt>
                      <c:pt idx="1598">
                        <c:v>1.9135843930710108</c:v>
                      </c:pt>
                      <c:pt idx="1599">
                        <c:v>1.9145660748869981</c:v>
                      </c:pt>
                      <c:pt idx="1600">
                        <c:v>1.9155477809948964</c:v>
                      </c:pt>
                      <c:pt idx="1601">
                        <c:v>1.9165295113464564</c:v>
                      </c:pt>
                      <c:pt idx="1602">
                        <c:v>1.9175112658935585</c:v>
                      </c:pt>
                      <c:pt idx="1603">
                        <c:v>1.9184930445882087</c:v>
                      </c:pt>
                      <c:pt idx="1604">
                        <c:v>1.9194748473825407</c:v>
                      </c:pt>
                      <c:pt idx="1605">
                        <c:v>1.9204566742288134</c:v>
                      </c:pt>
                      <c:pt idx="1606">
                        <c:v>1.9214385250794135</c:v>
                      </c:pt>
                      <c:pt idx="1607">
                        <c:v>1.9224203998868514</c:v>
                      </c:pt>
                      <c:pt idx="1608">
                        <c:v>1.9234022986037635</c:v>
                      </c:pt>
                      <c:pt idx="1609">
                        <c:v>1.9243842211829103</c:v>
                      </c:pt>
                      <c:pt idx="1610">
                        <c:v>1.9253661675771774</c:v>
                      </c:pt>
                      <c:pt idx="1611">
                        <c:v>1.926348137739573</c:v>
                      </c:pt>
                      <c:pt idx="1612">
                        <c:v>1.9273301316232305</c:v>
                      </c:pt>
                      <c:pt idx="1613">
                        <c:v>1.9283121491814044</c:v>
                      </c:pt>
                      <c:pt idx="1614">
                        <c:v>1.9292941903674736</c:v>
                      </c:pt>
                      <c:pt idx="1615">
                        <c:v>1.9302762551349377</c:v>
                      </c:pt>
                      <c:pt idx="1616">
                        <c:v>1.9312583434374195</c:v>
                      </c:pt>
                      <c:pt idx="1617">
                        <c:v>1.9322404552286621</c:v>
                      </c:pt>
                      <c:pt idx="1618">
                        <c:v>1.9332225904625304</c:v>
                      </c:pt>
                      <c:pt idx="1619">
                        <c:v>1.9342047490930099</c:v>
                      </c:pt>
                      <c:pt idx="1620">
                        <c:v>1.9351869310742056</c:v>
                      </c:pt>
                      <c:pt idx="1621">
                        <c:v>1.9361691363603435</c:v>
                      </c:pt>
                      <c:pt idx="1622">
                        <c:v>1.9371513649057681</c:v>
                      </c:pt>
                      <c:pt idx="1623">
                        <c:v>1.9381336166649434</c:v>
                      </c:pt>
                      <c:pt idx="1624">
                        <c:v>1.9391158915924525</c:v>
                      </c:pt>
                      <c:pt idx="1625">
                        <c:v>1.9400981896429956</c:v>
                      </c:pt>
                      <c:pt idx="1626">
                        <c:v>1.9410805107713922</c:v>
                      </c:pt>
                      <c:pt idx="1627">
                        <c:v>1.9420628549325785</c:v>
                      </c:pt>
                      <c:pt idx="1628">
                        <c:v>1.9430452220816083</c:v>
                      </c:pt>
                      <c:pt idx="1629">
                        <c:v>1.9440276121736519</c:v>
                      </c:pt>
                      <c:pt idx="1630">
                        <c:v>1.9450100251639961</c:v>
                      </c:pt>
                      <c:pt idx="1631">
                        <c:v>1.9459924610080435</c:v>
                      </c:pt>
                      <c:pt idx="1632">
                        <c:v>1.9469749196613124</c:v>
                      </c:pt>
                      <c:pt idx="1633">
                        <c:v>1.9479574010794374</c:v>
                      </c:pt>
                      <c:pt idx="1634">
                        <c:v>1.948939905218166</c:v>
                      </c:pt>
                      <c:pt idx="1635">
                        <c:v>1.9499224320333621</c:v>
                      </c:pt>
                      <c:pt idx="1636">
                        <c:v>1.9509049814810024</c:v>
                      </c:pt>
                      <c:pt idx="1637">
                        <c:v>1.9518875535171787</c:v>
                      </c:pt>
                      <c:pt idx="1638">
                        <c:v>1.9528701480980948</c:v>
                      </c:pt>
                      <c:pt idx="1639">
                        <c:v>1.9538527651800692</c:v>
                      </c:pt>
                      <c:pt idx="1640">
                        <c:v>1.9548354047195309</c:v>
                      </c:pt>
                      <c:pt idx="1641">
                        <c:v>1.9558180666730238</c:v>
                      </c:pt>
                      <c:pt idx="1642">
                        <c:v>1.9568007509972014</c:v>
                      </c:pt>
                      <c:pt idx="1643">
                        <c:v>1.9577834576488307</c:v>
                      </c:pt>
                      <c:pt idx="1644">
                        <c:v>1.9587661865847883</c:v>
                      </c:pt>
                      <c:pt idx="1645">
                        <c:v>1.9597489377620632</c:v>
                      </c:pt>
                      <c:pt idx="1646">
                        <c:v>1.960731711137754</c:v>
                      </c:pt>
                      <c:pt idx="1647">
                        <c:v>1.9617145066690698</c:v>
                      </c:pt>
                      <c:pt idx="1648">
                        <c:v>1.962697324313329</c:v>
                      </c:pt>
                      <c:pt idx="1649">
                        <c:v>1.9636801640279609</c:v>
                      </c:pt>
                      <c:pt idx="1650">
                        <c:v>1.9646630257705018</c:v>
                      </c:pt>
                      <c:pt idx="1651">
                        <c:v>1.9656459094985987</c:v>
                      </c:pt>
                      <c:pt idx="1652">
                        <c:v>1.966628815170006</c:v>
                      </c:pt>
                      <c:pt idx="1653">
                        <c:v>1.9676117427425865</c:v>
                      </c:pt>
                      <c:pt idx="1654">
                        <c:v>1.9685946921743109</c:v>
                      </c:pt>
                      <c:pt idx="1655">
                        <c:v>1.9695776634232569</c:v>
                      </c:pt>
                      <c:pt idx="1656">
                        <c:v>1.9705606564476088</c:v>
                      </c:pt>
                      <c:pt idx="1657">
                        <c:v>1.9715436712056595</c:v>
                      </c:pt>
                      <c:pt idx="1658">
                        <c:v>1.972526707655806</c:v>
                      </c:pt>
                      <c:pt idx="1659">
                        <c:v>1.973509765756553</c:v>
                      </c:pt>
                      <c:pt idx="1660">
                        <c:v>1.9744928454665094</c:v>
                      </c:pt>
                      <c:pt idx="1661">
                        <c:v>1.975475946744391</c:v>
                      </c:pt>
                      <c:pt idx="1662">
                        <c:v>1.9764590695490174</c:v>
                      </c:pt>
                      <c:pt idx="1663">
                        <c:v>1.9774422138393142</c:v>
                      </c:pt>
                      <c:pt idx="1664">
                        <c:v>1.9784253795743096</c:v>
                      </c:pt>
                      <c:pt idx="1665">
                        <c:v>1.9794085667131374</c:v>
                      </c:pt>
                      <c:pt idx="1666">
                        <c:v>1.980391775215034</c:v>
                      </c:pt>
                      <c:pt idx="1667">
                        <c:v>1.9813750050393404</c:v>
                      </c:pt>
                      <c:pt idx="1668">
                        <c:v>1.9823582561454991</c:v>
                      </c:pt>
                      <c:pt idx="1669">
                        <c:v>1.9833415284930564</c:v>
                      </c:pt>
                      <c:pt idx="1670">
                        <c:v>1.9843248220416605</c:v>
                      </c:pt>
                      <c:pt idx="1671">
                        <c:v>1.9853081367510625</c:v>
                      </c:pt>
                      <c:pt idx="1672">
                        <c:v>1.986291472581114</c:v>
                      </c:pt>
                      <c:pt idx="1673">
                        <c:v>1.9872748294917688</c:v>
                      </c:pt>
                      <c:pt idx="1674">
                        <c:v>1.988258207443081</c:v>
                      </c:pt>
                      <c:pt idx="1675">
                        <c:v>1.9892416063952074</c:v>
                      </c:pt>
                      <c:pt idx="1676">
                        <c:v>1.9902250263084027</c:v>
                      </c:pt>
                      <c:pt idx="1677">
                        <c:v>1.9912084671430239</c:v>
                      </c:pt>
                      <c:pt idx="1678">
                        <c:v>1.9921919288595269</c:v>
                      </c:pt>
                      <c:pt idx="1679">
                        <c:v>1.9931754114184665</c:v>
                      </c:pt>
                      <c:pt idx="1680">
                        <c:v>1.9941589147804981</c:v>
                      </c:pt>
                      <c:pt idx="1681">
                        <c:v>1.995142438906375</c:v>
                      </c:pt>
                      <c:pt idx="1682">
                        <c:v>1.9961259837569492</c:v>
                      </c:pt>
                      <c:pt idx="1683">
                        <c:v>1.9971095492931714</c:v>
                      </c:pt>
                      <c:pt idx="1684">
                        <c:v>1.9980931354760898</c:v>
                      </c:pt>
                      <c:pt idx="1685">
                        <c:v>1.9990767422668512</c:v>
                      </c:pt>
                      <c:pt idx="1686">
                        <c:v>2.0000603696266981</c:v>
                      </c:pt>
                      <c:pt idx="1687">
                        <c:v>2.0010440175169717</c:v>
                      </c:pt>
                      <c:pt idx="1688">
                        <c:v>2.0020276858991086</c:v>
                      </c:pt>
                      <c:pt idx="1689">
                        <c:v>2.0030113747346427</c:v>
                      </c:pt>
                      <c:pt idx="1690">
                        <c:v>2.0039950839852043</c:v>
                      </c:pt>
                      <c:pt idx="1691">
                        <c:v>2.0049788136125186</c:v>
                      </c:pt>
                      <c:pt idx="1692">
                        <c:v>2.0059625635784073</c:v>
                      </c:pt>
                      <c:pt idx="1693">
                        <c:v>2.0069463338447866</c:v>
                      </c:pt>
                      <c:pt idx="1694">
                        <c:v>2.0079301243736674</c:v>
                      </c:pt>
                      <c:pt idx="1695">
                        <c:v>2.0089139351271568</c:v>
                      </c:pt>
                      <c:pt idx="1696">
                        <c:v>2.0098977660674548</c:v>
                      </c:pt>
                      <c:pt idx="1697">
                        <c:v>2.0108816171568558</c:v>
                      </c:pt>
                      <c:pt idx="1698">
                        <c:v>2.0118654883577487</c:v>
                      </c:pt>
                      <c:pt idx="1699">
                        <c:v>2.0128493796326143</c:v>
                      </c:pt>
                      <c:pt idx="1700">
                        <c:v>2.0138332909440284</c:v>
                      </c:pt>
                      <c:pt idx="1701">
                        <c:v>2.0148172222546585</c:v>
                      </c:pt>
                      <c:pt idx="1702">
                        <c:v>2.0158011735272652</c:v>
                      </c:pt>
                      <c:pt idx="1703">
                        <c:v>2.0167851447247012</c:v>
                      </c:pt>
                      <c:pt idx="1704">
                        <c:v>2.0177691358099121</c:v>
                      </c:pt>
                      <c:pt idx="1705">
                        <c:v>2.0187531467459339</c:v>
                      </c:pt>
                      <c:pt idx="1706">
                        <c:v>2.0197371774958941</c:v>
                      </c:pt>
                      <c:pt idx="1707">
                        <c:v>2.0207212280230138</c:v>
                      </c:pt>
                      <c:pt idx="1708">
                        <c:v>2.0217052982906014</c:v>
                      </c:pt>
                      <c:pt idx="1709">
                        <c:v>2.0226893882620596</c:v>
                      </c:pt>
                      <c:pt idx="1710">
                        <c:v>2.0236734979008779</c:v>
                      </c:pt>
                      <c:pt idx="1711">
                        <c:v>2.0246576271706389</c:v>
                      </c:pt>
                      <c:pt idx="1712">
                        <c:v>2.0256417760350129</c:v>
                      </c:pt>
                      <c:pt idx="1713">
                        <c:v>2.026625944457761</c:v>
                      </c:pt>
                      <c:pt idx="1714">
                        <c:v>2.0276101324027325</c:v>
                      </c:pt>
                      <c:pt idx="1715">
                        <c:v>2.0285943398338668</c:v>
                      </c:pt>
                      <c:pt idx="1716">
                        <c:v>2.0295785667151907</c:v>
                      </c:pt>
                      <c:pt idx="1717">
                        <c:v>2.030562813010822</c:v>
                      </c:pt>
                      <c:pt idx="1718">
                        <c:v>2.0315470786849628</c:v>
                      </c:pt>
                      <c:pt idx="1719">
                        <c:v>2.0325313637019056</c:v>
                      </c:pt>
                      <c:pt idx="1720">
                        <c:v>2.0335156680260305</c:v>
                      </c:pt>
                      <c:pt idx="1721">
                        <c:v>2.0344999916218049</c:v>
                      </c:pt>
                      <c:pt idx="1722">
                        <c:v>2.0354843344537814</c:v>
                      </c:pt>
                      <c:pt idx="1723">
                        <c:v>2.0364686964866023</c:v>
                      </c:pt>
                      <c:pt idx="1724">
                        <c:v>2.0374530776849942</c:v>
                      </c:pt>
                      <c:pt idx="1725">
                        <c:v>2.0384374780137713</c:v>
                      </c:pt>
                      <c:pt idx="1726">
                        <c:v>2.0394218974378324</c:v>
                      </c:pt>
                      <c:pt idx="1727">
                        <c:v>2.0404063359221638</c:v>
                      </c:pt>
                      <c:pt idx="1728">
                        <c:v>2.041390793431836</c:v>
                      </c:pt>
                      <c:pt idx="1729">
                        <c:v>2.0423752699320059</c:v>
                      </c:pt>
                      <c:pt idx="1730">
                        <c:v>2.0433597653879145</c:v>
                      </c:pt>
                      <c:pt idx="1731">
                        <c:v>2.044344279764887</c:v>
                      </c:pt>
                      <c:pt idx="1732">
                        <c:v>2.045328813028334</c:v>
                      </c:pt>
                      <c:pt idx="1733">
                        <c:v>2.0463133651437508</c:v>
                      </c:pt>
                      <c:pt idx="1734">
                        <c:v>2.0472979360767147</c:v>
                      </c:pt>
                      <c:pt idx="1735">
                        <c:v>2.0482825257928892</c:v>
                      </c:pt>
                      <c:pt idx="1736">
                        <c:v>2.0492671342580189</c:v>
                      </c:pt>
                      <c:pt idx="1737">
                        <c:v>2.050251761437933</c:v>
                      </c:pt>
                      <c:pt idx="1738">
                        <c:v>2.0512364072985427</c:v>
                      </c:pt>
                      <c:pt idx="1739">
                        <c:v>2.0522210718058438</c:v>
                      </c:pt>
                      <c:pt idx="1740">
                        <c:v>2.0532057549259117</c:v>
                      </c:pt>
                      <c:pt idx="1741">
                        <c:v>2.0541904566249061</c:v>
                      </c:pt>
                      <c:pt idx="1742">
                        <c:v>2.055175176869068</c:v>
                      </c:pt>
                      <c:pt idx="1743">
                        <c:v>2.0561599156247201</c:v>
                      </c:pt>
                      <c:pt idx="1744">
                        <c:v>2.0571446728582661</c:v>
                      </c:pt>
                      <c:pt idx="1745">
                        <c:v>2.0581294485361914</c:v>
                      </c:pt>
                      <c:pt idx="1746">
                        <c:v>2.0591142426250628</c:v>
                      </c:pt>
                      <c:pt idx="1747">
                        <c:v>2.0600990550915261</c:v>
                      </c:pt>
                      <c:pt idx="1748">
                        <c:v>2.0610838859023102</c:v>
                      </c:pt>
                      <c:pt idx="1749">
                        <c:v>2.0620687350242215</c:v>
                      </c:pt>
                      <c:pt idx="1750">
                        <c:v>2.0630536024241479</c:v>
                      </c:pt>
                      <c:pt idx="1751">
                        <c:v>2.0640384880690563</c:v>
                      </c:pt>
                      <c:pt idx="1752">
                        <c:v>2.0650233919259948</c:v>
                      </c:pt>
                      <c:pt idx="1753">
                        <c:v>2.0660083139620884</c:v>
                      </c:pt>
                      <c:pt idx="1754">
                        <c:v>2.0669932541445419</c:v>
                      </c:pt>
                      <c:pt idx="1755">
                        <c:v>2.0679782124406403</c:v>
                      </c:pt>
                      <c:pt idx="1756">
                        <c:v>2.0689631888177455</c:v>
                      </c:pt>
                      <c:pt idx="1757">
                        <c:v>2.0699481832432975</c:v>
                      </c:pt>
                      <c:pt idx="1758">
                        <c:v>2.0709331956848165</c:v>
                      </c:pt>
                      <c:pt idx="1759">
                        <c:v>2.0719182261098981</c:v>
                      </c:pt>
                      <c:pt idx="1760">
                        <c:v>2.072903274486217</c:v>
                      </c:pt>
                      <c:pt idx="1761">
                        <c:v>2.0738883407815245</c:v>
                      </c:pt>
                      <c:pt idx="1762">
                        <c:v>2.0748734249636493</c:v>
                      </c:pt>
                      <c:pt idx="1763">
                        <c:v>2.0758585270004981</c:v>
                      </c:pt>
                      <c:pt idx="1764">
                        <c:v>2.076843646860052</c:v>
                      </c:pt>
                      <c:pt idx="1765">
                        <c:v>2.0778287845103702</c:v>
                      </c:pt>
                      <c:pt idx="1766">
                        <c:v>2.0788139399195886</c:v>
                      </c:pt>
                      <c:pt idx="1767">
                        <c:v>2.079799113055917</c:v>
                      </c:pt>
                      <c:pt idx="1768">
                        <c:v>2.080784303887643</c:v>
                      </c:pt>
                      <c:pt idx="1769">
                        <c:v>2.0817695123831288</c:v>
                      </c:pt>
                      <c:pt idx="1770">
                        <c:v>2.0827547385108121</c:v>
                      </c:pt>
                      <c:pt idx="1771">
                        <c:v>2.0837399822392055</c:v>
                      </c:pt>
                      <c:pt idx="1772">
                        <c:v>2.084725243536897</c:v>
                      </c:pt>
                      <c:pt idx="1773">
                        <c:v>2.0857105223725489</c:v>
                      </c:pt>
                      <c:pt idx="1774">
                        <c:v>2.0866958187148978</c:v>
                      </c:pt>
                      <c:pt idx="1775">
                        <c:v>2.0876811325327553</c:v>
                      </c:pt>
                      <c:pt idx="1776">
                        <c:v>2.0886664637950059</c:v>
                      </c:pt>
                      <c:pt idx="1777">
                        <c:v>2.0896518124706076</c:v>
                      </c:pt>
                      <c:pt idx="1778">
                        <c:v>2.0906371785285942</c:v>
                      </c:pt>
                      <c:pt idx="1779">
                        <c:v>2.0916225619380708</c:v>
                      </c:pt>
                      <c:pt idx="1780">
                        <c:v>2.0926079626682155</c:v>
                      </c:pt>
                      <c:pt idx="1781">
                        <c:v>2.0935933806882807</c:v>
                      </c:pt>
                      <c:pt idx="1782">
                        <c:v>2.0945788159675907</c:v>
                      </c:pt>
                      <c:pt idx="1783">
                        <c:v>2.0955642684755422</c:v>
                      </c:pt>
                      <c:pt idx="1784">
                        <c:v>2.0965497381816047</c:v>
                      </c:pt>
                      <c:pt idx="1785">
                        <c:v>2.0975352250553185</c:v>
                      </c:pt>
                      <c:pt idx="1786">
                        <c:v>2.0985207290662977</c:v>
                      </c:pt>
                      <c:pt idx="1787">
                        <c:v>2.0995062501842257</c:v>
                      </c:pt>
                      <c:pt idx="1788">
                        <c:v>2.1004917883788594</c:v>
                      </c:pt>
                      <c:pt idx="1789">
                        <c:v>2.1014773436200258</c:v>
                      </c:pt>
                      <c:pt idx="1790">
                        <c:v>2.1024629158776236</c:v>
                      </c:pt>
                      <c:pt idx="1791">
                        <c:v>2.1034485051216207</c:v>
                      </c:pt>
                      <c:pt idx="1792">
                        <c:v>2.1044341113220577</c:v>
                      </c:pt>
                      <c:pt idx="1793">
                        <c:v>2.1054197344490442</c:v>
                      </c:pt>
                      <c:pt idx="1794">
                        <c:v>2.1064053744727604</c:v>
                      </c:pt>
                      <c:pt idx="1795">
                        <c:v>2.107391031363457</c:v>
                      </c:pt>
                      <c:pt idx="1796">
                        <c:v>2.1083767050914521</c:v>
                      </c:pt>
                      <c:pt idx="1797">
                        <c:v>2.1093623956271368</c:v>
                      </c:pt>
                      <c:pt idx="1798">
                        <c:v>2.1103481029409696</c:v>
                      </c:pt>
                      <c:pt idx="1799">
                        <c:v>2.1113338270034778</c:v>
                      </c:pt>
                      <c:pt idx="1800">
                        <c:v>2.1123195677852586</c:v>
                      </c:pt>
                      <c:pt idx="1801">
                        <c:v>2.1133053252569769</c:v>
                      </c:pt>
                      <c:pt idx="1802">
                        <c:v>2.1142910993893684</c:v>
                      </c:pt>
                      <c:pt idx="1803">
                        <c:v>2.1152768901532339</c:v>
                      </c:pt>
                      <c:pt idx="1804">
                        <c:v>2.1162626975194447</c:v>
                      </c:pt>
                      <c:pt idx="1805">
                        <c:v>2.1172485214589396</c:v>
                      </c:pt>
                      <c:pt idx="1806">
                        <c:v>2.1182343619427249</c:v>
                      </c:pt>
                      <c:pt idx="1807">
                        <c:v>2.119220218941873</c:v>
                      </c:pt>
                      <c:pt idx="1808">
                        <c:v>2.1202060924275274</c:v>
                      </c:pt>
                      <c:pt idx="1809">
                        <c:v>2.1211919823708945</c:v>
                      </c:pt>
                      <c:pt idx="1810">
                        <c:v>2.1221778887432508</c:v>
                      </c:pt>
                      <c:pt idx="1811">
                        <c:v>2.1231638115159379</c:v>
                      </c:pt>
                      <c:pt idx="1812">
                        <c:v>2.1241497506603642</c:v>
                      </c:pt>
                      <c:pt idx="1813">
                        <c:v>2.1251357061480047</c:v>
                      </c:pt>
                      <c:pt idx="1814">
                        <c:v>2.1261216779504011</c:v>
                      </c:pt>
                      <c:pt idx="1815">
                        <c:v>2.1271076660391608</c:v>
                      </c:pt>
                      <c:pt idx="1816">
                        <c:v>2.1280936703859559</c:v>
                      </c:pt>
                      <c:pt idx="1817">
                        <c:v>2.1290796909625254</c:v>
                      </c:pt>
                      <c:pt idx="1818">
                        <c:v>2.1300657277406736</c:v>
                      </c:pt>
                      <c:pt idx="1819">
                        <c:v>2.1310517806922693</c:v>
                      </c:pt>
                      <c:pt idx="1820">
                        <c:v>2.1320378497892474</c:v>
                      </c:pt>
                      <c:pt idx="1821">
                        <c:v>2.1330239350036067</c:v>
                      </c:pt>
                      <c:pt idx="1822">
                        <c:v>2.1340100363074108</c:v>
                      </c:pt>
                      <c:pt idx="1823">
                        <c:v>2.1349961536727888</c:v>
                      </c:pt>
                      <c:pt idx="1824">
                        <c:v>2.1359822870719327</c:v>
                      </c:pt>
                      <c:pt idx="1825">
                        <c:v>2.1369684364770989</c:v>
                      </c:pt>
                      <c:pt idx="1826">
                        <c:v>2.137954601860609</c:v>
                      </c:pt>
                      <c:pt idx="1827">
                        <c:v>2.138940783194847</c:v>
                      </c:pt>
                      <c:pt idx="1828">
                        <c:v>2.1399269804522612</c:v>
                      </c:pt>
                      <c:pt idx="1829">
                        <c:v>2.1409131936053618</c:v>
                      </c:pt>
                      <c:pt idx="1830">
                        <c:v>2.1418994226267247</c:v>
                      </c:pt>
                      <c:pt idx="1831">
                        <c:v>2.1428856674889865</c:v>
                      </c:pt>
                      <c:pt idx="1832">
                        <c:v>2.1438719281648488</c:v>
                      </c:pt>
                      <c:pt idx="1833">
                        <c:v>2.1448582046270732</c:v>
                      </c:pt>
                      <c:pt idx="1834">
                        <c:v>2.1458444968484862</c:v>
                      </c:pt>
                      <c:pt idx="1835">
                        <c:v>2.1468308048019753</c:v>
                      </c:pt>
                      <c:pt idx="1836">
                        <c:v>2.1478171284604906</c:v>
                      </c:pt>
                      <c:pt idx="1837">
                        <c:v>2.1488034677970433</c:v>
                      </c:pt>
                      <c:pt idx="1838">
                        <c:v>2.1497898227847081</c:v>
                      </c:pt>
                      <c:pt idx="1839">
                        <c:v>2.1507761933966196</c:v>
                      </c:pt>
                      <c:pt idx="1840">
                        <c:v>2.1517625796059749</c:v>
                      </c:pt>
                      <c:pt idx="1841">
                        <c:v>2.1527489813860314</c:v>
                      </c:pt>
                      <c:pt idx="1842">
                        <c:v>2.1537353987101082</c:v>
                      </c:pt>
                      <c:pt idx="1843">
                        <c:v>2.1547218315515853</c:v>
                      </c:pt>
                      <c:pt idx="1844">
                        <c:v>2.1557082798839033</c:v>
                      </c:pt>
                      <c:pt idx="1845">
                        <c:v>2.1566947436805628</c:v>
                      </c:pt>
                      <c:pt idx="1846">
                        <c:v>2.1576812229151257</c:v>
                      </c:pt>
                      <c:pt idx="1847">
                        <c:v>2.158667717561213</c:v>
                      </c:pt>
                      <c:pt idx="1848">
                        <c:v>2.1596542275925072</c:v>
                      </c:pt>
                      <c:pt idx="1849">
                        <c:v>2.1606407529827494</c:v>
                      </c:pt>
                      <c:pt idx="1850">
                        <c:v>2.1616272937057412</c:v>
                      </c:pt>
                      <c:pt idx="1851">
                        <c:v>2.1626138497353424</c:v>
                      </c:pt>
                      <c:pt idx="1852">
                        <c:v>2.1636004210454747</c:v>
                      </c:pt>
                      <c:pt idx="1853">
                        <c:v>2.1645870076101152</c:v>
                      </c:pt>
                      <c:pt idx="1854">
                        <c:v>2.165573609403304</c:v>
                      </c:pt>
                      <c:pt idx="1855">
                        <c:v>2.1665602263991373</c:v>
                      </c:pt>
                      <c:pt idx="1856">
                        <c:v>2.1675468585717712</c:v>
                      </c:pt>
                      <c:pt idx="1857">
                        <c:v>2.1685335058954198</c:v>
                      </c:pt>
                      <c:pt idx="1858">
                        <c:v>2.1695201683443561</c:v>
                      </c:pt>
                      <c:pt idx="1859">
                        <c:v>2.1705068458929104</c:v>
                      </c:pt>
                      <c:pt idx="1860">
                        <c:v>2.1714935385154721</c:v>
                      </c:pt>
                      <c:pt idx="1861">
                        <c:v>2.1724802461864869</c:v>
                      </c:pt>
                      <c:pt idx="1862">
                        <c:v>2.1734669688804606</c:v>
                      </c:pt>
                      <c:pt idx="1863">
                        <c:v>2.174453706571954</c:v>
                      </c:pt>
                      <c:pt idx="1864">
                        <c:v>2.1754404592355869</c:v>
                      </c:pt>
                      <c:pt idx="1865">
                        <c:v>2.1764272268460352</c:v>
                      </c:pt>
                      <c:pt idx="1866">
                        <c:v>2.1774140093780332</c:v>
                      </c:pt>
                      <c:pt idx="1867">
                        <c:v>2.1784008068063709</c:v>
                      </c:pt>
                      <c:pt idx="1868">
                        <c:v>2.1793876191058956</c:v>
                      </c:pt>
                      <c:pt idx="1869">
                        <c:v>2.1803744462515104</c:v>
                      </c:pt>
                      <c:pt idx="1870">
                        <c:v>2.1813612882181763</c:v>
                      </c:pt>
                      <c:pt idx="1871">
                        <c:v>2.1823481449809092</c:v>
                      </c:pt>
                      <c:pt idx="1872">
                        <c:v>2.1833350165147811</c:v>
                      </c:pt>
                      <c:pt idx="1873">
                        <c:v>2.1843219027949208</c:v>
                      </c:pt>
                      <c:pt idx="1874">
                        <c:v>2.1853088037965129</c:v>
                      </c:pt>
                      <c:pt idx="1875">
                        <c:v>2.1862957194947956</c:v>
                      </c:pt>
                      <c:pt idx="1876">
                        <c:v>2.1872826498650659</c:v>
                      </c:pt>
                      <c:pt idx="1877">
                        <c:v>2.1882695948826734</c:v>
                      </c:pt>
                      <c:pt idx="1878">
                        <c:v>2.1892565545230238</c:v>
                      </c:pt>
                      <c:pt idx="1879">
                        <c:v>2.1902435287615778</c:v>
                      </c:pt>
                      <c:pt idx="1880">
                        <c:v>2.1912305175738509</c:v>
                      </c:pt>
                      <c:pt idx="1881">
                        <c:v>2.1922175209354138</c:v>
                      </c:pt>
                      <c:pt idx="1882">
                        <c:v>2.1932045388218904</c:v>
                      </c:pt>
                      <c:pt idx="1883">
                        <c:v>2.1941915712089606</c:v>
                      </c:pt>
                      <c:pt idx="1884">
                        <c:v>2.1951786180723567</c:v>
                      </c:pt>
                      <c:pt idx="1885">
                        <c:v>2.1961656793878679</c:v>
                      </c:pt>
                      <c:pt idx="1886">
                        <c:v>2.1971527551313339</c:v>
                      </c:pt>
                      <c:pt idx="1887">
                        <c:v>2.1981398452786509</c:v>
                      </c:pt>
                      <c:pt idx="1888">
                        <c:v>2.1991269498057666</c:v>
                      </c:pt>
                      <c:pt idx="1889">
                        <c:v>2.2001140686886851</c:v>
                      </c:pt>
                      <c:pt idx="1890">
                        <c:v>2.2011012019034601</c:v>
                      </c:pt>
                      <c:pt idx="1891">
                        <c:v>2.2020883494262016</c:v>
                      </c:pt>
                      <c:pt idx="1892">
                        <c:v>2.2030755112330711</c:v>
                      </c:pt>
                      <c:pt idx="1893">
                        <c:v>2.2040626873002833</c:v>
                      </c:pt>
                      <c:pt idx="1894">
                        <c:v>2.2050498776041052</c:v>
                      </c:pt>
                      <c:pt idx="1895">
                        <c:v>2.2060370821208584</c:v>
                      </c:pt>
                      <c:pt idx="1896">
                        <c:v>2.2070243008269137</c:v>
                      </c:pt>
                      <c:pt idx="1897">
                        <c:v>2.2080115336986972</c:v>
                      </c:pt>
                      <c:pt idx="1898">
                        <c:v>2.2089987807126858</c:v>
                      </c:pt>
                      <c:pt idx="1899">
                        <c:v>2.2099860418454074</c:v>
                      </c:pt>
                      <c:pt idx="1900">
                        <c:v>2.2109733170734445</c:v>
                      </c:pt>
                      <c:pt idx="1901">
                        <c:v>2.2119606063734292</c:v>
                      </c:pt>
                      <c:pt idx="1902">
                        <c:v>2.212947909722045</c:v>
                      </c:pt>
                      <c:pt idx="1903">
                        <c:v>2.2139352270960289</c:v>
                      </c:pt>
                      <c:pt idx="1904">
                        <c:v>2.2149225584721668</c:v>
                      </c:pt>
                      <c:pt idx="1905">
                        <c:v>2.2159099038272978</c:v>
                      </c:pt>
                      <c:pt idx="1906">
                        <c:v>2.2168972631383106</c:v>
                      </c:pt>
                      <c:pt idx="1907">
                        <c:v>2.2178846363821454</c:v>
                      </c:pt>
                      <c:pt idx="1908">
                        <c:v>2.218872023535793</c:v>
                      </c:pt>
                      <c:pt idx="1909">
                        <c:v>2.219859424576295</c:v>
                      </c:pt>
                      <c:pt idx="1910">
                        <c:v>2.220846839480743</c:v>
                      </c:pt>
                      <c:pt idx="1911">
                        <c:v>2.2218342682262797</c:v>
                      </c:pt>
                      <c:pt idx="1912">
                        <c:v>2.2228217107900976</c:v>
                      </c:pt>
                      <c:pt idx="1913">
                        <c:v>2.2238091671494389</c:v>
                      </c:pt>
                      <c:pt idx="1914">
                        <c:v>2.2247966372815964</c:v>
                      </c:pt>
                      <c:pt idx="1915">
                        <c:v>2.2257841211639118</c:v>
                      </c:pt>
                      <c:pt idx="1916">
                        <c:v>2.2267716187737765</c:v>
                      </c:pt>
                      <c:pt idx="1917">
                        <c:v>2.2277591300886335</c:v>
                      </c:pt>
                      <c:pt idx="1918">
                        <c:v>2.2287466550859714</c:v>
                      </c:pt>
                      <c:pt idx="1919">
                        <c:v>2.2297341937433321</c:v>
                      </c:pt>
                      <c:pt idx="1920">
                        <c:v>2.2307217460383035</c:v>
                      </c:pt>
                      <c:pt idx="1921">
                        <c:v>2.2317093119485243</c:v>
                      </c:pt>
                      <c:pt idx="1922">
                        <c:v>2.2326968914516807</c:v>
                      </c:pt>
                      <c:pt idx="1923">
                        <c:v>2.2336844845255093</c:v>
                      </c:pt>
                      <c:pt idx="1924">
                        <c:v>2.2346720911477931</c:v>
                      </c:pt>
                      <c:pt idx="1925">
                        <c:v>2.235659711296365</c:v>
                      </c:pt>
                      <c:pt idx="1926">
                        <c:v>2.2366473449491067</c:v>
                      </c:pt>
                      <c:pt idx="1927">
                        <c:v>2.2376349920839465</c:v>
                      </c:pt>
                      <c:pt idx="1928">
                        <c:v>2.2386226526788606</c:v>
                      </c:pt>
                      <c:pt idx="1929">
                        <c:v>2.2396103267118761</c:v>
                      </c:pt>
                      <c:pt idx="1930">
                        <c:v>2.2405980141610642</c:v>
                      </c:pt>
                      <c:pt idx="1931">
                        <c:v>2.2415857150045468</c:v>
                      </c:pt>
                      <c:pt idx="1932">
                        <c:v>2.2425734292204904</c:v>
                      </c:pt>
                      <c:pt idx="1933">
                        <c:v>2.2435611567871105</c:v>
                      </c:pt>
                      <c:pt idx="1934">
                        <c:v>2.2445488976826709</c:v>
                      </c:pt>
                      <c:pt idx="1935">
                        <c:v>2.2455366518854807</c:v>
                      </c:pt>
                      <c:pt idx="1936">
                        <c:v>2.246524419373896</c:v>
                      </c:pt>
                      <c:pt idx="1937">
                        <c:v>2.2475122001263217</c:v>
                      </c:pt>
                      <c:pt idx="1938">
                        <c:v>2.2484999941212074</c:v>
                      </c:pt>
                      <c:pt idx="1939">
                        <c:v>2.2494878013370503</c:v>
                      </c:pt>
                      <c:pt idx="1940">
                        <c:v>2.2504756217523947</c:v>
                      </c:pt>
                      <c:pt idx="1941">
                        <c:v>2.2514634553458293</c:v>
                      </c:pt>
                      <c:pt idx="1942">
                        <c:v>2.2524513020959911</c:v>
                      </c:pt>
                      <c:pt idx="1943">
                        <c:v>2.2534391619815617</c:v>
                      </c:pt>
                      <c:pt idx="1944">
                        <c:v>2.2544270349812705</c:v>
                      </c:pt>
                      <c:pt idx="1945">
                        <c:v>2.2554149210738914</c:v>
                      </c:pt>
                      <c:pt idx="1946">
                        <c:v>2.2564028202382431</c:v>
                      </c:pt>
                      <c:pt idx="1947">
                        <c:v>2.2573907324531932</c:v>
                      </c:pt>
                      <c:pt idx="1948">
                        <c:v>2.258378657697651</c:v>
                      </c:pt>
                      <c:pt idx="1949">
                        <c:v>2.2593665959505747</c:v>
                      </c:pt>
                      <c:pt idx="1950">
                        <c:v>2.2603545471909645</c:v>
                      </c:pt>
                      <c:pt idx="1951">
                        <c:v>2.261342511397868</c:v>
                      </c:pt>
                      <c:pt idx="1952">
                        <c:v>2.2623304885503766</c:v>
                      </c:pt>
                      <c:pt idx="1953">
                        <c:v>2.2633184786276286</c:v>
                      </c:pt>
                      <c:pt idx="1954">
                        <c:v>2.2643064816088039</c:v>
                      </c:pt>
                      <c:pt idx="1955">
                        <c:v>2.2652944974731297</c:v>
                      </c:pt>
                      <c:pt idx="1956">
                        <c:v>2.2662825261998765</c:v>
                      </c:pt>
                      <c:pt idx="1957">
                        <c:v>2.2672705677683602</c:v>
                      </c:pt>
                      <c:pt idx="1958">
                        <c:v>2.2682586221579388</c:v>
                      </c:pt>
                      <c:pt idx="1959">
                        <c:v>2.2692466893480177</c:v>
                      </c:pt>
                      <c:pt idx="1960">
                        <c:v>2.2702347693180438</c:v>
                      </c:pt>
                      <c:pt idx="1961">
                        <c:v>2.2712228620475088</c:v>
                      </c:pt>
                      <c:pt idx="1962">
                        <c:v>2.272210967515949</c:v>
                      </c:pt>
                      <c:pt idx="1963">
                        <c:v>2.2731990857029429</c:v>
                      </c:pt>
                      <c:pt idx="1964">
                        <c:v>2.2741872165881136</c:v>
                      </c:pt>
                      <c:pt idx="1965">
                        <c:v>2.2751753601511284</c:v>
                      </c:pt>
                      <c:pt idx="1966">
                        <c:v>2.2761635163716956</c:v>
                      </c:pt>
                      <c:pt idx="1967">
                        <c:v>2.277151685229569</c:v>
                      </c:pt>
                      <c:pt idx="1968">
                        <c:v>2.2781398667045445</c:v>
                      </c:pt>
                      <c:pt idx="1969">
                        <c:v>2.2791280607764612</c:v>
                      </c:pt>
                      <c:pt idx="1970">
                        <c:v>2.2801162674252011</c:v>
                      </c:pt>
                      <c:pt idx="1971">
                        <c:v>2.28110448663069</c:v>
                      </c:pt>
                      <c:pt idx="1972">
                        <c:v>2.2820927183728941</c:v>
                      </c:pt>
                      <c:pt idx="1973">
                        <c:v>2.2830809626318245</c:v>
                      </c:pt>
                      <c:pt idx="1974">
                        <c:v>2.2840692193875332</c:v>
                      </c:pt>
                      <c:pt idx="1975">
                        <c:v>2.2850574886201152</c:v>
                      </c:pt>
                      <c:pt idx="1976">
                        <c:v>2.2860457703097072</c:v>
                      </c:pt>
                      <c:pt idx="1977">
                        <c:v>2.2870340644364893</c:v>
                      </c:pt>
                      <c:pt idx="1978">
                        <c:v>2.288022370980682</c:v>
                      </c:pt>
                      <c:pt idx="1979">
                        <c:v>2.2890106899225491</c:v>
                      </c:pt>
                      <c:pt idx="1980">
                        <c:v>2.2899990212423953</c:v>
                      </c:pt>
                      <c:pt idx="1981">
                        <c:v>2.290987364920567</c:v>
                      </c:pt>
                      <c:pt idx="1982">
                        <c:v>2.2919757209374523</c:v>
                      </c:pt>
                      <c:pt idx="1983">
                        <c:v>2.2929640892734811</c:v>
                      </c:pt>
                      <c:pt idx="1984">
                        <c:v>2.2939524699091236</c:v>
                      </c:pt>
                      <c:pt idx="1985">
                        <c:v>2.2949408628248937</c:v>
                      </c:pt>
                      <c:pt idx="1986">
                        <c:v>2.2959292680013426</c:v>
                      </c:pt>
                      <c:pt idx="1987">
                        <c:v>2.2969176854190665</c:v>
                      </c:pt>
                      <c:pt idx="1988">
                        <c:v>2.2979061150586992</c:v>
                      </c:pt>
                      <c:pt idx="1989">
                        <c:v>2.2988945569009176</c:v>
                      </c:pt>
                      <c:pt idx="1990">
                        <c:v>2.2998830109264379</c:v>
                      </c:pt>
                      <c:pt idx="1991">
                        <c:v>2.3008714771160181</c:v>
                      </c:pt>
                      <c:pt idx="1992">
                        <c:v>2.3018599554504551</c:v>
                      </c:pt>
                      <c:pt idx="1993">
                        <c:v>2.302848445910588</c:v>
                      </c:pt>
                      <c:pt idx="1994">
                        <c:v>2.3038369484772949</c:v>
                      </c:pt>
                      <c:pt idx="1995">
                        <c:v>2.3048254631314942</c:v>
                      </c:pt>
                      <c:pt idx="1996">
                        <c:v>2.3058139898541441</c:v>
                      </c:pt>
                      <c:pt idx="1997">
                        <c:v>2.3068025286262448</c:v>
                      </c:pt>
                      <c:pt idx="1998">
                        <c:v>2.3077910794288332</c:v>
                      </c:pt>
                      <c:pt idx="1999">
                        <c:v>2.308779642242988</c:v>
                      </c:pt>
                      <c:pt idx="2000">
                        <c:v>2.309768217049827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819D-4E7F-9566-F26B457B1FA8}"/>
                  </c:ext>
                </c:extLst>
              </c15:ser>
            </c15:filteredScatterSeries>
            <c15:filteredScatterSeries>
              <c15:ser>
                <c:idx val="10"/>
                <c:order val="10"/>
                <c:spPr>
                  <a:ln w="19050" cap="rnd">
                    <a:solidFill>
                      <a:srgbClr val="0070C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Air!$J$9:$J$2009</c15:sqref>
                        </c15:formulaRef>
                      </c:ext>
                    </c:extLst>
                    <c:numCache>
                      <c:formatCode>General</c:formatCode>
                      <c:ptCount val="2001"/>
                      <c:pt idx="0">
                        <c:v>0</c:v>
                      </c:pt>
                      <c:pt idx="1">
                        <c:v>1E-3</c:v>
                      </c:pt>
                      <c:pt idx="2">
                        <c:v>2E-3</c:v>
                      </c:pt>
                      <c:pt idx="3">
                        <c:v>3.0000000000000001E-3</c:v>
                      </c:pt>
                      <c:pt idx="4">
                        <c:v>4.0000000000000001E-3</c:v>
                      </c:pt>
                      <c:pt idx="5">
                        <c:v>5.0000000000000001E-3</c:v>
                      </c:pt>
                      <c:pt idx="6">
                        <c:v>6.0000000000000001E-3</c:v>
                      </c:pt>
                      <c:pt idx="7">
                        <c:v>7.0000000000000001E-3</c:v>
                      </c:pt>
                      <c:pt idx="8">
                        <c:v>8.0000000000000002E-3</c:v>
                      </c:pt>
                      <c:pt idx="9">
                        <c:v>8.9999999999999993E-3</c:v>
                      </c:pt>
                      <c:pt idx="10">
                        <c:v>0.01</c:v>
                      </c:pt>
                      <c:pt idx="11">
                        <c:v>1.0999999999999999E-2</c:v>
                      </c:pt>
                      <c:pt idx="12">
                        <c:v>1.2E-2</c:v>
                      </c:pt>
                      <c:pt idx="13">
                        <c:v>1.2999999999999999E-2</c:v>
                      </c:pt>
                      <c:pt idx="14">
                        <c:v>1.4E-2</c:v>
                      </c:pt>
                      <c:pt idx="15">
                        <c:v>1.4999999999999999E-2</c:v>
                      </c:pt>
                      <c:pt idx="16">
                        <c:v>1.6E-2</c:v>
                      </c:pt>
                      <c:pt idx="17">
                        <c:v>1.7000000000000001E-2</c:v>
                      </c:pt>
                      <c:pt idx="18">
                        <c:v>1.7999999999999999E-2</c:v>
                      </c:pt>
                      <c:pt idx="19">
                        <c:v>1.9E-2</c:v>
                      </c:pt>
                      <c:pt idx="20">
                        <c:v>0.02</c:v>
                      </c:pt>
                      <c:pt idx="21">
                        <c:v>2.1000000000000001E-2</c:v>
                      </c:pt>
                      <c:pt idx="22">
                        <c:v>2.1999999999999999E-2</c:v>
                      </c:pt>
                      <c:pt idx="23">
                        <c:v>2.3E-2</c:v>
                      </c:pt>
                      <c:pt idx="24">
                        <c:v>2.4E-2</c:v>
                      </c:pt>
                      <c:pt idx="25">
                        <c:v>2.5000000000000001E-2</c:v>
                      </c:pt>
                      <c:pt idx="26">
                        <c:v>2.5999999999999999E-2</c:v>
                      </c:pt>
                      <c:pt idx="27">
                        <c:v>2.7E-2</c:v>
                      </c:pt>
                      <c:pt idx="28">
                        <c:v>2.8000000000000001E-2</c:v>
                      </c:pt>
                      <c:pt idx="29">
                        <c:v>2.9000000000000001E-2</c:v>
                      </c:pt>
                      <c:pt idx="30">
                        <c:v>0.03</c:v>
                      </c:pt>
                      <c:pt idx="31">
                        <c:v>3.1E-2</c:v>
                      </c:pt>
                      <c:pt idx="32">
                        <c:v>3.2000000000000001E-2</c:v>
                      </c:pt>
                      <c:pt idx="33">
                        <c:v>3.3000000000000002E-2</c:v>
                      </c:pt>
                      <c:pt idx="34">
                        <c:v>3.4000000000000002E-2</c:v>
                      </c:pt>
                      <c:pt idx="35">
                        <c:v>3.5000000000000003E-2</c:v>
                      </c:pt>
                      <c:pt idx="36">
                        <c:v>3.5999999999999997E-2</c:v>
                      </c:pt>
                      <c:pt idx="37">
                        <c:v>3.6999999999999998E-2</c:v>
                      </c:pt>
                      <c:pt idx="38">
                        <c:v>3.7999999999999999E-2</c:v>
                      </c:pt>
                      <c:pt idx="39">
                        <c:v>3.9E-2</c:v>
                      </c:pt>
                      <c:pt idx="40">
                        <c:v>0.04</c:v>
                      </c:pt>
                      <c:pt idx="41">
                        <c:v>4.1000000000000002E-2</c:v>
                      </c:pt>
                      <c:pt idx="42">
                        <c:v>4.2000000000000003E-2</c:v>
                      </c:pt>
                      <c:pt idx="43">
                        <c:v>4.2999999999999997E-2</c:v>
                      </c:pt>
                      <c:pt idx="44">
                        <c:v>4.3999999999999997E-2</c:v>
                      </c:pt>
                      <c:pt idx="45">
                        <c:v>4.4999999999999998E-2</c:v>
                      </c:pt>
                      <c:pt idx="46">
                        <c:v>4.5999999999999999E-2</c:v>
                      </c:pt>
                      <c:pt idx="47">
                        <c:v>4.7E-2</c:v>
                      </c:pt>
                      <c:pt idx="48">
                        <c:v>4.8000000000000001E-2</c:v>
                      </c:pt>
                      <c:pt idx="49">
                        <c:v>4.9000000000000002E-2</c:v>
                      </c:pt>
                      <c:pt idx="50">
                        <c:v>0.05</c:v>
                      </c:pt>
                      <c:pt idx="51">
                        <c:v>5.0999999999999997E-2</c:v>
                      </c:pt>
                      <c:pt idx="52">
                        <c:v>5.1999999999999998E-2</c:v>
                      </c:pt>
                      <c:pt idx="53">
                        <c:v>5.2999999999999999E-2</c:v>
                      </c:pt>
                      <c:pt idx="54">
                        <c:v>5.3999999999999999E-2</c:v>
                      </c:pt>
                      <c:pt idx="55">
                        <c:v>5.5E-2</c:v>
                      </c:pt>
                      <c:pt idx="56">
                        <c:v>5.6000000000000001E-2</c:v>
                      </c:pt>
                      <c:pt idx="57">
                        <c:v>5.7000000000000002E-2</c:v>
                      </c:pt>
                      <c:pt idx="58">
                        <c:v>5.8000000000000003E-2</c:v>
                      </c:pt>
                      <c:pt idx="59">
                        <c:v>5.8999999999999997E-2</c:v>
                      </c:pt>
                      <c:pt idx="60">
                        <c:v>0.06</c:v>
                      </c:pt>
                      <c:pt idx="61">
                        <c:v>6.0999999999999999E-2</c:v>
                      </c:pt>
                      <c:pt idx="62">
                        <c:v>6.2E-2</c:v>
                      </c:pt>
                      <c:pt idx="63">
                        <c:v>6.3E-2</c:v>
                      </c:pt>
                      <c:pt idx="64">
                        <c:v>6.4000000000000001E-2</c:v>
                      </c:pt>
                      <c:pt idx="65">
                        <c:v>6.5000000000000002E-2</c:v>
                      </c:pt>
                      <c:pt idx="66">
                        <c:v>6.6000000000000003E-2</c:v>
                      </c:pt>
                      <c:pt idx="67">
                        <c:v>6.7000000000000004E-2</c:v>
                      </c:pt>
                      <c:pt idx="68">
                        <c:v>6.8000000000000005E-2</c:v>
                      </c:pt>
                      <c:pt idx="69">
                        <c:v>6.9000000000000006E-2</c:v>
                      </c:pt>
                      <c:pt idx="70">
                        <c:v>7.0000000000000007E-2</c:v>
                      </c:pt>
                      <c:pt idx="71">
                        <c:v>7.0999999999999994E-2</c:v>
                      </c:pt>
                      <c:pt idx="72">
                        <c:v>7.1999999999999995E-2</c:v>
                      </c:pt>
                      <c:pt idx="73">
                        <c:v>7.2999999999999995E-2</c:v>
                      </c:pt>
                      <c:pt idx="74">
                        <c:v>7.3999999999999996E-2</c:v>
                      </c:pt>
                      <c:pt idx="75">
                        <c:v>7.4999999999999997E-2</c:v>
                      </c:pt>
                      <c:pt idx="76">
                        <c:v>7.5999999999999998E-2</c:v>
                      </c:pt>
                      <c:pt idx="77">
                        <c:v>7.6999999999999999E-2</c:v>
                      </c:pt>
                      <c:pt idx="78">
                        <c:v>7.8E-2</c:v>
                      </c:pt>
                      <c:pt idx="79">
                        <c:v>7.9000000000000001E-2</c:v>
                      </c:pt>
                      <c:pt idx="80">
                        <c:v>0.08</c:v>
                      </c:pt>
                      <c:pt idx="81">
                        <c:v>8.1000000000000003E-2</c:v>
                      </c:pt>
                      <c:pt idx="82">
                        <c:v>8.2000000000000003E-2</c:v>
                      </c:pt>
                      <c:pt idx="83">
                        <c:v>8.3000000000000004E-2</c:v>
                      </c:pt>
                      <c:pt idx="84">
                        <c:v>8.4000000000000005E-2</c:v>
                      </c:pt>
                      <c:pt idx="85">
                        <c:v>8.5000000000000006E-2</c:v>
                      </c:pt>
                      <c:pt idx="86">
                        <c:v>8.5999999999999993E-2</c:v>
                      </c:pt>
                      <c:pt idx="87">
                        <c:v>8.6999999999999994E-2</c:v>
                      </c:pt>
                      <c:pt idx="88">
                        <c:v>8.7999999999999995E-2</c:v>
                      </c:pt>
                      <c:pt idx="89">
                        <c:v>8.8999999999999996E-2</c:v>
                      </c:pt>
                      <c:pt idx="90">
                        <c:v>0.09</c:v>
                      </c:pt>
                      <c:pt idx="91">
                        <c:v>9.0999999999999998E-2</c:v>
                      </c:pt>
                      <c:pt idx="92">
                        <c:v>9.1999999999999998E-2</c:v>
                      </c:pt>
                      <c:pt idx="93">
                        <c:v>9.2999999999999999E-2</c:v>
                      </c:pt>
                      <c:pt idx="94">
                        <c:v>9.4E-2</c:v>
                      </c:pt>
                      <c:pt idx="95">
                        <c:v>9.5000000000000001E-2</c:v>
                      </c:pt>
                      <c:pt idx="96">
                        <c:v>9.6000000000000002E-2</c:v>
                      </c:pt>
                      <c:pt idx="97">
                        <c:v>9.7000000000000003E-2</c:v>
                      </c:pt>
                      <c:pt idx="98">
                        <c:v>9.8000000000000004E-2</c:v>
                      </c:pt>
                      <c:pt idx="99">
                        <c:v>9.9000000000000005E-2</c:v>
                      </c:pt>
                      <c:pt idx="100">
                        <c:v>0.1</c:v>
                      </c:pt>
                      <c:pt idx="101">
                        <c:v>0.10100000000000001</c:v>
                      </c:pt>
                      <c:pt idx="102">
                        <c:v>0.10199999999999999</c:v>
                      </c:pt>
                      <c:pt idx="103">
                        <c:v>0.10299999999999999</c:v>
                      </c:pt>
                      <c:pt idx="104">
                        <c:v>0.104</c:v>
                      </c:pt>
                      <c:pt idx="105">
                        <c:v>0.105</c:v>
                      </c:pt>
                      <c:pt idx="106">
                        <c:v>0.106</c:v>
                      </c:pt>
                      <c:pt idx="107">
                        <c:v>0.107</c:v>
                      </c:pt>
                      <c:pt idx="108">
                        <c:v>0.108</c:v>
                      </c:pt>
                      <c:pt idx="109">
                        <c:v>0.109</c:v>
                      </c:pt>
                      <c:pt idx="110">
                        <c:v>0.11</c:v>
                      </c:pt>
                      <c:pt idx="111">
                        <c:v>0.111</c:v>
                      </c:pt>
                      <c:pt idx="112">
                        <c:v>0.112</c:v>
                      </c:pt>
                      <c:pt idx="113">
                        <c:v>0.113</c:v>
                      </c:pt>
                      <c:pt idx="114">
                        <c:v>0.114</c:v>
                      </c:pt>
                      <c:pt idx="115">
                        <c:v>0.115</c:v>
                      </c:pt>
                      <c:pt idx="116">
                        <c:v>0.11600000000000001</c:v>
                      </c:pt>
                      <c:pt idx="117">
                        <c:v>0.11700000000000001</c:v>
                      </c:pt>
                      <c:pt idx="118">
                        <c:v>0.11799999999999999</c:v>
                      </c:pt>
                      <c:pt idx="119">
                        <c:v>0.11899999999999999</c:v>
                      </c:pt>
                      <c:pt idx="120">
                        <c:v>0.12</c:v>
                      </c:pt>
                      <c:pt idx="121">
                        <c:v>0.121</c:v>
                      </c:pt>
                      <c:pt idx="122">
                        <c:v>0.122</c:v>
                      </c:pt>
                      <c:pt idx="123">
                        <c:v>0.123</c:v>
                      </c:pt>
                      <c:pt idx="124">
                        <c:v>0.124</c:v>
                      </c:pt>
                      <c:pt idx="125">
                        <c:v>0.125</c:v>
                      </c:pt>
                      <c:pt idx="126">
                        <c:v>0.126</c:v>
                      </c:pt>
                      <c:pt idx="127">
                        <c:v>0.127</c:v>
                      </c:pt>
                      <c:pt idx="128">
                        <c:v>0.128</c:v>
                      </c:pt>
                      <c:pt idx="129">
                        <c:v>0.129</c:v>
                      </c:pt>
                      <c:pt idx="130">
                        <c:v>0.13</c:v>
                      </c:pt>
                      <c:pt idx="131">
                        <c:v>0.13100000000000001</c:v>
                      </c:pt>
                      <c:pt idx="132">
                        <c:v>0.13200000000000001</c:v>
                      </c:pt>
                      <c:pt idx="133">
                        <c:v>0.13300000000000001</c:v>
                      </c:pt>
                      <c:pt idx="134">
                        <c:v>0.13400000000000001</c:v>
                      </c:pt>
                      <c:pt idx="135">
                        <c:v>0.13500000000000001</c:v>
                      </c:pt>
                      <c:pt idx="136">
                        <c:v>0.13600000000000001</c:v>
                      </c:pt>
                      <c:pt idx="137">
                        <c:v>0.13700000000000001</c:v>
                      </c:pt>
                      <c:pt idx="138">
                        <c:v>0.13800000000000001</c:v>
                      </c:pt>
                      <c:pt idx="139">
                        <c:v>0.13900000000000001</c:v>
                      </c:pt>
                      <c:pt idx="140">
                        <c:v>0.14000000000000001</c:v>
                      </c:pt>
                      <c:pt idx="141">
                        <c:v>0.14099999999999999</c:v>
                      </c:pt>
                      <c:pt idx="142">
                        <c:v>0.14199999999999999</c:v>
                      </c:pt>
                      <c:pt idx="143">
                        <c:v>0.14299999999999999</c:v>
                      </c:pt>
                      <c:pt idx="144">
                        <c:v>0.14399999999999999</c:v>
                      </c:pt>
                      <c:pt idx="145">
                        <c:v>0.14499999999999999</c:v>
                      </c:pt>
                      <c:pt idx="146">
                        <c:v>0.14599999999999999</c:v>
                      </c:pt>
                      <c:pt idx="147">
                        <c:v>0.14699999999999999</c:v>
                      </c:pt>
                      <c:pt idx="148">
                        <c:v>0.14799999999999999</c:v>
                      </c:pt>
                      <c:pt idx="149">
                        <c:v>0.14899999999999999</c:v>
                      </c:pt>
                      <c:pt idx="150">
                        <c:v>0.15</c:v>
                      </c:pt>
                      <c:pt idx="151">
                        <c:v>0.151</c:v>
                      </c:pt>
                      <c:pt idx="152">
                        <c:v>0.152</c:v>
                      </c:pt>
                      <c:pt idx="153">
                        <c:v>0.153</c:v>
                      </c:pt>
                      <c:pt idx="154">
                        <c:v>0.154</c:v>
                      </c:pt>
                      <c:pt idx="155">
                        <c:v>0.155</c:v>
                      </c:pt>
                      <c:pt idx="156">
                        <c:v>0.156</c:v>
                      </c:pt>
                      <c:pt idx="157">
                        <c:v>0.157</c:v>
                      </c:pt>
                      <c:pt idx="158">
                        <c:v>0.158</c:v>
                      </c:pt>
                      <c:pt idx="159">
                        <c:v>0.159</c:v>
                      </c:pt>
                      <c:pt idx="160">
                        <c:v>0.16</c:v>
                      </c:pt>
                      <c:pt idx="161">
                        <c:v>0.161</c:v>
                      </c:pt>
                      <c:pt idx="162">
                        <c:v>0.16200000000000001</c:v>
                      </c:pt>
                      <c:pt idx="163">
                        <c:v>0.16300000000000001</c:v>
                      </c:pt>
                      <c:pt idx="164">
                        <c:v>0.16400000000000001</c:v>
                      </c:pt>
                      <c:pt idx="165">
                        <c:v>0.16500000000000001</c:v>
                      </c:pt>
                      <c:pt idx="166">
                        <c:v>0.16600000000000001</c:v>
                      </c:pt>
                      <c:pt idx="167">
                        <c:v>0.16700000000000001</c:v>
                      </c:pt>
                      <c:pt idx="168">
                        <c:v>0.16800000000000001</c:v>
                      </c:pt>
                      <c:pt idx="169">
                        <c:v>0.16900000000000001</c:v>
                      </c:pt>
                      <c:pt idx="170">
                        <c:v>0.17</c:v>
                      </c:pt>
                      <c:pt idx="171">
                        <c:v>0.17100000000000001</c:v>
                      </c:pt>
                      <c:pt idx="172">
                        <c:v>0.17199999999999999</c:v>
                      </c:pt>
                      <c:pt idx="173">
                        <c:v>0.17299999999999999</c:v>
                      </c:pt>
                      <c:pt idx="174">
                        <c:v>0.17399999999999999</c:v>
                      </c:pt>
                      <c:pt idx="175">
                        <c:v>0.17499999999999999</c:v>
                      </c:pt>
                      <c:pt idx="176">
                        <c:v>0.17599999999999999</c:v>
                      </c:pt>
                      <c:pt idx="177">
                        <c:v>0.17699999999999999</c:v>
                      </c:pt>
                      <c:pt idx="178">
                        <c:v>0.17799999999999999</c:v>
                      </c:pt>
                      <c:pt idx="179">
                        <c:v>0.17899999999999999</c:v>
                      </c:pt>
                      <c:pt idx="180">
                        <c:v>0.18</c:v>
                      </c:pt>
                      <c:pt idx="181">
                        <c:v>0.18099999999999999</c:v>
                      </c:pt>
                      <c:pt idx="182">
                        <c:v>0.182</c:v>
                      </c:pt>
                      <c:pt idx="183">
                        <c:v>0.183</c:v>
                      </c:pt>
                      <c:pt idx="184">
                        <c:v>0.184</c:v>
                      </c:pt>
                      <c:pt idx="185">
                        <c:v>0.185</c:v>
                      </c:pt>
                      <c:pt idx="186">
                        <c:v>0.186</c:v>
                      </c:pt>
                      <c:pt idx="187">
                        <c:v>0.187</c:v>
                      </c:pt>
                      <c:pt idx="188">
                        <c:v>0.188</c:v>
                      </c:pt>
                      <c:pt idx="189">
                        <c:v>0.189</c:v>
                      </c:pt>
                      <c:pt idx="190">
                        <c:v>0.19</c:v>
                      </c:pt>
                      <c:pt idx="191">
                        <c:v>0.191</c:v>
                      </c:pt>
                      <c:pt idx="192">
                        <c:v>0.192</c:v>
                      </c:pt>
                      <c:pt idx="193">
                        <c:v>0.193</c:v>
                      </c:pt>
                      <c:pt idx="194">
                        <c:v>0.19400000000000001</c:v>
                      </c:pt>
                      <c:pt idx="195">
                        <c:v>0.19500000000000001</c:v>
                      </c:pt>
                      <c:pt idx="196">
                        <c:v>0.19600000000000001</c:v>
                      </c:pt>
                      <c:pt idx="197">
                        <c:v>0.19700000000000001</c:v>
                      </c:pt>
                      <c:pt idx="198">
                        <c:v>0.19800000000000001</c:v>
                      </c:pt>
                      <c:pt idx="199">
                        <c:v>0.19900000000000001</c:v>
                      </c:pt>
                      <c:pt idx="200">
                        <c:v>0.2</c:v>
                      </c:pt>
                      <c:pt idx="201">
                        <c:v>0.20100000000000001</c:v>
                      </c:pt>
                      <c:pt idx="202">
                        <c:v>0.20200000000000001</c:v>
                      </c:pt>
                      <c:pt idx="203">
                        <c:v>0.20300000000000001</c:v>
                      </c:pt>
                      <c:pt idx="204">
                        <c:v>0.20399999999999999</c:v>
                      </c:pt>
                      <c:pt idx="205">
                        <c:v>0.20499999999999999</c:v>
                      </c:pt>
                      <c:pt idx="206">
                        <c:v>0.20599999999999999</c:v>
                      </c:pt>
                      <c:pt idx="207">
                        <c:v>0.20699999999999999</c:v>
                      </c:pt>
                      <c:pt idx="208">
                        <c:v>0.20799999999999999</c:v>
                      </c:pt>
                      <c:pt idx="209">
                        <c:v>0.20899999999999999</c:v>
                      </c:pt>
                      <c:pt idx="210">
                        <c:v>0.21</c:v>
                      </c:pt>
                      <c:pt idx="211">
                        <c:v>0.21099999999999999</c:v>
                      </c:pt>
                      <c:pt idx="212">
                        <c:v>0.21199999999999999</c:v>
                      </c:pt>
                      <c:pt idx="213">
                        <c:v>0.21299999999999999</c:v>
                      </c:pt>
                      <c:pt idx="214">
                        <c:v>0.214</c:v>
                      </c:pt>
                      <c:pt idx="215">
                        <c:v>0.215</c:v>
                      </c:pt>
                      <c:pt idx="216">
                        <c:v>0.216</c:v>
                      </c:pt>
                      <c:pt idx="217">
                        <c:v>0.217</c:v>
                      </c:pt>
                      <c:pt idx="218">
                        <c:v>0.218</c:v>
                      </c:pt>
                      <c:pt idx="219">
                        <c:v>0.219</c:v>
                      </c:pt>
                      <c:pt idx="220">
                        <c:v>0.22</c:v>
                      </c:pt>
                      <c:pt idx="221">
                        <c:v>0.221</c:v>
                      </c:pt>
                      <c:pt idx="222">
                        <c:v>0.222</c:v>
                      </c:pt>
                      <c:pt idx="223">
                        <c:v>0.223</c:v>
                      </c:pt>
                      <c:pt idx="224">
                        <c:v>0.224</c:v>
                      </c:pt>
                      <c:pt idx="225">
                        <c:v>0.22500000000000001</c:v>
                      </c:pt>
                      <c:pt idx="226">
                        <c:v>0.22600000000000001</c:v>
                      </c:pt>
                      <c:pt idx="227">
                        <c:v>0.22700000000000001</c:v>
                      </c:pt>
                      <c:pt idx="228">
                        <c:v>0.22800000000000001</c:v>
                      </c:pt>
                      <c:pt idx="229">
                        <c:v>0.22900000000000001</c:v>
                      </c:pt>
                      <c:pt idx="230">
                        <c:v>0.23</c:v>
                      </c:pt>
                      <c:pt idx="231">
                        <c:v>0.23100000000000001</c:v>
                      </c:pt>
                      <c:pt idx="232">
                        <c:v>0.23200000000000001</c:v>
                      </c:pt>
                      <c:pt idx="233">
                        <c:v>0.23300000000000001</c:v>
                      </c:pt>
                      <c:pt idx="234">
                        <c:v>0.23400000000000001</c:v>
                      </c:pt>
                      <c:pt idx="235">
                        <c:v>0.23499999999999999</c:v>
                      </c:pt>
                      <c:pt idx="236">
                        <c:v>0.23599999999999999</c:v>
                      </c:pt>
                      <c:pt idx="237">
                        <c:v>0.23699999999999999</c:v>
                      </c:pt>
                      <c:pt idx="238">
                        <c:v>0.23799999999999999</c:v>
                      </c:pt>
                      <c:pt idx="239">
                        <c:v>0.23899999999999999</c:v>
                      </c:pt>
                      <c:pt idx="240">
                        <c:v>0.24</c:v>
                      </c:pt>
                      <c:pt idx="241">
                        <c:v>0.24099999999999999</c:v>
                      </c:pt>
                      <c:pt idx="242">
                        <c:v>0.24199999999999999</c:v>
                      </c:pt>
                      <c:pt idx="243">
                        <c:v>0.24299999999999999</c:v>
                      </c:pt>
                      <c:pt idx="244">
                        <c:v>0.24399999999999999</c:v>
                      </c:pt>
                      <c:pt idx="245">
                        <c:v>0.245</c:v>
                      </c:pt>
                      <c:pt idx="246">
                        <c:v>0.246</c:v>
                      </c:pt>
                      <c:pt idx="247">
                        <c:v>0.247</c:v>
                      </c:pt>
                      <c:pt idx="248">
                        <c:v>0.248</c:v>
                      </c:pt>
                      <c:pt idx="249">
                        <c:v>0.249</c:v>
                      </c:pt>
                      <c:pt idx="250">
                        <c:v>0.25</c:v>
                      </c:pt>
                      <c:pt idx="251">
                        <c:v>0.251</c:v>
                      </c:pt>
                      <c:pt idx="252">
                        <c:v>0.252</c:v>
                      </c:pt>
                      <c:pt idx="253">
                        <c:v>0.253</c:v>
                      </c:pt>
                      <c:pt idx="254">
                        <c:v>0.254</c:v>
                      </c:pt>
                      <c:pt idx="255">
                        <c:v>0.255</c:v>
                      </c:pt>
                      <c:pt idx="256">
                        <c:v>0.25600000000000001</c:v>
                      </c:pt>
                      <c:pt idx="257">
                        <c:v>0.25700000000000001</c:v>
                      </c:pt>
                      <c:pt idx="258">
                        <c:v>0.25800000000000001</c:v>
                      </c:pt>
                      <c:pt idx="259">
                        <c:v>0.25900000000000001</c:v>
                      </c:pt>
                      <c:pt idx="260">
                        <c:v>0.26</c:v>
                      </c:pt>
                      <c:pt idx="261">
                        <c:v>0.26100000000000001</c:v>
                      </c:pt>
                      <c:pt idx="262">
                        <c:v>0.26200000000000001</c:v>
                      </c:pt>
                      <c:pt idx="263">
                        <c:v>0.26300000000000001</c:v>
                      </c:pt>
                      <c:pt idx="264">
                        <c:v>0.26400000000000001</c:v>
                      </c:pt>
                      <c:pt idx="265">
                        <c:v>0.26500000000000001</c:v>
                      </c:pt>
                      <c:pt idx="266">
                        <c:v>0.26600000000000001</c:v>
                      </c:pt>
                      <c:pt idx="267">
                        <c:v>0.26700000000000002</c:v>
                      </c:pt>
                      <c:pt idx="268">
                        <c:v>0.26800000000000002</c:v>
                      </c:pt>
                      <c:pt idx="269">
                        <c:v>0.26900000000000002</c:v>
                      </c:pt>
                      <c:pt idx="270">
                        <c:v>0.27</c:v>
                      </c:pt>
                      <c:pt idx="271">
                        <c:v>0.27100000000000002</c:v>
                      </c:pt>
                      <c:pt idx="272">
                        <c:v>0.27200000000000002</c:v>
                      </c:pt>
                      <c:pt idx="273">
                        <c:v>0.27300000000000002</c:v>
                      </c:pt>
                      <c:pt idx="274">
                        <c:v>0.27400000000000002</c:v>
                      </c:pt>
                      <c:pt idx="275">
                        <c:v>0.27500000000000002</c:v>
                      </c:pt>
                      <c:pt idx="276">
                        <c:v>0.27600000000000002</c:v>
                      </c:pt>
                      <c:pt idx="277">
                        <c:v>0.27700000000000002</c:v>
                      </c:pt>
                      <c:pt idx="278">
                        <c:v>0.27800000000000002</c:v>
                      </c:pt>
                      <c:pt idx="279">
                        <c:v>0.27900000000000003</c:v>
                      </c:pt>
                      <c:pt idx="280">
                        <c:v>0.28000000000000003</c:v>
                      </c:pt>
                      <c:pt idx="281">
                        <c:v>0.28100000000000003</c:v>
                      </c:pt>
                      <c:pt idx="282">
                        <c:v>0.28199999999999997</c:v>
                      </c:pt>
                      <c:pt idx="283">
                        <c:v>0.28299999999999997</c:v>
                      </c:pt>
                      <c:pt idx="284">
                        <c:v>0.28399999999999997</c:v>
                      </c:pt>
                      <c:pt idx="285">
                        <c:v>0.28499999999999998</c:v>
                      </c:pt>
                      <c:pt idx="286">
                        <c:v>0.28599999999999998</c:v>
                      </c:pt>
                      <c:pt idx="287">
                        <c:v>0.28699999999999998</c:v>
                      </c:pt>
                      <c:pt idx="288">
                        <c:v>0.28799999999999998</c:v>
                      </c:pt>
                      <c:pt idx="289">
                        <c:v>0.28899999999999998</c:v>
                      </c:pt>
                      <c:pt idx="290">
                        <c:v>0.28999999999999998</c:v>
                      </c:pt>
                      <c:pt idx="291">
                        <c:v>0.29099999999999998</c:v>
                      </c:pt>
                      <c:pt idx="292">
                        <c:v>0.29199999999999998</c:v>
                      </c:pt>
                      <c:pt idx="293">
                        <c:v>0.29299999999999998</c:v>
                      </c:pt>
                      <c:pt idx="294">
                        <c:v>0.29399999999999998</c:v>
                      </c:pt>
                      <c:pt idx="295">
                        <c:v>0.29499999999999998</c:v>
                      </c:pt>
                      <c:pt idx="296">
                        <c:v>0.29599999999999999</c:v>
                      </c:pt>
                      <c:pt idx="297">
                        <c:v>0.29699999999999999</c:v>
                      </c:pt>
                      <c:pt idx="298">
                        <c:v>0.29799999999999999</c:v>
                      </c:pt>
                      <c:pt idx="299">
                        <c:v>0.29899999999999999</c:v>
                      </c:pt>
                      <c:pt idx="300">
                        <c:v>0.3</c:v>
                      </c:pt>
                      <c:pt idx="301">
                        <c:v>0.30099999999999999</c:v>
                      </c:pt>
                      <c:pt idx="302">
                        <c:v>0.30199999999999999</c:v>
                      </c:pt>
                      <c:pt idx="303">
                        <c:v>0.30299999999999999</c:v>
                      </c:pt>
                      <c:pt idx="304">
                        <c:v>0.30399999999999999</c:v>
                      </c:pt>
                      <c:pt idx="305">
                        <c:v>0.30499999999999999</c:v>
                      </c:pt>
                      <c:pt idx="306">
                        <c:v>0.30599999999999999</c:v>
                      </c:pt>
                      <c:pt idx="307">
                        <c:v>0.307</c:v>
                      </c:pt>
                      <c:pt idx="308">
                        <c:v>0.308</c:v>
                      </c:pt>
                      <c:pt idx="309">
                        <c:v>0.309</c:v>
                      </c:pt>
                      <c:pt idx="310">
                        <c:v>0.31</c:v>
                      </c:pt>
                      <c:pt idx="311">
                        <c:v>0.311</c:v>
                      </c:pt>
                      <c:pt idx="312">
                        <c:v>0.312</c:v>
                      </c:pt>
                      <c:pt idx="313">
                        <c:v>0.313</c:v>
                      </c:pt>
                      <c:pt idx="314">
                        <c:v>0.314</c:v>
                      </c:pt>
                      <c:pt idx="315">
                        <c:v>0.315</c:v>
                      </c:pt>
                      <c:pt idx="316">
                        <c:v>0.316</c:v>
                      </c:pt>
                      <c:pt idx="317">
                        <c:v>0.317</c:v>
                      </c:pt>
                      <c:pt idx="318">
                        <c:v>0.318</c:v>
                      </c:pt>
                      <c:pt idx="319">
                        <c:v>0.31900000000000001</c:v>
                      </c:pt>
                      <c:pt idx="320">
                        <c:v>0.32</c:v>
                      </c:pt>
                      <c:pt idx="321">
                        <c:v>0.32100000000000001</c:v>
                      </c:pt>
                      <c:pt idx="322">
                        <c:v>0.32200000000000001</c:v>
                      </c:pt>
                      <c:pt idx="323">
                        <c:v>0.32300000000000001</c:v>
                      </c:pt>
                      <c:pt idx="324">
                        <c:v>0.32400000000000001</c:v>
                      </c:pt>
                      <c:pt idx="325">
                        <c:v>0.32500000000000001</c:v>
                      </c:pt>
                      <c:pt idx="326">
                        <c:v>0.32600000000000001</c:v>
                      </c:pt>
                      <c:pt idx="327">
                        <c:v>0.32700000000000001</c:v>
                      </c:pt>
                      <c:pt idx="328">
                        <c:v>0.32800000000000001</c:v>
                      </c:pt>
                      <c:pt idx="329">
                        <c:v>0.32900000000000001</c:v>
                      </c:pt>
                      <c:pt idx="330">
                        <c:v>0.33</c:v>
                      </c:pt>
                      <c:pt idx="331">
                        <c:v>0.33100000000000002</c:v>
                      </c:pt>
                      <c:pt idx="332">
                        <c:v>0.33200000000000002</c:v>
                      </c:pt>
                      <c:pt idx="333">
                        <c:v>0.33300000000000002</c:v>
                      </c:pt>
                      <c:pt idx="334">
                        <c:v>0.33400000000000002</c:v>
                      </c:pt>
                      <c:pt idx="335">
                        <c:v>0.33500000000000002</c:v>
                      </c:pt>
                      <c:pt idx="336">
                        <c:v>0.33600000000000002</c:v>
                      </c:pt>
                      <c:pt idx="337">
                        <c:v>0.33700000000000002</c:v>
                      </c:pt>
                      <c:pt idx="338">
                        <c:v>0.33800000000000002</c:v>
                      </c:pt>
                      <c:pt idx="339">
                        <c:v>0.33900000000000002</c:v>
                      </c:pt>
                      <c:pt idx="340">
                        <c:v>0.34</c:v>
                      </c:pt>
                      <c:pt idx="341">
                        <c:v>0.34100000000000003</c:v>
                      </c:pt>
                      <c:pt idx="342">
                        <c:v>0.34200000000000003</c:v>
                      </c:pt>
                      <c:pt idx="343">
                        <c:v>0.34300000000000003</c:v>
                      </c:pt>
                      <c:pt idx="344">
                        <c:v>0.34399999999999997</c:v>
                      </c:pt>
                      <c:pt idx="345">
                        <c:v>0.34499999999999997</c:v>
                      </c:pt>
                      <c:pt idx="346">
                        <c:v>0.34599999999999997</c:v>
                      </c:pt>
                      <c:pt idx="347">
                        <c:v>0.34699999999999998</c:v>
                      </c:pt>
                      <c:pt idx="348">
                        <c:v>0.34799999999999998</c:v>
                      </c:pt>
                      <c:pt idx="349">
                        <c:v>0.34899999999999998</c:v>
                      </c:pt>
                      <c:pt idx="350">
                        <c:v>0.35</c:v>
                      </c:pt>
                      <c:pt idx="351">
                        <c:v>0.35099999999999998</c:v>
                      </c:pt>
                      <c:pt idx="352">
                        <c:v>0.35199999999999998</c:v>
                      </c:pt>
                      <c:pt idx="353">
                        <c:v>0.35299999999999998</c:v>
                      </c:pt>
                      <c:pt idx="354">
                        <c:v>0.35399999999999998</c:v>
                      </c:pt>
                      <c:pt idx="355">
                        <c:v>0.35499999999999998</c:v>
                      </c:pt>
                      <c:pt idx="356">
                        <c:v>0.35599999999999998</c:v>
                      </c:pt>
                      <c:pt idx="357">
                        <c:v>0.35699999999999998</c:v>
                      </c:pt>
                      <c:pt idx="358">
                        <c:v>0.35799999999999998</c:v>
                      </c:pt>
                      <c:pt idx="359">
                        <c:v>0.35899999999999999</c:v>
                      </c:pt>
                      <c:pt idx="360">
                        <c:v>0.36</c:v>
                      </c:pt>
                      <c:pt idx="361">
                        <c:v>0.36099999999999999</c:v>
                      </c:pt>
                      <c:pt idx="362">
                        <c:v>0.36199999999999999</c:v>
                      </c:pt>
                      <c:pt idx="363">
                        <c:v>0.36299999999999999</c:v>
                      </c:pt>
                      <c:pt idx="364">
                        <c:v>0.36399999999999999</c:v>
                      </c:pt>
                      <c:pt idx="365">
                        <c:v>0.36499999999999999</c:v>
                      </c:pt>
                      <c:pt idx="366">
                        <c:v>0.36599999999999999</c:v>
                      </c:pt>
                      <c:pt idx="367">
                        <c:v>0.36699999999999999</c:v>
                      </c:pt>
                      <c:pt idx="368">
                        <c:v>0.36799999999999999</c:v>
                      </c:pt>
                      <c:pt idx="369">
                        <c:v>0.36899999999999999</c:v>
                      </c:pt>
                      <c:pt idx="370">
                        <c:v>0.37</c:v>
                      </c:pt>
                      <c:pt idx="371">
                        <c:v>0.371</c:v>
                      </c:pt>
                      <c:pt idx="372">
                        <c:v>0.372</c:v>
                      </c:pt>
                      <c:pt idx="373">
                        <c:v>0.373</c:v>
                      </c:pt>
                      <c:pt idx="374">
                        <c:v>0.374</c:v>
                      </c:pt>
                      <c:pt idx="375">
                        <c:v>0.375</c:v>
                      </c:pt>
                      <c:pt idx="376">
                        <c:v>0.376</c:v>
                      </c:pt>
                      <c:pt idx="377">
                        <c:v>0.377</c:v>
                      </c:pt>
                      <c:pt idx="378">
                        <c:v>0.378</c:v>
                      </c:pt>
                      <c:pt idx="379">
                        <c:v>0.379</c:v>
                      </c:pt>
                      <c:pt idx="380">
                        <c:v>0.38</c:v>
                      </c:pt>
                      <c:pt idx="381">
                        <c:v>0.38100000000000001</c:v>
                      </c:pt>
                      <c:pt idx="382">
                        <c:v>0.38200000000000001</c:v>
                      </c:pt>
                      <c:pt idx="383">
                        <c:v>0.38300000000000001</c:v>
                      </c:pt>
                      <c:pt idx="384">
                        <c:v>0.38400000000000001</c:v>
                      </c:pt>
                      <c:pt idx="385">
                        <c:v>0.38500000000000001</c:v>
                      </c:pt>
                      <c:pt idx="386">
                        <c:v>0.38600000000000001</c:v>
                      </c:pt>
                      <c:pt idx="387">
                        <c:v>0.38700000000000001</c:v>
                      </c:pt>
                      <c:pt idx="388">
                        <c:v>0.38800000000000001</c:v>
                      </c:pt>
                      <c:pt idx="389">
                        <c:v>0.38900000000000001</c:v>
                      </c:pt>
                      <c:pt idx="390">
                        <c:v>0.39</c:v>
                      </c:pt>
                      <c:pt idx="391">
                        <c:v>0.39100000000000001</c:v>
                      </c:pt>
                      <c:pt idx="392">
                        <c:v>0.39200000000000002</c:v>
                      </c:pt>
                      <c:pt idx="393">
                        <c:v>0.39300000000000002</c:v>
                      </c:pt>
                      <c:pt idx="394">
                        <c:v>0.39400000000000002</c:v>
                      </c:pt>
                      <c:pt idx="395">
                        <c:v>0.39500000000000002</c:v>
                      </c:pt>
                      <c:pt idx="396">
                        <c:v>0.39600000000000002</c:v>
                      </c:pt>
                      <c:pt idx="397">
                        <c:v>0.39700000000000002</c:v>
                      </c:pt>
                      <c:pt idx="398">
                        <c:v>0.39800000000000002</c:v>
                      </c:pt>
                      <c:pt idx="399">
                        <c:v>0.39900000000000002</c:v>
                      </c:pt>
                      <c:pt idx="400">
                        <c:v>0.4</c:v>
                      </c:pt>
                      <c:pt idx="401">
                        <c:v>0.40100000000000002</c:v>
                      </c:pt>
                      <c:pt idx="402">
                        <c:v>0.40200000000000002</c:v>
                      </c:pt>
                      <c:pt idx="403">
                        <c:v>0.40300000000000002</c:v>
                      </c:pt>
                      <c:pt idx="404">
                        <c:v>0.40400000000000003</c:v>
                      </c:pt>
                      <c:pt idx="405">
                        <c:v>0.40500000000000003</c:v>
                      </c:pt>
                      <c:pt idx="406">
                        <c:v>0.40600000000000003</c:v>
                      </c:pt>
                      <c:pt idx="407">
                        <c:v>0.40699999999999997</c:v>
                      </c:pt>
                      <c:pt idx="408">
                        <c:v>0.40799999999999997</c:v>
                      </c:pt>
                      <c:pt idx="409">
                        <c:v>0.40899999999999997</c:v>
                      </c:pt>
                      <c:pt idx="410">
                        <c:v>0.41</c:v>
                      </c:pt>
                      <c:pt idx="411">
                        <c:v>0.41099999999999998</c:v>
                      </c:pt>
                      <c:pt idx="412">
                        <c:v>0.41199999999999998</c:v>
                      </c:pt>
                      <c:pt idx="413">
                        <c:v>0.41299999999999998</c:v>
                      </c:pt>
                      <c:pt idx="414">
                        <c:v>0.41399999999999998</c:v>
                      </c:pt>
                      <c:pt idx="415">
                        <c:v>0.41499999999999998</c:v>
                      </c:pt>
                      <c:pt idx="416">
                        <c:v>0.41599999999999998</c:v>
                      </c:pt>
                      <c:pt idx="417">
                        <c:v>0.41699999999999998</c:v>
                      </c:pt>
                      <c:pt idx="418">
                        <c:v>0.41799999999999998</c:v>
                      </c:pt>
                      <c:pt idx="419">
                        <c:v>0.41899999999999998</c:v>
                      </c:pt>
                      <c:pt idx="420">
                        <c:v>0.42</c:v>
                      </c:pt>
                      <c:pt idx="421">
                        <c:v>0.42099999999999999</c:v>
                      </c:pt>
                      <c:pt idx="422">
                        <c:v>0.42199999999999999</c:v>
                      </c:pt>
                      <c:pt idx="423">
                        <c:v>0.42299999999999999</c:v>
                      </c:pt>
                      <c:pt idx="424">
                        <c:v>0.42399999999999999</c:v>
                      </c:pt>
                      <c:pt idx="425">
                        <c:v>0.42499999999999999</c:v>
                      </c:pt>
                      <c:pt idx="426">
                        <c:v>0.42599999999999999</c:v>
                      </c:pt>
                      <c:pt idx="427">
                        <c:v>0.42699999999999999</c:v>
                      </c:pt>
                      <c:pt idx="428">
                        <c:v>0.42799999999999999</c:v>
                      </c:pt>
                      <c:pt idx="429">
                        <c:v>0.42899999999999999</c:v>
                      </c:pt>
                      <c:pt idx="430">
                        <c:v>0.43</c:v>
                      </c:pt>
                      <c:pt idx="431">
                        <c:v>0.43099999999999999</c:v>
                      </c:pt>
                      <c:pt idx="432">
                        <c:v>0.432</c:v>
                      </c:pt>
                      <c:pt idx="433">
                        <c:v>0.433</c:v>
                      </c:pt>
                      <c:pt idx="434">
                        <c:v>0.434</c:v>
                      </c:pt>
                      <c:pt idx="435">
                        <c:v>0.435</c:v>
                      </c:pt>
                      <c:pt idx="436">
                        <c:v>0.436</c:v>
                      </c:pt>
                      <c:pt idx="437">
                        <c:v>0.437</c:v>
                      </c:pt>
                      <c:pt idx="438">
                        <c:v>0.438</c:v>
                      </c:pt>
                      <c:pt idx="439">
                        <c:v>0.439</c:v>
                      </c:pt>
                      <c:pt idx="440">
                        <c:v>0.44</c:v>
                      </c:pt>
                      <c:pt idx="441">
                        <c:v>0.441</c:v>
                      </c:pt>
                      <c:pt idx="442">
                        <c:v>0.442</c:v>
                      </c:pt>
                      <c:pt idx="443">
                        <c:v>0.443</c:v>
                      </c:pt>
                      <c:pt idx="444">
                        <c:v>0.44400000000000001</c:v>
                      </c:pt>
                      <c:pt idx="445">
                        <c:v>0.44500000000000001</c:v>
                      </c:pt>
                      <c:pt idx="446">
                        <c:v>0.44600000000000001</c:v>
                      </c:pt>
                      <c:pt idx="447">
                        <c:v>0.44700000000000001</c:v>
                      </c:pt>
                      <c:pt idx="448">
                        <c:v>0.44800000000000001</c:v>
                      </c:pt>
                      <c:pt idx="449">
                        <c:v>0.44900000000000001</c:v>
                      </c:pt>
                      <c:pt idx="450">
                        <c:v>0.45</c:v>
                      </c:pt>
                      <c:pt idx="451">
                        <c:v>0.45100000000000001</c:v>
                      </c:pt>
                      <c:pt idx="452">
                        <c:v>0.45200000000000001</c:v>
                      </c:pt>
                      <c:pt idx="453">
                        <c:v>0.45300000000000001</c:v>
                      </c:pt>
                      <c:pt idx="454">
                        <c:v>0.45400000000000001</c:v>
                      </c:pt>
                      <c:pt idx="455">
                        <c:v>0.45500000000000002</c:v>
                      </c:pt>
                      <c:pt idx="456">
                        <c:v>0.45600000000000002</c:v>
                      </c:pt>
                      <c:pt idx="457">
                        <c:v>0.45700000000000002</c:v>
                      </c:pt>
                      <c:pt idx="458">
                        <c:v>0.45800000000000002</c:v>
                      </c:pt>
                      <c:pt idx="459">
                        <c:v>0.45900000000000002</c:v>
                      </c:pt>
                      <c:pt idx="460">
                        <c:v>0.46</c:v>
                      </c:pt>
                      <c:pt idx="461">
                        <c:v>0.46100000000000002</c:v>
                      </c:pt>
                      <c:pt idx="462">
                        <c:v>0.46200000000000002</c:v>
                      </c:pt>
                      <c:pt idx="463">
                        <c:v>0.46300000000000002</c:v>
                      </c:pt>
                      <c:pt idx="464">
                        <c:v>0.46400000000000002</c:v>
                      </c:pt>
                      <c:pt idx="465">
                        <c:v>0.46500000000000002</c:v>
                      </c:pt>
                      <c:pt idx="466">
                        <c:v>0.46600000000000003</c:v>
                      </c:pt>
                      <c:pt idx="467">
                        <c:v>0.46700000000000003</c:v>
                      </c:pt>
                      <c:pt idx="468">
                        <c:v>0.46800000000000003</c:v>
                      </c:pt>
                      <c:pt idx="469">
                        <c:v>0.46899999999999997</c:v>
                      </c:pt>
                      <c:pt idx="470">
                        <c:v>0.47</c:v>
                      </c:pt>
                      <c:pt idx="471">
                        <c:v>0.47099999999999997</c:v>
                      </c:pt>
                      <c:pt idx="472">
                        <c:v>0.47199999999999998</c:v>
                      </c:pt>
                      <c:pt idx="473">
                        <c:v>0.47299999999999998</c:v>
                      </c:pt>
                      <c:pt idx="474">
                        <c:v>0.47399999999999998</c:v>
                      </c:pt>
                      <c:pt idx="475">
                        <c:v>0.47499999999999998</c:v>
                      </c:pt>
                      <c:pt idx="476">
                        <c:v>0.47599999999999998</c:v>
                      </c:pt>
                      <c:pt idx="477">
                        <c:v>0.47699999999999998</c:v>
                      </c:pt>
                      <c:pt idx="478">
                        <c:v>0.47799999999999998</c:v>
                      </c:pt>
                      <c:pt idx="479">
                        <c:v>0.47899999999999998</c:v>
                      </c:pt>
                      <c:pt idx="480">
                        <c:v>0.48</c:v>
                      </c:pt>
                      <c:pt idx="481">
                        <c:v>0.48099999999999998</c:v>
                      </c:pt>
                      <c:pt idx="482">
                        <c:v>0.48199999999999998</c:v>
                      </c:pt>
                      <c:pt idx="483">
                        <c:v>0.48299999999999998</c:v>
                      </c:pt>
                      <c:pt idx="484">
                        <c:v>0.48399999999999999</c:v>
                      </c:pt>
                      <c:pt idx="485">
                        <c:v>0.48499999999999999</c:v>
                      </c:pt>
                      <c:pt idx="486">
                        <c:v>0.48599999999999999</c:v>
                      </c:pt>
                      <c:pt idx="487">
                        <c:v>0.48699999999999999</c:v>
                      </c:pt>
                      <c:pt idx="488">
                        <c:v>0.48799999999999999</c:v>
                      </c:pt>
                      <c:pt idx="489">
                        <c:v>0.48899999999999999</c:v>
                      </c:pt>
                      <c:pt idx="490">
                        <c:v>0.49</c:v>
                      </c:pt>
                      <c:pt idx="491">
                        <c:v>0.49099999999999999</c:v>
                      </c:pt>
                      <c:pt idx="492">
                        <c:v>0.49199999999999999</c:v>
                      </c:pt>
                      <c:pt idx="493">
                        <c:v>0.49299999999999999</c:v>
                      </c:pt>
                      <c:pt idx="494">
                        <c:v>0.49399999999999999</c:v>
                      </c:pt>
                      <c:pt idx="495">
                        <c:v>0.495</c:v>
                      </c:pt>
                      <c:pt idx="496">
                        <c:v>0.496</c:v>
                      </c:pt>
                      <c:pt idx="497">
                        <c:v>0.497</c:v>
                      </c:pt>
                      <c:pt idx="498">
                        <c:v>0.498</c:v>
                      </c:pt>
                      <c:pt idx="499">
                        <c:v>0.499</c:v>
                      </c:pt>
                      <c:pt idx="500">
                        <c:v>0.5</c:v>
                      </c:pt>
                      <c:pt idx="501">
                        <c:v>0.501</c:v>
                      </c:pt>
                      <c:pt idx="502">
                        <c:v>0.502</c:v>
                      </c:pt>
                      <c:pt idx="503">
                        <c:v>0.503</c:v>
                      </c:pt>
                      <c:pt idx="504">
                        <c:v>0.504</c:v>
                      </c:pt>
                      <c:pt idx="505">
                        <c:v>0.505</c:v>
                      </c:pt>
                      <c:pt idx="506">
                        <c:v>0.50600000000000001</c:v>
                      </c:pt>
                      <c:pt idx="507">
                        <c:v>0.50700000000000001</c:v>
                      </c:pt>
                      <c:pt idx="508">
                        <c:v>0.50800000000000001</c:v>
                      </c:pt>
                      <c:pt idx="509">
                        <c:v>0.50900000000000001</c:v>
                      </c:pt>
                      <c:pt idx="510">
                        <c:v>0.51</c:v>
                      </c:pt>
                      <c:pt idx="511">
                        <c:v>0.51100000000000001</c:v>
                      </c:pt>
                      <c:pt idx="512">
                        <c:v>0.51200000000000001</c:v>
                      </c:pt>
                      <c:pt idx="513">
                        <c:v>0.51300000000000001</c:v>
                      </c:pt>
                      <c:pt idx="514">
                        <c:v>0.51400000000000001</c:v>
                      </c:pt>
                      <c:pt idx="515">
                        <c:v>0.51500000000000001</c:v>
                      </c:pt>
                      <c:pt idx="516">
                        <c:v>0.51600000000000001</c:v>
                      </c:pt>
                      <c:pt idx="517">
                        <c:v>0.51700000000000002</c:v>
                      </c:pt>
                      <c:pt idx="518">
                        <c:v>0.51800000000000002</c:v>
                      </c:pt>
                      <c:pt idx="519">
                        <c:v>0.51900000000000002</c:v>
                      </c:pt>
                      <c:pt idx="520">
                        <c:v>0.52</c:v>
                      </c:pt>
                      <c:pt idx="521">
                        <c:v>0.52100000000000002</c:v>
                      </c:pt>
                      <c:pt idx="522">
                        <c:v>0.52200000000000002</c:v>
                      </c:pt>
                      <c:pt idx="523">
                        <c:v>0.52300000000000002</c:v>
                      </c:pt>
                      <c:pt idx="524">
                        <c:v>0.52400000000000002</c:v>
                      </c:pt>
                      <c:pt idx="525">
                        <c:v>0.52500000000000002</c:v>
                      </c:pt>
                      <c:pt idx="526">
                        <c:v>0.52600000000000002</c:v>
                      </c:pt>
                      <c:pt idx="527">
                        <c:v>0.52700000000000002</c:v>
                      </c:pt>
                      <c:pt idx="528">
                        <c:v>0.52800000000000002</c:v>
                      </c:pt>
                      <c:pt idx="529">
                        <c:v>0.52900000000000003</c:v>
                      </c:pt>
                      <c:pt idx="530">
                        <c:v>0.53</c:v>
                      </c:pt>
                      <c:pt idx="531">
                        <c:v>0.53100000000000003</c:v>
                      </c:pt>
                      <c:pt idx="532">
                        <c:v>0.53200000000000003</c:v>
                      </c:pt>
                      <c:pt idx="533">
                        <c:v>0.53300000000000003</c:v>
                      </c:pt>
                      <c:pt idx="534">
                        <c:v>0.53400000000000003</c:v>
                      </c:pt>
                      <c:pt idx="535">
                        <c:v>0.53500000000000003</c:v>
                      </c:pt>
                      <c:pt idx="536">
                        <c:v>0.53600000000000003</c:v>
                      </c:pt>
                      <c:pt idx="537">
                        <c:v>0.53700000000000003</c:v>
                      </c:pt>
                      <c:pt idx="538">
                        <c:v>0.53800000000000003</c:v>
                      </c:pt>
                      <c:pt idx="539">
                        <c:v>0.53900000000000003</c:v>
                      </c:pt>
                      <c:pt idx="540">
                        <c:v>0.54</c:v>
                      </c:pt>
                      <c:pt idx="541">
                        <c:v>0.54100000000000004</c:v>
                      </c:pt>
                      <c:pt idx="542">
                        <c:v>0.54200000000000004</c:v>
                      </c:pt>
                      <c:pt idx="543">
                        <c:v>0.54300000000000004</c:v>
                      </c:pt>
                      <c:pt idx="544">
                        <c:v>0.54400000000000004</c:v>
                      </c:pt>
                      <c:pt idx="545">
                        <c:v>0.54500000000000004</c:v>
                      </c:pt>
                      <c:pt idx="546">
                        <c:v>0.54600000000000004</c:v>
                      </c:pt>
                      <c:pt idx="547">
                        <c:v>0.54700000000000004</c:v>
                      </c:pt>
                      <c:pt idx="548">
                        <c:v>0.54800000000000004</c:v>
                      </c:pt>
                      <c:pt idx="549">
                        <c:v>0.54900000000000004</c:v>
                      </c:pt>
                      <c:pt idx="550">
                        <c:v>0.55000000000000004</c:v>
                      </c:pt>
                      <c:pt idx="551">
                        <c:v>0.55100000000000005</c:v>
                      </c:pt>
                      <c:pt idx="552">
                        <c:v>0.55200000000000005</c:v>
                      </c:pt>
                      <c:pt idx="553">
                        <c:v>0.55300000000000005</c:v>
                      </c:pt>
                      <c:pt idx="554">
                        <c:v>0.55400000000000005</c:v>
                      </c:pt>
                      <c:pt idx="555">
                        <c:v>0.55500000000000005</c:v>
                      </c:pt>
                      <c:pt idx="556">
                        <c:v>0.55600000000000005</c:v>
                      </c:pt>
                      <c:pt idx="557">
                        <c:v>0.55700000000000005</c:v>
                      </c:pt>
                      <c:pt idx="558">
                        <c:v>0.55800000000000005</c:v>
                      </c:pt>
                      <c:pt idx="559">
                        <c:v>0.55900000000000005</c:v>
                      </c:pt>
                      <c:pt idx="560">
                        <c:v>0.56000000000000005</c:v>
                      </c:pt>
                      <c:pt idx="561">
                        <c:v>0.56100000000000005</c:v>
                      </c:pt>
                      <c:pt idx="562">
                        <c:v>0.56200000000000006</c:v>
                      </c:pt>
                      <c:pt idx="563">
                        <c:v>0.56299999999999994</c:v>
                      </c:pt>
                      <c:pt idx="564">
                        <c:v>0.56399999999999995</c:v>
                      </c:pt>
                      <c:pt idx="565">
                        <c:v>0.56499999999999995</c:v>
                      </c:pt>
                      <c:pt idx="566">
                        <c:v>0.56599999999999995</c:v>
                      </c:pt>
                      <c:pt idx="567">
                        <c:v>0.56699999999999995</c:v>
                      </c:pt>
                      <c:pt idx="568">
                        <c:v>0.56799999999999995</c:v>
                      </c:pt>
                      <c:pt idx="569">
                        <c:v>0.56899999999999995</c:v>
                      </c:pt>
                      <c:pt idx="570">
                        <c:v>0.56999999999999995</c:v>
                      </c:pt>
                      <c:pt idx="571">
                        <c:v>0.57099999999999995</c:v>
                      </c:pt>
                      <c:pt idx="572">
                        <c:v>0.57199999999999995</c:v>
                      </c:pt>
                      <c:pt idx="573">
                        <c:v>0.57299999999999995</c:v>
                      </c:pt>
                      <c:pt idx="574">
                        <c:v>0.57399999999999995</c:v>
                      </c:pt>
                      <c:pt idx="575">
                        <c:v>0.57499999999999996</c:v>
                      </c:pt>
                      <c:pt idx="576">
                        <c:v>0.57599999999999996</c:v>
                      </c:pt>
                      <c:pt idx="577">
                        <c:v>0.57699999999999996</c:v>
                      </c:pt>
                      <c:pt idx="578">
                        <c:v>0.57799999999999996</c:v>
                      </c:pt>
                      <c:pt idx="579">
                        <c:v>0.57899999999999996</c:v>
                      </c:pt>
                      <c:pt idx="580">
                        <c:v>0.57999999999999996</c:v>
                      </c:pt>
                      <c:pt idx="581">
                        <c:v>0.58099999999999996</c:v>
                      </c:pt>
                      <c:pt idx="582">
                        <c:v>0.58199999999999996</c:v>
                      </c:pt>
                      <c:pt idx="583">
                        <c:v>0.58299999999999996</c:v>
                      </c:pt>
                      <c:pt idx="584">
                        <c:v>0.58399999999999996</c:v>
                      </c:pt>
                      <c:pt idx="585">
                        <c:v>0.58499999999999996</c:v>
                      </c:pt>
                      <c:pt idx="586">
                        <c:v>0.58599999999999997</c:v>
                      </c:pt>
                      <c:pt idx="587">
                        <c:v>0.58699999999999997</c:v>
                      </c:pt>
                      <c:pt idx="588">
                        <c:v>0.58799999999999997</c:v>
                      </c:pt>
                      <c:pt idx="589">
                        <c:v>0.58899999999999997</c:v>
                      </c:pt>
                      <c:pt idx="590">
                        <c:v>0.59</c:v>
                      </c:pt>
                      <c:pt idx="591">
                        <c:v>0.59099999999999997</c:v>
                      </c:pt>
                      <c:pt idx="592">
                        <c:v>0.59199999999999997</c:v>
                      </c:pt>
                      <c:pt idx="593">
                        <c:v>0.59299999999999997</c:v>
                      </c:pt>
                      <c:pt idx="594">
                        <c:v>0.59399999999999997</c:v>
                      </c:pt>
                      <c:pt idx="595">
                        <c:v>0.59499999999999997</c:v>
                      </c:pt>
                      <c:pt idx="596">
                        <c:v>0.59599999999999997</c:v>
                      </c:pt>
                      <c:pt idx="597">
                        <c:v>0.59699999999999998</c:v>
                      </c:pt>
                      <c:pt idx="598">
                        <c:v>0.59799999999999998</c:v>
                      </c:pt>
                      <c:pt idx="599">
                        <c:v>0.59899999999999998</c:v>
                      </c:pt>
                      <c:pt idx="600">
                        <c:v>0.6</c:v>
                      </c:pt>
                      <c:pt idx="601">
                        <c:v>0.60099999999999998</c:v>
                      </c:pt>
                      <c:pt idx="602">
                        <c:v>0.60199999999999998</c:v>
                      </c:pt>
                      <c:pt idx="603">
                        <c:v>0.60299999999999998</c:v>
                      </c:pt>
                      <c:pt idx="604">
                        <c:v>0.60399999999999998</c:v>
                      </c:pt>
                      <c:pt idx="605">
                        <c:v>0.60499999999999998</c:v>
                      </c:pt>
                      <c:pt idx="606">
                        <c:v>0.60599999999999998</c:v>
                      </c:pt>
                      <c:pt idx="607">
                        <c:v>0.60699999999999998</c:v>
                      </c:pt>
                      <c:pt idx="608">
                        <c:v>0.60799999999999998</c:v>
                      </c:pt>
                      <c:pt idx="609">
                        <c:v>0.60899999999999999</c:v>
                      </c:pt>
                      <c:pt idx="610">
                        <c:v>0.61</c:v>
                      </c:pt>
                      <c:pt idx="611">
                        <c:v>0.61099999999999999</c:v>
                      </c:pt>
                      <c:pt idx="612">
                        <c:v>0.61199999999999999</c:v>
                      </c:pt>
                      <c:pt idx="613">
                        <c:v>0.61299999999999999</c:v>
                      </c:pt>
                      <c:pt idx="614">
                        <c:v>0.61399999999999999</c:v>
                      </c:pt>
                      <c:pt idx="615">
                        <c:v>0.61499999999999999</c:v>
                      </c:pt>
                      <c:pt idx="616">
                        <c:v>0.61599999999999999</c:v>
                      </c:pt>
                      <c:pt idx="617">
                        <c:v>0.61699999999999999</c:v>
                      </c:pt>
                      <c:pt idx="618">
                        <c:v>0.61799999999999999</c:v>
                      </c:pt>
                      <c:pt idx="619">
                        <c:v>0.61899999999999999</c:v>
                      </c:pt>
                      <c:pt idx="620">
                        <c:v>0.62</c:v>
                      </c:pt>
                      <c:pt idx="621">
                        <c:v>0.621</c:v>
                      </c:pt>
                      <c:pt idx="622">
                        <c:v>0.622</c:v>
                      </c:pt>
                      <c:pt idx="623">
                        <c:v>0.623</c:v>
                      </c:pt>
                      <c:pt idx="624">
                        <c:v>0.624</c:v>
                      </c:pt>
                      <c:pt idx="625">
                        <c:v>0.625</c:v>
                      </c:pt>
                      <c:pt idx="626">
                        <c:v>0.626</c:v>
                      </c:pt>
                      <c:pt idx="627">
                        <c:v>0.627</c:v>
                      </c:pt>
                      <c:pt idx="628">
                        <c:v>0.628</c:v>
                      </c:pt>
                      <c:pt idx="629">
                        <c:v>0.629</c:v>
                      </c:pt>
                      <c:pt idx="630">
                        <c:v>0.63</c:v>
                      </c:pt>
                      <c:pt idx="631">
                        <c:v>0.63100000000000001</c:v>
                      </c:pt>
                      <c:pt idx="632">
                        <c:v>0.63200000000000001</c:v>
                      </c:pt>
                      <c:pt idx="633">
                        <c:v>0.63300000000000001</c:v>
                      </c:pt>
                      <c:pt idx="634">
                        <c:v>0.63400000000000001</c:v>
                      </c:pt>
                      <c:pt idx="635">
                        <c:v>0.63500000000000001</c:v>
                      </c:pt>
                      <c:pt idx="636">
                        <c:v>0.63600000000000001</c:v>
                      </c:pt>
                      <c:pt idx="637">
                        <c:v>0.63700000000000001</c:v>
                      </c:pt>
                      <c:pt idx="638">
                        <c:v>0.63800000000000001</c:v>
                      </c:pt>
                      <c:pt idx="639">
                        <c:v>0.63900000000000001</c:v>
                      </c:pt>
                      <c:pt idx="640">
                        <c:v>0.64</c:v>
                      </c:pt>
                      <c:pt idx="641">
                        <c:v>0.64100000000000001</c:v>
                      </c:pt>
                      <c:pt idx="642">
                        <c:v>0.64200000000000002</c:v>
                      </c:pt>
                      <c:pt idx="643">
                        <c:v>0.64300000000000002</c:v>
                      </c:pt>
                      <c:pt idx="644">
                        <c:v>0.64400000000000002</c:v>
                      </c:pt>
                      <c:pt idx="645">
                        <c:v>0.64500000000000002</c:v>
                      </c:pt>
                      <c:pt idx="646">
                        <c:v>0.64600000000000002</c:v>
                      </c:pt>
                      <c:pt idx="647">
                        <c:v>0.64700000000000002</c:v>
                      </c:pt>
                      <c:pt idx="648">
                        <c:v>0.64800000000000002</c:v>
                      </c:pt>
                      <c:pt idx="649">
                        <c:v>0.64900000000000002</c:v>
                      </c:pt>
                      <c:pt idx="650">
                        <c:v>0.65</c:v>
                      </c:pt>
                      <c:pt idx="651">
                        <c:v>0.65100000000000002</c:v>
                      </c:pt>
                      <c:pt idx="652">
                        <c:v>0.65200000000000002</c:v>
                      </c:pt>
                      <c:pt idx="653">
                        <c:v>0.65300000000000002</c:v>
                      </c:pt>
                      <c:pt idx="654">
                        <c:v>0.65400000000000003</c:v>
                      </c:pt>
                      <c:pt idx="655">
                        <c:v>0.65500000000000003</c:v>
                      </c:pt>
                      <c:pt idx="656">
                        <c:v>0.65600000000000003</c:v>
                      </c:pt>
                      <c:pt idx="657">
                        <c:v>0.65700000000000003</c:v>
                      </c:pt>
                      <c:pt idx="658">
                        <c:v>0.65800000000000003</c:v>
                      </c:pt>
                      <c:pt idx="659">
                        <c:v>0.65900000000000003</c:v>
                      </c:pt>
                      <c:pt idx="660">
                        <c:v>0.66</c:v>
                      </c:pt>
                      <c:pt idx="661">
                        <c:v>0.66100000000000003</c:v>
                      </c:pt>
                      <c:pt idx="662">
                        <c:v>0.66200000000000003</c:v>
                      </c:pt>
                      <c:pt idx="663">
                        <c:v>0.66300000000000003</c:v>
                      </c:pt>
                      <c:pt idx="664">
                        <c:v>0.66400000000000003</c:v>
                      </c:pt>
                      <c:pt idx="665">
                        <c:v>0.66500000000000004</c:v>
                      </c:pt>
                      <c:pt idx="666">
                        <c:v>0.66600000000000004</c:v>
                      </c:pt>
                      <c:pt idx="667">
                        <c:v>0.66700000000000004</c:v>
                      </c:pt>
                      <c:pt idx="668">
                        <c:v>0.66800000000000004</c:v>
                      </c:pt>
                      <c:pt idx="669">
                        <c:v>0.66900000000000004</c:v>
                      </c:pt>
                      <c:pt idx="670">
                        <c:v>0.67</c:v>
                      </c:pt>
                      <c:pt idx="671">
                        <c:v>0.67100000000000004</c:v>
                      </c:pt>
                      <c:pt idx="672">
                        <c:v>0.67200000000000004</c:v>
                      </c:pt>
                      <c:pt idx="673">
                        <c:v>0.67300000000000004</c:v>
                      </c:pt>
                      <c:pt idx="674">
                        <c:v>0.67400000000000004</c:v>
                      </c:pt>
                      <c:pt idx="675">
                        <c:v>0.67500000000000004</c:v>
                      </c:pt>
                      <c:pt idx="676">
                        <c:v>0.67600000000000005</c:v>
                      </c:pt>
                      <c:pt idx="677">
                        <c:v>0.67700000000000005</c:v>
                      </c:pt>
                      <c:pt idx="678">
                        <c:v>0.67800000000000005</c:v>
                      </c:pt>
                      <c:pt idx="679">
                        <c:v>0.67900000000000005</c:v>
                      </c:pt>
                      <c:pt idx="680">
                        <c:v>0.68</c:v>
                      </c:pt>
                      <c:pt idx="681">
                        <c:v>0.68100000000000005</c:v>
                      </c:pt>
                      <c:pt idx="682">
                        <c:v>0.68200000000000005</c:v>
                      </c:pt>
                      <c:pt idx="683">
                        <c:v>0.68300000000000005</c:v>
                      </c:pt>
                      <c:pt idx="684">
                        <c:v>0.68400000000000005</c:v>
                      </c:pt>
                      <c:pt idx="685">
                        <c:v>0.68500000000000005</c:v>
                      </c:pt>
                      <c:pt idx="686">
                        <c:v>0.68600000000000005</c:v>
                      </c:pt>
                      <c:pt idx="687">
                        <c:v>0.68700000000000006</c:v>
                      </c:pt>
                      <c:pt idx="688">
                        <c:v>0.68799999999999994</c:v>
                      </c:pt>
                      <c:pt idx="689">
                        <c:v>0.68899999999999995</c:v>
                      </c:pt>
                      <c:pt idx="690">
                        <c:v>0.69</c:v>
                      </c:pt>
                      <c:pt idx="691">
                        <c:v>0.69099999999999995</c:v>
                      </c:pt>
                      <c:pt idx="692">
                        <c:v>0.69199999999999995</c:v>
                      </c:pt>
                      <c:pt idx="693">
                        <c:v>0.69299999999999995</c:v>
                      </c:pt>
                      <c:pt idx="694">
                        <c:v>0.69399999999999995</c:v>
                      </c:pt>
                      <c:pt idx="695">
                        <c:v>0.69499999999999995</c:v>
                      </c:pt>
                      <c:pt idx="696">
                        <c:v>0.69599999999999995</c:v>
                      </c:pt>
                      <c:pt idx="697">
                        <c:v>0.69699999999999995</c:v>
                      </c:pt>
                      <c:pt idx="698">
                        <c:v>0.69799999999999995</c:v>
                      </c:pt>
                      <c:pt idx="699">
                        <c:v>0.69899999999999995</c:v>
                      </c:pt>
                      <c:pt idx="700">
                        <c:v>0.7</c:v>
                      </c:pt>
                      <c:pt idx="701">
                        <c:v>0.70099999999999996</c:v>
                      </c:pt>
                      <c:pt idx="702">
                        <c:v>0.70199999999999996</c:v>
                      </c:pt>
                      <c:pt idx="703">
                        <c:v>0.70299999999999996</c:v>
                      </c:pt>
                      <c:pt idx="704">
                        <c:v>0.70399999999999996</c:v>
                      </c:pt>
                      <c:pt idx="705">
                        <c:v>0.70499999999999996</c:v>
                      </c:pt>
                      <c:pt idx="706">
                        <c:v>0.70599999999999996</c:v>
                      </c:pt>
                      <c:pt idx="707">
                        <c:v>0.70699999999999996</c:v>
                      </c:pt>
                      <c:pt idx="708">
                        <c:v>0.70799999999999996</c:v>
                      </c:pt>
                      <c:pt idx="709">
                        <c:v>0.70899999999999996</c:v>
                      </c:pt>
                      <c:pt idx="710">
                        <c:v>0.71</c:v>
                      </c:pt>
                      <c:pt idx="711">
                        <c:v>0.71099999999999997</c:v>
                      </c:pt>
                      <c:pt idx="712">
                        <c:v>0.71199999999999997</c:v>
                      </c:pt>
                      <c:pt idx="713">
                        <c:v>0.71299999999999997</c:v>
                      </c:pt>
                      <c:pt idx="714">
                        <c:v>0.71399999999999997</c:v>
                      </c:pt>
                      <c:pt idx="715">
                        <c:v>0.71499999999999997</c:v>
                      </c:pt>
                      <c:pt idx="716">
                        <c:v>0.71599999999999997</c:v>
                      </c:pt>
                      <c:pt idx="717">
                        <c:v>0.71699999999999997</c:v>
                      </c:pt>
                      <c:pt idx="718">
                        <c:v>0.71799999999999997</c:v>
                      </c:pt>
                      <c:pt idx="719">
                        <c:v>0.71899999999999997</c:v>
                      </c:pt>
                      <c:pt idx="720">
                        <c:v>0.72</c:v>
                      </c:pt>
                      <c:pt idx="721">
                        <c:v>0.72099999999999997</c:v>
                      </c:pt>
                      <c:pt idx="722">
                        <c:v>0.72199999999999998</c:v>
                      </c:pt>
                      <c:pt idx="723">
                        <c:v>0.72299999999999998</c:v>
                      </c:pt>
                      <c:pt idx="724">
                        <c:v>0.72399999999999998</c:v>
                      </c:pt>
                      <c:pt idx="725">
                        <c:v>0.72499999999999998</c:v>
                      </c:pt>
                      <c:pt idx="726">
                        <c:v>0.72599999999999998</c:v>
                      </c:pt>
                      <c:pt idx="727">
                        <c:v>0.72699999999999998</c:v>
                      </c:pt>
                      <c:pt idx="728">
                        <c:v>0.72799999999999998</c:v>
                      </c:pt>
                      <c:pt idx="729">
                        <c:v>0.72899999999999998</c:v>
                      </c:pt>
                      <c:pt idx="730">
                        <c:v>0.73</c:v>
                      </c:pt>
                      <c:pt idx="731">
                        <c:v>0.73099999999999998</c:v>
                      </c:pt>
                      <c:pt idx="732">
                        <c:v>0.73199999999999998</c:v>
                      </c:pt>
                      <c:pt idx="733">
                        <c:v>0.73299999999999998</c:v>
                      </c:pt>
                      <c:pt idx="734">
                        <c:v>0.73399999999999999</c:v>
                      </c:pt>
                      <c:pt idx="735">
                        <c:v>0.73499999999999999</c:v>
                      </c:pt>
                      <c:pt idx="736">
                        <c:v>0.73599999999999999</c:v>
                      </c:pt>
                      <c:pt idx="737">
                        <c:v>0.73699999999999999</c:v>
                      </c:pt>
                      <c:pt idx="738">
                        <c:v>0.73799999999999999</c:v>
                      </c:pt>
                      <c:pt idx="739">
                        <c:v>0.73899999999999999</c:v>
                      </c:pt>
                      <c:pt idx="740">
                        <c:v>0.74</c:v>
                      </c:pt>
                      <c:pt idx="741">
                        <c:v>0.74099999999999999</c:v>
                      </c:pt>
                      <c:pt idx="742">
                        <c:v>0.74199999999999999</c:v>
                      </c:pt>
                      <c:pt idx="743">
                        <c:v>0.74299999999999999</c:v>
                      </c:pt>
                      <c:pt idx="744">
                        <c:v>0.74399999999999999</c:v>
                      </c:pt>
                      <c:pt idx="745">
                        <c:v>0.745</c:v>
                      </c:pt>
                      <c:pt idx="746">
                        <c:v>0.746</c:v>
                      </c:pt>
                      <c:pt idx="747">
                        <c:v>0.747</c:v>
                      </c:pt>
                      <c:pt idx="748">
                        <c:v>0.748</c:v>
                      </c:pt>
                      <c:pt idx="749">
                        <c:v>0.749</c:v>
                      </c:pt>
                      <c:pt idx="750">
                        <c:v>0.75</c:v>
                      </c:pt>
                      <c:pt idx="751">
                        <c:v>0.751</c:v>
                      </c:pt>
                      <c:pt idx="752">
                        <c:v>0.752</c:v>
                      </c:pt>
                      <c:pt idx="753">
                        <c:v>0.753</c:v>
                      </c:pt>
                      <c:pt idx="754">
                        <c:v>0.754</c:v>
                      </c:pt>
                      <c:pt idx="755">
                        <c:v>0.755</c:v>
                      </c:pt>
                      <c:pt idx="756">
                        <c:v>0.75600000000000001</c:v>
                      </c:pt>
                      <c:pt idx="757">
                        <c:v>0.75700000000000001</c:v>
                      </c:pt>
                      <c:pt idx="758">
                        <c:v>0.75800000000000001</c:v>
                      </c:pt>
                      <c:pt idx="759">
                        <c:v>0.75900000000000001</c:v>
                      </c:pt>
                      <c:pt idx="760">
                        <c:v>0.76</c:v>
                      </c:pt>
                      <c:pt idx="761">
                        <c:v>0.76100000000000001</c:v>
                      </c:pt>
                      <c:pt idx="762">
                        <c:v>0.76200000000000001</c:v>
                      </c:pt>
                      <c:pt idx="763">
                        <c:v>0.76300000000000001</c:v>
                      </c:pt>
                      <c:pt idx="764">
                        <c:v>0.76400000000000001</c:v>
                      </c:pt>
                      <c:pt idx="765">
                        <c:v>0.76500000000000001</c:v>
                      </c:pt>
                      <c:pt idx="766">
                        <c:v>0.76600000000000001</c:v>
                      </c:pt>
                      <c:pt idx="767">
                        <c:v>0.76700000000000002</c:v>
                      </c:pt>
                      <c:pt idx="768">
                        <c:v>0.76800000000000002</c:v>
                      </c:pt>
                      <c:pt idx="769">
                        <c:v>0.76900000000000002</c:v>
                      </c:pt>
                      <c:pt idx="770">
                        <c:v>0.77</c:v>
                      </c:pt>
                      <c:pt idx="771">
                        <c:v>0.77100000000000002</c:v>
                      </c:pt>
                      <c:pt idx="772">
                        <c:v>0.77200000000000002</c:v>
                      </c:pt>
                      <c:pt idx="773">
                        <c:v>0.77300000000000002</c:v>
                      </c:pt>
                      <c:pt idx="774">
                        <c:v>0.77400000000000002</c:v>
                      </c:pt>
                      <c:pt idx="775">
                        <c:v>0.77500000000000002</c:v>
                      </c:pt>
                      <c:pt idx="776">
                        <c:v>0.77600000000000002</c:v>
                      </c:pt>
                      <c:pt idx="777">
                        <c:v>0.77700000000000002</c:v>
                      </c:pt>
                      <c:pt idx="778">
                        <c:v>0.77800000000000002</c:v>
                      </c:pt>
                      <c:pt idx="779">
                        <c:v>0.77900000000000003</c:v>
                      </c:pt>
                      <c:pt idx="780">
                        <c:v>0.78</c:v>
                      </c:pt>
                      <c:pt idx="781">
                        <c:v>0.78100000000000003</c:v>
                      </c:pt>
                      <c:pt idx="782">
                        <c:v>0.78200000000000003</c:v>
                      </c:pt>
                      <c:pt idx="783">
                        <c:v>0.78300000000000003</c:v>
                      </c:pt>
                      <c:pt idx="784">
                        <c:v>0.78400000000000003</c:v>
                      </c:pt>
                      <c:pt idx="785">
                        <c:v>0.78500000000000003</c:v>
                      </c:pt>
                      <c:pt idx="786">
                        <c:v>0.78600000000000003</c:v>
                      </c:pt>
                      <c:pt idx="787">
                        <c:v>0.78700000000000003</c:v>
                      </c:pt>
                      <c:pt idx="788">
                        <c:v>0.78800000000000003</c:v>
                      </c:pt>
                      <c:pt idx="789">
                        <c:v>0.78900000000000003</c:v>
                      </c:pt>
                      <c:pt idx="790">
                        <c:v>0.79</c:v>
                      </c:pt>
                      <c:pt idx="791">
                        <c:v>0.79100000000000004</c:v>
                      </c:pt>
                      <c:pt idx="792">
                        <c:v>0.79200000000000004</c:v>
                      </c:pt>
                      <c:pt idx="793">
                        <c:v>0.79300000000000004</c:v>
                      </c:pt>
                      <c:pt idx="794">
                        <c:v>0.79400000000000004</c:v>
                      </c:pt>
                      <c:pt idx="795">
                        <c:v>0.79500000000000004</c:v>
                      </c:pt>
                      <c:pt idx="796">
                        <c:v>0.79600000000000004</c:v>
                      </c:pt>
                      <c:pt idx="797">
                        <c:v>0.79700000000000004</c:v>
                      </c:pt>
                      <c:pt idx="798">
                        <c:v>0.79800000000000004</c:v>
                      </c:pt>
                      <c:pt idx="799">
                        <c:v>0.79900000000000004</c:v>
                      </c:pt>
                      <c:pt idx="800">
                        <c:v>0.8</c:v>
                      </c:pt>
                      <c:pt idx="801">
                        <c:v>0.80100000000000005</c:v>
                      </c:pt>
                      <c:pt idx="802">
                        <c:v>0.80200000000000005</c:v>
                      </c:pt>
                      <c:pt idx="803">
                        <c:v>0.80300000000000005</c:v>
                      </c:pt>
                      <c:pt idx="804">
                        <c:v>0.80400000000000005</c:v>
                      </c:pt>
                      <c:pt idx="805">
                        <c:v>0.80500000000000005</c:v>
                      </c:pt>
                      <c:pt idx="806">
                        <c:v>0.80600000000000005</c:v>
                      </c:pt>
                      <c:pt idx="807">
                        <c:v>0.80700000000000005</c:v>
                      </c:pt>
                      <c:pt idx="808">
                        <c:v>0.80800000000000005</c:v>
                      </c:pt>
                      <c:pt idx="809">
                        <c:v>0.80900000000000005</c:v>
                      </c:pt>
                      <c:pt idx="810">
                        <c:v>0.81</c:v>
                      </c:pt>
                      <c:pt idx="811">
                        <c:v>0.81100000000000005</c:v>
                      </c:pt>
                      <c:pt idx="812">
                        <c:v>0.81200000000000006</c:v>
                      </c:pt>
                      <c:pt idx="813">
                        <c:v>0.81299999999999994</c:v>
                      </c:pt>
                      <c:pt idx="814">
                        <c:v>0.81399999999999995</c:v>
                      </c:pt>
                      <c:pt idx="815">
                        <c:v>0.81499999999999995</c:v>
                      </c:pt>
                      <c:pt idx="816">
                        <c:v>0.81599999999999995</c:v>
                      </c:pt>
                      <c:pt idx="817">
                        <c:v>0.81699999999999995</c:v>
                      </c:pt>
                      <c:pt idx="818">
                        <c:v>0.81799999999999995</c:v>
                      </c:pt>
                      <c:pt idx="819">
                        <c:v>0.81899999999999995</c:v>
                      </c:pt>
                      <c:pt idx="820">
                        <c:v>0.82</c:v>
                      </c:pt>
                      <c:pt idx="821">
                        <c:v>0.82099999999999995</c:v>
                      </c:pt>
                      <c:pt idx="822">
                        <c:v>0.82199999999999995</c:v>
                      </c:pt>
                      <c:pt idx="823">
                        <c:v>0.82299999999999995</c:v>
                      </c:pt>
                      <c:pt idx="824">
                        <c:v>0.82399999999999995</c:v>
                      </c:pt>
                      <c:pt idx="825">
                        <c:v>0.82499999999999996</c:v>
                      </c:pt>
                      <c:pt idx="826">
                        <c:v>0.82599999999999996</c:v>
                      </c:pt>
                      <c:pt idx="827">
                        <c:v>0.82699999999999996</c:v>
                      </c:pt>
                      <c:pt idx="828">
                        <c:v>0.82799999999999996</c:v>
                      </c:pt>
                      <c:pt idx="829">
                        <c:v>0.82899999999999996</c:v>
                      </c:pt>
                      <c:pt idx="830">
                        <c:v>0.83</c:v>
                      </c:pt>
                      <c:pt idx="831">
                        <c:v>0.83099999999999996</c:v>
                      </c:pt>
                      <c:pt idx="832">
                        <c:v>0.83199999999999996</c:v>
                      </c:pt>
                      <c:pt idx="833">
                        <c:v>0.83299999999999996</c:v>
                      </c:pt>
                      <c:pt idx="834">
                        <c:v>0.83399999999999996</c:v>
                      </c:pt>
                      <c:pt idx="835">
                        <c:v>0.83499999999999996</c:v>
                      </c:pt>
                      <c:pt idx="836">
                        <c:v>0.83599999999999997</c:v>
                      </c:pt>
                      <c:pt idx="837">
                        <c:v>0.83699999999999997</c:v>
                      </c:pt>
                      <c:pt idx="838">
                        <c:v>0.83799999999999997</c:v>
                      </c:pt>
                      <c:pt idx="839">
                        <c:v>0.83899999999999997</c:v>
                      </c:pt>
                      <c:pt idx="840">
                        <c:v>0.84</c:v>
                      </c:pt>
                      <c:pt idx="841">
                        <c:v>0.84099999999999997</c:v>
                      </c:pt>
                      <c:pt idx="842">
                        <c:v>0.84199999999999997</c:v>
                      </c:pt>
                      <c:pt idx="843">
                        <c:v>0.84299999999999997</c:v>
                      </c:pt>
                      <c:pt idx="844">
                        <c:v>0.84399999999999997</c:v>
                      </c:pt>
                      <c:pt idx="845">
                        <c:v>0.84499999999999997</c:v>
                      </c:pt>
                      <c:pt idx="846">
                        <c:v>0.84599999999999997</c:v>
                      </c:pt>
                      <c:pt idx="847">
                        <c:v>0.84699999999999998</c:v>
                      </c:pt>
                      <c:pt idx="848">
                        <c:v>0.84799999999999998</c:v>
                      </c:pt>
                      <c:pt idx="849">
                        <c:v>0.84899999999999998</c:v>
                      </c:pt>
                      <c:pt idx="850">
                        <c:v>0.85</c:v>
                      </c:pt>
                      <c:pt idx="851">
                        <c:v>0.85099999999999998</c:v>
                      </c:pt>
                      <c:pt idx="852">
                        <c:v>0.85199999999999998</c:v>
                      </c:pt>
                      <c:pt idx="853">
                        <c:v>0.85299999999999998</c:v>
                      </c:pt>
                      <c:pt idx="854">
                        <c:v>0.85399999999999998</c:v>
                      </c:pt>
                      <c:pt idx="855">
                        <c:v>0.85499999999999998</c:v>
                      </c:pt>
                      <c:pt idx="856">
                        <c:v>0.85599999999999998</c:v>
                      </c:pt>
                      <c:pt idx="857">
                        <c:v>0.85699999999999998</c:v>
                      </c:pt>
                      <c:pt idx="858">
                        <c:v>0.85799999999999998</c:v>
                      </c:pt>
                      <c:pt idx="859">
                        <c:v>0.85899999999999999</c:v>
                      </c:pt>
                      <c:pt idx="860">
                        <c:v>0.86</c:v>
                      </c:pt>
                      <c:pt idx="861">
                        <c:v>0.86099999999999999</c:v>
                      </c:pt>
                      <c:pt idx="862">
                        <c:v>0.86199999999999999</c:v>
                      </c:pt>
                      <c:pt idx="863">
                        <c:v>0.86299999999999999</c:v>
                      </c:pt>
                      <c:pt idx="864">
                        <c:v>0.86399999999999999</c:v>
                      </c:pt>
                      <c:pt idx="865">
                        <c:v>0.86499999999999999</c:v>
                      </c:pt>
                      <c:pt idx="866">
                        <c:v>0.86599999999999999</c:v>
                      </c:pt>
                      <c:pt idx="867">
                        <c:v>0.86699999999999999</c:v>
                      </c:pt>
                      <c:pt idx="868">
                        <c:v>0.86799999999999999</c:v>
                      </c:pt>
                      <c:pt idx="869">
                        <c:v>0.86899999999999999</c:v>
                      </c:pt>
                      <c:pt idx="870">
                        <c:v>0.87</c:v>
                      </c:pt>
                      <c:pt idx="871">
                        <c:v>0.871</c:v>
                      </c:pt>
                      <c:pt idx="872">
                        <c:v>0.872</c:v>
                      </c:pt>
                      <c:pt idx="873">
                        <c:v>0.873</c:v>
                      </c:pt>
                      <c:pt idx="874">
                        <c:v>0.874</c:v>
                      </c:pt>
                      <c:pt idx="875">
                        <c:v>0.875</c:v>
                      </c:pt>
                      <c:pt idx="876">
                        <c:v>0.876</c:v>
                      </c:pt>
                      <c:pt idx="877">
                        <c:v>0.877</c:v>
                      </c:pt>
                      <c:pt idx="878">
                        <c:v>0.878</c:v>
                      </c:pt>
                      <c:pt idx="879">
                        <c:v>0.879</c:v>
                      </c:pt>
                      <c:pt idx="880">
                        <c:v>0.88</c:v>
                      </c:pt>
                      <c:pt idx="881">
                        <c:v>0.88100000000000001</c:v>
                      </c:pt>
                      <c:pt idx="882">
                        <c:v>0.88200000000000001</c:v>
                      </c:pt>
                      <c:pt idx="883">
                        <c:v>0.88300000000000001</c:v>
                      </c:pt>
                      <c:pt idx="884">
                        <c:v>0.88400000000000001</c:v>
                      </c:pt>
                      <c:pt idx="885">
                        <c:v>0.88500000000000001</c:v>
                      </c:pt>
                      <c:pt idx="886">
                        <c:v>0.88600000000000001</c:v>
                      </c:pt>
                      <c:pt idx="887">
                        <c:v>0.88700000000000001</c:v>
                      </c:pt>
                      <c:pt idx="888">
                        <c:v>0.88800000000000001</c:v>
                      </c:pt>
                      <c:pt idx="889">
                        <c:v>0.88900000000000001</c:v>
                      </c:pt>
                      <c:pt idx="890">
                        <c:v>0.89</c:v>
                      </c:pt>
                      <c:pt idx="891">
                        <c:v>0.89100000000000001</c:v>
                      </c:pt>
                      <c:pt idx="892">
                        <c:v>0.89200000000000002</c:v>
                      </c:pt>
                      <c:pt idx="893">
                        <c:v>0.89300000000000002</c:v>
                      </c:pt>
                      <c:pt idx="894">
                        <c:v>0.89400000000000002</c:v>
                      </c:pt>
                      <c:pt idx="895">
                        <c:v>0.89500000000000002</c:v>
                      </c:pt>
                      <c:pt idx="896">
                        <c:v>0.89600000000000002</c:v>
                      </c:pt>
                      <c:pt idx="897">
                        <c:v>0.89700000000000002</c:v>
                      </c:pt>
                      <c:pt idx="898">
                        <c:v>0.89800000000000002</c:v>
                      </c:pt>
                      <c:pt idx="899">
                        <c:v>0.89900000000000002</c:v>
                      </c:pt>
                      <c:pt idx="900">
                        <c:v>0.9</c:v>
                      </c:pt>
                      <c:pt idx="901">
                        <c:v>0.90100000000000002</c:v>
                      </c:pt>
                      <c:pt idx="902">
                        <c:v>0.90200000000000002</c:v>
                      </c:pt>
                      <c:pt idx="903">
                        <c:v>0.90300000000000002</c:v>
                      </c:pt>
                      <c:pt idx="904">
                        <c:v>0.90400000000000003</c:v>
                      </c:pt>
                      <c:pt idx="905">
                        <c:v>0.90500000000000003</c:v>
                      </c:pt>
                      <c:pt idx="906">
                        <c:v>0.90600000000000003</c:v>
                      </c:pt>
                      <c:pt idx="907">
                        <c:v>0.90700000000000003</c:v>
                      </c:pt>
                      <c:pt idx="908">
                        <c:v>0.90800000000000003</c:v>
                      </c:pt>
                      <c:pt idx="909">
                        <c:v>0.90900000000000003</c:v>
                      </c:pt>
                      <c:pt idx="910">
                        <c:v>0.91</c:v>
                      </c:pt>
                      <c:pt idx="911">
                        <c:v>0.91100000000000003</c:v>
                      </c:pt>
                      <c:pt idx="912">
                        <c:v>0.91200000000000003</c:v>
                      </c:pt>
                      <c:pt idx="913">
                        <c:v>0.91300000000000003</c:v>
                      </c:pt>
                      <c:pt idx="914">
                        <c:v>0.91400000000000003</c:v>
                      </c:pt>
                      <c:pt idx="915">
                        <c:v>0.91500000000000004</c:v>
                      </c:pt>
                      <c:pt idx="916">
                        <c:v>0.91600000000000004</c:v>
                      </c:pt>
                      <c:pt idx="917">
                        <c:v>0.91700000000000004</c:v>
                      </c:pt>
                      <c:pt idx="918">
                        <c:v>0.91800000000000004</c:v>
                      </c:pt>
                      <c:pt idx="919">
                        <c:v>0.91900000000000004</c:v>
                      </c:pt>
                      <c:pt idx="920">
                        <c:v>0.92</c:v>
                      </c:pt>
                      <c:pt idx="921">
                        <c:v>0.92100000000000004</c:v>
                      </c:pt>
                      <c:pt idx="922">
                        <c:v>0.92200000000000004</c:v>
                      </c:pt>
                      <c:pt idx="923">
                        <c:v>0.92300000000000004</c:v>
                      </c:pt>
                      <c:pt idx="924">
                        <c:v>0.92400000000000004</c:v>
                      </c:pt>
                      <c:pt idx="925">
                        <c:v>0.92500000000000004</c:v>
                      </c:pt>
                      <c:pt idx="926">
                        <c:v>0.92600000000000005</c:v>
                      </c:pt>
                      <c:pt idx="927">
                        <c:v>0.92700000000000005</c:v>
                      </c:pt>
                      <c:pt idx="928">
                        <c:v>0.92800000000000005</c:v>
                      </c:pt>
                      <c:pt idx="929">
                        <c:v>0.92900000000000005</c:v>
                      </c:pt>
                      <c:pt idx="930">
                        <c:v>0.93</c:v>
                      </c:pt>
                      <c:pt idx="931">
                        <c:v>0.93100000000000005</c:v>
                      </c:pt>
                      <c:pt idx="932">
                        <c:v>0.93200000000000005</c:v>
                      </c:pt>
                      <c:pt idx="933">
                        <c:v>0.93300000000000005</c:v>
                      </c:pt>
                      <c:pt idx="934">
                        <c:v>0.93400000000000005</c:v>
                      </c:pt>
                      <c:pt idx="935">
                        <c:v>0.93500000000000005</c:v>
                      </c:pt>
                      <c:pt idx="936">
                        <c:v>0.93600000000000005</c:v>
                      </c:pt>
                      <c:pt idx="937">
                        <c:v>0.93700000000000006</c:v>
                      </c:pt>
                      <c:pt idx="938">
                        <c:v>0.93799999999999994</c:v>
                      </c:pt>
                      <c:pt idx="939">
                        <c:v>0.93899999999999995</c:v>
                      </c:pt>
                      <c:pt idx="940">
                        <c:v>0.94</c:v>
                      </c:pt>
                      <c:pt idx="941">
                        <c:v>0.94099999999999995</c:v>
                      </c:pt>
                      <c:pt idx="942">
                        <c:v>0.94199999999999995</c:v>
                      </c:pt>
                      <c:pt idx="943">
                        <c:v>0.94299999999999995</c:v>
                      </c:pt>
                      <c:pt idx="944">
                        <c:v>0.94399999999999995</c:v>
                      </c:pt>
                      <c:pt idx="945">
                        <c:v>0.94499999999999995</c:v>
                      </c:pt>
                      <c:pt idx="946">
                        <c:v>0.94599999999999995</c:v>
                      </c:pt>
                      <c:pt idx="947">
                        <c:v>0.94699999999999995</c:v>
                      </c:pt>
                      <c:pt idx="948">
                        <c:v>0.94799999999999995</c:v>
                      </c:pt>
                      <c:pt idx="949">
                        <c:v>0.94899999999999995</c:v>
                      </c:pt>
                      <c:pt idx="950">
                        <c:v>0.95</c:v>
                      </c:pt>
                      <c:pt idx="951">
                        <c:v>0.95099999999999996</c:v>
                      </c:pt>
                      <c:pt idx="952">
                        <c:v>0.95199999999999996</c:v>
                      </c:pt>
                      <c:pt idx="953">
                        <c:v>0.95299999999999996</c:v>
                      </c:pt>
                      <c:pt idx="954">
                        <c:v>0.95399999999999996</c:v>
                      </c:pt>
                      <c:pt idx="955">
                        <c:v>0.95499999999999996</c:v>
                      </c:pt>
                      <c:pt idx="956">
                        <c:v>0.95599999999999996</c:v>
                      </c:pt>
                      <c:pt idx="957">
                        <c:v>0.95699999999999996</c:v>
                      </c:pt>
                      <c:pt idx="958">
                        <c:v>0.95799999999999996</c:v>
                      </c:pt>
                      <c:pt idx="959">
                        <c:v>0.95899999999999996</c:v>
                      </c:pt>
                      <c:pt idx="960">
                        <c:v>0.96</c:v>
                      </c:pt>
                      <c:pt idx="961">
                        <c:v>0.96099999999999997</c:v>
                      </c:pt>
                      <c:pt idx="962">
                        <c:v>0.96199999999999997</c:v>
                      </c:pt>
                      <c:pt idx="963">
                        <c:v>0.96299999999999997</c:v>
                      </c:pt>
                      <c:pt idx="964">
                        <c:v>0.96399999999999997</c:v>
                      </c:pt>
                      <c:pt idx="965">
                        <c:v>0.96499999999999997</c:v>
                      </c:pt>
                      <c:pt idx="966">
                        <c:v>0.96599999999999997</c:v>
                      </c:pt>
                      <c:pt idx="967">
                        <c:v>0.96699999999999997</c:v>
                      </c:pt>
                      <c:pt idx="968">
                        <c:v>0.96799999999999997</c:v>
                      </c:pt>
                      <c:pt idx="969">
                        <c:v>0.96899999999999997</c:v>
                      </c:pt>
                      <c:pt idx="970">
                        <c:v>0.97</c:v>
                      </c:pt>
                      <c:pt idx="971">
                        <c:v>0.97099999999999997</c:v>
                      </c:pt>
                      <c:pt idx="972">
                        <c:v>0.97199999999999998</c:v>
                      </c:pt>
                      <c:pt idx="973">
                        <c:v>0.97299999999999998</c:v>
                      </c:pt>
                      <c:pt idx="974">
                        <c:v>0.97399999999999998</c:v>
                      </c:pt>
                      <c:pt idx="975">
                        <c:v>0.97499999999999998</c:v>
                      </c:pt>
                      <c:pt idx="976">
                        <c:v>0.97599999999999998</c:v>
                      </c:pt>
                      <c:pt idx="977">
                        <c:v>0.97699999999999998</c:v>
                      </c:pt>
                      <c:pt idx="978">
                        <c:v>0.97799999999999998</c:v>
                      </c:pt>
                      <c:pt idx="979">
                        <c:v>0.97899999999999998</c:v>
                      </c:pt>
                      <c:pt idx="980">
                        <c:v>0.98</c:v>
                      </c:pt>
                      <c:pt idx="981">
                        <c:v>0.98099999999999998</c:v>
                      </c:pt>
                      <c:pt idx="982">
                        <c:v>0.98199999999999998</c:v>
                      </c:pt>
                      <c:pt idx="983">
                        <c:v>0.98299999999999998</c:v>
                      </c:pt>
                      <c:pt idx="984">
                        <c:v>0.98399999999999999</c:v>
                      </c:pt>
                      <c:pt idx="985">
                        <c:v>0.98499999999999999</c:v>
                      </c:pt>
                      <c:pt idx="986">
                        <c:v>0.98599999999999999</c:v>
                      </c:pt>
                      <c:pt idx="987">
                        <c:v>0.98699999999999999</c:v>
                      </c:pt>
                      <c:pt idx="988">
                        <c:v>0.98799999999999999</c:v>
                      </c:pt>
                      <c:pt idx="989">
                        <c:v>0.98899999999999999</c:v>
                      </c:pt>
                      <c:pt idx="990">
                        <c:v>0.99</c:v>
                      </c:pt>
                      <c:pt idx="991">
                        <c:v>0.99099999999999999</c:v>
                      </c:pt>
                      <c:pt idx="992">
                        <c:v>0.99199999999999999</c:v>
                      </c:pt>
                      <c:pt idx="993">
                        <c:v>0.99299999999999999</c:v>
                      </c:pt>
                      <c:pt idx="994">
                        <c:v>0.99399999999999999</c:v>
                      </c:pt>
                      <c:pt idx="995">
                        <c:v>0.995</c:v>
                      </c:pt>
                      <c:pt idx="996">
                        <c:v>0.996</c:v>
                      </c:pt>
                      <c:pt idx="997">
                        <c:v>0.997</c:v>
                      </c:pt>
                      <c:pt idx="998">
                        <c:v>0.998</c:v>
                      </c:pt>
                      <c:pt idx="999">
                        <c:v>0.999</c:v>
                      </c:pt>
                      <c:pt idx="1000">
                        <c:v>1</c:v>
                      </c:pt>
                      <c:pt idx="1001">
                        <c:v>1.0009999999999999</c:v>
                      </c:pt>
                      <c:pt idx="1002">
                        <c:v>1.002</c:v>
                      </c:pt>
                      <c:pt idx="1003">
                        <c:v>1.0029999999999999</c:v>
                      </c:pt>
                      <c:pt idx="1004">
                        <c:v>1.004</c:v>
                      </c:pt>
                      <c:pt idx="1005">
                        <c:v>1.0049999999999999</c:v>
                      </c:pt>
                      <c:pt idx="1006">
                        <c:v>1.006</c:v>
                      </c:pt>
                      <c:pt idx="1007">
                        <c:v>1.0069999999999999</c:v>
                      </c:pt>
                      <c:pt idx="1008">
                        <c:v>1.008</c:v>
                      </c:pt>
                      <c:pt idx="1009">
                        <c:v>1.0089999999999999</c:v>
                      </c:pt>
                      <c:pt idx="1010">
                        <c:v>1.01</c:v>
                      </c:pt>
                      <c:pt idx="1011">
                        <c:v>1.0109999999999999</c:v>
                      </c:pt>
                      <c:pt idx="1012">
                        <c:v>1.012</c:v>
                      </c:pt>
                      <c:pt idx="1013">
                        <c:v>1.0129999999999999</c:v>
                      </c:pt>
                      <c:pt idx="1014">
                        <c:v>1.014</c:v>
                      </c:pt>
                      <c:pt idx="1015">
                        <c:v>1.0149999999999999</c:v>
                      </c:pt>
                      <c:pt idx="1016">
                        <c:v>1.016</c:v>
                      </c:pt>
                      <c:pt idx="1017">
                        <c:v>1.0169999999999999</c:v>
                      </c:pt>
                      <c:pt idx="1018">
                        <c:v>1.018</c:v>
                      </c:pt>
                      <c:pt idx="1019">
                        <c:v>1.0189999999999999</c:v>
                      </c:pt>
                      <c:pt idx="1020">
                        <c:v>1.02</c:v>
                      </c:pt>
                      <c:pt idx="1021">
                        <c:v>1.0209999999999999</c:v>
                      </c:pt>
                      <c:pt idx="1022">
                        <c:v>1.022</c:v>
                      </c:pt>
                      <c:pt idx="1023">
                        <c:v>1.0229999999999999</c:v>
                      </c:pt>
                      <c:pt idx="1024">
                        <c:v>1.024</c:v>
                      </c:pt>
                      <c:pt idx="1025">
                        <c:v>1.0249999999999999</c:v>
                      </c:pt>
                      <c:pt idx="1026">
                        <c:v>1.026</c:v>
                      </c:pt>
                      <c:pt idx="1027">
                        <c:v>1.0269999999999999</c:v>
                      </c:pt>
                      <c:pt idx="1028">
                        <c:v>1.028</c:v>
                      </c:pt>
                      <c:pt idx="1029">
                        <c:v>1.0289999999999999</c:v>
                      </c:pt>
                      <c:pt idx="1030">
                        <c:v>1.03</c:v>
                      </c:pt>
                      <c:pt idx="1031">
                        <c:v>1.0309999999999999</c:v>
                      </c:pt>
                      <c:pt idx="1032">
                        <c:v>1.032</c:v>
                      </c:pt>
                      <c:pt idx="1033">
                        <c:v>1.0329999999999999</c:v>
                      </c:pt>
                      <c:pt idx="1034">
                        <c:v>1.034</c:v>
                      </c:pt>
                      <c:pt idx="1035">
                        <c:v>1.0349999999999999</c:v>
                      </c:pt>
                      <c:pt idx="1036">
                        <c:v>1.036</c:v>
                      </c:pt>
                      <c:pt idx="1037">
                        <c:v>1.0369999999999999</c:v>
                      </c:pt>
                      <c:pt idx="1038">
                        <c:v>1.038</c:v>
                      </c:pt>
                      <c:pt idx="1039">
                        <c:v>1.0389999999999999</c:v>
                      </c:pt>
                      <c:pt idx="1040">
                        <c:v>1.04</c:v>
                      </c:pt>
                      <c:pt idx="1041">
                        <c:v>1.0409999999999999</c:v>
                      </c:pt>
                      <c:pt idx="1042">
                        <c:v>1.042</c:v>
                      </c:pt>
                      <c:pt idx="1043">
                        <c:v>1.0429999999999999</c:v>
                      </c:pt>
                      <c:pt idx="1044">
                        <c:v>1.044</c:v>
                      </c:pt>
                      <c:pt idx="1045">
                        <c:v>1.0449999999999999</c:v>
                      </c:pt>
                      <c:pt idx="1046">
                        <c:v>1.046</c:v>
                      </c:pt>
                      <c:pt idx="1047">
                        <c:v>1.0469999999999999</c:v>
                      </c:pt>
                      <c:pt idx="1048">
                        <c:v>1.048</c:v>
                      </c:pt>
                      <c:pt idx="1049">
                        <c:v>1.0489999999999999</c:v>
                      </c:pt>
                      <c:pt idx="1050">
                        <c:v>1.05</c:v>
                      </c:pt>
                      <c:pt idx="1051">
                        <c:v>1.0509999999999999</c:v>
                      </c:pt>
                      <c:pt idx="1052">
                        <c:v>1.052</c:v>
                      </c:pt>
                      <c:pt idx="1053">
                        <c:v>1.0529999999999999</c:v>
                      </c:pt>
                      <c:pt idx="1054">
                        <c:v>1.054</c:v>
                      </c:pt>
                      <c:pt idx="1055">
                        <c:v>1.0549999999999999</c:v>
                      </c:pt>
                      <c:pt idx="1056">
                        <c:v>1.056</c:v>
                      </c:pt>
                      <c:pt idx="1057">
                        <c:v>1.0569999999999999</c:v>
                      </c:pt>
                      <c:pt idx="1058">
                        <c:v>1.0580000000000001</c:v>
                      </c:pt>
                      <c:pt idx="1059">
                        <c:v>1.0589999999999999</c:v>
                      </c:pt>
                      <c:pt idx="1060">
                        <c:v>1.06</c:v>
                      </c:pt>
                      <c:pt idx="1061">
                        <c:v>1.0609999999999999</c:v>
                      </c:pt>
                      <c:pt idx="1062">
                        <c:v>1.0620000000000001</c:v>
                      </c:pt>
                      <c:pt idx="1063">
                        <c:v>1.0629999999999999</c:v>
                      </c:pt>
                      <c:pt idx="1064">
                        <c:v>1.0640000000000001</c:v>
                      </c:pt>
                      <c:pt idx="1065">
                        <c:v>1.0649999999999999</c:v>
                      </c:pt>
                      <c:pt idx="1066">
                        <c:v>1.0660000000000001</c:v>
                      </c:pt>
                      <c:pt idx="1067">
                        <c:v>1.0669999999999999</c:v>
                      </c:pt>
                      <c:pt idx="1068">
                        <c:v>1.0680000000000001</c:v>
                      </c:pt>
                      <c:pt idx="1069">
                        <c:v>1.069</c:v>
                      </c:pt>
                      <c:pt idx="1070">
                        <c:v>1.07</c:v>
                      </c:pt>
                      <c:pt idx="1071">
                        <c:v>1.071</c:v>
                      </c:pt>
                      <c:pt idx="1072">
                        <c:v>1.0720000000000001</c:v>
                      </c:pt>
                      <c:pt idx="1073">
                        <c:v>1.073</c:v>
                      </c:pt>
                      <c:pt idx="1074">
                        <c:v>1.0740000000000001</c:v>
                      </c:pt>
                      <c:pt idx="1075">
                        <c:v>1.075</c:v>
                      </c:pt>
                      <c:pt idx="1076">
                        <c:v>1.0760000000000001</c:v>
                      </c:pt>
                      <c:pt idx="1077">
                        <c:v>1.077</c:v>
                      </c:pt>
                      <c:pt idx="1078">
                        <c:v>1.0780000000000001</c:v>
                      </c:pt>
                      <c:pt idx="1079">
                        <c:v>1.079</c:v>
                      </c:pt>
                      <c:pt idx="1080">
                        <c:v>1.08</c:v>
                      </c:pt>
                      <c:pt idx="1081">
                        <c:v>1.081</c:v>
                      </c:pt>
                      <c:pt idx="1082">
                        <c:v>1.0820000000000001</c:v>
                      </c:pt>
                      <c:pt idx="1083">
                        <c:v>1.083</c:v>
                      </c:pt>
                      <c:pt idx="1084">
                        <c:v>1.0840000000000001</c:v>
                      </c:pt>
                      <c:pt idx="1085">
                        <c:v>1.085</c:v>
                      </c:pt>
                      <c:pt idx="1086">
                        <c:v>1.0860000000000001</c:v>
                      </c:pt>
                      <c:pt idx="1087">
                        <c:v>1.087</c:v>
                      </c:pt>
                      <c:pt idx="1088">
                        <c:v>1.0880000000000001</c:v>
                      </c:pt>
                      <c:pt idx="1089">
                        <c:v>1.089</c:v>
                      </c:pt>
                      <c:pt idx="1090">
                        <c:v>1.0900000000000001</c:v>
                      </c:pt>
                      <c:pt idx="1091">
                        <c:v>1.091</c:v>
                      </c:pt>
                      <c:pt idx="1092">
                        <c:v>1.0920000000000001</c:v>
                      </c:pt>
                      <c:pt idx="1093">
                        <c:v>1.093</c:v>
                      </c:pt>
                      <c:pt idx="1094">
                        <c:v>1.0940000000000001</c:v>
                      </c:pt>
                      <c:pt idx="1095">
                        <c:v>1.095</c:v>
                      </c:pt>
                      <c:pt idx="1096">
                        <c:v>1.0960000000000001</c:v>
                      </c:pt>
                      <c:pt idx="1097">
                        <c:v>1.097</c:v>
                      </c:pt>
                      <c:pt idx="1098">
                        <c:v>1.0980000000000001</c:v>
                      </c:pt>
                      <c:pt idx="1099">
                        <c:v>1.099</c:v>
                      </c:pt>
                      <c:pt idx="1100">
                        <c:v>1.1000000000000001</c:v>
                      </c:pt>
                      <c:pt idx="1101">
                        <c:v>1.101</c:v>
                      </c:pt>
                      <c:pt idx="1102">
                        <c:v>1.1020000000000001</c:v>
                      </c:pt>
                      <c:pt idx="1103">
                        <c:v>1.103</c:v>
                      </c:pt>
                      <c:pt idx="1104">
                        <c:v>1.1040000000000001</c:v>
                      </c:pt>
                      <c:pt idx="1105">
                        <c:v>1.105</c:v>
                      </c:pt>
                      <c:pt idx="1106">
                        <c:v>1.1060000000000001</c:v>
                      </c:pt>
                      <c:pt idx="1107">
                        <c:v>1.107</c:v>
                      </c:pt>
                      <c:pt idx="1108">
                        <c:v>1.1080000000000001</c:v>
                      </c:pt>
                      <c:pt idx="1109">
                        <c:v>1.109</c:v>
                      </c:pt>
                      <c:pt idx="1110">
                        <c:v>1.1100000000000001</c:v>
                      </c:pt>
                      <c:pt idx="1111">
                        <c:v>1.111</c:v>
                      </c:pt>
                      <c:pt idx="1112">
                        <c:v>1.1120000000000001</c:v>
                      </c:pt>
                      <c:pt idx="1113">
                        <c:v>1.113</c:v>
                      </c:pt>
                      <c:pt idx="1114">
                        <c:v>1.1140000000000001</c:v>
                      </c:pt>
                      <c:pt idx="1115">
                        <c:v>1.115</c:v>
                      </c:pt>
                      <c:pt idx="1116">
                        <c:v>1.1160000000000001</c:v>
                      </c:pt>
                      <c:pt idx="1117">
                        <c:v>1.117</c:v>
                      </c:pt>
                      <c:pt idx="1118">
                        <c:v>1.1180000000000001</c:v>
                      </c:pt>
                      <c:pt idx="1119">
                        <c:v>1.119</c:v>
                      </c:pt>
                      <c:pt idx="1120">
                        <c:v>1.1200000000000001</c:v>
                      </c:pt>
                      <c:pt idx="1121">
                        <c:v>1.121</c:v>
                      </c:pt>
                      <c:pt idx="1122">
                        <c:v>1.1220000000000001</c:v>
                      </c:pt>
                      <c:pt idx="1123">
                        <c:v>1.123</c:v>
                      </c:pt>
                      <c:pt idx="1124">
                        <c:v>1.1240000000000001</c:v>
                      </c:pt>
                      <c:pt idx="1125">
                        <c:v>1.125</c:v>
                      </c:pt>
                      <c:pt idx="1126">
                        <c:v>1.1259999999999999</c:v>
                      </c:pt>
                      <c:pt idx="1127">
                        <c:v>1.127</c:v>
                      </c:pt>
                      <c:pt idx="1128">
                        <c:v>1.1279999999999999</c:v>
                      </c:pt>
                      <c:pt idx="1129">
                        <c:v>1.129</c:v>
                      </c:pt>
                      <c:pt idx="1130">
                        <c:v>1.1299999999999999</c:v>
                      </c:pt>
                      <c:pt idx="1131">
                        <c:v>1.131</c:v>
                      </c:pt>
                      <c:pt idx="1132">
                        <c:v>1.1319999999999999</c:v>
                      </c:pt>
                      <c:pt idx="1133">
                        <c:v>1.133</c:v>
                      </c:pt>
                      <c:pt idx="1134">
                        <c:v>1.1339999999999999</c:v>
                      </c:pt>
                      <c:pt idx="1135">
                        <c:v>1.135</c:v>
                      </c:pt>
                      <c:pt idx="1136">
                        <c:v>1.1359999999999999</c:v>
                      </c:pt>
                      <c:pt idx="1137">
                        <c:v>1.137</c:v>
                      </c:pt>
                      <c:pt idx="1138">
                        <c:v>1.1379999999999999</c:v>
                      </c:pt>
                      <c:pt idx="1139">
                        <c:v>1.139</c:v>
                      </c:pt>
                      <c:pt idx="1140">
                        <c:v>1.1399999999999999</c:v>
                      </c:pt>
                      <c:pt idx="1141">
                        <c:v>1.141</c:v>
                      </c:pt>
                      <c:pt idx="1142">
                        <c:v>1.1419999999999999</c:v>
                      </c:pt>
                      <c:pt idx="1143">
                        <c:v>1.143</c:v>
                      </c:pt>
                      <c:pt idx="1144">
                        <c:v>1.1439999999999999</c:v>
                      </c:pt>
                      <c:pt idx="1145">
                        <c:v>1.145</c:v>
                      </c:pt>
                      <c:pt idx="1146">
                        <c:v>1.1459999999999999</c:v>
                      </c:pt>
                      <c:pt idx="1147">
                        <c:v>1.147</c:v>
                      </c:pt>
                      <c:pt idx="1148">
                        <c:v>1.1479999999999999</c:v>
                      </c:pt>
                      <c:pt idx="1149">
                        <c:v>1.149</c:v>
                      </c:pt>
                      <c:pt idx="1150">
                        <c:v>1.1499999999999999</c:v>
                      </c:pt>
                      <c:pt idx="1151">
                        <c:v>1.151</c:v>
                      </c:pt>
                      <c:pt idx="1152">
                        <c:v>1.1519999999999999</c:v>
                      </c:pt>
                      <c:pt idx="1153">
                        <c:v>1.153</c:v>
                      </c:pt>
                      <c:pt idx="1154">
                        <c:v>1.1539999999999999</c:v>
                      </c:pt>
                      <c:pt idx="1155">
                        <c:v>1.155</c:v>
                      </c:pt>
                      <c:pt idx="1156">
                        <c:v>1.1559999999999999</c:v>
                      </c:pt>
                      <c:pt idx="1157">
                        <c:v>1.157</c:v>
                      </c:pt>
                      <c:pt idx="1158">
                        <c:v>1.1579999999999999</c:v>
                      </c:pt>
                      <c:pt idx="1159">
                        <c:v>1.159</c:v>
                      </c:pt>
                      <c:pt idx="1160">
                        <c:v>1.1599999999999999</c:v>
                      </c:pt>
                      <c:pt idx="1161">
                        <c:v>1.161</c:v>
                      </c:pt>
                      <c:pt idx="1162">
                        <c:v>1.1619999999999999</c:v>
                      </c:pt>
                      <c:pt idx="1163">
                        <c:v>1.163</c:v>
                      </c:pt>
                      <c:pt idx="1164">
                        <c:v>1.1639999999999999</c:v>
                      </c:pt>
                      <c:pt idx="1165">
                        <c:v>1.165</c:v>
                      </c:pt>
                      <c:pt idx="1166">
                        <c:v>1.1659999999999999</c:v>
                      </c:pt>
                      <c:pt idx="1167">
                        <c:v>1.167</c:v>
                      </c:pt>
                      <c:pt idx="1168">
                        <c:v>1.1679999999999999</c:v>
                      </c:pt>
                      <c:pt idx="1169">
                        <c:v>1.169</c:v>
                      </c:pt>
                      <c:pt idx="1170">
                        <c:v>1.17</c:v>
                      </c:pt>
                      <c:pt idx="1171">
                        <c:v>1.171</c:v>
                      </c:pt>
                      <c:pt idx="1172">
                        <c:v>1.1719999999999999</c:v>
                      </c:pt>
                      <c:pt idx="1173">
                        <c:v>1.173</c:v>
                      </c:pt>
                      <c:pt idx="1174">
                        <c:v>1.1739999999999999</c:v>
                      </c:pt>
                      <c:pt idx="1175">
                        <c:v>1.175</c:v>
                      </c:pt>
                      <c:pt idx="1176">
                        <c:v>1.1759999999999999</c:v>
                      </c:pt>
                      <c:pt idx="1177">
                        <c:v>1.177</c:v>
                      </c:pt>
                      <c:pt idx="1178">
                        <c:v>1.1779999999999999</c:v>
                      </c:pt>
                      <c:pt idx="1179">
                        <c:v>1.179</c:v>
                      </c:pt>
                      <c:pt idx="1180">
                        <c:v>1.18</c:v>
                      </c:pt>
                      <c:pt idx="1181">
                        <c:v>1.181</c:v>
                      </c:pt>
                      <c:pt idx="1182">
                        <c:v>1.1819999999999999</c:v>
                      </c:pt>
                      <c:pt idx="1183">
                        <c:v>1.1830000000000001</c:v>
                      </c:pt>
                      <c:pt idx="1184">
                        <c:v>1.1839999999999999</c:v>
                      </c:pt>
                      <c:pt idx="1185">
                        <c:v>1.1850000000000001</c:v>
                      </c:pt>
                      <c:pt idx="1186">
                        <c:v>1.1859999999999999</c:v>
                      </c:pt>
                      <c:pt idx="1187">
                        <c:v>1.1870000000000001</c:v>
                      </c:pt>
                      <c:pt idx="1188">
                        <c:v>1.1879999999999999</c:v>
                      </c:pt>
                      <c:pt idx="1189">
                        <c:v>1.1890000000000001</c:v>
                      </c:pt>
                      <c:pt idx="1190">
                        <c:v>1.19</c:v>
                      </c:pt>
                      <c:pt idx="1191">
                        <c:v>1.1910000000000001</c:v>
                      </c:pt>
                      <c:pt idx="1192">
                        <c:v>1.1919999999999999</c:v>
                      </c:pt>
                      <c:pt idx="1193">
                        <c:v>1.1930000000000001</c:v>
                      </c:pt>
                      <c:pt idx="1194">
                        <c:v>1.194</c:v>
                      </c:pt>
                      <c:pt idx="1195">
                        <c:v>1.1950000000000001</c:v>
                      </c:pt>
                      <c:pt idx="1196">
                        <c:v>1.196</c:v>
                      </c:pt>
                      <c:pt idx="1197">
                        <c:v>1.1970000000000001</c:v>
                      </c:pt>
                      <c:pt idx="1198">
                        <c:v>1.198</c:v>
                      </c:pt>
                      <c:pt idx="1199">
                        <c:v>1.1990000000000001</c:v>
                      </c:pt>
                      <c:pt idx="1200">
                        <c:v>1.2</c:v>
                      </c:pt>
                      <c:pt idx="1201">
                        <c:v>1.2010000000000001</c:v>
                      </c:pt>
                      <c:pt idx="1202">
                        <c:v>1.202</c:v>
                      </c:pt>
                      <c:pt idx="1203">
                        <c:v>1.2030000000000001</c:v>
                      </c:pt>
                      <c:pt idx="1204">
                        <c:v>1.204</c:v>
                      </c:pt>
                      <c:pt idx="1205">
                        <c:v>1.2050000000000001</c:v>
                      </c:pt>
                      <c:pt idx="1206">
                        <c:v>1.206</c:v>
                      </c:pt>
                      <c:pt idx="1207">
                        <c:v>1.2070000000000001</c:v>
                      </c:pt>
                      <c:pt idx="1208">
                        <c:v>1.208</c:v>
                      </c:pt>
                      <c:pt idx="1209">
                        <c:v>1.2090000000000001</c:v>
                      </c:pt>
                      <c:pt idx="1210">
                        <c:v>1.21</c:v>
                      </c:pt>
                      <c:pt idx="1211">
                        <c:v>1.2110000000000001</c:v>
                      </c:pt>
                      <c:pt idx="1212">
                        <c:v>1.212</c:v>
                      </c:pt>
                      <c:pt idx="1213">
                        <c:v>1.2130000000000001</c:v>
                      </c:pt>
                      <c:pt idx="1214">
                        <c:v>1.214</c:v>
                      </c:pt>
                      <c:pt idx="1215">
                        <c:v>1.2150000000000001</c:v>
                      </c:pt>
                      <c:pt idx="1216">
                        <c:v>1.216</c:v>
                      </c:pt>
                      <c:pt idx="1217">
                        <c:v>1.2170000000000001</c:v>
                      </c:pt>
                      <c:pt idx="1218">
                        <c:v>1.218</c:v>
                      </c:pt>
                      <c:pt idx="1219">
                        <c:v>1.2190000000000001</c:v>
                      </c:pt>
                      <c:pt idx="1220">
                        <c:v>1.22</c:v>
                      </c:pt>
                      <c:pt idx="1221">
                        <c:v>1.2210000000000001</c:v>
                      </c:pt>
                      <c:pt idx="1222">
                        <c:v>1.222</c:v>
                      </c:pt>
                      <c:pt idx="1223">
                        <c:v>1.2230000000000001</c:v>
                      </c:pt>
                      <c:pt idx="1224">
                        <c:v>1.224</c:v>
                      </c:pt>
                      <c:pt idx="1225">
                        <c:v>1.2250000000000001</c:v>
                      </c:pt>
                      <c:pt idx="1226">
                        <c:v>1.226</c:v>
                      </c:pt>
                      <c:pt idx="1227">
                        <c:v>1.2270000000000001</c:v>
                      </c:pt>
                      <c:pt idx="1228">
                        <c:v>1.228</c:v>
                      </c:pt>
                      <c:pt idx="1229">
                        <c:v>1.2290000000000001</c:v>
                      </c:pt>
                      <c:pt idx="1230">
                        <c:v>1.23</c:v>
                      </c:pt>
                      <c:pt idx="1231">
                        <c:v>1.2310000000000001</c:v>
                      </c:pt>
                      <c:pt idx="1232">
                        <c:v>1.232</c:v>
                      </c:pt>
                      <c:pt idx="1233">
                        <c:v>1.2330000000000001</c:v>
                      </c:pt>
                      <c:pt idx="1234">
                        <c:v>1.234</c:v>
                      </c:pt>
                      <c:pt idx="1235">
                        <c:v>1.2350000000000001</c:v>
                      </c:pt>
                      <c:pt idx="1236">
                        <c:v>1.236</c:v>
                      </c:pt>
                      <c:pt idx="1237">
                        <c:v>1.2370000000000001</c:v>
                      </c:pt>
                      <c:pt idx="1238">
                        <c:v>1.238</c:v>
                      </c:pt>
                      <c:pt idx="1239">
                        <c:v>1.2390000000000001</c:v>
                      </c:pt>
                      <c:pt idx="1240">
                        <c:v>1.24</c:v>
                      </c:pt>
                      <c:pt idx="1241">
                        <c:v>1.2410000000000001</c:v>
                      </c:pt>
                      <c:pt idx="1242">
                        <c:v>1.242</c:v>
                      </c:pt>
                      <c:pt idx="1243">
                        <c:v>1.2430000000000001</c:v>
                      </c:pt>
                      <c:pt idx="1244">
                        <c:v>1.244</c:v>
                      </c:pt>
                      <c:pt idx="1245">
                        <c:v>1.2450000000000001</c:v>
                      </c:pt>
                      <c:pt idx="1246">
                        <c:v>1.246</c:v>
                      </c:pt>
                      <c:pt idx="1247">
                        <c:v>1.2470000000000001</c:v>
                      </c:pt>
                      <c:pt idx="1248">
                        <c:v>1.248</c:v>
                      </c:pt>
                      <c:pt idx="1249">
                        <c:v>1.2490000000000001</c:v>
                      </c:pt>
                      <c:pt idx="1250">
                        <c:v>1.25</c:v>
                      </c:pt>
                      <c:pt idx="1251">
                        <c:v>1.2509999999999999</c:v>
                      </c:pt>
                      <c:pt idx="1252">
                        <c:v>1.252</c:v>
                      </c:pt>
                      <c:pt idx="1253">
                        <c:v>1.2529999999999999</c:v>
                      </c:pt>
                      <c:pt idx="1254">
                        <c:v>1.254</c:v>
                      </c:pt>
                      <c:pt idx="1255">
                        <c:v>1.2549999999999999</c:v>
                      </c:pt>
                      <c:pt idx="1256">
                        <c:v>1.256</c:v>
                      </c:pt>
                      <c:pt idx="1257">
                        <c:v>1.2569999999999999</c:v>
                      </c:pt>
                      <c:pt idx="1258">
                        <c:v>1.258</c:v>
                      </c:pt>
                      <c:pt idx="1259">
                        <c:v>1.2589999999999999</c:v>
                      </c:pt>
                      <c:pt idx="1260">
                        <c:v>1.26</c:v>
                      </c:pt>
                      <c:pt idx="1261">
                        <c:v>1.2609999999999999</c:v>
                      </c:pt>
                      <c:pt idx="1262">
                        <c:v>1.262</c:v>
                      </c:pt>
                      <c:pt idx="1263">
                        <c:v>1.2629999999999999</c:v>
                      </c:pt>
                      <c:pt idx="1264">
                        <c:v>1.264</c:v>
                      </c:pt>
                      <c:pt idx="1265">
                        <c:v>1.2649999999999999</c:v>
                      </c:pt>
                      <c:pt idx="1266">
                        <c:v>1.266</c:v>
                      </c:pt>
                      <c:pt idx="1267">
                        <c:v>1.2669999999999999</c:v>
                      </c:pt>
                      <c:pt idx="1268">
                        <c:v>1.268</c:v>
                      </c:pt>
                      <c:pt idx="1269">
                        <c:v>1.2689999999999999</c:v>
                      </c:pt>
                      <c:pt idx="1270">
                        <c:v>1.27</c:v>
                      </c:pt>
                      <c:pt idx="1271">
                        <c:v>1.2709999999999999</c:v>
                      </c:pt>
                      <c:pt idx="1272">
                        <c:v>1.272</c:v>
                      </c:pt>
                      <c:pt idx="1273">
                        <c:v>1.2729999999999999</c:v>
                      </c:pt>
                      <c:pt idx="1274">
                        <c:v>1.274</c:v>
                      </c:pt>
                      <c:pt idx="1275">
                        <c:v>1.2749999999999999</c:v>
                      </c:pt>
                      <c:pt idx="1276">
                        <c:v>1.276</c:v>
                      </c:pt>
                      <c:pt idx="1277">
                        <c:v>1.2769999999999999</c:v>
                      </c:pt>
                      <c:pt idx="1278">
                        <c:v>1.278</c:v>
                      </c:pt>
                      <c:pt idx="1279">
                        <c:v>1.2789999999999999</c:v>
                      </c:pt>
                      <c:pt idx="1280">
                        <c:v>1.28</c:v>
                      </c:pt>
                      <c:pt idx="1281">
                        <c:v>1.2809999999999999</c:v>
                      </c:pt>
                      <c:pt idx="1282">
                        <c:v>1.282</c:v>
                      </c:pt>
                      <c:pt idx="1283">
                        <c:v>1.2829999999999999</c:v>
                      </c:pt>
                      <c:pt idx="1284">
                        <c:v>1.284</c:v>
                      </c:pt>
                      <c:pt idx="1285">
                        <c:v>1.2849999999999999</c:v>
                      </c:pt>
                      <c:pt idx="1286">
                        <c:v>1.286</c:v>
                      </c:pt>
                      <c:pt idx="1287">
                        <c:v>1.2869999999999999</c:v>
                      </c:pt>
                      <c:pt idx="1288">
                        <c:v>1.288</c:v>
                      </c:pt>
                      <c:pt idx="1289">
                        <c:v>1.2889999999999999</c:v>
                      </c:pt>
                      <c:pt idx="1290">
                        <c:v>1.29</c:v>
                      </c:pt>
                      <c:pt idx="1291">
                        <c:v>1.2909999999999999</c:v>
                      </c:pt>
                      <c:pt idx="1292">
                        <c:v>1.292</c:v>
                      </c:pt>
                      <c:pt idx="1293">
                        <c:v>1.2929999999999999</c:v>
                      </c:pt>
                      <c:pt idx="1294">
                        <c:v>1.294</c:v>
                      </c:pt>
                      <c:pt idx="1295">
                        <c:v>1.2949999999999999</c:v>
                      </c:pt>
                      <c:pt idx="1296">
                        <c:v>1.296</c:v>
                      </c:pt>
                      <c:pt idx="1297">
                        <c:v>1.2969999999999999</c:v>
                      </c:pt>
                      <c:pt idx="1298">
                        <c:v>1.298</c:v>
                      </c:pt>
                      <c:pt idx="1299">
                        <c:v>1.2989999999999999</c:v>
                      </c:pt>
                      <c:pt idx="1300">
                        <c:v>1.3</c:v>
                      </c:pt>
                      <c:pt idx="1301">
                        <c:v>1.3009999999999999</c:v>
                      </c:pt>
                      <c:pt idx="1302">
                        <c:v>1.302</c:v>
                      </c:pt>
                      <c:pt idx="1303">
                        <c:v>1.3029999999999999</c:v>
                      </c:pt>
                      <c:pt idx="1304">
                        <c:v>1.304</c:v>
                      </c:pt>
                      <c:pt idx="1305">
                        <c:v>1.3049999999999999</c:v>
                      </c:pt>
                      <c:pt idx="1306">
                        <c:v>1.306</c:v>
                      </c:pt>
                      <c:pt idx="1307">
                        <c:v>1.3069999999999999</c:v>
                      </c:pt>
                      <c:pt idx="1308">
                        <c:v>1.3080000000000001</c:v>
                      </c:pt>
                      <c:pt idx="1309">
                        <c:v>1.3089999999999999</c:v>
                      </c:pt>
                      <c:pt idx="1310">
                        <c:v>1.31</c:v>
                      </c:pt>
                      <c:pt idx="1311">
                        <c:v>1.3109999999999999</c:v>
                      </c:pt>
                      <c:pt idx="1312">
                        <c:v>1.3120000000000001</c:v>
                      </c:pt>
                      <c:pt idx="1313">
                        <c:v>1.3129999999999999</c:v>
                      </c:pt>
                      <c:pt idx="1314">
                        <c:v>1.3140000000000001</c:v>
                      </c:pt>
                      <c:pt idx="1315">
                        <c:v>1.3149999999999999</c:v>
                      </c:pt>
                      <c:pt idx="1316">
                        <c:v>1.3160000000000001</c:v>
                      </c:pt>
                      <c:pt idx="1317">
                        <c:v>1.3169999999999999</c:v>
                      </c:pt>
                      <c:pt idx="1318">
                        <c:v>1.3180000000000001</c:v>
                      </c:pt>
                      <c:pt idx="1319">
                        <c:v>1.319</c:v>
                      </c:pt>
                      <c:pt idx="1320">
                        <c:v>1.32</c:v>
                      </c:pt>
                      <c:pt idx="1321">
                        <c:v>1.321</c:v>
                      </c:pt>
                      <c:pt idx="1322">
                        <c:v>1.3220000000000001</c:v>
                      </c:pt>
                      <c:pt idx="1323">
                        <c:v>1.323</c:v>
                      </c:pt>
                      <c:pt idx="1324">
                        <c:v>1.3240000000000001</c:v>
                      </c:pt>
                      <c:pt idx="1325">
                        <c:v>1.325</c:v>
                      </c:pt>
                      <c:pt idx="1326">
                        <c:v>1.3260000000000001</c:v>
                      </c:pt>
                      <c:pt idx="1327">
                        <c:v>1.327</c:v>
                      </c:pt>
                      <c:pt idx="1328">
                        <c:v>1.3280000000000001</c:v>
                      </c:pt>
                      <c:pt idx="1329">
                        <c:v>1.329</c:v>
                      </c:pt>
                      <c:pt idx="1330">
                        <c:v>1.33</c:v>
                      </c:pt>
                      <c:pt idx="1331">
                        <c:v>1.331</c:v>
                      </c:pt>
                      <c:pt idx="1332">
                        <c:v>1.3320000000000001</c:v>
                      </c:pt>
                      <c:pt idx="1333">
                        <c:v>1.333</c:v>
                      </c:pt>
                      <c:pt idx="1334">
                        <c:v>1.3340000000000001</c:v>
                      </c:pt>
                      <c:pt idx="1335">
                        <c:v>1.335</c:v>
                      </c:pt>
                      <c:pt idx="1336">
                        <c:v>1.3360000000000001</c:v>
                      </c:pt>
                      <c:pt idx="1337">
                        <c:v>1.337</c:v>
                      </c:pt>
                      <c:pt idx="1338">
                        <c:v>1.3380000000000001</c:v>
                      </c:pt>
                      <c:pt idx="1339">
                        <c:v>1.339</c:v>
                      </c:pt>
                      <c:pt idx="1340">
                        <c:v>1.34</c:v>
                      </c:pt>
                      <c:pt idx="1341">
                        <c:v>1.341</c:v>
                      </c:pt>
                      <c:pt idx="1342">
                        <c:v>1.3420000000000001</c:v>
                      </c:pt>
                      <c:pt idx="1343">
                        <c:v>1.343</c:v>
                      </c:pt>
                      <c:pt idx="1344">
                        <c:v>1.3440000000000001</c:v>
                      </c:pt>
                      <c:pt idx="1345">
                        <c:v>1.345</c:v>
                      </c:pt>
                      <c:pt idx="1346">
                        <c:v>1.3460000000000001</c:v>
                      </c:pt>
                      <c:pt idx="1347">
                        <c:v>1.347</c:v>
                      </c:pt>
                      <c:pt idx="1348">
                        <c:v>1.3480000000000001</c:v>
                      </c:pt>
                      <c:pt idx="1349">
                        <c:v>1.349</c:v>
                      </c:pt>
                      <c:pt idx="1350">
                        <c:v>1.35</c:v>
                      </c:pt>
                      <c:pt idx="1351">
                        <c:v>1.351</c:v>
                      </c:pt>
                      <c:pt idx="1352">
                        <c:v>1.3520000000000001</c:v>
                      </c:pt>
                      <c:pt idx="1353">
                        <c:v>1.353</c:v>
                      </c:pt>
                      <c:pt idx="1354">
                        <c:v>1.3540000000000001</c:v>
                      </c:pt>
                      <c:pt idx="1355">
                        <c:v>1.355</c:v>
                      </c:pt>
                      <c:pt idx="1356">
                        <c:v>1.3560000000000001</c:v>
                      </c:pt>
                      <c:pt idx="1357">
                        <c:v>1.357</c:v>
                      </c:pt>
                      <c:pt idx="1358">
                        <c:v>1.3580000000000001</c:v>
                      </c:pt>
                      <c:pt idx="1359">
                        <c:v>1.359</c:v>
                      </c:pt>
                      <c:pt idx="1360">
                        <c:v>1.36</c:v>
                      </c:pt>
                      <c:pt idx="1361">
                        <c:v>1.361</c:v>
                      </c:pt>
                      <c:pt idx="1362">
                        <c:v>1.3620000000000001</c:v>
                      </c:pt>
                      <c:pt idx="1363">
                        <c:v>1.363</c:v>
                      </c:pt>
                      <c:pt idx="1364">
                        <c:v>1.3640000000000001</c:v>
                      </c:pt>
                      <c:pt idx="1365">
                        <c:v>1.365</c:v>
                      </c:pt>
                      <c:pt idx="1366">
                        <c:v>1.3660000000000001</c:v>
                      </c:pt>
                      <c:pt idx="1367">
                        <c:v>1.367</c:v>
                      </c:pt>
                      <c:pt idx="1368">
                        <c:v>1.3680000000000001</c:v>
                      </c:pt>
                      <c:pt idx="1369">
                        <c:v>1.369</c:v>
                      </c:pt>
                      <c:pt idx="1370">
                        <c:v>1.37</c:v>
                      </c:pt>
                      <c:pt idx="1371">
                        <c:v>1.371</c:v>
                      </c:pt>
                      <c:pt idx="1372">
                        <c:v>1.3720000000000001</c:v>
                      </c:pt>
                      <c:pt idx="1373">
                        <c:v>1.373</c:v>
                      </c:pt>
                      <c:pt idx="1374">
                        <c:v>1.3740000000000001</c:v>
                      </c:pt>
                      <c:pt idx="1375">
                        <c:v>1.375</c:v>
                      </c:pt>
                      <c:pt idx="1376">
                        <c:v>1.3759999999999999</c:v>
                      </c:pt>
                      <c:pt idx="1377">
                        <c:v>1.377</c:v>
                      </c:pt>
                      <c:pt idx="1378">
                        <c:v>1.3779999999999999</c:v>
                      </c:pt>
                      <c:pt idx="1379">
                        <c:v>1.379</c:v>
                      </c:pt>
                      <c:pt idx="1380">
                        <c:v>1.38</c:v>
                      </c:pt>
                      <c:pt idx="1381">
                        <c:v>1.381</c:v>
                      </c:pt>
                      <c:pt idx="1382">
                        <c:v>1.3819999999999999</c:v>
                      </c:pt>
                      <c:pt idx="1383">
                        <c:v>1.383</c:v>
                      </c:pt>
                      <c:pt idx="1384">
                        <c:v>1.3839999999999999</c:v>
                      </c:pt>
                      <c:pt idx="1385">
                        <c:v>1.385</c:v>
                      </c:pt>
                      <c:pt idx="1386">
                        <c:v>1.3859999999999999</c:v>
                      </c:pt>
                      <c:pt idx="1387">
                        <c:v>1.387</c:v>
                      </c:pt>
                      <c:pt idx="1388">
                        <c:v>1.3879999999999999</c:v>
                      </c:pt>
                      <c:pt idx="1389">
                        <c:v>1.389</c:v>
                      </c:pt>
                      <c:pt idx="1390">
                        <c:v>1.39</c:v>
                      </c:pt>
                      <c:pt idx="1391">
                        <c:v>1.391</c:v>
                      </c:pt>
                      <c:pt idx="1392">
                        <c:v>1.3919999999999999</c:v>
                      </c:pt>
                      <c:pt idx="1393">
                        <c:v>1.393</c:v>
                      </c:pt>
                      <c:pt idx="1394">
                        <c:v>1.3939999999999999</c:v>
                      </c:pt>
                      <c:pt idx="1395">
                        <c:v>1.395</c:v>
                      </c:pt>
                      <c:pt idx="1396">
                        <c:v>1.3959999999999999</c:v>
                      </c:pt>
                      <c:pt idx="1397">
                        <c:v>1.397</c:v>
                      </c:pt>
                      <c:pt idx="1398">
                        <c:v>1.3979999999999999</c:v>
                      </c:pt>
                      <c:pt idx="1399">
                        <c:v>1.399</c:v>
                      </c:pt>
                      <c:pt idx="1400">
                        <c:v>1.4</c:v>
                      </c:pt>
                      <c:pt idx="1401">
                        <c:v>1.401</c:v>
                      </c:pt>
                      <c:pt idx="1402">
                        <c:v>1.4019999999999999</c:v>
                      </c:pt>
                      <c:pt idx="1403">
                        <c:v>1.403</c:v>
                      </c:pt>
                      <c:pt idx="1404">
                        <c:v>1.4039999999999999</c:v>
                      </c:pt>
                      <c:pt idx="1405">
                        <c:v>1.405</c:v>
                      </c:pt>
                      <c:pt idx="1406">
                        <c:v>1.4059999999999999</c:v>
                      </c:pt>
                      <c:pt idx="1407">
                        <c:v>1.407</c:v>
                      </c:pt>
                      <c:pt idx="1408">
                        <c:v>1.4079999999999999</c:v>
                      </c:pt>
                      <c:pt idx="1409">
                        <c:v>1.409</c:v>
                      </c:pt>
                      <c:pt idx="1410">
                        <c:v>1.41</c:v>
                      </c:pt>
                      <c:pt idx="1411">
                        <c:v>1.411</c:v>
                      </c:pt>
                      <c:pt idx="1412">
                        <c:v>1.4119999999999999</c:v>
                      </c:pt>
                      <c:pt idx="1413">
                        <c:v>1.413</c:v>
                      </c:pt>
                      <c:pt idx="1414">
                        <c:v>1.4139999999999999</c:v>
                      </c:pt>
                      <c:pt idx="1415">
                        <c:v>1.415</c:v>
                      </c:pt>
                      <c:pt idx="1416">
                        <c:v>1.4159999999999999</c:v>
                      </c:pt>
                      <c:pt idx="1417">
                        <c:v>1.417</c:v>
                      </c:pt>
                      <c:pt idx="1418">
                        <c:v>1.4179999999999999</c:v>
                      </c:pt>
                      <c:pt idx="1419">
                        <c:v>1.419</c:v>
                      </c:pt>
                      <c:pt idx="1420">
                        <c:v>1.42</c:v>
                      </c:pt>
                      <c:pt idx="1421">
                        <c:v>1.421</c:v>
                      </c:pt>
                      <c:pt idx="1422">
                        <c:v>1.4219999999999999</c:v>
                      </c:pt>
                      <c:pt idx="1423">
                        <c:v>1.423</c:v>
                      </c:pt>
                      <c:pt idx="1424">
                        <c:v>1.4239999999999999</c:v>
                      </c:pt>
                      <c:pt idx="1425">
                        <c:v>1.425</c:v>
                      </c:pt>
                      <c:pt idx="1426">
                        <c:v>1.4259999999999999</c:v>
                      </c:pt>
                      <c:pt idx="1427">
                        <c:v>1.427</c:v>
                      </c:pt>
                      <c:pt idx="1428">
                        <c:v>1.4279999999999999</c:v>
                      </c:pt>
                      <c:pt idx="1429">
                        <c:v>1.429</c:v>
                      </c:pt>
                      <c:pt idx="1430">
                        <c:v>1.43</c:v>
                      </c:pt>
                      <c:pt idx="1431">
                        <c:v>1.431</c:v>
                      </c:pt>
                      <c:pt idx="1432">
                        <c:v>1.4319999999999999</c:v>
                      </c:pt>
                      <c:pt idx="1433">
                        <c:v>1.4330000000000001</c:v>
                      </c:pt>
                      <c:pt idx="1434">
                        <c:v>1.4339999999999999</c:v>
                      </c:pt>
                      <c:pt idx="1435">
                        <c:v>1.4350000000000001</c:v>
                      </c:pt>
                      <c:pt idx="1436">
                        <c:v>1.4359999999999999</c:v>
                      </c:pt>
                      <c:pt idx="1437">
                        <c:v>1.4370000000000001</c:v>
                      </c:pt>
                      <c:pt idx="1438">
                        <c:v>1.4379999999999999</c:v>
                      </c:pt>
                      <c:pt idx="1439">
                        <c:v>1.4390000000000001</c:v>
                      </c:pt>
                      <c:pt idx="1440">
                        <c:v>1.44</c:v>
                      </c:pt>
                      <c:pt idx="1441">
                        <c:v>1.4410000000000001</c:v>
                      </c:pt>
                      <c:pt idx="1442">
                        <c:v>1.4419999999999999</c:v>
                      </c:pt>
                      <c:pt idx="1443">
                        <c:v>1.4430000000000001</c:v>
                      </c:pt>
                      <c:pt idx="1444">
                        <c:v>1.444</c:v>
                      </c:pt>
                      <c:pt idx="1445">
                        <c:v>1.4450000000000001</c:v>
                      </c:pt>
                      <c:pt idx="1446">
                        <c:v>1.446</c:v>
                      </c:pt>
                      <c:pt idx="1447">
                        <c:v>1.4470000000000001</c:v>
                      </c:pt>
                      <c:pt idx="1448">
                        <c:v>1.448</c:v>
                      </c:pt>
                      <c:pt idx="1449">
                        <c:v>1.4490000000000001</c:v>
                      </c:pt>
                      <c:pt idx="1450">
                        <c:v>1.45</c:v>
                      </c:pt>
                      <c:pt idx="1451">
                        <c:v>1.4510000000000001</c:v>
                      </c:pt>
                      <c:pt idx="1452">
                        <c:v>1.452</c:v>
                      </c:pt>
                      <c:pt idx="1453">
                        <c:v>1.4530000000000001</c:v>
                      </c:pt>
                      <c:pt idx="1454">
                        <c:v>1.454</c:v>
                      </c:pt>
                      <c:pt idx="1455">
                        <c:v>1.4550000000000001</c:v>
                      </c:pt>
                      <c:pt idx="1456">
                        <c:v>1.456</c:v>
                      </c:pt>
                      <c:pt idx="1457">
                        <c:v>1.4570000000000001</c:v>
                      </c:pt>
                      <c:pt idx="1458">
                        <c:v>1.458</c:v>
                      </c:pt>
                      <c:pt idx="1459">
                        <c:v>1.4590000000000001</c:v>
                      </c:pt>
                      <c:pt idx="1460">
                        <c:v>1.46</c:v>
                      </c:pt>
                      <c:pt idx="1461">
                        <c:v>1.4610000000000001</c:v>
                      </c:pt>
                      <c:pt idx="1462">
                        <c:v>1.462</c:v>
                      </c:pt>
                      <c:pt idx="1463">
                        <c:v>1.4630000000000001</c:v>
                      </c:pt>
                      <c:pt idx="1464">
                        <c:v>1.464</c:v>
                      </c:pt>
                      <c:pt idx="1465">
                        <c:v>1.4650000000000001</c:v>
                      </c:pt>
                      <c:pt idx="1466">
                        <c:v>1.466</c:v>
                      </c:pt>
                      <c:pt idx="1467">
                        <c:v>1.4670000000000001</c:v>
                      </c:pt>
                      <c:pt idx="1468">
                        <c:v>1.468</c:v>
                      </c:pt>
                      <c:pt idx="1469">
                        <c:v>1.4690000000000001</c:v>
                      </c:pt>
                      <c:pt idx="1470">
                        <c:v>1.47</c:v>
                      </c:pt>
                      <c:pt idx="1471">
                        <c:v>1.4710000000000001</c:v>
                      </c:pt>
                      <c:pt idx="1472">
                        <c:v>1.472</c:v>
                      </c:pt>
                      <c:pt idx="1473">
                        <c:v>1.4730000000000001</c:v>
                      </c:pt>
                      <c:pt idx="1474">
                        <c:v>1.474</c:v>
                      </c:pt>
                      <c:pt idx="1475">
                        <c:v>1.4750000000000001</c:v>
                      </c:pt>
                      <c:pt idx="1476">
                        <c:v>1.476</c:v>
                      </c:pt>
                      <c:pt idx="1477">
                        <c:v>1.4770000000000001</c:v>
                      </c:pt>
                      <c:pt idx="1478">
                        <c:v>1.478</c:v>
                      </c:pt>
                      <c:pt idx="1479">
                        <c:v>1.4790000000000001</c:v>
                      </c:pt>
                      <c:pt idx="1480">
                        <c:v>1.48</c:v>
                      </c:pt>
                      <c:pt idx="1481">
                        <c:v>1.4810000000000001</c:v>
                      </c:pt>
                      <c:pt idx="1482">
                        <c:v>1.482</c:v>
                      </c:pt>
                      <c:pt idx="1483">
                        <c:v>1.4830000000000001</c:v>
                      </c:pt>
                      <c:pt idx="1484">
                        <c:v>1.484</c:v>
                      </c:pt>
                      <c:pt idx="1485">
                        <c:v>1.4850000000000001</c:v>
                      </c:pt>
                      <c:pt idx="1486">
                        <c:v>1.486</c:v>
                      </c:pt>
                      <c:pt idx="1487">
                        <c:v>1.4870000000000001</c:v>
                      </c:pt>
                      <c:pt idx="1488">
                        <c:v>1.488</c:v>
                      </c:pt>
                      <c:pt idx="1489">
                        <c:v>1.4890000000000001</c:v>
                      </c:pt>
                      <c:pt idx="1490">
                        <c:v>1.49</c:v>
                      </c:pt>
                      <c:pt idx="1491">
                        <c:v>1.4910000000000001</c:v>
                      </c:pt>
                      <c:pt idx="1492">
                        <c:v>1.492</c:v>
                      </c:pt>
                      <c:pt idx="1493">
                        <c:v>1.4930000000000001</c:v>
                      </c:pt>
                      <c:pt idx="1494">
                        <c:v>1.494</c:v>
                      </c:pt>
                      <c:pt idx="1495">
                        <c:v>1.4950000000000001</c:v>
                      </c:pt>
                      <c:pt idx="1496">
                        <c:v>1.496</c:v>
                      </c:pt>
                      <c:pt idx="1497">
                        <c:v>1.4970000000000001</c:v>
                      </c:pt>
                      <c:pt idx="1498">
                        <c:v>1.498</c:v>
                      </c:pt>
                      <c:pt idx="1499">
                        <c:v>1.4990000000000001</c:v>
                      </c:pt>
                      <c:pt idx="1500">
                        <c:v>1.5</c:v>
                      </c:pt>
                      <c:pt idx="1501">
                        <c:v>1.5009999999999999</c:v>
                      </c:pt>
                      <c:pt idx="1502">
                        <c:v>1.502</c:v>
                      </c:pt>
                      <c:pt idx="1503">
                        <c:v>1.5029999999999999</c:v>
                      </c:pt>
                      <c:pt idx="1504">
                        <c:v>1.504</c:v>
                      </c:pt>
                      <c:pt idx="1505">
                        <c:v>1.5049999999999999</c:v>
                      </c:pt>
                      <c:pt idx="1506">
                        <c:v>1.506</c:v>
                      </c:pt>
                      <c:pt idx="1507">
                        <c:v>1.5069999999999999</c:v>
                      </c:pt>
                      <c:pt idx="1508">
                        <c:v>1.508</c:v>
                      </c:pt>
                      <c:pt idx="1509">
                        <c:v>1.5089999999999999</c:v>
                      </c:pt>
                      <c:pt idx="1510">
                        <c:v>1.51</c:v>
                      </c:pt>
                      <c:pt idx="1511">
                        <c:v>1.5109999999999999</c:v>
                      </c:pt>
                      <c:pt idx="1512">
                        <c:v>1.512</c:v>
                      </c:pt>
                      <c:pt idx="1513">
                        <c:v>1.5129999999999999</c:v>
                      </c:pt>
                      <c:pt idx="1514">
                        <c:v>1.514</c:v>
                      </c:pt>
                      <c:pt idx="1515">
                        <c:v>1.5149999999999999</c:v>
                      </c:pt>
                      <c:pt idx="1516">
                        <c:v>1.516</c:v>
                      </c:pt>
                      <c:pt idx="1517">
                        <c:v>1.5169999999999999</c:v>
                      </c:pt>
                      <c:pt idx="1518">
                        <c:v>1.518</c:v>
                      </c:pt>
                      <c:pt idx="1519">
                        <c:v>1.5189999999999999</c:v>
                      </c:pt>
                      <c:pt idx="1520">
                        <c:v>1.52</c:v>
                      </c:pt>
                      <c:pt idx="1521">
                        <c:v>1.5209999999999999</c:v>
                      </c:pt>
                      <c:pt idx="1522">
                        <c:v>1.522</c:v>
                      </c:pt>
                      <c:pt idx="1523">
                        <c:v>1.5229999999999999</c:v>
                      </c:pt>
                      <c:pt idx="1524">
                        <c:v>1.524</c:v>
                      </c:pt>
                      <c:pt idx="1525">
                        <c:v>1.5249999999999999</c:v>
                      </c:pt>
                      <c:pt idx="1526">
                        <c:v>1.526</c:v>
                      </c:pt>
                      <c:pt idx="1527">
                        <c:v>1.5269999999999999</c:v>
                      </c:pt>
                      <c:pt idx="1528">
                        <c:v>1.528</c:v>
                      </c:pt>
                      <c:pt idx="1529">
                        <c:v>1.5289999999999999</c:v>
                      </c:pt>
                      <c:pt idx="1530">
                        <c:v>1.53</c:v>
                      </c:pt>
                      <c:pt idx="1531">
                        <c:v>1.5309999999999999</c:v>
                      </c:pt>
                      <c:pt idx="1532">
                        <c:v>1.532</c:v>
                      </c:pt>
                      <c:pt idx="1533">
                        <c:v>1.5329999999999999</c:v>
                      </c:pt>
                      <c:pt idx="1534">
                        <c:v>1.534</c:v>
                      </c:pt>
                      <c:pt idx="1535">
                        <c:v>1.5349999999999999</c:v>
                      </c:pt>
                      <c:pt idx="1536">
                        <c:v>1.536</c:v>
                      </c:pt>
                      <c:pt idx="1537">
                        <c:v>1.5369999999999999</c:v>
                      </c:pt>
                      <c:pt idx="1538">
                        <c:v>1.538</c:v>
                      </c:pt>
                      <c:pt idx="1539">
                        <c:v>1.5389999999999999</c:v>
                      </c:pt>
                      <c:pt idx="1540">
                        <c:v>1.54</c:v>
                      </c:pt>
                      <c:pt idx="1541">
                        <c:v>1.5409999999999999</c:v>
                      </c:pt>
                      <c:pt idx="1542">
                        <c:v>1.542</c:v>
                      </c:pt>
                      <c:pt idx="1543">
                        <c:v>1.5429999999999999</c:v>
                      </c:pt>
                      <c:pt idx="1544">
                        <c:v>1.544</c:v>
                      </c:pt>
                      <c:pt idx="1545">
                        <c:v>1.5449999999999999</c:v>
                      </c:pt>
                      <c:pt idx="1546">
                        <c:v>1.546</c:v>
                      </c:pt>
                      <c:pt idx="1547">
                        <c:v>1.5469999999999999</c:v>
                      </c:pt>
                      <c:pt idx="1548">
                        <c:v>1.548</c:v>
                      </c:pt>
                      <c:pt idx="1549">
                        <c:v>1.5489999999999999</c:v>
                      </c:pt>
                      <c:pt idx="1550">
                        <c:v>1.55</c:v>
                      </c:pt>
                      <c:pt idx="1551">
                        <c:v>1.5509999999999999</c:v>
                      </c:pt>
                      <c:pt idx="1552">
                        <c:v>1.552</c:v>
                      </c:pt>
                      <c:pt idx="1553">
                        <c:v>1.5529999999999999</c:v>
                      </c:pt>
                      <c:pt idx="1554">
                        <c:v>1.554</c:v>
                      </c:pt>
                      <c:pt idx="1555">
                        <c:v>1.5549999999999999</c:v>
                      </c:pt>
                      <c:pt idx="1556">
                        <c:v>1.556</c:v>
                      </c:pt>
                      <c:pt idx="1557">
                        <c:v>1.5569999999999999</c:v>
                      </c:pt>
                      <c:pt idx="1558">
                        <c:v>1.5580000000000001</c:v>
                      </c:pt>
                      <c:pt idx="1559">
                        <c:v>1.5589999999999999</c:v>
                      </c:pt>
                      <c:pt idx="1560">
                        <c:v>1.56</c:v>
                      </c:pt>
                      <c:pt idx="1561">
                        <c:v>1.5609999999999999</c:v>
                      </c:pt>
                      <c:pt idx="1562">
                        <c:v>1.5620000000000001</c:v>
                      </c:pt>
                      <c:pt idx="1563">
                        <c:v>1.5629999999999999</c:v>
                      </c:pt>
                      <c:pt idx="1564">
                        <c:v>1.5640000000000001</c:v>
                      </c:pt>
                      <c:pt idx="1565">
                        <c:v>1.5649999999999999</c:v>
                      </c:pt>
                      <c:pt idx="1566">
                        <c:v>1.5660000000000001</c:v>
                      </c:pt>
                      <c:pt idx="1567">
                        <c:v>1.5669999999999999</c:v>
                      </c:pt>
                      <c:pt idx="1568">
                        <c:v>1.5680000000000001</c:v>
                      </c:pt>
                      <c:pt idx="1569">
                        <c:v>1.569</c:v>
                      </c:pt>
                      <c:pt idx="1570">
                        <c:v>1.57</c:v>
                      </c:pt>
                      <c:pt idx="1571">
                        <c:v>1.571</c:v>
                      </c:pt>
                      <c:pt idx="1572">
                        <c:v>1.5720000000000001</c:v>
                      </c:pt>
                      <c:pt idx="1573">
                        <c:v>1.573</c:v>
                      </c:pt>
                      <c:pt idx="1574">
                        <c:v>1.5740000000000001</c:v>
                      </c:pt>
                      <c:pt idx="1575">
                        <c:v>1.575</c:v>
                      </c:pt>
                      <c:pt idx="1576">
                        <c:v>1.5760000000000001</c:v>
                      </c:pt>
                      <c:pt idx="1577">
                        <c:v>1.577</c:v>
                      </c:pt>
                      <c:pt idx="1578">
                        <c:v>1.5780000000000001</c:v>
                      </c:pt>
                      <c:pt idx="1579">
                        <c:v>1.579</c:v>
                      </c:pt>
                      <c:pt idx="1580">
                        <c:v>1.58</c:v>
                      </c:pt>
                      <c:pt idx="1581">
                        <c:v>1.581</c:v>
                      </c:pt>
                      <c:pt idx="1582">
                        <c:v>1.5820000000000001</c:v>
                      </c:pt>
                      <c:pt idx="1583">
                        <c:v>1.583</c:v>
                      </c:pt>
                      <c:pt idx="1584">
                        <c:v>1.5840000000000001</c:v>
                      </c:pt>
                      <c:pt idx="1585">
                        <c:v>1.585</c:v>
                      </c:pt>
                      <c:pt idx="1586">
                        <c:v>1.5860000000000001</c:v>
                      </c:pt>
                      <c:pt idx="1587">
                        <c:v>1.587</c:v>
                      </c:pt>
                      <c:pt idx="1588">
                        <c:v>1.5880000000000001</c:v>
                      </c:pt>
                      <c:pt idx="1589">
                        <c:v>1.589</c:v>
                      </c:pt>
                      <c:pt idx="1590">
                        <c:v>1.59</c:v>
                      </c:pt>
                      <c:pt idx="1591">
                        <c:v>1.591</c:v>
                      </c:pt>
                      <c:pt idx="1592">
                        <c:v>1.5920000000000001</c:v>
                      </c:pt>
                      <c:pt idx="1593">
                        <c:v>1.593</c:v>
                      </c:pt>
                      <c:pt idx="1594">
                        <c:v>1.5940000000000001</c:v>
                      </c:pt>
                      <c:pt idx="1595">
                        <c:v>1.595</c:v>
                      </c:pt>
                      <c:pt idx="1596">
                        <c:v>1.5960000000000001</c:v>
                      </c:pt>
                      <c:pt idx="1597">
                        <c:v>1.597</c:v>
                      </c:pt>
                      <c:pt idx="1598">
                        <c:v>1.5980000000000001</c:v>
                      </c:pt>
                      <c:pt idx="1599">
                        <c:v>1.599</c:v>
                      </c:pt>
                      <c:pt idx="1600">
                        <c:v>1.6</c:v>
                      </c:pt>
                      <c:pt idx="1601">
                        <c:v>1.601</c:v>
                      </c:pt>
                      <c:pt idx="1602">
                        <c:v>1.6020000000000001</c:v>
                      </c:pt>
                      <c:pt idx="1603">
                        <c:v>1.603</c:v>
                      </c:pt>
                      <c:pt idx="1604">
                        <c:v>1.6040000000000001</c:v>
                      </c:pt>
                      <c:pt idx="1605">
                        <c:v>1.605</c:v>
                      </c:pt>
                      <c:pt idx="1606">
                        <c:v>1.6060000000000001</c:v>
                      </c:pt>
                      <c:pt idx="1607">
                        <c:v>1.607</c:v>
                      </c:pt>
                      <c:pt idx="1608">
                        <c:v>1.6080000000000001</c:v>
                      </c:pt>
                      <c:pt idx="1609">
                        <c:v>1.609</c:v>
                      </c:pt>
                      <c:pt idx="1610">
                        <c:v>1.61</c:v>
                      </c:pt>
                      <c:pt idx="1611">
                        <c:v>1.611</c:v>
                      </c:pt>
                      <c:pt idx="1612">
                        <c:v>1.6120000000000001</c:v>
                      </c:pt>
                      <c:pt idx="1613">
                        <c:v>1.613</c:v>
                      </c:pt>
                      <c:pt idx="1614">
                        <c:v>1.6140000000000001</c:v>
                      </c:pt>
                      <c:pt idx="1615">
                        <c:v>1.615</c:v>
                      </c:pt>
                      <c:pt idx="1616">
                        <c:v>1.6160000000000001</c:v>
                      </c:pt>
                      <c:pt idx="1617">
                        <c:v>1.617</c:v>
                      </c:pt>
                      <c:pt idx="1618">
                        <c:v>1.6180000000000001</c:v>
                      </c:pt>
                      <c:pt idx="1619">
                        <c:v>1.619</c:v>
                      </c:pt>
                      <c:pt idx="1620">
                        <c:v>1.62</c:v>
                      </c:pt>
                      <c:pt idx="1621">
                        <c:v>1.621</c:v>
                      </c:pt>
                      <c:pt idx="1622">
                        <c:v>1.6220000000000001</c:v>
                      </c:pt>
                      <c:pt idx="1623">
                        <c:v>1.623</c:v>
                      </c:pt>
                      <c:pt idx="1624">
                        <c:v>1.6240000000000001</c:v>
                      </c:pt>
                      <c:pt idx="1625">
                        <c:v>1.625</c:v>
                      </c:pt>
                      <c:pt idx="1626">
                        <c:v>1.6259999999999999</c:v>
                      </c:pt>
                      <c:pt idx="1627">
                        <c:v>1.627</c:v>
                      </c:pt>
                      <c:pt idx="1628">
                        <c:v>1.6279999999999999</c:v>
                      </c:pt>
                      <c:pt idx="1629">
                        <c:v>1.629</c:v>
                      </c:pt>
                      <c:pt idx="1630">
                        <c:v>1.63</c:v>
                      </c:pt>
                      <c:pt idx="1631">
                        <c:v>1.631</c:v>
                      </c:pt>
                      <c:pt idx="1632">
                        <c:v>1.6319999999999999</c:v>
                      </c:pt>
                      <c:pt idx="1633">
                        <c:v>1.633</c:v>
                      </c:pt>
                      <c:pt idx="1634">
                        <c:v>1.6339999999999999</c:v>
                      </c:pt>
                      <c:pt idx="1635">
                        <c:v>1.635</c:v>
                      </c:pt>
                      <c:pt idx="1636">
                        <c:v>1.6359999999999999</c:v>
                      </c:pt>
                      <c:pt idx="1637">
                        <c:v>1.637</c:v>
                      </c:pt>
                      <c:pt idx="1638">
                        <c:v>1.6379999999999999</c:v>
                      </c:pt>
                      <c:pt idx="1639">
                        <c:v>1.639</c:v>
                      </c:pt>
                      <c:pt idx="1640">
                        <c:v>1.64</c:v>
                      </c:pt>
                      <c:pt idx="1641">
                        <c:v>1.641</c:v>
                      </c:pt>
                      <c:pt idx="1642">
                        <c:v>1.6419999999999999</c:v>
                      </c:pt>
                      <c:pt idx="1643">
                        <c:v>1.643</c:v>
                      </c:pt>
                      <c:pt idx="1644">
                        <c:v>1.6439999999999999</c:v>
                      </c:pt>
                      <c:pt idx="1645">
                        <c:v>1.645</c:v>
                      </c:pt>
                      <c:pt idx="1646">
                        <c:v>1.6459999999999999</c:v>
                      </c:pt>
                      <c:pt idx="1647">
                        <c:v>1.647</c:v>
                      </c:pt>
                      <c:pt idx="1648">
                        <c:v>1.6479999999999999</c:v>
                      </c:pt>
                      <c:pt idx="1649">
                        <c:v>1.649</c:v>
                      </c:pt>
                      <c:pt idx="1650">
                        <c:v>1.65</c:v>
                      </c:pt>
                      <c:pt idx="1651">
                        <c:v>1.651</c:v>
                      </c:pt>
                      <c:pt idx="1652">
                        <c:v>1.6519999999999999</c:v>
                      </c:pt>
                      <c:pt idx="1653">
                        <c:v>1.653</c:v>
                      </c:pt>
                      <c:pt idx="1654">
                        <c:v>1.6539999999999999</c:v>
                      </c:pt>
                      <c:pt idx="1655">
                        <c:v>1.655</c:v>
                      </c:pt>
                      <c:pt idx="1656">
                        <c:v>1.6559999999999999</c:v>
                      </c:pt>
                      <c:pt idx="1657">
                        <c:v>1.657</c:v>
                      </c:pt>
                      <c:pt idx="1658">
                        <c:v>1.6579999999999999</c:v>
                      </c:pt>
                      <c:pt idx="1659">
                        <c:v>1.659</c:v>
                      </c:pt>
                      <c:pt idx="1660">
                        <c:v>1.66</c:v>
                      </c:pt>
                      <c:pt idx="1661">
                        <c:v>1.661</c:v>
                      </c:pt>
                      <c:pt idx="1662">
                        <c:v>1.6619999999999999</c:v>
                      </c:pt>
                      <c:pt idx="1663">
                        <c:v>1.663</c:v>
                      </c:pt>
                      <c:pt idx="1664">
                        <c:v>1.6639999999999999</c:v>
                      </c:pt>
                      <c:pt idx="1665">
                        <c:v>1.665</c:v>
                      </c:pt>
                      <c:pt idx="1666">
                        <c:v>1.6659999999999999</c:v>
                      </c:pt>
                      <c:pt idx="1667">
                        <c:v>1.667</c:v>
                      </c:pt>
                      <c:pt idx="1668">
                        <c:v>1.6679999999999999</c:v>
                      </c:pt>
                      <c:pt idx="1669">
                        <c:v>1.669</c:v>
                      </c:pt>
                      <c:pt idx="1670">
                        <c:v>1.67</c:v>
                      </c:pt>
                      <c:pt idx="1671">
                        <c:v>1.671</c:v>
                      </c:pt>
                      <c:pt idx="1672">
                        <c:v>1.6719999999999999</c:v>
                      </c:pt>
                      <c:pt idx="1673">
                        <c:v>1.673</c:v>
                      </c:pt>
                      <c:pt idx="1674">
                        <c:v>1.6739999999999999</c:v>
                      </c:pt>
                      <c:pt idx="1675">
                        <c:v>1.675</c:v>
                      </c:pt>
                      <c:pt idx="1676">
                        <c:v>1.6759999999999999</c:v>
                      </c:pt>
                      <c:pt idx="1677">
                        <c:v>1.677</c:v>
                      </c:pt>
                      <c:pt idx="1678">
                        <c:v>1.6779999999999999</c:v>
                      </c:pt>
                      <c:pt idx="1679">
                        <c:v>1.679</c:v>
                      </c:pt>
                      <c:pt idx="1680">
                        <c:v>1.68</c:v>
                      </c:pt>
                      <c:pt idx="1681">
                        <c:v>1.681</c:v>
                      </c:pt>
                      <c:pt idx="1682">
                        <c:v>1.6819999999999999</c:v>
                      </c:pt>
                      <c:pt idx="1683">
                        <c:v>1.6830000000000001</c:v>
                      </c:pt>
                      <c:pt idx="1684">
                        <c:v>1.6839999999999999</c:v>
                      </c:pt>
                      <c:pt idx="1685">
                        <c:v>1.6850000000000001</c:v>
                      </c:pt>
                      <c:pt idx="1686">
                        <c:v>1.6859999999999999</c:v>
                      </c:pt>
                      <c:pt idx="1687">
                        <c:v>1.6870000000000001</c:v>
                      </c:pt>
                      <c:pt idx="1688">
                        <c:v>1.6879999999999999</c:v>
                      </c:pt>
                      <c:pt idx="1689">
                        <c:v>1.6890000000000001</c:v>
                      </c:pt>
                      <c:pt idx="1690">
                        <c:v>1.69</c:v>
                      </c:pt>
                      <c:pt idx="1691">
                        <c:v>1.6910000000000001</c:v>
                      </c:pt>
                      <c:pt idx="1692">
                        <c:v>1.6919999999999999</c:v>
                      </c:pt>
                      <c:pt idx="1693">
                        <c:v>1.6930000000000001</c:v>
                      </c:pt>
                      <c:pt idx="1694">
                        <c:v>1.694</c:v>
                      </c:pt>
                      <c:pt idx="1695">
                        <c:v>1.6950000000000001</c:v>
                      </c:pt>
                      <c:pt idx="1696">
                        <c:v>1.696</c:v>
                      </c:pt>
                      <c:pt idx="1697">
                        <c:v>1.6970000000000001</c:v>
                      </c:pt>
                      <c:pt idx="1698">
                        <c:v>1.698</c:v>
                      </c:pt>
                      <c:pt idx="1699">
                        <c:v>1.6990000000000001</c:v>
                      </c:pt>
                      <c:pt idx="1700">
                        <c:v>1.7</c:v>
                      </c:pt>
                      <c:pt idx="1701">
                        <c:v>1.7010000000000001</c:v>
                      </c:pt>
                      <c:pt idx="1702">
                        <c:v>1.702</c:v>
                      </c:pt>
                      <c:pt idx="1703">
                        <c:v>1.7030000000000001</c:v>
                      </c:pt>
                      <c:pt idx="1704">
                        <c:v>1.704</c:v>
                      </c:pt>
                      <c:pt idx="1705">
                        <c:v>1.7050000000000001</c:v>
                      </c:pt>
                      <c:pt idx="1706">
                        <c:v>1.706</c:v>
                      </c:pt>
                      <c:pt idx="1707">
                        <c:v>1.7070000000000001</c:v>
                      </c:pt>
                      <c:pt idx="1708">
                        <c:v>1.708</c:v>
                      </c:pt>
                      <c:pt idx="1709">
                        <c:v>1.7090000000000001</c:v>
                      </c:pt>
                      <c:pt idx="1710">
                        <c:v>1.71</c:v>
                      </c:pt>
                      <c:pt idx="1711">
                        <c:v>1.7110000000000001</c:v>
                      </c:pt>
                      <c:pt idx="1712">
                        <c:v>1.712</c:v>
                      </c:pt>
                      <c:pt idx="1713">
                        <c:v>1.7130000000000001</c:v>
                      </c:pt>
                      <c:pt idx="1714">
                        <c:v>1.714</c:v>
                      </c:pt>
                      <c:pt idx="1715">
                        <c:v>1.7150000000000001</c:v>
                      </c:pt>
                      <c:pt idx="1716">
                        <c:v>1.716</c:v>
                      </c:pt>
                      <c:pt idx="1717">
                        <c:v>1.7170000000000001</c:v>
                      </c:pt>
                      <c:pt idx="1718">
                        <c:v>1.718</c:v>
                      </c:pt>
                      <c:pt idx="1719">
                        <c:v>1.7190000000000001</c:v>
                      </c:pt>
                      <c:pt idx="1720">
                        <c:v>1.72</c:v>
                      </c:pt>
                      <c:pt idx="1721">
                        <c:v>1.7210000000000001</c:v>
                      </c:pt>
                      <c:pt idx="1722">
                        <c:v>1.722</c:v>
                      </c:pt>
                      <c:pt idx="1723">
                        <c:v>1.7230000000000001</c:v>
                      </c:pt>
                      <c:pt idx="1724">
                        <c:v>1.724</c:v>
                      </c:pt>
                      <c:pt idx="1725">
                        <c:v>1.7250000000000001</c:v>
                      </c:pt>
                      <c:pt idx="1726">
                        <c:v>1.726</c:v>
                      </c:pt>
                      <c:pt idx="1727">
                        <c:v>1.7270000000000001</c:v>
                      </c:pt>
                      <c:pt idx="1728">
                        <c:v>1.728</c:v>
                      </c:pt>
                      <c:pt idx="1729">
                        <c:v>1.7290000000000001</c:v>
                      </c:pt>
                      <c:pt idx="1730">
                        <c:v>1.73</c:v>
                      </c:pt>
                      <c:pt idx="1731">
                        <c:v>1.7310000000000001</c:v>
                      </c:pt>
                      <c:pt idx="1732">
                        <c:v>1.732</c:v>
                      </c:pt>
                      <c:pt idx="1733">
                        <c:v>1.7330000000000001</c:v>
                      </c:pt>
                      <c:pt idx="1734">
                        <c:v>1.734</c:v>
                      </c:pt>
                      <c:pt idx="1735">
                        <c:v>1.7350000000000001</c:v>
                      </c:pt>
                      <c:pt idx="1736">
                        <c:v>1.736</c:v>
                      </c:pt>
                      <c:pt idx="1737">
                        <c:v>1.7370000000000001</c:v>
                      </c:pt>
                      <c:pt idx="1738">
                        <c:v>1.738</c:v>
                      </c:pt>
                      <c:pt idx="1739">
                        <c:v>1.7390000000000001</c:v>
                      </c:pt>
                      <c:pt idx="1740">
                        <c:v>1.74</c:v>
                      </c:pt>
                      <c:pt idx="1741">
                        <c:v>1.7410000000000001</c:v>
                      </c:pt>
                      <c:pt idx="1742">
                        <c:v>1.742</c:v>
                      </c:pt>
                      <c:pt idx="1743">
                        <c:v>1.7430000000000001</c:v>
                      </c:pt>
                      <c:pt idx="1744">
                        <c:v>1.744</c:v>
                      </c:pt>
                      <c:pt idx="1745">
                        <c:v>1.7450000000000001</c:v>
                      </c:pt>
                      <c:pt idx="1746">
                        <c:v>1.746</c:v>
                      </c:pt>
                      <c:pt idx="1747">
                        <c:v>1.7470000000000001</c:v>
                      </c:pt>
                      <c:pt idx="1748">
                        <c:v>1.748</c:v>
                      </c:pt>
                      <c:pt idx="1749">
                        <c:v>1.7490000000000001</c:v>
                      </c:pt>
                      <c:pt idx="1750">
                        <c:v>1.75</c:v>
                      </c:pt>
                      <c:pt idx="1751">
                        <c:v>1.7509999999999999</c:v>
                      </c:pt>
                      <c:pt idx="1752">
                        <c:v>1.752</c:v>
                      </c:pt>
                      <c:pt idx="1753">
                        <c:v>1.7529999999999999</c:v>
                      </c:pt>
                      <c:pt idx="1754">
                        <c:v>1.754</c:v>
                      </c:pt>
                      <c:pt idx="1755">
                        <c:v>1.7549999999999999</c:v>
                      </c:pt>
                      <c:pt idx="1756">
                        <c:v>1.756</c:v>
                      </c:pt>
                      <c:pt idx="1757">
                        <c:v>1.7569999999999999</c:v>
                      </c:pt>
                      <c:pt idx="1758">
                        <c:v>1.758</c:v>
                      </c:pt>
                      <c:pt idx="1759">
                        <c:v>1.7589999999999999</c:v>
                      </c:pt>
                      <c:pt idx="1760">
                        <c:v>1.76</c:v>
                      </c:pt>
                      <c:pt idx="1761">
                        <c:v>1.7609999999999999</c:v>
                      </c:pt>
                      <c:pt idx="1762">
                        <c:v>1.762</c:v>
                      </c:pt>
                      <c:pt idx="1763">
                        <c:v>1.7629999999999999</c:v>
                      </c:pt>
                      <c:pt idx="1764">
                        <c:v>1.764</c:v>
                      </c:pt>
                      <c:pt idx="1765">
                        <c:v>1.7649999999999999</c:v>
                      </c:pt>
                      <c:pt idx="1766">
                        <c:v>1.766</c:v>
                      </c:pt>
                      <c:pt idx="1767">
                        <c:v>1.7669999999999999</c:v>
                      </c:pt>
                      <c:pt idx="1768">
                        <c:v>1.768</c:v>
                      </c:pt>
                      <c:pt idx="1769">
                        <c:v>1.7689999999999999</c:v>
                      </c:pt>
                      <c:pt idx="1770">
                        <c:v>1.77</c:v>
                      </c:pt>
                      <c:pt idx="1771">
                        <c:v>1.7709999999999999</c:v>
                      </c:pt>
                      <c:pt idx="1772">
                        <c:v>1.772</c:v>
                      </c:pt>
                      <c:pt idx="1773">
                        <c:v>1.7729999999999999</c:v>
                      </c:pt>
                      <c:pt idx="1774">
                        <c:v>1.774</c:v>
                      </c:pt>
                      <c:pt idx="1775">
                        <c:v>1.7749999999999999</c:v>
                      </c:pt>
                      <c:pt idx="1776">
                        <c:v>1.776</c:v>
                      </c:pt>
                      <c:pt idx="1777">
                        <c:v>1.7769999999999999</c:v>
                      </c:pt>
                      <c:pt idx="1778">
                        <c:v>1.778</c:v>
                      </c:pt>
                      <c:pt idx="1779">
                        <c:v>1.7789999999999999</c:v>
                      </c:pt>
                      <c:pt idx="1780">
                        <c:v>1.78</c:v>
                      </c:pt>
                      <c:pt idx="1781">
                        <c:v>1.7809999999999999</c:v>
                      </c:pt>
                      <c:pt idx="1782">
                        <c:v>1.782</c:v>
                      </c:pt>
                      <c:pt idx="1783">
                        <c:v>1.7829999999999999</c:v>
                      </c:pt>
                      <c:pt idx="1784">
                        <c:v>1.784</c:v>
                      </c:pt>
                      <c:pt idx="1785">
                        <c:v>1.7849999999999999</c:v>
                      </c:pt>
                      <c:pt idx="1786">
                        <c:v>1.786</c:v>
                      </c:pt>
                      <c:pt idx="1787">
                        <c:v>1.7869999999999999</c:v>
                      </c:pt>
                      <c:pt idx="1788">
                        <c:v>1.788</c:v>
                      </c:pt>
                      <c:pt idx="1789">
                        <c:v>1.7889999999999999</c:v>
                      </c:pt>
                      <c:pt idx="1790">
                        <c:v>1.79</c:v>
                      </c:pt>
                      <c:pt idx="1791">
                        <c:v>1.7909999999999999</c:v>
                      </c:pt>
                      <c:pt idx="1792">
                        <c:v>1.792</c:v>
                      </c:pt>
                      <c:pt idx="1793">
                        <c:v>1.7929999999999999</c:v>
                      </c:pt>
                      <c:pt idx="1794">
                        <c:v>1.794</c:v>
                      </c:pt>
                      <c:pt idx="1795">
                        <c:v>1.7949999999999999</c:v>
                      </c:pt>
                      <c:pt idx="1796">
                        <c:v>1.796</c:v>
                      </c:pt>
                      <c:pt idx="1797">
                        <c:v>1.7969999999999999</c:v>
                      </c:pt>
                      <c:pt idx="1798">
                        <c:v>1.798</c:v>
                      </c:pt>
                      <c:pt idx="1799">
                        <c:v>1.7989999999999999</c:v>
                      </c:pt>
                      <c:pt idx="1800">
                        <c:v>1.8</c:v>
                      </c:pt>
                      <c:pt idx="1801">
                        <c:v>1.8009999999999999</c:v>
                      </c:pt>
                      <c:pt idx="1802">
                        <c:v>1.802</c:v>
                      </c:pt>
                      <c:pt idx="1803">
                        <c:v>1.8029999999999999</c:v>
                      </c:pt>
                      <c:pt idx="1804">
                        <c:v>1.804</c:v>
                      </c:pt>
                      <c:pt idx="1805">
                        <c:v>1.8049999999999999</c:v>
                      </c:pt>
                      <c:pt idx="1806">
                        <c:v>1.806</c:v>
                      </c:pt>
                      <c:pt idx="1807">
                        <c:v>1.8069999999999999</c:v>
                      </c:pt>
                      <c:pt idx="1808">
                        <c:v>1.8080000000000001</c:v>
                      </c:pt>
                      <c:pt idx="1809">
                        <c:v>1.8089999999999999</c:v>
                      </c:pt>
                      <c:pt idx="1810">
                        <c:v>1.81</c:v>
                      </c:pt>
                      <c:pt idx="1811">
                        <c:v>1.8109999999999999</c:v>
                      </c:pt>
                      <c:pt idx="1812">
                        <c:v>1.8120000000000001</c:v>
                      </c:pt>
                      <c:pt idx="1813">
                        <c:v>1.8129999999999999</c:v>
                      </c:pt>
                      <c:pt idx="1814">
                        <c:v>1.8140000000000001</c:v>
                      </c:pt>
                      <c:pt idx="1815">
                        <c:v>1.8149999999999999</c:v>
                      </c:pt>
                      <c:pt idx="1816">
                        <c:v>1.8160000000000001</c:v>
                      </c:pt>
                      <c:pt idx="1817">
                        <c:v>1.8169999999999999</c:v>
                      </c:pt>
                      <c:pt idx="1818">
                        <c:v>1.8180000000000001</c:v>
                      </c:pt>
                      <c:pt idx="1819">
                        <c:v>1.819</c:v>
                      </c:pt>
                      <c:pt idx="1820">
                        <c:v>1.82</c:v>
                      </c:pt>
                      <c:pt idx="1821">
                        <c:v>1.821</c:v>
                      </c:pt>
                      <c:pt idx="1822">
                        <c:v>1.8220000000000001</c:v>
                      </c:pt>
                      <c:pt idx="1823">
                        <c:v>1.823</c:v>
                      </c:pt>
                      <c:pt idx="1824">
                        <c:v>1.8240000000000001</c:v>
                      </c:pt>
                      <c:pt idx="1825">
                        <c:v>1.825</c:v>
                      </c:pt>
                      <c:pt idx="1826">
                        <c:v>1.8260000000000001</c:v>
                      </c:pt>
                      <c:pt idx="1827">
                        <c:v>1.827</c:v>
                      </c:pt>
                      <c:pt idx="1828">
                        <c:v>1.8280000000000001</c:v>
                      </c:pt>
                      <c:pt idx="1829">
                        <c:v>1.829</c:v>
                      </c:pt>
                      <c:pt idx="1830">
                        <c:v>1.83</c:v>
                      </c:pt>
                      <c:pt idx="1831">
                        <c:v>1.831</c:v>
                      </c:pt>
                      <c:pt idx="1832">
                        <c:v>1.8320000000000001</c:v>
                      </c:pt>
                      <c:pt idx="1833">
                        <c:v>1.833</c:v>
                      </c:pt>
                      <c:pt idx="1834">
                        <c:v>1.8340000000000001</c:v>
                      </c:pt>
                      <c:pt idx="1835">
                        <c:v>1.835</c:v>
                      </c:pt>
                      <c:pt idx="1836">
                        <c:v>1.8360000000000001</c:v>
                      </c:pt>
                      <c:pt idx="1837">
                        <c:v>1.837</c:v>
                      </c:pt>
                      <c:pt idx="1838">
                        <c:v>1.8380000000000001</c:v>
                      </c:pt>
                      <c:pt idx="1839">
                        <c:v>1.839</c:v>
                      </c:pt>
                      <c:pt idx="1840">
                        <c:v>1.84</c:v>
                      </c:pt>
                      <c:pt idx="1841">
                        <c:v>1.841</c:v>
                      </c:pt>
                      <c:pt idx="1842">
                        <c:v>1.8420000000000001</c:v>
                      </c:pt>
                      <c:pt idx="1843">
                        <c:v>1.843</c:v>
                      </c:pt>
                      <c:pt idx="1844">
                        <c:v>1.8440000000000001</c:v>
                      </c:pt>
                      <c:pt idx="1845">
                        <c:v>1.845</c:v>
                      </c:pt>
                      <c:pt idx="1846">
                        <c:v>1.8460000000000001</c:v>
                      </c:pt>
                      <c:pt idx="1847">
                        <c:v>1.847</c:v>
                      </c:pt>
                      <c:pt idx="1848">
                        <c:v>1.8480000000000001</c:v>
                      </c:pt>
                      <c:pt idx="1849">
                        <c:v>1.849</c:v>
                      </c:pt>
                      <c:pt idx="1850">
                        <c:v>1.85</c:v>
                      </c:pt>
                      <c:pt idx="1851">
                        <c:v>1.851</c:v>
                      </c:pt>
                      <c:pt idx="1852">
                        <c:v>1.8520000000000001</c:v>
                      </c:pt>
                      <c:pt idx="1853">
                        <c:v>1.853</c:v>
                      </c:pt>
                      <c:pt idx="1854">
                        <c:v>1.8540000000000001</c:v>
                      </c:pt>
                      <c:pt idx="1855">
                        <c:v>1.855</c:v>
                      </c:pt>
                      <c:pt idx="1856">
                        <c:v>1.8560000000000001</c:v>
                      </c:pt>
                      <c:pt idx="1857">
                        <c:v>1.857</c:v>
                      </c:pt>
                      <c:pt idx="1858">
                        <c:v>1.8580000000000001</c:v>
                      </c:pt>
                      <c:pt idx="1859">
                        <c:v>1.859</c:v>
                      </c:pt>
                      <c:pt idx="1860">
                        <c:v>1.86</c:v>
                      </c:pt>
                      <c:pt idx="1861">
                        <c:v>1.861</c:v>
                      </c:pt>
                      <c:pt idx="1862">
                        <c:v>1.8620000000000001</c:v>
                      </c:pt>
                      <c:pt idx="1863">
                        <c:v>1.863</c:v>
                      </c:pt>
                      <c:pt idx="1864">
                        <c:v>1.8640000000000001</c:v>
                      </c:pt>
                      <c:pt idx="1865">
                        <c:v>1.865</c:v>
                      </c:pt>
                      <c:pt idx="1866">
                        <c:v>1.8660000000000001</c:v>
                      </c:pt>
                      <c:pt idx="1867">
                        <c:v>1.867</c:v>
                      </c:pt>
                      <c:pt idx="1868">
                        <c:v>1.8680000000000001</c:v>
                      </c:pt>
                      <c:pt idx="1869">
                        <c:v>1.869</c:v>
                      </c:pt>
                      <c:pt idx="1870">
                        <c:v>1.87</c:v>
                      </c:pt>
                      <c:pt idx="1871">
                        <c:v>1.871</c:v>
                      </c:pt>
                      <c:pt idx="1872">
                        <c:v>1.8720000000000001</c:v>
                      </c:pt>
                      <c:pt idx="1873">
                        <c:v>1.873</c:v>
                      </c:pt>
                      <c:pt idx="1874">
                        <c:v>1.8740000000000001</c:v>
                      </c:pt>
                      <c:pt idx="1875">
                        <c:v>1.875</c:v>
                      </c:pt>
                      <c:pt idx="1876">
                        <c:v>1.8759999999999999</c:v>
                      </c:pt>
                      <c:pt idx="1877">
                        <c:v>1.877</c:v>
                      </c:pt>
                      <c:pt idx="1878">
                        <c:v>1.8779999999999999</c:v>
                      </c:pt>
                      <c:pt idx="1879">
                        <c:v>1.879</c:v>
                      </c:pt>
                      <c:pt idx="1880">
                        <c:v>1.88</c:v>
                      </c:pt>
                      <c:pt idx="1881">
                        <c:v>1.881</c:v>
                      </c:pt>
                      <c:pt idx="1882">
                        <c:v>1.8819999999999999</c:v>
                      </c:pt>
                      <c:pt idx="1883">
                        <c:v>1.883</c:v>
                      </c:pt>
                      <c:pt idx="1884">
                        <c:v>1.8839999999999999</c:v>
                      </c:pt>
                      <c:pt idx="1885">
                        <c:v>1.885</c:v>
                      </c:pt>
                      <c:pt idx="1886">
                        <c:v>1.8859999999999999</c:v>
                      </c:pt>
                      <c:pt idx="1887">
                        <c:v>1.887</c:v>
                      </c:pt>
                      <c:pt idx="1888">
                        <c:v>1.8879999999999999</c:v>
                      </c:pt>
                      <c:pt idx="1889">
                        <c:v>1.889</c:v>
                      </c:pt>
                      <c:pt idx="1890">
                        <c:v>1.89</c:v>
                      </c:pt>
                      <c:pt idx="1891">
                        <c:v>1.891</c:v>
                      </c:pt>
                      <c:pt idx="1892">
                        <c:v>1.8919999999999999</c:v>
                      </c:pt>
                      <c:pt idx="1893">
                        <c:v>1.893</c:v>
                      </c:pt>
                      <c:pt idx="1894">
                        <c:v>1.8939999999999999</c:v>
                      </c:pt>
                      <c:pt idx="1895">
                        <c:v>1.895</c:v>
                      </c:pt>
                      <c:pt idx="1896">
                        <c:v>1.8959999999999999</c:v>
                      </c:pt>
                      <c:pt idx="1897">
                        <c:v>1.897</c:v>
                      </c:pt>
                      <c:pt idx="1898">
                        <c:v>1.8979999999999999</c:v>
                      </c:pt>
                      <c:pt idx="1899">
                        <c:v>1.899</c:v>
                      </c:pt>
                      <c:pt idx="1900">
                        <c:v>1.9</c:v>
                      </c:pt>
                      <c:pt idx="1901">
                        <c:v>1.901</c:v>
                      </c:pt>
                      <c:pt idx="1902">
                        <c:v>1.9019999999999999</c:v>
                      </c:pt>
                      <c:pt idx="1903">
                        <c:v>1.903</c:v>
                      </c:pt>
                      <c:pt idx="1904">
                        <c:v>1.9039999999999999</c:v>
                      </c:pt>
                      <c:pt idx="1905">
                        <c:v>1.905</c:v>
                      </c:pt>
                      <c:pt idx="1906">
                        <c:v>1.9059999999999999</c:v>
                      </c:pt>
                      <c:pt idx="1907">
                        <c:v>1.907</c:v>
                      </c:pt>
                      <c:pt idx="1908">
                        <c:v>1.9079999999999999</c:v>
                      </c:pt>
                      <c:pt idx="1909">
                        <c:v>1.909</c:v>
                      </c:pt>
                      <c:pt idx="1910">
                        <c:v>1.91</c:v>
                      </c:pt>
                      <c:pt idx="1911">
                        <c:v>1.911</c:v>
                      </c:pt>
                      <c:pt idx="1912">
                        <c:v>1.9119999999999999</c:v>
                      </c:pt>
                      <c:pt idx="1913">
                        <c:v>1.913</c:v>
                      </c:pt>
                      <c:pt idx="1914">
                        <c:v>1.9139999999999999</c:v>
                      </c:pt>
                      <c:pt idx="1915">
                        <c:v>1.915</c:v>
                      </c:pt>
                      <c:pt idx="1916">
                        <c:v>1.9159999999999999</c:v>
                      </c:pt>
                      <c:pt idx="1917">
                        <c:v>1.917</c:v>
                      </c:pt>
                      <c:pt idx="1918">
                        <c:v>1.9179999999999999</c:v>
                      </c:pt>
                      <c:pt idx="1919">
                        <c:v>1.919</c:v>
                      </c:pt>
                      <c:pt idx="1920">
                        <c:v>1.92</c:v>
                      </c:pt>
                      <c:pt idx="1921">
                        <c:v>1.921</c:v>
                      </c:pt>
                      <c:pt idx="1922">
                        <c:v>1.9219999999999999</c:v>
                      </c:pt>
                      <c:pt idx="1923">
                        <c:v>1.923</c:v>
                      </c:pt>
                      <c:pt idx="1924">
                        <c:v>1.9239999999999999</c:v>
                      </c:pt>
                      <c:pt idx="1925">
                        <c:v>1.925</c:v>
                      </c:pt>
                      <c:pt idx="1926">
                        <c:v>1.9259999999999999</c:v>
                      </c:pt>
                      <c:pt idx="1927">
                        <c:v>1.927</c:v>
                      </c:pt>
                      <c:pt idx="1928">
                        <c:v>1.9279999999999999</c:v>
                      </c:pt>
                      <c:pt idx="1929">
                        <c:v>1.929</c:v>
                      </c:pt>
                      <c:pt idx="1930">
                        <c:v>1.93</c:v>
                      </c:pt>
                      <c:pt idx="1931">
                        <c:v>1.931</c:v>
                      </c:pt>
                      <c:pt idx="1932">
                        <c:v>1.9319999999999999</c:v>
                      </c:pt>
                      <c:pt idx="1933">
                        <c:v>1.9330000000000001</c:v>
                      </c:pt>
                      <c:pt idx="1934">
                        <c:v>1.9339999999999999</c:v>
                      </c:pt>
                      <c:pt idx="1935">
                        <c:v>1.9350000000000001</c:v>
                      </c:pt>
                      <c:pt idx="1936">
                        <c:v>1.9359999999999999</c:v>
                      </c:pt>
                      <c:pt idx="1937">
                        <c:v>1.9370000000000001</c:v>
                      </c:pt>
                      <c:pt idx="1938">
                        <c:v>1.9379999999999999</c:v>
                      </c:pt>
                      <c:pt idx="1939">
                        <c:v>1.9390000000000001</c:v>
                      </c:pt>
                      <c:pt idx="1940">
                        <c:v>1.94</c:v>
                      </c:pt>
                      <c:pt idx="1941">
                        <c:v>1.9410000000000001</c:v>
                      </c:pt>
                      <c:pt idx="1942">
                        <c:v>1.9419999999999999</c:v>
                      </c:pt>
                      <c:pt idx="1943">
                        <c:v>1.9430000000000001</c:v>
                      </c:pt>
                      <c:pt idx="1944">
                        <c:v>1.944</c:v>
                      </c:pt>
                      <c:pt idx="1945">
                        <c:v>1.9450000000000001</c:v>
                      </c:pt>
                      <c:pt idx="1946">
                        <c:v>1.946</c:v>
                      </c:pt>
                      <c:pt idx="1947">
                        <c:v>1.9470000000000001</c:v>
                      </c:pt>
                      <c:pt idx="1948">
                        <c:v>1.948</c:v>
                      </c:pt>
                      <c:pt idx="1949">
                        <c:v>1.9490000000000001</c:v>
                      </c:pt>
                      <c:pt idx="1950">
                        <c:v>1.95</c:v>
                      </c:pt>
                      <c:pt idx="1951">
                        <c:v>1.9510000000000001</c:v>
                      </c:pt>
                      <c:pt idx="1952">
                        <c:v>1.952</c:v>
                      </c:pt>
                      <c:pt idx="1953">
                        <c:v>1.9530000000000001</c:v>
                      </c:pt>
                      <c:pt idx="1954">
                        <c:v>1.954</c:v>
                      </c:pt>
                      <c:pt idx="1955">
                        <c:v>1.9550000000000001</c:v>
                      </c:pt>
                      <c:pt idx="1956">
                        <c:v>1.956</c:v>
                      </c:pt>
                      <c:pt idx="1957">
                        <c:v>1.9570000000000001</c:v>
                      </c:pt>
                      <c:pt idx="1958">
                        <c:v>1.958</c:v>
                      </c:pt>
                      <c:pt idx="1959">
                        <c:v>1.9590000000000001</c:v>
                      </c:pt>
                      <c:pt idx="1960">
                        <c:v>1.96</c:v>
                      </c:pt>
                      <c:pt idx="1961">
                        <c:v>1.9610000000000001</c:v>
                      </c:pt>
                      <c:pt idx="1962">
                        <c:v>1.962</c:v>
                      </c:pt>
                      <c:pt idx="1963">
                        <c:v>1.9630000000000001</c:v>
                      </c:pt>
                      <c:pt idx="1964">
                        <c:v>1.964</c:v>
                      </c:pt>
                      <c:pt idx="1965">
                        <c:v>1.9650000000000001</c:v>
                      </c:pt>
                      <c:pt idx="1966">
                        <c:v>1.966</c:v>
                      </c:pt>
                      <c:pt idx="1967">
                        <c:v>1.9670000000000001</c:v>
                      </c:pt>
                      <c:pt idx="1968">
                        <c:v>1.968</c:v>
                      </c:pt>
                      <c:pt idx="1969">
                        <c:v>1.9690000000000001</c:v>
                      </c:pt>
                      <c:pt idx="1970">
                        <c:v>1.97</c:v>
                      </c:pt>
                      <c:pt idx="1971">
                        <c:v>1.9710000000000001</c:v>
                      </c:pt>
                      <c:pt idx="1972">
                        <c:v>1.972</c:v>
                      </c:pt>
                      <c:pt idx="1973">
                        <c:v>1.9730000000000001</c:v>
                      </c:pt>
                      <c:pt idx="1974">
                        <c:v>1.974</c:v>
                      </c:pt>
                      <c:pt idx="1975">
                        <c:v>1.9750000000000001</c:v>
                      </c:pt>
                      <c:pt idx="1976">
                        <c:v>1.976</c:v>
                      </c:pt>
                      <c:pt idx="1977">
                        <c:v>1.9770000000000001</c:v>
                      </c:pt>
                      <c:pt idx="1978">
                        <c:v>1.978</c:v>
                      </c:pt>
                      <c:pt idx="1979">
                        <c:v>1.9790000000000001</c:v>
                      </c:pt>
                      <c:pt idx="1980">
                        <c:v>1.98</c:v>
                      </c:pt>
                      <c:pt idx="1981">
                        <c:v>1.9810000000000001</c:v>
                      </c:pt>
                      <c:pt idx="1982">
                        <c:v>1.982</c:v>
                      </c:pt>
                      <c:pt idx="1983">
                        <c:v>1.9830000000000001</c:v>
                      </c:pt>
                      <c:pt idx="1984">
                        <c:v>1.984</c:v>
                      </c:pt>
                      <c:pt idx="1985">
                        <c:v>1.9850000000000001</c:v>
                      </c:pt>
                      <c:pt idx="1986">
                        <c:v>1.986</c:v>
                      </c:pt>
                      <c:pt idx="1987">
                        <c:v>1.9870000000000001</c:v>
                      </c:pt>
                      <c:pt idx="1988">
                        <c:v>1.988</c:v>
                      </c:pt>
                      <c:pt idx="1989">
                        <c:v>1.9890000000000001</c:v>
                      </c:pt>
                      <c:pt idx="1990">
                        <c:v>1.99</c:v>
                      </c:pt>
                      <c:pt idx="1991">
                        <c:v>1.9910000000000001</c:v>
                      </c:pt>
                      <c:pt idx="1992">
                        <c:v>1.992</c:v>
                      </c:pt>
                      <c:pt idx="1993">
                        <c:v>1.9930000000000001</c:v>
                      </c:pt>
                      <c:pt idx="1994">
                        <c:v>1.994</c:v>
                      </c:pt>
                      <c:pt idx="1995">
                        <c:v>1.9950000000000001</c:v>
                      </c:pt>
                      <c:pt idx="1996">
                        <c:v>1.996</c:v>
                      </c:pt>
                      <c:pt idx="1997">
                        <c:v>1.9970000000000001</c:v>
                      </c:pt>
                      <c:pt idx="1998">
                        <c:v>1.998</c:v>
                      </c:pt>
                      <c:pt idx="1999">
                        <c:v>1.9990000000000001</c:v>
                      </c:pt>
                      <c:pt idx="2000">
                        <c:v>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Air!$U$9:$U$2009</c15:sqref>
                        </c15:formulaRef>
                      </c:ext>
                    </c:extLst>
                    <c:numCache>
                      <c:formatCode>0.000</c:formatCode>
                      <c:ptCount val="2001"/>
                      <c:pt idx="1">
                        <c:v>5.1453170011777238E+137</c:v>
                      </c:pt>
                      <c:pt idx="2">
                        <c:v>4.536658242000481E+67</c:v>
                      </c:pt>
                      <c:pt idx="3">
                        <c:v>2.4039492792001772E+44</c:v>
                      </c:pt>
                      <c:pt idx="4">
                        <c:v>6.0243892583401225E+32</c:v>
                      </c:pt>
                      <c:pt idx="5">
                        <c:v>6.9382897372992019E+25</c:v>
                      </c:pt>
                      <c:pt idx="6">
                        <c:v>1.6984519819648164E+21</c:v>
                      </c:pt>
                      <c:pt idx="7">
                        <c:v>8.8456213589886298E+17</c:v>
                      </c:pt>
                      <c:pt idx="8">
                        <c:v>3104677569948963</c:v>
                      </c:pt>
                      <c:pt idx="9">
                        <c:v>38801083924036.75</c:v>
                      </c:pt>
                      <c:pt idx="10">
                        <c:v>1177988941993.8713</c:v>
                      </c:pt>
                      <c:pt idx="11">
                        <c:v>68130133986.613129</c:v>
                      </c:pt>
                      <c:pt idx="12">
                        <c:v>6384578887.2215843</c:v>
                      </c:pt>
                      <c:pt idx="13">
                        <c:v>866758545.35370386</c:v>
                      </c:pt>
                      <c:pt idx="14">
                        <c:v>157377697.92816314</c:v>
                      </c:pt>
                      <c:pt idx="15">
                        <c:v>36045584.160790302</c:v>
                      </c:pt>
                      <c:pt idx="16">
                        <c:v>9967431.075175127</c:v>
                      </c:pt>
                      <c:pt idx="17">
                        <c:v>3218035.3594217976</c:v>
                      </c:pt>
                      <c:pt idx="18">
                        <c:v>1181879.444471949</c:v>
                      </c:pt>
                      <c:pt idx="19">
                        <c:v>483746.01188737166</c:v>
                      </c:pt>
                      <c:pt idx="20">
                        <c:v>217070.3979812882</c:v>
                      </c:pt>
                      <c:pt idx="21">
                        <c:v>105381.10054698658</c:v>
                      </c:pt>
                      <c:pt idx="22">
                        <c:v>54751.492175199914</c:v>
                      </c:pt>
                      <c:pt idx="23">
                        <c:v>30172.779585536537</c:v>
                      </c:pt>
                      <c:pt idx="24">
                        <c:v>17505.99287634483</c:v>
                      </c:pt>
                      <c:pt idx="25">
                        <c:v>10626.652869543201</c:v>
                      </c:pt>
                      <c:pt idx="26">
                        <c:v>6713.5269686203392</c:v>
                      </c:pt>
                      <c:pt idx="27">
                        <c:v>4394.3793683131053</c:v>
                      </c:pt>
                      <c:pt idx="28">
                        <c:v>2968.6951820584636</c:v>
                      </c:pt>
                      <c:pt idx="29">
                        <c:v>2063.0780469046572</c:v>
                      </c:pt>
                      <c:pt idx="30">
                        <c:v>1470.6240340914524</c:v>
                      </c:pt>
                      <c:pt idx="31">
                        <c:v>1072.6042283905922</c:v>
                      </c:pt>
                      <c:pt idx="32">
                        <c:v>798.69618054126704</c:v>
                      </c:pt>
                      <c:pt idx="33">
                        <c:v>606.03279433300736</c:v>
                      </c:pt>
                      <c:pt idx="34">
                        <c:v>467.78884599857901</c:v>
                      </c:pt>
                      <c:pt idx="35">
                        <c:v>366.77025345768766</c:v>
                      </c:pt>
                      <c:pt idx="36">
                        <c:v>291.7110213927138</c:v>
                      </c:pt>
                      <c:pt idx="37">
                        <c:v>235.07847402412929</c:v>
                      </c:pt>
                      <c:pt idx="38">
                        <c:v>191.74122379770148</c:v>
                      </c:pt>
                      <c:pt idx="39">
                        <c:v>158.14283993477937</c:v>
                      </c:pt>
                      <c:pt idx="40">
                        <c:v>131.77872301135361</c:v>
                      </c:pt>
                      <c:pt idx="41">
                        <c:v>110.8586328962965</c:v>
                      </c:pt>
                      <c:pt idx="42">
                        <c:v>94.085134032677416</c:v>
                      </c:pt>
                      <c:pt idx="43">
                        <c:v>80.505745749023646</c:v>
                      </c:pt>
                      <c:pt idx="44">
                        <c:v>69.412760436519108</c:v>
                      </c:pt>
                      <c:pt idx="45">
                        <c:v>60.274384397748811</c:v>
                      </c:pt>
                      <c:pt idx="46">
                        <c:v>52.686769894057477</c:v>
                      </c:pt>
                      <c:pt idx="47">
                        <c:v>46.340177250852285</c:v>
                      </c:pt>
                      <c:pt idx="48">
                        <c:v>40.994820601255277</c:v>
                      </c:pt>
                      <c:pt idx="49">
                        <c:v>36.463432791735151</c:v>
                      </c:pt>
                      <c:pt idx="50">
                        <c:v>32.598547313558626</c:v>
                      </c:pt>
                      <c:pt idx="51">
                        <c:v>29.283128475105727</c:v>
                      </c:pt>
                      <c:pt idx="52">
                        <c:v>26.423603174747292</c:v>
                      </c:pt>
                      <c:pt idx="53">
                        <c:v>23.944632397870116</c:v>
                      </c:pt>
                      <c:pt idx="54">
                        <c:v>21.785154848607696</c:v>
                      </c:pt>
                      <c:pt idx="55">
                        <c:v>19.895369120940387</c:v>
                      </c:pt>
                      <c:pt idx="56">
                        <c:v>18.23441417733369</c:v>
                      </c:pt>
                      <c:pt idx="57">
                        <c:v>16.768573593282248</c:v>
                      </c:pt>
                      <c:pt idx="58">
                        <c:v>15.469875676324625</c:v>
                      </c:pt>
                      <c:pt idx="59">
                        <c:v>14.314994991215546</c:v>
                      </c:pt>
                      <c:pt idx="60">
                        <c:v>13.28438497225123</c:v>
                      </c:pt>
                      <c:pt idx="61">
                        <c:v>12.361588893569889</c:v>
                      </c:pt>
                      <c:pt idx="62">
                        <c:v>11.53268937934398</c:v>
                      </c:pt>
                      <c:pt idx="63">
                        <c:v>10.785866182719431</c:v>
                      </c:pt>
                      <c:pt idx="64">
                        <c:v>10.111039071691998</c:v>
                      </c:pt>
                      <c:pt idx="65">
                        <c:v>9.4995779901362596</c:v>
                      </c:pt>
                      <c:pt idx="66">
                        <c:v>8.9440666842302203</c:v>
                      </c:pt>
                      <c:pt idx="67">
                        <c:v>8.4381090384734012</c:v>
                      </c:pt>
                      <c:pt idx="68">
                        <c:v>7.9761696982829271</c:v>
                      </c:pt>
                      <c:pt idx="69">
                        <c:v>7.5534423483316102</c:v>
                      </c:pt>
                      <c:pt idx="70">
                        <c:v>7.1657404002710203</c:v>
                      </c:pt>
                      <c:pt idx="71">
                        <c:v>6.8094059187079132</c:v>
                      </c:pt>
                      <c:pt idx="72">
                        <c:v>6.4812334536375698</c:v>
                      </c:pt>
                      <c:pt idx="73">
                        <c:v>6.1784061059730071</c:v>
                      </c:pt>
                      <c:pt idx="74">
                        <c:v>5.8984416717952834</c:v>
                      </c:pt>
                      <c:pt idx="75">
                        <c:v>5.6391471219017335</c:v>
                      </c:pt>
                      <c:pt idx="76">
                        <c:v>5.3985800000787822</c:v>
                      </c:pt>
                      <c:pt idx="77">
                        <c:v>5.1750155845997323</c:v>
                      </c:pt>
                      <c:pt idx="78">
                        <c:v>4.9669188668454796</c:v>
                      </c:pt>
                      <c:pt idx="79">
                        <c:v>4.7729205695687789</c:v>
                      </c:pt>
                      <c:pt idx="80">
                        <c:v>4.591796563635695</c:v>
                      </c:pt>
                      <c:pt idx="81">
                        <c:v>4.4224501526846831</c:v>
                      </c:pt>
                      <c:pt idx="82">
                        <c:v>4.2638967852180274</c:v>
                      </c:pt>
                      <c:pt idx="83">
                        <c:v>4.1152508272506383</c:v>
                      </c:pt>
                      <c:pt idx="84">
                        <c:v>3.9757140890021008</c:v>
                      </c:pt>
                      <c:pt idx="85">
                        <c:v>3.8445658487771417</c:v>
                      </c:pt>
                      <c:pt idx="86">
                        <c:v>3.7211541581654566</c:v>
                      </c:pt>
                      <c:pt idx="87">
                        <c:v>3.6048882466240988</c:v>
                      </c:pt>
                      <c:pt idx="88">
                        <c:v>3.4952318716828161</c:v>
                      </c:pt>
                      <c:pt idx="89">
                        <c:v>3.3916974844793621</c:v>
                      </c:pt>
                      <c:pt idx="90">
                        <c:v>3.293841099931019</c:v>
                      </c:pt>
                      <c:pt idx="91">
                        <c:v>3.2012577772628115</c:v>
                      </c:pt>
                      <c:pt idx="92">
                        <c:v>3.1135776303966751</c:v>
                      </c:pt>
                      <c:pt idx="93">
                        <c:v>3.0304622993109307</c:v>
                      </c:pt>
                      <c:pt idx="94">
                        <c:v>2.9516018232749874</c:v>
                      </c:pt>
                      <c:pt idx="95">
                        <c:v>2.8767118651527492</c:v>
                      </c:pt>
                      <c:pt idx="96">
                        <c:v>2.8055312429985544</c:v>
                      </c:pt>
                      <c:pt idx="97">
                        <c:v>2.7378197311465096</c:v>
                      </c:pt>
                      <c:pt idx="98">
                        <c:v>2.6733560980872131</c:v>
                      </c:pt>
                      <c:pt idx="99">
                        <c:v>2.61193635277546</c:v>
                      </c:pt>
                      <c:pt idx="100">
                        <c:v>2.553372174735153</c:v>
                      </c:pt>
                      <c:pt idx="101">
                        <c:v>2.4974895065204477</c:v>
                      </c:pt>
                      <c:pt idx="102">
                        <c:v>2.4441272898361017</c:v>
                      </c:pt>
                      <c:pt idx="103">
                        <c:v>2.3931363289830259</c:v>
                      </c:pt>
                      <c:pt idx="104">
                        <c:v>2.3443782673338869</c:v>
                      </c:pt>
                      <c:pt idx="105">
                        <c:v>2.2977246643062625</c:v>
                      </c:pt>
                      <c:pt idx="106">
                        <c:v>2.2530561618274105</c:v>
                      </c:pt>
                      <c:pt idx="107">
                        <c:v>2.2102617306093402</c:v>
                      </c:pt>
                      <c:pt idx="108">
                        <c:v>2.169237987704268</c:v>
                      </c:pt>
                      <c:pt idx="109">
                        <c:v>2.1298885778130723</c:v>
                      </c:pt>
                      <c:pt idx="110">
                        <c:v>2.0921236116938422</c:v>
                      </c:pt>
                      <c:pt idx="111">
                        <c:v>2.0558591557815582</c:v>
                      </c:pt>
                      <c:pt idx="112">
                        <c:v>2.0210167677985127</c:v>
                      </c:pt>
                      <c:pt idx="113">
                        <c:v>1.9875230737210257</c:v>
                      </c:pt>
                      <c:pt idx="114">
                        <c:v>1.9553093819823895</c:v>
                      </c:pt>
                      <c:pt idx="115">
                        <c:v>1.9243113312442066</c:v>
                      </c:pt>
                      <c:pt idx="116">
                        <c:v>1.8944685684664482</c:v>
                      </c:pt>
                      <c:pt idx="117">
                        <c:v>1.8657244543576565</c:v>
                      </c:pt>
                      <c:pt idx="118">
                        <c:v>1.8380257935967244</c:v>
                      </c:pt>
                      <c:pt idx="119">
                        <c:v>1.8113225874918195</c:v>
                      </c:pt>
                      <c:pt idx="120">
                        <c:v>1.7855678069847403</c:v>
                      </c:pt>
                      <c:pt idx="121">
                        <c:v>1.7607171841242164</c:v>
                      </c:pt>
                      <c:pt idx="122">
                        <c:v>1.7367290203227024</c:v>
                      </c:pt>
                      <c:pt idx="123">
                        <c:v>1.7135640098810763</c:v>
                      </c:pt>
                      <c:pt idx="124">
                        <c:v>1.6911850774168116</c:v>
                      </c:pt>
                      <c:pt idx="125">
                        <c:v>1.6695572279659114</c:v>
                      </c:pt>
                      <c:pt idx="126">
                        <c:v>1.6486474086490708</c:v>
                      </c:pt>
                      <c:pt idx="127">
                        <c:v>1.6284243808999248</c:v>
                      </c:pt>
                      <c:pt idx="128">
                        <c:v>1.6088586023492406</c:v>
                      </c:pt>
                      <c:pt idx="129">
                        <c:v>1.5899221175448892</c:v>
                      </c:pt>
                      <c:pt idx="130">
                        <c:v>1.5715884567645015</c:v>
                      </c:pt>
                      <c:pt idx="131">
                        <c:v>1.5538325422468475</c:v>
                      </c:pt>
                      <c:pt idx="132">
                        <c:v>1.5366306012300999</c:v>
                      </c:pt>
                      <c:pt idx="133">
                        <c:v>1.5199600852410036</c:v>
                      </c:pt>
                      <c:pt idx="134">
                        <c:v>1.503799595129242</c:v>
                      </c:pt>
                      <c:pt idx="135">
                        <c:v>1.4881288113866162</c:v>
                      </c:pt>
                      <c:pt idx="136">
                        <c:v>1.4729284293314988</c:v>
                      </c:pt>
                      <c:pt idx="137">
                        <c:v>1.4581800987759439</c:v>
                      </c:pt>
                      <c:pt idx="138">
                        <c:v>1.4438663678261658</c:v>
                      </c:pt>
                      <c:pt idx="139">
                        <c:v>1.4299706304972803</c:v>
                      </c:pt>
                      <c:pt idx="140">
                        <c:v>1.4164770778504978</c:v>
                      </c:pt>
                      <c:pt idx="141">
                        <c:v>1.4033706523857274</c:v>
                      </c:pt>
                      <c:pt idx="142">
                        <c:v>1.3906370054450035</c:v>
                      </c:pt>
                      <c:pt idx="143">
                        <c:v>1.3782624574025251</c:v>
                      </c:pt>
                      <c:pt idx="144">
                        <c:v>1.3662339604356277</c:v>
                      </c:pt>
                      <c:pt idx="145">
                        <c:v>1.3545390636878629</c:v>
                      </c:pt>
                      <c:pt idx="146">
                        <c:v>1.3431658806506803</c:v>
                      </c:pt>
                      <c:pt idx="147">
                        <c:v>1.3321030586041931</c:v>
                      </c:pt>
                      <c:pt idx="148">
                        <c:v>1.3213397499702353</c:v>
                      </c:pt>
                      <c:pt idx="149">
                        <c:v>1.3108655854425439</c:v>
                      </c:pt>
                      <c:pt idx="150">
                        <c:v>1.3006706487695183</c:v>
                      </c:pt>
                      <c:pt idx="151">
                        <c:v>1.2907454530746922</c:v>
                      </c:pt>
                      <c:pt idx="152">
                        <c:v>1.2810809186089496</c:v>
                      </c:pt>
                      <c:pt idx="153">
                        <c:v>1.2716683518365994</c:v>
                      </c:pt>
                      <c:pt idx="154">
                        <c:v>1.262499425764906</c:v>
                      </c:pt>
                      <c:pt idx="155">
                        <c:v>1.2535661614334397</c:v>
                      </c:pt>
                      <c:pt idx="156">
                        <c:v>1.2448609104859023</c:v>
                      </c:pt>
                      <c:pt idx="157">
                        <c:v>1.2363763387528006</c:v>
                      </c:pt>
                      <c:pt idx="158">
                        <c:v>1.2281054107786247</c:v>
                      </c:pt>
                      <c:pt idx="159">
                        <c:v>1.2200413752320169</c:v>
                      </c:pt>
                      <c:pt idx="160">
                        <c:v>1.2121777511418952</c:v>
                      </c:pt>
                      <c:pt idx="161">
                        <c:v>1.2045083149065814</c:v>
                      </c:pt>
                      <c:pt idx="162">
                        <c:v>1.1970270880267655</c:v>
                      </c:pt>
                      <c:pt idx="163">
                        <c:v>1.1897283255166238</c:v>
                      </c:pt>
                      <c:pt idx="164">
                        <c:v>1.1826065049506167</c:v>
                      </c:pt>
                      <c:pt idx="165">
                        <c:v>1.1756563161064535</c:v>
                      </c:pt>
                      <c:pt idx="166">
                        <c:v>1.1688726511674452</c:v>
                      </c:pt>
                      <c:pt idx="167">
                        <c:v>1.1622505954500033</c:v>
                      </c:pt>
                      <c:pt idx="168">
                        <c:v>1.1557854186243681</c:v>
                      </c:pt>
                      <c:pt idx="169">
                        <c:v>1.149472566398813</c:v>
                      </c:pt>
                      <c:pt idx="170">
                        <c:v>1.1433076526395809</c:v>
                      </c:pt>
                      <c:pt idx="171">
                        <c:v>1.1372864519006467</c:v>
                      </c:pt>
                      <c:pt idx="172">
                        <c:v>1.1314048923391293</c:v>
                      </c:pt>
                      <c:pt idx="173">
                        <c:v>1.1256590489937559</c:v>
                      </c:pt>
                      <c:pt idx="174">
                        <c:v>1.1200451374052682</c:v>
                      </c:pt>
                      <c:pt idx="175">
                        <c:v>1.1145595075590227</c:v>
                      </c:pt>
                      <c:pt idx="176">
                        <c:v>1.1091986381313093</c:v>
                      </c:pt>
                      <c:pt idx="177">
                        <c:v>1.1039591310221009</c:v>
                      </c:pt>
                      <c:pt idx="178">
                        <c:v>1.0988377061580354</c:v>
                      </c:pt>
                      <c:pt idx="179">
                        <c:v>1.0938311965504621</c:v>
                      </c:pt>
                      <c:pt idx="180">
                        <c:v>1.0889365435943303</c:v>
                      </c:pt>
                      <c:pt idx="181">
                        <c:v>1.0841507925945828</c:v>
                      </c:pt>
                      <c:pt idx="182">
                        <c:v>1.0794710885075447</c:v>
                      </c:pt>
                      <c:pt idx="183">
                        <c:v>1.0748946718855648</c:v>
                      </c:pt>
                      <c:pt idx="184">
                        <c:v>1.0704188750138781</c:v>
                      </c:pt>
                      <c:pt idx="185">
                        <c:v>1.0660411182293379</c:v>
                      </c:pt>
                      <c:pt idx="186">
                        <c:v>1.0617589064112747</c:v>
                      </c:pt>
                      <c:pt idx="187">
                        <c:v>1.0575698256353363</c:v>
                      </c:pt>
                      <c:pt idx="188">
                        <c:v>1.0534715399816907</c:v>
                      </c:pt>
                      <c:pt idx="189">
                        <c:v>1.0494617884895032</c:v>
                      </c:pt>
                      <c:pt idx="190">
                        <c:v>1.0455383822500466</c:v>
                      </c:pt>
                      <c:pt idx="191">
                        <c:v>1.041699201631278</c:v>
                      </c:pt>
                      <c:pt idx="192">
                        <c:v>1.037942193627104</c:v>
                      </c:pt>
                      <c:pt idx="193">
                        <c:v>1.0342653693249684</c:v>
                      </c:pt>
                      <c:pt idx="194">
                        <c:v>1.0306668014857399</c:v>
                      </c:pt>
                      <c:pt idx="195">
                        <c:v>1.0271446222302405</c:v>
                      </c:pt>
                      <c:pt idx="196">
                        <c:v>1.0236970208270548</c:v>
                      </c:pt>
                      <c:pt idx="197">
                        <c:v>1.020322241576578</c:v>
                      </c:pt>
                      <c:pt idx="198">
                        <c:v>1.0170185817865287</c:v>
                      </c:pt>
                      <c:pt idx="199">
                        <c:v>1.0137843898344256</c:v>
                      </c:pt>
                      <c:pt idx="200">
                        <c:v>1.0106180633127735</c:v>
                      </c:pt>
                      <c:pt idx="201">
                        <c:v>1.0075180472529306</c:v>
                      </c:pt>
                      <c:pt idx="202">
                        <c:v>1.0044828324238604</c:v>
                      </c:pt>
                      <c:pt idx="203">
                        <c:v>1.0015109537021634</c:v>
                      </c:pt>
                      <c:pt idx="204">
                        <c:v>0.99860098850999002</c:v>
                      </c:pt>
                      <c:pt idx="205">
                        <c:v>0.9957515553176105</c:v>
                      </c:pt>
                      <c:pt idx="206">
                        <c:v>0.99296131220758377</c:v>
                      </c:pt>
                      <c:pt idx="207">
                        <c:v>0.99022895549764978</c:v>
                      </c:pt>
                      <c:pt idx="208">
                        <c:v>0.98755321841959331</c:v>
                      </c:pt>
                      <c:pt idx="209">
                        <c:v>0.98493286985149109</c:v>
                      </c:pt>
                      <c:pt idx="210">
                        <c:v>0.98236671310088186</c:v>
                      </c:pt>
                      <c:pt idx="211">
                        <c:v>0.97985358473652229</c:v>
                      </c:pt>
                      <c:pt idx="212">
                        <c:v>0.97739235346651965</c:v>
                      </c:pt>
                      <c:pt idx="213">
                        <c:v>0.97498191906073783</c:v>
                      </c:pt>
                      <c:pt idx="214">
                        <c:v>0.97262121131548307</c:v>
                      </c:pt>
                      <c:pt idx="215">
                        <c:v>0.97030918905857799</c:v>
                      </c:pt>
                      <c:pt idx="216">
                        <c:v>0.96804483919302198</c:v>
                      </c:pt>
                      <c:pt idx="217">
                        <c:v>0.96582717577753396</c:v>
                      </c:pt>
                      <c:pt idx="218">
                        <c:v>0.96365523914234985</c:v>
                      </c:pt>
                      <c:pt idx="219">
                        <c:v>0.96152809503873327</c:v>
                      </c:pt>
                      <c:pt idx="220">
                        <c:v>0.95944483382073109</c:v>
                      </c:pt>
                      <c:pt idx="221">
                        <c:v>0.95740456965777709</c:v>
                      </c:pt>
                      <c:pt idx="222">
                        <c:v>0.9554064397768165</c:v>
                      </c:pt>
                      <c:pt idx="223">
                        <c:v>0.95344960373268606</c:v>
                      </c:pt>
                      <c:pt idx="224">
                        <c:v>0.95153324270554707</c:v>
                      </c:pt>
                      <c:pt idx="225">
                        <c:v>0.94965655882422428</c:v>
                      </c:pt>
                      <c:pt idx="226">
                        <c:v>0.94781877451436025</c:v>
                      </c:pt>
                      <c:pt idx="227">
                        <c:v>0.9460191318703437</c:v>
                      </c:pt>
                      <c:pt idx="228">
                        <c:v>0.94425689205002339</c:v>
                      </c:pt>
                      <c:pt idx="229">
                        <c:v>0.9425313346912596</c:v>
                      </c:pt>
                      <c:pt idx="230">
                        <c:v>0.94084175734941478</c:v>
                      </c:pt>
                      <c:pt idx="231">
                        <c:v>0.93918747495492294</c:v>
                      </c:pt>
                      <c:pt idx="232">
                        <c:v>0.93756781929012045</c:v>
                      </c:pt>
                      <c:pt idx="233">
                        <c:v>0.93598213848455247</c:v>
                      </c:pt>
                      <c:pt idx="234">
                        <c:v>0.93442979652801272</c:v>
                      </c:pt>
                      <c:pt idx="235">
                        <c:v>0.93291017280060196</c:v>
                      </c:pt>
                      <c:pt idx="236">
                        <c:v>0.93142266161912435</c:v>
                      </c:pt>
                      <c:pt idx="237">
                        <c:v>0.92996667179917447</c:v>
                      </c:pt>
                      <c:pt idx="238">
                        <c:v>0.92854162623229008</c:v>
                      </c:pt>
                      <c:pt idx="239">
                        <c:v>0.92714696147758269</c:v>
                      </c:pt>
                      <c:pt idx="240">
                        <c:v>0.92578212736727383</c:v>
                      </c:pt>
                      <c:pt idx="241">
                        <c:v>0.92444658662559853</c:v>
                      </c:pt>
                      <c:pt idx="242">
                        <c:v>0.92313981450055593</c:v>
                      </c:pt>
                      <c:pt idx="243">
                        <c:v>0.92186129840801212</c:v>
                      </c:pt>
                      <c:pt idx="244">
                        <c:v>0.92061053758768074</c:v>
                      </c:pt>
                      <c:pt idx="245">
                        <c:v>0.91938704277052741</c:v>
                      </c:pt>
                      <c:pt idx="246">
                        <c:v>0.91819033585716292</c:v>
                      </c:pt>
                      <c:pt idx="247">
                        <c:v>0.9170199496068121</c:v>
                      </c:pt>
                      <c:pt idx="248">
                        <c:v>0.91587542733645744</c:v>
                      </c:pt>
                      <c:pt idx="249">
                        <c:v>0.91475632262977724</c:v>
                      </c:pt>
                      <c:pt idx="250">
                        <c:v>0.91366219905551294</c:v>
                      </c:pt>
                      <c:pt idx="251">
                        <c:v>0.91259262989491696</c:v>
                      </c:pt>
                      <c:pt idx="252">
                        <c:v>0.91154719787794414</c:v>
                      </c:pt>
                      <c:pt idx="253">
                        <c:v>0.91052549492786539</c:v>
                      </c:pt>
                      <c:pt idx="254">
                        <c:v>0.90952712191399865</c:v>
                      </c:pt>
                      <c:pt idx="255">
                        <c:v>0.90855168841225531</c:v>
                      </c:pt>
                      <c:pt idx="256">
                        <c:v>0.9075988124732266</c:v>
                      </c:pt>
                      <c:pt idx="257">
                        <c:v>0.90666812039753142</c:v>
                      </c:pt>
                      <c:pt idx="258">
                        <c:v>0.90575924651816986</c:v>
                      </c:pt>
                      <c:pt idx="259">
                        <c:v>0.90487183298962803</c:v>
                      </c:pt>
                      <c:pt idx="260">
                        <c:v>0.904005529583498</c:v>
                      </c:pt>
                      <c:pt idx="261">
                        <c:v>0.90315999349037868</c:v>
                      </c:pt>
                      <c:pt idx="262">
                        <c:v>0.90233488912783821</c:v>
                      </c:pt>
                      <c:pt idx="263">
                        <c:v>0.90152988795422662</c:v>
                      </c:pt>
                      <c:pt idx="264">
                        <c:v>0.90074466828812971</c:v>
                      </c:pt>
                      <c:pt idx="265">
                        <c:v>0.89997891513327444</c:v>
                      </c:pt>
                      <c:pt idx="266">
                        <c:v>0.89923232000869147</c:v>
                      </c:pt>
                      <c:pt idx="267">
                        <c:v>0.89850458078395745</c:v>
                      </c:pt>
                      <c:pt idx="268">
                        <c:v>0.89779540151934045</c:v>
                      </c:pt>
                      <c:pt idx="269">
                        <c:v>0.89710449231068479</c:v>
                      </c:pt>
                      <c:pt idx="270">
                        <c:v>0.89643156913886779</c:v>
                      </c:pt>
                      <c:pt idx="271">
                        <c:v>0.89577635372368203</c:v>
                      </c:pt>
                      <c:pt idx="272">
                        <c:v>0.8951385733819851</c:v>
                      </c:pt>
                      <c:pt idx="273">
                        <c:v>0.89451796088998214</c:v>
                      </c:pt>
                      <c:pt idx="274">
                        <c:v>0.8939142543494969</c:v>
                      </c:pt>
                      <c:pt idx="275">
                        <c:v>0.89332719705810171</c:v>
                      </c:pt>
                      <c:pt idx="276">
                        <c:v>0.89275653738297744</c:v>
                      </c:pt>
                      <c:pt idx="277">
                        <c:v>0.89220202863838205</c:v>
                      </c:pt>
                      <c:pt idx="278">
                        <c:v>0.89166342896660744</c:v>
                      </c:pt>
                      <c:pt idx="279">
                        <c:v>0.89114050122231037</c:v>
                      </c:pt>
                      <c:pt idx="280">
                        <c:v>0.8906330128601111</c:v>
                      </c:pt>
                      <c:pt idx="281">
                        <c:v>0.89014073582534914</c:v>
                      </c:pt>
                      <c:pt idx="282">
                        <c:v>0.88966344644789708</c:v>
                      </c:pt>
                      <c:pt idx="283">
                        <c:v>0.88920092533893458</c:v>
                      </c:pt>
                      <c:pt idx="284">
                        <c:v>0.8887529572905859</c:v>
                      </c:pt>
                      <c:pt idx="285">
                        <c:v>0.88831933117833017</c:v>
                      </c:pt>
                      <c:pt idx="286">
                        <c:v>0.88789983986609911</c:v>
                      </c:pt>
                      <c:pt idx="287">
                        <c:v>0.88749428011397202</c:v>
                      </c:pt>
                      <c:pt idx="288">
                        <c:v>0.88710245248839292</c:v>
                      </c:pt>
                      <c:pt idx="289">
                        <c:v>0.88672416127482423</c:v>
                      </c:pt>
                      <c:pt idx="290">
                        <c:v>0.88635921439276555</c:v>
                      </c:pt>
                      <c:pt idx="291">
                        <c:v>0.88600742331306215</c:v>
                      </c:pt>
                      <c:pt idx="292">
                        <c:v>0.88566860297743277</c:v>
                      </c:pt>
                      <c:pt idx="293">
                        <c:v>0.88534257172014796</c:v>
                      </c:pt>
                      <c:pt idx="294">
                        <c:v>0.88502915119179304</c:v>
                      </c:pt>
                      <c:pt idx="295">
                        <c:v>0.88472816628505246</c:v>
                      </c:pt>
                      <c:pt idx="296">
                        <c:v>0.88443944506245264</c:v>
                      </c:pt>
                      <c:pt idx="297">
                        <c:v>0.88416281868600621</c:v>
                      </c:pt>
                      <c:pt idx="298">
                        <c:v>0.88389812134869716</c:v>
                      </c:pt>
                      <c:pt idx="299">
                        <c:v>0.88364519020775412</c:v>
                      </c:pt>
                      <c:pt idx="300">
                        <c:v>0.8834038653196572</c:v>
                      </c:pt>
                      <c:pt idx="301">
                        <c:v>0.88317398957682514</c:v>
                      </c:pt>
                      <c:pt idx="302">
                        <c:v>0.88295540864593736</c:v>
                      </c:pt>
                      <c:pt idx="303">
                        <c:v>0.88274797090783497</c:v>
                      </c:pt>
                      <c:pt idx="304">
                        <c:v>0.88255152739896237</c:v>
                      </c:pt>
                      <c:pt idx="305">
                        <c:v>0.88236593175429778</c:v>
                      </c:pt>
                      <c:pt idx="306">
                        <c:v>0.88219104015173422</c:v>
                      </c:pt>
                      <c:pt idx="307">
                        <c:v>0.88202671125786214</c:v>
                      </c:pt>
                      <c:pt idx="308">
                        <c:v>0.88187280617512076</c:v>
                      </c:pt>
                      <c:pt idx="309">
                        <c:v>0.88172918839027226</c:v>
                      </c:pt>
                      <c:pt idx="310">
                        <c:v>0.88159572372416406</c:v>
                      </c:pt>
                      <c:pt idx="311">
                        <c:v>0.88147228028274027</c:v>
                      </c:pt>
                      <c:pt idx="312">
                        <c:v>0.88135872840926865</c:v>
                      </c:pt>
                      <c:pt idx="313">
                        <c:v>0.88125494063774545</c:v>
                      </c:pt>
                      <c:pt idx="314">
                        <c:v>0.88116079164744887</c:v>
                      </c:pt>
                      <c:pt idx="315">
                        <c:v>0.88107615821860341</c:v>
                      </c:pt>
                      <c:pt idx="316">
                        <c:v>0.88100091918912937</c:v>
                      </c:pt>
                      <c:pt idx="317">
                        <c:v>0.88093495541244127</c:v>
                      </c:pt>
                      <c:pt idx="318">
                        <c:v>0.88087814971627199</c:v>
                      </c:pt>
                      <c:pt idx="319">
                        <c:v>0.88083038686248794</c:v>
                      </c:pt>
                      <c:pt idx="320">
                        <c:v>0.8807915535078733</c:v>
                      </c:pt>
                      <c:pt idx="321">
                        <c:v>0.88076153816585145</c:v>
                      </c:pt>
                      <c:pt idx="322">
                        <c:v>0.88074023116912192</c:v>
                      </c:pt>
                      <c:pt idx="323">
                        <c:v>0.88072752463318493</c:v>
                      </c:pt>
                      <c:pt idx="324">
                        <c:v>0.88072331242073065</c:v>
                      </c:pt>
                      <c:pt idx="325">
                        <c:v>0.88072749010686979</c:v>
                      </c:pt>
                      <c:pt idx="326">
                        <c:v>0.88073995494518054</c:v>
                      </c:pt>
                      <c:pt idx="327">
                        <c:v>0.88076060583455318</c:v>
                      </c:pt>
                      <c:pt idx="328">
                        <c:v>0.88078934328680691</c:v>
                      </c:pt>
                      <c:pt idx="329">
                        <c:v>0.88082606939506258</c:v>
                      </c:pt>
                      <c:pt idx="330">
                        <c:v>0.88087068780284616</c:v>
                      </c:pt>
                      <c:pt idx="331">
                        <c:v>0.88092310367390769</c:v>
                      </c:pt>
                      <c:pt idx="332">
                        <c:v>0.8809832236627344</c:v>
                      </c:pt>
                      <c:pt idx="333">
                        <c:v>0.88105095588574023</c:v>
                      </c:pt>
                      <c:pt idx="334">
                        <c:v>0.88112620989311308</c:v>
                      </c:pt>
                      <c:pt idx="335">
                        <c:v>0.88120889664130508</c:v>
                      </c:pt>
                      <c:pt idx="336">
                        <c:v>0.88129892846614499</c:v>
                      </c:pt>
                      <c:pt idx="337">
                        <c:v>0.88139621905655996</c:v>
                      </c:pt>
                      <c:pt idx="338">
                        <c:v>0.88150068342888865</c:v>
                      </c:pt>
                      <c:pt idx="339">
                        <c:v>0.88161223790177234</c:v>
                      </c:pt>
                      <c:pt idx="340">
                        <c:v>0.88173080007160631</c:v>
                      </c:pt>
                      <c:pt idx="341">
                        <c:v>0.88185628878854061</c:v>
                      </c:pt>
                      <c:pt idx="342">
                        <c:v>0.88198862413301149</c:v>
                      </c:pt>
                      <c:pt idx="343">
                        <c:v>0.88212772739279544</c:v>
                      </c:pt>
                      <c:pt idx="344">
                        <c:v>0.88227352104056755</c:v>
                      </c:pt>
                      <c:pt idx="345">
                        <c:v>0.88242592871195491</c:v>
                      </c:pt>
                      <c:pt idx="346">
                        <c:v>0.88258487518406925</c:v>
                      </c:pt>
                      <c:pt idx="347">
                        <c:v>0.88275028635451014</c:v>
                      </c:pt>
                      <c:pt idx="348">
                        <c:v>0.88292208922082516</c:v>
                      </c:pt>
                      <c:pt idx="349">
                        <c:v>0.88310021186041443</c:v>
                      </c:pt>
                      <c:pt idx="350">
                        <c:v>0.88328458341087102</c:v>
                      </c:pt>
                      <c:pt idx="351">
                        <c:v>0.8834751340507444</c:v>
                      </c:pt>
                      <c:pt idx="352">
                        <c:v>0.88367179498071668</c:v>
                      </c:pt>
                      <c:pt idx="353">
                        <c:v>0.88387449840518317</c:v>
                      </c:pt>
                      <c:pt idx="354">
                        <c:v>0.88408317751422427</c:v>
                      </c:pt>
                      <c:pt idx="355">
                        <c:v>0.88429776646596125</c:v>
                      </c:pt>
                      <c:pt idx="356">
                        <c:v>0.88451820036928641</c:v>
                      </c:pt>
                      <c:pt idx="357">
                        <c:v>0.88474441526695813</c:v>
                      </c:pt>
                      <c:pt idx="358">
                        <c:v>0.88497634811905057</c:v>
                      </c:pt>
                      <c:pt idx="359">
                        <c:v>0.88521393678675198</c:v>
                      </c:pt>
                      <c:pt idx="360">
                        <c:v>0.8854571200165019</c:v>
                      </c:pt>
                      <c:pt idx="361">
                        <c:v>0.8857058374244573</c:v>
                      </c:pt>
                      <c:pt idx="362">
                        <c:v>0.88596002948128416</c:v>
                      </c:pt>
                      <c:pt idx="363">
                        <c:v>0.88621963749726151</c:v>
                      </c:pt>
                      <c:pt idx="364">
                        <c:v>0.88648460360769521</c:v>
                      </c:pt>
                      <c:pt idx="365">
                        <c:v>0.88675487075863002</c:v>
                      </c:pt>
                      <c:pt idx="366">
                        <c:v>0.88703038269285539</c:v>
                      </c:pt>
                      <c:pt idx="367">
                        <c:v>0.88731108393619862</c:v>
                      </c:pt>
                      <c:pt idx="368">
                        <c:v>0.88759691978409561</c:v>
                      </c:pt>
                      <c:pt idx="369">
                        <c:v>0.88788783628843493</c:v>
                      </c:pt>
                      <c:pt idx="370">
                        <c:v>0.88818378024466882</c:v>
                      </c:pt>
                      <c:pt idx="371">
                        <c:v>0.88848469917918405</c:v>
                      </c:pt>
                      <c:pt idx="372">
                        <c:v>0.88879054133692736</c:v>
                      </c:pt>
                      <c:pt idx="373">
                        <c:v>0.88910125566927822</c:v>
                      </c:pt>
                      <c:pt idx="374">
                        <c:v>0.88941679182216449</c:v>
                      </c:pt>
                      <c:pt idx="375">
                        <c:v>0.88973710012441587</c:v>
                      </c:pt>
                      <c:pt idx="376">
                        <c:v>0.89006213157634761</c:v>
                      </c:pt>
                      <c:pt idx="377">
                        <c:v>0.89039183783857079</c:v>
                      </c:pt>
                      <c:pt idx="378">
                        <c:v>0.89072617122102371</c:v>
                      </c:pt>
                      <c:pt idx="379">
                        <c:v>0.89106508467221934</c:v>
                      </c:pt>
                      <c:pt idx="380">
                        <c:v>0.89140853176870349</c:v>
                      </c:pt>
                      <c:pt idx="381">
                        <c:v>0.89175646670471909</c:v>
                      </c:pt>
                      <c:pt idx="382">
                        <c:v>0.89210884428207327</c:v>
                      </c:pt>
                      <c:pt idx="383">
                        <c:v>0.89246561990019946</c:v>
                      </c:pt>
                      <c:pt idx="384">
                        <c:v>0.8928267495464145</c:v>
                      </c:pt>
                      <c:pt idx="385">
                        <c:v>0.89319218978636183</c:v>
                      </c:pt>
                      <c:pt idx="386">
                        <c:v>0.8935618977546409</c:v>
                      </c:pt>
                      <c:pt idx="387">
                        <c:v>0.89393583114561492</c:v>
                      </c:pt>
                      <c:pt idx="388">
                        <c:v>0.89431394820439547</c:v>
                      </c:pt>
                      <c:pt idx="389">
                        <c:v>0.89469620771799951</c:v>
                      </c:pt>
                      <c:pt idx="390">
                        <c:v>0.89508256900667416</c:v>
                      </c:pt>
                      <c:pt idx="391">
                        <c:v>0.89547299191538654</c:v>
                      </c:pt>
                      <c:pt idx="392">
                        <c:v>0.89586743680547465</c:v>
                      </c:pt>
                      <c:pt idx="393">
                        <c:v>0.89626586454645529</c:v>
                      </c:pt>
                      <c:pt idx="394">
                        <c:v>0.8966682365079871</c:v>
                      </c:pt>
                      <c:pt idx="395">
                        <c:v>0.89707451455198339</c:v>
                      </c:pt>
                      <c:pt idx="396">
                        <c:v>0.89748466102487279</c:v>
                      </c:pt>
                      <c:pt idx="397">
                        <c:v>0.89789863875000442</c:v>
                      </c:pt>
                      <c:pt idx="398">
                        <c:v>0.89831641102019444</c:v>
                      </c:pt>
                      <c:pt idx="399">
                        <c:v>0.89873794159040987</c:v>
                      </c:pt>
                      <c:pt idx="400">
                        <c:v>0.89916319467058869</c:v>
                      </c:pt>
                      <c:pt idx="401">
                        <c:v>0.89959213491859147</c:v>
                      </c:pt>
                      <c:pt idx="402">
                        <c:v>0.90002472743328343</c:v>
                      </c:pt>
                      <c:pt idx="403">
                        <c:v>0.90046093774774238</c:v>
                      </c:pt>
                      <c:pt idx="404">
                        <c:v>0.90090073182259045</c:v>
                      </c:pt>
                      <c:pt idx="405">
                        <c:v>0.90134407603944955</c:v>
                      </c:pt>
                      <c:pt idx="406">
                        <c:v>0.9017909371945122</c:v>
                      </c:pt>
                      <c:pt idx="407">
                        <c:v>0.90224128249223234</c:v>
                      </c:pt>
                      <c:pt idx="408">
                        <c:v>0.90269507953912764</c:v>
                      </c:pt>
                      <c:pt idx="409">
                        <c:v>0.90315229633769467</c:v>
                      </c:pt>
                      <c:pt idx="410">
                        <c:v>0.90361290128043237</c:v>
                      </c:pt>
                      <c:pt idx="411">
                        <c:v>0.90407686314397417</c:v>
                      </c:pt>
                      <c:pt idx="412">
                        <c:v>0.90454415108332265</c:v>
                      </c:pt>
                      <c:pt idx="413">
                        <c:v>0.90501473462618931</c:v>
                      </c:pt>
                      <c:pt idx="414">
                        <c:v>0.90548858366743323</c:v>
                      </c:pt>
                      <c:pt idx="415">
                        <c:v>0.90596566846359738</c:v>
                      </c:pt>
                      <c:pt idx="416">
                        <c:v>0.90644595962754526</c:v>
                      </c:pt>
                      <c:pt idx="417">
                        <c:v>0.90692942812318722</c:v>
                      </c:pt>
                      <c:pt idx="418">
                        <c:v>0.90741604526030206</c:v>
                      </c:pt>
                      <c:pt idx="419">
                        <c:v>0.90790578268944955</c:v>
                      </c:pt>
                      <c:pt idx="420">
                        <c:v>0.90839861239697017</c:v>
                      </c:pt>
                      <c:pt idx="421">
                        <c:v>0.90889450670007321</c:v>
                      </c:pt>
                      <c:pt idx="422">
                        <c:v>0.90939343824201013</c:v>
                      </c:pt>
                      <c:pt idx="423">
                        <c:v>0.9098953799873305</c:v>
                      </c:pt>
                      <c:pt idx="424">
                        <c:v>0.91040030521722071</c:v>
                      </c:pt>
                      <c:pt idx="425">
                        <c:v>0.91090818752492331</c:v>
                      </c:pt>
                      <c:pt idx="426">
                        <c:v>0.91141900081123428</c:v>
                      </c:pt>
                      <c:pt idx="427">
                        <c:v>0.91193271928007691</c:v>
                      </c:pt>
                      <c:pt idx="428">
                        <c:v>0.91244931743415392</c:v>
                      </c:pt>
                      <c:pt idx="429">
                        <c:v>0.91296877007066979</c:v>
                      </c:pt>
                      <c:pt idx="430">
                        <c:v>0.91349105227712946</c:v>
                      </c:pt>
                      <c:pt idx="431">
                        <c:v>0.91401613942720494</c:v>
                      </c:pt>
                      <c:pt idx="432">
                        <c:v>0.9145440071766755</c:v>
                      </c:pt>
                      <c:pt idx="433">
                        <c:v>0.91507463145943235</c:v>
                      </c:pt>
                      <c:pt idx="434">
                        <c:v>0.91560798848355374</c:v>
                      </c:pt>
                      <c:pt idx="435">
                        <c:v>0.91614405472744354</c:v>
                      </c:pt>
                      <c:pt idx="436">
                        <c:v>0.91668280693603554</c:v>
                      </c:pt>
                      <c:pt idx="437">
                        <c:v>0.91722422211706178</c:v>
                      </c:pt>
                      <c:pt idx="438">
                        <c:v>0.91776827753738066</c:v>
                      </c:pt>
                      <c:pt idx="439">
                        <c:v>0.91831495071936819</c:v>
                      </c:pt>
                      <c:pt idx="440">
                        <c:v>0.91886421943736785</c:v>
                      </c:pt>
                      <c:pt idx="441">
                        <c:v>0.91941606171419987</c:v>
                      </c:pt>
                      <c:pt idx="442">
                        <c:v>0.91997045581772618</c:v>
                      </c:pt>
                      <c:pt idx="443">
                        <c:v>0.92052738025747438</c:v>
                      </c:pt>
                      <c:pt idx="444">
                        <c:v>0.92108681378131407</c:v>
                      </c:pt>
                      <c:pt idx="445">
                        <c:v>0.9216487353721905</c:v>
                      </c:pt>
                      <c:pt idx="446">
                        <c:v>0.92221312424490898</c:v>
                      </c:pt>
                      <c:pt idx="447">
                        <c:v>0.92277995984297267</c:v>
                      </c:pt>
                      <c:pt idx="448">
                        <c:v>0.92334922183547119</c:v>
                      </c:pt>
                      <c:pt idx="449">
                        <c:v>0.92392089011402012</c:v>
                      </c:pt>
                      <c:pt idx="450">
                        <c:v>0.92449494478974947</c:v>
                      </c:pt>
                      <c:pt idx="451">
                        <c:v>0.92507136619033969</c:v>
                      </c:pt>
                      <c:pt idx="452">
                        <c:v>0.92565013485710779</c:v>
                      </c:pt>
                      <c:pt idx="453">
                        <c:v>0.92623123154213605</c:v>
                      </c:pt>
                      <c:pt idx="454">
                        <c:v>0.92681463720545132</c:v>
                      </c:pt>
                      <c:pt idx="455">
                        <c:v>0.92740033301224478</c:v>
                      </c:pt>
                      <c:pt idx="456">
                        <c:v>0.92798830033013957</c:v>
                      </c:pt>
                      <c:pt idx="457">
                        <c:v>0.92857852072649849</c:v>
                      </c:pt>
                      <c:pt idx="458">
                        <c:v>0.92917097596577669</c:v>
                      </c:pt>
                      <c:pt idx="459">
                        <c:v>0.9297656480069143</c:v>
                      </c:pt>
                      <c:pt idx="460">
                        <c:v>0.93036251900077194</c:v>
                      </c:pt>
                      <c:pt idx="461">
                        <c:v>0.93096157128760404</c:v>
                      </c:pt>
                      <c:pt idx="462">
                        <c:v>0.93156278739457421</c:v>
                      </c:pt>
                      <c:pt idx="463">
                        <c:v>0.93216615003330761</c:v>
                      </c:pt>
                      <c:pt idx="464">
                        <c:v>0.93277164209748131</c:v>
                      </c:pt>
                      <c:pt idx="465">
                        <c:v>0.93337924666045391</c:v>
                      </c:pt>
                      <c:pt idx="466">
                        <c:v>0.93398894697293022</c:v>
                      </c:pt>
                      <c:pt idx="467">
                        <c:v>0.9346007264606615</c:v>
                      </c:pt>
                      <c:pt idx="468">
                        <c:v>0.93521456872218367</c:v>
                      </c:pt>
                      <c:pt idx="469">
                        <c:v>0.93583045752658756</c:v>
                      </c:pt>
                      <c:pt idx="470">
                        <c:v>0.9364483768113252</c:v>
                      </c:pt>
                      <c:pt idx="471">
                        <c:v>0.93706831068004837</c:v>
                      </c:pt>
                      <c:pt idx="472">
                        <c:v>0.93769024340048102</c:v>
                      </c:pt>
                      <c:pt idx="473">
                        <c:v>0.93831415940232399</c:v>
                      </c:pt>
                      <c:pt idx="474">
                        <c:v>0.93894004327519087</c:v>
                      </c:pt>
                      <c:pt idx="475">
                        <c:v>0.93956787976657608</c:v>
                      </c:pt>
                      <c:pt idx="476">
                        <c:v>0.94019765377985298</c:v>
                      </c:pt>
                      <c:pt idx="477">
                        <c:v>0.94082935037230209</c:v>
                      </c:pt>
                      <c:pt idx="478">
                        <c:v>0.94146295475316977</c:v>
                      </c:pt>
                      <c:pt idx="479">
                        <c:v>0.94209845228175537</c:v>
                      </c:pt>
                      <c:pt idx="480">
                        <c:v>0.94273582846552673</c:v>
                      </c:pt>
                      <c:pt idx="481">
                        <c:v>0.9433750689582644</c:v>
                      </c:pt>
                      <c:pt idx="482">
                        <c:v>0.94401615955823392</c:v>
                      </c:pt>
                      <c:pt idx="483">
                        <c:v>0.94465908620638384</c:v>
                      </c:pt>
                      <c:pt idx="484">
                        <c:v>0.94530383498457149</c:v>
                      </c:pt>
                      <c:pt idx="485">
                        <c:v>0.9459503921138156</c:v>
                      </c:pt>
                      <c:pt idx="486">
                        <c:v>0.94659874395257237</c:v>
                      </c:pt>
                      <c:pt idx="487">
                        <c:v>0.94724887699504012</c:v>
                      </c:pt>
                      <c:pt idx="488">
                        <c:v>0.9479007778694859</c:v>
                      </c:pt>
                      <c:pt idx="489">
                        <c:v>0.9485544333365985</c:v>
                      </c:pt>
                      <c:pt idx="490">
                        <c:v>0.94920983028786476</c:v>
                      </c:pt>
                      <c:pt idx="491">
                        <c:v>0.94986695574396951</c:v>
                      </c:pt>
                      <c:pt idx="492">
                        <c:v>0.9505257968532197</c:v>
                      </c:pt>
                      <c:pt idx="493">
                        <c:v>0.95118634088998988</c:v>
                      </c:pt>
                      <c:pt idx="494">
                        <c:v>0.95184857525319133</c:v>
                      </c:pt>
                      <c:pt idx="495">
                        <c:v>0.95251248746476336</c:v>
                      </c:pt>
                      <c:pt idx="496">
                        <c:v>0.9531780651681856</c:v>
                      </c:pt>
                      <c:pt idx="497">
                        <c:v>0.95384529612701185</c:v>
                      </c:pt>
                      <c:pt idx="498">
                        <c:v>0.95451416822342561</c:v>
                      </c:pt>
                      <c:pt idx="499">
                        <c:v>0.95518466945681624</c:v>
                      </c:pt>
                      <c:pt idx="500">
                        <c:v>0.95585678794237416</c:v>
                      </c:pt>
                      <c:pt idx="501">
                        <c:v>0.95653051190970773</c:v>
                      </c:pt>
                      <c:pt idx="502">
                        <c:v>0.95720582970147894</c:v>
                      </c:pt>
                      <c:pt idx="503">
                        <c:v>0.95788272977205813</c:v>
                      </c:pt>
                      <c:pt idx="504">
                        <c:v>0.9585612006861991</c:v>
                      </c:pt>
                      <c:pt idx="505">
                        <c:v>0.95924123111773119</c:v>
                      </c:pt>
                      <c:pt idx="506">
                        <c:v>0.95992280984827094</c:v>
                      </c:pt>
                      <c:pt idx="507">
                        <c:v>0.96060592576595227</c:v>
                      </c:pt>
                      <c:pt idx="508">
                        <c:v>0.96129056786417222</c:v>
                      </c:pt>
                      <c:pt idx="509">
                        <c:v>0.96197672524035727</c:v>
                      </c:pt>
                      <c:pt idx="510">
                        <c:v>0.96266438709474467</c:v>
                      </c:pt>
                      <c:pt idx="511">
                        <c:v>0.96335354272918172</c:v>
                      </c:pt>
                      <c:pt idx="512">
                        <c:v>0.96404418154594151</c:v>
                      </c:pt>
                      <c:pt idx="513">
                        <c:v>0.96473629304655451</c:v>
                      </c:pt>
                      <c:pt idx="514">
                        <c:v>0.96542986683065812</c:v>
                      </c:pt>
                      <c:pt idx="515">
                        <c:v>0.9661248925948599</c:v>
                      </c:pt>
                      <c:pt idx="516">
                        <c:v>0.96682136013161779</c:v>
                      </c:pt>
                      <c:pt idx="517">
                        <c:v>0.9675192593281351</c:v>
                      </c:pt>
                      <c:pt idx="518">
                        <c:v>0.96821858016527174</c:v>
                      </c:pt>
                      <c:pt idx="519">
                        <c:v>0.96891931271646869</c:v>
                      </c:pt>
                      <c:pt idx="520">
                        <c:v>0.9696214471466883</c:v>
                      </c:pt>
                      <c:pt idx="521">
                        <c:v>0.97032497371136928</c:v>
                      </c:pt>
                      <c:pt idx="522">
                        <c:v>0.97102988275539448</c:v>
                      </c:pt>
                      <c:pt idx="523">
                        <c:v>0.9717361647120748</c:v>
                      </c:pt>
                      <c:pt idx="524">
                        <c:v>0.97244381010214398</c:v>
                      </c:pt>
                      <c:pt idx="525">
                        <c:v>0.97315280953277017</c:v>
                      </c:pt>
                      <c:pt idx="526">
                        <c:v>0.97386315369657894</c:v>
                      </c:pt>
                      <c:pt idx="527">
                        <c:v>0.97457483337068873</c:v>
                      </c:pt>
                      <c:pt idx="528">
                        <c:v>0.97528783941576191</c:v>
                      </c:pt>
                      <c:pt idx="529">
                        <c:v>0.97600216277506568</c:v>
                      </c:pt>
                      <c:pt idx="530">
                        <c:v>0.97671779447354756</c:v>
                      </c:pt>
                      <c:pt idx="531">
                        <c:v>0.97743472561692157</c:v>
                      </c:pt>
                      <c:pt idx="532">
                        <c:v>0.97815294739076863</c:v>
                      </c:pt>
                      <c:pt idx="533">
                        <c:v>0.9788724510596466</c:v>
                      </c:pt>
                      <c:pt idx="534">
                        <c:v>0.97959322796621384</c:v>
                      </c:pt>
                      <c:pt idx="535">
                        <c:v>0.98031526953036341</c:v>
                      </c:pt>
                      <c:pt idx="536">
                        <c:v>0.98103856724836913</c:v>
                      </c:pt>
                      <c:pt idx="537">
                        <c:v>0.98176311269204342</c:v>
                      </c:pt>
                      <c:pt idx="538">
                        <c:v>0.98248889750790402</c:v>
                      </c:pt>
                      <c:pt idx="539">
                        <c:v>0.98321591341635495</c:v>
                      </c:pt>
                      <c:pt idx="540">
                        <c:v>0.98394415221087483</c:v>
                      </c:pt>
                      <c:pt idx="541">
                        <c:v>0.98467360575721907</c:v>
                      </c:pt>
                      <c:pt idx="542">
                        <c:v>0.98540426599262876</c:v>
                      </c:pt>
                      <c:pt idx="543">
                        <c:v>0.98613612492505365</c:v>
                      </c:pt>
                      <c:pt idx="544">
                        <c:v>0.98686917463238244</c:v>
                      </c:pt>
                      <c:pt idx="545">
                        <c:v>0.9876034072616845</c:v>
                      </c:pt>
                      <c:pt idx="546">
                        <c:v>0.98833881502845999</c:v>
                      </c:pt>
                      <c:pt idx="547">
                        <c:v>0.98907539021590218</c:v>
                      </c:pt>
                      <c:pt idx="548">
                        <c:v>0.98981312517416586</c:v>
                      </c:pt>
                      <c:pt idx="549">
                        <c:v>0.99055201231964785</c:v>
                      </c:pt>
                      <c:pt idx="550">
                        <c:v>0.99129204413427618</c:v>
                      </c:pt>
                      <c:pt idx="551">
                        <c:v>0.99203321316480708</c:v>
                      </c:pt>
                      <c:pt idx="552">
                        <c:v>0.99277551202213232</c:v>
                      </c:pt>
                      <c:pt idx="553">
                        <c:v>0.99351893338059472</c:v>
                      </c:pt>
                      <c:pt idx="554">
                        <c:v>0.99426346997731296</c:v>
                      </c:pt>
                      <c:pt idx="555">
                        <c:v>0.99500911461151409</c:v>
                      </c:pt>
                      <c:pt idx="556">
                        <c:v>0.99575586014387452</c:v>
                      </c:pt>
                      <c:pt idx="557">
                        <c:v>0.99650369949587092</c:v>
                      </c:pt>
                      <c:pt idx="558">
                        <c:v>0.9972526256491373</c:v>
                      </c:pt>
                      <c:pt idx="559">
                        <c:v>0.99800263164483094</c:v>
                      </c:pt>
                      <c:pt idx="560">
                        <c:v>0.99875371058300688</c:v>
                      </c:pt>
                      <c:pt idx="561">
                        <c:v>0.9995058556219989</c:v>
                      </c:pt>
                      <c:pt idx="562">
                        <c:v>1.0002590599778103</c:v>
                      </c:pt>
                      <c:pt idx="563">
                        <c:v>1.0010133169235091</c:v>
                      </c:pt>
                      <c:pt idx="564">
                        <c:v>1.0017686197886355</c:v>
                      </c:pt>
                      <c:pt idx="565">
                        <c:v>1.002524961958611</c:v>
                      </c:pt>
                      <c:pt idx="566">
                        <c:v>1.0032823368741592</c:v>
                      </c:pt>
                      <c:pt idx="567">
                        <c:v>1.0040407380307328</c:v>
                      </c:pt>
                      <c:pt idx="568">
                        <c:v>1.0048001589779458</c:v>
                      </c:pt>
                      <c:pt idx="569">
                        <c:v>1.0055605933190159</c:v>
                      </c:pt>
                      <c:pt idx="570">
                        <c:v>1.0063220347102098</c:v>
                      </c:pt>
                      <c:pt idx="571">
                        <c:v>1.0070844768602991</c:v>
                      </c:pt>
                      <c:pt idx="572">
                        <c:v>1.0078479135300213</c:v>
                      </c:pt>
                      <c:pt idx="573">
                        <c:v>1.0086123385315462</c:v>
                      </c:pt>
                      <c:pt idx="574">
                        <c:v>1.0093777457279509</c:v>
                      </c:pt>
                      <c:pt idx="575">
                        <c:v>1.0101441290326998</c:v>
                      </c:pt>
                      <c:pt idx="576">
                        <c:v>1.0109114824091319</c:v>
                      </c:pt>
                      <c:pt idx="577">
                        <c:v>1.0116797998699532</c:v>
                      </c:pt>
                      <c:pt idx="578">
                        <c:v>1.0124490754767357</c:v>
                      </c:pt>
                      <c:pt idx="579">
                        <c:v>1.0132193033394239</c:v>
                      </c:pt>
                      <c:pt idx="580">
                        <c:v>1.0139904776158442</c:v>
                      </c:pt>
                      <c:pt idx="581">
                        <c:v>1.0147625925112236</c:v>
                      </c:pt>
                      <c:pt idx="582">
                        <c:v>1.0155356422777115</c:v>
                      </c:pt>
                      <c:pt idx="583">
                        <c:v>1.0163096212139087</c:v>
                      </c:pt>
                      <c:pt idx="584">
                        <c:v>1.0170845236644008</c:v>
                      </c:pt>
                      <c:pt idx="585">
                        <c:v>1.0178603440193004</c:v>
                      </c:pt>
                      <c:pt idx="586">
                        <c:v>1.0186370767137889</c:v>
                      </c:pt>
                      <c:pt idx="587">
                        <c:v>1.0194147162276701</c:v>
                      </c:pt>
                      <c:pt idx="588">
                        <c:v>1.0201932570849253</c:v>
                      </c:pt>
                      <c:pt idx="589">
                        <c:v>1.0209726938532739</c:v>
                      </c:pt>
                      <c:pt idx="590">
                        <c:v>1.0217530211437409</c:v>
                      </c:pt>
                      <c:pt idx="591">
                        <c:v>1.0225342336102279</c:v>
                      </c:pt>
                      <c:pt idx="592">
                        <c:v>1.0233163259490898</c:v>
                      </c:pt>
                      <c:pt idx="593">
                        <c:v>1.0240992928987174</c:v>
                      </c:pt>
                      <c:pt idx="594">
                        <c:v>1.0248831292391223</c:v>
                      </c:pt>
                      <c:pt idx="595">
                        <c:v>1.0256678297915296</c:v>
                      </c:pt>
                      <c:pt idx="596">
                        <c:v>1.0264533894179739</c:v>
                      </c:pt>
                      <c:pt idx="597">
                        <c:v>1.0272398030209</c:v>
                      </c:pt>
                      <c:pt idx="598">
                        <c:v>1.0280270655427677</c:v>
                      </c:pt>
                      <c:pt idx="599">
                        <c:v>1.0288151719656637</c:v>
                      </c:pt>
                      <c:pt idx="600">
                        <c:v>1.0296041173109152</c:v>
                      </c:pt>
                      <c:pt idx="601">
                        <c:v>1.0303938966387081</c:v>
                      </c:pt>
                      <c:pt idx="602">
                        <c:v>1.0311845050477133</c:v>
                      </c:pt>
                      <c:pt idx="603">
                        <c:v>1.0319759376747115</c:v>
                      </c:pt>
                      <c:pt idx="604">
                        <c:v>1.0327681896942276</c:v>
                      </c:pt>
                      <c:pt idx="605">
                        <c:v>1.033561256318166</c:v>
                      </c:pt>
                      <c:pt idx="606">
                        <c:v>1.0343551327954514</c:v>
                      </c:pt>
                      <c:pt idx="607">
                        <c:v>1.035149814411674</c:v>
                      </c:pt>
                      <c:pt idx="608">
                        <c:v>1.0359452964887375</c:v>
                      </c:pt>
                      <c:pt idx="609">
                        <c:v>1.0367415743845125</c:v>
                      </c:pt>
                      <c:pt idx="610">
                        <c:v>1.0375386434924934</c:v>
                      </c:pt>
                      <c:pt idx="611">
                        <c:v>1.0383364992414583</c:v>
                      </c:pt>
                      <c:pt idx="612">
                        <c:v>1.0391351370951338</c:v>
                      </c:pt>
                      <c:pt idx="613">
                        <c:v>1.039934552551864</c:v>
                      </c:pt>
                      <c:pt idx="614">
                        <c:v>1.0407347411442815</c:v>
                      </c:pt>
                      <c:pt idx="615">
                        <c:v>1.0415356984389841</c:v>
                      </c:pt>
                      <c:pt idx="616">
                        <c:v>1.042337420036213</c:v>
                      </c:pt>
                      <c:pt idx="617">
                        <c:v>1.0431399015695377</c:v>
                      </c:pt>
                      <c:pt idx="618">
                        <c:v>1.0439431387055411</c:v>
                      </c:pt>
                      <c:pt idx="619">
                        <c:v>1.0447471271435098</c:v>
                      </c:pt>
                      <c:pt idx="620">
                        <c:v>1.0455518626151279</c:v>
                      </c:pt>
                      <c:pt idx="621">
                        <c:v>1.0463573408841749</c:v>
                      </c:pt>
                      <c:pt idx="622">
                        <c:v>1.0471635577462237</c:v>
                      </c:pt>
                      <c:pt idx="623">
                        <c:v>1.0479705090283475</c:v>
                      </c:pt>
                      <c:pt idx="624">
                        <c:v>1.0487781905888238</c:v>
                      </c:pt>
                      <c:pt idx="625">
                        <c:v>1.0495865983168466</c:v>
                      </c:pt>
                      <c:pt idx="626">
                        <c:v>1.0503957281322394</c:v>
                      </c:pt>
                      <c:pt idx="627">
                        <c:v>1.0512055759851713</c:v>
                      </c:pt>
                      <c:pt idx="628">
                        <c:v>1.052016137855877</c:v>
                      </c:pt>
                      <c:pt idx="629">
                        <c:v>1.0528274097543808</c:v>
                      </c:pt>
                      <c:pt idx="630">
                        <c:v>1.0536393877202201</c:v>
                      </c:pt>
                      <c:pt idx="631">
                        <c:v>1.0544520678221769</c:v>
                      </c:pt>
                      <c:pt idx="632">
                        <c:v>1.0552654461580078</c:v>
                      </c:pt>
                      <c:pt idx="633">
                        <c:v>1.0560795188541798</c:v>
                      </c:pt>
                      <c:pt idx="634">
                        <c:v>1.0568942820656073</c:v>
                      </c:pt>
                      <c:pt idx="635">
                        <c:v>1.0577097319753934</c:v>
                      </c:pt>
                      <c:pt idx="636">
                        <c:v>1.0585258647945726</c:v>
                      </c:pt>
                      <c:pt idx="637">
                        <c:v>1.0593426767618577</c:v>
                      </c:pt>
                      <c:pt idx="638">
                        <c:v>1.0601601641433878</c:v>
                      </c:pt>
                      <c:pt idx="639">
                        <c:v>1.0609783232324805</c:v>
                      </c:pt>
                      <c:pt idx="640">
                        <c:v>1.0617971503493866</c:v>
                      </c:pt>
                      <c:pt idx="641">
                        <c:v>1.0626166418410461</c:v>
                      </c:pt>
                      <c:pt idx="642">
                        <c:v>1.0634367940808487</c:v>
                      </c:pt>
                      <c:pt idx="643">
                        <c:v>1.064257603468395</c:v>
                      </c:pt>
                      <c:pt idx="644">
                        <c:v>1.0650790664292624</c:v>
                      </c:pt>
                      <c:pt idx="645">
                        <c:v>1.0659011794147712</c:v>
                      </c:pt>
                      <c:pt idx="646">
                        <c:v>1.0667239389017549</c:v>
                      </c:pt>
                      <c:pt idx="647">
                        <c:v>1.0675473413923326</c:v>
                      </c:pt>
                      <c:pt idx="648">
                        <c:v>1.0683713834136832</c:v>
                      </c:pt>
                      <c:pt idx="649">
                        <c:v>1.069196061517822</c:v>
                      </c:pt>
                      <c:pt idx="650">
                        <c:v>1.0700213722813814</c:v>
                      </c:pt>
                      <c:pt idx="651">
                        <c:v>1.0708473123053914</c:v>
                      </c:pt>
                      <c:pt idx="652">
                        <c:v>1.0716738782150639</c:v>
                      </c:pt>
                      <c:pt idx="653">
                        <c:v>1.0725010666595791</c:v>
                      </c:pt>
                      <c:pt idx="654">
                        <c:v>1.0733288743118745</c:v>
                      </c:pt>
                      <c:pt idx="655">
                        <c:v>1.0741572978684346</c:v>
                      </c:pt>
                      <c:pt idx="656">
                        <c:v>1.0749863340490851</c:v>
                      </c:pt>
                      <c:pt idx="657">
                        <c:v>1.0758159795967868</c:v>
                      </c:pt>
                      <c:pt idx="658">
                        <c:v>1.0766462312774343</c:v>
                      </c:pt>
                      <c:pt idx="659">
                        <c:v>1.0774770858796541</c:v>
                      </c:pt>
                      <c:pt idx="660">
                        <c:v>1.0783085402146071</c:v>
                      </c:pt>
                      <c:pt idx="661">
                        <c:v>1.0791405911157914</c:v>
                      </c:pt>
                      <c:pt idx="662">
                        <c:v>1.079973235438848</c:v>
                      </c:pt>
                      <c:pt idx="663">
                        <c:v>1.0808064700613698</c:v>
                      </c:pt>
                      <c:pt idx="664">
                        <c:v>1.0816402918827088</c:v>
                      </c:pt>
                      <c:pt idx="665">
                        <c:v>1.0824746978237896</c:v>
                      </c:pt>
                      <c:pt idx="666">
                        <c:v>1.0833096848269224</c:v>
                      </c:pt>
                      <c:pt idx="667">
                        <c:v>1.0841452498556183</c:v>
                      </c:pt>
                      <c:pt idx="668">
                        <c:v>1.084981389894407</c:v>
                      </c:pt>
                      <c:pt idx="669">
                        <c:v>1.0858181019486555</c:v>
                      </c:pt>
                      <c:pt idx="670">
                        <c:v>1.0866553830443895</c:v>
                      </c:pt>
                      <c:pt idx="671">
                        <c:v>1.0874932302281171</c:v>
                      </c:pt>
                      <c:pt idx="672">
                        <c:v>1.0883316405666514</c:v>
                      </c:pt>
                      <c:pt idx="673">
                        <c:v>1.0891706111469399</c:v>
                      </c:pt>
                      <c:pt idx="674">
                        <c:v>1.0900101390758907</c:v>
                      </c:pt>
                      <c:pt idx="675">
                        <c:v>1.0908502214802032</c:v>
                      </c:pt>
                      <c:pt idx="676">
                        <c:v>1.0916908555061995</c:v>
                      </c:pt>
                      <c:pt idx="677">
                        <c:v>1.0925320383196586</c:v>
                      </c:pt>
                      <c:pt idx="678">
                        <c:v>1.0933737671056514</c:v>
                      </c:pt>
                      <c:pt idx="679">
                        <c:v>1.0942160390683771</c:v>
                      </c:pt>
                      <c:pt idx="680">
                        <c:v>1.0950588514310018</c:v>
                      </c:pt>
                      <c:pt idx="681">
                        <c:v>1.0959022014354989</c:v>
                      </c:pt>
                      <c:pt idx="682">
                        <c:v>1.0967460863424905</c:v>
                      </c:pt>
                      <c:pt idx="683">
                        <c:v>1.0975905034310909</c:v>
                      </c:pt>
                      <c:pt idx="684">
                        <c:v>1.0984354499987514</c:v>
                      </c:pt>
                      <c:pt idx="685">
                        <c:v>1.0992809233611072</c:v>
                      </c:pt>
                      <c:pt idx="686">
                        <c:v>1.1001269208518241</c:v>
                      </c:pt>
                      <c:pt idx="687">
                        <c:v>1.1009734398224491</c:v>
                      </c:pt>
                      <c:pt idx="688">
                        <c:v>1.1018204776422613</c:v>
                      </c:pt>
                      <c:pt idx="689">
                        <c:v>1.1026680316981243</c:v>
                      </c:pt>
                      <c:pt idx="690">
                        <c:v>1.1035160993943396</c:v>
                      </c:pt>
                      <c:pt idx="691">
                        <c:v>1.1043646781525021</c:v>
                      </c:pt>
                      <c:pt idx="692">
                        <c:v>1.1052137654113576</c:v>
                      </c:pt>
                      <c:pt idx="693">
                        <c:v>1.1060633586266608</c:v>
                      </c:pt>
                      <c:pt idx="694">
                        <c:v>1.1069134552710342</c:v>
                      </c:pt>
                      <c:pt idx="695">
                        <c:v>1.1077640528338299</c:v>
                      </c:pt>
                      <c:pt idx="696">
                        <c:v>1.1086151488209912</c:v>
                      </c:pt>
                      <c:pt idx="697">
                        <c:v>1.1094667407549175</c:v>
                      </c:pt>
                      <c:pt idx="698">
                        <c:v>1.1103188261743284</c:v>
                      </c:pt>
                      <c:pt idx="699">
                        <c:v>1.1111714026341299</c:v>
                      </c:pt>
                      <c:pt idx="700">
                        <c:v>1.1120244677052835</c:v>
                      </c:pt>
                      <c:pt idx="701">
                        <c:v>1.1128780189746734</c:v>
                      </c:pt>
                      <c:pt idx="702">
                        <c:v>1.1137320540449775</c:v>
                      </c:pt>
                      <c:pt idx="703">
                        <c:v>1.1145865705345397</c:v>
                      </c:pt>
                      <c:pt idx="704">
                        <c:v>1.1154415660772414</c:v>
                      </c:pt>
                      <c:pt idx="705">
                        <c:v>1.1162970383223763</c:v>
                      </c:pt>
                      <c:pt idx="706">
                        <c:v>1.1171529849345248</c:v>
                      </c:pt>
                      <c:pt idx="707">
                        <c:v>1.118009403593432</c:v>
                      </c:pt>
                      <c:pt idx="708">
                        <c:v>1.1188662919938832</c:v>
                      </c:pt>
                      <c:pt idx="709">
                        <c:v>1.1197236478455848</c:v>
                      </c:pt>
                      <c:pt idx="710">
                        <c:v>1.1205814688730422</c:v>
                      </c:pt>
                      <c:pt idx="711">
                        <c:v>1.1214397528154429</c:v>
                      </c:pt>
                      <c:pt idx="712">
                        <c:v>1.1222984974265375</c:v>
                      </c:pt>
                      <c:pt idx="713">
                        <c:v>1.123157700474523</c:v>
                      </c:pt>
                      <c:pt idx="714">
                        <c:v>1.1240173597419285</c:v>
                      </c:pt>
                      <c:pt idx="715">
                        <c:v>1.1248774730254993</c:v>
                      </c:pt>
                      <c:pt idx="716">
                        <c:v>1.1257380381360844</c:v>
                      </c:pt>
                      <c:pt idx="717">
                        <c:v>1.1265990528985244</c:v>
                      </c:pt>
                      <c:pt idx="718">
                        <c:v>1.12746051515154</c:v>
                      </c:pt>
                      <c:pt idx="719">
                        <c:v>1.1283224227476216</c:v>
                      </c:pt>
                      <c:pt idx="720">
                        <c:v>1.1291847735529217</c:v>
                      </c:pt>
                      <c:pt idx="721">
                        <c:v>1.130047565447144</c:v>
                      </c:pt>
                      <c:pt idx="722">
                        <c:v>1.1309107963234395</c:v>
                      </c:pt>
                      <c:pt idx="723">
                        <c:v>1.1317744640882992</c:v>
                      </c:pt>
                      <c:pt idx="724">
                        <c:v>1.132638566661448</c:v>
                      </c:pt>
                      <c:pt idx="725">
                        <c:v>1.1335031019757424</c:v>
                      </c:pt>
                      <c:pt idx="726">
                        <c:v>1.1343680679770671</c:v>
                      </c:pt>
                      <c:pt idx="727">
                        <c:v>1.1352334626242315</c:v>
                      </c:pt>
                      <c:pt idx="728">
                        <c:v>1.1360992838888704</c:v>
                      </c:pt>
                      <c:pt idx="729">
                        <c:v>1.1369655297553432</c:v>
                      </c:pt>
                      <c:pt idx="730">
                        <c:v>1.1378321982206339</c:v>
                      </c:pt>
                      <c:pt idx="731">
                        <c:v>1.1386992872942536</c:v>
                      </c:pt>
                      <c:pt idx="732">
                        <c:v>1.1395667949981432</c:v>
                      </c:pt>
                      <c:pt idx="733">
                        <c:v>1.1404347193665763</c:v>
                      </c:pt>
                      <c:pt idx="734">
                        <c:v>1.1413030584460639</c:v>
                      </c:pt>
                      <c:pt idx="735">
                        <c:v>1.1421718102952596</c:v>
                      </c:pt>
                      <c:pt idx="736">
                        <c:v>1.1430409729848658</c:v>
                      </c:pt>
                      <c:pt idx="737">
                        <c:v>1.1439105445975408</c:v>
                      </c:pt>
                      <c:pt idx="738">
                        <c:v>1.1447805232278063</c:v>
                      </c:pt>
                      <c:pt idx="739">
                        <c:v>1.1456509069819567</c:v>
                      </c:pt>
                      <c:pt idx="740">
                        <c:v>1.1465216939779681</c:v>
                      </c:pt>
                      <c:pt idx="741">
                        <c:v>1.1473928823454094</c:v>
                      </c:pt>
                      <c:pt idx="742">
                        <c:v>1.1482644702253524</c:v>
                      </c:pt>
                      <c:pt idx="743">
                        <c:v>1.1491364557702848</c:v>
                      </c:pt>
                      <c:pt idx="744">
                        <c:v>1.1500088371440229</c:v>
                      </c:pt>
                      <c:pt idx="745">
                        <c:v>1.1508816125216248</c:v>
                      </c:pt>
                      <c:pt idx="746">
                        <c:v>1.1517547800893049</c:v>
                      </c:pt>
                      <c:pt idx="747">
                        <c:v>1.1526283380443494</c:v>
                      </c:pt>
                      <c:pt idx="748">
                        <c:v>1.1535022845950318</c:v>
                      </c:pt>
                      <c:pt idx="749">
                        <c:v>1.1543766179605306</c:v>
                      </c:pt>
                      <c:pt idx="750">
                        <c:v>1.1552513363708452</c:v>
                      </c:pt>
                      <c:pt idx="751">
                        <c:v>1.1561264380667156</c:v>
                      </c:pt>
                      <c:pt idx="752">
                        <c:v>1.1570019212995399</c:v>
                      </c:pt>
                      <c:pt idx="753">
                        <c:v>1.157877784331296</c:v>
                      </c:pt>
                      <c:pt idx="754">
                        <c:v>1.1587540254344599</c:v>
                      </c:pt>
                      <c:pt idx="755">
                        <c:v>1.1596306428919281</c:v>
                      </c:pt>
                      <c:pt idx="756">
                        <c:v>1.1605076349969385</c:v>
                      </c:pt>
                      <c:pt idx="757">
                        <c:v>1.1613850000529951</c:v>
                      </c:pt>
                      <c:pt idx="758">
                        <c:v>1.1622627363737876</c:v>
                      </c:pt>
                      <c:pt idx="759">
                        <c:v>1.1631408422831186</c:v>
                      </c:pt>
                      <c:pt idx="760">
                        <c:v>1.1640193161148269</c:v>
                      </c:pt>
                      <c:pt idx="761">
                        <c:v>1.1648981562127121</c:v>
                      </c:pt>
                      <c:pt idx="762">
                        <c:v>1.1657773609304616</c:v>
                      </c:pt>
                      <c:pt idx="763">
                        <c:v>1.1666569286315771</c:v>
                      </c:pt>
                      <c:pt idx="764">
                        <c:v>1.1675368576893013</c:v>
                      </c:pt>
                      <c:pt idx="765">
                        <c:v>1.1684171464865458</c:v>
                      </c:pt>
                      <c:pt idx="766">
                        <c:v>1.16929779341582</c:v>
                      </c:pt>
                      <c:pt idx="767">
                        <c:v>1.1701787968791602</c:v>
                      </c:pt>
                      <c:pt idx="768">
                        <c:v>1.1710601552880588</c:v>
                      </c:pt>
                      <c:pt idx="769">
                        <c:v>1.1719418670633961</c:v>
                      </c:pt>
                      <c:pt idx="770">
                        <c:v>1.1728239306353694</c:v>
                      </c:pt>
                      <c:pt idx="771">
                        <c:v>1.1737063444434255</c:v>
                      </c:pt>
                      <c:pt idx="772">
                        <c:v>1.174589106936194</c:v>
                      </c:pt>
                      <c:pt idx="773">
                        <c:v>1.1754722165714182</c:v>
                      </c:pt>
                      <c:pt idx="774">
                        <c:v>1.1763556718158892</c:v>
                      </c:pt>
                      <c:pt idx="775">
                        <c:v>1.1772394711453809</c:v>
                      </c:pt>
                      <c:pt idx="776">
                        <c:v>1.1781236130445829</c:v>
                      </c:pt>
                      <c:pt idx="777">
                        <c:v>1.1790080960070364</c:v>
                      </c:pt>
                      <c:pt idx="778">
                        <c:v>1.1798929185350708</c:v>
                      </c:pt>
                      <c:pt idx="779">
                        <c:v>1.1807780791397378</c:v>
                      </c:pt>
                      <c:pt idx="780">
                        <c:v>1.1816635763407501</c:v>
                      </c:pt>
                      <c:pt idx="781">
                        <c:v>1.1825494086664177</c:v>
                      </c:pt>
                      <c:pt idx="782">
                        <c:v>1.1834355746535865</c:v>
                      </c:pt>
                      <c:pt idx="783">
                        <c:v>1.1843220728475761</c:v>
                      </c:pt>
                      <c:pt idx="784">
                        <c:v>1.1852089018021186</c:v>
                      </c:pt>
                      <c:pt idx="785">
                        <c:v>1.1860960600792994</c:v>
                      </c:pt>
                      <c:pt idx="786">
                        <c:v>1.1869835462494953</c:v>
                      </c:pt>
                      <c:pt idx="787">
                        <c:v>1.1878713588913163</c:v>
                      </c:pt>
                      <c:pt idx="788">
                        <c:v>1.1887594965915467</c:v>
                      </c:pt>
                      <c:pt idx="789">
                        <c:v>1.1896479579450856</c:v>
                      </c:pt>
                      <c:pt idx="790">
                        <c:v>1.1905367415548895</c:v>
                      </c:pt>
                      <c:pt idx="791">
                        <c:v>1.1914258460319151</c:v>
                      </c:pt>
                      <c:pt idx="792">
                        <c:v>1.1923152699950623</c:v>
                      </c:pt>
                      <c:pt idx="793">
                        <c:v>1.1932050120711168</c:v>
                      </c:pt>
                      <c:pt idx="794">
                        <c:v>1.1940950708946951</c:v>
                      </c:pt>
                      <c:pt idx="795">
                        <c:v>1.1949854451081885</c:v>
                      </c:pt>
                      <c:pt idx="796">
                        <c:v>1.1958761333617078</c:v>
                      </c:pt>
                      <c:pt idx="797">
                        <c:v>1.1967671343130297</c:v>
                      </c:pt>
                      <c:pt idx="798">
                        <c:v>1.1976584466275408</c:v>
                      </c:pt>
                      <c:pt idx="799">
                        <c:v>1.1985500689781861</c:v>
                      </c:pt>
                      <c:pt idx="800">
                        <c:v>1.1994420000454138</c:v>
                      </c:pt>
                      <c:pt idx="801">
                        <c:v>1.2003342385171234</c:v>
                      </c:pt>
                      <c:pt idx="802">
                        <c:v>1.2012267830886143</c:v>
                      </c:pt>
                      <c:pt idx="803">
                        <c:v>1.2021196324625318</c:v>
                      </c:pt>
                      <c:pt idx="804">
                        <c:v>1.2030127853488175</c:v>
                      </c:pt>
                      <c:pt idx="805">
                        <c:v>1.2039062404646568</c:v>
                      </c:pt>
                      <c:pt idx="806">
                        <c:v>1.2047999965344292</c:v>
                      </c:pt>
                      <c:pt idx="807">
                        <c:v>1.2056940522896582</c:v>
                      </c:pt>
                      <c:pt idx="808">
                        <c:v>1.2065884064689609</c:v>
                      </c:pt>
                      <c:pt idx="809">
                        <c:v>1.2074830578179987</c:v>
                      </c:pt>
                      <c:pt idx="810">
                        <c:v>1.2083780050894291</c:v>
                      </c:pt>
                      <c:pt idx="811">
                        <c:v>1.209273247042856</c:v>
                      </c:pt>
                      <c:pt idx="812">
                        <c:v>1.2101687824447829</c:v>
                      </c:pt>
                      <c:pt idx="813">
                        <c:v>1.2110646100685631</c:v>
                      </c:pt>
                      <c:pt idx="814">
                        <c:v>1.2119607286943559</c:v>
                      </c:pt>
                      <c:pt idx="815">
                        <c:v>1.2128571371090753</c:v>
                      </c:pt>
                      <c:pt idx="816">
                        <c:v>1.2137538341063463</c:v>
                      </c:pt>
                      <c:pt idx="817">
                        <c:v>1.2146508184864586</c:v>
                      </c:pt>
                      <c:pt idx="818">
                        <c:v>1.2155480890563188</c:v>
                      </c:pt>
                      <c:pt idx="819">
                        <c:v>1.2164456446294076</c:v>
                      </c:pt>
                      <c:pt idx="820">
                        <c:v>1.2173434840257327</c:v>
                      </c:pt>
                      <c:pt idx="821">
                        <c:v>1.2182416060717849</c:v>
                      </c:pt>
                      <c:pt idx="822">
                        <c:v>1.2191400096004945</c:v>
                      </c:pt>
                      <c:pt idx="823">
                        <c:v>1.2200386934511851</c:v>
                      </c:pt>
                      <c:pt idx="824">
                        <c:v>1.2209376564695333</c:v>
                      </c:pt>
                      <c:pt idx="825">
                        <c:v>1.2218368975075218</c:v>
                      </c:pt>
                      <c:pt idx="826">
                        <c:v>1.2227364154233999</c:v>
                      </c:pt>
                      <c:pt idx="827">
                        <c:v>1.2236362090816382</c:v>
                      </c:pt>
                      <c:pt idx="828">
                        <c:v>1.2245362773528881</c:v>
                      </c:pt>
                      <c:pt idx="829">
                        <c:v>1.2254366191139394</c:v>
                      </c:pt>
                      <c:pt idx="830">
                        <c:v>1.2263372332476787</c:v>
                      </c:pt>
                      <c:pt idx="831">
                        <c:v>1.2272381186430485</c:v>
                      </c:pt>
                      <c:pt idx="832">
                        <c:v>1.2281392741950057</c:v>
                      </c:pt>
                      <c:pt idx="833">
                        <c:v>1.229040698804482</c:v>
                      </c:pt>
                      <c:pt idx="834">
                        <c:v>1.2299423913783425</c:v>
                      </c:pt>
                      <c:pt idx="835">
                        <c:v>1.2308443508293476</c:v>
                      </c:pt>
                      <c:pt idx="836">
                        <c:v>1.2317465760761119</c:v>
                      </c:pt>
                      <c:pt idx="837">
                        <c:v>1.2326490660430649</c:v>
                      </c:pt>
                      <c:pt idx="838">
                        <c:v>1.2335518196604136</c:v>
                      </c:pt>
                      <c:pt idx="839">
                        <c:v>1.2344548358641019</c:v>
                      </c:pt>
                      <c:pt idx="840">
                        <c:v>1.2353581135957743</c:v>
                      </c:pt>
                      <c:pt idx="841">
                        <c:v>1.2362616518027361</c:v>
                      </c:pt>
                      <c:pt idx="842">
                        <c:v>1.237165449437917</c:v>
                      </c:pt>
                      <c:pt idx="843">
                        <c:v>1.2380695054598334</c:v>
                      </c:pt>
                      <c:pt idx="844">
                        <c:v>1.2389738188325503</c:v>
                      </c:pt>
                      <c:pt idx="845">
                        <c:v>1.2398783885256461</c:v>
                      </c:pt>
                      <c:pt idx="846">
                        <c:v>1.240783213514175</c:v>
                      </c:pt>
                      <c:pt idx="847">
                        <c:v>1.2416882927786312</c:v>
                      </c:pt>
                      <c:pt idx="848">
                        <c:v>1.242593625304913</c:v>
                      </c:pt>
                      <c:pt idx="849">
                        <c:v>1.2434992100842861</c:v>
                      </c:pt>
                      <c:pt idx="850">
                        <c:v>1.2444050461133505</c:v>
                      </c:pt>
                      <c:pt idx="851">
                        <c:v>1.2453111323940027</c:v>
                      </c:pt>
                      <c:pt idx="852">
                        <c:v>1.2462174679334033</c:v>
                      </c:pt>
                      <c:pt idx="853">
                        <c:v>1.2471240517439406</c:v>
                      </c:pt>
                      <c:pt idx="854">
                        <c:v>1.2480308828431979</c:v>
                      </c:pt>
                      <c:pt idx="855">
                        <c:v>1.2489379602539175</c:v>
                      </c:pt>
                      <c:pt idx="856">
                        <c:v>1.249845283003969</c:v>
                      </c:pt>
                      <c:pt idx="857">
                        <c:v>1.2507528501263154</c:v>
                      </c:pt>
                      <c:pt idx="858">
                        <c:v>1.251660660658978</c:v>
                      </c:pt>
                      <c:pt idx="859">
                        <c:v>1.2525687136450065</c:v>
                      </c:pt>
                      <c:pt idx="860">
                        <c:v>1.2534770081324436</c:v>
                      </c:pt>
                      <c:pt idx="861">
                        <c:v>1.2543855431742945</c:v>
                      </c:pt>
                      <c:pt idx="862">
                        <c:v>1.2552943178284928</c:v>
                      </c:pt>
                      <c:pt idx="863">
                        <c:v>1.2562033311578709</c:v>
                      </c:pt>
                      <c:pt idx="864">
                        <c:v>1.2571125822301259</c:v>
                      </c:pt>
                      <c:pt idx="865">
                        <c:v>1.2580220701177902</c:v>
                      </c:pt>
                      <c:pt idx="866">
                        <c:v>1.2589317938981988</c:v>
                      </c:pt>
                      <c:pt idx="867">
                        <c:v>1.2598417526534591</c:v>
                      </c:pt>
                      <c:pt idx="868">
                        <c:v>1.2607519454704201</c:v>
                      </c:pt>
                      <c:pt idx="869">
                        <c:v>1.2616623714406419</c:v>
                      </c:pt>
                      <c:pt idx="870">
                        <c:v>1.2625730296603646</c:v>
                      </c:pt>
                      <c:pt idx="871">
                        <c:v>1.2634839192304799</c:v>
                      </c:pt>
                      <c:pt idx="872">
                        <c:v>1.2643950392565</c:v>
                      </c:pt>
                      <c:pt idx="873">
                        <c:v>1.2653063888485288</c:v>
                      </c:pt>
                      <c:pt idx="874">
                        <c:v>1.2662179671212315</c:v>
                      </c:pt>
                      <c:pt idx="875">
                        <c:v>1.2671297731938069</c:v>
                      </c:pt>
                      <c:pt idx="876">
                        <c:v>1.2680418061899581</c:v>
                      </c:pt>
                      <c:pt idx="877">
                        <c:v>1.2689540652378619</c:v>
                      </c:pt>
                      <c:pt idx="878">
                        <c:v>1.2698665494701442</c:v>
                      </c:pt>
                      <c:pt idx="879">
                        <c:v>1.2707792580238479</c:v>
                      </c:pt>
                      <c:pt idx="880">
                        <c:v>1.2716921900404075</c:v>
                      </c:pt>
                      <c:pt idx="881">
                        <c:v>1.2726053446656191</c:v>
                      </c:pt>
                      <c:pt idx="882">
                        <c:v>1.2735187210496157</c:v>
                      </c:pt>
                      <c:pt idx="883">
                        <c:v>1.2744323183468365</c:v>
                      </c:pt>
                      <c:pt idx="884">
                        <c:v>1.2753461357160025</c:v>
                      </c:pt>
                      <c:pt idx="885">
                        <c:v>1.2762601723200875</c:v>
                      </c:pt>
                      <c:pt idx="886">
                        <c:v>1.277174427326293</c:v>
                      </c:pt>
                      <c:pt idx="887">
                        <c:v>1.2780888999060203</c:v>
                      </c:pt>
                      <c:pt idx="888">
                        <c:v>1.2790035892348441</c:v>
                      </c:pt>
                      <c:pt idx="889">
                        <c:v>1.2799184944924882</c:v>
                      </c:pt>
                      <c:pt idx="890">
                        <c:v>1.2808336148627968</c:v>
                      </c:pt>
                      <c:pt idx="891">
                        <c:v>1.2817489495337111</c:v>
                      </c:pt>
                      <c:pt idx="892">
                        <c:v>1.2826644976972419</c:v>
                      </c:pt>
                      <c:pt idx="893">
                        <c:v>1.2835802585494456</c:v>
                      </c:pt>
                      <c:pt idx="894">
                        <c:v>1.2844962312903978</c:v>
                      </c:pt>
                      <c:pt idx="895">
                        <c:v>1.2854124151241695</c:v>
                      </c:pt>
                      <c:pt idx="896">
                        <c:v>1.2863288092588008</c:v>
                      </c:pt>
                      <c:pt idx="897">
                        <c:v>1.2872454129062778</c:v>
                      </c:pt>
                      <c:pt idx="898">
                        <c:v>1.2881622252825069</c:v>
                      </c:pt>
                      <c:pt idx="899">
                        <c:v>1.2890792456072913</c:v>
                      </c:pt>
                      <c:pt idx="900">
                        <c:v>1.2899964731043061</c:v>
                      </c:pt>
                      <c:pt idx="901">
                        <c:v>1.2909139070010756</c:v>
                      </c:pt>
                      <c:pt idx="902">
                        <c:v>1.2918315465289478</c:v>
                      </c:pt>
                      <c:pt idx="903">
                        <c:v>1.2927493909230727</c:v>
                      </c:pt>
                      <c:pt idx="904">
                        <c:v>1.2936674394223775</c:v>
                      </c:pt>
                      <c:pt idx="905">
                        <c:v>1.2945856912695441</c:v>
                      </c:pt>
                      <c:pt idx="906">
                        <c:v>1.2955041457109855</c:v>
                      </c:pt>
                      <c:pt idx="907">
                        <c:v>1.2964228019968236</c:v>
                      </c:pt>
                      <c:pt idx="908">
                        <c:v>1.2973416593808662</c:v>
                      </c:pt>
                      <c:pt idx="909">
                        <c:v>1.2982607171205836</c:v>
                      </c:pt>
                      <c:pt idx="910">
                        <c:v>1.2991799744770876</c:v>
                      </c:pt>
                      <c:pt idx="911">
                        <c:v>1.3000994307151081</c:v>
                      </c:pt>
                      <c:pt idx="912">
                        <c:v>1.3010190851029722</c:v>
                      </c:pt>
                      <c:pt idx="913">
                        <c:v>1.3019389369125811</c:v>
                      </c:pt>
                      <c:pt idx="914">
                        <c:v>1.3028589854193888</c:v>
                      </c:pt>
                      <c:pt idx="915">
                        <c:v>1.3037792299023812</c:v>
                      </c:pt>
                      <c:pt idx="916">
                        <c:v>1.3046996696440538</c:v>
                      </c:pt>
                      <c:pt idx="917">
                        <c:v>1.30562030393039</c:v>
                      </c:pt>
                      <c:pt idx="918">
                        <c:v>1.3065411320508418</c:v>
                      </c:pt>
                      <c:pt idx="919">
                        <c:v>1.3074621532983066</c:v>
                      </c:pt>
                      <c:pt idx="920">
                        <c:v>1.3083833669691083</c:v>
                      </c:pt>
                      <c:pt idx="921">
                        <c:v>1.3093047723629756</c:v>
                      </c:pt>
                      <c:pt idx="922">
                        <c:v>1.3102263687830213</c:v>
                      </c:pt>
                      <c:pt idx="923">
                        <c:v>1.3111481555357232</c:v>
                      </c:pt>
                      <c:pt idx="924">
                        <c:v>1.3120701319309014</c:v>
                      </c:pt>
                      <c:pt idx="925">
                        <c:v>1.3129922972817019</c:v>
                      </c:pt>
                      <c:pt idx="926">
                        <c:v>1.3139146509045729</c:v>
                      </c:pt>
                      <c:pt idx="927">
                        <c:v>1.3148371921192474</c:v>
                      </c:pt>
                      <c:pt idx="928">
                        <c:v>1.3157599202487229</c:v>
                      </c:pt>
                      <c:pt idx="929">
                        <c:v>1.3166828346192414</c:v>
                      </c:pt>
                      <c:pt idx="930">
                        <c:v>1.3176059345602709</c:v>
                      </c:pt>
                      <c:pt idx="931">
                        <c:v>1.3185292194044853</c:v>
                      </c:pt>
                      <c:pt idx="932">
                        <c:v>1.3194526884877464</c:v>
                      </c:pt>
                      <c:pt idx="933">
                        <c:v>1.3203763411490836</c:v>
                      </c:pt>
                      <c:pt idx="934">
                        <c:v>1.321300176730676</c:v>
                      </c:pt>
                      <c:pt idx="935">
                        <c:v>1.3222241945778337</c:v>
                      </c:pt>
                      <c:pt idx="936">
                        <c:v>1.3231483940389783</c:v>
                      </c:pt>
                      <c:pt idx="937">
                        <c:v>1.3240727744656264</c:v>
                      </c:pt>
                      <c:pt idx="938">
                        <c:v>1.3249973352123687</c:v>
                      </c:pt>
                      <c:pt idx="939">
                        <c:v>1.3259220756368542</c:v>
                      </c:pt>
                      <c:pt idx="940">
                        <c:v>1.326846995099771</c:v>
                      </c:pt>
                      <c:pt idx="941">
                        <c:v>1.3277720929648278</c:v>
                      </c:pt>
                      <c:pt idx="942">
                        <c:v>1.328697368598738</c:v>
                      </c:pt>
                      <c:pt idx="943">
                        <c:v>1.3296228213712007</c:v>
                      </c:pt>
                      <c:pt idx="944">
                        <c:v>1.3305484506548824</c:v>
                      </c:pt>
                      <c:pt idx="945">
                        <c:v>1.3314742558254018</c:v>
                      </c:pt>
                      <c:pt idx="946">
                        <c:v>1.3324002362613108</c:v>
                      </c:pt>
                      <c:pt idx="947">
                        <c:v>1.3333263913440778</c:v>
                      </c:pt>
                      <c:pt idx="948">
                        <c:v>1.3342527204580703</c:v>
                      </c:pt>
                      <c:pt idx="949">
                        <c:v>1.3351792229905395</c:v>
                      </c:pt>
                      <c:pt idx="950">
                        <c:v>1.336105898331601</c:v>
                      </c:pt>
                      <c:pt idx="951">
                        <c:v>1.3370327458742204</c:v>
                      </c:pt>
                      <c:pt idx="952">
                        <c:v>1.337959765014195</c:v>
                      </c:pt>
                      <c:pt idx="953">
                        <c:v>1.3388869551501388</c:v>
                      </c:pt>
                      <c:pt idx="954">
                        <c:v>1.3398143156834652</c:v>
                      </c:pt>
                      <c:pt idx="955">
                        <c:v>1.3407418460183709</c:v>
                      </c:pt>
                      <c:pt idx="956">
                        <c:v>1.3416695455618199</c:v>
                      </c:pt>
                      <c:pt idx="957">
                        <c:v>1.3425974137235277</c:v>
                      </c:pt>
                      <c:pt idx="958">
                        <c:v>1.3435254499159452</c:v>
                      </c:pt>
                      <c:pt idx="959">
                        <c:v>1.3444536535542426</c:v>
                      </c:pt>
                      <c:pt idx="960">
                        <c:v>1.3453820240562941</c:v>
                      </c:pt>
                      <c:pt idx="961">
                        <c:v>1.3463105608426629</c:v>
                      </c:pt>
                      <c:pt idx="962">
                        <c:v>1.3472392633365837</c:v>
                      </c:pt>
                      <c:pt idx="963">
                        <c:v>1.3481681309639502</c:v>
                      </c:pt>
                      <c:pt idx="964">
                        <c:v>1.3490971631532975</c:v>
                      </c:pt>
                      <c:pt idx="965">
                        <c:v>1.3500263593357882</c:v>
                      </c:pt>
                      <c:pt idx="966">
                        <c:v>1.3509557189451968</c:v>
                      </c:pt>
                      <c:pt idx="967">
                        <c:v>1.351885241417895</c:v>
                      </c:pt>
                      <c:pt idx="968">
                        <c:v>1.3528149261928368</c:v>
                      </c:pt>
                      <c:pt idx="969">
                        <c:v>1.3537447727115437</c:v>
                      </c:pt>
                      <c:pt idx="970">
                        <c:v>1.3546747804180908</c:v>
                      </c:pt>
                      <c:pt idx="971">
                        <c:v>1.35560494875909</c:v>
                      </c:pt>
                      <c:pt idx="972">
                        <c:v>1.3565352771836789</c:v>
                      </c:pt>
                      <c:pt idx="973">
                        <c:v>1.3574657651435038</c:v>
                      </c:pt>
                      <c:pt idx="974">
                        <c:v>1.3583964120927066</c:v>
                      </c:pt>
                      <c:pt idx="975">
                        <c:v>1.3593272174879101</c:v>
                      </c:pt>
                      <c:pt idx="976">
                        <c:v>1.3602581807882048</c:v>
                      </c:pt>
                      <c:pt idx="977">
                        <c:v>1.3611893014551342</c:v>
                      </c:pt>
                      <c:pt idx="978">
                        <c:v>1.3621205789526809</c:v>
                      </c:pt>
                      <c:pt idx="979">
                        <c:v>1.3630520127472536</c:v>
                      </c:pt>
                      <c:pt idx="980">
                        <c:v>1.3639836023076723</c:v>
                      </c:pt>
                      <c:pt idx="981">
                        <c:v>1.3649153471051563</c:v>
                      </c:pt>
                      <c:pt idx="982">
                        <c:v>1.3658472466133087</c:v>
                      </c:pt>
                      <c:pt idx="983">
                        <c:v>1.3667793003081041</c:v>
                      </c:pt>
                      <c:pt idx="984">
                        <c:v>1.3677115076678765</c:v>
                      </c:pt>
                      <c:pt idx="985">
                        <c:v>1.3686438681733037</c:v>
                      </c:pt>
                      <c:pt idx="986">
                        <c:v>1.3695763813073953</c:v>
                      </c:pt>
                      <c:pt idx="987">
                        <c:v>1.3705090465554801</c:v>
                      </c:pt>
                      <c:pt idx="988">
                        <c:v>1.3714418634051924</c:v>
                      </c:pt>
                      <c:pt idx="989">
                        <c:v>1.3723748313464594</c:v>
                      </c:pt>
                      <c:pt idx="990">
                        <c:v>1.3733079498714886</c:v>
                      </c:pt>
                      <c:pt idx="991">
                        <c:v>1.3742412184747554</c:v>
                      </c:pt>
                      <c:pt idx="992">
                        <c:v>1.3751746366529891</c:v>
                      </c:pt>
                      <c:pt idx="993">
                        <c:v>1.3761082039051613</c:v>
                      </c:pt>
                      <c:pt idx="994">
                        <c:v>1.3770419197324748</c:v>
                      </c:pt>
                      <c:pt idx="995">
                        <c:v>1.3779757836383482</c:v>
                      </c:pt>
                      <c:pt idx="996">
                        <c:v>1.3789097951284064</c:v>
                      </c:pt>
                      <c:pt idx="997">
                        <c:v>1.379843953710467</c:v>
                      </c:pt>
                      <c:pt idx="998">
                        <c:v>1.3807782588945283</c:v>
                      </c:pt>
                      <c:pt idx="999">
                        <c:v>1.3817127101927578</c:v>
                      </c:pt>
                      <c:pt idx="1000">
                        <c:v>1.3826473071194796</c:v>
                      </c:pt>
                      <c:pt idx="1001">
                        <c:v>1.3835820491911628</c:v>
                      </c:pt>
                      <c:pt idx="1002">
                        <c:v>1.38451693592641</c:v>
                      </c:pt>
                      <c:pt idx="1003">
                        <c:v>1.3854519668459444</c:v>
                      </c:pt>
                      <c:pt idx="1004">
                        <c:v>1.3863871414726008</c:v>
                      </c:pt>
                      <c:pt idx="1005">
                        <c:v>1.3873224593313105</c:v>
                      </c:pt>
                      <c:pt idx="1006">
                        <c:v>1.3882579199490925</c:v>
                      </c:pt>
                      <c:pt idx="1007">
                        <c:v>1.3891935228550405</c:v>
                      </c:pt>
                      <c:pt idx="1008">
                        <c:v>1.390129267580313</c:v>
                      </c:pt>
                      <c:pt idx="1009">
                        <c:v>1.3910651536581202</c:v>
                      </c:pt>
                      <c:pt idx="1010">
                        <c:v>1.3920011806237151</c:v>
                      </c:pt>
                      <c:pt idx="1011">
                        <c:v>1.3929373480143799</c:v>
                      </c:pt>
                      <c:pt idx="1012">
                        <c:v>1.3938736553694171</c:v>
                      </c:pt>
                      <c:pt idx="1013">
                        <c:v>1.3948101022301367</c:v>
                      </c:pt>
                      <c:pt idx="1014">
                        <c:v>1.395746688139847</c:v>
                      </c:pt>
                      <c:pt idx="1015">
                        <c:v>1.3966834126438421</c:v>
                      </c:pt>
                      <c:pt idx="1016">
                        <c:v>1.3976202752893929</c:v>
                      </c:pt>
                      <c:pt idx="1017">
                        <c:v>1.3985572756257343</c:v>
                      </c:pt>
                      <c:pt idx="1018">
                        <c:v>1.3994944132040568</c:v>
                      </c:pt>
                      <c:pt idx="1019">
                        <c:v>1.4004316875774945</c:v>
                      </c:pt>
                      <c:pt idx="1020">
                        <c:v>1.4013690983011147</c:v>
                      </c:pt>
                      <c:pt idx="1021">
                        <c:v>1.4023066449319079</c:v>
                      </c:pt>
                      <c:pt idx="1022">
                        <c:v>1.403244327028778</c:v>
                      </c:pt>
                      <c:pt idx="1023">
                        <c:v>1.4041821441525297</c:v>
                      </c:pt>
                      <c:pt idx="1024">
                        <c:v>1.4051200958658614</c:v>
                      </c:pt>
                      <c:pt idx="1025">
                        <c:v>1.4060581817333533</c:v>
                      </c:pt>
                      <c:pt idx="1026">
                        <c:v>1.4069964013214569</c:v>
                      </c:pt>
                      <c:pt idx="1027">
                        <c:v>1.4079347541984857</c:v>
                      </c:pt>
                      <c:pt idx="1028">
                        <c:v>1.4088732399346058</c:v>
                      </c:pt>
                      <c:pt idx="1029">
                        <c:v>1.4098118581018244</c:v>
                      </c:pt>
                      <c:pt idx="1030">
                        <c:v>1.4107506082739825</c:v>
                      </c:pt>
                      <c:pt idx="1031">
                        <c:v>1.4116894900267412</c:v>
                      </c:pt>
                      <c:pt idx="1032">
                        <c:v>1.4126285029375767</c:v>
                      </c:pt>
                      <c:pt idx="1033">
                        <c:v>1.4135676465857663</c:v>
                      </c:pt>
                      <c:pt idx="1034">
                        <c:v>1.4145069205523821</c:v>
                      </c:pt>
                      <c:pt idx="1035">
                        <c:v>1.4154463244202797</c:v>
                      </c:pt>
                      <c:pt idx="1036">
                        <c:v>1.4163858577740895</c:v>
                      </c:pt>
                      <c:pt idx="1037">
                        <c:v>1.417325520200206</c:v>
                      </c:pt>
                      <c:pt idx="1038">
                        <c:v>1.4182653112867807</c:v>
                      </c:pt>
                      <c:pt idx="1039">
                        <c:v>1.4192052306237106</c:v>
                      </c:pt>
                      <c:pt idx="1040">
                        <c:v>1.4201452778026309</c:v>
                      </c:pt>
                      <c:pt idx="1041">
                        <c:v>1.4210854524169036</c:v>
                      </c:pt>
                      <c:pt idx="1042">
                        <c:v>1.4220257540616112</c:v>
                      </c:pt>
                      <c:pt idx="1043">
                        <c:v>1.4229661823335442</c:v>
                      </c:pt>
                      <c:pt idx="1044">
                        <c:v>1.4239067368311957</c:v>
                      </c:pt>
                      <c:pt idx="1045">
                        <c:v>1.4248474171547498</c:v>
                      </c:pt>
                      <c:pt idx="1046">
                        <c:v>1.4257882229060739</c:v>
                      </c:pt>
                      <c:pt idx="1047">
                        <c:v>1.4267291536887097</c:v>
                      </c:pt>
                      <c:pt idx="1048">
                        <c:v>1.4276702091078646</c:v>
                      </c:pt>
                      <c:pt idx="1049">
                        <c:v>1.4286113887704019</c:v>
                      </c:pt>
                      <c:pt idx="1050">
                        <c:v>1.4295526922848338</c:v>
                      </c:pt>
                      <c:pt idx="1051">
                        <c:v>1.4304941192613121</c:v>
                      </c:pt>
                      <c:pt idx="1052">
                        <c:v>1.4314356693116186</c:v>
                      </c:pt>
                      <c:pt idx="1053">
                        <c:v>1.4323773420491583</c:v>
                      </c:pt>
                      <c:pt idx="1054">
                        <c:v>1.4333191370889498</c:v>
                      </c:pt>
                      <c:pt idx="1055">
                        <c:v>1.4342610540476173</c:v>
                      </c:pt>
                      <c:pt idx="1056">
                        <c:v>1.4352030925433825</c:v>
                      </c:pt>
                      <c:pt idx="1057">
                        <c:v>1.4361452521960556</c:v>
                      </c:pt>
                      <c:pt idx="1058">
                        <c:v>1.437087532627028</c:v>
                      </c:pt>
                      <c:pt idx="1059">
                        <c:v>1.4380299334592628</c:v>
                      </c:pt>
                      <c:pt idx="1060">
                        <c:v>1.4389724543172884</c:v>
                      </c:pt>
                      <c:pt idx="1061">
                        <c:v>1.4399150948271888</c:v>
                      </c:pt>
                      <c:pt idx="1062">
                        <c:v>1.4408578546165967</c:v>
                      </c:pt>
                      <c:pt idx="1063">
                        <c:v>1.4418007333146843</c:v>
                      </c:pt>
                      <c:pt idx="1064">
                        <c:v>1.4427437305521571</c:v>
                      </c:pt>
                      <c:pt idx="1065">
                        <c:v>1.4436868459612444</c:v>
                      </c:pt>
                      <c:pt idx="1066">
                        <c:v>1.4446300791756921</c:v>
                      </c:pt>
                      <c:pt idx="1067">
                        <c:v>1.445573429830755</c:v>
                      </c:pt>
                      <c:pt idx="1068">
                        <c:v>1.446516897563189</c:v>
                      </c:pt>
                      <c:pt idx="1069">
                        <c:v>1.4474604820112424</c:v>
                      </c:pt>
                      <c:pt idx="1070">
                        <c:v>1.4484041828146512</c:v>
                      </c:pt>
                      <c:pt idx="1071">
                        <c:v>1.4493479996146272</c:v>
                      </c:pt>
                      <c:pt idx="1072">
                        <c:v>1.450291932053855</c:v>
                      </c:pt>
                      <c:pt idx="1073">
                        <c:v>1.4512359797764798</c:v>
                      </c:pt>
                      <c:pt idx="1074">
                        <c:v>1.4521801424281044</c:v>
                      </c:pt>
                      <c:pt idx="1075">
                        <c:v>1.453124419655778</c:v>
                      </c:pt>
                      <c:pt idx="1076">
                        <c:v>1.4540688111079922</c:v>
                      </c:pt>
                      <c:pt idx="1077">
                        <c:v>1.4550133164346704</c:v>
                      </c:pt>
                      <c:pt idx="1078">
                        <c:v>1.4559579352871641</c:v>
                      </c:pt>
                      <c:pt idx="1079">
                        <c:v>1.456902667318241</c:v>
                      </c:pt>
                      <c:pt idx="1080">
                        <c:v>1.4578475121820835</c:v>
                      </c:pt>
                      <c:pt idx="1081">
                        <c:v>1.458792469534276</c:v>
                      </c:pt>
                      <c:pt idx="1082">
                        <c:v>1.4597375390318021</c:v>
                      </c:pt>
                      <c:pt idx="1083">
                        <c:v>1.4606827203330344</c:v>
                      </c:pt>
                      <c:pt idx="1084">
                        <c:v>1.4616280130977304</c:v>
                      </c:pt>
                      <c:pt idx="1085">
                        <c:v>1.4625734169870221</c:v>
                      </c:pt>
                      <c:pt idx="1086">
                        <c:v>1.4635189316634127</c:v>
                      </c:pt>
                      <c:pt idx="1087">
                        <c:v>1.4644645567907664</c:v>
                      </c:pt>
                      <c:pt idx="1088">
                        <c:v>1.465410292034304</c:v>
                      </c:pt>
                      <c:pt idx="1089">
                        <c:v>1.4663561370605951</c:v>
                      </c:pt>
                      <c:pt idx="1090">
                        <c:v>1.4673020915375512</c:v>
                      </c:pt>
                      <c:pt idx="1091">
                        <c:v>1.4682481551344186</c:v>
                      </c:pt>
                      <c:pt idx="1092">
                        <c:v>1.4691943275217738</c:v>
                      </c:pt>
                      <c:pt idx="1093">
                        <c:v>1.4701406083715132</c:v>
                      </c:pt>
                      <c:pt idx="1094">
                        <c:v>1.4710869973568503</c:v>
                      </c:pt>
                      <c:pt idx="1095">
                        <c:v>1.4720334941523068</c:v>
                      </c:pt>
                      <c:pt idx="1096">
                        <c:v>1.4729800984337063</c:v>
                      </c:pt>
                      <c:pt idx="1097">
                        <c:v>1.4739268098781688</c:v>
                      </c:pt>
                      <c:pt idx="1098">
                        <c:v>1.4748736281641037</c:v>
                      </c:pt>
                      <c:pt idx="1099">
                        <c:v>1.4758205529712023</c:v>
                      </c:pt>
                      <c:pt idx="1100">
                        <c:v>1.4767675839804337</c:v>
                      </c:pt>
                      <c:pt idx="1101">
                        <c:v>1.4777147208740367</c:v>
                      </c:pt>
                      <c:pt idx="1102">
                        <c:v>1.4786619633355134</c:v>
                      </c:pt>
                      <c:pt idx="1103">
                        <c:v>1.479609311049624</c:v>
                      </c:pt>
                      <c:pt idx="1104">
                        <c:v>1.4805567637023813</c:v>
                      </c:pt>
                      <c:pt idx="1105">
                        <c:v>1.4815043209810403</c:v>
                      </c:pt>
                      <c:pt idx="1106">
                        <c:v>1.4824519825740987</c:v>
                      </c:pt>
                      <c:pt idx="1107">
                        <c:v>1.4833997481712842</c:v>
                      </c:pt>
                      <c:pt idx="1108">
                        <c:v>1.4843476174635528</c:v>
                      </c:pt>
                      <c:pt idx="1109">
                        <c:v>1.4852955901430811</c:v>
                      </c:pt>
                      <c:pt idx="1110">
                        <c:v>1.4862436659032603</c:v>
                      </c:pt>
                      <c:pt idx="1111">
                        <c:v>1.4871918444386898</c:v>
                      </c:pt>
                      <c:pt idx="1112">
                        <c:v>1.4881401254451736</c:v>
                      </c:pt>
                      <c:pt idx="1113">
                        <c:v>1.4890885086197108</c:v>
                      </c:pt>
                      <c:pt idx="1114">
                        <c:v>1.4900369936604931</c:v>
                      </c:pt>
                      <c:pt idx="1115">
                        <c:v>1.4909855802668961</c:v>
                      </c:pt>
                      <c:pt idx="1116">
                        <c:v>1.4919342681394763</c:v>
                      </c:pt>
                      <c:pt idx="1117">
                        <c:v>1.492883056979962</c:v>
                      </c:pt>
                      <c:pt idx="1118">
                        <c:v>1.4938319464912519</c:v>
                      </c:pt>
                      <c:pt idx="1119">
                        <c:v>1.4947809363774045</c:v>
                      </c:pt>
                      <c:pt idx="1120">
                        <c:v>1.4957300263436364</c:v>
                      </c:pt>
                      <c:pt idx="1121">
                        <c:v>1.4966792160963147</c:v>
                      </c:pt>
                      <c:pt idx="1122">
                        <c:v>1.4976285053429526</c:v>
                      </c:pt>
                      <c:pt idx="1123">
                        <c:v>1.4985778937922012</c:v>
                      </c:pt>
                      <c:pt idx="1124">
                        <c:v>1.4995273811538479</c:v>
                      </c:pt>
                      <c:pt idx="1125">
                        <c:v>1.5004769671388076</c:v>
                      </c:pt>
                      <c:pt idx="1126">
                        <c:v>1.5014266514591188</c:v>
                      </c:pt>
                      <c:pt idx="1127">
                        <c:v>1.5023764338279384</c:v>
                      </c:pt>
                      <c:pt idx="1128">
                        <c:v>1.5033263139595345</c:v>
                      </c:pt>
                      <c:pt idx="1129">
                        <c:v>1.5042762915692838</c:v>
                      </c:pt>
                      <c:pt idx="1130">
                        <c:v>1.5052263663736629</c:v>
                      </c:pt>
                      <c:pt idx="1131">
                        <c:v>1.5061765380902463</c:v>
                      </c:pt>
                      <c:pt idx="1132">
                        <c:v>1.5071268064376986</c:v>
                      </c:pt>
                      <c:pt idx="1133">
                        <c:v>1.5080771711357712</c:v>
                      </c:pt>
                      <c:pt idx="1134">
                        <c:v>1.5090276319052947</c:v>
                      </c:pt>
                      <c:pt idx="1135">
                        <c:v>1.5099781884681769</c:v>
                      </c:pt>
                      <c:pt idx="1136">
                        <c:v>1.5109288405473942</c:v>
                      </c:pt>
                      <c:pt idx="1137">
                        <c:v>1.5118795878669895</c:v>
                      </c:pt>
                      <c:pt idx="1138">
                        <c:v>1.5128304301520643</c:v>
                      </c:pt>
                      <c:pt idx="1139">
                        <c:v>1.5137813671287765</c:v>
                      </c:pt>
                      <c:pt idx="1140">
                        <c:v>1.5147323985243326</c:v>
                      </c:pt>
                      <c:pt idx="1141">
                        <c:v>1.5156835240669853</c:v>
                      </c:pt>
                      <c:pt idx="1142">
                        <c:v>1.5166347434860257</c:v>
                      </c:pt>
                      <c:pt idx="1143">
                        <c:v>1.5175860565117811</c:v>
                      </c:pt>
                      <c:pt idx="1144">
                        <c:v>1.5185374628756081</c:v>
                      </c:pt>
                      <c:pt idx="1145">
                        <c:v>1.5194889623098886</c:v>
                      </c:pt>
                      <c:pt idx="1146">
                        <c:v>1.5204405545480242</c:v>
                      </c:pt>
                      <c:pt idx="1147">
                        <c:v>1.5213922393244332</c:v>
                      </c:pt>
                      <c:pt idx="1148">
                        <c:v>1.5223440163745432</c:v>
                      </c:pt>
                      <c:pt idx="1149">
                        <c:v>1.5232958854347878</c:v>
                      </c:pt>
                      <c:pt idx="1150">
                        <c:v>1.5242478462426015</c:v>
                      </c:pt>
                      <c:pt idx="1151">
                        <c:v>1.5251998985364159</c:v>
                      </c:pt>
                      <c:pt idx="1152">
                        <c:v>1.5261520420556529</c:v>
                      </c:pt>
                      <c:pt idx="1153">
                        <c:v>1.5271042765407226</c:v>
                      </c:pt>
                      <c:pt idx="1154">
                        <c:v>1.5280566017330155</c:v>
                      </c:pt>
                      <c:pt idx="1155">
                        <c:v>1.5290090173749016</c:v>
                      </c:pt>
                      <c:pt idx="1156">
                        <c:v>1.5299615232097219</c:v>
                      </c:pt>
                      <c:pt idx="1157">
                        <c:v>1.5309141189817881</c:v>
                      </c:pt>
                      <c:pt idx="1158">
                        <c:v>1.531866804436373</c:v>
                      </c:pt>
                      <c:pt idx="1159">
                        <c:v>1.5328195793197115</c:v>
                      </c:pt>
                      <c:pt idx="1160">
                        <c:v>1.5337724433789903</c:v>
                      </c:pt>
                      <c:pt idx="1161">
                        <c:v>1.5347253963623495</c:v>
                      </c:pt>
                      <c:pt idx="1162">
                        <c:v>1.5356784380188724</c:v>
                      </c:pt>
                      <c:pt idx="1163">
                        <c:v>1.5366315680985854</c:v>
                      </c:pt>
                      <c:pt idx="1164">
                        <c:v>1.537584786352451</c:v>
                      </c:pt>
                      <c:pt idx="1165">
                        <c:v>1.5385380925323651</c:v>
                      </c:pt>
                      <c:pt idx="1166">
                        <c:v>1.5394914863911506</c:v>
                      </c:pt>
                      <c:pt idx="1167">
                        <c:v>1.5404449676825565</c:v>
                      </c:pt>
                      <c:pt idx="1168">
                        <c:v>1.5413985361612486</c:v>
                      </c:pt>
                      <c:pt idx="1169">
                        <c:v>1.5423521915828111</c:v>
                      </c:pt>
                      <c:pt idx="1170">
                        <c:v>1.5433059337037367</c:v>
                      </c:pt>
                      <c:pt idx="1171">
                        <c:v>1.5442597622814269</c:v>
                      </c:pt>
                      <c:pt idx="1172">
                        <c:v>1.545213677074184</c:v>
                      </c:pt>
                      <c:pt idx="1173">
                        <c:v>1.546167677841211</c:v>
                      </c:pt>
                      <c:pt idx="1174">
                        <c:v>1.5471217643426032</c:v>
                      </c:pt>
                      <c:pt idx="1175">
                        <c:v>1.5480759363393475</c:v>
                      </c:pt>
                      <c:pt idx="1176">
                        <c:v>1.5490301935933153</c:v>
                      </c:pt>
                      <c:pt idx="1177">
                        <c:v>1.5499845358672624</c:v>
                      </c:pt>
                      <c:pt idx="1178">
                        <c:v>1.5509389629248189</c:v>
                      </c:pt>
                      <c:pt idx="1179">
                        <c:v>1.5518934745304929</c:v>
                      </c:pt>
                      <c:pt idx="1180">
                        <c:v>1.5528480704496588</c:v>
                      </c:pt>
                      <c:pt idx="1181">
                        <c:v>1.553802750448559</c:v>
                      </c:pt>
                      <c:pt idx="1182">
                        <c:v>1.5547575142942962</c:v>
                      </c:pt>
                      <c:pt idx="1183">
                        <c:v>1.5557123617548323</c:v>
                      </c:pt>
                      <c:pt idx="1184">
                        <c:v>1.556667292598982</c:v>
                      </c:pt>
                      <c:pt idx="1185">
                        <c:v>1.557622306596411</c:v>
                      </c:pt>
                      <c:pt idx="1186">
                        <c:v>1.5585774035176301</c:v>
                      </c:pt>
                      <c:pt idx="1187">
                        <c:v>1.559532583133993</c:v>
                      </c:pt>
                      <c:pt idx="1188">
                        <c:v>1.5604878452176916</c:v>
                      </c:pt>
                      <c:pt idx="1189">
                        <c:v>1.5614431895417527</c:v>
                      </c:pt>
                      <c:pt idx="1190">
                        <c:v>1.5623986158800323</c:v>
                      </c:pt>
                      <c:pt idx="1191">
                        <c:v>1.5633541240072155</c:v>
                      </c:pt>
                      <c:pt idx="1192">
                        <c:v>1.5643097136988089</c:v>
                      </c:pt>
                      <c:pt idx="1193">
                        <c:v>1.56526538473114</c:v>
                      </c:pt>
                      <c:pt idx="1194">
                        <c:v>1.5662211368813501</c:v>
                      </c:pt>
                      <c:pt idx="1195">
                        <c:v>1.5671769699273943</c:v>
                      </c:pt>
                      <c:pt idx="1196">
                        <c:v>1.5681328836480346</c:v>
                      </c:pt>
                      <c:pt idx="1197">
                        <c:v>1.5690888778228385</c:v>
                      </c:pt>
                      <c:pt idx="1198">
                        <c:v>1.5700449522321742</c:v>
                      </c:pt>
                      <c:pt idx="1199">
                        <c:v>1.5710011066572074</c:v>
                      </c:pt>
                      <c:pt idx="1200">
                        <c:v>1.5719573408798968</c:v>
                      </c:pt>
                      <c:pt idx="1201">
                        <c:v>1.5729136546829925</c:v>
                      </c:pt>
                      <c:pt idx="1202">
                        <c:v>1.5738700478500296</c:v>
                      </c:pt>
                      <c:pt idx="1203">
                        <c:v>1.574826520165328</c:v>
                      </c:pt>
                      <c:pt idx="1204">
                        <c:v>1.5757830714139855</c:v>
                      </c:pt>
                      <c:pt idx="1205">
                        <c:v>1.5767397013818771</c:v>
                      </c:pt>
                      <c:pt idx="1206">
                        <c:v>1.577696409855649</c:v>
                      </c:pt>
                      <c:pt idx="1207">
                        <c:v>1.5786531966227184</c:v>
                      </c:pt>
                      <c:pt idx="1208">
                        <c:v>1.5796100614712651</c:v>
                      </c:pt>
                      <c:pt idx="1209">
                        <c:v>1.5805670041902342</c:v>
                      </c:pt>
                      <c:pt idx="1210">
                        <c:v>1.5815240245693272</c:v>
                      </c:pt>
                      <c:pt idx="1211">
                        <c:v>1.5824811223990021</c:v>
                      </c:pt>
                      <c:pt idx="1212">
                        <c:v>1.5834382974704679</c:v>
                      </c:pt>
                      <c:pt idx="1213">
                        <c:v>1.5843955495756834</c:v>
                      </c:pt>
                      <c:pt idx="1214">
                        <c:v>1.5853528785073512</c:v>
                      </c:pt>
                      <c:pt idx="1215">
                        <c:v>1.5863102840589169</c:v>
                      </c:pt>
                      <c:pt idx="1216">
                        <c:v>1.5872677660245638</c:v>
                      </c:pt>
                      <c:pt idx="1217">
                        <c:v>1.588225324199211</c:v>
                      </c:pt>
                      <c:pt idx="1218">
                        <c:v>1.5891829583785098</c:v>
                      </c:pt>
                      <c:pt idx="1219">
                        <c:v>1.5901406683588397</c:v>
                      </c:pt>
                      <c:pt idx="1220">
                        <c:v>1.5910984539373056</c:v>
                      </c:pt>
                      <c:pt idx="1221">
                        <c:v>1.5920563149117355</c:v>
                      </c:pt>
                      <c:pt idx="1222">
                        <c:v>1.5930142510806748</c:v>
                      </c:pt>
                      <c:pt idx="1223">
                        <c:v>1.5939722622433876</c:v>
                      </c:pt>
                      <c:pt idx="1224">
                        <c:v>1.5949303481998476</c:v>
                      </c:pt>
                      <c:pt idx="1225">
                        <c:v>1.5958885087507404</c:v>
                      </c:pt>
                      <c:pt idx="1226">
                        <c:v>1.5968467436974565</c:v>
                      </c:pt>
                      <c:pt idx="1227">
                        <c:v>1.5978050528420908</c:v>
                      </c:pt>
                      <c:pt idx="1228">
                        <c:v>1.5987634359874368</c:v>
                      </c:pt>
                      <c:pt idx="1229">
                        <c:v>1.5997218929369876</c:v>
                      </c:pt>
                      <c:pt idx="1230">
                        <c:v>1.6006804234949275</c:v>
                      </c:pt>
                      <c:pt idx="1231">
                        <c:v>1.6016390274661341</c:v>
                      </c:pt>
                      <c:pt idx="1232">
                        <c:v>1.6025977046561712</c:v>
                      </c:pt>
                      <c:pt idx="1233">
                        <c:v>1.6035564548712893</c:v>
                      </c:pt>
                      <c:pt idx="1234">
                        <c:v>1.6045152779184182</c:v>
                      </c:pt>
                      <c:pt idx="1235">
                        <c:v>1.6054741736051699</c:v>
                      </c:pt>
                      <c:pt idx="1236">
                        <c:v>1.606433141739829</c:v>
                      </c:pt>
                      <c:pt idx="1237">
                        <c:v>1.6073921821313557</c:v>
                      </c:pt>
                      <c:pt idx="1238">
                        <c:v>1.6083512945893785</c:v>
                      </c:pt>
                      <c:pt idx="1239">
                        <c:v>1.6093104789241943</c:v>
                      </c:pt>
                      <c:pt idx="1240">
                        <c:v>1.6102697349467625</c:v>
                      </c:pt>
                      <c:pt idx="1241">
                        <c:v>1.611229062468706</c:v>
                      </c:pt>
                      <c:pt idx="1242">
                        <c:v>1.6121884613023039</c:v>
                      </c:pt>
                      <c:pt idx="1243">
                        <c:v>1.6131479312604922</c:v>
                      </c:pt>
                      <c:pt idx="1244">
                        <c:v>1.6141074721568587</c:v>
                      </c:pt>
                      <c:pt idx="1245">
                        <c:v>1.6150670838056422</c:v>
                      </c:pt>
                      <c:pt idx="1246">
                        <c:v>1.6160267660217271</c:v>
                      </c:pt>
                      <c:pt idx="1247">
                        <c:v>1.6169865186206431</c:v>
                      </c:pt>
                      <c:pt idx="1248">
                        <c:v>1.6179463414185602</c:v>
                      </c:pt>
                      <c:pt idx="1249">
                        <c:v>1.6189062342322884</c:v>
                      </c:pt>
                      <c:pt idx="1250">
                        <c:v>1.619866196879272</c:v>
                      </c:pt>
                      <c:pt idx="1251">
                        <c:v>1.6208262291775899</c:v>
                      </c:pt>
                      <c:pt idx="1252">
                        <c:v>1.6217863309459501</c:v>
                      </c:pt>
                      <c:pt idx="1253">
                        <c:v>1.6227465020036891</c:v>
                      </c:pt>
                      <c:pt idx="1254">
                        <c:v>1.6237067421707683</c:v>
                      </c:pt>
                      <c:pt idx="1255">
                        <c:v>1.6246670512677699</c:v>
                      </c:pt>
                      <c:pt idx="1256">
                        <c:v>1.6256274291158976</c:v>
                      </c:pt>
                      <c:pt idx="1257">
                        <c:v>1.6265878755369709</c:v>
                      </c:pt>
                      <c:pt idx="1258">
                        <c:v>1.6275483903534242</c:v>
                      </c:pt>
                      <c:pt idx="1259">
                        <c:v>1.6285089733883018</c:v>
                      </c:pt>
                      <c:pt idx="1260">
                        <c:v>1.6294696244652598</c:v>
                      </c:pt>
                      <c:pt idx="1261">
                        <c:v>1.6304303434085576</c:v>
                      </c:pt>
                      <c:pt idx="1262">
                        <c:v>1.6313911300430608</c:v>
                      </c:pt>
                      <c:pt idx="1263">
                        <c:v>1.6323519841942342</c:v>
                      </c:pt>
                      <c:pt idx="1264">
                        <c:v>1.6333129056881428</c:v>
                      </c:pt>
                      <c:pt idx="1265">
                        <c:v>1.6342738943514463</c:v>
                      </c:pt>
                      <c:pt idx="1266">
                        <c:v>1.6352349500113992</c:v>
                      </c:pt>
                      <c:pt idx="1267">
                        <c:v>1.6361960724958458</c:v>
                      </c:pt>
                      <c:pt idx="1268">
                        <c:v>1.6371572616332191</c:v>
                      </c:pt>
                      <c:pt idx="1269">
                        <c:v>1.6381185172525381</c:v>
                      </c:pt>
                      <c:pt idx="1270">
                        <c:v>1.6390798391834058</c:v>
                      </c:pt>
                      <c:pt idx="1271">
                        <c:v>1.640041227256005</c:v>
                      </c:pt>
                      <c:pt idx="1272">
                        <c:v>1.6410026813010978</c:v>
                      </c:pt>
                      <c:pt idx="1273">
                        <c:v>1.6419642011500222</c:v>
                      </c:pt>
                      <c:pt idx="1274">
                        <c:v>1.6429257866346896</c:v>
                      </c:pt>
                      <c:pt idx="1275">
                        <c:v>1.6438874375875818</c:v>
                      </c:pt>
                      <c:pt idx="1276">
                        <c:v>1.6448491538417513</c:v>
                      </c:pt>
                      <c:pt idx="1277">
                        <c:v>1.6458109352308146</c:v>
                      </c:pt>
                      <c:pt idx="1278">
                        <c:v>1.6467727815889539</c:v>
                      </c:pt>
                      <c:pt idx="1279">
                        <c:v>1.6477346927509113</c:v>
                      </c:pt>
                      <c:pt idx="1280">
                        <c:v>1.6486966685519897</c:v>
                      </c:pt>
                      <c:pt idx="1281">
                        <c:v>1.6496587088280474</c:v>
                      </c:pt>
                      <c:pt idx="1282">
                        <c:v>1.6506208134154987</c:v>
                      </c:pt>
                      <c:pt idx="1283">
                        <c:v>1.6515829821513079</c:v>
                      </c:pt>
                      <c:pt idx="1284">
                        <c:v>1.6525452148729909</c:v>
                      </c:pt>
                      <c:pt idx="1285">
                        <c:v>1.6535075114186097</c:v>
                      </c:pt>
                      <c:pt idx="1286">
                        <c:v>1.6544698716267734</c:v>
                      </c:pt>
                      <c:pt idx="1287">
                        <c:v>1.6554322953366316</c:v>
                      </c:pt>
                      <c:pt idx="1288">
                        <c:v>1.6563947823878764</c:v>
                      </c:pt>
                      <c:pt idx="1289">
                        <c:v>1.6573573326207367</c:v>
                      </c:pt>
                      <c:pt idx="1290">
                        <c:v>1.658319945875979</c:v>
                      </c:pt>
                      <c:pt idx="1291">
                        <c:v>1.6592826219949022</c:v>
                      </c:pt>
                      <c:pt idx="1292">
                        <c:v>1.6602453608193384</c:v>
                      </c:pt>
                      <c:pt idx="1293">
                        <c:v>1.661208162191647</c:v>
                      </c:pt>
                      <c:pt idx="1294">
                        <c:v>1.6621710259547173</c:v>
                      </c:pt>
                      <c:pt idx="1295">
                        <c:v>1.6631339519519606</c:v>
                      </c:pt>
                      <c:pt idx="1296">
                        <c:v>1.6640969400273129</c:v>
                      </c:pt>
                      <c:pt idx="1297">
                        <c:v>1.6650599900252305</c:v>
                      </c:pt>
                      <c:pt idx="1298">
                        <c:v>1.6660231017906884</c:v>
                      </c:pt>
                      <c:pt idx="1299">
                        <c:v>1.6669862751691764</c:v>
                      </c:pt>
                      <c:pt idx="1300">
                        <c:v>1.6679495100067003</c:v>
                      </c:pt>
                      <c:pt idx="1301">
                        <c:v>1.6689128061497769</c:v>
                      </c:pt>
                      <c:pt idx="1302">
                        <c:v>1.6698761634454333</c:v>
                      </c:pt>
                      <c:pt idx="1303">
                        <c:v>1.6708395817412038</c:v>
                      </c:pt>
                      <c:pt idx="1304">
                        <c:v>1.6718030608851291</c:v>
                      </c:pt>
                      <c:pt idx="1305">
                        <c:v>1.6727666007257529</c:v>
                      </c:pt>
                      <c:pt idx="1306">
                        <c:v>1.6737302011121211</c:v>
                      </c:pt>
                      <c:pt idx="1307">
                        <c:v>1.6746938618937777</c:v>
                      </c:pt>
                      <c:pt idx="1308">
                        <c:v>1.6756575829207658</c:v>
                      </c:pt>
                      <c:pt idx="1309">
                        <c:v>1.6766213640436227</c:v>
                      </c:pt>
                      <c:pt idx="1310">
                        <c:v>1.6775852051133793</c:v>
                      </c:pt>
                      <c:pt idx="1311">
                        <c:v>1.6785491059815569</c:v>
                      </c:pt>
                      <c:pt idx="1312">
                        <c:v>1.6795130665001683</c:v>
                      </c:pt>
                      <c:pt idx="1313">
                        <c:v>1.6804770865217107</c:v>
                      </c:pt>
                      <c:pt idx="1314">
                        <c:v>1.6814411658991686</c:v>
                      </c:pt>
                      <c:pt idx="1315">
                        <c:v>1.6824053044860086</c:v>
                      </c:pt>
                      <c:pt idx="1316">
                        <c:v>1.683369502136179</c:v>
                      </c:pt>
                      <c:pt idx="1317">
                        <c:v>1.684333758704107</c:v>
                      </c:pt>
                      <c:pt idx="1318">
                        <c:v>1.6852980740446979</c:v>
                      </c:pt>
                      <c:pt idx="1319">
                        <c:v>1.6862624480133315</c:v>
                      </c:pt>
                      <c:pt idx="1320">
                        <c:v>1.6872268804658614</c:v>
                      </c:pt>
                      <c:pt idx="1321">
                        <c:v>1.688191371258613</c:v>
                      </c:pt>
                      <c:pt idx="1322">
                        <c:v>1.6891559202483803</c:v>
                      </c:pt>
                      <c:pt idx="1323">
                        <c:v>1.6901205272924256</c:v>
                      </c:pt>
                      <c:pt idx="1324">
                        <c:v>1.6910851922484775</c:v>
                      </c:pt>
                      <c:pt idx="1325">
                        <c:v>1.6920499149747272</c:v>
                      </c:pt>
                      <c:pt idx="1326">
                        <c:v>1.6930146953298286</c:v>
                      </c:pt>
                      <c:pt idx="1327">
                        <c:v>1.6939795331728957</c:v>
                      </c:pt>
                      <c:pt idx="1328">
                        <c:v>1.6949444283635009</c:v>
                      </c:pt>
                      <c:pt idx="1329">
                        <c:v>1.6959093807616716</c:v>
                      </c:pt>
                      <c:pt idx="1330">
                        <c:v>1.696874390227892</c:v>
                      </c:pt>
                      <c:pt idx="1331">
                        <c:v>1.6978394566230968</c:v>
                      </c:pt>
                      <c:pt idx="1332">
                        <c:v>1.6988045798086728</c:v>
                      </c:pt>
                      <c:pt idx="1333">
                        <c:v>1.6997697596464552</c:v>
                      </c:pt>
                      <c:pt idx="1334">
                        <c:v>1.7007349959987268</c:v>
                      </c:pt>
                      <c:pt idx="1335">
                        <c:v>1.7017002887282155</c:v>
                      </c:pt>
                      <c:pt idx="1336">
                        <c:v>1.7026656376980935</c:v>
                      </c:pt>
                      <c:pt idx="1337">
                        <c:v>1.7036310427719734</c:v>
                      </c:pt>
                      <c:pt idx="1338">
                        <c:v>1.704596503813909</c:v>
                      </c:pt>
                      <c:pt idx="1339">
                        <c:v>1.7055620206883917</c:v>
                      </c:pt>
                      <c:pt idx="1340">
                        <c:v>1.7065275932603503</c:v>
                      </c:pt>
                      <c:pt idx="1341">
                        <c:v>1.707493221395147</c:v>
                      </c:pt>
                      <c:pt idx="1342">
                        <c:v>1.7084589049585786</c:v>
                      </c:pt>
                      <c:pt idx="1343">
                        <c:v>1.7094246438168714</c:v>
                      </c:pt>
                      <c:pt idx="1344">
                        <c:v>1.710390437836683</c:v>
                      </c:pt>
                      <c:pt idx="1345">
                        <c:v>1.7113562868850967</c:v>
                      </c:pt>
                      <c:pt idx="1346">
                        <c:v>1.7123221908296238</c:v>
                      </c:pt>
                      <c:pt idx="1347">
                        <c:v>1.7132881495381993</c:v>
                      </c:pt>
                      <c:pt idx="1348">
                        <c:v>1.714254162879181</c:v>
                      </c:pt>
                      <c:pt idx="1349">
                        <c:v>1.7152202307213473</c:v>
                      </c:pt>
                      <c:pt idx="1350">
                        <c:v>1.7161863529338965</c:v>
                      </c:pt>
                      <c:pt idx="1351">
                        <c:v>1.7171525293864438</c:v>
                      </c:pt>
                      <c:pt idx="1352">
                        <c:v>1.7181187599490215</c:v>
                      </c:pt>
                      <c:pt idx="1353">
                        <c:v>1.7190850444920749</c:v>
                      </c:pt>
                      <c:pt idx="1354">
                        <c:v>1.7200513828864636</c:v>
                      </c:pt>
                      <c:pt idx="1355">
                        <c:v>1.7210177750034563</c:v>
                      </c:pt>
                      <c:pt idx="1356">
                        <c:v>1.7219842207147333</c:v>
                      </c:pt>
                      <c:pt idx="1357">
                        <c:v>1.7229507198923801</c:v>
                      </c:pt>
                      <c:pt idx="1358">
                        <c:v>1.7239172724088916</c:v>
                      </c:pt>
                      <c:pt idx="1359">
                        <c:v>1.7248838781371638</c:v>
                      </c:pt>
                      <c:pt idx="1360">
                        <c:v>1.7258505369504986</c:v>
                      </c:pt>
                      <c:pt idx="1361">
                        <c:v>1.7268172487225975</c:v>
                      </c:pt>
                      <c:pt idx="1362">
                        <c:v>1.7277840133275626</c:v>
                      </c:pt>
                      <c:pt idx="1363">
                        <c:v>1.7287508306398935</c:v>
                      </c:pt>
                      <c:pt idx="1364">
                        <c:v>1.7297177005344875</c:v>
                      </c:pt>
                      <c:pt idx="1365">
                        <c:v>1.7306846228866353</c:v>
                      </c:pt>
                      <c:pt idx="1366">
                        <c:v>1.7316515975720232</c:v>
                      </c:pt>
                      <c:pt idx="1367">
                        <c:v>1.7326186244667279</c:v>
                      </c:pt>
                      <c:pt idx="1368">
                        <c:v>1.7335857034472175</c:v>
                      </c:pt>
                      <c:pt idx="1369">
                        <c:v>1.734552834390348</c:v>
                      </c:pt>
                      <c:pt idx="1370">
                        <c:v>1.7355200171733642</c:v>
                      </c:pt>
                      <c:pt idx="1371">
                        <c:v>1.7364872516738945</c:v>
                      </c:pt>
                      <c:pt idx="1372">
                        <c:v>1.7374545377699544</c:v>
                      </c:pt>
                      <c:pt idx="1373">
                        <c:v>1.7384218753399394</c:v>
                      </c:pt>
                      <c:pt idx="1374">
                        <c:v>1.7393892642626292</c:v>
                      </c:pt>
                      <c:pt idx="1375">
                        <c:v>1.7403567044171808</c:v>
                      </c:pt>
                      <c:pt idx="1376">
                        <c:v>1.7413241956831311</c:v>
                      </c:pt>
                      <c:pt idx="1377">
                        <c:v>1.7422917379403935</c:v>
                      </c:pt>
                      <c:pt idx="1378">
                        <c:v>1.7432593310692561</c:v>
                      </c:pt>
                      <c:pt idx="1379">
                        <c:v>1.7442269749503827</c:v>
                      </c:pt>
                      <c:pt idx="1380">
                        <c:v>1.7451946694648071</c:v>
                      </c:pt>
                      <c:pt idx="1381">
                        <c:v>1.7461624144939361</c:v>
                      </c:pt>
                      <c:pt idx="1382">
                        <c:v>1.7471302099195456</c:v>
                      </c:pt>
                      <c:pt idx="1383">
                        <c:v>1.7480980556237795</c:v>
                      </c:pt>
                      <c:pt idx="1384">
                        <c:v>1.749065951489148</c:v>
                      </c:pt>
                      <c:pt idx="1385">
                        <c:v>1.7500338973985272</c:v>
                      </c:pt>
                      <c:pt idx="1386">
                        <c:v>1.7510018932351568</c:v>
                      </c:pt>
                      <c:pt idx="1387">
                        <c:v>1.7519699388826395</c:v>
                      </c:pt>
                      <c:pt idx="1388">
                        <c:v>1.7529380342249383</c:v>
                      </c:pt>
                      <c:pt idx="1389">
                        <c:v>1.7539061791463764</c:v>
                      </c:pt>
                      <c:pt idx="1390">
                        <c:v>1.7548743735316343</c:v>
                      </c:pt>
                      <c:pt idx="1391">
                        <c:v>1.7558426172657515</c:v>
                      </c:pt>
                      <c:pt idx="1392">
                        <c:v>1.7568109102341205</c:v>
                      </c:pt>
                      <c:pt idx="1393">
                        <c:v>1.7577792523224902</c:v>
                      </c:pt>
                      <c:pt idx="1394">
                        <c:v>1.7587476434169598</c:v>
                      </c:pt>
                      <c:pt idx="1395">
                        <c:v>1.7597160834039829</c:v>
                      </c:pt>
                      <c:pt idx="1396">
                        <c:v>1.7606845721703601</c:v>
                      </c:pt>
                      <c:pt idx="1397">
                        <c:v>1.7616531096032437</c:v>
                      </c:pt>
                      <c:pt idx="1398">
                        <c:v>1.7626216955901306</c:v>
                      </c:pt>
                      <c:pt idx="1399">
                        <c:v>1.763590330018866</c:v>
                      </c:pt>
                      <c:pt idx="1400">
                        <c:v>1.7645590127776385</c:v>
                      </c:pt>
                      <c:pt idx="1401">
                        <c:v>1.7655277437549806</c:v>
                      </c:pt>
                      <c:pt idx="1402">
                        <c:v>1.766496522839766</c:v>
                      </c:pt>
                      <c:pt idx="1403">
                        <c:v>1.767465349921211</c:v>
                      </c:pt>
                      <c:pt idx="1404">
                        <c:v>1.7684342248888696</c:v>
                      </c:pt>
                      <c:pt idx="1405">
                        <c:v>1.7694031476326348</c:v>
                      </c:pt>
                      <c:pt idx="1406">
                        <c:v>1.7703721180427365</c:v>
                      </c:pt>
                      <c:pt idx="1407">
                        <c:v>1.7713411360097402</c:v>
                      </c:pt>
                      <c:pt idx="1408">
                        <c:v>1.7723102014245451</c:v>
                      </c:pt>
                      <c:pt idx="1409">
                        <c:v>1.7732793141783842</c:v>
                      </c:pt>
                      <c:pt idx="1410">
                        <c:v>1.7742484741628217</c:v>
                      </c:pt>
                      <c:pt idx="1411">
                        <c:v>1.7752176812697527</c:v>
                      </c:pt>
                      <c:pt idx="1412">
                        <c:v>1.7761869353914013</c:v>
                      </c:pt>
                      <c:pt idx="1413">
                        <c:v>1.7771562364203202</c:v>
                      </c:pt>
                      <c:pt idx="1414">
                        <c:v>1.7781255842493875</c:v>
                      </c:pt>
                      <c:pt idx="1415">
                        <c:v>1.7790949787718082</c:v>
                      </c:pt>
                      <c:pt idx="1416">
                        <c:v>1.7800644198811113</c:v>
                      </c:pt>
                      <c:pt idx="1417">
                        <c:v>1.7810339074711483</c:v>
                      </c:pt>
                      <c:pt idx="1418">
                        <c:v>1.7820034414360928</c:v>
                      </c:pt>
                      <c:pt idx="1419">
                        <c:v>1.7829730216704391</c:v>
                      </c:pt>
                      <c:pt idx="1420">
                        <c:v>1.783942648069001</c:v>
                      </c:pt>
                      <c:pt idx="1421">
                        <c:v>1.7849123205269104</c:v>
                      </c:pt>
                      <c:pt idx="1422">
                        <c:v>1.7858820389396157</c:v>
                      </c:pt>
                      <c:pt idx="1423">
                        <c:v>1.7868518032028824</c:v>
                      </c:pt>
                      <c:pt idx="1424">
                        <c:v>1.7878216132127887</c:v>
                      </c:pt>
                      <c:pt idx="1425">
                        <c:v>1.7887914688657283</c:v>
                      </c:pt>
                      <c:pt idx="1426">
                        <c:v>1.7897613700584054</c:v>
                      </c:pt>
                      <c:pt idx="1427">
                        <c:v>1.7907313166878362</c:v>
                      </c:pt>
                      <c:pt idx="1428">
                        <c:v>1.7917013086513465</c:v>
                      </c:pt>
                      <c:pt idx="1429">
                        <c:v>1.7926713458465715</c:v>
                      </c:pt>
                      <c:pt idx="1430">
                        <c:v>1.7936414281714523</c:v>
                      </c:pt>
                      <c:pt idx="1431">
                        <c:v>1.794611555524239</c:v>
                      </c:pt>
                      <c:pt idx="1432">
                        <c:v>1.7955817278034842</c:v>
                      </c:pt>
                      <c:pt idx="1433">
                        <c:v>1.7965519449080467</c:v>
                      </c:pt>
                      <c:pt idx="1434">
                        <c:v>1.7975222067370873</c:v>
                      </c:pt>
                      <c:pt idx="1435">
                        <c:v>1.7984925131900691</c:v>
                      </c:pt>
                      <c:pt idx="1436">
                        <c:v>1.7994628641667552</c:v>
                      </c:pt>
                      <c:pt idx="1437">
                        <c:v>1.8004332595672099</c:v>
                      </c:pt>
                      <c:pt idx="1438">
                        <c:v>1.8014036992917939</c:v>
                      </c:pt>
                      <c:pt idx="1439">
                        <c:v>1.8023741832411673</c:v>
                      </c:pt>
                      <c:pt idx="1440">
                        <c:v>1.8033447113162846</c:v>
                      </c:pt>
                      <c:pt idx="1441">
                        <c:v>1.8043152834183973</c:v>
                      </c:pt>
                      <c:pt idx="1442">
                        <c:v>1.8052858994490493</c:v>
                      </c:pt>
                      <c:pt idx="1443">
                        <c:v>1.806256559310079</c:v>
                      </c:pt>
                      <c:pt idx="1444">
                        <c:v>1.8072272629036155</c:v>
                      </c:pt>
                      <c:pt idx="1445">
                        <c:v>1.8081980101320796</c:v>
                      </c:pt>
                      <c:pt idx="1446">
                        <c:v>1.8091688008981806</c:v>
                      </c:pt>
                      <c:pt idx="1447">
                        <c:v>1.8101396351049184</c:v>
                      </c:pt>
                      <c:pt idx="1448">
                        <c:v>1.8111105126555787</c:v>
                      </c:pt>
                      <c:pt idx="1449">
                        <c:v>1.812081433453735</c:v>
                      </c:pt>
                      <c:pt idx="1450">
                        <c:v>1.8130523974032446</c:v>
                      </c:pt>
                      <c:pt idx="1451">
                        <c:v>1.8140234044082517</c:v>
                      </c:pt>
                      <c:pt idx="1452">
                        <c:v>1.8149944543731813</c:v>
                      </c:pt>
                      <c:pt idx="1453">
                        <c:v>1.8159655472027427</c:v>
                      </c:pt>
                      <c:pt idx="1454">
                        <c:v>1.8169366828019253</c:v>
                      </c:pt>
                      <c:pt idx="1455">
                        <c:v>1.8179078610759998</c:v>
                      </c:pt>
                      <c:pt idx="1456">
                        <c:v>1.8188790819305143</c:v>
                      </c:pt>
                      <c:pt idx="1457">
                        <c:v>1.8198503452712973</c:v>
                      </c:pt>
                      <c:pt idx="1458">
                        <c:v>1.8208216510044526</c:v>
                      </c:pt>
                      <c:pt idx="1459">
                        <c:v>1.8217929990363617</c:v>
                      </c:pt>
                      <c:pt idx="1460">
                        <c:v>1.8227643892736798</c:v>
                      </c:pt>
                      <c:pt idx="1461">
                        <c:v>1.8237358216233372</c:v>
                      </c:pt>
                      <c:pt idx="1462">
                        <c:v>1.8247072959925374</c:v>
                      </c:pt>
                      <c:pt idx="1463">
                        <c:v>1.8256788122887553</c:v>
                      </c:pt>
                      <c:pt idx="1464">
                        <c:v>1.8266503704197372</c:v>
                      </c:pt>
                      <c:pt idx="1465">
                        <c:v>1.8276219702935002</c:v>
                      </c:pt>
                      <c:pt idx="1466">
                        <c:v>1.8285936118183292</c:v>
                      </c:pt>
                      <c:pt idx="1467">
                        <c:v>1.8295652949027783</c:v>
                      </c:pt>
                      <c:pt idx="1468">
                        <c:v>1.8305370194556689</c:v>
                      </c:pt>
                      <c:pt idx="1469">
                        <c:v>1.8315087853860879</c:v>
                      </c:pt>
                      <c:pt idx="1470">
                        <c:v>1.8324805926033876</c:v>
                      </c:pt>
                      <c:pt idx="1471">
                        <c:v>1.8334524410171855</c:v>
                      </c:pt>
                      <c:pt idx="1472">
                        <c:v>1.8344243305373609</c:v>
                      </c:pt>
                      <c:pt idx="1473">
                        <c:v>1.8353962610740571</c:v>
                      </c:pt>
                      <c:pt idx="1474">
                        <c:v>1.8363682325376764</c:v>
                      </c:pt>
                      <c:pt idx="1475">
                        <c:v>1.8373402448388849</c:v>
                      </c:pt>
                      <c:pt idx="1476">
                        <c:v>1.8383122978886051</c:v>
                      </c:pt>
                      <c:pt idx="1477">
                        <c:v>1.8392843915980206</c:v>
                      </c:pt>
                      <c:pt idx="1478">
                        <c:v>1.8402565258785701</c:v>
                      </c:pt>
                      <c:pt idx="1479">
                        <c:v>1.841228700641951</c:v>
                      </c:pt>
                      <c:pt idx="1480">
                        <c:v>1.842200915800116</c:v>
                      </c:pt>
                      <c:pt idx="1481">
                        <c:v>1.8431731712652721</c:v>
                      </c:pt>
                      <c:pt idx="1482">
                        <c:v>1.8441454669498807</c:v>
                      </c:pt>
                      <c:pt idx="1483">
                        <c:v>1.8451178027666562</c:v>
                      </c:pt>
                      <c:pt idx="1484">
                        <c:v>1.8460901786285646</c:v>
                      </c:pt>
                      <c:pt idx="1485">
                        <c:v>1.8470625944488241</c:v>
                      </c:pt>
                      <c:pt idx="1486">
                        <c:v>1.848035050140902</c:v>
                      </c:pt>
                      <c:pt idx="1487">
                        <c:v>1.8490075456185162</c:v>
                      </c:pt>
                      <c:pt idx="1488">
                        <c:v>1.8499800807956319</c:v>
                      </c:pt>
                      <c:pt idx="1489">
                        <c:v>1.8509526555864626</c:v>
                      </c:pt>
                      <c:pt idx="1490">
                        <c:v>1.8519252699054685</c:v>
                      </c:pt>
                      <c:pt idx="1491">
                        <c:v>1.8528979236673555</c:v>
                      </c:pt>
                      <c:pt idx="1492">
                        <c:v>1.853870616787074</c:v>
                      </c:pt>
                      <c:pt idx="1493">
                        <c:v>1.8548433491798195</c:v>
                      </c:pt>
                      <c:pt idx="1494">
                        <c:v>1.8558161207610293</c:v>
                      </c:pt>
                      <c:pt idx="1495">
                        <c:v>1.8567889314463848</c:v>
                      </c:pt>
                      <c:pt idx="1496">
                        <c:v>1.8577617811518072</c:v>
                      </c:pt>
                      <c:pt idx="1497">
                        <c:v>1.8587346697934592</c:v>
                      </c:pt>
                      <c:pt idx="1498">
                        <c:v>1.859707597287743</c:v>
                      </c:pt>
                      <c:pt idx="1499">
                        <c:v>1.8606805635512995</c:v>
                      </c:pt>
                      <c:pt idx="1500">
                        <c:v>1.8616535685010076</c:v>
                      </c:pt>
                      <c:pt idx="1501">
                        <c:v>1.8626266120539836</c:v>
                      </c:pt>
                      <c:pt idx="1502">
                        <c:v>1.863599694127581</c:v>
                      </c:pt>
                      <c:pt idx="1503">
                        <c:v>1.8645728146393867</c:v>
                      </c:pt>
                      <c:pt idx="1504">
                        <c:v>1.865545973507224</c:v>
                      </c:pt>
                      <c:pt idx="1505">
                        <c:v>1.8665191706491491</c:v>
                      </c:pt>
                      <c:pt idx="1506">
                        <c:v>1.8674924059834521</c:v>
                      </c:pt>
                      <c:pt idx="1507">
                        <c:v>1.8684656794286543</c:v>
                      </c:pt>
                      <c:pt idx="1508">
                        <c:v>1.8694389909035094</c:v>
                      </c:pt>
                      <c:pt idx="1509">
                        <c:v>1.8704123403269997</c:v>
                      </c:pt>
                      <c:pt idx="1510">
                        <c:v>1.8713857276183394</c:v>
                      </c:pt>
                      <c:pt idx="1511">
                        <c:v>1.8723591526969705</c:v>
                      </c:pt>
                      <c:pt idx="1512">
                        <c:v>1.8733326154825636</c:v>
                      </c:pt>
                      <c:pt idx="1513">
                        <c:v>1.8743061158950156</c:v>
                      </c:pt>
                      <c:pt idx="1514">
                        <c:v>1.8752796538544509</c:v>
                      </c:pt>
                      <c:pt idx="1515">
                        <c:v>1.8762532292812186</c:v>
                      </c:pt>
                      <c:pt idx="1516">
                        <c:v>1.8772268420958944</c:v>
                      </c:pt>
                      <c:pt idx="1517">
                        <c:v>1.8782004922192759</c:v>
                      </c:pt>
                      <c:pt idx="1518">
                        <c:v>1.8791741795723857</c:v>
                      </c:pt>
                      <c:pt idx="1519">
                        <c:v>1.8801479040764677</c:v>
                      </c:pt>
                      <c:pt idx="1520">
                        <c:v>1.8811216656529883</c:v>
                      </c:pt>
                      <c:pt idx="1521">
                        <c:v>1.8820954642236349</c:v>
                      </c:pt>
                      <c:pt idx="1522">
                        <c:v>1.8830692997103149</c:v>
                      </c:pt>
                      <c:pt idx="1523">
                        <c:v>1.8840431720351543</c:v>
                      </c:pt>
                      <c:pt idx="1524">
                        <c:v>1.8850170811204994</c:v>
                      </c:pt>
                      <c:pt idx="1525">
                        <c:v>1.8859910268889126</c:v>
                      </c:pt>
                      <c:pt idx="1526">
                        <c:v>1.8869650092631751</c:v>
                      </c:pt>
                      <c:pt idx="1527">
                        <c:v>1.8879390281662825</c:v>
                      </c:pt>
                      <c:pt idx="1528">
                        <c:v>1.888913083521448</c:v>
                      </c:pt>
                      <c:pt idx="1529">
                        <c:v>1.8898871752520983</c:v>
                      </c:pt>
                      <c:pt idx="1530">
                        <c:v>1.8908613032818746</c:v>
                      </c:pt>
                      <c:pt idx="1531">
                        <c:v>1.8918354675346318</c:v>
                      </c:pt>
                      <c:pt idx="1532">
                        <c:v>1.8928096679344366</c:v>
                      </c:pt>
                      <c:pt idx="1533">
                        <c:v>1.8937839044055682</c:v>
                      </c:pt>
                      <c:pt idx="1534">
                        <c:v>1.8947581768725168</c:v>
                      </c:pt>
                      <c:pt idx="1535">
                        <c:v>1.8957324852599824</c:v>
                      </c:pt>
                      <c:pt idx="1536">
                        <c:v>1.8967068294928757</c:v>
                      </c:pt>
                      <c:pt idx="1537">
                        <c:v>1.8976812094963158</c:v>
                      </c:pt>
                      <c:pt idx="1538">
                        <c:v>1.8986556251956295</c:v>
                      </c:pt>
                      <c:pt idx="1539">
                        <c:v>1.8996300765163516</c:v>
                      </c:pt>
                      <c:pt idx="1540">
                        <c:v>1.9006045633842241</c:v>
                      </c:pt>
                      <c:pt idx="1541">
                        <c:v>1.9015790857251942</c:v>
                      </c:pt>
                      <c:pt idx="1542">
                        <c:v>1.9025536434654149</c:v>
                      </c:pt>
                      <c:pt idx="1543">
                        <c:v>1.9035282365312431</c:v>
                      </c:pt>
                      <c:pt idx="1544">
                        <c:v>1.9045028648492413</c:v>
                      </c:pt>
                      <c:pt idx="1545">
                        <c:v>1.9054775283461729</c:v>
                      </c:pt>
                      <c:pt idx="1546">
                        <c:v>1.9064522269490061</c:v>
                      </c:pt>
                      <c:pt idx="1547">
                        <c:v>1.907426960584909</c:v>
                      </c:pt>
                      <c:pt idx="1548">
                        <c:v>1.9084017291812523</c:v>
                      </c:pt>
                      <c:pt idx="1549">
                        <c:v>1.9093765326656054</c:v>
                      </c:pt>
                      <c:pt idx="1550">
                        <c:v>1.9103513709657396</c:v>
                      </c:pt>
                      <c:pt idx="1551">
                        <c:v>1.9113262440096233</c:v>
                      </c:pt>
                      <c:pt idx="1552">
                        <c:v>1.9123011517254247</c:v>
                      </c:pt>
                      <c:pt idx="1553">
                        <c:v>1.9132760940415083</c:v>
                      </c:pt>
                      <c:pt idx="1554">
                        <c:v>1.9142510708864369</c:v>
                      </c:pt>
                      <c:pt idx="1555">
                        <c:v>1.9152260821889682</c:v>
                      </c:pt>
                      <c:pt idx="1556">
                        <c:v>1.9162011278780577</c:v>
                      </c:pt>
                      <c:pt idx="1557">
                        <c:v>1.9171762078828536</c:v>
                      </c:pt>
                      <c:pt idx="1558">
                        <c:v>1.9181513221326996</c:v>
                      </c:pt>
                      <c:pt idx="1559">
                        <c:v>1.9191264705571325</c:v>
                      </c:pt>
                      <c:pt idx="1560">
                        <c:v>1.920101653085883</c:v>
                      </c:pt>
                      <c:pt idx="1561">
                        <c:v>1.9210768696488729</c:v>
                      </c:pt>
                      <c:pt idx="1562">
                        <c:v>1.9220521201762164</c:v>
                      </c:pt>
                      <c:pt idx="1563">
                        <c:v>1.923027404598219</c:v>
                      </c:pt>
                      <c:pt idx="1564">
                        <c:v>1.9240027228453755</c:v>
                      </c:pt>
                      <c:pt idx="1565">
                        <c:v>1.9249780748483714</c:v>
                      </c:pt>
                      <c:pt idx="1566">
                        <c:v>1.9259534605380806</c:v>
                      </c:pt>
                      <c:pt idx="1567">
                        <c:v>1.9269288798455659</c:v>
                      </c:pt>
                      <c:pt idx="1568">
                        <c:v>1.9279043327020779</c:v>
                      </c:pt>
                      <c:pt idx="1569">
                        <c:v>1.9288798190390535</c:v>
                      </c:pt>
                      <c:pt idx="1570">
                        <c:v>1.9298553387881174</c:v>
                      </c:pt>
                      <c:pt idx="1571">
                        <c:v>1.9308308918810793</c:v>
                      </c:pt>
                      <c:pt idx="1572">
                        <c:v>1.931806478249934</c:v>
                      </c:pt>
                      <c:pt idx="1573">
                        <c:v>1.9327820978268617</c:v>
                      </c:pt>
                      <c:pt idx="1574">
                        <c:v>1.9337577505442261</c:v>
                      </c:pt>
                      <c:pt idx="1575">
                        <c:v>1.9347334363345736</c:v>
                      </c:pt>
                      <c:pt idx="1576">
                        <c:v>1.9357091551306349</c:v>
                      </c:pt>
                      <c:pt idx="1577">
                        <c:v>1.9366849068653211</c:v>
                      </c:pt>
                      <c:pt idx="1578">
                        <c:v>1.9376606914717269</c:v>
                      </c:pt>
                      <c:pt idx="1579">
                        <c:v>1.9386365088831254</c:v>
                      </c:pt>
                      <c:pt idx="1580">
                        <c:v>1.9396123590329721</c:v>
                      </c:pt>
                      <c:pt idx="1581">
                        <c:v>1.9405882418549008</c:v>
                      </c:pt>
                      <c:pt idx="1582">
                        <c:v>1.9415641572827254</c:v>
                      </c:pt>
                      <c:pt idx="1583">
                        <c:v>1.9425401052504374</c:v>
                      </c:pt>
                      <c:pt idx="1584">
                        <c:v>1.9435160856922069</c:v>
                      </c:pt>
                      <c:pt idx="1585">
                        <c:v>1.9444920985423804</c:v>
                      </c:pt>
                      <c:pt idx="1586">
                        <c:v>1.9454681437354822</c:v>
                      </c:pt>
                      <c:pt idx="1587">
                        <c:v>1.9464442212062114</c:v>
                      </c:pt>
                      <c:pt idx="1588">
                        <c:v>1.9474203308894442</c:v>
                      </c:pt>
                      <c:pt idx="1589">
                        <c:v>1.9483964727202296</c:v>
                      </c:pt>
                      <c:pt idx="1590">
                        <c:v>1.9493726466337933</c:v>
                      </c:pt>
                      <c:pt idx="1591">
                        <c:v>1.9503488525655324</c:v>
                      </c:pt>
                      <c:pt idx="1592">
                        <c:v>1.9513250904510193</c:v>
                      </c:pt>
                      <c:pt idx="1593">
                        <c:v>1.9523013602259971</c:v>
                      </c:pt>
                      <c:pt idx="1594">
                        <c:v>1.9532776618263821</c:v>
                      </c:pt>
                      <c:pt idx="1595">
                        <c:v>1.9542539951882618</c:v>
                      </c:pt>
                      <c:pt idx="1596">
                        <c:v>1.9552303602478944</c:v>
                      </c:pt>
                      <c:pt idx="1597">
                        <c:v>1.9562067569417076</c:v>
                      </c:pt>
                      <c:pt idx="1598">
                        <c:v>1.9571831852063013</c:v>
                      </c:pt>
                      <c:pt idx="1599">
                        <c:v>1.9581596449784409</c:v>
                      </c:pt>
                      <c:pt idx="1600">
                        <c:v>1.9591361361950637</c:v>
                      </c:pt>
                      <c:pt idx="1601">
                        <c:v>1.9601126587932729</c:v>
                      </c:pt>
                      <c:pt idx="1602">
                        <c:v>1.9610892127103405</c:v>
                      </c:pt>
                      <c:pt idx="1603">
                        <c:v>1.9620657978837044</c:v>
                      </c:pt>
                      <c:pt idx="1604">
                        <c:v>1.9630424142509695</c:v>
                      </c:pt>
                      <c:pt idx="1605">
                        <c:v>1.964019061749906</c:v>
                      </c:pt>
                      <c:pt idx="1606">
                        <c:v>1.9649957403184499</c:v>
                      </c:pt>
                      <c:pt idx="1607">
                        <c:v>1.9659724498947013</c:v>
                      </c:pt>
                      <c:pt idx="1608">
                        <c:v>1.966949190416925</c:v>
                      </c:pt>
                      <c:pt idx="1609">
                        <c:v>1.9679259618235494</c:v>
                      </c:pt>
                      <c:pt idx="1610">
                        <c:v>1.9689027640531656</c:v>
                      </c:pt>
                      <c:pt idx="1611">
                        <c:v>1.9698795970445271</c:v>
                      </c:pt>
                      <c:pt idx="1612">
                        <c:v>1.9708564607365502</c:v>
                      </c:pt>
                      <c:pt idx="1613">
                        <c:v>1.9718333550683114</c:v>
                      </c:pt>
                      <c:pt idx="1614">
                        <c:v>1.9728102799790497</c:v>
                      </c:pt>
                      <c:pt idx="1615">
                        <c:v>1.9737872354081636</c:v>
                      </c:pt>
                      <c:pt idx="1616">
                        <c:v>1.9747642212952112</c:v>
                      </c:pt>
                      <c:pt idx="1617">
                        <c:v>1.9757412375799102</c:v>
                      </c:pt>
                      <c:pt idx="1618">
                        <c:v>1.976718284202138</c:v>
                      </c:pt>
                      <c:pt idx="1619">
                        <c:v>1.9776953611019283</c:v>
                      </c:pt>
                      <c:pt idx="1620">
                        <c:v>1.9786724682194754</c:v>
                      </c:pt>
                      <c:pt idx="1621">
                        <c:v>1.9796496054951278</c:v>
                      </c:pt>
                      <c:pt idx="1622">
                        <c:v>1.9806267728693927</c:v>
                      </c:pt>
                      <c:pt idx="1623">
                        <c:v>1.9816039702829331</c:v>
                      </c:pt>
                      <c:pt idx="1624">
                        <c:v>1.9825811976765682</c:v>
                      </c:pt>
                      <c:pt idx="1625">
                        <c:v>1.9835584549912704</c:v>
                      </c:pt>
                      <c:pt idx="1626">
                        <c:v>1.9845357421681695</c:v>
                      </c:pt>
                      <c:pt idx="1627">
                        <c:v>1.9855130591485484</c:v>
                      </c:pt>
                      <c:pt idx="1628">
                        <c:v>1.9864904058738422</c:v>
                      </c:pt>
                      <c:pt idx="1629">
                        <c:v>1.9874677822856419</c:v>
                      </c:pt>
                      <c:pt idx="1630">
                        <c:v>1.9884451883256891</c:v>
                      </c:pt>
                      <c:pt idx="1631">
                        <c:v>1.9894226239358788</c:v>
                      </c:pt>
                      <c:pt idx="1632">
                        <c:v>1.9904000890582561</c:v>
                      </c:pt>
                      <c:pt idx="1633">
                        <c:v>1.9913775836350198</c:v>
                      </c:pt>
                      <c:pt idx="1634">
                        <c:v>1.9923551076085171</c:v>
                      </c:pt>
                      <c:pt idx="1635">
                        <c:v>1.9933326609212469</c:v>
                      </c:pt>
                      <c:pt idx="1636">
                        <c:v>1.9943102435158566</c:v>
                      </c:pt>
                      <c:pt idx="1637">
                        <c:v>1.9952878553351439</c:v>
                      </c:pt>
                      <c:pt idx="1638">
                        <c:v>1.9962654963220545</c:v>
                      </c:pt>
                      <c:pt idx="1639">
                        <c:v>1.9972431664196832</c:v>
                      </c:pt>
                      <c:pt idx="1640">
                        <c:v>1.9982208655712719</c:v>
                      </c:pt>
                      <c:pt idx="1641">
                        <c:v>1.9991985937202099</c:v>
                      </c:pt>
                      <c:pt idx="1642">
                        <c:v>2.0001763508100332</c:v>
                      </c:pt>
                      <c:pt idx="1643">
                        <c:v>2.0011541367844252</c:v>
                      </c:pt>
                      <c:pt idx="1644">
                        <c:v>2.0021319515872138</c:v>
                      </c:pt>
                      <c:pt idx="1645">
                        <c:v>2.0031097951623731</c:v>
                      </c:pt>
                      <c:pt idx="1646">
                        <c:v>2.0040876674540216</c:v>
                      </c:pt>
                      <c:pt idx="1647">
                        <c:v>2.0050655684064234</c:v>
                      </c:pt>
                      <c:pt idx="1648">
                        <c:v>2.0060434979639847</c:v>
                      </c:pt>
                      <c:pt idx="1649">
                        <c:v>2.007021456071258</c:v>
                      </c:pt>
                      <c:pt idx="1650">
                        <c:v>2.007999442672936</c:v>
                      </c:pt>
                      <c:pt idx="1651">
                        <c:v>2.0089774577138559</c:v>
                      </c:pt>
                      <c:pt idx="1652">
                        <c:v>2.0099555011389962</c:v>
                      </c:pt>
                      <c:pt idx="1653">
                        <c:v>2.0109335728934772</c:v>
                      </c:pt>
                      <c:pt idx="1654">
                        <c:v>2.0119116729225608</c:v>
                      </c:pt>
                      <c:pt idx="1655">
                        <c:v>2.0128898011716503</c:v>
                      </c:pt>
                      <c:pt idx="1656">
                        <c:v>2.0138679575862874</c:v>
                      </c:pt>
                      <c:pt idx="1657">
                        <c:v>2.0148461421121557</c:v>
                      </c:pt>
                      <c:pt idx="1658">
                        <c:v>2.0158243546950767</c:v>
                      </c:pt>
                      <c:pt idx="1659">
                        <c:v>2.0168025952810122</c:v>
                      </c:pt>
                      <c:pt idx="1660">
                        <c:v>2.0177808638160619</c:v>
                      </c:pt>
                      <c:pt idx="1661">
                        <c:v>2.0187591602464638</c:v>
                      </c:pt>
                      <c:pt idx="1662">
                        <c:v>2.0197374845185929</c:v>
                      </c:pt>
                      <c:pt idx="1663">
                        <c:v>2.0207158365789621</c:v>
                      </c:pt>
                      <c:pt idx="1664">
                        <c:v>2.0216942163742218</c:v>
                      </c:pt>
                      <c:pt idx="1665">
                        <c:v>2.0226726238511574</c:v>
                      </c:pt>
                      <c:pt idx="1666">
                        <c:v>2.0236510589566898</c:v>
                      </c:pt>
                      <c:pt idx="1667">
                        <c:v>2.0246295216378782</c:v>
                      </c:pt>
                      <c:pt idx="1668">
                        <c:v>2.0256080118419137</c:v>
                      </c:pt>
                      <c:pt idx="1669">
                        <c:v>2.0265865295161243</c:v>
                      </c:pt>
                      <c:pt idx="1670">
                        <c:v>2.0275650746079696</c:v>
                      </c:pt>
                      <c:pt idx="1671">
                        <c:v>2.0285436470650464</c:v>
                      </c:pt>
                      <c:pt idx="1672">
                        <c:v>2.0295222468350818</c:v>
                      </c:pt>
                      <c:pt idx="1673">
                        <c:v>2.0305008738659374</c:v>
                      </c:pt>
                      <c:pt idx="1674">
                        <c:v>2.0314795281056073</c:v>
                      </c:pt>
                      <c:pt idx="1675">
                        <c:v>2.0324582095022174</c:v>
                      </c:pt>
                      <c:pt idx="1676">
                        <c:v>2.0334369180040244</c:v>
                      </c:pt>
                      <c:pt idx="1677">
                        <c:v>2.0344156535594182</c:v>
                      </c:pt>
                      <c:pt idx="1678">
                        <c:v>2.0353944161169171</c:v>
                      </c:pt>
                      <c:pt idx="1679">
                        <c:v>2.0363732056251722</c:v>
                      </c:pt>
                      <c:pt idx="1680">
                        <c:v>2.0373520220329624</c:v>
                      </c:pt>
                      <c:pt idx="1681">
                        <c:v>2.0383308652891987</c:v>
                      </c:pt>
                      <c:pt idx="1682">
                        <c:v>2.0393097353429184</c:v>
                      </c:pt>
                      <c:pt idx="1683">
                        <c:v>2.04028863214329</c:v>
                      </c:pt>
                      <c:pt idx="1684">
                        <c:v>2.0412675556396089</c:v>
                      </c:pt>
                      <c:pt idx="1685">
                        <c:v>2.0422465057813</c:v>
                      </c:pt>
                      <c:pt idx="1686">
                        <c:v>2.0432254825179128</c:v>
                      </c:pt>
                      <c:pt idx="1687">
                        <c:v>2.0442044857991277</c:v>
                      </c:pt>
                      <c:pt idx="1688">
                        <c:v>2.0451835155747489</c:v>
                      </c:pt>
                      <c:pt idx="1689">
                        <c:v>2.0461625717947092</c:v>
                      </c:pt>
                      <c:pt idx="1690">
                        <c:v>2.047141654409065</c:v>
                      </c:pt>
                      <c:pt idx="1691">
                        <c:v>2.0481207633680008</c:v>
                      </c:pt>
                      <c:pt idx="1692">
                        <c:v>2.0490998986218241</c:v>
                      </c:pt>
                      <c:pt idx="1693">
                        <c:v>2.0500790601209684</c:v>
                      </c:pt>
                      <c:pt idx="1694">
                        <c:v>2.0510582478159911</c:v>
                      </c:pt>
                      <c:pt idx="1695">
                        <c:v>2.0520374616575743</c:v>
                      </c:pt>
                      <c:pt idx="1696">
                        <c:v>2.0530167015965226</c:v>
                      </c:pt>
                      <c:pt idx="1697">
                        <c:v>2.0539959675837647</c:v>
                      </c:pt>
                      <c:pt idx="1698">
                        <c:v>2.0549752595703521</c:v>
                      </c:pt>
                      <c:pt idx="1699">
                        <c:v>2.0559545775074581</c:v>
                      </c:pt>
                      <c:pt idx="1700">
                        <c:v>2.0569339213463786</c:v>
                      </c:pt>
                      <c:pt idx="1701">
                        <c:v>2.0579132910385316</c:v>
                      </c:pt>
                      <c:pt idx="1702">
                        <c:v>2.0588926865354558</c:v>
                      </c:pt>
                      <c:pt idx="1703">
                        <c:v>2.0598721077888098</c:v>
                      </c:pt>
                      <c:pt idx="1704">
                        <c:v>2.060851554750375</c:v>
                      </c:pt>
                      <c:pt idx="1705">
                        <c:v>2.0618310273720519</c:v>
                      </c:pt>
                      <c:pt idx="1706">
                        <c:v>2.0628105256058604</c:v>
                      </c:pt>
                      <c:pt idx="1707">
                        <c:v>2.0637900494039401</c:v>
                      </c:pt>
                      <c:pt idx="1708">
                        <c:v>2.0647695987185504</c:v>
                      </c:pt>
                      <c:pt idx="1709">
                        <c:v>2.0657491735020685</c:v>
                      </c:pt>
                      <c:pt idx="1710">
                        <c:v>2.0667287737069899</c:v>
                      </c:pt>
                      <c:pt idx="1711">
                        <c:v>2.0677083992859284</c:v>
                      </c:pt>
                      <c:pt idx="1712">
                        <c:v>2.0686880501916161</c:v>
                      </c:pt>
                      <c:pt idx="1713">
                        <c:v>2.0696677263769012</c:v>
                      </c:pt>
                      <c:pt idx="1714">
                        <c:v>2.0706474277947486</c:v>
                      </c:pt>
                      <c:pt idx="1715">
                        <c:v>2.0716271543982412</c:v>
                      </c:pt>
                      <c:pt idx="1716">
                        <c:v>2.0726069061405767</c:v>
                      </c:pt>
                      <c:pt idx="1717">
                        <c:v>2.0735866829750691</c:v>
                      </c:pt>
                      <c:pt idx="1718">
                        <c:v>2.0745664848551475</c:v>
                      </c:pt>
                      <c:pt idx="1719">
                        <c:v>2.0755463117343567</c:v>
                      </c:pt>
                      <c:pt idx="1720">
                        <c:v>2.0765261635663554</c:v>
                      </c:pt>
                      <c:pt idx="1721">
                        <c:v>2.0775060403049177</c:v>
                      </c:pt>
                      <c:pt idx="1722">
                        <c:v>2.078485941903931</c:v>
                      </c:pt>
                      <c:pt idx="1723">
                        <c:v>2.0794658683173957</c:v>
                      </c:pt>
                      <c:pt idx="1724">
                        <c:v>2.0804458194994271</c:v>
                      </c:pt>
                      <c:pt idx="1725">
                        <c:v>2.081425795404253</c:v>
                      </c:pt>
                      <c:pt idx="1726">
                        <c:v>2.0824057959862121</c:v>
                      </c:pt>
                      <c:pt idx="1727">
                        <c:v>2.0833858211997582</c:v>
                      </c:pt>
                      <c:pt idx="1728">
                        <c:v>2.0843658709994544</c:v>
                      </c:pt>
                      <c:pt idx="1729">
                        <c:v>2.0853459453399781</c:v>
                      </c:pt>
                      <c:pt idx="1730">
                        <c:v>2.0863260441761144</c:v>
                      </c:pt>
                      <c:pt idx="1731">
                        <c:v>2.0873061674627631</c:v>
                      </c:pt>
                      <c:pt idx="1732">
                        <c:v>2.0882863151549311</c:v>
                      </c:pt>
                      <c:pt idx="1733">
                        <c:v>2.0892664872077389</c:v>
                      </c:pt>
                      <c:pt idx="1734">
                        <c:v>2.0902466835764137</c:v>
                      </c:pt>
                      <c:pt idx="1735">
                        <c:v>2.0912269042162945</c:v>
                      </c:pt>
                      <c:pt idx="1736">
                        <c:v>2.0922071490828289</c:v>
                      </c:pt>
                      <c:pt idx="1737">
                        <c:v>2.0931874181315728</c:v>
                      </c:pt>
                      <c:pt idx="1738">
                        <c:v>2.0941677113181911</c:v>
                      </c:pt>
                      <c:pt idx="1739">
                        <c:v>2.0951480285984569</c:v>
                      </c:pt>
                      <c:pt idx="1740">
                        <c:v>2.0961283699282514</c:v>
                      </c:pt>
                      <c:pt idx="1741">
                        <c:v>2.0971087352635629</c:v>
                      </c:pt>
                      <c:pt idx="1742">
                        <c:v>2.0980891245604871</c:v>
                      </c:pt>
                      <c:pt idx="1743">
                        <c:v>2.0990695377752271</c:v>
                      </c:pt>
                      <c:pt idx="1744">
                        <c:v>2.1000499748640915</c:v>
                      </c:pt>
                      <c:pt idx="1745">
                        <c:v>2.1010304357834966</c:v>
                      </c:pt>
                      <c:pt idx="1746">
                        <c:v>2.1020109204899629</c:v>
                      </c:pt>
                      <c:pt idx="1747">
                        <c:v>2.1029914289401188</c:v>
                      </c:pt>
                      <c:pt idx="1748">
                        <c:v>2.1039719610906951</c:v>
                      </c:pt>
                      <c:pt idx="1749">
                        <c:v>2.1049525168985301</c:v>
                      </c:pt>
                      <c:pt idx="1750">
                        <c:v>2.1059330963205656</c:v>
                      </c:pt>
                      <c:pt idx="1751">
                        <c:v>2.1069136993138478</c:v>
                      </c:pt>
                      <c:pt idx="1752">
                        <c:v>2.1078943258355274</c:v>
                      </c:pt>
                      <c:pt idx="1753">
                        <c:v>2.1088749758428582</c:v>
                      </c:pt>
                      <c:pt idx="1754">
                        <c:v>2.1098556492931975</c:v>
                      </c:pt>
                      <c:pt idx="1755">
                        <c:v>2.1108363461440058</c:v>
                      </c:pt>
                      <c:pt idx="1756">
                        <c:v>2.1118170663528475</c:v>
                      </c:pt>
                      <c:pt idx="1757">
                        <c:v>2.112797809877387</c:v>
                      </c:pt>
                      <c:pt idx="1758">
                        <c:v>2.1137785766753927</c:v>
                      </c:pt>
                      <c:pt idx="1759">
                        <c:v>2.1147593667047349</c:v>
                      </c:pt>
                      <c:pt idx="1760">
                        <c:v>2.1157401799233839</c:v>
                      </c:pt>
                      <c:pt idx="1761">
                        <c:v>2.1167210162894134</c:v>
                      </c:pt>
                      <c:pt idx="1762">
                        <c:v>2.1177018757609964</c:v>
                      </c:pt>
                      <c:pt idx="1763">
                        <c:v>2.1186827582964067</c:v>
                      </c:pt>
                      <c:pt idx="1764">
                        <c:v>2.1196636638540189</c:v>
                      </c:pt>
                      <c:pt idx="1765">
                        <c:v>2.1206445923923076</c:v>
                      </c:pt>
                      <c:pt idx="1766">
                        <c:v>2.1216255438698477</c:v>
                      </c:pt>
                      <c:pt idx="1767">
                        <c:v>2.1226065182453113</c:v>
                      </c:pt>
                      <c:pt idx="1768">
                        <c:v>2.1235875154774728</c:v>
                      </c:pt>
                      <c:pt idx="1769">
                        <c:v>2.124568535525202</c:v>
                      </c:pt>
                      <c:pt idx="1770">
                        <c:v>2.1255495783474707</c:v>
                      </c:pt>
                      <c:pt idx="1771">
                        <c:v>2.126530643903346</c:v>
                      </c:pt>
                      <c:pt idx="1772">
                        <c:v>2.1275117321519952</c:v>
                      </c:pt>
                      <c:pt idx="1773">
                        <c:v>2.1284928430526815</c:v>
                      </c:pt>
                      <c:pt idx="1774">
                        <c:v>2.1294739765647668</c:v>
                      </c:pt>
                      <c:pt idx="1775">
                        <c:v>2.1304551326477084</c:v>
                      </c:pt>
                      <c:pt idx="1776">
                        <c:v>2.1314363112610626</c:v>
                      </c:pt>
                      <c:pt idx="1777">
                        <c:v>2.1324175123644808</c:v>
                      </c:pt>
                      <c:pt idx="1778">
                        <c:v>2.1333987359177109</c:v>
                      </c:pt>
                      <c:pt idx="1779">
                        <c:v>2.1343799818805964</c:v>
                      </c:pt>
                      <c:pt idx="1780">
                        <c:v>2.1353612502130774</c:v>
                      </c:pt>
                      <c:pt idx="1781">
                        <c:v>2.1363425408751877</c:v>
                      </c:pt>
                      <c:pt idx="1782">
                        <c:v>2.1373238538270574</c:v>
                      </c:pt>
                      <c:pt idx="1783">
                        <c:v>2.1383051890289115</c:v>
                      </c:pt>
                      <c:pt idx="1784">
                        <c:v>2.1392865464410695</c:v>
                      </c:pt>
                      <c:pt idx="1785">
                        <c:v>2.1402679260239439</c:v>
                      </c:pt>
                      <c:pt idx="1786">
                        <c:v>2.1412493277380427</c:v>
                      </c:pt>
                      <c:pt idx="1787">
                        <c:v>2.1422307515439658</c:v>
                      </c:pt>
                      <c:pt idx="1788">
                        <c:v>2.1432121974024092</c:v>
                      </c:pt>
                      <c:pt idx="1789">
                        <c:v>2.1441936652741589</c:v>
                      </c:pt>
                      <c:pt idx="1790">
                        <c:v>2.1451751551200955</c:v>
                      </c:pt>
                      <c:pt idx="1791">
                        <c:v>2.1461566669011924</c:v>
                      </c:pt>
                      <c:pt idx="1792">
                        <c:v>2.1471382005785147</c:v>
                      </c:pt>
                      <c:pt idx="1793">
                        <c:v>2.148119756113219</c:v>
                      </c:pt>
                      <c:pt idx="1794">
                        <c:v>2.1491013334665547</c:v>
                      </c:pt>
                      <c:pt idx="1795">
                        <c:v>2.1500829325998625</c:v>
                      </c:pt>
                      <c:pt idx="1796">
                        <c:v>2.1510645534745736</c:v>
                      </c:pt>
                      <c:pt idx="1797">
                        <c:v>2.1520461960522095</c:v>
                      </c:pt>
                      <c:pt idx="1798">
                        <c:v>2.1530278602943858</c:v>
                      </c:pt>
                      <c:pt idx="1799">
                        <c:v>2.1540095461628037</c:v>
                      </c:pt>
                      <c:pt idx="1800">
                        <c:v>2.1549912536192584</c:v>
                      </c:pt>
                      <c:pt idx="1801">
                        <c:v>2.1559729826256331</c:v>
                      </c:pt>
                      <c:pt idx="1802">
                        <c:v>2.156954733143901</c:v>
                      </c:pt>
                      <c:pt idx="1803">
                        <c:v>2.1579365051361243</c:v>
                      </c:pt>
                      <c:pt idx="1804">
                        <c:v>2.1589182985644557</c:v>
                      </c:pt>
                      <c:pt idx="1805">
                        <c:v>2.1599001133911346</c:v>
                      </c:pt>
                      <c:pt idx="1806">
                        <c:v>2.1608819495784908</c:v>
                      </c:pt>
                      <c:pt idx="1807">
                        <c:v>2.1618638070889409</c:v>
                      </c:pt>
                      <c:pt idx="1808">
                        <c:v>2.1628456858849909</c:v>
                      </c:pt>
                      <c:pt idx="1809">
                        <c:v>2.163827585929234</c:v>
                      </c:pt>
                      <c:pt idx="1810">
                        <c:v>2.1648095071843505</c:v>
                      </c:pt>
                      <c:pt idx="1811">
                        <c:v>2.1657914496131081</c:v>
                      </c:pt>
                      <c:pt idx="1812">
                        <c:v>2.1667734131783627</c:v>
                      </c:pt>
                      <c:pt idx="1813">
                        <c:v>2.1677553978430555</c:v>
                      </c:pt>
                      <c:pt idx="1814">
                        <c:v>2.1687374035702147</c:v>
                      </c:pt>
                      <c:pt idx="1815">
                        <c:v>2.1697194303229552</c:v>
                      </c:pt>
                      <c:pt idx="1816">
                        <c:v>2.1707014780644771</c:v>
                      </c:pt>
                      <c:pt idx="1817">
                        <c:v>2.1716835467580671</c:v>
                      </c:pt>
                      <c:pt idx="1818">
                        <c:v>2.1726656363670966</c:v>
                      </c:pt>
                      <c:pt idx="1819">
                        <c:v>2.173647746855023</c:v>
                      </c:pt>
                      <c:pt idx="1820">
                        <c:v>2.1746298781853888</c:v>
                      </c:pt>
                      <c:pt idx="1821">
                        <c:v>2.1756120303218198</c:v>
                      </c:pt>
                      <c:pt idx="1822">
                        <c:v>2.1765942032280279</c:v>
                      </c:pt>
                      <c:pt idx="1823">
                        <c:v>2.177576396867809</c:v>
                      </c:pt>
                      <c:pt idx="1824">
                        <c:v>2.1785586112050424</c:v>
                      </c:pt>
                      <c:pt idx="1825">
                        <c:v>2.1795408462036918</c:v>
                      </c:pt>
                      <c:pt idx="1826">
                        <c:v>2.180523101827804</c:v>
                      </c:pt>
                      <c:pt idx="1827">
                        <c:v>2.1815053780415088</c:v>
                      </c:pt>
                      <c:pt idx="1828">
                        <c:v>2.1824876748090207</c:v>
                      </c:pt>
                      <c:pt idx="1829">
                        <c:v>2.1834699920946354</c:v>
                      </c:pt>
                      <c:pt idx="1830">
                        <c:v>2.1844523298627312</c:v>
                      </c:pt>
                      <c:pt idx="1831">
                        <c:v>2.1854346880777702</c:v>
                      </c:pt>
                      <c:pt idx="1832">
                        <c:v>2.186417066704295</c:v>
                      </c:pt>
                      <c:pt idx="1833">
                        <c:v>2.1873994657069304</c:v>
                      </c:pt>
                      <c:pt idx="1834">
                        <c:v>2.1883818850503838</c:v>
                      </c:pt>
                      <c:pt idx="1835">
                        <c:v>2.1893643246994428</c:v>
                      </c:pt>
                      <c:pt idx="1836">
                        <c:v>2.1903467846189768</c:v>
                      </c:pt>
                      <c:pt idx="1837">
                        <c:v>2.1913292647739362</c:v>
                      </c:pt>
                      <c:pt idx="1838">
                        <c:v>2.192311765129352</c:v>
                      </c:pt>
                      <c:pt idx="1839">
                        <c:v>2.1932942856503348</c:v>
                      </c:pt>
                      <c:pt idx="1840">
                        <c:v>2.1942768263020778</c:v>
                      </c:pt>
                      <c:pt idx="1841">
                        <c:v>2.1952593870498509</c:v>
                      </c:pt>
                      <c:pt idx="1842">
                        <c:v>2.1962419678590068</c:v>
                      </c:pt>
                      <c:pt idx="1843">
                        <c:v>2.1972245686949754</c:v>
                      </c:pt>
                      <c:pt idx="1844">
                        <c:v>2.1982071895232678</c:v>
                      </c:pt>
                      <c:pt idx="1845">
                        <c:v>2.1991898303094723</c:v>
                      </c:pt>
                      <c:pt idx="1846">
                        <c:v>2.2001724910192588</c:v>
                      </c:pt>
                      <c:pt idx="1847">
                        <c:v>2.2011551716183724</c:v>
                      </c:pt>
                      <c:pt idx="1848">
                        <c:v>2.2021378720726394</c:v>
                      </c:pt>
                      <c:pt idx="1849">
                        <c:v>2.2031205923479629</c:v>
                      </c:pt>
                      <c:pt idx="1850">
                        <c:v>2.2041033324103245</c:v>
                      </c:pt>
                      <c:pt idx="1851">
                        <c:v>2.2050860922257831</c:v>
                      </c:pt>
                      <c:pt idx="1852">
                        <c:v>2.2060688717604755</c:v>
                      </c:pt>
                      <c:pt idx="1853">
                        <c:v>2.2070516709806158</c:v>
                      </c:pt>
                      <c:pt idx="1854">
                        <c:v>2.2080344898524955</c:v>
                      </c:pt>
                      <c:pt idx="1855">
                        <c:v>2.2090173283424814</c:v>
                      </c:pt>
                      <c:pt idx="1856">
                        <c:v>2.2100001864170191</c:v>
                      </c:pt>
                      <c:pt idx="1857">
                        <c:v>2.2109830640426291</c:v>
                      </c:pt>
                      <c:pt idx="1858">
                        <c:v>2.2119659611859088</c:v>
                      </c:pt>
                      <c:pt idx="1859">
                        <c:v>2.2129488778135307</c:v>
                      </c:pt>
                      <c:pt idx="1860">
                        <c:v>2.2139318138922452</c:v>
                      </c:pt>
                      <c:pt idx="1861">
                        <c:v>2.2149147693888755</c:v>
                      </c:pt>
                      <c:pt idx="1862">
                        <c:v>2.2158977442703223</c:v>
                      </c:pt>
                      <c:pt idx="1863">
                        <c:v>2.2168807385035603</c:v>
                      </c:pt>
                      <c:pt idx="1864">
                        <c:v>2.2178637520556395</c:v>
                      </c:pt>
                      <c:pt idx="1865">
                        <c:v>2.2188467848936839</c:v>
                      </c:pt>
                      <c:pt idx="1866">
                        <c:v>2.2198298369848937</c:v>
                      </c:pt>
                      <c:pt idx="1867">
                        <c:v>2.2208129082965415</c:v>
                      </c:pt>
                      <c:pt idx="1868">
                        <c:v>2.2217959987959754</c:v>
                      </c:pt>
                      <c:pt idx="1869">
                        <c:v>2.2227791084506161</c:v>
                      </c:pt>
                      <c:pt idx="1870">
                        <c:v>2.2237622372279593</c:v>
                      </c:pt>
                      <c:pt idx="1871">
                        <c:v>2.2247453850955727</c:v>
                      </c:pt>
                      <c:pt idx="1872">
                        <c:v>2.2257285520210988</c:v>
                      </c:pt>
                      <c:pt idx="1873">
                        <c:v>2.2267117379722512</c:v>
                      </c:pt>
                      <c:pt idx="1874">
                        <c:v>2.2276949429168189</c:v>
                      </c:pt>
                      <c:pt idx="1875">
                        <c:v>2.228678166822661</c:v>
                      </c:pt>
                      <c:pt idx="1876">
                        <c:v>2.2296614096577101</c:v>
                      </c:pt>
                      <c:pt idx="1877">
                        <c:v>2.2306446713899719</c:v>
                      </c:pt>
                      <c:pt idx="1878">
                        <c:v>2.2316279519875226</c:v>
                      </c:pt>
                      <c:pt idx="1879">
                        <c:v>2.2326112514185108</c:v>
                      </c:pt>
                      <c:pt idx="1880">
                        <c:v>2.2335945696511574</c:v>
                      </c:pt>
                      <c:pt idx="1881">
                        <c:v>2.2345779066537532</c:v>
                      </c:pt>
                      <c:pt idx="1882">
                        <c:v>2.2355612623946612</c:v>
                      </c:pt>
                      <c:pt idx="1883">
                        <c:v>2.2365446368423161</c:v>
                      </c:pt>
                      <c:pt idx="1884">
                        <c:v>2.2375280299652216</c:v>
                      </c:pt>
                      <c:pt idx="1885">
                        <c:v>2.2385114417319536</c:v>
                      </c:pt>
                      <c:pt idx="1886">
                        <c:v>2.2394948721111576</c:v>
                      </c:pt>
                      <c:pt idx="1887">
                        <c:v>2.2404783210715493</c:v>
                      </c:pt>
                      <c:pt idx="1888">
                        <c:v>2.2414617885819146</c:v>
                      </c:pt>
                      <c:pt idx="1889">
                        <c:v>2.2424452746111099</c:v>
                      </c:pt>
                      <c:pt idx="1890">
                        <c:v>2.2434287791280605</c:v>
                      </c:pt>
                      <c:pt idx="1891">
                        <c:v>2.2444123021017606</c:v>
                      </c:pt>
                      <c:pt idx="1892">
                        <c:v>2.2453958435012744</c:v>
                      </c:pt>
                      <c:pt idx="1893">
                        <c:v>2.2463794032957356</c:v>
                      </c:pt>
                      <c:pt idx="1894">
                        <c:v>2.2473629814543457</c:v>
                      </c:pt>
                      <c:pt idx="1895">
                        <c:v>2.2483465779463754</c:v>
                      </c:pt>
                      <c:pt idx="1896">
                        <c:v>2.2493301927411644</c:v>
                      </c:pt>
                      <c:pt idx="1897">
                        <c:v>2.250313825808119</c:v>
                      </c:pt>
                      <c:pt idx="1898">
                        <c:v>2.2512974771167156</c:v>
                      </c:pt>
                      <c:pt idx="1899">
                        <c:v>2.2522811466364971</c:v>
                      </c:pt>
                      <c:pt idx="1900">
                        <c:v>2.2532648343370743</c:v>
                      </c:pt>
                      <c:pt idx="1901">
                        <c:v>2.2542485401881267</c:v>
                      </c:pt>
                      <c:pt idx="1902">
                        <c:v>2.2552322641594</c:v>
                      </c:pt>
                      <c:pt idx="1903">
                        <c:v>2.2562160062207073</c:v>
                      </c:pt>
                      <c:pt idx="1904">
                        <c:v>2.2571997663419281</c:v>
                      </c:pt>
                      <c:pt idx="1905">
                        <c:v>2.2581835444930101</c:v>
                      </c:pt>
                      <c:pt idx="1906">
                        <c:v>2.2591673406439661</c:v>
                      </c:pt>
                      <c:pt idx="1907">
                        <c:v>2.2601511547648765</c:v>
                      </c:pt>
                      <c:pt idx="1908">
                        <c:v>2.261134986825887</c:v>
                      </c:pt>
                      <c:pt idx="1909">
                        <c:v>2.2621188367972098</c:v>
                      </c:pt>
                      <c:pt idx="1910">
                        <c:v>2.263102704649123</c:v>
                      </c:pt>
                      <c:pt idx="1911">
                        <c:v>2.2640865903519707</c:v>
                      </c:pt>
                      <c:pt idx="1912">
                        <c:v>2.2650704938761614</c:v>
                      </c:pt>
                      <c:pt idx="1913">
                        <c:v>2.2660544151921704</c:v>
                      </c:pt>
                      <c:pt idx="1914">
                        <c:v>2.2670383542705368</c:v>
                      </c:pt>
                      <c:pt idx="1915">
                        <c:v>2.2680223110818654</c:v>
                      </c:pt>
                      <c:pt idx="1916">
                        <c:v>2.2690062855968254</c:v>
                      </c:pt>
                      <c:pt idx="1917">
                        <c:v>2.2699902777861509</c:v>
                      </c:pt>
                      <c:pt idx="1918">
                        <c:v>2.2709742876206405</c:v>
                      </c:pt>
                      <c:pt idx="1919">
                        <c:v>2.2719583150711564</c:v>
                      </c:pt>
                      <c:pt idx="1920">
                        <c:v>2.2729423601086256</c:v>
                      </c:pt>
                      <c:pt idx="1921">
                        <c:v>2.2739264227040392</c:v>
                      </c:pt>
                      <c:pt idx="1922">
                        <c:v>2.2749105028284506</c:v>
                      </c:pt>
                      <c:pt idx="1923">
                        <c:v>2.275894600452979</c:v>
                      </c:pt>
                      <c:pt idx="1924">
                        <c:v>2.2768787155488046</c:v>
                      </c:pt>
                      <c:pt idx="1925">
                        <c:v>2.2778628480871723</c:v>
                      </c:pt>
                      <c:pt idx="1926">
                        <c:v>2.2788469980393891</c:v>
                      </c:pt>
                      <c:pt idx="1927">
                        <c:v>2.2798311653768262</c:v>
                      </c:pt>
                      <c:pt idx="1928">
                        <c:v>2.2808153500709158</c:v>
                      </c:pt>
                      <c:pt idx="1929">
                        <c:v>2.2817995520931542</c:v>
                      </c:pt>
                      <c:pt idx="1930">
                        <c:v>2.2827837714150987</c:v>
                      </c:pt>
                      <c:pt idx="1931">
                        <c:v>2.2837680080083698</c:v>
                      </c:pt>
                      <c:pt idx="1932">
                        <c:v>2.2847522618446492</c:v>
                      </c:pt>
                      <c:pt idx="1933">
                        <c:v>2.2857365328956809</c:v>
                      </c:pt>
                      <c:pt idx="1934">
                        <c:v>2.2867208211332701</c:v>
                      </c:pt>
                      <c:pt idx="1935">
                        <c:v>2.2877051265292843</c:v>
                      </c:pt>
                      <c:pt idx="1936">
                        <c:v>2.288689449055652</c:v>
                      </c:pt>
                      <c:pt idx="1937">
                        <c:v>2.2896737886843623</c:v>
                      </c:pt>
                      <c:pt idx="1938">
                        <c:v>2.2906581453874657</c:v>
                      </c:pt>
                      <c:pt idx="1939">
                        <c:v>2.2916425191370737</c:v>
                      </c:pt>
                      <c:pt idx="1940">
                        <c:v>2.292626909905358</c:v>
                      </c:pt>
                      <c:pt idx="1941">
                        <c:v>2.2936113176645523</c:v>
                      </c:pt>
                      <c:pt idx="1942">
                        <c:v>2.2945957423869476</c:v>
                      </c:pt>
                      <c:pt idx="1943">
                        <c:v>2.2955801840448977</c:v>
                      </c:pt>
                      <c:pt idx="1944">
                        <c:v>2.2965646426108153</c:v>
                      </c:pt>
                      <c:pt idx="1945">
                        <c:v>2.2975491180571743</c:v>
                      </c:pt>
                      <c:pt idx="1946">
                        <c:v>2.2985336103565066</c:v>
                      </c:pt>
                      <c:pt idx="1947">
                        <c:v>2.2995181194814038</c:v>
                      </c:pt>
                      <c:pt idx="1948">
                        <c:v>2.3005026454045177</c:v>
                      </c:pt>
                      <c:pt idx="1949">
                        <c:v>2.3014871880985588</c:v>
                      </c:pt>
                      <c:pt idx="1950">
                        <c:v>2.302471747536297</c:v>
                      </c:pt>
                      <c:pt idx="1951">
                        <c:v>2.3034563236905607</c:v>
                      </c:pt>
                      <c:pt idx="1952">
                        <c:v>2.3044409165342361</c:v>
                      </c:pt>
                      <c:pt idx="1953">
                        <c:v>2.305425526040271</c:v>
                      </c:pt>
                      <c:pt idx="1954">
                        <c:v>2.3064101521816678</c:v>
                      </c:pt>
                      <c:pt idx="1955">
                        <c:v>2.3073947949314899</c:v>
                      </c:pt>
                      <c:pt idx="1956">
                        <c:v>2.3083794542628571</c:v>
                      </c:pt>
                      <c:pt idx="1957">
                        <c:v>2.3093641301489494</c:v>
                      </c:pt>
                      <c:pt idx="1958">
                        <c:v>2.3103488225630007</c:v>
                      </c:pt>
                      <c:pt idx="1959">
                        <c:v>2.311333531478307</c:v>
                      </c:pt>
                      <c:pt idx="1960">
                        <c:v>2.3123182568682186</c:v>
                      </c:pt>
                      <c:pt idx="1961">
                        <c:v>2.3133029987061442</c:v>
                      </c:pt>
                      <c:pt idx="1962">
                        <c:v>2.3142877569655491</c:v>
                      </c:pt>
                      <c:pt idx="1963">
                        <c:v>2.3152725316199576</c:v>
                      </c:pt>
                      <c:pt idx="1964">
                        <c:v>2.3162573226429473</c:v>
                      </c:pt>
                      <c:pt idx="1965">
                        <c:v>2.3172421300081569</c:v>
                      </c:pt>
                      <c:pt idx="1966">
                        <c:v>2.318226953689277</c:v>
                      </c:pt>
                      <c:pt idx="1967">
                        <c:v>2.3192117936600587</c:v>
                      </c:pt>
                      <c:pt idx="1968">
                        <c:v>2.3201966498943061</c:v>
                      </c:pt>
                      <c:pt idx="1969">
                        <c:v>2.3211815223658823</c:v>
                      </c:pt>
                      <c:pt idx="1970">
                        <c:v>2.3221664110487037</c:v>
                      </c:pt>
                      <c:pt idx="1971">
                        <c:v>2.3231513159167441</c:v>
                      </c:pt>
                      <c:pt idx="1972">
                        <c:v>2.3241362369440322</c:v>
                      </c:pt>
                      <c:pt idx="1973">
                        <c:v>2.3251211741046531</c:v>
                      </c:pt>
                      <c:pt idx="1974">
                        <c:v>2.3261061273727464</c:v>
                      </c:pt>
                      <c:pt idx="1975">
                        <c:v>2.3270910967225071</c:v>
                      </c:pt>
                      <c:pt idx="1976">
                        <c:v>2.328076082128185</c:v>
                      </c:pt>
                      <c:pt idx="1977">
                        <c:v>2.3290610835640861</c:v>
                      </c:pt>
                      <c:pt idx="1978">
                        <c:v>2.330046101004569</c:v>
                      </c:pt>
                      <c:pt idx="1979">
                        <c:v>2.3310311344240486</c:v>
                      </c:pt>
                      <c:pt idx="1980">
                        <c:v>2.3320161837969939</c:v>
                      </c:pt>
                      <c:pt idx="1981">
                        <c:v>2.3330012490979284</c:v>
                      </c:pt>
                      <c:pt idx="1982">
                        <c:v>2.3339863303014288</c:v>
                      </c:pt>
                      <c:pt idx="1983">
                        <c:v>2.3349714273821269</c:v>
                      </c:pt>
                      <c:pt idx="1984">
                        <c:v>2.335956540314708</c:v>
                      </c:pt>
                      <c:pt idx="1985">
                        <c:v>2.3369416690739113</c:v>
                      </c:pt>
                      <c:pt idx="1986">
                        <c:v>2.337926813634529</c:v>
                      </c:pt>
                      <c:pt idx="1987">
                        <c:v>2.3389119739714075</c:v>
                      </c:pt>
                      <c:pt idx="1988">
                        <c:v>2.3398971500594468</c:v>
                      </c:pt>
                      <c:pt idx="1989">
                        <c:v>2.3408823418735984</c:v>
                      </c:pt>
                      <c:pt idx="1990">
                        <c:v>2.3418675493888692</c:v>
                      </c:pt>
                      <c:pt idx="1991">
                        <c:v>2.3428527725803168</c:v>
                      </c:pt>
                      <c:pt idx="1992">
                        <c:v>2.343838011423053</c:v>
                      </c:pt>
                      <c:pt idx="1993">
                        <c:v>2.3448232658922419</c:v>
                      </c:pt>
                      <c:pt idx="1994">
                        <c:v>2.3458085359631</c:v>
                      </c:pt>
                      <c:pt idx="1995">
                        <c:v>2.3467938216108961</c:v>
                      </c:pt>
                      <c:pt idx="1996">
                        <c:v>2.3477791228109508</c:v>
                      </c:pt>
                      <c:pt idx="1997">
                        <c:v>2.348764439538638</c:v>
                      </c:pt>
                      <c:pt idx="1998">
                        <c:v>2.3497497717693814</c:v>
                      </c:pt>
                      <c:pt idx="1999">
                        <c:v>2.3507351194786592</c:v>
                      </c:pt>
                      <c:pt idx="2000">
                        <c:v>2.3517204826419995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819D-4E7F-9566-F26B457B1FA8}"/>
                  </c:ext>
                </c:extLst>
              </c15:ser>
            </c15:filteredScatterSeries>
            <c15:filteredScatterSeries>
              <c15:ser>
                <c:idx val="11"/>
                <c:order val="11"/>
                <c:spPr>
                  <a:ln w="19050" cap="rnd">
                    <a:solidFill>
                      <a:srgbClr val="0070C0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Air!$J$9:$J$2009</c15:sqref>
                        </c15:formulaRef>
                      </c:ext>
                    </c:extLst>
                    <c:numCache>
                      <c:formatCode>General</c:formatCode>
                      <c:ptCount val="2001"/>
                      <c:pt idx="0">
                        <c:v>0</c:v>
                      </c:pt>
                      <c:pt idx="1">
                        <c:v>1E-3</c:v>
                      </c:pt>
                      <c:pt idx="2">
                        <c:v>2E-3</c:v>
                      </c:pt>
                      <c:pt idx="3">
                        <c:v>3.0000000000000001E-3</c:v>
                      </c:pt>
                      <c:pt idx="4">
                        <c:v>4.0000000000000001E-3</c:v>
                      </c:pt>
                      <c:pt idx="5">
                        <c:v>5.0000000000000001E-3</c:v>
                      </c:pt>
                      <c:pt idx="6">
                        <c:v>6.0000000000000001E-3</c:v>
                      </c:pt>
                      <c:pt idx="7">
                        <c:v>7.0000000000000001E-3</c:v>
                      </c:pt>
                      <c:pt idx="8">
                        <c:v>8.0000000000000002E-3</c:v>
                      </c:pt>
                      <c:pt idx="9">
                        <c:v>8.9999999999999993E-3</c:v>
                      </c:pt>
                      <c:pt idx="10">
                        <c:v>0.01</c:v>
                      </c:pt>
                      <c:pt idx="11">
                        <c:v>1.0999999999999999E-2</c:v>
                      </c:pt>
                      <c:pt idx="12">
                        <c:v>1.2E-2</c:v>
                      </c:pt>
                      <c:pt idx="13">
                        <c:v>1.2999999999999999E-2</c:v>
                      </c:pt>
                      <c:pt idx="14">
                        <c:v>1.4E-2</c:v>
                      </c:pt>
                      <c:pt idx="15">
                        <c:v>1.4999999999999999E-2</c:v>
                      </c:pt>
                      <c:pt idx="16">
                        <c:v>1.6E-2</c:v>
                      </c:pt>
                      <c:pt idx="17">
                        <c:v>1.7000000000000001E-2</c:v>
                      </c:pt>
                      <c:pt idx="18">
                        <c:v>1.7999999999999999E-2</c:v>
                      </c:pt>
                      <c:pt idx="19">
                        <c:v>1.9E-2</c:v>
                      </c:pt>
                      <c:pt idx="20">
                        <c:v>0.02</c:v>
                      </c:pt>
                      <c:pt idx="21">
                        <c:v>2.1000000000000001E-2</c:v>
                      </c:pt>
                      <c:pt idx="22">
                        <c:v>2.1999999999999999E-2</c:v>
                      </c:pt>
                      <c:pt idx="23">
                        <c:v>2.3E-2</c:v>
                      </c:pt>
                      <c:pt idx="24">
                        <c:v>2.4E-2</c:v>
                      </c:pt>
                      <c:pt idx="25">
                        <c:v>2.5000000000000001E-2</c:v>
                      </c:pt>
                      <c:pt idx="26">
                        <c:v>2.5999999999999999E-2</c:v>
                      </c:pt>
                      <c:pt idx="27">
                        <c:v>2.7E-2</c:v>
                      </c:pt>
                      <c:pt idx="28">
                        <c:v>2.8000000000000001E-2</c:v>
                      </c:pt>
                      <c:pt idx="29">
                        <c:v>2.9000000000000001E-2</c:v>
                      </c:pt>
                      <c:pt idx="30">
                        <c:v>0.03</c:v>
                      </c:pt>
                      <c:pt idx="31">
                        <c:v>3.1E-2</c:v>
                      </c:pt>
                      <c:pt idx="32">
                        <c:v>3.2000000000000001E-2</c:v>
                      </c:pt>
                      <c:pt idx="33">
                        <c:v>3.3000000000000002E-2</c:v>
                      </c:pt>
                      <c:pt idx="34">
                        <c:v>3.4000000000000002E-2</c:v>
                      </c:pt>
                      <c:pt idx="35">
                        <c:v>3.5000000000000003E-2</c:v>
                      </c:pt>
                      <c:pt idx="36">
                        <c:v>3.5999999999999997E-2</c:v>
                      </c:pt>
                      <c:pt idx="37">
                        <c:v>3.6999999999999998E-2</c:v>
                      </c:pt>
                      <c:pt idx="38">
                        <c:v>3.7999999999999999E-2</c:v>
                      </c:pt>
                      <c:pt idx="39">
                        <c:v>3.9E-2</c:v>
                      </c:pt>
                      <c:pt idx="40">
                        <c:v>0.04</c:v>
                      </c:pt>
                      <c:pt idx="41">
                        <c:v>4.1000000000000002E-2</c:v>
                      </c:pt>
                      <c:pt idx="42">
                        <c:v>4.2000000000000003E-2</c:v>
                      </c:pt>
                      <c:pt idx="43">
                        <c:v>4.2999999999999997E-2</c:v>
                      </c:pt>
                      <c:pt idx="44">
                        <c:v>4.3999999999999997E-2</c:v>
                      </c:pt>
                      <c:pt idx="45">
                        <c:v>4.4999999999999998E-2</c:v>
                      </c:pt>
                      <c:pt idx="46">
                        <c:v>4.5999999999999999E-2</c:v>
                      </c:pt>
                      <c:pt idx="47">
                        <c:v>4.7E-2</c:v>
                      </c:pt>
                      <c:pt idx="48">
                        <c:v>4.8000000000000001E-2</c:v>
                      </c:pt>
                      <c:pt idx="49">
                        <c:v>4.9000000000000002E-2</c:v>
                      </c:pt>
                      <c:pt idx="50">
                        <c:v>0.05</c:v>
                      </c:pt>
                      <c:pt idx="51">
                        <c:v>5.0999999999999997E-2</c:v>
                      </c:pt>
                      <c:pt idx="52">
                        <c:v>5.1999999999999998E-2</c:v>
                      </c:pt>
                      <c:pt idx="53">
                        <c:v>5.2999999999999999E-2</c:v>
                      </c:pt>
                      <c:pt idx="54">
                        <c:v>5.3999999999999999E-2</c:v>
                      </c:pt>
                      <c:pt idx="55">
                        <c:v>5.5E-2</c:v>
                      </c:pt>
                      <c:pt idx="56">
                        <c:v>5.6000000000000001E-2</c:v>
                      </c:pt>
                      <c:pt idx="57">
                        <c:v>5.7000000000000002E-2</c:v>
                      </c:pt>
                      <c:pt idx="58">
                        <c:v>5.8000000000000003E-2</c:v>
                      </c:pt>
                      <c:pt idx="59">
                        <c:v>5.8999999999999997E-2</c:v>
                      </c:pt>
                      <c:pt idx="60">
                        <c:v>0.06</c:v>
                      </c:pt>
                      <c:pt idx="61">
                        <c:v>6.0999999999999999E-2</c:v>
                      </c:pt>
                      <c:pt idx="62">
                        <c:v>6.2E-2</c:v>
                      </c:pt>
                      <c:pt idx="63">
                        <c:v>6.3E-2</c:v>
                      </c:pt>
                      <c:pt idx="64">
                        <c:v>6.4000000000000001E-2</c:v>
                      </c:pt>
                      <c:pt idx="65">
                        <c:v>6.5000000000000002E-2</c:v>
                      </c:pt>
                      <c:pt idx="66">
                        <c:v>6.6000000000000003E-2</c:v>
                      </c:pt>
                      <c:pt idx="67">
                        <c:v>6.7000000000000004E-2</c:v>
                      </c:pt>
                      <c:pt idx="68">
                        <c:v>6.8000000000000005E-2</c:v>
                      </c:pt>
                      <c:pt idx="69">
                        <c:v>6.9000000000000006E-2</c:v>
                      </c:pt>
                      <c:pt idx="70">
                        <c:v>7.0000000000000007E-2</c:v>
                      </c:pt>
                      <c:pt idx="71">
                        <c:v>7.0999999999999994E-2</c:v>
                      </c:pt>
                      <c:pt idx="72">
                        <c:v>7.1999999999999995E-2</c:v>
                      </c:pt>
                      <c:pt idx="73">
                        <c:v>7.2999999999999995E-2</c:v>
                      </c:pt>
                      <c:pt idx="74">
                        <c:v>7.3999999999999996E-2</c:v>
                      </c:pt>
                      <c:pt idx="75">
                        <c:v>7.4999999999999997E-2</c:v>
                      </c:pt>
                      <c:pt idx="76">
                        <c:v>7.5999999999999998E-2</c:v>
                      </c:pt>
                      <c:pt idx="77">
                        <c:v>7.6999999999999999E-2</c:v>
                      </c:pt>
                      <c:pt idx="78">
                        <c:v>7.8E-2</c:v>
                      </c:pt>
                      <c:pt idx="79">
                        <c:v>7.9000000000000001E-2</c:v>
                      </c:pt>
                      <c:pt idx="80">
                        <c:v>0.08</c:v>
                      </c:pt>
                      <c:pt idx="81">
                        <c:v>8.1000000000000003E-2</c:v>
                      </c:pt>
                      <c:pt idx="82">
                        <c:v>8.2000000000000003E-2</c:v>
                      </c:pt>
                      <c:pt idx="83">
                        <c:v>8.3000000000000004E-2</c:v>
                      </c:pt>
                      <c:pt idx="84">
                        <c:v>8.4000000000000005E-2</c:v>
                      </c:pt>
                      <c:pt idx="85">
                        <c:v>8.5000000000000006E-2</c:v>
                      </c:pt>
                      <c:pt idx="86">
                        <c:v>8.5999999999999993E-2</c:v>
                      </c:pt>
                      <c:pt idx="87">
                        <c:v>8.6999999999999994E-2</c:v>
                      </c:pt>
                      <c:pt idx="88">
                        <c:v>8.7999999999999995E-2</c:v>
                      </c:pt>
                      <c:pt idx="89">
                        <c:v>8.8999999999999996E-2</c:v>
                      </c:pt>
                      <c:pt idx="90">
                        <c:v>0.09</c:v>
                      </c:pt>
                      <c:pt idx="91">
                        <c:v>9.0999999999999998E-2</c:v>
                      </c:pt>
                      <c:pt idx="92">
                        <c:v>9.1999999999999998E-2</c:v>
                      </c:pt>
                      <c:pt idx="93">
                        <c:v>9.2999999999999999E-2</c:v>
                      </c:pt>
                      <c:pt idx="94">
                        <c:v>9.4E-2</c:v>
                      </c:pt>
                      <c:pt idx="95">
                        <c:v>9.5000000000000001E-2</c:v>
                      </c:pt>
                      <c:pt idx="96">
                        <c:v>9.6000000000000002E-2</c:v>
                      </c:pt>
                      <c:pt idx="97">
                        <c:v>9.7000000000000003E-2</c:v>
                      </c:pt>
                      <c:pt idx="98">
                        <c:v>9.8000000000000004E-2</c:v>
                      </c:pt>
                      <c:pt idx="99">
                        <c:v>9.9000000000000005E-2</c:v>
                      </c:pt>
                      <c:pt idx="100">
                        <c:v>0.1</c:v>
                      </c:pt>
                      <c:pt idx="101">
                        <c:v>0.10100000000000001</c:v>
                      </c:pt>
                      <c:pt idx="102">
                        <c:v>0.10199999999999999</c:v>
                      </c:pt>
                      <c:pt idx="103">
                        <c:v>0.10299999999999999</c:v>
                      </c:pt>
                      <c:pt idx="104">
                        <c:v>0.104</c:v>
                      </c:pt>
                      <c:pt idx="105">
                        <c:v>0.105</c:v>
                      </c:pt>
                      <c:pt idx="106">
                        <c:v>0.106</c:v>
                      </c:pt>
                      <c:pt idx="107">
                        <c:v>0.107</c:v>
                      </c:pt>
                      <c:pt idx="108">
                        <c:v>0.108</c:v>
                      </c:pt>
                      <c:pt idx="109">
                        <c:v>0.109</c:v>
                      </c:pt>
                      <c:pt idx="110">
                        <c:v>0.11</c:v>
                      </c:pt>
                      <c:pt idx="111">
                        <c:v>0.111</c:v>
                      </c:pt>
                      <c:pt idx="112">
                        <c:v>0.112</c:v>
                      </c:pt>
                      <c:pt idx="113">
                        <c:v>0.113</c:v>
                      </c:pt>
                      <c:pt idx="114">
                        <c:v>0.114</c:v>
                      </c:pt>
                      <c:pt idx="115">
                        <c:v>0.115</c:v>
                      </c:pt>
                      <c:pt idx="116">
                        <c:v>0.11600000000000001</c:v>
                      </c:pt>
                      <c:pt idx="117">
                        <c:v>0.11700000000000001</c:v>
                      </c:pt>
                      <c:pt idx="118">
                        <c:v>0.11799999999999999</c:v>
                      </c:pt>
                      <c:pt idx="119">
                        <c:v>0.11899999999999999</c:v>
                      </c:pt>
                      <c:pt idx="120">
                        <c:v>0.12</c:v>
                      </c:pt>
                      <c:pt idx="121">
                        <c:v>0.121</c:v>
                      </c:pt>
                      <c:pt idx="122">
                        <c:v>0.122</c:v>
                      </c:pt>
                      <c:pt idx="123">
                        <c:v>0.123</c:v>
                      </c:pt>
                      <c:pt idx="124">
                        <c:v>0.124</c:v>
                      </c:pt>
                      <c:pt idx="125">
                        <c:v>0.125</c:v>
                      </c:pt>
                      <c:pt idx="126">
                        <c:v>0.126</c:v>
                      </c:pt>
                      <c:pt idx="127">
                        <c:v>0.127</c:v>
                      </c:pt>
                      <c:pt idx="128">
                        <c:v>0.128</c:v>
                      </c:pt>
                      <c:pt idx="129">
                        <c:v>0.129</c:v>
                      </c:pt>
                      <c:pt idx="130">
                        <c:v>0.13</c:v>
                      </c:pt>
                      <c:pt idx="131">
                        <c:v>0.13100000000000001</c:v>
                      </c:pt>
                      <c:pt idx="132">
                        <c:v>0.13200000000000001</c:v>
                      </c:pt>
                      <c:pt idx="133">
                        <c:v>0.13300000000000001</c:v>
                      </c:pt>
                      <c:pt idx="134">
                        <c:v>0.13400000000000001</c:v>
                      </c:pt>
                      <c:pt idx="135">
                        <c:v>0.13500000000000001</c:v>
                      </c:pt>
                      <c:pt idx="136">
                        <c:v>0.13600000000000001</c:v>
                      </c:pt>
                      <c:pt idx="137">
                        <c:v>0.13700000000000001</c:v>
                      </c:pt>
                      <c:pt idx="138">
                        <c:v>0.13800000000000001</c:v>
                      </c:pt>
                      <c:pt idx="139">
                        <c:v>0.13900000000000001</c:v>
                      </c:pt>
                      <c:pt idx="140">
                        <c:v>0.14000000000000001</c:v>
                      </c:pt>
                      <c:pt idx="141">
                        <c:v>0.14099999999999999</c:v>
                      </c:pt>
                      <c:pt idx="142">
                        <c:v>0.14199999999999999</c:v>
                      </c:pt>
                      <c:pt idx="143">
                        <c:v>0.14299999999999999</c:v>
                      </c:pt>
                      <c:pt idx="144">
                        <c:v>0.14399999999999999</c:v>
                      </c:pt>
                      <c:pt idx="145">
                        <c:v>0.14499999999999999</c:v>
                      </c:pt>
                      <c:pt idx="146">
                        <c:v>0.14599999999999999</c:v>
                      </c:pt>
                      <c:pt idx="147">
                        <c:v>0.14699999999999999</c:v>
                      </c:pt>
                      <c:pt idx="148">
                        <c:v>0.14799999999999999</c:v>
                      </c:pt>
                      <c:pt idx="149">
                        <c:v>0.14899999999999999</c:v>
                      </c:pt>
                      <c:pt idx="150">
                        <c:v>0.15</c:v>
                      </c:pt>
                      <c:pt idx="151">
                        <c:v>0.151</c:v>
                      </c:pt>
                      <c:pt idx="152">
                        <c:v>0.152</c:v>
                      </c:pt>
                      <c:pt idx="153">
                        <c:v>0.153</c:v>
                      </c:pt>
                      <c:pt idx="154">
                        <c:v>0.154</c:v>
                      </c:pt>
                      <c:pt idx="155">
                        <c:v>0.155</c:v>
                      </c:pt>
                      <c:pt idx="156">
                        <c:v>0.156</c:v>
                      </c:pt>
                      <c:pt idx="157">
                        <c:v>0.157</c:v>
                      </c:pt>
                      <c:pt idx="158">
                        <c:v>0.158</c:v>
                      </c:pt>
                      <c:pt idx="159">
                        <c:v>0.159</c:v>
                      </c:pt>
                      <c:pt idx="160">
                        <c:v>0.16</c:v>
                      </c:pt>
                      <c:pt idx="161">
                        <c:v>0.161</c:v>
                      </c:pt>
                      <c:pt idx="162">
                        <c:v>0.16200000000000001</c:v>
                      </c:pt>
                      <c:pt idx="163">
                        <c:v>0.16300000000000001</c:v>
                      </c:pt>
                      <c:pt idx="164">
                        <c:v>0.16400000000000001</c:v>
                      </c:pt>
                      <c:pt idx="165">
                        <c:v>0.16500000000000001</c:v>
                      </c:pt>
                      <c:pt idx="166">
                        <c:v>0.16600000000000001</c:v>
                      </c:pt>
                      <c:pt idx="167">
                        <c:v>0.16700000000000001</c:v>
                      </c:pt>
                      <c:pt idx="168">
                        <c:v>0.16800000000000001</c:v>
                      </c:pt>
                      <c:pt idx="169">
                        <c:v>0.16900000000000001</c:v>
                      </c:pt>
                      <c:pt idx="170">
                        <c:v>0.17</c:v>
                      </c:pt>
                      <c:pt idx="171">
                        <c:v>0.17100000000000001</c:v>
                      </c:pt>
                      <c:pt idx="172">
                        <c:v>0.17199999999999999</c:v>
                      </c:pt>
                      <c:pt idx="173">
                        <c:v>0.17299999999999999</c:v>
                      </c:pt>
                      <c:pt idx="174">
                        <c:v>0.17399999999999999</c:v>
                      </c:pt>
                      <c:pt idx="175">
                        <c:v>0.17499999999999999</c:v>
                      </c:pt>
                      <c:pt idx="176">
                        <c:v>0.17599999999999999</c:v>
                      </c:pt>
                      <c:pt idx="177">
                        <c:v>0.17699999999999999</c:v>
                      </c:pt>
                      <c:pt idx="178">
                        <c:v>0.17799999999999999</c:v>
                      </c:pt>
                      <c:pt idx="179">
                        <c:v>0.17899999999999999</c:v>
                      </c:pt>
                      <c:pt idx="180">
                        <c:v>0.18</c:v>
                      </c:pt>
                      <c:pt idx="181">
                        <c:v>0.18099999999999999</c:v>
                      </c:pt>
                      <c:pt idx="182">
                        <c:v>0.182</c:v>
                      </c:pt>
                      <c:pt idx="183">
                        <c:v>0.183</c:v>
                      </c:pt>
                      <c:pt idx="184">
                        <c:v>0.184</c:v>
                      </c:pt>
                      <c:pt idx="185">
                        <c:v>0.185</c:v>
                      </c:pt>
                      <c:pt idx="186">
                        <c:v>0.186</c:v>
                      </c:pt>
                      <c:pt idx="187">
                        <c:v>0.187</c:v>
                      </c:pt>
                      <c:pt idx="188">
                        <c:v>0.188</c:v>
                      </c:pt>
                      <c:pt idx="189">
                        <c:v>0.189</c:v>
                      </c:pt>
                      <c:pt idx="190">
                        <c:v>0.19</c:v>
                      </c:pt>
                      <c:pt idx="191">
                        <c:v>0.191</c:v>
                      </c:pt>
                      <c:pt idx="192">
                        <c:v>0.192</c:v>
                      </c:pt>
                      <c:pt idx="193">
                        <c:v>0.193</c:v>
                      </c:pt>
                      <c:pt idx="194">
                        <c:v>0.19400000000000001</c:v>
                      </c:pt>
                      <c:pt idx="195">
                        <c:v>0.19500000000000001</c:v>
                      </c:pt>
                      <c:pt idx="196">
                        <c:v>0.19600000000000001</c:v>
                      </c:pt>
                      <c:pt idx="197">
                        <c:v>0.19700000000000001</c:v>
                      </c:pt>
                      <c:pt idx="198">
                        <c:v>0.19800000000000001</c:v>
                      </c:pt>
                      <c:pt idx="199">
                        <c:v>0.19900000000000001</c:v>
                      </c:pt>
                      <c:pt idx="200">
                        <c:v>0.2</c:v>
                      </c:pt>
                      <c:pt idx="201">
                        <c:v>0.20100000000000001</c:v>
                      </c:pt>
                      <c:pt idx="202">
                        <c:v>0.20200000000000001</c:v>
                      </c:pt>
                      <c:pt idx="203">
                        <c:v>0.20300000000000001</c:v>
                      </c:pt>
                      <c:pt idx="204">
                        <c:v>0.20399999999999999</c:v>
                      </c:pt>
                      <c:pt idx="205">
                        <c:v>0.20499999999999999</c:v>
                      </c:pt>
                      <c:pt idx="206">
                        <c:v>0.20599999999999999</c:v>
                      </c:pt>
                      <c:pt idx="207">
                        <c:v>0.20699999999999999</c:v>
                      </c:pt>
                      <c:pt idx="208">
                        <c:v>0.20799999999999999</c:v>
                      </c:pt>
                      <c:pt idx="209">
                        <c:v>0.20899999999999999</c:v>
                      </c:pt>
                      <c:pt idx="210">
                        <c:v>0.21</c:v>
                      </c:pt>
                      <c:pt idx="211">
                        <c:v>0.21099999999999999</c:v>
                      </c:pt>
                      <c:pt idx="212">
                        <c:v>0.21199999999999999</c:v>
                      </c:pt>
                      <c:pt idx="213">
                        <c:v>0.21299999999999999</c:v>
                      </c:pt>
                      <c:pt idx="214">
                        <c:v>0.214</c:v>
                      </c:pt>
                      <c:pt idx="215">
                        <c:v>0.215</c:v>
                      </c:pt>
                      <c:pt idx="216">
                        <c:v>0.216</c:v>
                      </c:pt>
                      <c:pt idx="217">
                        <c:v>0.217</c:v>
                      </c:pt>
                      <c:pt idx="218">
                        <c:v>0.218</c:v>
                      </c:pt>
                      <c:pt idx="219">
                        <c:v>0.219</c:v>
                      </c:pt>
                      <c:pt idx="220">
                        <c:v>0.22</c:v>
                      </c:pt>
                      <c:pt idx="221">
                        <c:v>0.221</c:v>
                      </c:pt>
                      <c:pt idx="222">
                        <c:v>0.222</c:v>
                      </c:pt>
                      <c:pt idx="223">
                        <c:v>0.223</c:v>
                      </c:pt>
                      <c:pt idx="224">
                        <c:v>0.224</c:v>
                      </c:pt>
                      <c:pt idx="225">
                        <c:v>0.22500000000000001</c:v>
                      </c:pt>
                      <c:pt idx="226">
                        <c:v>0.22600000000000001</c:v>
                      </c:pt>
                      <c:pt idx="227">
                        <c:v>0.22700000000000001</c:v>
                      </c:pt>
                      <c:pt idx="228">
                        <c:v>0.22800000000000001</c:v>
                      </c:pt>
                      <c:pt idx="229">
                        <c:v>0.22900000000000001</c:v>
                      </c:pt>
                      <c:pt idx="230">
                        <c:v>0.23</c:v>
                      </c:pt>
                      <c:pt idx="231">
                        <c:v>0.23100000000000001</c:v>
                      </c:pt>
                      <c:pt idx="232">
                        <c:v>0.23200000000000001</c:v>
                      </c:pt>
                      <c:pt idx="233">
                        <c:v>0.23300000000000001</c:v>
                      </c:pt>
                      <c:pt idx="234">
                        <c:v>0.23400000000000001</c:v>
                      </c:pt>
                      <c:pt idx="235">
                        <c:v>0.23499999999999999</c:v>
                      </c:pt>
                      <c:pt idx="236">
                        <c:v>0.23599999999999999</c:v>
                      </c:pt>
                      <c:pt idx="237">
                        <c:v>0.23699999999999999</c:v>
                      </c:pt>
                      <c:pt idx="238">
                        <c:v>0.23799999999999999</c:v>
                      </c:pt>
                      <c:pt idx="239">
                        <c:v>0.23899999999999999</c:v>
                      </c:pt>
                      <c:pt idx="240">
                        <c:v>0.24</c:v>
                      </c:pt>
                      <c:pt idx="241">
                        <c:v>0.24099999999999999</c:v>
                      </c:pt>
                      <c:pt idx="242">
                        <c:v>0.24199999999999999</c:v>
                      </c:pt>
                      <c:pt idx="243">
                        <c:v>0.24299999999999999</c:v>
                      </c:pt>
                      <c:pt idx="244">
                        <c:v>0.24399999999999999</c:v>
                      </c:pt>
                      <c:pt idx="245">
                        <c:v>0.245</c:v>
                      </c:pt>
                      <c:pt idx="246">
                        <c:v>0.246</c:v>
                      </c:pt>
                      <c:pt idx="247">
                        <c:v>0.247</c:v>
                      </c:pt>
                      <c:pt idx="248">
                        <c:v>0.248</c:v>
                      </c:pt>
                      <c:pt idx="249">
                        <c:v>0.249</c:v>
                      </c:pt>
                      <c:pt idx="250">
                        <c:v>0.25</c:v>
                      </c:pt>
                      <c:pt idx="251">
                        <c:v>0.251</c:v>
                      </c:pt>
                      <c:pt idx="252">
                        <c:v>0.252</c:v>
                      </c:pt>
                      <c:pt idx="253">
                        <c:v>0.253</c:v>
                      </c:pt>
                      <c:pt idx="254">
                        <c:v>0.254</c:v>
                      </c:pt>
                      <c:pt idx="255">
                        <c:v>0.255</c:v>
                      </c:pt>
                      <c:pt idx="256">
                        <c:v>0.25600000000000001</c:v>
                      </c:pt>
                      <c:pt idx="257">
                        <c:v>0.25700000000000001</c:v>
                      </c:pt>
                      <c:pt idx="258">
                        <c:v>0.25800000000000001</c:v>
                      </c:pt>
                      <c:pt idx="259">
                        <c:v>0.25900000000000001</c:v>
                      </c:pt>
                      <c:pt idx="260">
                        <c:v>0.26</c:v>
                      </c:pt>
                      <c:pt idx="261">
                        <c:v>0.26100000000000001</c:v>
                      </c:pt>
                      <c:pt idx="262">
                        <c:v>0.26200000000000001</c:v>
                      </c:pt>
                      <c:pt idx="263">
                        <c:v>0.26300000000000001</c:v>
                      </c:pt>
                      <c:pt idx="264">
                        <c:v>0.26400000000000001</c:v>
                      </c:pt>
                      <c:pt idx="265">
                        <c:v>0.26500000000000001</c:v>
                      </c:pt>
                      <c:pt idx="266">
                        <c:v>0.26600000000000001</c:v>
                      </c:pt>
                      <c:pt idx="267">
                        <c:v>0.26700000000000002</c:v>
                      </c:pt>
                      <c:pt idx="268">
                        <c:v>0.26800000000000002</c:v>
                      </c:pt>
                      <c:pt idx="269">
                        <c:v>0.26900000000000002</c:v>
                      </c:pt>
                      <c:pt idx="270">
                        <c:v>0.27</c:v>
                      </c:pt>
                      <c:pt idx="271">
                        <c:v>0.27100000000000002</c:v>
                      </c:pt>
                      <c:pt idx="272">
                        <c:v>0.27200000000000002</c:v>
                      </c:pt>
                      <c:pt idx="273">
                        <c:v>0.27300000000000002</c:v>
                      </c:pt>
                      <c:pt idx="274">
                        <c:v>0.27400000000000002</c:v>
                      </c:pt>
                      <c:pt idx="275">
                        <c:v>0.27500000000000002</c:v>
                      </c:pt>
                      <c:pt idx="276">
                        <c:v>0.27600000000000002</c:v>
                      </c:pt>
                      <c:pt idx="277">
                        <c:v>0.27700000000000002</c:v>
                      </c:pt>
                      <c:pt idx="278">
                        <c:v>0.27800000000000002</c:v>
                      </c:pt>
                      <c:pt idx="279">
                        <c:v>0.27900000000000003</c:v>
                      </c:pt>
                      <c:pt idx="280">
                        <c:v>0.28000000000000003</c:v>
                      </c:pt>
                      <c:pt idx="281">
                        <c:v>0.28100000000000003</c:v>
                      </c:pt>
                      <c:pt idx="282">
                        <c:v>0.28199999999999997</c:v>
                      </c:pt>
                      <c:pt idx="283">
                        <c:v>0.28299999999999997</c:v>
                      </c:pt>
                      <c:pt idx="284">
                        <c:v>0.28399999999999997</c:v>
                      </c:pt>
                      <c:pt idx="285">
                        <c:v>0.28499999999999998</c:v>
                      </c:pt>
                      <c:pt idx="286">
                        <c:v>0.28599999999999998</c:v>
                      </c:pt>
                      <c:pt idx="287">
                        <c:v>0.28699999999999998</c:v>
                      </c:pt>
                      <c:pt idx="288">
                        <c:v>0.28799999999999998</c:v>
                      </c:pt>
                      <c:pt idx="289">
                        <c:v>0.28899999999999998</c:v>
                      </c:pt>
                      <c:pt idx="290">
                        <c:v>0.28999999999999998</c:v>
                      </c:pt>
                      <c:pt idx="291">
                        <c:v>0.29099999999999998</c:v>
                      </c:pt>
                      <c:pt idx="292">
                        <c:v>0.29199999999999998</c:v>
                      </c:pt>
                      <c:pt idx="293">
                        <c:v>0.29299999999999998</c:v>
                      </c:pt>
                      <c:pt idx="294">
                        <c:v>0.29399999999999998</c:v>
                      </c:pt>
                      <c:pt idx="295">
                        <c:v>0.29499999999999998</c:v>
                      </c:pt>
                      <c:pt idx="296">
                        <c:v>0.29599999999999999</c:v>
                      </c:pt>
                      <c:pt idx="297">
                        <c:v>0.29699999999999999</c:v>
                      </c:pt>
                      <c:pt idx="298">
                        <c:v>0.29799999999999999</c:v>
                      </c:pt>
                      <c:pt idx="299">
                        <c:v>0.29899999999999999</c:v>
                      </c:pt>
                      <c:pt idx="300">
                        <c:v>0.3</c:v>
                      </c:pt>
                      <c:pt idx="301">
                        <c:v>0.30099999999999999</c:v>
                      </c:pt>
                      <c:pt idx="302">
                        <c:v>0.30199999999999999</c:v>
                      </c:pt>
                      <c:pt idx="303">
                        <c:v>0.30299999999999999</c:v>
                      </c:pt>
                      <c:pt idx="304">
                        <c:v>0.30399999999999999</c:v>
                      </c:pt>
                      <c:pt idx="305">
                        <c:v>0.30499999999999999</c:v>
                      </c:pt>
                      <c:pt idx="306">
                        <c:v>0.30599999999999999</c:v>
                      </c:pt>
                      <c:pt idx="307">
                        <c:v>0.307</c:v>
                      </c:pt>
                      <c:pt idx="308">
                        <c:v>0.308</c:v>
                      </c:pt>
                      <c:pt idx="309">
                        <c:v>0.309</c:v>
                      </c:pt>
                      <c:pt idx="310">
                        <c:v>0.31</c:v>
                      </c:pt>
                      <c:pt idx="311">
                        <c:v>0.311</c:v>
                      </c:pt>
                      <c:pt idx="312">
                        <c:v>0.312</c:v>
                      </c:pt>
                      <c:pt idx="313">
                        <c:v>0.313</c:v>
                      </c:pt>
                      <c:pt idx="314">
                        <c:v>0.314</c:v>
                      </c:pt>
                      <c:pt idx="315">
                        <c:v>0.315</c:v>
                      </c:pt>
                      <c:pt idx="316">
                        <c:v>0.316</c:v>
                      </c:pt>
                      <c:pt idx="317">
                        <c:v>0.317</c:v>
                      </c:pt>
                      <c:pt idx="318">
                        <c:v>0.318</c:v>
                      </c:pt>
                      <c:pt idx="319">
                        <c:v>0.31900000000000001</c:v>
                      </c:pt>
                      <c:pt idx="320">
                        <c:v>0.32</c:v>
                      </c:pt>
                      <c:pt idx="321">
                        <c:v>0.32100000000000001</c:v>
                      </c:pt>
                      <c:pt idx="322">
                        <c:v>0.32200000000000001</c:v>
                      </c:pt>
                      <c:pt idx="323">
                        <c:v>0.32300000000000001</c:v>
                      </c:pt>
                      <c:pt idx="324">
                        <c:v>0.32400000000000001</c:v>
                      </c:pt>
                      <c:pt idx="325">
                        <c:v>0.32500000000000001</c:v>
                      </c:pt>
                      <c:pt idx="326">
                        <c:v>0.32600000000000001</c:v>
                      </c:pt>
                      <c:pt idx="327">
                        <c:v>0.32700000000000001</c:v>
                      </c:pt>
                      <c:pt idx="328">
                        <c:v>0.32800000000000001</c:v>
                      </c:pt>
                      <c:pt idx="329">
                        <c:v>0.32900000000000001</c:v>
                      </c:pt>
                      <c:pt idx="330">
                        <c:v>0.33</c:v>
                      </c:pt>
                      <c:pt idx="331">
                        <c:v>0.33100000000000002</c:v>
                      </c:pt>
                      <c:pt idx="332">
                        <c:v>0.33200000000000002</c:v>
                      </c:pt>
                      <c:pt idx="333">
                        <c:v>0.33300000000000002</c:v>
                      </c:pt>
                      <c:pt idx="334">
                        <c:v>0.33400000000000002</c:v>
                      </c:pt>
                      <c:pt idx="335">
                        <c:v>0.33500000000000002</c:v>
                      </c:pt>
                      <c:pt idx="336">
                        <c:v>0.33600000000000002</c:v>
                      </c:pt>
                      <c:pt idx="337">
                        <c:v>0.33700000000000002</c:v>
                      </c:pt>
                      <c:pt idx="338">
                        <c:v>0.33800000000000002</c:v>
                      </c:pt>
                      <c:pt idx="339">
                        <c:v>0.33900000000000002</c:v>
                      </c:pt>
                      <c:pt idx="340">
                        <c:v>0.34</c:v>
                      </c:pt>
                      <c:pt idx="341">
                        <c:v>0.34100000000000003</c:v>
                      </c:pt>
                      <c:pt idx="342">
                        <c:v>0.34200000000000003</c:v>
                      </c:pt>
                      <c:pt idx="343">
                        <c:v>0.34300000000000003</c:v>
                      </c:pt>
                      <c:pt idx="344">
                        <c:v>0.34399999999999997</c:v>
                      </c:pt>
                      <c:pt idx="345">
                        <c:v>0.34499999999999997</c:v>
                      </c:pt>
                      <c:pt idx="346">
                        <c:v>0.34599999999999997</c:v>
                      </c:pt>
                      <c:pt idx="347">
                        <c:v>0.34699999999999998</c:v>
                      </c:pt>
                      <c:pt idx="348">
                        <c:v>0.34799999999999998</c:v>
                      </c:pt>
                      <c:pt idx="349">
                        <c:v>0.34899999999999998</c:v>
                      </c:pt>
                      <c:pt idx="350">
                        <c:v>0.35</c:v>
                      </c:pt>
                      <c:pt idx="351">
                        <c:v>0.35099999999999998</c:v>
                      </c:pt>
                      <c:pt idx="352">
                        <c:v>0.35199999999999998</c:v>
                      </c:pt>
                      <c:pt idx="353">
                        <c:v>0.35299999999999998</c:v>
                      </c:pt>
                      <c:pt idx="354">
                        <c:v>0.35399999999999998</c:v>
                      </c:pt>
                      <c:pt idx="355">
                        <c:v>0.35499999999999998</c:v>
                      </c:pt>
                      <c:pt idx="356">
                        <c:v>0.35599999999999998</c:v>
                      </c:pt>
                      <c:pt idx="357">
                        <c:v>0.35699999999999998</c:v>
                      </c:pt>
                      <c:pt idx="358">
                        <c:v>0.35799999999999998</c:v>
                      </c:pt>
                      <c:pt idx="359">
                        <c:v>0.35899999999999999</c:v>
                      </c:pt>
                      <c:pt idx="360">
                        <c:v>0.36</c:v>
                      </c:pt>
                      <c:pt idx="361">
                        <c:v>0.36099999999999999</c:v>
                      </c:pt>
                      <c:pt idx="362">
                        <c:v>0.36199999999999999</c:v>
                      </c:pt>
                      <c:pt idx="363">
                        <c:v>0.36299999999999999</c:v>
                      </c:pt>
                      <c:pt idx="364">
                        <c:v>0.36399999999999999</c:v>
                      </c:pt>
                      <c:pt idx="365">
                        <c:v>0.36499999999999999</c:v>
                      </c:pt>
                      <c:pt idx="366">
                        <c:v>0.36599999999999999</c:v>
                      </c:pt>
                      <c:pt idx="367">
                        <c:v>0.36699999999999999</c:v>
                      </c:pt>
                      <c:pt idx="368">
                        <c:v>0.36799999999999999</c:v>
                      </c:pt>
                      <c:pt idx="369">
                        <c:v>0.36899999999999999</c:v>
                      </c:pt>
                      <c:pt idx="370">
                        <c:v>0.37</c:v>
                      </c:pt>
                      <c:pt idx="371">
                        <c:v>0.371</c:v>
                      </c:pt>
                      <c:pt idx="372">
                        <c:v>0.372</c:v>
                      </c:pt>
                      <c:pt idx="373">
                        <c:v>0.373</c:v>
                      </c:pt>
                      <c:pt idx="374">
                        <c:v>0.374</c:v>
                      </c:pt>
                      <c:pt idx="375">
                        <c:v>0.375</c:v>
                      </c:pt>
                      <c:pt idx="376">
                        <c:v>0.376</c:v>
                      </c:pt>
                      <c:pt idx="377">
                        <c:v>0.377</c:v>
                      </c:pt>
                      <c:pt idx="378">
                        <c:v>0.378</c:v>
                      </c:pt>
                      <c:pt idx="379">
                        <c:v>0.379</c:v>
                      </c:pt>
                      <c:pt idx="380">
                        <c:v>0.38</c:v>
                      </c:pt>
                      <c:pt idx="381">
                        <c:v>0.38100000000000001</c:v>
                      </c:pt>
                      <c:pt idx="382">
                        <c:v>0.38200000000000001</c:v>
                      </c:pt>
                      <c:pt idx="383">
                        <c:v>0.38300000000000001</c:v>
                      </c:pt>
                      <c:pt idx="384">
                        <c:v>0.38400000000000001</c:v>
                      </c:pt>
                      <c:pt idx="385">
                        <c:v>0.38500000000000001</c:v>
                      </c:pt>
                      <c:pt idx="386">
                        <c:v>0.38600000000000001</c:v>
                      </c:pt>
                      <c:pt idx="387">
                        <c:v>0.38700000000000001</c:v>
                      </c:pt>
                      <c:pt idx="388">
                        <c:v>0.38800000000000001</c:v>
                      </c:pt>
                      <c:pt idx="389">
                        <c:v>0.38900000000000001</c:v>
                      </c:pt>
                      <c:pt idx="390">
                        <c:v>0.39</c:v>
                      </c:pt>
                      <c:pt idx="391">
                        <c:v>0.39100000000000001</c:v>
                      </c:pt>
                      <c:pt idx="392">
                        <c:v>0.39200000000000002</c:v>
                      </c:pt>
                      <c:pt idx="393">
                        <c:v>0.39300000000000002</c:v>
                      </c:pt>
                      <c:pt idx="394">
                        <c:v>0.39400000000000002</c:v>
                      </c:pt>
                      <c:pt idx="395">
                        <c:v>0.39500000000000002</c:v>
                      </c:pt>
                      <c:pt idx="396">
                        <c:v>0.39600000000000002</c:v>
                      </c:pt>
                      <c:pt idx="397">
                        <c:v>0.39700000000000002</c:v>
                      </c:pt>
                      <c:pt idx="398">
                        <c:v>0.39800000000000002</c:v>
                      </c:pt>
                      <c:pt idx="399">
                        <c:v>0.39900000000000002</c:v>
                      </c:pt>
                      <c:pt idx="400">
                        <c:v>0.4</c:v>
                      </c:pt>
                      <c:pt idx="401">
                        <c:v>0.40100000000000002</c:v>
                      </c:pt>
                      <c:pt idx="402">
                        <c:v>0.40200000000000002</c:v>
                      </c:pt>
                      <c:pt idx="403">
                        <c:v>0.40300000000000002</c:v>
                      </c:pt>
                      <c:pt idx="404">
                        <c:v>0.40400000000000003</c:v>
                      </c:pt>
                      <c:pt idx="405">
                        <c:v>0.40500000000000003</c:v>
                      </c:pt>
                      <c:pt idx="406">
                        <c:v>0.40600000000000003</c:v>
                      </c:pt>
                      <c:pt idx="407">
                        <c:v>0.40699999999999997</c:v>
                      </c:pt>
                      <c:pt idx="408">
                        <c:v>0.40799999999999997</c:v>
                      </c:pt>
                      <c:pt idx="409">
                        <c:v>0.40899999999999997</c:v>
                      </c:pt>
                      <c:pt idx="410">
                        <c:v>0.41</c:v>
                      </c:pt>
                      <c:pt idx="411">
                        <c:v>0.41099999999999998</c:v>
                      </c:pt>
                      <c:pt idx="412">
                        <c:v>0.41199999999999998</c:v>
                      </c:pt>
                      <c:pt idx="413">
                        <c:v>0.41299999999999998</c:v>
                      </c:pt>
                      <c:pt idx="414">
                        <c:v>0.41399999999999998</c:v>
                      </c:pt>
                      <c:pt idx="415">
                        <c:v>0.41499999999999998</c:v>
                      </c:pt>
                      <c:pt idx="416">
                        <c:v>0.41599999999999998</c:v>
                      </c:pt>
                      <c:pt idx="417">
                        <c:v>0.41699999999999998</c:v>
                      </c:pt>
                      <c:pt idx="418">
                        <c:v>0.41799999999999998</c:v>
                      </c:pt>
                      <c:pt idx="419">
                        <c:v>0.41899999999999998</c:v>
                      </c:pt>
                      <c:pt idx="420">
                        <c:v>0.42</c:v>
                      </c:pt>
                      <c:pt idx="421">
                        <c:v>0.42099999999999999</c:v>
                      </c:pt>
                      <c:pt idx="422">
                        <c:v>0.42199999999999999</c:v>
                      </c:pt>
                      <c:pt idx="423">
                        <c:v>0.42299999999999999</c:v>
                      </c:pt>
                      <c:pt idx="424">
                        <c:v>0.42399999999999999</c:v>
                      </c:pt>
                      <c:pt idx="425">
                        <c:v>0.42499999999999999</c:v>
                      </c:pt>
                      <c:pt idx="426">
                        <c:v>0.42599999999999999</c:v>
                      </c:pt>
                      <c:pt idx="427">
                        <c:v>0.42699999999999999</c:v>
                      </c:pt>
                      <c:pt idx="428">
                        <c:v>0.42799999999999999</c:v>
                      </c:pt>
                      <c:pt idx="429">
                        <c:v>0.42899999999999999</c:v>
                      </c:pt>
                      <c:pt idx="430">
                        <c:v>0.43</c:v>
                      </c:pt>
                      <c:pt idx="431">
                        <c:v>0.43099999999999999</c:v>
                      </c:pt>
                      <c:pt idx="432">
                        <c:v>0.432</c:v>
                      </c:pt>
                      <c:pt idx="433">
                        <c:v>0.433</c:v>
                      </c:pt>
                      <c:pt idx="434">
                        <c:v>0.434</c:v>
                      </c:pt>
                      <c:pt idx="435">
                        <c:v>0.435</c:v>
                      </c:pt>
                      <c:pt idx="436">
                        <c:v>0.436</c:v>
                      </c:pt>
                      <c:pt idx="437">
                        <c:v>0.437</c:v>
                      </c:pt>
                      <c:pt idx="438">
                        <c:v>0.438</c:v>
                      </c:pt>
                      <c:pt idx="439">
                        <c:v>0.439</c:v>
                      </c:pt>
                      <c:pt idx="440">
                        <c:v>0.44</c:v>
                      </c:pt>
                      <c:pt idx="441">
                        <c:v>0.441</c:v>
                      </c:pt>
                      <c:pt idx="442">
                        <c:v>0.442</c:v>
                      </c:pt>
                      <c:pt idx="443">
                        <c:v>0.443</c:v>
                      </c:pt>
                      <c:pt idx="444">
                        <c:v>0.44400000000000001</c:v>
                      </c:pt>
                      <c:pt idx="445">
                        <c:v>0.44500000000000001</c:v>
                      </c:pt>
                      <c:pt idx="446">
                        <c:v>0.44600000000000001</c:v>
                      </c:pt>
                      <c:pt idx="447">
                        <c:v>0.44700000000000001</c:v>
                      </c:pt>
                      <c:pt idx="448">
                        <c:v>0.44800000000000001</c:v>
                      </c:pt>
                      <c:pt idx="449">
                        <c:v>0.44900000000000001</c:v>
                      </c:pt>
                      <c:pt idx="450">
                        <c:v>0.45</c:v>
                      </c:pt>
                      <c:pt idx="451">
                        <c:v>0.45100000000000001</c:v>
                      </c:pt>
                      <c:pt idx="452">
                        <c:v>0.45200000000000001</c:v>
                      </c:pt>
                      <c:pt idx="453">
                        <c:v>0.45300000000000001</c:v>
                      </c:pt>
                      <c:pt idx="454">
                        <c:v>0.45400000000000001</c:v>
                      </c:pt>
                      <c:pt idx="455">
                        <c:v>0.45500000000000002</c:v>
                      </c:pt>
                      <c:pt idx="456">
                        <c:v>0.45600000000000002</c:v>
                      </c:pt>
                      <c:pt idx="457">
                        <c:v>0.45700000000000002</c:v>
                      </c:pt>
                      <c:pt idx="458">
                        <c:v>0.45800000000000002</c:v>
                      </c:pt>
                      <c:pt idx="459">
                        <c:v>0.45900000000000002</c:v>
                      </c:pt>
                      <c:pt idx="460">
                        <c:v>0.46</c:v>
                      </c:pt>
                      <c:pt idx="461">
                        <c:v>0.46100000000000002</c:v>
                      </c:pt>
                      <c:pt idx="462">
                        <c:v>0.46200000000000002</c:v>
                      </c:pt>
                      <c:pt idx="463">
                        <c:v>0.46300000000000002</c:v>
                      </c:pt>
                      <c:pt idx="464">
                        <c:v>0.46400000000000002</c:v>
                      </c:pt>
                      <c:pt idx="465">
                        <c:v>0.46500000000000002</c:v>
                      </c:pt>
                      <c:pt idx="466">
                        <c:v>0.46600000000000003</c:v>
                      </c:pt>
                      <c:pt idx="467">
                        <c:v>0.46700000000000003</c:v>
                      </c:pt>
                      <c:pt idx="468">
                        <c:v>0.46800000000000003</c:v>
                      </c:pt>
                      <c:pt idx="469">
                        <c:v>0.46899999999999997</c:v>
                      </c:pt>
                      <c:pt idx="470">
                        <c:v>0.47</c:v>
                      </c:pt>
                      <c:pt idx="471">
                        <c:v>0.47099999999999997</c:v>
                      </c:pt>
                      <c:pt idx="472">
                        <c:v>0.47199999999999998</c:v>
                      </c:pt>
                      <c:pt idx="473">
                        <c:v>0.47299999999999998</c:v>
                      </c:pt>
                      <c:pt idx="474">
                        <c:v>0.47399999999999998</c:v>
                      </c:pt>
                      <c:pt idx="475">
                        <c:v>0.47499999999999998</c:v>
                      </c:pt>
                      <c:pt idx="476">
                        <c:v>0.47599999999999998</c:v>
                      </c:pt>
                      <c:pt idx="477">
                        <c:v>0.47699999999999998</c:v>
                      </c:pt>
                      <c:pt idx="478">
                        <c:v>0.47799999999999998</c:v>
                      </c:pt>
                      <c:pt idx="479">
                        <c:v>0.47899999999999998</c:v>
                      </c:pt>
                      <c:pt idx="480">
                        <c:v>0.48</c:v>
                      </c:pt>
                      <c:pt idx="481">
                        <c:v>0.48099999999999998</c:v>
                      </c:pt>
                      <c:pt idx="482">
                        <c:v>0.48199999999999998</c:v>
                      </c:pt>
                      <c:pt idx="483">
                        <c:v>0.48299999999999998</c:v>
                      </c:pt>
                      <c:pt idx="484">
                        <c:v>0.48399999999999999</c:v>
                      </c:pt>
                      <c:pt idx="485">
                        <c:v>0.48499999999999999</c:v>
                      </c:pt>
                      <c:pt idx="486">
                        <c:v>0.48599999999999999</c:v>
                      </c:pt>
                      <c:pt idx="487">
                        <c:v>0.48699999999999999</c:v>
                      </c:pt>
                      <c:pt idx="488">
                        <c:v>0.48799999999999999</c:v>
                      </c:pt>
                      <c:pt idx="489">
                        <c:v>0.48899999999999999</c:v>
                      </c:pt>
                      <c:pt idx="490">
                        <c:v>0.49</c:v>
                      </c:pt>
                      <c:pt idx="491">
                        <c:v>0.49099999999999999</c:v>
                      </c:pt>
                      <c:pt idx="492">
                        <c:v>0.49199999999999999</c:v>
                      </c:pt>
                      <c:pt idx="493">
                        <c:v>0.49299999999999999</c:v>
                      </c:pt>
                      <c:pt idx="494">
                        <c:v>0.49399999999999999</c:v>
                      </c:pt>
                      <c:pt idx="495">
                        <c:v>0.495</c:v>
                      </c:pt>
                      <c:pt idx="496">
                        <c:v>0.496</c:v>
                      </c:pt>
                      <c:pt idx="497">
                        <c:v>0.497</c:v>
                      </c:pt>
                      <c:pt idx="498">
                        <c:v>0.498</c:v>
                      </c:pt>
                      <c:pt idx="499">
                        <c:v>0.499</c:v>
                      </c:pt>
                      <c:pt idx="500">
                        <c:v>0.5</c:v>
                      </c:pt>
                      <c:pt idx="501">
                        <c:v>0.501</c:v>
                      </c:pt>
                      <c:pt idx="502">
                        <c:v>0.502</c:v>
                      </c:pt>
                      <c:pt idx="503">
                        <c:v>0.503</c:v>
                      </c:pt>
                      <c:pt idx="504">
                        <c:v>0.504</c:v>
                      </c:pt>
                      <c:pt idx="505">
                        <c:v>0.505</c:v>
                      </c:pt>
                      <c:pt idx="506">
                        <c:v>0.50600000000000001</c:v>
                      </c:pt>
                      <c:pt idx="507">
                        <c:v>0.50700000000000001</c:v>
                      </c:pt>
                      <c:pt idx="508">
                        <c:v>0.50800000000000001</c:v>
                      </c:pt>
                      <c:pt idx="509">
                        <c:v>0.50900000000000001</c:v>
                      </c:pt>
                      <c:pt idx="510">
                        <c:v>0.51</c:v>
                      </c:pt>
                      <c:pt idx="511">
                        <c:v>0.51100000000000001</c:v>
                      </c:pt>
                      <c:pt idx="512">
                        <c:v>0.51200000000000001</c:v>
                      </c:pt>
                      <c:pt idx="513">
                        <c:v>0.51300000000000001</c:v>
                      </c:pt>
                      <c:pt idx="514">
                        <c:v>0.51400000000000001</c:v>
                      </c:pt>
                      <c:pt idx="515">
                        <c:v>0.51500000000000001</c:v>
                      </c:pt>
                      <c:pt idx="516">
                        <c:v>0.51600000000000001</c:v>
                      </c:pt>
                      <c:pt idx="517">
                        <c:v>0.51700000000000002</c:v>
                      </c:pt>
                      <c:pt idx="518">
                        <c:v>0.51800000000000002</c:v>
                      </c:pt>
                      <c:pt idx="519">
                        <c:v>0.51900000000000002</c:v>
                      </c:pt>
                      <c:pt idx="520">
                        <c:v>0.52</c:v>
                      </c:pt>
                      <c:pt idx="521">
                        <c:v>0.52100000000000002</c:v>
                      </c:pt>
                      <c:pt idx="522">
                        <c:v>0.52200000000000002</c:v>
                      </c:pt>
                      <c:pt idx="523">
                        <c:v>0.52300000000000002</c:v>
                      </c:pt>
                      <c:pt idx="524">
                        <c:v>0.52400000000000002</c:v>
                      </c:pt>
                      <c:pt idx="525">
                        <c:v>0.52500000000000002</c:v>
                      </c:pt>
                      <c:pt idx="526">
                        <c:v>0.52600000000000002</c:v>
                      </c:pt>
                      <c:pt idx="527">
                        <c:v>0.52700000000000002</c:v>
                      </c:pt>
                      <c:pt idx="528">
                        <c:v>0.52800000000000002</c:v>
                      </c:pt>
                      <c:pt idx="529">
                        <c:v>0.52900000000000003</c:v>
                      </c:pt>
                      <c:pt idx="530">
                        <c:v>0.53</c:v>
                      </c:pt>
                      <c:pt idx="531">
                        <c:v>0.53100000000000003</c:v>
                      </c:pt>
                      <c:pt idx="532">
                        <c:v>0.53200000000000003</c:v>
                      </c:pt>
                      <c:pt idx="533">
                        <c:v>0.53300000000000003</c:v>
                      </c:pt>
                      <c:pt idx="534">
                        <c:v>0.53400000000000003</c:v>
                      </c:pt>
                      <c:pt idx="535">
                        <c:v>0.53500000000000003</c:v>
                      </c:pt>
                      <c:pt idx="536">
                        <c:v>0.53600000000000003</c:v>
                      </c:pt>
                      <c:pt idx="537">
                        <c:v>0.53700000000000003</c:v>
                      </c:pt>
                      <c:pt idx="538">
                        <c:v>0.53800000000000003</c:v>
                      </c:pt>
                      <c:pt idx="539">
                        <c:v>0.53900000000000003</c:v>
                      </c:pt>
                      <c:pt idx="540">
                        <c:v>0.54</c:v>
                      </c:pt>
                      <c:pt idx="541">
                        <c:v>0.54100000000000004</c:v>
                      </c:pt>
                      <c:pt idx="542">
                        <c:v>0.54200000000000004</c:v>
                      </c:pt>
                      <c:pt idx="543">
                        <c:v>0.54300000000000004</c:v>
                      </c:pt>
                      <c:pt idx="544">
                        <c:v>0.54400000000000004</c:v>
                      </c:pt>
                      <c:pt idx="545">
                        <c:v>0.54500000000000004</c:v>
                      </c:pt>
                      <c:pt idx="546">
                        <c:v>0.54600000000000004</c:v>
                      </c:pt>
                      <c:pt idx="547">
                        <c:v>0.54700000000000004</c:v>
                      </c:pt>
                      <c:pt idx="548">
                        <c:v>0.54800000000000004</c:v>
                      </c:pt>
                      <c:pt idx="549">
                        <c:v>0.54900000000000004</c:v>
                      </c:pt>
                      <c:pt idx="550">
                        <c:v>0.55000000000000004</c:v>
                      </c:pt>
                      <c:pt idx="551">
                        <c:v>0.55100000000000005</c:v>
                      </c:pt>
                      <c:pt idx="552">
                        <c:v>0.55200000000000005</c:v>
                      </c:pt>
                      <c:pt idx="553">
                        <c:v>0.55300000000000005</c:v>
                      </c:pt>
                      <c:pt idx="554">
                        <c:v>0.55400000000000005</c:v>
                      </c:pt>
                      <c:pt idx="555">
                        <c:v>0.55500000000000005</c:v>
                      </c:pt>
                      <c:pt idx="556">
                        <c:v>0.55600000000000005</c:v>
                      </c:pt>
                      <c:pt idx="557">
                        <c:v>0.55700000000000005</c:v>
                      </c:pt>
                      <c:pt idx="558">
                        <c:v>0.55800000000000005</c:v>
                      </c:pt>
                      <c:pt idx="559">
                        <c:v>0.55900000000000005</c:v>
                      </c:pt>
                      <c:pt idx="560">
                        <c:v>0.56000000000000005</c:v>
                      </c:pt>
                      <c:pt idx="561">
                        <c:v>0.56100000000000005</c:v>
                      </c:pt>
                      <c:pt idx="562">
                        <c:v>0.56200000000000006</c:v>
                      </c:pt>
                      <c:pt idx="563">
                        <c:v>0.56299999999999994</c:v>
                      </c:pt>
                      <c:pt idx="564">
                        <c:v>0.56399999999999995</c:v>
                      </c:pt>
                      <c:pt idx="565">
                        <c:v>0.56499999999999995</c:v>
                      </c:pt>
                      <c:pt idx="566">
                        <c:v>0.56599999999999995</c:v>
                      </c:pt>
                      <c:pt idx="567">
                        <c:v>0.56699999999999995</c:v>
                      </c:pt>
                      <c:pt idx="568">
                        <c:v>0.56799999999999995</c:v>
                      </c:pt>
                      <c:pt idx="569">
                        <c:v>0.56899999999999995</c:v>
                      </c:pt>
                      <c:pt idx="570">
                        <c:v>0.56999999999999995</c:v>
                      </c:pt>
                      <c:pt idx="571">
                        <c:v>0.57099999999999995</c:v>
                      </c:pt>
                      <c:pt idx="572">
                        <c:v>0.57199999999999995</c:v>
                      </c:pt>
                      <c:pt idx="573">
                        <c:v>0.57299999999999995</c:v>
                      </c:pt>
                      <c:pt idx="574">
                        <c:v>0.57399999999999995</c:v>
                      </c:pt>
                      <c:pt idx="575">
                        <c:v>0.57499999999999996</c:v>
                      </c:pt>
                      <c:pt idx="576">
                        <c:v>0.57599999999999996</c:v>
                      </c:pt>
                      <c:pt idx="577">
                        <c:v>0.57699999999999996</c:v>
                      </c:pt>
                      <c:pt idx="578">
                        <c:v>0.57799999999999996</c:v>
                      </c:pt>
                      <c:pt idx="579">
                        <c:v>0.57899999999999996</c:v>
                      </c:pt>
                      <c:pt idx="580">
                        <c:v>0.57999999999999996</c:v>
                      </c:pt>
                      <c:pt idx="581">
                        <c:v>0.58099999999999996</c:v>
                      </c:pt>
                      <c:pt idx="582">
                        <c:v>0.58199999999999996</c:v>
                      </c:pt>
                      <c:pt idx="583">
                        <c:v>0.58299999999999996</c:v>
                      </c:pt>
                      <c:pt idx="584">
                        <c:v>0.58399999999999996</c:v>
                      </c:pt>
                      <c:pt idx="585">
                        <c:v>0.58499999999999996</c:v>
                      </c:pt>
                      <c:pt idx="586">
                        <c:v>0.58599999999999997</c:v>
                      </c:pt>
                      <c:pt idx="587">
                        <c:v>0.58699999999999997</c:v>
                      </c:pt>
                      <c:pt idx="588">
                        <c:v>0.58799999999999997</c:v>
                      </c:pt>
                      <c:pt idx="589">
                        <c:v>0.58899999999999997</c:v>
                      </c:pt>
                      <c:pt idx="590">
                        <c:v>0.59</c:v>
                      </c:pt>
                      <c:pt idx="591">
                        <c:v>0.59099999999999997</c:v>
                      </c:pt>
                      <c:pt idx="592">
                        <c:v>0.59199999999999997</c:v>
                      </c:pt>
                      <c:pt idx="593">
                        <c:v>0.59299999999999997</c:v>
                      </c:pt>
                      <c:pt idx="594">
                        <c:v>0.59399999999999997</c:v>
                      </c:pt>
                      <c:pt idx="595">
                        <c:v>0.59499999999999997</c:v>
                      </c:pt>
                      <c:pt idx="596">
                        <c:v>0.59599999999999997</c:v>
                      </c:pt>
                      <c:pt idx="597">
                        <c:v>0.59699999999999998</c:v>
                      </c:pt>
                      <c:pt idx="598">
                        <c:v>0.59799999999999998</c:v>
                      </c:pt>
                      <c:pt idx="599">
                        <c:v>0.59899999999999998</c:v>
                      </c:pt>
                      <c:pt idx="600">
                        <c:v>0.6</c:v>
                      </c:pt>
                      <c:pt idx="601">
                        <c:v>0.60099999999999998</c:v>
                      </c:pt>
                      <c:pt idx="602">
                        <c:v>0.60199999999999998</c:v>
                      </c:pt>
                      <c:pt idx="603">
                        <c:v>0.60299999999999998</c:v>
                      </c:pt>
                      <c:pt idx="604">
                        <c:v>0.60399999999999998</c:v>
                      </c:pt>
                      <c:pt idx="605">
                        <c:v>0.60499999999999998</c:v>
                      </c:pt>
                      <c:pt idx="606">
                        <c:v>0.60599999999999998</c:v>
                      </c:pt>
                      <c:pt idx="607">
                        <c:v>0.60699999999999998</c:v>
                      </c:pt>
                      <c:pt idx="608">
                        <c:v>0.60799999999999998</c:v>
                      </c:pt>
                      <c:pt idx="609">
                        <c:v>0.60899999999999999</c:v>
                      </c:pt>
                      <c:pt idx="610">
                        <c:v>0.61</c:v>
                      </c:pt>
                      <c:pt idx="611">
                        <c:v>0.61099999999999999</c:v>
                      </c:pt>
                      <c:pt idx="612">
                        <c:v>0.61199999999999999</c:v>
                      </c:pt>
                      <c:pt idx="613">
                        <c:v>0.61299999999999999</c:v>
                      </c:pt>
                      <c:pt idx="614">
                        <c:v>0.61399999999999999</c:v>
                      </c:pt>
                      <c:pt idx="615">
                        <c:v>0.61499999999999999</c:v>
                      </c:pt>
                      <c:pt idx="616">
                        <c:v>0.61599999999999999</c:v>
                      </c:pt>
                      <c:pt idx="617">
                        <c:v>0.61699999999999999</c:v>
                      </c:pt>
                      <c:pt idx="618">
                        <c:v>0.61799999999999999</c:v>
                      </c:pt>
                      <c:pt idx="619">
                        <c:v>0.61899999999999999</c:v>
                      </c:pt>
                      <c:pt idx="620">
                        <c:v>0.62</c:v>
                      </c:pt>
                      <c:pt idx="621">
                        <c:v>0.621</c:v>
                      </c:pt>
                      <c:pt idx="622">
                        <c:v>0.622</c:v>
                      </c:pt>
                      <c:pt idx="623">
                        <c:v>0.623</c:v>
                      </c:pt>
                      <c:pt idx="624">
                        <c:v>0.624</c:v>
                      </c:pt>
                      <c:pt idx="625">
                        <c:v>0.625</c:v>
                      </c:pt>
                      <c:pt idx="626">
                        <c:v>0.626</c:v>
                      </c:pt>
                      <c:pt idx="627">
                        <c:v>0.627</c:v>
                      </c:pt>
                      <c:pt idx="628">
                        <c:v>0.628</c:v>
                      </c:pt>
                      <c:pt idx="629">
                        <c:v>0.629</c:v>
                      </c:pt>
                      <c:pt idx="630">
                        <c:v>0.63</c:v>
                      </c:pt>
                      <c:pt idx="631">
                        <c:v>0.63100000000000001</c:v>
                      </c:pt>
                      <c:pt idx="632">
                        <c:v>0.63200000000000001</c:v>
                      </c:pt>
                      <c:pt idx="633">
                        <c:v>0.63300000000000001</c:v>
                      </c:pt>
                      <c:pt idx="634">
                        <c:v>0.63400000000000001</c:v>
                      </c:pt>
                      <c:pt idx="635">
                        <c:v>0.63500000000000001</c:v>
                      </c:pt>
                      <c:pt idx="636">
                        <c:v>0.63600000000000001</c:v>
                      </c:pt>
                      <c:pt idx="637">
                        <c:v>0.63700000000000001</c:v>
                      </c:pt>
                      <c:pt idx="638">
                        <c:v>0.63800000000000001</c:v>
                      </c:pt>
                      <c:pt idx="639">
                        <c:v>0.63900000000000001</c:v>
                      </c:pt>
                      <c:pt idx="640">
                        <c:v>0.64</c:v>
                      </c:pt>
                      <c:pt idx="641">
                        <c:v>0.64100000000000001</c:v>
                      </c:pt>
                      <c:pt idx="642">
                        <c:v>0.64200000000000002</c:v>
                      </c:pt>
                      <c:pt idx="643">
                        <c:v>0.64300000000000002</c:v>
                      </c:pt>
                      <c:pt idx="644">
                        <c:v>0.64400000000000002</c:v>
                      </c:pt>
                      <c:pt idx="645">
                        <c:v>0.64500000000000002</c:v>
                      </c:pt>
                      <c:pt idx="646">
                        <c:v>0.64600000000000002</c:v>
                      </c:pt>
                      <c:pt idx="647">
                        <c:v>0.64700000000000002</c:v>
                      </c:pt>
                      <c:pt idx="648">
                        <c:v>0.64800000000000002</c:v>
                      </c:pt>
                      <c:pt idx="649">
                        <c:v>0.64900000000000002</c:v>
                      </c:pt>
                      <c:pt idx="650">
                        <c:v>0.65</c:v>
                      </c:pt>
                      <c:pt idx="651">
                        <c:v>0.65100000000000002</c:v>
                      </c:pt>
                      <c:pt idx="652">
                        <c:v>0.65200000000000002</c:v>
                      </c:pt>
                      <c:pt idx="653">
                        <c:v>0.65300000000000002</c:v>
                      </c:pt>
                      <c:pt idx="654">
                        <c:v>0.65400000000000003</c:v>
                      </c:pt>
                      <c:pt idx="655">
                        <c:v>0.65500000000000003</c:v>
                      </c:pt>
                      <c:pt idx="656">
                        <c:v>0.65600000000000003</c:v>
                      </c:pt>
                      <c:pt idx="657">
                        <c:v>0.65700000000000003</c:v>
                      </c:pt>
                      <c:pt idx="658">
                        <c:v>0.65800000000000003</c:v>
                      </c:pt>
                      <c:pt idx="659">
                        <c:v>0.65900000000000003</c:v>
                      </c:pt>
                      <c:pt idx="660">
                        <c:v>0.66</c:v>
                      </c:pt>
                      <c:pt idx="661">
                        <c:v>0.66100000000000003</c:v>
                      </c:pt>
                      <c:pt idx="662">
                        <c:v>0.66200000000000003</c:v>
                      </c:pt>
                      <c:pt idx="663">
                        <c:v>0.66300000000000003</c:v>
                      </c:pt>
                      <c:pt idx="664">
                        <c:v>0.66400000000000003</c:v>
                      </c:pt>
                      <c:pt idx="665">
                        <c:v>0.66500000000000004</c:v>
                      </c:pt>
                      <c:pt idx="666">
                        <c:v>0.66600000000000004</c:v>
                      </c:pt>
                      <c:pt idx="667">
                        <c:v>0.66700000000000004</c:v>
                      </c:pt>
                      <c:pt idx="668">
                        <c:v>0.66800000000000004</c:v>
                      </c:pt>
                      <c:pt idx="669">
                        <c:v>0.66900000000000004</c:v>
                      </c:pt>
                      <c:pt idx="670">
                        <c:v>0.67</c:v>
                      </c:pt>
                      <c:pt idx="671">
                        <c:v>0.67100000000000004</c:v>
                      </c:pt>
                      <c:pt idx="672">
                        <c:v>0.67200000000000004</c:v>
                      </c:pt>
                      <c:pt idx="673">
                        <c:v>0.67300000000000004</c:v>
                      </c:pt>
                      <c:pt idx="674">
                        <c:v>0.67400000000000004</c:v>
                      </c:pt>
                      <c:pt idx="675">
                        <c:v>0.67500000000000004</c:v>
                      </c:pt>
                      <c:pt idx="676">
                        <c:v>0.67600000000000005</c:v>
                      </c:pt>
                      <c:pt idx="677">
                        <c:v>0.67700000000000005</c:v>
                      </c:pt>
                      <c:pt idx="678">
                        <c:v>0.67800000000000005</c:v>
                      </c:pt>
                      <c:pt idx="679">
                        <c:v>0.67900000000000005</c:v>
                      </c:pt>
                      <c:pt idx="680">
                        <c:v>0.68</c:v>
                      </c:pt>
                      <c:pt idx="681">
                        <c:v>0.68100000000000005</c:v>
                      </c:pt>
                      <c:pt idx="682">
                        <c:v>0.68200000000000005</c:v>
                      </c:pt>
                      <c:pt idx="683">
                        <c:v>0.68300000000000005</c:v>
                      </c:pt>
                      <c:pt idx="684">
                        <c:v>0.68400000000000005</c:v>
                      </c:pt>
                      <c:pt idx="685">
                        <c:v>0.68500000000000005</c:v>
                      </c:pt>
                      <c:pt idx="686">
                        <c:v>0.68600000000000005</c:v>
                      </c:pt>
                      <c:pt idx="687">
                        <c:v>0.68700000000000006</c:v>
                      </c:pt>
                      <c:pt idx="688">
                        <c:v>0.68799999999999994</c:v>
                      </c:pt>
                      <c:pt idx="689">
                        <c:v>0.68899999999999995</c:v>
                      </c:pt>
                      <c:pt idx="690">
                        <c:v>0.69</c:v>
                      </c:pt>
                      <c:pt idx="691">
                        <c:v>0.69099999999999995</c:v>
                      </c:pt>
                      <c:pt idx="692">
                        <c:v>0.69199999999999995</c:v>
                      </c:pt>
                      <c:pt idx="693">
                        <c:v>0.69299999999999995</c:v>
                      </c:pt>
                      <c:pt idx="694">
                        <c:v>0.69399999999999995</c:v>
                      </c:pt>
                      <c:pt idx="695">
                        <c:v>0.69499999999999995</c:v>
                      </c:pt>
                      <c:pt idx="696">
                        <c:v>0.69599999999999995</c:v>
                      </c:pt>
                      <c:pt idx="697">
                        <c:v>0.69699999999999995</c:v>
                      </c:pt>
                      <c:pt idx="698">
                        <c:v>0.69799999999999995</c:v>
                      </c:pt>
                      <c:pt idx="699">
                        <c:v>0.69899999999999995</c:v>
                      </c:pt>
                      <c:pt idx="700">
                        <c:v>0.7</c:v>
                      </c:pt>
                      <c:pt idx="701">
                        <c:v>0.70099999999999996</c:v>
                      </c:pt>
                      <c:pt idx="702">
                        <c:v>0.70199999999999996</c:v>
                      </c:pt>
                      <c:pt idx="703">
                        <c:v>0.70299999999999996</c:v>
                      </c:pt>
                      <c:pt idx="704">
                        <c:v>0.70399999999999996</c:v>
                      </c:pt>
                      <c:pt idx="705">
                        <c:v>0.70499999999999996</c:v>
                      </c:pt>
                      <c:pt idx="706">
                        <c:v>0.70599999999999996</c:v>
                      </c:pt>
                      <c:pt idx="707">
                        <c:v>0.70699999999999996</c:v>
                      </c:pt>
                      <c:pt idx="708">
                        <c:v>0.70799999999999996</c:v>
                      </c:pt>
                      <c:pt idx="709">
                        <c:v>0.70899999999999996</c:v>
                      </c:pt>
                      <c:pt idx="710">
                        <c:v>0.71</c:v>
                      </c:pt>
                      <c:pt idx="711">
                        <c:v>0.71099999999999997</c:v>
                      </c:pt>
                      <c:pt idx="712">
                        <c:v>0.71199999999999997</c:v>
                      </c:pt>
                      <c:pt idx="713">
                        <c:v>0.71299999999999997</c:v>
                      </c:pt>
                      <c:pt idx="714">
                        <c:v>0.71399999999999997</c:v>
                      </c:pt>
                      <c:pt idx="715">
                        <c:v>0.71499999999999997</c:v>
                      </c:pt>
                      <c:pt idx="716">
                        <c:v>0.71599999999999997</c:v>
                      </c:pt>
                      <c:pt idx="717">
                        <c:v>0.71699999999999997</c:v>
                      </c:pt>
                      <c:pt idx="718">
                        <c:v>0.71799999999999997</c:v>
                      </c:pt>
                      <c:pt idx="719">
                        <c:v>0.71899999999999997</c:v>
                      </c:pt>
                      <c:pt idx="720">
                        <c:v>0.72</c:v>
                      </c:pt>
                      <c:pt idx="721">
                        <c:v>0.72099999999999997</c:v>
                      </c:pt>
                      <c:pt idx="722">
                        <c:v>0.72199999999999998</c:v>
                      </c:pt>
                      <c:pt idx="723">
                        <c:v>0.72299999999999998</c:v>
                      </c:pt>
                      <c:pt idx="724">
                        <c:v>0.72399999999999998</c:v>
                      </c:pt>
                      <c:pt idx="725">
                        <c:v>0.72499999999999998</c:v>
                      </c:pt>
                      <c:pt idx="726">
                        <c:v>0.72599999999999998</c:v>
                      </c:pt>
                      <c:pt idx="727">
                        <c:v>0.72699999999999998</c:v>
                      </c:pt>
                      <c:pt idx="728">
                        <c:v>0.72799999999999998</c:v>
                      </c:pt>
                      <c:pt idx="729">
                        <c:v>0.72899999999999998</c:v>
                      </c:pt>
                      <c:pt idx="730">
                        <c:v>0.73</c:v>
                      </c:pt>
                      <c:pt idx="731">
                        <c:v>0.73099999999999998</c:v>
                      </c:pt>
                      <c:pt idx="732">
                        <c:v>0.73199999999999998</c:v>
                      </c:pt>
                      <c:pt idx="733">
                        <c:v>0.73299999999999998</c:v>
                      </c:pt>
                      <c:pt idx="734">
                        <c:v>0.73399999999999999</c:v>
                      </c:pt>
                      <c:pt idx="735">
                        <c:v>0.73499999999999999</c:v>
                      </c:pt>
                      <c:pt idx="736">
                        <c:v>0.73599999999999999</c:v>
                      </c:pt>
                      <c:pt idx="737">
                        <c:v>0.73699999999999999</c:v>
                      </c:pt>
                      <c:pt idx="738">
                        <c:v>0.73799999999999999</c:v>
                      </c:pt>
                      <c:pt idx="739">
                        <c:v>0.73899999999999999</c:v>
                      </c:pt>
                      <c:pt idx="740">
                        <c:v>0.74</c:v>
                      </c:pt>
                      <c:pt idx="741">
                        <c:v>0.74099999999999999</c:v>
                      </c:pt>
                      <c:pt idx="742">
                        <c:v>0.74199999999999999</c:v>
                      </c:pt>
                      <c:pt idx="743">
                        <c:v>0.74299999999999999</c:v>
                      </c:pt>
                      <c:pt idx="744">
                        <c:v>0.74399999999999999</c:v>
                      </c:pt>
                      <c:pt idx="745">
                        <c:v>0.745</c:v>
                      </c:pt>
                      <c:pt idx="746">
                        <c:v>0.746</c:v>
                      </c:pt>
                      <c:pt idx="747">
                        <c:v>0.747</c:v>
                      </c:pt>
                      <c:pt idx="748">
                        <c:v>0.748</c:v>
                      </c:pt>
                      <c:pt idx="749">
                        <c:v>0.749</c:v>
                      </c:pt>
                      <c:pt idx="750">
                        <c:v>0.75</c:v>
                      </c:pt>
                      <c:pt idx="751">
                        <c:v>0.751</c:v>
                      </c:pt>
                      <c:pt idx="752">
                        <c:v>0.752</c:v>
                      </c:pt>
                      <c:pt idx="753">
                        <c:v>0.753</c:v>
                      </c:pt>
                      <c:pt idx="754">
                        <c:v>0.754</c:v>
                      </c:pt>
                      <c:pt idx="755">
                        <c:v>0.755</c:v>
                      </c:pt>
                      <c:pt idx="756">
                        <c:v>0.75600000000000001</c:v>
                      </c:pt>
                      <c:pt idx="757">
                        <c:v>0.75700000000000001</c:v>
                      </c:pt>
                      <c:pt idx="758">
                        <c:v>0.75800000000000001</c:v>
                      </c:pt>
                      <c:pt idx="759">
                        <c:v>0.75900000000000001</c:v>
                      </c:pt>
                      <c:pt idx="760">
                        <c:v>0.76</c:v>
                      </c:pt>
                      <c:pt idx="761">
                        <c:v>0.76100000000000001</c:v>
                      </c:pt>
                      <c:pt idx="762">
                        <c:v>0.76200000000000001</c:v>
                      </c:pt>
                      <c:pt idx="763">
                        <c:v>0.76300000000000001</c:v>
                      </c:pt>
                      <c:pt idx="764">
                        <c:v>0.76400000000000001</c:v>
                      </c:pt>
                      <c:pt idx="765">
                        <c:v>0.76500000000000001</c:v>
                      </c:pt>
                      <c:pt idx="766">
                        <c:v>0.76600000000000001</c:v>
                      </c:pt>
                      <c:pt idx="767">
                        <c:v>0.76700000000000002</c:v>
                      </c:pt>
                      <c:pt idx="768">
                        <c:v>0.76800000000000002</c:v>
                      </c:pt>
                      <c:pt idx="769">
                        <c:v>0.76900000000000002</c:v>
                      </c:pt>
                      <c:pt idx="770">
                        <c:v>0.77</c:v>
                      </c:pt>
                      <c:pt idx="771">
                        <c:v>0.77100000000000002</c:v>
                      </c:pt>
                      <c:pt idx="772">
                        <c:v>0.77200000000000002</c:v>
                      </c:pt>
                      <c:pt idx="773">
                        <c:v>0.77300000000000002</c:v>
                      </c:pt>
                      <c:pt idx="774">
                        <c:v>0.77400000000000002</c:v>
                      </c:pt>
                      <c:pt idx="775">
                        <c:v>0.77500000000000002</c:v>
                      </c:pt>
                      <c:pt idx="776">
                        <c:v>0.77600000000000002</c:v>
                      </c:pt>
                      <c:pt idx="777">
                        <c:v>0.77700000000000002</c:v>
                      </c:pt>
                      <c:pt idx="778">
                        <c:v>0.77800000000000002</c:v>
                      </c:pt>
                      <c:pt idx="779">
                        <c:v>0.77900000000000003</c:v>
                      </c:pt>
                      <c:pt idx="780">
                        <c:v>0.78</c:v>
                      </c:pt>
                      <c:pt idx="781">
                        <c:v>0.78100000000000003</c:v>
                      </c:pt>
                      <c:pt idx="782">
                        <c:v>0.78200000000000003</c:v>
                      </c:pt>
                      <c:pt idx="783">
                        <c:v>0.78300000000000003</c:v>
                      </c:pt>
                      <c:pt idx="784">
                        <c:v>0.78400000000000003</c:v>
                      </c:pt>
                      <c:pt idx="785">
                        <c:v>0.78500000000000003</c:v>
                      </c:pt>
                      <c:pt idx="786">
                        <c:v>0.78600000000000003</c:v>
                      </c:pt>
                      <c:pt idx="787">
                        <c:v>0.78700000000000003</c:v>
                      </c:pt>
                      <c:pt idx="788">
                        <c:v>0.78800000000000003</c:v>
                      </c:pt>
                      <c:pt idx="789">
                        <c:v>0.78900000000000003</c:v>
                      </c:pt>
                      <c:pt idx="790">
                        <c:v>0.79</c:v>
                      </c:pt>
                      <c:pt idx="791">
                        <c:v>0.79100000000000004</c:v>
                      </c:pt>
                      <c:pt idx="792">
                        <c:v>0.79200000000000004</c:v>
                      </c:pt>
                      <c:pt idx="793">
                        <c:v>0.79300000000000004</c:v>
                      </c:pt>
                      <c:pt idx="794">
                        <c:v>0.79400000000000004</c:v>
                      </c:pt>
                      <c:pt idx="795">
                        <c:v>0.79500000000000004</c:v>
                      </c:pt>
                      <c:pt idx="796">
                        <c:v>0.79600000000000004</c:v>
                      </c:pt>
                      <c:pt idx="797">
                        <c:v>0.79700000000000004</c:v>
                      </c:pt>
                      <c:pt idx="798">
                        <c:v>0.79800000000000004</c:v>
                      </c:pt>
                      <c:pt idx="799">
                        <c:v>0.79900000000000004</c:v>
                      </c:pt>
                      <c:pt idx="800">
                        <c:v>0.8</c:v>
                      </c:pt>
                      <c:pt idx="801">
                        <c:v>0.80100000000000005</c:v>
                      </c:pt>
                      <c:pt idx="802">
                        <c:v>0.80200000000000005</c:v>
                      </c:pt>
                      <c:pt idx="803">
                        <c:v>0.80300000000000005</c:v>
                      </c:pt>
                      <c:pt idx="804">
                        <c:v>0.80400000000000005</c:v>
                      </c:pt>
                      <c:pt idx="805">
                        <c:v>0.80500000000000005</c:v>
                      </c:pt>
                      <c:pt idx="806">
                        <c:v>0.80600000000000005</c:v>
                      </c:pt>
                      <c:pt idx="807">
                        <c:v>0.80700000000000005</c:v>
                      </c:pt>
                      <c:pt idx="808">
                        <c:v>0.80800000000000005</c:v>
                      </c:pt>
                      <c:pt idx="809">
                        <c:v>0.80900000000000005</c:v>
                      </c:pt>
                      <c:pt idx="810">
                        <c:v>0.81</c:v>
                      </c:pt>
                      <c:pt idx="811">
                        <c:v>0.81100000000000005</c:v>
                      </c:pt>
                      <c:pt idx="812">
                        <c:v>0.81200000000000006</c:v>
                      </c:pt>
                      <c:pt idx="813">
                        <c:v>0.81299999999999994</c:v>
                      </c:pt>
                      <c:pt idx="814">
                        <c:v>0.81399999999999995</c:v>
                      </c:pt>
                      <c:pt idx="815">
                        <c:v>0.81499999999999995</c:v>
                      </c:pt>
                      <c:pt idx="816">
                        <c:v>0.81599999999999995</c:v>
                      </c:pt>
                      <c:pt idx="817">
                        <c:v>0.81699999999999995</c:v>
                      </c:pt>
                      <c:pt idx="818">
                        <c:v>0.81799999999999995</c:v>
                      </c:pt>
                      <c:pt idx="819">
                        <c:v>0.81899999999999995</c:v>
                      </c:pt>
                      <c:pt idx="820">
                        <c:v>0.82</c:v>
                      </c:pt>
                      <c:pt idx="821">
                        <c:v>0.82099999999999995</c:v>
                      </c:pt>
                      <c:pt idx="822">
                        <c:v>0.82199999999999995</c:v>
                      </c:pt>
                      <c:pt idx="823">
                        <c:v>0.82299999999999995</c:v>
                      </c:pt>
                      <c:pt idx="824">
                        <c:v>0.82399999999999995</c:v>
                      </c:pt>
                      <c:pt idx="825">
                        <c:v>0.82499999999999996</c:v>
                      </c:pt>
                      <c:pt idx="826">
                        <c:v>0.82599999999999996</c:v>
                      </c:pt>
                      <c:pt idx="827">
                        <c:v>0.82699999999999996</c:v>
                      </c:pt>
                      <c:pt idx="828">
                        <c:v>0.82799999999999996</c:v>
                      </c:pt>
                      <c:pt idx="829">
                        <c:v>0.82899999999999996</c:v>
                      </c:pt>
                      <c:pt idx="830">
                        <c:v>0.83</c:v>
                      </c:pt>
                      <c:pt idx="831">
                        <c:v>0.83099999999999996</c:v>
                      </c:pt>
                      <c:pt idx="832">
                        <c:v>0.83199999999999996</c:v>
                      </c:pt>
                      <c:pt idx="833">
                        <c:v>0.83299999999999996</c:v>
                      </c:pt>
                      <c:pt idx="834">
                        <c:v>0.83399999999999996</c:v>
                      </c:pt>
                      <c:pt idx="835">
                        <c:v>0.83499999999999996</c:v>
                      </c:pt>
                      <c:pt idx="836">
                        <c:v>0.83599999999999997</c:v>
                      </c:pt>
                      <c:pt idx="837">
                        <c:v>0.83699999999999997</c:v>
                      </c:pt>
                      <c:pt idx="838">
                        <c:v>0.83799999999999997</c:v>
                      </c:pt>
                      <c:pt idx="839">
                        <c:v>0.83899999999999997</c:v>
                      </c:pt>
                      <c:pt idx="840">
                        <c:v>0.84</c:v>
                      </c:pt>
                      <c:pt idx="841">
                        <c:v>0.84099999999999997</c:v>
                      </c:pt>
                      <c:pt idx="842">
                        <c:v>0.84199999999999997</c:v>
                      </c:pt>
                      <c:pt idx="843">
                        <c:v>0.84299999999999997</c:v>
                      </c:pt>
                      <c:pt idx="844">
                        <c:v>0.84399999999999997</c:v>
                      </c:pt>
                      <c:pt idx="845">
                        <c:v>0.84499999999999997</c:v>
                      </c:pt>
                      <c:pt idx="846">
                        <c:v>0.84599999999999997</c:v>
                      </c:pt>
                      <c:pt idx="847">
                        <c:v>0.84699999999999998</c:v>
                      </c:pt>
                      <c:pt idx="848">
                        <c:v>0.84799999999999998</c:v>
                      </c:pt>
                      <c:pt idx="849">
                        <c:v>0.84899999999999998</c:v>
                      </c:pt>
                      <c:pt idx="850">
                        <c:v>0.85</c:v>
                      </c:pt>
                      <c:pt idx="851">
                        <c:v>0.85099999999999998</c:v>
                      </c:pt>
                      <c:pt idx="852">
                        <c:v>0.85199999999999998</c:v>
                      </c:pt>
                      <c:pt idx="853">
                        <c:v>0.85299999999999998</c:v>
                      </c:pt>
                      <c:pt idx="854">
                        <c:v>0.85399999999999998</c:v>
                      </c:pt>
                      <c:pt idx="855">
                        <c:v>0.85499999999999998</c:v>
                      </c:pt>
                      <c:pt idx="856">
                        <c:v>0.85599999999999998</c:v>
                      </c:pt>
                      <c:pt idx="857">
                        <c:v>0.85699999999999998</c:v>
                      </c:pt>
                      <c:pt idx="858">
                        <c:v>0.85799999999999998</c:v>
                      </c:pt>
                      <c:pt idx="859">
                        <c:v>0.85899999999999999</c:v>
                      </c:pt>
                      <c:pt idx="860">
                        <c:v>0.86</c:v>
                      </c:pt>
                      <c:pt idx="861">
                        <c:v>0.86099999999999999</c:v>
                      </c:pt>
                      <c:pt idx="862">
                        <c:v>0.86199999999999999</c:v>
                      </c:pt>
                      <c:pt idx="863">
                        <c:v>0.86299999999999999</c:v>
                      </c:pt>
                      <c:pt idx="864">
                        <c:v>0.86399999999999999</c:v>
                      </c:pt>
                      <c:pt idx="865">
                        <c:v>0.86499999999999999</c:v>
                      </c:pt>
                      <c:pt idx="866">
                        <c:v>0.86599999999999999</c:v>
                      </c:pt>
                      <c:pt idx="867">
                        <c:v>0.86699999999999999</c:v>
                      </c:pt>
                      <c:pt idx="868">
                        <c:v>0.86799999999999999</c:v>
                      </c:pt>
                      <c:pt idx="869">
                        <c:v>0.86899999999999999</c:v>
                      </c:pt>
                      <c:pt idx="870">
                        <c:v>0.87</c:v>
                      </c:pt>
                      <c:pt idx="871">
                        <c:v>0.871</c:v>
                      </c:pt>
                      <c:pt idx="872">
                        <c:v>0.872</c:v>
                      </c:pt>
                      <c:pt idx="873">
                        <c:v>0.873</c:v>
                      </c:pt>
                      <c:pt idx="874">
                        <c:v>0.874</c:v>
                      </c:pt>
                      <c:pt idx="875">
                        <c:v>0.875</c:v>
                      </c:pt>
                      <c:pt idx="876">
                        <c:v>0.876</c:v>
                      </c:pt>
                      <c:pt idx="877">
                        <c:v>0.877</c:v>
                      </c:pt>
                      <c:pt idx="878">
                        <c:v>0.878</c:v>
                      </c:pt>
                      <c:pt idx="879">
                        <c:v>0.879</c:v>
                      </c:pt>
                      <c:pt idx="880">
                        <c:v>0.88</c:v>
                      </c:pt>
                      <c:pt idx="881">
                        <c:v>0.88100000000000001</c:v>
                      </c:pt>
                      <c:pt idx="882">
                        <c:v>0.88200000000000001</c:v>
                      </c:pt>
                      <c:pt idx="883">
                        <c:v>0.88300000000000001</c:v>
                      </c:pt>
                      <c:pt idx="884">
                        <c:v>0.88400000000000001</c:v>
                      </c:pt>
                      <c:pt idx="885">
                        <c:v>0.88500000000000001</c:v>
                      </c:pt>
                      <c:pt idx="886">
                        <c:v>0.88600000000000001</c:v>
                      </c:pt>
                      <c:pt idx="887">
                        <c:v>0.88700000000000001</c:v>
                      </c:pt>
                      <c:pt idx="888">
                        <c:v>0.88800000000000001</c:v>
                      </c:pt>
                      <c:pt idx="889">
                        <c:v>0.88900000000000001</c:v>
                      </c:pt>
                      <c:pt idx="890">
                        <c:v>0.89</c:v>
                      </c:pt>
                      <c:pt idx="891">
                        <c:v>0.89100000000000001</c:v>
                      </c:pt>
                      <c:pt idx="892">
                        <c:v>0.89200000000000002</c:v>
                      </c:pt>
                      <c:pt idx="893">
                        <c:v>0.89300000000000002</c:v>
                      </c:pt>
                      <c:pt idx="894">
                        <c:v>0.89400000000000002</c:v>
                      </c:pt>
                      <c:pt idx="895">
                        <c:v>0.89500000000000002</c:v>
                      </c:pt>
                      <c:pt idx="896">
                        <c:v>0.89600000000000002</c:v>
                      </c:pt>
                      <c:pt idx="897">
                        <c:v>0.89700000000000002</c:v>
                      </c:pt>
                      <c:pt idx="898">
                        <c:v>0.89800000000000002</c:v>
                      </c:pt>
                      <c:pt idx="899">
                        <c:v>0.89900000000000002</c:v>
                      </c:pt>
                      <c:pt idx="900">
                        <c:v>0.9</c:v>
                      </c:pt>
                      <c:pt idx="901">
                        <c:v>0.90100000000000002</c:v>
                      </c:pt>
                      <c:pt idx="902">
                        <c:v>0.90200000000000002</c:v>
                      </c:pt>
                      <c:pt idx="903">
                        <c:v>0.90300000000000002</c:v>
                      </c:pt>
                      <c:pt idx="904">
                        <c:v>0.90400000000000003</c:v>
                      </c:pt>
                      <c:pt idx="905">
                        <c:v>0.90500000000000003</c:v>
                      </c:pt>
                      <c:pt idx="906">
                        <c:v>0.90600000000000003</c:v>
                      </c:pt>
                      <c:pt idx="907">
                        <c:v>0.90700000000000003</c:v>
                      </c:pt>
                      <c:pt idx="908">
                        <c:v>0.90800000000000003</c:v>
                      </c:pt>
                      <c:pt idx="909">
                        <c:v>0.90900000000000003</c:v>
                      </c:pt>
                      <c:pt idx="910">
                        <c:v>0.91</c:v>
                      </c:pt>
                      <c:pt idx="911">
                        <c:v>0.91100000000000003</c:v>
                      </c:pt>
                      <c:pt idx="912">
                        <c:v>0.91200000000000003</c:v>
                      </c:pt>
                      <c:pt idx="913">
                        <c:v>0.91300000000000003</c:v>
                      </c:pt>
                      <c:pt idx="914">
                        <c:v>0.91400000000000003</c:v>
                      </c:pt>
                      <c:pt idx="915">
                        <c:v>0.91500000000000004</c:v>
                      </c:pt>
                      <c:pt idx="916">
                        <c:v>0.91600000000000004</c:v>
                      </c:pt>
                      <c:pt idx="917">
                        <c:v>0.91700000000000004</c:v>
                      </c:pt>
                      <c:pt idx="918">
                        <c:v>0.91800000000000004</c:v>
                      </c:pt>
                      <c:pt idx="919">
                        <c:v>0.91900000000000004</c:v>
                      </c:pt>
                      <c:pt idx="920">
                        <c:v>0.92</c:v>
                      </c:pt>
                      <c:pt idx="921">
                        <c:v>0.92100000000000004</c:v>
                      </c:pt>
                      <c:pt idx="922">
                        <c:v>0.92200000000000004</c:v>
                      </c:pt>
                      <c:pt idx="923">
                        <c:v>0.92300000000000004</c:v>
                      </c:pt>
                      <c:pt idx="924">
                        <c:v>0.92400000000000004</c:v>
                      </c:pt>
                      <c:pt idx="925">
                        <c:v>0.92500000000000004</c:v>
                      </c:pt>
                      <c:pt idx="926">
                        <c:v>0.92600000000000005</c:v>
                      </c:pt>
                      <c:pt idx="927">
                        <c:v>0.92700000000000005</c:v>
                      </c:pt>
                      <c:pt idx="928">
                        <c:v>0.92800000000000005</c:v>
                      </c:pt>
                      <c:pt idx="929">
                        <c:v>0.92900000000000005</c:v>
                      </c:pt>
                      <c:pt idx="930">
                        <c:v>0.93</c:v>
                      </c:pt>
                      <c:pt idx="931">
                        <c:v>0.93100000000000005</c:v>
                      </c:pt>
                      <c:pt idx="932">
                        <c:v>0.93200000000000005</c:v>
                      </c:pt>
                      <c:pt idx="933">
                        <c:v>0.93300000000000005</c:v>
                      </c:pt>
                      <c:pt idx="934">
                        <c:v>0.93400000000000005</c:v>
                      </c:pt>
                      <c:pt idx="935">
                        <c:v>0.93500000000000005</c:v>
                      </c:pt>
                      <c:pt idx="936">
                        <c:v>0.93600000000000005</c:v>
                      </c:pt>
                      <c:pt idx="937">
                        <c:v>0.93700000000000006</c:v>
                      </c:pt>
                      <c:pt idx="938">
                        <c:v>0.93799999999999994</c:v>
                      </c:pt>
                      <c:pt idx="939">
                        <c:v>0.93899999999999995</c:v>
                      </c:pt>
                      <c:pt idx="940">
                        <c:v>0.94</c:v>
                      </c:pt>
                      <c:pt idx="941">
                        <c:v>0.94099999999999995</c:v>
                      </c:pt>
                      <c:pt idx="942">
                        <c:v>0.94199999999999995</c:v>
                      </c:pt>
                      <c:pt idx="943">
                        <c:v>0.94299999999999995</c:v>
                      </c:pt>
                      <c:pt idx="944">
                        <c:v>0.94399999999999995</c:v>
                      </c:pt>
                      <c:pt idx="945">
                        <c:v>0.94499999999999995</c:v>
                      </c:pt>
                      <c:pt idx="946">
                        <c:v>0.94599999999999995</c:v>
                      </c:pt>
                      <c:pt idx="947">
                        <c:v>0.94699999999999995</c:v>
                      </c:pt>
                      <c:pt idx="948">
                        <c:v>0.94799999999999995</c:v>
                      </c:pt>
                      <c:pt idx="949">
                        <c:v>0.94899999999999995</c:v>
                      </c:pt>
                      <c:pt idx="950">
                        <c:v>0.95</c:v>
                      </c:pt>
                      <c:pt idx="951">
                        <c:v>0.95099999999999996</c:v>
                      </c:pt>
                      <c:pt idx="952">
                        <c:v>0.95199999999999996</c:v>
                      </c:pt>
                      <c:pt idx="953">
                        <c:v>0.95299999999999996</c:v>
                      </c:pt>
                      <c:pt idx="954">
                        <c:v>0.95399999999999996</c:v>
                      </c:pt>
                      <c:pt idx="955">
                        <c:v>0.95499999999999996</c:v>
                      </c:pt>
                      <c:pt idx="956">
                        <c:v>0.95599999999999996</c:v>
                      </c:pt>
                      <c:pt idx="957">
                        <c:v>0.95699999999999996</c:v>
                      </c:pt>
                      <c:pt idx="958">
                        <c:v>0.95799999999999996</c:v>
                      </c:pt>
                      <c:pt idx="959">
                        <c:v>0.95899999999999996</c:v>
                      </c:pt>
                      <c:pt idx="960">
                        <c:v>0.96</c:v>
                      </c:pt>
                      <c:pt idx="961">
                        <c:v>0.96099999999999997</c:v>
                      </c:pt>
                      <c:pt idx="962">
                        <c:v>0.96199999999999997</c:v>
                      </c:pt>
                      <c:pt idx="963">
                        <c:v>0.96299999999999997</c:v>
                      </c:pt>
                      <c:pt idx="964">
                        <c:v>0.96399999999999997</c:v>
                      </c:pt>
                      <c:pt idx="965">
                        <c:v>0.96499999999999997</c:v>
                      </c:pt>
                      <c:pt idx="966">
                        <c:v>0.96599999999999997</c:v>
                      </c:pt>
                      <c:pt idx="967">
                        <c:v>0.96699999999999997</c:v>
                      </c:pt>
                      <c:pt idx="968">
                        <c:v>0.96799999999999997</c:v>
                      </c:pt>
                      <c:pt idx="969">
                        <c:v>0.96899999999999997</c:v>
                      </c:pt>
                      <c:pt idx="970">
                        <c:v>0.97</c:v>
                      </c:pt>
                      <c:pt idx="971">
                        <c:v>0.97099999999999997</c:v>
                      </c:pt>
                      <c:pt idx="972">
                        <c:v>0.97199999999999998</c:v>
                      </c:pt>
                      <c:pt idx="973">
                        <c:v>0.97299999999999998</c:v>
                      </c:pt>
                      <c:pt idx="974">
                        <c:v>0.97399999999999998</c:v>
                      </c:pt>
                      <c:pt idx="975">
                        <c:v>0.97499999999999998</c:v>
                      </c:pt>
                      <c:pt idx="976">
                        <c:v>0.97599999999999998</c:v>
                      </c:pt>
                      <c:pt idx="977">
                        <c:v>0.97699999999999998</c:v>
                      </c:pt>
                      <c:pt idx="978">
                        <c:v>0.97799999999999998</c:v>
                      </c:pt>
                      <c:pt idx="979">
                        <c:v>0.97899999999999998</c:v>
                      </c:pt>
                      <c:pt idx="980">
                        <c:v>0.98</c:v>
                      </c:pt>
                      <c:pt idx="981">
                        <c:v>0.98099999999999998</c:v>
                      </c:pt>
                      <c:pt idx="982">
                        <c:v>0.98199999999999998</c:v>
                      </c:pt>
                      <c:pt idx="983">
                        <c:v>0.98299999999999998</c:v>
                      </c:pt>
                      <c:pt idx="984">
                        <c:v>0.98399999999999999</c:v>
                      </c:pt>
                      <c:pt idx="985">
                        <c:v>0.98499999999999999</c:v>
                      </c:pt>
                      <c:pt idx="986">
                        <c:v>0.98599999999999999</c:v>
                      </c:pt>
                      <c:pt idx="987">
                        <c:v>0.98699999999999999</c:v>
                      </c:pt>
                      <c:pt idx="988">
                        <c:v>0.98799999999999999</c:v>
                      </c:pt>
                      <c:pt idx="989">
                        <c:v>0.98899999999999999</c:v>
                      </c:pt>
                      <c:pt idx="990">
                        <c:v>0.99</c:v>
                      </c:pt>
                      <c:pt idx="991">
                        <c:v>0.99099999999999999</c:v>
                      </c:pt>
                      <c:pt idx="992">
                        <c:v>0.99199999999999999</c:v>
                      </c:pt>
                      <c:pt idx="993">
                        <c:v>0.99299999999999999</c:v>
                      </c:pt>
                      <c:pt idx="994">
                        <c:v>0.99399999999999999</c:v>
                      </c:pt>
                      <c:pt idx="995">
                        <c:v>0.995</c:v>
                      </c:pt>
                      <c:pt idx="996">
                        <c:v>0.996</c:v>
                      </c:pt>
                      <c:pt idx="997">
                        <c:v>0.997</c:v>
                      </c:pt>
                      <c:pt idx="998">
                        <c:v>0.998</c:v>
                      </c:pt>
                      <c:pt idx="999">
                        <c:v>0.999</c:v>
                      </c:pt>
                      <c:pt idx="1000">
                        <c:v>1</c:v>
                      </c:pt>
                      <c:pt idx="1001">
                        <c:v>1.0009999999999999</c:v>
                      </c:pt>
                      <c:pt idx="1002">
                        <c:v>1.002</c:v>
                      </c:pt>
                      <c:pt idx="1003">
                        <c:v>1.0029999999999999</c:v>
                      </c:pt>
                      <c:pt idx="1004">
                        <c:v>1.004</c:v>
                      </c:pt>
                      <c:pt idx="1005">
                        <c:v>1.0049999999999999</c:v>
                      </c:pt>
                      <c:pt idx="1006">
                        <c:v>1.006</c:v>
                      </c:pt>
                      <c:pt idx="1007">
                        <c:v>1.0069999999999999</c:v>
                      </c:pt>
                      <c:pt idx="1008">
                        <c:v>1.008</c:v>
                      </c:pt>
                      <c:pt idx="1009">
                        <c:v>1.0089999999999999</c:v>
                      </c:pt>
                      <c:pt idx="1010">
                        <c:v>1.01</c:v>
                      </c:pt>
                      <c:pt idx="1011">
                        <c:v>1.0109999999999999</c:v>
                      </c:pt>
                      <c:pt idx="1012">
                        <c:v>1.012</c:v>
                      </c:pt>
                      <c:pt idx="1013">
                        <c:v>1.0129999999999999</c:v>
                      </c:pt>
                      <c:pt idx="1014">
                        <c:v>1.014</c:v>
                      </c:pt>
                      <c:pt idx="1015">
                        <c:v>1.0149999999999999</c:v>
                      </c:pt>
                      <c:pt idx="1016">
                        <c:v>1.016</c:v>
                      </c:pt>
                      <c:pt idx="1017">
                        <c:v>1.0169999999999999</c:v>
                      </c:pt>
                      <c:pt idx="1018">
                        <c:v>1.018</c:v>
                      </c:pt>
                      <c:pt idx="1019">
                        <c:v>1.0189999999999999</c:v>
                      </c:pt>
                      <c:pt idx="1020">
                        <c:v>1.02</c:v>
                      </c:pt>
                      <c:pt idx="1021">
                        <c:v>1.0209999999999999</c:v>
                      </c:pt>
                      <c:pt idx="1022">
                        <c:v>1.022</c:v>
                      </c:pt>
                      <c:pt idx="1023">
                        <c:v>1.0229999999999999</c:v>
                      </c:pt>
                      <c:pt idx="1024">
                        <c:v>1.024</c:v>
                      </c:pt>
                      <c:pt idx="1025">
                        <c:v>1.0249999999999999</c:v>
                      </c:pt>
                      <c:pt idx="1026">
                        <c:v>1.026</c:v>
                      </c:pt>
                      <c:pt idx="1027">
                        <c:v>1.0269999999999999</c:v>
                      </c:pt>
                      <c:pt idx="1028">
                        <c:v>1.028</c:v>
                      </c:pt>
                      <c:pt idx="1029">
                        <c:v>1.0289999999999999</c:v>
                      </c:pt>
                      <c:pt idx="1030">
                        <c:v>1.03</c:v>
                      </c:pt>
                      <c:pt idx="1031">
                        <c:v>1.0309999999999999</c:v>
                      </c:pt>
                      <c:pt idx="1032">
                        <c:v>1.032</c:v>
                      </c:pt>
                      <c:pt idx="1033">
                        <c:v>1.0329999999999999</c:v>
                      </c:pt>
                      <c:pt idx="1034">
                        <c:v>1.034</c:v>
                      </c:pt>
                      <c:pt idx="1035">
                        <c:v>1.0349999999999999</c:v>
                      </c:pt>
                      <c:pt idx="1036">
                        <c:v>1.036</c:v>
                      </c:pt>
                      <c:pt idx="1037">
                        <c:v>1.0369999999999999</c:v>
                      </c:pt>
                      <c:pt idx="1038">
                        <c:v>1.038</c:v>
                      </c:pt>
                      <c:pt idx="1039">
                        <c:v>1.0389999999999999</c:v>
                      </c:pt>
                      <c:pt idx="1040">
                        <c:v>1.04</c:v>
                      </c:pt>
                      <c:pt idx="1041">
                        <c:v>1.0409999999999999</c:v>
                      </c:pt>
                      <c:pt idx="1042">
                        <c:v>1.042</c:v>
                      </c:pt>
                      <c:pt idx="1043">
                        <c:v>1.0429999999999999</c:v>
                      </c:pt>
                      <c:pt idx="1044">
                        <c:v>1.044</c:v>
                      </c:pt>
                      <c:pt idx="1045">
                        <c:v>1.0449999999999999</c:v>
                      </c:pt>
                      <c:pt idx="1046">
                        <c:v>1.046</c:v>
                      </c:pt>
                      <c:pt idx="1047">
                        <c:v>1.0469999999999999</c:v>
                      </c:pt>
                      <c:pt idx="1048">
                        <c:v>1.048</c:v>
                      </c:pt>
                      <c:pt idx="1049">
                        <c:v>1.0489999999999999</c:v>
                      </c:pt>
                      <c:pt idx="1050">
                        <c:v>1.05</c:v>
                      </c:pt>
                      <c:pt idx="1051">
                        <c:v>1.0509999999999999</c:v>
                      </c:pt>
                      <c:pt idx="1052">
                        <c:v>1.052</c:v>
                      </c:pt>
                      <c:pt idx="1053">
                        <c:v>1.0529999999999999</c:v>
                      </c:pt>
                      <c:pt idx="1054">
                        <c:v>1.054</c:v>
                      </c:pt>
                      <c:pt idx="1055">
                        <c:v>1.0549999999999999</c:v>
                      </c:pt>
                      <c:pt idx="1056">
                        <c:v>1.056</c:v>
                      </c:pt>
                      <c:pt idx="1057">
                        <c:v>1.0569999999999999</c:v>
                      </c:pt>
                      <c:pt idx="1058">
                        <c:v>1.0580000000000001</c:v>
                      </c:pt>
                      <c:pt idx="1059">
                        <c:v>1.0589999999999999</c:v>
                      </c:pt>
                      <c:pt idx="1060">
                        <c:v>1.06</c:v>
                      </c:pt>
                      <c:pt idx="1061">
                        <c:v>1.0609999999999999</c:v>
                      </c:pt>
                      <c:pt idx="1062">
                        <c:v>1.0620000000000001</c:v>
                      </c:pt>
                      <c:pt idx="1063">
                        <c:v>1.0629999999999999</c:v>
                      </c:pt>
                      <c:pt idx="1064">
                        <c:v>1.0640000000000001</c:v>
                      </c:pt>
                      <c:pt idx="1065">
                        <c:v>1.0649999999999999</c:v>
                      </c:pt>
                      <c:pt idx="1066">
                        <c:v>1.0660000000000001</c:v>
                      </c:pt>
                      <c:pt idx="1067">
                        <c:v>1.0669999999999999</c:v>
                      </c:pt>
                      <c:pt idx="1068">
                        <c:v>1.0680000000000001</c:v>
                      </c:pt>
                      <c:pt idx="1069">
                        <c:v>1.069</c:v>
                      </c:pt>
                      <c:pt idx="1070">
                        <c:v>1.07</c:v>
                      </c:pt>
                      <c:pt idx="1071">
                        <c:v>1.071</c:v>
                      </c:pt>
                      <c:pt idx="1072">
                        <c:v>1.0720000000000001</c:v>
                      </c:pt>
                      <c:pt idx="1073">
                        <c:v>1.073</c:v>
                      </c:pt>
                      <c:pt idx="1074">
                        <c:v>1.0740000000000001</c:v>
                      </c:pt>
                      <c:pt idx="1075">
                        <c:v>1.075</c:v>
                      </c:pt>
                      <c:pt idx="1076">
                        <c:v>1.0760000000000001</c:v>
                      </c:pt>
                      <c:pt idx="1077">
                        <c:v>1.077</c:v>
                      </c:pt>
                      <c:pt idx="1078">
                        <c:v>1.0780000000000001</c:v>
                      </c:pt>
                      <c:pt idx="1079">
                        <c:v>1.079</c:v>
                      </c:pt>
                      <c:pt idx="1080">
                        <c:v>1.08</c:v>
                      </c:pt>
                      <c:pt idx="1081">
                        <c:v>1.081</c:v>
                      </c:pt>
                      <c:pt idx="1082">
                        <c:v>1.0820000000000001</c:v>
                      </c:pt>
                      <c:pt idx="1083">
                        <c:v>1.083</c:v>
                      </c:pt>
                      <c:pt idx="1084">
                        <c:v>1.0840000000000001</c:v>
                      </c:pt>
                      <c:pt idx="1085">
                        <c:v>1.085</c:v>
                      </c:pt>
                      <c:pt idx="1086">
                        <c:v>1.0860000000000001</c:v>
                      </c:pt>
                      <c:pt idx="1087">
                        <c:v>1.087</c:v>
                      </c:pt>
                      <c:pt idx="1088">
                        <c:v>1.0880000000000001</c:v>
                      </c:pt>
                      <c:pt idx="1089">
                        <c:v>1.089</c:v>
                      </c:pt>
                      <c:pt idx="1090">
                        <c:v>1.0900000000000001</c:v>
                      </c:pt>
                      <c:pt idx="1091">
                        <c:v>1.091</c:v>
                      </c:pt>
                      <c:pt idx="1092">
                        <c:v>1.0920000000000001</c:v>
                      </c:pt>
                      <c:pt idx="1093">
                        <c:v>1.093</c:v>
                      </c:pt>
                      <c:pt idx="1094">
                        <c:v>1.0940000000000001</c:v>
                      </c:pt>
                      <c:pt idx="1095">
                        <c:v>1.095</c:v>
                      </c:pt>
                      <c:pt idx="1096">
                        <c:v>1.0960000000000001</c:v>
                      </c:pt>
                      <c:pt idx="1097">
                        <c:v>1.097</c:v>
                      </c:pt>
                      <c:pt idx="1098">
                        <c:v>1.0980000000000001</c:v>
                      </c:pt>
                      <c:pt idx="1099">
                        <c:v>1.099</c:v>
                      </c:pt>
                      <c:pt idx="1100">
                        <c:v>1.1000000000000001</c:v>
                      </c:pt>
                      <c:pt idx="1101">
                        <c:v>1.101</c:v>
                      </c:pt>
                      <c:pt idx="1102">
                        <c:v>1.1020000000000001</c:v>
                      </c:pt>
                      <c:pt idx="1103">
                        <c:v>1.103</c:v>
                      </c:pt>
                      <c:pt idx="1104">
                        <c:v>1.1040000000000001</c:v>
                      </c:pt>
                      <c:pt idx="1105">
                        <c:v>1.105</c:v>
                      </c:pt>
                      <c:pt idx="1106">
                        <c:v>1.1060000000000001</c:v>
                      </c:pt>
                      <c:pt idx="1107">
                        <c:v>1.107</c:v>
                      </c:pt>
                      <c:pt idx="1108">
                        <c:v>1.1080000000000001</c:v>
                      </c:pt>
                      <c:pt idx="1109">
                        <c:v>1.109</c:v>
                      </c:pt>
                      <c:pt idx="1110">
                        <c:v>1.1100000000000001</c:v>
                      </c:pt>
                      <c:pt idx="1111">
                        <c:v>1.111</c:v>
                      </c:pt>
                      <c:pt idx="1112">
                        <c:v>1.1120000000000001</c:v>
                      </c:pt>
                      <c:pt idx="1113">
                        <c:v>1.113</c:v>
                      </c:pt>
                      <c:pt idx="1114">
                        <c:v>1.1140000000000001</c:v>
                      </c:pt>
                      <c:pt idx="1115">
                        <c:v>1.115</c:v>
                      </c:pt>
                      <c:pt idx="1116">
                        <c:v>1.1160000000000001</c:v>
                      </c:pt>
                      <c:pt idx="1117">
                        <c:v>1.117</c:v>
                      </c:pt>
                      <c:pt idx="1118">
                        <c:v>1.1180000000000001</c:v>
                      </c:pt>
                      <c:pt idx="1119">
                        <c:v>1.119</c:v>
                      </c:pt>
                      <c:pt idx="1120">
                        <c:v>1.1200000000000001</c:v>
                      </c:pt>
                      <c:pt idx="1121">
                        <c:v>1.121</c:v>
                      </c:pt>
                      <c:pt idx="1122">
                        <c:v>1.1220000000000001</c:v>
                      </c:pt>
                      <c:pt idx="1123">
                        <c:v>1.123</c:v>
                      </c:pt>
                      <c:pt idx="1124">
                        <c:v>1.1240000000000001</c:v>
                      </c:pt>
                      <c:pt idx="1125">
                        <c:v>1.125</c:v>
                      </c:pt>
                      <c:pt idx="1126">
                        <c:v>1.1259999999999999</c:v>
                      </c:pt>
                      <c:pt idx="1127">
                        <c:v>1.127</c:v>
                      </c:pt>
                      <c:pt idx="1128">
                        <c:v>1.1279999999999999</c:v>
                      </c:pt>
                      <c:pt idx="1129">
                        <c:v>1.129</c:v>
                      </c:pt>
                      <c:pt idx="1130">
                        <c:v>1.1299999999999999</c:v>
                      </c:pt>
                      <c:pt idx="1131">
                        <c:v>1.131</c:v>
                      </c:pt>
                      <c:pt idx="1132">
                        <c:v>1.1319999999999999</c:v>
                      </c:pt>
                      <c:pt idx="1133">
                        <c:v>1.133</c:v>
                      </c:pt>
                      <c:pt idx="1134">
                        <c:v>1.1339999999999999</c:v>
                      </c:pt>
                      <c:pt idx="1135">
                        <c:v>1.135</c:v>
                      </c:pt>
                      <c:pt idx="1136">
                        <c:v>1.1359999999999999</c:v>
                      </c:pt>
                      <c:pt idx="1137">
                        <c:v>1.137</c:v>
                      </c:pt>
                      <c:pt idx="1138">
                        <c:v>1.1379999999999999</c:v>
                      </c:pt>
                      <c:pt idx="1139">
                        <c:v>1.139</c:v>
                      </c:pt>
                      <c:pt idx="1140">
                        <c:v>1.1399999999999999</c:v>
                      </c:pt>
                      <c:pt idx="1141">
                        <c:v>1.141</c:v>
                      </c:pt>
                      <c:pt idx="1142">
                        <c:v>1.1419999999999999</c:v>
                      </c:pt>
                      <c:pt idx="1143">
                        <c:v>1.143</c:v>
                      </c:pt>
                      <c:pt idx="1144">
                        <c:v>1.1439999999999999</c:v>
                      </c:pt>
                      <c:pt idx="1145">
                        <c:v>1.145</c:v>
                      </c:pt>
                      <c:pt idx="1146">
                        <c:v>1.1459999999999999</c:v>
                      </c:pt>
                      <c:pt idx="1147">
                        <c:v>1.147</c:v>
                      </c:pt>
                      <c:pt idx="1148">
                        <c:v>1.1479999999999999</c:v>
                      </c:pt>
                      <c:pt idx="1149">
                        <c:v>1.149</c:v>
                      </c:pt>
                      <c:pt idx="1150">
                        <c:v>1.1499999999999999</c:v>
                      </c:pt>
                      <c:pt idx="1151">
                        <c:v>1.151</c:v>
                      </c:pt>
                      <c:pt idx="1152">
                        <c:v>1.1519999999999999</c:v>
                      </c:pt>
                      <c:pt idx="1153">
                        <c:v>1.153</c:v>
                      </c:pt>
                      <c:pt idx="1154">
                        <c:v>1.1539999999999999</c:v>
                      </c:pt>
                      <c:pt idx="1155">
                        <c:v>1.155</c:v>
                      </c:pt>
                      <c:pt idx="1156">
                        <c:v>1.1559999999999999</c:v>
                      </c:pt>
                      <c:pt idx="1157">
                        <c:v>1.157</c:v>
                      </c:pt>
                      <c:pt idx="1158">
                        <c:v>1.1579999999999999</c:v>
                      </c:pt>
                      <c:pt idx="1159">
                        <c:v>1.159</c:v>
                      </c:pt>
                      <c:pt idx="1160">
                        <c:v>1.1599999999999999</c:v>
                      </c:pt>
                      <c:pt idx="1161">
                        <c:v>1.161</c:v>
                      </c:pt>
                      <c:pt idx="1162">
                        <c:v>1.1619999999999999</c:v>
                      </c:pt>
                      <c:pt idx="1163">
                        <c:v>1.163</c:v>
                      </c:pt>
                      <c:pt idx="1164">
                        <c:v>1.1639999999999999</c:v>
                      </c:pt>
                      <c:pt idx="1165">
                        <c:v>1.165</c:v>
                      </c:pt>
                      <c:pt idx="1166">
                        <c:v>1.1659999999999999</c:v>
                      </c:pt>
                      <c:pt idx="1167">
                        <c:v>1.167</c:v>
                      </c:pt>
                      <c:pt idx="1168">
                        <c:v>1.1679999999999999</c:v>
                      </c:pt>
                      <c:pt idx="1169">
                        <c:v>1.169</c:v>
                      </c:pt>
                      <c:pt idx="1170">
                        <c:v>1.17</c:v>
                      </c:pt>
                      <c:pt idx="1171">
                        <c:v>1.171</c:v>
                      </c:pt>
                      <c:pt idx="1172">
                        <c:v>1.1719999999999999</c:v>
                      </c:pt>
                      <c:pt idx="1173">
                        <c:v>1.173</c:v>
                      </c:pt>
                      <c:pt idx="1174">
                        <c:v>1.1739999999999999</c:v>
                      </c:pt>
                      <c:pt idx="1175">
                        <c:v>1.175</c:v>
                      </c:pt>
                      <c:pt idx="1176">
                        <c:v>1.1759999999999999</c:v>
                      </c:pt>
                      <c:pt idx="1177">
                        <c:v>1.177</c:v>
                      </c:pt>
                      <c:pt idx="1178">
                        <c:v>1.1779999999999999</c:v>
                      </c:pt>
                      <c:pt idx="1179">
                        <c:v>1.179</c:v>
                      </c:pt>
                      <c:pt idx="1180">
                        <c:v>1.18</c:v>
                      </c:pt>
                      <c:pt idx="1181">
                        <c:v>1.181</c:v>
                      </c:pt>
                      <c:pt idx="1182">
                        <c:v>1.1819999999999999</c:v>
                      </c:pt>
                      <c:pt idx="1183">
                        <c:v>1.1830000000000001</c:v>
                      </c:pt>
                      <c:pt idx="1184">
                        <c:v>1.1839999999999999</c:v>
                      </c:pt>
                      <c:pt idx="1185">
                        <c:v>1.1850000000000001</c:v>
                      </c:pt>
                      <c:pt idx="1186">
                        <c:v>1.1859999999999999</c:v>
                      </c:pt>
                      <c:pt idx="1187">
                        <c:v>1.1870000000000001</c:v>
                      </c:pt>
                      <c:pt idx="1188">
                        <c:v>1.1879999999999999</c:v>
                      </c:pt>
                      <c:pt idx="1189">
                        <c:v>1.1890000000000001</c:v>
                      </c:pt>
                      <c:pt idx="1190">
                        <c:v>1.19</c:v>
                      </c:pt>
                      <c:pt idx="1191">
                        <c:v>1.1910000000000001</c:v>
                      </c:pt>
                      <c:pt idx="1192">
                        <c:v>1.1919999999999999</c:v>
                      </c:pt>
                      <c:pt idx="1193">
                        <c:v>1.1930000000000001</c:v>
                      </c:pt>
                      <c:pt idx="1194">
                        <c:v>1.194</c:v>
                      </c:pt>
                      <c:pt idx="1195">
                        <c:v>1.1950000000000001</c:v>
                      </c:pt>
                      <c:pt idx="1196">
                        <c:v>1.196</c:v>
                      </c:pt>
                      <c:pt idx="1197">
                        <c:v>1.1970000000000001</c:v>
                      </c:pt>
                      <c:pt idx="1198">
                        <c:v>1.198</c:v>
                      </c:pt>
                      <c:pt idx="1199">
                        <c:v>1.1990000000000001</c:v>
                      </c:pt>
                      <c:pt idx="1200">
                        <c:v>1.2</c:v>
                      </c:pt>
                      <c:pt idx="1201">
                        <c:v>1.2010000000000001</c:v>
                      </c:pt>
                      <c:pt idx="1202">
                        <c:v>1.202</c:v>
                      </c:pt>
                      <c:pt idx="1203">
                        <c:v>1.2030000000000001</c:v>
                      </c:pt>
                      <c:pt idx="1204">
                        <c:v>1.204</c:v>
                      </c:pt>
                      <c:pt idx="1205">
                        <c:v>1.2050000000000001</c:v>
                      </c:pt>
                      <c:pt idx="1206">
                        <c:v>1.206</c:v>
                      </c:pt>
                      <c:pt idx="1207">
                        <c:v>1.2070000000000001</c:v>
                      </c:pt>
                      <c:pt idx="1208">
                        <c:v>1.208</c:v>
                      </c:pt>
                      <c:pt idx="1209">
                        <c:v>1.2090000000000001</c:v>
                      </c:pt>
                      <c:pt idx="1210">
                        <c:v>1.21</c:v>
                      </c:pt>
                      <c:pt idx="1211">
                        <c:v>1.2110000000000001</c:v>
                      </c:pt>
                      <c:pt idx="1212">
                        <c:v>1.212</c:v>
                      </c:pt>
                      <c:pt idx="1213">
                        <c:v>1.2130000000000001</c:v>
                      </c:pt>
                      <c:pt idx="1214">
                        <c:v>1.214</c:v>
                      </c:pt>
                      <c:pt idx="1215">
                        <c:v>1.2150000000000001</c:v>
                      </c:pt>
                      <c:pt idx="1216">
                        <c:v>1.216</c:v>
                      </c:pt>
                      <c:pt idx="1217">
                        <c:v>1.2170000000000001</c:v>
                      </c:pt>
                      <c:pt idx="1218">
                        <c:v>1.218</c:v>
                      </c:pt>
                      <c:pt idx="1219">
                        <c:v>1.2190000000000001</c:v>
                      </c:pt>
                      <c:pt idx="1220">
                        <c:v>1.22</c:v>
                      </c:pt>
                      <c:pt idx="1221">
                        <c:v>1.2210000000000001</c:v>
                      </c:pt>
                      <c:pt idx="1222">
                        <c:v>1.222</c:v>
                      </c:pt>
                      <c:pt idx="1223">
                        <c:v>1.2230000000000001</c:v>
                      </c:pt>
                      <c:pt idx="1224">
                        <c:v>1.224</c:v>
                      </c:pt>
                      <c:pt idx="1225">
                        <c:v>1.2250000000000001</c:v>
                      </c:pt>
                      <c:pt idx="1226">
                        <c:v>1.226</c:v>
                      </c:pt>
                      <c:pt idx="1227">
                        <c:v>1.2270000000000001</c:v>
                      </c:pt>
                      <c:pt idx="1228">
                        <c:v>1.228</c:v>
                      </c:pt>
                      <c:pt idx="1229">
                        <c:v>1.2290000000000001</c:v>
                      </c:pt>
                      <c:pt idx="1230">
                        <c:v>1.23</c:v>
                      </c:pt>
                      <c:pt idx="1231">
                        <c:v>1.2310000000000001</c:v>
                      </c:pt>
                      <c:pt idx="1232">
                        <c:v>1.232</c:v>
                      </c:pt>
                      <c:pt idx="1233">
                        <c:v>1.2330000000000001</c:v>
                      </c:pt>
                      <c:pt idx="1234">
                        <c:v>1.234</c:v>
                      </c:pt>
                      <c:pt idx="1235">
                        <c:v>1.2350000000000001</c:v>
                      </c:pt>
                      <c:pt idx="1236">
                        <c:v>1.236</c:v>
                      </c:pt>
                      <c:pt idx="1237">
                        <c:v>1.2370000000000001</c:v>
                      </c:pt>
                      <c:pt idx="1238">
                        <c:v>1.238</c:v>
                      </c:pt>
                      <c:pt idx="1239">
                        <c:v>1.2390000000000001</c:v>
                      </c:pt>
                      <c:pt idx="1240">
                        <c:v>1.24</c:v>
                      </c:pt>
                      <c:pt idx="1241">
                        <c:v>1.2410000000000001</c:v>
                      </c:pt>
                      <c:pt idx="1242">
                        <c:v>1.242</c:v>
                      </c:pt>
                      <c:pt idx="1243">
                        <c:v>1.2430000000000001</c:v>
                      </c:pt>
                      <c:pt idx="1244">
                        <c:v>1.244</c:v>
                      </c:pt>
                      <c:pt idx="1245">
                        <c:v>1.2450000000000001</c:v>
                      </c:pt>
                      <c:pt idx="1246">
                        <c:v>1.246</c:v>
                      </c:pt>
                      <c:pt idx="1247">
                        <c:v>1.2470000000000001</c:v>
                      </c:pt>
                      <c:pt idx="1248">
                        <c:v>1.248</c:v>
                      </c:pt>
                      <c:pt idx="1249">
                        <c:v>1.2490000000000001</c:v>
                      </c:pt>
                      <c:pt idx="1250">
                        <c:v>1.25</c:v>
                      </c:pt>
                      <c:pt idx="1251">
                        <c:v>1.2509999999999999</c:v>
                      </c:pt>
                      <c:pt idx="1252">
                        <c:v>1.252</c:v>
                      </c:pt>
                      <c:pt idx="1253">
                        <c:v>1.2529999999999999</c:v>
                      </c:pt>
                      <c:pt idx="1254">
                        <c:v>1.254</c:v>
                      </c:pt>
                      <c:pt idx="1255">
                        <c:v>1.2549999999999999</c:v>
                      </c:pt>
                      <c:pt idx="1256">
                        <c:v>1.256</c:v>
                      </c:pt>
                      <c:pt idx="1257">
                        <c:v>1.2569999999999999</c:v>
                      </c:pt>
                      <c:pt idx="1258">
                        <c:v>1.258</c:v>
                      </c:pt>
                      <c:pt idx="1259">
                        <c:v>1.2589999999999999</c:v>
                      </c:pt>
                      <c:pt idx="1260">
                        <c:v>1.26</c:v>
                      </c:pt>
                      <c:pt idx="1261">
                        <c:v>1.2609999999999999</c:v>
                      </c:pt>
                      <c:pt idx="1262">
                        <c:v>1.262</c:v>
                      </c:pt>
                      <c:pt idx="1263">
                        <c:v>1.2629999999999999</c:v>
                      </c:pt>
                      <c:pt idx="1264">
                        <c:v>1.264</c:v>
                      </c:pt>
                      <c:pt idx="1265">
                        <c:v>1.2649999999999999</c:v>
                      </c:pt>
                      <c:pt idx="1266">
                        <c:v>1.266</c:v>
                      </c:pt>
                      <c:pt idx="1267">
                        <c:v>1.2669999999999999</c:v>
                      </c:pt>
                      <c:pt idx="1268">
                        <c:v>1.268</c:v>
                      </c:pt>
                      <c:pt idx="1269">
                        <c:v>1.2689999999999999</c:v>
                      </c:pt>
                      <c:pt idx="1270">
                        <c:v>1.27</c:v>
                      </c:pt>
                      <c:pt idx="1271">
                        <c:v>1.2709999999999999</c:v>
                      </c:pt>
                      <c:pt idx="1272">
                        <c:v>1.272</c:v>
                      </c:pt>
                      <c:pt idx="1273">
                        <c:v>1.2729999999999999</c:v>
                      </c:pt>
                      <c:pt idx="1274">
                        <c:v>1.274</c:v>
                      </c:pt>
                      <c:pt idx="1275">
                        <c:v>1.2749999999999999</c:v>
                      </c:pt>
                      <c:pt idx="1276">
                        <c:v>1.276</c:v>
                      </c:pt>
                      <c:pt idx="1277">
                        <c:v>1.2769999999999999</c:v>
                      </c:pt>
                      <c:pt idx="1278">
                        <c:v>1.278</c:v>
                      </c:pt>
                      <c:pt idx="1279">
                        <c:v>1.2789999999999999</c:v>
                      </c:pt>
                      <c:pt idx="1280">
                        <c:v>1.28</c:v>
                      </c:pt>
                      <c:pt idx="1281">
                        <c:v>1.2809999999999999</c:v>
                      </c:pt>
                      <c:pt idx="1282">
                        <c:v>1.282</c:v>
                      </c:pt>
                      <c:pt idx="1283">
                        <c:v>1.2829999999999999</c:v>
                      </c:pt>
                      <c:pt idx="1284">
                        <c:v>1.284</c:v>
                      </c:pt>
                      <c:pt idx="1285">
                        <c:v>1.2849999999999999</c:v>
                      </c:pt>
                      <c:pt idx="1286">
                        <c:v>1.286</c:v>
                      </c:pt>
                      <c:pt idx="1287">
                        <c:v>1.2869999999999999</c:v>
                      </c:pt>
                      <c:pt idx="1288">
                        <c:v>1.288</c:v>
                      </c:pt>
                      <c:pt idx="1289">
                        <c:v>1.2889999999999999</c:v>
                      </c:pt>
                      <c:pt idx="1290">
                        <c:v>1.29</c:v>
                      </c:pt>
                      <c:pt idx="1291">
                        <c:v>1.2909999999999999</c:v>
                      </c:pt>
                      <c:pt idx="1292">
                        <c:v>1.292</c:v>
                      </c:pt>
                      <c:pt idx="1293">
                        <c:v>1.2929999999999999</c:v>
                      </c:pt>
                      <c:pt idx="1294">
                        <c:v>1.294</c:v>
                      </c:pt>
                      <c:pt idx="1295">
                        <c:v>1.2949999999999999</c:v>
                      </c:pt>
                      <c:pt idx="1296">
                        <c:v>1.296</c:v>
                      </c:pt>
                      <c:pt idx="1297">
                        <c:v>1.2969999999999999</c:v>
                      </c:pt>
                      <c:pt idx="1298">
                        <c:v>1.298</c:v>
                      </c:pt>
                      <c:pt idx="1299">
                        <c:v>1.2989999999999999</c:v>
                      </c:pt>
                      <c:pt idx="1300">
                        <c:v>1.3</c:v>
                      </c:pt>
                      <c:pt idx="1301">
                        <c:v>1.3009999999999999</c:v>
                      </c:pt>
                      <c:pt idx="1302">
                        <c:v>1.302</c:v>
                      </c:pt>
                      <c:pt idx="1303">
                        <c:v>1.3029999999999999</c:v>
                      </c:pt>
                      <c:pt idx="1304">
                        <c:v>1.304</c:v>
                      </c:pt>
                      <c:pt idx="1305">
                        <c:v>1.3049999999999999</c:v>
                      </c:pt>
                      <c:pt idx="1306">
                        <c:v>1.306</c:v>
                      </c:pt>
                      <c:pt idx="1307">
                        <c:v>1.3069999999999999</c:v>
                      </c:pt>
                      <c:pt idx="1308">
                        <c:v>1.3080000000000001</c:v>
                      </c:pt>
                      <c:pt idx="1309">
                        <c:v>1.3089999999999999</c:v>
                      </c:pt>
                      <c:pt idx="1310">
                        <c:v>1.31</c:v>
                      </c:pt>
                      <c:pt idx="1311">
                        <c:v>1.3109999999999999</c:v>
                      </c:pt>
                      <c:pt idx="1312">
                        <c:v>1.3120000000000001</c:v>
                      </c:pt>
                      <c:pt idx="1313">
                        <c:v>1.3129999999999999</c:v>
                      </c:pt>
                      <c:pt idx="1314">
                        <c:v>1.3140000000000001</c:v>
                      </c:pt>
                      <c:pt idx="1315">
                        <c:v>1.3149999999999999</c:v>
                      </c:pt>
                      <c:pt idx="1316">
                        <c:v>1.3160000000000001</c:v>
                      </c:pt>
                      <c:pt idx="1317">
                        <c:v>1.3169999999999999</c:v>
                      </c:pt>
                      <c:pt idx="1318">
                        <c:v>1.3180000000000001</c:v>
                      </c:pt>
                      <c:pt idx="1319">
                        <c:v>1.319</c:v>
                      </c:pt>
                      <c:pt idx="1320">
                        <c:v>1.32</c:v>
                      </c:pt>
                      <c:pt idx="1321">
                        <c:v>1.321</c:v>
                      </c:pt>
                      <c:pt idx="1322">
                        <c:v>1.3220000000000001</c:v>
                      </c:pt>
                      <c:pt idx="1323">
                        <c:v>1.323</c:v>
                      </c:pt>
                      <c:pt idx="1324">
                        <c:v>1.3240000000000001</c:v>
                      </c:pt>
                      <c:pt idx="1325">
                        <c:v>1.325</c:v>
                      </c:pt>
                      <c:pt idx="1326">
                        <c:v>1.3260000000000001</c:v>
                      </c:pt>
                      <c:pt idx="1327">
                        <c:v>1.327</c:v>
                      </c:pt>
                      <c:pt idx="1328">
                        <c:v>1.3280000000000001</c:v>
                      </c:pt>
                      <c:pt idx="1329">
                        <c:v>1.329</c:v>
                      </c:pt>
                      <c:pt idx="1330">
                        <c:v>1.33</c:v>
                      </c:pt>
                      <c:pt idx="1331">
                        <c:v>1.331</c:v>
                      </c:pt>
                      <c:pt idx="1332">
                        <c:v>1.3320000000000001</c:v>
                      </c:pt>
                      <c:pt idx="1333">
                        <c:v>1.333</c:v>
                      </c:pt>
                      <c:pt idx="1334">
                        <c:v>1.3340000000000001</c:v>
                      </c:pt>
                      <c:pt idx="1335">
                        <c:v>1.335</c:v>
                      </c:pt>
                      <c:pt idx="1336">
                        <c:v>1.3360000000000001</c:v>
                      </c:pt>
                      <c:pt idx="1337">
                        <c:v>1.337</c:v>
                      </c:pt>
                      <c:pt idx="1338">
                        <c:v>1.3380000000000001</c:v>
                      </c:pt>
                      <c:pt idx="1339">
                        <c:v>1.339</c:v>
                      </c:pt>
                      <c:pt idx="1340">
                        <c:v>1.34</c:v>
                      </c:pt>
                      <c:pt idx="1341">
                        <c:v>1.341</c:v>
                      </c:pt>
                      <c:pt idx="1342">
                        <c:v>1.3420000000000001</c:v>
                      </c:pt>
                      <c:pt idx="1343">
                        <c:v>1.343</c:v>
                      </c:pt>
                      <c:pt idx="1344">
                        <c:v>1.3440000000000001</c:v>
                      </c:pt>
                      <c:pt idx="1345">
                        <c:v>1.345</c:v>
                      </c:pt>
                      <c:pt idx="1346">
                        <c:v>1.3460000000000001</c:v>
                      </c:pt>
                      <c:pt idx="1347">
                        <c:v>1.347</c:v>
                      </c:pt>
                      <c:pt idx="1348">
                        <c:v>1.3480000000000001</c:v>
                      </c:pt>
                      <c:pt idx="1349">
                        <c:v>1.349</c:v>
                      </c:pt>
                      <c:pt idx="1350">
                        <c:v>1.35</c:v>
                      </c:pt>
                      <c:pt idx="1351">
                        <c:v>1.351</c:v>
                      </c:pt>
                      <c:pt idx="1352">
                        <c:v>1.3520000000000001</c:v>
                      </c:pt>
                      <c:pt idx="1353">
                        <c:v>1.353</c:v>
                      </c:pt>
                      <c:pt idx="1354">
                        <c:v>1.3540000000000001</c:v>
                      </c:pt>
                      <c:pt idx="1355">
                        <c:v>1.355</c:v>
                      </c:pt>
                      <c:pt idx="1356">
                        <c:v>1.3560000000000001</c:v>
                      </c:pt>
                      <c:pt idx="1357">
                        <c:v>1.357</c:v>
                      </c:pt>
                      <c:pt idx="1358">
                        <c:v>1.3580000000000001</c:v>
                      </c:pt>
                      <c:pt idx="1359">
                        <c:v>1.359</c:v>
                      </c:pt>
                      <c:pt idx="1360">
                        <c:v>1.36</c:v>
                      </c:pt>
                      <c:pt idx="1361">
                        <c:v>1.361</c:v>
                      </c:pt>
                      <c:pt idx="1362">
                        <c:v>1.3620000000000001</c:v>
                      </c:pt>
                      <c:pt idx="1363">
                        <c:v>1.363</c:v>
                      </c:pt>
                      <c:pt idx="1364">
                        <c:v>1.3640000000000001</c:v>
                      </c:pt>
                      <c:pt idx="1365">
                        <c:v>1.365</c:v>
                      </c:pt>
                      <c:pt idx="1366">
                        <c:v>1.3660000000000001</c:v>
                      </c:pt>
                      <c:pt idx="1367">
                        <c:v>1.367</c:v>
                      </c:pt>
                      <c:pt idx="1368">
                        <c:v>1.3680000000000001</c:v>
                      </c:pt>
                      <c:pt idx="1369">
                        <c:v>1.369</c:v>
                      </c:pt>
                      <c:pt idx="1370">
                        <c:v>1.37</c:v>
                      </c:pt>
                      <c:pt idx="1371">
                        <c:v>1.371</c:v>
                      </c:pt>
                      <c:pt idx="1372">
                        <c:v>1.3720000000000001</c:v>
                      </c:pt>
                      <c:pt idx="1373">
                        <c:v>1.373</c:v>
                      </c:pt>
                      <c:pt idx="1374">
                        <c:v>1.3740000000000001</c:v>
                      </c:pt>
                      <c:pt idx="1375">
                        <c:v>1.375</c:v>
                      </c:pt>
                      <c:pt idx="1376">
                        <c:v>1.3759999999999999</c:v>
                      </c:pt>
                      <c:pt idx="1377">
                        <c:v>1.377</c:v>
                      </c:pt>
                      <c:pt idx="1378">
                        <c:v>1.3779999999999999</c:v>
                      </c:pt>
                      <c:pt idx="1379">
                        <c:v>1.379</c:v>
                      </c:pt>
                      <c:pt idx="1380">
                        <c:v>1.38</c:v>
                      </c:pt>
                      <c:pt idx="1381">
                        <c:v>1.381</c:v>
                      </c:pt>
                      <c:pt idx="1382">
                        <c:v>1.3819999999999999</c:v>
                      </c:pt>
                      <c:pt idx="1383">
                        <c:v>1.383</c:v>
                      </c:pt>
                      <c:pt idx="1384">
                        <c:v>1.3839999999999999</c:v>
                      </c:pt>
                      <c:pt idx="1385">
                        <c:v>1.385</c:v>
                      </c:pt>
                      <c:pt idx="1386">
                        <c:v>1.3859999999999999</c:v>
                      </c:pt>
                      <c:pt idx="1387">
                        <c:v>1.387</c:v>
                      </c:pt>
                      <c:pt idx="1388">
                        <c:v>1.3879999999999999</c:v>
                      </c:pt>
                      <c:pt idx="1389">
                        <c:v>1.389</c:v>
                      </c:pt>
                      <c:pt idx="1390">
                        <c:v>1.39</c:v>
                      </c:pt>
                      <c:pt idx="1391">
                        <c:v>1.391</c:v>
                      </c:pt>
                      <c:pt idx="1392">
                        <c:v>1.3919999999999999</c:v>
                      </c:pt>
                      <c:pt idx="1393">
                        <c:v>1.393</c:v>
                      </c:pt>
                      <c:pt idx="1394">
                        <c:v>1.3939999999999999</c:v>
                      </c:pt>
                      <c:pt idx="1395">
                        <c:v>1.395</c:v>
                      </c:pt>
                      <c:pt idx="1396">
                        <c:v>1.3959999999999999</c:v>
                      </c:pt>
                      <c:pt idx="1397">
                        <c:v>1.397</c:v>
                      </c:pt>
                      <c:pt idx="1398">
                        <c:v>1.3979999999999999</c:v>
                      </c:pt>
                      <c:pt idx="1399">
                        <c:v>1.399</c:v>
                      </c:pt>
                      <c:pt idx="1400">
                        <c:v>1.4</c:v>
                      </c:pt>
                      <c:pt idx="1401">
                        <c:v>1.401</c:v>
                      </c:pt>
                      <c:pt idx="1402">
                        <c:v>1.4019999999999999</c:v>
                      </c:pt>
                      <c:pt idx="1403">
                        <c:v>1.403</c:v>
                      </c:pt>
                      <c:pt idx="1404">
                        <c:v>1.4039999999999999</c:v>
                      </c:pt>
                      <c:pt idx="1405">
                        <c:v>1.405</c:v>
                      </c:pt>
                      <c:pt idx="1406">
                        <c:v>1.4059999999999999</c:v>
                      </c:pt>
                      <c:pt idx="1407">
                        <c:v>1.407</c:v>
                      </c:pt>
                      <c:pt idx="1408">
                        <c:v>1.4079999999999999</c:v>
                      </c:pt>
                      <c:pt idx="1409">
                        <c:v>1.409</c:v>
                      </c:pt>
                      <c:pt idx="1410">
                        <c:v>1.41</c:v>
                      </c:pt>
                      <c:pt idx="1411">
                        <c:v>1.411</c:v>
                      </c:pt>
                      <c:pt idx="1412">
                        <c:v>1.4119999999999999</c:v>
                      </c:pt>
                      <c:pt idx="1413">
                        <c:v>1.413</c:v>
                      </c:pt>
                      <c:pt idx="1414">
                        <c:v>1.4139999999999999</c:v>
                      </c:pt>
                      <c:pt idx="1415">
                        <c:v>1.415</c:v>
                      </c:pt>
                      <c:pt idx="1416">
                        <c:v>1.4159999999999999</c:v>
                      </c:pt>
                      <c:pt idx="1417">
                        <c:v>1.417</c:v>
                      </c:pt>
                      <c:pt idx="1418">
                        <c:v>1.4179999999999999</c:v>
                      </c:pt>
                      <c:pt idx="1419">
                        <c:v>1.419</c:v>
                      </c:pt>
                      <c:pt idx="1420">
                        <c:v>1.42</c:v>
                      </c:pt>
                      <c:pt idx="1421">
                        <c:v>1.421</c:v>
                      </c:pt>
                      <c:pt idx="1422">
                        <c:v>1.4219999999999999</c:v>
                      </c:pt>
                      <c:pt idx="1423">
                        <c:v>1.423</c:v>
                      </c:pt>
                      <c:pt idx="1424">
                        <c:v>1.4239999999999999</c:v>
                      </c:pt>
                      <c:pt idx="1425">
                        <c:v>1.425</c:v>
                      </c:pt>
                      <c:pt idx="1426">
                        <c:v>1.4259999999999999</c:v>
                      </c:pt>
                      <c:pt idx="1427">
                        <c:v>1.427</c:v>
                      </c:pt>
                      <c:pt idx="1428">
                        <c:v>1.4279999999999999</c:v>
                      </c:pt>
                      <c:pt idx="1429">
                        <c:v>1.429</c:v>
                      </c:pt>
                      <c:pt idx="1430">
                        <c:v>1.43</c:v>
                      </c:pt>
                      <c:pt idx="1431">
                        <c:v>1.431</c:v>
                      </c:pt>
                      <c:pt idx="1432">
                        <c:v>1.4319999999999999</c:v>
                      </c:pt>
                      <c:pt idx="1433">
                        <c:v>1.4330000000000001</c:v>
                      </c:pt>
                      <c:pt idx="1434">
                        <c:v>1.4339999999999999</c:v>
                      </c:pt>
                      <c:pt idx="1435">
                        <c:v>1.4350000000000001</c:v>
                      </c:pt>
                      <c:pt idx="1436">
                        <c:v>1.4359999999999999</c:v>
                      </c:pt>
                      <c:pt idx="1437">
                        <c:v>1.4370000000000001</c:v>
                      </c:pt>
                      <c:pt idx="1438">
                        <c:v>1.4379999999999999</c:v>
                      </c:pt>
                      <c:pt idx="1439">
                        <c:v>1.4390000000000001</c:v>
                      </c:pt>
                      <c:pt idx="1440">
                        <c:v>1.44</c:v>
                      </c:pt>
                      <c:pt idx="1441">
                        <c:v>1.4410000000000001</c:v>
                      </c:pt>
                      <c:pt idx="1442">
                        <c:v>1.4419999999999999</c:v>
                      </c:pt>
                      <c:pt idx="1443">
                        <c:v>1.4430000000000001</c:v>
                      </c:pt>
                      <c:pt idx="1444">
                        <c:v>1.444</c:v>
                      </c:pt>
                      <c:pt idx="1445">
                        <c:v>1.4450000000000001</c:v>
                      </c:pt>
                      <c:pt idx="1446">
                        <c:v>1.446</c:v>
                      </c:pt>
                      <c:pt idx="1447">
                        <c:v>1.4470000000000001</c:v>
                      </c:pt>
                      <c:pt idx="1448">
                        <c:v>1.448</c:v>
                      </c:pt>
                      <c:pt idx="1449">
                        <c:v>1.4490000000000001</c:v>
                      </c:pt>
                      <c:pt idx="1450">
                        <c:v>1.45</c:v>
                      </c:pt>
                      <c:pt idx="1451">
                        <c:v>1.4510000000000001</c:v>
                      </c:pt>
                      <c:pt idx="1452">
                        <c:v>1.452</c:v>
                      </c:pt>
                      <c:pt idx="1453">
                        <c:v>1.4530000000000001</c:v>
                      </c:pt>
                      <c:pt idx="1454">
                        <c:v>1.454</c:v>
                      </c:pt>
                      <c:pt idx="1455">
                        <c:v>1.4550000000000001</c:v>
                      </c:pt>
                      <c:pt idx="1456">
                        <c:v>1.456</c:v>
                      </c:pt>
                      <c:pt idx="1457">
                        <c:v>1.4570000000000001</c:v>
                      </c:pt>
                      <c:pt idx="1458">
                        <c:v>1.458</c:v>
                      </c:pt>
                      <c:pt idx="1459">
                        <c:v>1.4590000000000001</c:v>
                      </c:pt>
                      <c:pt idx="1460">
                        <c:v>1.46</c:v>
                      </c:pt>
                      <c:pt idx="1461">
                        <c:v>1.4610000000000001</c:v>
                      </c:pt>
                      <c:pt idx="1462">
                        <c:v>1.462</c:v>
                      </c:pt>
                      <c:pt idx="1463">
                        <c:v>1.4630000000000001</c:v>
                      </c:pt>
                      <c:pt idx="1464">
                        <c:v>1.464</c:v>
                      </c:pt>
                      <c:pt idx="1465">
                        <c:v>1.4650000000000001</c:v>
                      </c:pt>
                      <c:pt idx="1466">
                        <c:v>1.466</c:v>
                      </c:pt>
                      <c:pt idx="1467">
                        <c:v>1.4670000000000001</c:v>
                      </c:pt>
                      <c:pt idx="1468">
                        <c:v>1.468</c:v>
                      </c:pt>
                      <c:pt idx="1469">
                        <c:v>1.4690000000000001</c:v>
                      </c:pt>
                      <c:pt idx="1470">
                        <c:v>1.47</c:v>
                      </c:pt>
                      <c:pt idx="1471">
                        <c:v>1.4710000000000001</c:v>
                      </c:pt>
                      <c:pt idx="1472">
                        <c:v>1.472</c:v>
                      </c:pt>
                      <c:pt idx="1473">
                        <c:v>1.4730000000000001</c:v>
                      </c:pt>
                      <c:pt idx="1474">
                        <c:v>1.474</c:v>
                      </c:pt>
                      <c:pt idx="1475">
                        <c:v>1.4750000000000001</c:v>
                      </c:pt>
                      <c:pt idx="1476">
                        <c:v>1.476</c:v>
                      </c:pt>
                      <c:pt idx="1477">
                        <c:v>1.4770000000000001</c:v>
                      </c:pt>
                      <c:pt idx="1478">
                        <c:v>1.478</c:v>
                      </c:pt>
                      <c:pt idx="1479">
                        <c:v>1.4790000000000001</c:v>
                      </c:pt>
                      <c:pt idx="1480">
                        <c:v>1.48</c:v>
                      </c:pt>
                      <c:pt idx="1481">
                        <c:v>1.4810000000000001</c:v>
                      </c:pt>
                      <c:pt idx="1482">
                        <c:v>1.482</c:v>
                      </c:pt>
                      <c:pt idx="1483">
                        <c:v>1.4830000000000001</c:v>
                      </c:pt>
                      <c:pt idx="1484">
                        <c:v>1.484</c:v>
                      </c:pt>
                      <c:pt idx="1485">
                        <c:v>1.4850000000000001</c:v>
                      </c:pt>
                      <c:pt idx="1486">
                        <c:v>1.486</c:v>
                      </c:pt>
                      <c:pt idx="1487">
                        <c:v>1.4870000000000001</c:v>
                      </c:pt>
                      <c:pt idx="1488">
                        <c:v>1.488</c:v>
                      </c:pt>
                      <c:pt idx="1489">
                        <c:v>1.4890000000000001</c:v>
                      </c:pt>
                      <c:pt idx="1490">
                        <c:v>1.49</c:v>
                      </c:pt>
                      <c:pt idx="1491">
                        <c:v>1.4910000000000001</c:v>
                      </c:pt>
                      <c:pt idx="1492">
                        <c:v>1.492</c:v>
                      </c:pt>
                      <c:pt idx="1493">
                        <c:v>1.4930000000000001</c:v>
                      </c:pt>
                      <c:pt idx="1494">
                        <c:v>1.494</c:v>
                      </c:pt>
                      <c:pt idx="1495">
                        <c:v>1.4950000000000001</c:v>
                      </c:pt>
                      <c:pt idx="1496">
                        <c:v>1.496</c:v>
                      </c:pt>
                      <c:pt idx="1497">
                        <c:v>1.4970000000000001</c:v>
                      </c:pt>
                      <c:pt idx="1498">
                        <c:v>1.498</c:v>
                      </c:pt>
                      <c:pt idx="1499">
                        <c:v>1.4990000000000001</c:v>
                      </c:pt>
                      <c:pt idx="1500">
                        <c:v>1.5</c:v>
                      </c:pt>
                      <c:pt idx="1501">
                        <c:v>1.5009999999999999</c:v>
                      </c:pt>
                      <c:pt idx="1502">
                        <c:v>1.502</c:v>
                      </c:pt>
                      <c:pt idx="1503">
                        <c:v>1.5029999999999999</c:v>
                      </c:pt>
                      <c:pt idx="1504">
                        <c:v>1.504</c:v>
                      </c:pt>
                      <c:pt idx="1505">
                        <c:v>1.5049999999999999</c:v>
                      </c:pt>
                      <c:pt idx="1506">
                        <c:v>1.506</c:v>
                      </c:pt>
                      <c:pt idx="1507">
                        <c:v>1.5069999999999999</c:v>
                      </c:pt>
                      <c:pt idx="1508">
                        <c:v>1.508</c:v>
                      </c:pt>
                      <c:pt idx="1509">
                        <c:v>1.5089999999999999</c:v>
                      </c:pt>
                      <c:pt idx="1510">
                        <c:v>1.51</c:v>
                      </c:pt>
                      <c:pt idx="1511">
                        <c:v>1.5109999999999999</c:v>
                      </c:pt>
                      <c:pt idx="1512">
                        <c:v>1.512</c:v>
                      </c:pt>
                      <c:pt idx="1513">
                        <c:v>1.5129999999999999</c:v>
                      </c:pt>
                      <c:pt idx="1514">
                        <c:v>1.514</c:v>
                      </c:pt>
                      <c:pt idx="1515">
                        <c:v>1.5149999999999999</c:v>
                      </c:pt>
                      <c:pt idx="1516">
                        <c:v>1.516</c:v>
                      </c:pt>
                      <c:pt idx="1517">
                        <c:v>1.5169999999999999</c:v>
                      </c:pt>
                      <c:pt idx="1518">
                        <c:v>1.518</c:v>
                      </c:pt>
                      <c:pt idx="1519">
                        <c:v>1.5189999999999999</c:v>
                      </c:pt>
                      <c:pt idx="1520">
                        <c:v>1.52</c:v>
                      </c:pt>
                      <c:pt idx="1521">
                        <c:v>1.5209999999999999</c:v>
                      </c:pt>
                      <c:pt idx="1522">
                        <c:v>1.522</c:v>
                      </c:pt>
                      <c:pt idx="1523">
                        <c:v>1.5229999999999999</c:v>
                      </c:pt>
                      <c:pt idx="1524">
                        <c:v>1.524</c:v>
                      </c:pt>
                      <c:pt idx="1525">
                        <c:v>1.5249999999999999</c:v>
                      </c:pt>
                      <c:pt idx="1526">
                        <c:v>1.526</c:v>
                      </c:pt>
                      <c:pt idx="1527">
                        <c:v>1.5269999999999999</c:v>
                      </c:pt>
                      <c:pt idx="1528">
                        <c:v>1.528</c:v>
                      </c:pt>
                      <c:pt idx="1529">
                        <c:v>1.5289999999999999</c:v>
                      </c:pt>
                      <c:pt idx="1530">
                        <c:v>1.53</c:v>
                      </c:pt>
                      <c:pt idx="1531">
                        <c:v>1.5309999999999999</c:v>
                      </c:pt>
                      <c:pt idx="1532">
                        <c:v>1.532</c:v>
                      </c:pt>
                      <c:pt idx="1533">
                        <c:v>1.5329999999999999</c:v>
                      </c:pt>
                      <c:pt idx="1534">
                        <c:v>1.534</c:v>
                      </c:pt>
                      <c:pt idx="1535">
                        <c:v>1.5349999999999999</c:v>
                      </c:pt>
                      <c:pt idx="1536">
                        <c:v>1.536</c:v>
                      </c:pt>
                      <c:pt idx="1537">
                        <c:v>1.5369999999999999</c:v>
                      </c:pt>
                      <c:pt idx="1538">
                        <c:v>1.538</c:v>
                      </c:pt>
                      <c:pt idx="1539">
                        <c:v>1.5389999999999999</c:v>
                      </c:pt>
                      <c:pt idx="1540">
                        <c:v>1.54</c:v>
                      </c:pt>
                      <c:pt idx="1541">
                        <c:v>1.5409999999999999</c:v>
                      </c:pt>
                      <c:pt idx="1542">
                        <c:v>1.542</c:v>
                      </c:pt>
                      <c:pt idx="1543">
                        <c:v>1.5429999999999999</c:v>
                      </c:pt>
                      <c:pt idx="1544">
                        <c:v>1.544</c:v>
                      </c:pt>
                      <c:pt idx="1545">
                        <c:v>1.5449999999999999</c:v>
                      </c:pt>
                      <c:pt idx="1546">
                        <c:v>1.546</c:v>
                      </c:pt>
                      <c:pt idx="1547">
                        <c:v>1.5469999999999999</c:v>
                      </c:pt>
                      <c:pt idx="1548">
                        <c:v>1.548</c:v>
                      </c:pt>
                      <c:pt idx="1549">
                        <c:v>1.5489999999999999</c:v>
                      </c:pt>
                      <c:pt idx="1550">
                        <c:v>1.55</c:v>
                      </c:pt>
                      <c:pt idx="1551">
                        <c:v>1.5509999999999999</c:v>
                      </c:pt>
                      <c:pt idx="1552">
                        <c:v>1.552</c:v>
                      </c:pt>
                      <c:pt idx="1553">
                        <c:v>1.5529999999999999</c:v>
                      </c:pt>
                      <c:pt idx="1554">
                        <c:v>1.554</c:v>
                      </c:pt>
                      <c:pt idx="1555">
                        <c:v>1.5549999999999999</c:v>
                      </c:pt>
                      <c:pt idx="1556">
                        <c:v>1.556</c:v>
                      </c:pt>
                      <c:pt idx="1557">
                        <c:v>1.5569999999999999</c:v>
                      </c:pt>
                      <c:pt idx="1558">
                        <c:v>1.5580000000000001</c:v>
                      </c:pt>
                      <c:pt idx="1559">
                        <c:v>1.5589999999999999</c:v>
                      </c:pt>
                      <c:pt idx="1560">
                        <c:v>1.56</c:v>
                      </c:pt>
                      <c:pt idx="1561">
                        <c:v>1.5609999999999999</c:v>
                      </c:pt>
                      <c:pt idx="1562">
                        <c:v>1.5620000000000001</c:v>
                      </c:pt>
                      <c:pt idx="1563">
                        <c:v>1.5629999999999999</c:v>
                      </c:pt>
                      <c:pt idx="1564">
                        <c:v>1.5640000000000001</c:v>
                      </c:pt>
                      <c:pt idx="1565">
                        <c:v>1.5649999999999999</c:v>
                      </c:pt>
                      <c:pt idx="1566">
                        <c:v>1.5660000000000001</c:v>
                      </c:pt>
                      <c:pt idx="1567">
                        <c:v>1.5669999999999999</c:v>
                      </c:pt>
                      <c:pt idx="1568">
                        <c:v>1.5680000000000001</c:v>
                      </c:pt>
                      <c:pt idx="1569">
                        <c:v>1.569</c:v>
                      </c:pt>
                      <c:pt idx="1570">
                        <c:v>1.57</c:v>
                      </c:pt>
                      <c:pt idx="1571">
                        <c:v>1.571</c:v>
                      </c:pt>
                      <c:pt idx="1572">
                        <c:v>1.5720000000000001</c:v>
                      </c:pt>
                      <c:pt idx="1573">
                        <c:v>1.573</c:v>
                      </c:pt>
                      <c:pt idx="1574">
                        <c:v>1.5740000000000001</c:v>
                      </c:pt>
                      <c:pt idx="1575">
                        <c:v>1.575</c:v>
                      </c:pt>
                      <c:pt idx="1576">
                        <c:v>1.5760000000000001</c:v>
                      </c:pt>
                      <c:pt idx="1577">
                        <c:v>1.577</c:v>
                      </c:pt>
                      <c:pt idx="1578">
                        <c:v>1.5780000000000001</c:v>
                      </c:pt>
                      <c:pt idx="1579">
                        <c:v>1.579</c:v>
                      </c:pt>
                      <c:pt idx="1580">
                        <c:v>1.58</c:v>
                      </c:pt>
                      <c:pt idx="1581">
                        <c:v>1.581</c:v>
                      </c:pt>
                      <c:pt idx="1582">
                        <c:v>1.5820000000000001</c:v>
                      </c:pt>
                      <c:pt idx="1583">
                        <c:v>1.583</c:v>
                      </c:pt>
                      <c:pt idx="1584">
                        <c:v>1.5840000000000001</c:v>
                      </c:pt>
                      <c:pt idx="1585">
                        <c:v>1.585</c:v>
                      </c:pt>
                      <c:pt idx="1586">
                        <c:v>1.5860000000000001</c:v>
                      </c:pt>
                      <c:pt idx="1587">
                        <c:v>1.587</c:v>
                      </c:pt>
                      <c:pt idx="1588">
                        <c:v>1.5880000000000001</c:v>
                      </c:pt>
                      <c:pt idx="1589">
                        <c:v>1.589</c:v>
                      </c:pt>
                      <c:pt idx="1590">
                        <c:v>1.59</c:v>
                      </c:pt>
                      <c:pt idx="1591">
                        <c:v>1.591</c:v>
                      </c:pt>
                      <c:pt idx="1592">
                        <c:v>1.5920000000000001</c:v>
                      </c:pt>
                      <c:pt idx="1593">
                        <c:v>1.593</c:v>
                      </c:pt>
                      <c:pt idx="1594">
                        <c:v>1.5940000000000001</c:v>
                      </c:pt>
                      <c:pt idx="1595">
                        <c:v>1.595</c:v>
                      </c:pt>
                      <c:pt idx="1596">
                        <c:v>1.5960000000000001</c:v>
                      </c:pt>
                      <c:pt idx="1597">
                        <c:v>1.597</c:v>
                      </c:pt>
                      <c:pt idx="1598">
                        <c:v>1.5980000000000001</c:v>
                      </c:pt>
                      <c:pt idx="1599">
                        <c:v>1.599</c:v>
                      </c:pt>
                      <c:pt idx="1600">
                        <c:v>1.6</c:v>
                      </c:pt>
                      <c:pt idx="1601">
                        <c:v>1.601</c:v>
                      </c:pt>
                      <c:pt idx="1602">
                        <c:v>1.6020000000000001</c:v>
                      </c:pt>
                      <c:pt idx="1603">
                        <c:v>1.603</c:v>
                      </c:pt>
                      <c:pt idx="1604">
                        <c:v>1.6040000000000001</c:v>
                      </c:pt>
                      <c:pt idx="1605">
                        <c:v>1.605</c:v>
                      </c:pt>
                      <c:pt idx="1606">
                        <c:v>1.6060000000000001</c:v>
                      </c:pt>
                      <c:pt idx="1607">
                        <c:v>1.607</c:v>
                      </c:pt>
                      <c:pt idx="1608">
                        <c:v>1.6080000000000001</c:v>
                      </c:pt>
                      <c:pt idx="1609">
                        <c:v>1.609</c:v>
                      </c:pt>
                      <c:pt idx="1610">
                        <c:v>1.61</c:v>
                      </c:pt>
                      <c:pt idx="1611">
                        <c:v>1.611</c:v>
                      </c:pt>
                      <c:pt idx="1612">
                        <c:v>1.6120000000000001</c:v>
                      </c:pt>
                      <c:pt idx="1613">
                        <c:v>1.613</c:v>
                      </c:pt>
                      <c:pt idx="1614">
                        <c:v>1.6140000000000001</c:v>
                      </c:pt>
                      <c:pt idx="1615">
                        <c:v>1.615</c:v>
                      </c:pt>
                      <c:pt idx="1616">
                        <c:v>1.6160000000000001</c:v>
                      </c:pt>
                      <c:pt idx="1617">
                        <c:v>1.617</c:v>
                      </c:pt>
                      <c:pt idx="1618">
                        <c:v>1.6180000000000001</c:v>
                      </c:pt>
                      <c:pt idx="1619">
                        <c:v>1.619</c:v>
                      </c:pt>
                      <c:pt idx="1620">
                        <c:v>1.62</c:v>
                      </c:pt>
                      <c:pt idx="1621">
                        <c:v>1.621</c:v>
                      </c:pt>
                      <c:pt idx="1622">
                        <c:v>1.6220000000000001</c:v>
                      </c:pt>
                      <c:pt idx="1623">
                        <c:v>1.623</c:v>
                      </c:pt>
                      <c:pt idx="1624">
                        <c:v>1.6240000000000001</c:v>
                      </c:pt>
                      <c:pt idx="1625">
                        <c:v>1.625</c:v>
                      </c:pt>
                      <c:pt idx="1626">
                        <c:v>1.6259999999999999</c:v>
                      </c:pt>
                      <c:pt idx="1627">
                        <c:v>1.627</c:v>
                      </c:pt>
                      <c:pt idx="1628">
                        <c:v>1.6279999999999999</c:v>
                      </c:pt>
                      <c:pt idx="1629">
                        <c:v>1.629</c:v>
                      </c:pt>
                      <c:pt idx="1630">
                        <c:v>1.63</c:v>
                      </c:pt>
                      <c:pt idx="1631">
                        <c:v>1.631</c:v>
                      </c:pt>
                      <c:pt idx="1632">
                        <c:v>1.6319999999999999</c:v>
                      </c:pt>
                      <c:pt idx="1633">
                        <c:v>1.633</c:v>
                      </c:pt>
                      <c:pt idx="1634">
                        <c:v>1.6339999999999999</c:v>
                      </c:pt>
                      <c:pt idx="1635">
                        <c:v>1.635</c:v>
                      </c:pt>
                      <c:pt idx="1636">
                        <c:v>1.6359999999999999</c:v>
                      </c:pt>
                      <c:pt idx="1637">
                        <c:v>1.637</c:v>
                      </c:pt>
                      <c:pt idx="1638">
                        <c:v>1.6379999999999999</c:v>
                      </c:pt>
                      <c:pt idx="1639">
                        <c:v>1.639</c:v>
                      </c:pt>
                      <c:pt idx="1640">
                        <c:v>1.64</c:v>
                      </c:pt>
                      <c:pt idx="1641">
                        <c:v>1.641</c:v>
                      </c:pt>
                      <c:pt idx="1642">
                        <c:v>1.6419999999999999</c:v>
                      </c:pt>
                      <c:pt idx="1643">
                        <c:v>1.643</c:v>
                      </c:pt>
                      <c:pt idx="1644">
                        <c:v>1.6439999999999999</c:v>
                      </c:pt>
                      <c:pt idx="1645">
                        <c:v>1.645</c:v>
                      </c:pt>
                      <c:pt idx="1646">
                        <c:v>1.6459999999999999</c:v>
                      </c:pt>
                      <c:pt idx="1647">
                        <c:v>1.647</c:v>
                      </c:pt>
                      <c:pt idx="1648">
                        <c:v>1.6479999999999999</c:v>
                      </c:pt>
                      <c:pt idx="1649">
                        <c:v>1.649</c:v>
                      </c:pt>
                      <c:pt idx="1650">
                        <c:v>1.65</c:v>
                      </c:pt>
                      <c:pt idx="1651">
                        <c:v>1.651</c:v>
                      </c:pt>
                      <c:pt idx="1652">
                        <c:v>1.6519999999999999</c:v>
                      </c:pt>
                      <c:pt idx="1653">
                        <c:v>1.653</c:v>
                      </c:pt>
                      <c:pt idx="1654">
                        <c:v>1.6539999999999999</c:v>
                      </c:pt>
                      <c:pt idx="1655">
                        <c:v>1.655</c:v>
                      </c:pt>
                      <c:pt idx="1656">
                        <c:v>1.6559999999999999</c:v>
                      </c:pt>
                      <c:pt idx="1657">
                        <c:v>1.657</c:v>
                      </c:pt>
                      <c:pt idx="1658">
                        <c:v>1.6579999999999999</c:v>
                      </c:pt>
                      <c:pt idx="1659">
                        <c:v>1.659</c:v>
                      </c:pt>
                      <c:pt idx="1660">
                        <c:v>1.66</c:v>
                      </c:pt>
                      <c:pt idx="1661">
                        <c:v>1.661</c:v>
                      </c:pt>
                      <c:pt idx="1662">
                        <c:v>1.6619999999999999</c:v>
                      </c:pt>
                      <c:pt idx="1663">
                        <c:v>1.663</c:v>
                      </c:pt>
                      <c:pt idx="1664">
                        <c:v>1.6639999999999999</c:v>
                      </c:pt>
                      <c:pt idx="1665">
                        <c:v>1.665</c:v>
                      </c:pt>
                      <c:pt idx="1666">
                        <c:v>1.6659999999999999</c:v>
                      </c:pt>
                      <c:pt idx="1667">
                        <c:v>1.667</c:v>
                      </c:pt>
                      <c:pt idx="1668">
                        <c:v>1.6679999999999999</c:v>
                      </c:pt>
                      <c:pt idx="1669">
                        <c:v>1.669</c:v>
                      </c:pt>
                      <c:pt idx="1670">
                        <c:v>1.67</c:v>
                      </c:pt>
                      <c:pt idx="1671">
                        <c:v>1.671</c:v>
                      </c:pt>
                      <c:pt idx="1672">
                        <c:v>1.6719999999999999</c:v>
                      </c:pt>
                      <c:pt idx="1673">
                        <c:v>1.673</c:v>
                      </c:pt>
                      <c:pt idx="1674">
                        <c:v>1.6739999999999999</c:v>
                      </c:pt>
                      <c:pt idx="1675">
                        <c:v>1.675</c:v>
                      </c:pt>
                      <c:pt idx="1676">
                        <c:v>1.6759999999999999</c:v>
                      </c:pt>
                      <c:pt idx="1677">
                        <c:v>1.677</c:v>
                      </c:pt>
                      <c:pt idx="1678">
                        <c:v>1.6779999999999999</c:v>
                      </c:pt>
                      <c:pt idx="1679">
                        <c:v>1.679</c:v>
                      </c:pt>
                      <c:pt idx="1680">
                        <c:v>1.68</c:v>
                      </c:pt>
                      <c:pt idx="1681">
                        <c:v>1.681</c:v>
                      </c:pt>
                      <c:pt idx="1682">
                        <c:v>1.6819999999999999</c:v>
                      </c:pt>
                      <c:pt idx="1683">
                        <c:v>1.6830000000000001</c:v>
                      </c:pt>
                      <c:pt idx="1684">
                        <c:v>1.6839999999999999</c:v>
                      </c:pt>
                      <c:pt idx="1685">
                        <c:v>1.6850000000000001</c:v>
                      </c:pt>
                      <c:pt idx="1686">
                        <c:v>1.6859999999999999</c:v>
                      </c:pt>
                      <c:pt idx="1687">
                        <c:v>1.6870000000000001</c:v>
                      </c:pt>
                      <c:pt idx="1688">
                        <c:v>1.6879999999999999</c:v>
                      </c:pt>
                      <c:pt idx="1689">
                        <c:v>1.6890000000000001</c:v>
                      </c:pt>
                      <c:pt idx="1690">
                        <c:v>1.69</c:v>
                      </c:pt>
                      <c:pt idx="1691">
                        <c:v>1.6910000000000001</c:v>
                      </c:pt>
                      <c:pt idx="1692">
                        <c:v>1.6919999999999999</c:v>
                      </c:pt>
                      <c:pt idx="1693">
                        <c:v>1.6930000000000001</c:v>
                      </c:pt>
                      <c:pt idx="1694">
                        <c:v>1.694</c:v>
                      </c:pt>
                      <c:pt idx="1695">
                        <c:v>1.6950000000000001</c:v>
                      </c:pt>
                      <c:pt idx="1696">
                        <c:v>1.696</c:v>
                      </c:pt>
                      <c:pt idx="1697">
                        <c:v>1.6970000000000001</c:v>
                      </c:pt>
                      <c:pt idx="1698">
                        <c:v>1.698</c:v>
                      </c:pt>
                      <c:pt idx="1699">
                        <c:v>1.6990000000000001</c:v>
                      </c:pt>
                      <c:pt idx="1700">
                        <c:v>1.7</c:v>
                      </c:pt>
                      <c:pt idx="1701">
                        <c:v>1.7010000000000001</c:v>
                      </c:pt>
                      <c:pt idx="1702">
                        <c:v>1.702</c:v>
                      </c:pt>
                      <c:pt idx="1703">
                        <c:v>1.7030000000000001</c:v>
                      </c:pt>
                      <c:pt idx="1704">
                        <c:v>1.704</c:v>
                      </c:pt>
                      <c:pt idx="1705">
                        <c:v>1.7050000000000001</c:v>
                      </c:pt>
                      <c:pt idx="1706">
                        <c:v>1.706</c:v>
                      </c:pt>
                      <c:pt idx="1707">
                        <c:v>1.7070000000000001</c:v>
                      </c:pt>
                      <c:pt idx="1708">
                        <c:v>1.708</c:v>
                      </c:pt>
                      <c:pt idx="1709">
                        <c:v>1.7090000000000001</c:v>
                      </c:pt>
                      <c:pt idx="1710">
                        <c:v>1.71</c:v>
                      </c:pt>
                      <c:pt idx="1711">
                        <c:v>1.7110000000000001</c:v>
                      </c:pt>
                      <c:pt idx="1712">
                        <c:v>1.712</c:v>
                      </c:pt>
                      <c:pt idx="1713">
                        <c:v>1.7130000000000001</c:v>
                      </c:pt>
                      <c:pt idx="1714">
                        <c:v>1.714</c:v>
                      </c:pt>
                      <c:pt idx="1715">
                        <c:v>1.7150000000000001</c:v>
                      </c:pt>
                      <c:pt idx="1716">
                        <c:v>1.716</c:v>
                      </c:pt>
                      <c:pt idx="1717">
                        <c:v>1.7170000000000001</c:v>
                      </c:pt>
                      <c:pt idx="1718">
                        <c:v>1.718</c:v>
                      </c:pt>
                      <c:pt idx="1719">
                        <c:v>1.7190000000000001</c:v>
                      </c:pt>
                      <c:pt idx="1720">
                        <c:v>1.72</c:v>
                      </c:pt>
                      <c:pt idx="1721">
                        <c:v>1.7210000000000001</c:v>
                      </c:pt>
                      <c:pt idx="1722">
                        <c:v>1.722</c:v>
                      </c:pt>
                      <c:pt idx="1723">
                        <c:v>1.7230000000000001</c:v>
                      </c:pt>
                      <c:pt idx="1724">
                        <c:v>1.724</c:v>
                      </c:pt>
                      <c:pt idx="1725">
                        <c:v>1.7250000000000001</c:v>
                      </c:pt>
                      <c:pt idx="1726">
                        <c:v>1.726</c:v>
                      </c:pt>
                      <c:pt idx="1727">
                        <c:v>1.7270000000000001</c:v>
                      </c:pt>
                      <c:pt idx="1728">
                        <c:v>1.728</c:v>
                      </c:pt>
                      <c:pt idx="1729">
                        <c:v>1.7290000000000001</c:v>
                      </c:pt>
                      <c:pt idx="1730">
                        <c:v>1.73</c:v>
                      </c:pt>
                      <c:pt idx="1731">
                        <c:v>1.7310000000000001</c:v>
                      </c:pt>
                      <c:pt idx="1732">
                        <c:v>1.732</c:v>
                      </c:pt>
                      <c:pt idx="1733">
                        <c:v>1.7330000000000001</c:v>
                      </c:pt>
                      <c:pt idx="1734">
                        <c:v>1.734</c:v>
                      </c:pt>
                      <c:pt idx="1735">
                        <c:v>1.7350000000000001</c:v>
                      </c:pt>
                      <c:pt idx="1736">
                        <c:v>1.736</c:v>
                      </c:pt>
                      <c:pt idx="1737">
                        <c:v>1.7370000000000001</c:v>
                      </c:pt>
                      <c:pt idx="1738">
                        <c:v>1.738</c:v>
                      </c:pt>
                      <c:pt idx="1739">
                        <c:v>1.7390000000000001</c:v>
                      </c:pt>
                      <c:pt idx="1740">
                        <c:v>1.74</c:v>
                      </c:pt>
                      <c:pt idx="1741">
                        <c:v>1.7410000000000001</c:v>
                      </c:pt>
                      <c:pt idx="1742">
                        <c:v>1.742</c:v>
                      </c:pt>
                      <c:pt idx="1743">
                        <c:v>1.7430000000000001</c:v>
                      </c:pt>
                      <c:pt idx="1744">
                        <c:v>1.744</c:v>
                      </c:pt>
                      <c:pt idx="1745">
                        <c:v>1.7450000000000001</c:v>
                      </c:pt>
                      <c:pt idx="1746">
                        <c:v>1.746</c:v>
                      </c:pt>
                      <c:pt idx="1747">
                        <c:v>1.7470000000000001</c:v>
                      </c:pt>
                      <c:pt idx="1748">
                        <c:v>1.748</c:v>
                      </c:pt>
                      <c:pt idx="1749">
                        <c:v>1.7490000000000001</c:v>
                      </c:pt>
                      <c:pt idx="1750">
                        <c:v>1.75</c:v>
                      </c:pt>
                      <c:pt idx="1751">
                        <c:v>1.7509999999999999</c:v>
                      </c:pt>
                      <c:pt idx="1752">
                        <c:v>1.752</c:v>
                      </c:pt>
                      <c:pt idx="1753">
                        <c:v>1.7529999999999999</c:v>
                      </c:pt>
                      <c:pt idx="1754">
                        <c:v>1.754</c:v>
                      </c:pt>
                      <c:pt idx="1755">
                        <c:v>1.7549999999999999</c:v>
                      </c:pt>
                      <c:pt idx="1756">
                        <c:v>1.756</c:v>
                      </c:pt>
                      <c:pt idx="1757">
                        <c:v>1.7569999999999999</c:v>
                      </c:pt>
                      <c:pt idx="1758">
                        <c:v>1.758</c:v>
                      </c:pt>
                      <c:pt idx="1759">
                        <c:v>1.7589999999999999</c:v>
                      </c:pt>
                      <c:pt idx="1760">
                        <c:v>1.76</c:v>
                      </c:pt>
                      <c:pt idx="1761">
                        <c:v>1.7609999999999999</c:v>
                      </c:pt>
                      <c:pt idx="1762">
                        <c:v>1.762</c:v>
                      </c:pt>
                      <c:pt idx="1763">
                        <c:v>1.7629999999999999</c:v>
                      </c:pt>
                      <c:pt idx="1764">
                        <c:v>1.764</c:v>
                      </c:pt>
                      <c:pt idx="1765">
                        <c:v>1.7649999999999999</c:v>
                      </c:pt>
                      <c:pt idx="1766">
                        <c:v>1.766</c:v>
                      </c:pt>
                      <c:pt idx="1767">
                        <c:v>1.7669999999999999</c:v>
                      </c:pt>
                      <c:pt idx="1768">
                        <c:v>1.768</c:v>
                      </c:pt>
                      <c:pt idx="1769">
                        <c:v>1.7689999999999999</c:v>
                      </c:pt>
                      <c:pt idx="1770">
                        <c:v>1.77</c:v>
                      </c:pt>
                      <c:pt idx="1771">
                        <c:v>1.7709999999999999</c:v>
                      </c:pt>
                      <c:pt idx="1772">
                        <c:v>1.772</c:v>
                      </c:pt>
                      <c:pt idx="1773">
                        <c:v>1.7729999999999999</c:v>
                      </c:pt>
                      <c:pt idx="1774">
                        <c:v>1.774</c:v>
                      </c:pt>
                      <c:pt idx="1775">
                        <c:v>1.7749999999999999</c:v>
                      </c:pt>
                      <c:pt idx="1776">
                        <c:v>1.776</c:v>
                      </c:pt>
                      <c:pt idx="1777">
                        <c:v>1.7769999999999999</c:v>
                      </c:pt>
                      <c:pt idx="1778">
                        <c:v>1.778</c:v>
                      </c:pt>
                      <c:pt idx="1779">
                        <c:v>1.7789999999999999</c:v>
                      </c:pt>
                      <c:pt idx="1780">
                        <c:v>1.78</c:v>
                      </c:pt>
                      <c:pt idx="1781">
                        <c:v>1.7809999999999999</c:v>
                      </c:pt>
                      <c:pt idx="1782">
                        <c:v>1.782</c:v>
                      </c:pt>
                      <c:pt idx="1783">
                        <c:v>1.7829999999999999</c:v>
                      </c:pt>
                      <c:pt idx="1784">
                        <c:v>1.784</c:v>
                      </c:pt>
                      <c:pt idx="1785">
                        <c:v>1.7849999999999999</c:v>
                      </c:pt>
                      <c:pt idx="1786">
                        <c:v>1.786</c:v>
                      </c:pt>
                      <c:pt idx="1787">
                        <c:v>1.7869999999999999</c:v>
                      </c:pt>
                      <c:pt idx="1788">
                        <c:v>1.788</c:v>
                      </c:pt>
                      <c:pt idx="1789">
                        <c:v>1.7889999999999999</c:v>
                      </c:pt>
                      <c:pt idx="1790">
                        <c:v>1.79</c:v>
                      </c:pt>
                      <c:pt idx="1791">
                        <c:v>1.7909999999999999</c:v>
                      </c:pt>
                      <c:pt idx="1792">
                        <c:v>1.792</c:v>
                      </c:pt>
                      <c:pt idx="1793">
                        <c:v>1.7929999999999999</c:v>
                      </c:pt>
                      <c:pt idx="1794">
                        <c:v>1.794</c:v>
                      </c:pt>
                      <c:pt idx="1795">
                        <c:v>1.7949999999999999</c:v>
                      </c:pt>
                      <c:pt idx="1796">
                        <c:v>1.796</c:v>
                      </c:pt>
                      <c:pt idx="1797">
                        <c:v>1.7969999999999999</c:v>
                      </c:pt>
                      <c:pt idx="1798">
                        <c:v>1.798</c:v>
                      </c:pt>
                      <c:pt idx="1799">
                        <c:v>1.7989999999999999</c:v>
                      </c:pt>
                      <c:pt idx="1800">
                        <c:v>1.8</c:v>
                      </c:pt>
                      <c:pt idx="1801">
                        <c:v>1.8009999999999999</c:v>
                      </c:pt>
                      <c:pt idx="1802">
                        <c:v>1.802</c:v>
                      </c:pt>
                      <c:pt idx="1803">
                        <c:v>1.8029999999999999</c:v>
                      </c:pt>
                      <c:pt idx="1804">
                        <c:v>1.804</c:v>
                      </c:pt>
                      <c:pt idx="1805">
                        <c:v>1.8049999999999999</c:v>
                      </c:pt>
                      <c:pt idx="1806">
                        <c:v>1.806</c:v>
                      </c:pt>
                      <c:pt idx="1807">
                        <c:v>1.8069999999999999</c:v>
                      </c:pt>
                      <c:pt idx="1808">
                        <c:v>1.8080000000000001</c:v>
                      </c:pt>
                      <c:pt idx="1809">
                        <c:v>1.8089999999999999</c:v>
                      </c:pt>
                      <c:pt idx="1810">
                        <c:v>1.81</c:v>
                      </c:pt>
                      <c:pt idx="1811">
                        <c:v>1.8109999999999999</c:v>
                      </c:pt>
                      <c:pt idx="1812">
                        <c:v>1.8120000000000001</c:v>
                      </c:pt>
                      <c:pt idx="1813">
                        <c:v>1.8129999999999999</c:v>
                      </c:pt>
                      <c:pt idx="1814">
                        <c:v>1.8140000000000001</c:v>
                      </c:pt>
                      <c:pt idx="1815">
                        <c:v>1.8149999999999999</c:v>
                      </c:pt>
                      <c:pt idx="1816">
                        <c:v>1.8160000000000001</c:v>
                      </c:pt>
                      <c:pt idx="1817">
                        <c:v>1.8169999999999999</c:v>
                      </c:pt>
                      <c:pt idx="1818">
                        <c:v>1.8180000000000001</c:v>
                      </c:pt>
                      <c:pt idx="1819">
                        <c:v>1.819</c:v>
                      </c:pt>
                      <c:pt idx="1820">
                        <c:v>1.82</c:v>
                      </c:pt>
                      <c:pt idx="1821">
                        <c:v>1.821</c:v>
                      </c:pt>
                      <c:pt idx="1822">
                        <c:v>1.8220000000000001</c:v>
                      </c:pt>
                      <c:pt idx="1823">
                        <c:v>1.823</c:v>
                      </c:pt>
                      <c:pt idx="1824">
                        <c:v>1.8240000000000001</c:v>
                      </c:pt>
                      <c:pt idx="1825">
                        <c:v>1.825</c:v>
                      </c:pt>
                      <c:pt idx="1826">
                        <c:v>1.8260000000000001</c:v>
                      </c:pt>
                      <c:pt idx="1827">
                        <c:v>1.827</c:v>
                      </c:pt>
                      <c:pt idx="1828">
                        <c:v>1.8280000000000001</c:v>
                      </c:pt>
                      <c:pt idx="1829">
                        <c:v>1.829</c:v>
                      </c:pt>
                      <c:pt idx="1830">
                        <c:v>1.83</c:v>
                      </c:pt>
                      <c:pt idx="1831">
                        <c:v>1.831</c:v>
                      </c:pt>
                      <c:pt idx="1832">
                        <c:v>1.8320000000000001</c:v>
                      </c:pt>
                      <c:pt idx="1833">
                        <c:v>1.833</c:v>
                      </c:pt>
                      <c:pt idx="1834">
                        <c:v>1.8340000000000001</c:v>
                      </c:pt>
                      <c:pt idx="1835">
                        <c:v>1.835</c:v>
                      </c:pt>
                      <c:pt idx="1836">
                        <c:v>1.8360000000000001</c:v>
                      </c:pt>
                      <c:pt idx="1837">
                        <c:v>1.837</c:v>
                      </c:pt>
                      <c:pt idx="1838">
                        <c:v>1.8380000000000001</c:v>
                      </c:pt>
                      <c:pt idx="1839">
                        <c:v>1.839</c:v>
                      </c:pt>
                      <c:pt idx="1840">
                        <c:v>1.84</c:v>
                      </c:pt>
                      <c:pt idx="1841">
                        <c:v>1.841</c:v>
                      </c:pt>
                      <c:pt idx="1842">
                        <c:v>1.8420000000000001</c:v>
                      </c:pt>
                      <c:pt idx="1843">
                        <c:v>1.843</c:v>
                      </c:pt>
                      <c:pt idx="1844">
                        <c:v>1.8440000000000001</c:v>
                      </c:pt>
                      <c:pt idx="1845">
                        <c:v>1.845</c:v>
                      </c:pt>
                      <c:pt idx="1846">
                        <c:v>1.8460000000000001</c:v>
                      </c:pt>
                      <c:pt idx="1847">
                        <c:v>1.847</c:v>
                      </c:pt>
                      <c:pt idx="1848">
                        <c:v>1.8480000000000001</c:v>
                      </c:pt>
                      <c:pt idx="1849">
                        <c:v>1.849</c:v>
                      </c:pt>
                      <c:pt idx="1850">
                        <c:v>1.85</c:v>
                      </c:pt>
                      <c:pt idx="1851">
                        <c:v>1.851</c:v>
                      </c:pt>
                      <c:pt idx="1852">
                        <c:v>1.8520000000000001</c:v>
                      </c:pt>
                      <c:pt idx="1853">
                        <c:v>1.853</c:v>
                      </c:pt>
                      <c:pt idx="1854">
                        <c:v>1.8540000000000001</c:v>
                      </c:pt>
                      <c:pt idx="1855">
                        <c:v>1.855</c:v>
                      </c:pt>
                      <c:pt idx="1856">
                        <c:v>1.8560000000000001</c:v>
                      </c:pt>
                      <c:pt idx="1857">
                        <c:v>1.857</c:v>
                      </c:pt>
                      <c:pt idx="1858">
                        <c:v>1.8580000000000001</c:v>
                      </c:pt>
                      <c:pt idx="1859">
                        <c:v>1.859</c:v>
                      </c:pt>
                      <c:pt idx="1860">
                        <c:v>1.86</c:v>
                      </c:pt>
                      <c:pt idx="1861">
                        <c:v>1.861</c:v>
                      </c:pt>
                      <c:pt idx="1862">
                        <c:v>1.8620000000000001</c:v>
                      </c:pt>
                      <c:pt idx="1863">
                        <c:v>1.863</c:v>
                      </c:pt>
                      <c:pt idx="1864">
                        <c:v>1.8640000000000001</c:v>
                      </c:pt>
                      <c:pt idx="1865">
                        <c:v>1.865</c:v>
                      </c:pt>
                      <c:pt idx="1866">
                        <c:v>1.8660000000000001</c:v>
                      </c:pt>
                      <c:pt idx="1867">
                        <c:v>1.867</c:v>
                      </c:pt>
                      <c:pt idx="1868">
                        <c:v>1.8680000000000001</c:v>
                      </c:pt>
                      <c:pt idx="1869">
                        <c:v>1.869</c:v>
                      </c:pt>
                      <c:pt idx="1870">
                        <c:v>1.87</c:v>
                      </c:pt>
                      <c:pt idx="1871">
                        <c:v>1.871</c:v>
                      </c:pt>
                      <c:pt idx="1872">
                        <c:v>1.8720000000000001</c:v>
                      </c:pt>
                      <c:pt idx="1873">
                        <c:v>1.873</c:v>
                      </c:pt>
                      <c:pt idx="1874">
                        <c:v>1.8740000000000001</c:v>
                      </c:pt>
                      <c:pt idx="1875">
                        <c:v>1.875</c:v>
                      </c:pt>
                      <c:pt idx="1876">
                        <c:v>1.8759999999999999</c:v>
                      </c:pt>
                      <c:pt idx="1877">
                        <c:v>1.877</c:v>
                      </c:pt>
                      <c:pt idx="1878">
                        <c:v>1.8779999999999999</c:v>
                      </c:pt>
                      <c:pt idx="1879">
                        <c:v>1.879</c:v>
                      </c:pt>
                      <c:pt idx="1880">
                        <c:v>1.88</c:v>
                      </c:pt>
                      <c:pt idx="1881">
                        <c:v>1.881</c:v>
                      </c:pt>
                      <c:pt idx="1882">
                        <c:v>1.8819999999999999</c:v>
                      </c:pt>
                      <c:pt idx="1883">
                        <c:v>1.883</c:v>
                      </c:pt>
                      <c:pt idx="1884">
                        <c:v>1.8839999999999999</c:v>
                      </c:pt>
                      <c:pt idx="1885">
                        <c:v>1.885</c:v>
                      </c:pt>
                      <c:pt idx="1886">
                        <c:v>1.8859999999999999</c:v>
                      </c:pt>
                      <c:pt idx="1887">
                        <c:v>1.887</c:v>
                      </c:pt>
                      <c:pt idx="1888">
                        <c:v>1.8879999999999999</c:v>
                      </c:pt>
                      <c:pt idx="1889">
                        <c:v>1.889</c:v>
                      </c:pt>
                      <c:pt idx="1890">
                        <c:v>1.89</c:v>
                      </c:pt>
                      <c:pt idx="1891">
                        <c:v>1.891</c:v>
                      </c:pt>
                      <c:pt idx="1892">
                        <c:v>1.8919999999999999</c:v>
                      </c:pt>
                      <c:pt idx="1893">
                        <c:v>1.893</c:v>
                      </c:pt>
                      <c:pt idx="1894">
                        <c:v>1.8939999999999999</c:v>
                      </c:pt>
                      <c:pt idx="1895">
                        <c:v>1.895</c:v>
                      </c:pt>
                      <c:pt idx="1896">
                        <c:v>1.8959999999999999</c:v>
                      </c:pt>
                      <c:pt idx="1897">
                        <c:v>1.897</c:v>
                      </c:pt>
                      <c:pt idx="1898">
                        <c:v>1.8979999999999999</c:v>
                      </c:pt>
                      <c:pt idx="1899">
                        <c:v>1.899</c:v>
                      </c:pt>
                      <c:pt idx="1900">
                        <c:v>1.9</c:v>
                      </c:pt>
                      <c:pt idx="1901">
                        <c:v>1.901</c:v>
                      </c:pt>
                      <c:pt idx="1902">
                        <c:v>1.9019999999999999</c:v>
                      </c:pt>
                      <c:pt idx="1903">
                        <c:v>1.903</c:v>
                      </c:pt>
                      <c:pt idx="1904">
                        <c:v>1.9039999999999999</c:v>
                      </c:pt>
                      <c:pt idx="1905">
                        <c:v>1.905</c:v>
                      </c:pt>
                      <c:pt idx="1906">
                        <c:v>1.9059999999999999</c:v>
                      </c:pt>
                      <c:pt idx="1907">
                        <c:v>1.907</c:v>
                      </c:pt>
                      <c:pt idx="1908">
                        <c:v>1.9079999999999999</c:v>
                      </c:pt>
                      <c:pt idx="1909">
                        <c:v>1.909</c:v>
                      </c:pt>
                      <c:pt idx="1910">
                        <c:v>1.91</c:v>
                      </c:pt>
                      <c:pt idx="1911">
                        <c:v>1.911</c:v>
                      </c:pt>
                      <c:pt idx="1912">
                        <c:v>1.9119999999999999</c:v>
                      </c:pt>
                      <c:pt idx="1913">
                        <c:v>1.913</c:v>
                      </c:pt>
                      <c:pt idx="1914">
                        <c:v>1.9139999999999999</c:v>
                      </c:pt>
                      <c:pt idx="1915">
                        <c:v>1.915</c:v>
                      </c:pt>
                      <c:pt idx="1916">
                        <c:v>1.9159999999999999</c:v>
                      </c:pt>
                      <c:pt idx="1917">
                        <c:v>1.917</c:v>
                      </c:pt>
                      <c:pt idx="1918">
                        <c:v>1.9179999999999999</c:v>
                      </c:pt>
                      <c:pt idx="1919">
                        <c:v>1.919</c:v>
                      </c:pt>
                      <c:pt idx="1920">
                        <c:v>1.92</c:v>
                      </c:pt>
                      <c:pt idx="1921">
                        <c:v>1.921</c:v>
                      </c:pt>
                      <c:pt idx="1922">
                        <c:v>1.9219999999999999</c:v>
                      </c:pt>
                      <c:pt idx="1923">
                        <c:v>1.923</c:v>
                      </c:pt>
                      <c:pt idx="1924">
                        <c:v>1.9239999999999999</c:v>
                      </c:pt>
                      <c:pt idx="1925">
                        <c:v>1.925</c:v>
                      </c:pt>
                      <c:pt idx="1926">
                        <c:v>1.9259999999999999</c:v>
                      </c:pt>
                      <c:pt idx="1927">
                        <c:v>1.927</c:v>
                      </c:pt>
                      <c:pt idx="1928">
                        <c:v>1.9279999999999999</c:v>
                      </c:pt>
                      <c:pt idx="1929">
                        <c:v>1.929</c:v>
                      </c:pt>
                      <c:pt idx="1930">
                        <c:v>1.93</c:v>
                      </c:pt>
                      <c:pt idx="1931">
                        <c:v>1.931</c:v>
                      </c:pt>
                      <c:pt idx="1932">
                        <c:v>1.9319999999999999</c:v>
                      </c:pt>
                      <c:pt idx="1933">
                        <c:v>1.9330000000000001</c:v>
                      </c:pt>
                      <c:pt idx="1934">
                        <c:v>1.9339999999999999</c:v>
                      </c:pt>
                      <c:pt idx="1935">
                        <c:v>1.9350000000000001</c:v>
                      </c:pt>
                      <c:pt idx="1936">
                        <c:v>1.9359999999999999</c:v>
                      </c:pt>
                      <c:pt idx="1937">
                        <c:v>1.9370000000000001</c:v>
                      </c:pt>
                      <c:pt idx="1938">
                        <c:v>1.9379999999999999</c:v>
                      </c:pt>
                      <c:pt idx="1939">
                        <c:v>1.9390000000000001</c:v>
                      </c:pt>
                      <c:pt idx="1940">
                        <c:v>1.94</c:v>
                      </c:pt>
                      <c:pt idx="1941">
                        <c:v>1.9410000000000001</c:v>
                      </c:pt>
                      <c:pt idx="1942">
                        <c:v>1.9419999999999999</c:v>
                      </c:pt>
                      <c:pt idx="1943">
                        <c:v>1.9430000000000001</c:v>
                      </c:pt>
                      <c:pt idx="1944">
                        <c:v>1.944</c:v>
                      </c:pt>
                      <c:pt idx="1945">
                        <c:v>1.9450000000000001</c:v>
                      </c:pt>
                      <c:pt idx="1946">
                        <c:v>1.946</c:v>
                      </c:pt>
                      <c:pt idx="1947">
                        <c:v>1.9470000000000001</c:v>
                      </c:pt>
                      <c:pt idx="1948">
                        <c:v>1.948</c:v>
                      </c:pt>
                      <c:pt idx="1949">
                        <c:v>1.9490000000000001</c:v>
                      </c:pt>
                      <c:pt idx="1950">
                        <c:v>1.95</c:v>
                      </c:pt>
                      <c:pt idx="1951">
                        <c:v>1.9510000000000001</c:v>
                      </c:pt>
                      <c:pt idx="1952">
                        <c:v>1.952</c:v>
                      </c:pt>
                      <c:pt idx="1953">
                        <c:v>1.9530000000000001</c:v>
                      </c:pt>
                      <c:pt idx="1954">
                        <c:v>1.954</c:v>
                      </c:pt>
                      <c:pt idx="1955">
                        <c:v>1.9550000000000001</c:v>
                      </c:pt>
                      <c:pt idx="1956">
                        <c:v>1.956</c:v>
                      </c:pt>
                      <c:pt idx="1957">
                        <c:v>1.9570000000000001</c:v>
                      </c:pt>
                      <c:pt idx="1958">
                        <c:v>1.958</c:v>
                      </c:pt>
                      <c:pt idx="1959">
                        <c:v>1.9590000000000001</c:v>
                      </c:pt>
                      <c:pt idx="1960">
                        <c:v>1.96</c:v>
                      </c:pt>
                      <c:pt idx="1961">
                        <c:v>1.9610000000000001</c:v>
                      </c:pt>
                      <c:pt idx="1962">
                        <c:v>1.962</c:v>
                      </c:pt>
                      <c:pt idx="1963">
                        <c:v>1.9630000000000001</c:v>
                      </c:pt>
                      <c:pt idx="1964">
                        <c:v>1.964</c:v>
                      </c:pt>
                      <c:pt idx="1965">
                        <c:v>1.9650000000000001</c:v>
                      </c:pt>
                      <c:pt idx="1966">
                        <c:v>1.966</c:v>
                      </c:pt>
                      <c:pt idx="1967">
                        <c:v>1.9670000000000001</c:v>
                      </c:pt>
                      <c:pt idx="1968">
                        <c:v>1.968</c:v>
                      </c:pt>
                      <c:pt idx="1969">
                        <c:v>1.9690000000000001</c:v>
                      </c:pt>
                      <c:pt idx="1970">
                        <c:v>1.97</c:v>
                      </c:pt>
                      <c:pt idx="1971">
                        <c:v>1.9710000000000001</c:v>
                      </c:pt>
                      <c:pt idx="1972">
                        <c:v>1.972</c:v>
                      </c:pt>
                      <c:pt idx="1973">
                        <c:v>1.9730000000000001</c:v>
                      </c:pt>
                      <c:pt idx="1974">
                        <c:v>1.974</c:v>
                      </c:pt>
                      <c:pt idx="1975">
                        <c:v>1.9750000000000001</c:v>
                      </c:pt>
                      <c:pt idx="1976">
                        <c:v>1.976</c:v>
                      </c:pt>
                      <c:pt idx="1977">
                        <c:v>1.9770000000000001</c:v>
                      </c:pt>
                      <c:pt idx="1978">
                        <c:v>1.978</c:v>
                      </c:pt>
                      <c:pt idx="1979">
                        <c:v>1.9790000000000001</c:v>
                      </c:pt>
                      <c:pt idx="1980">
                        <c:v>1.98</c:v>
                      </c:pt>
                      <c:pt idx="1981">
                        <c:v>1.9810000000000001</c:v>
                      </c:pt>
                      <c:pt idx="1982">
                        <c:v>1.982</c:v>
                      </c:pt>
                      <c:pt idx="1983">
                        <c:v>1.9830000000000001</c:v>
                      </c:pt>
                      <c:pt idx="1984">
                        <c:v>1.984</c:v>
                      </c:pt>
                      <c:pt idx="1985">
                        <c:v>1.9850000000000001</c:v>
                      </c:pt>
                      <c:pt idx="1986">
                        <c:v>1.986</c:v>
                      </c:pt>
                      <c:pt idx="1987">
                        <c:v>1.9870000000000001</c:v>
                      </c:pt>
                      <c:pt idx="1988">
                        <c:v>1.988</c:v>
                      </c:pt>
                      <c:pt idx="1989">
                        <c:v>1.9890000000000001</c:v>
                      </c:pt>
                      <c:pt idx="1990">
                        <c:v>1.99</c:v>
                      </c:pt>
                      <c:pt idx="1991">
                        <c:v>1.9910000000000001</c:v>
                      </c:pt>
                      <c:pt idx="1992">
                        <c:v>1.992</c:v>
                      </c:pt>
                      <c:pt idx="1993">
                        <c:v>1.9930000000000001</c:v>
                      </c:pt>
                      <c:pt idx="1994">
                        <c:v>1.994</c:v>
                      </c:pt>
                      <c:pt idx="1995">
                        <c:v>1.9950000000000001</c:v>
                      </c:pt>
                      <c:pt idx="1996">
                        <c:v>1.996</c:v>
                      </c:pt>
                      <c:pt idx="1997">
                        <c:v>1.9970000000000001</c:v>
                      </c:pt>
                      <c:pt idx="1998">
                        <c:v>1.998</c:v>
                      </c:pt>
                      <c:pt idx="1999">
                        <c:v>1.9990000000000001</c:v>
                      </c:pt>
                      <c:pt idx="2000">
                        <c:v>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Air!$V$9:$V$2009</c15:sqref>
                        </c15:formulaRef>
                      </c:ext>
                    </c:extLst>
                    <c:numCache>
                      <c:formatCode>0.000</c:formatCode>
                      <c:ptCount val="2001"/>
                      <c:pt idx="1">
                        <c:v>2.2182652975385557E+153</c:v>
                      </c:pt>
                      <c:pt idx="2">
                        <c:v>2.9787684015636767E+75</c:v>
                      </c:pt>
                      <c:pt idx="3">
                        <c:v>3.9125426351808969E+49</c:v>
                      </c:pt>
                      <c:pt idx="4">
                        <c:v>4.8816131772713637E+36</c:v>
                      </c:pt>
                      <c:pt idx="5">
                        <c:v>9.2933587264206389E+28</c:v>
                      </c:pt>
                      <c:pt idx="6">
                        <c:v>6.8520443388941053E+23</c:v>
                      </c:pt>
                      <c:pt idx="7">
                        <c:v>1.5144077504929592E+20</c:v>
                      </c:pt>
                      <c:pt idx="8">
                        <c:v>2.7947416845988077E+17</c:v>
                      </c:pt>
                      <c:pt idx="9">
                        <c:v>2118467401533179.8</c:v>
                      </c:pt>
                      <c:pt idx="10">
                        <c:v>43112315471151.953</c:v>
                      </c:pt>
                      <c:pt idx="11">
                        <c:v>1797490643223.2095</c:v>
                      </c:pt>
                      <c:pt idx="12">
                        <c:v>128237694978.29356</c:v>
                      </c:pt>
                      <c:pt idx="13">
                        <c:v>13821646274.272449</c:v>
                      </c:pt>
                      <c:pt idx="14">
                        <c:v>2059208998.9557364</c:v>
                      </c:pt>
                      <c:pt idx="15">
                        <c:v>397336831.94765204</c:v>
                      </c:pt>
                      <c:pt idx="16">
                        <c:v>94568353.00837265</c:v>
                      </c:pt>
                      <c:pt idx="17">
                        <c:v>26746887.069724277</c:v>
                      </c:pt>
                      <c:pt idx="18">
                        <c:v>8732973.5173762236</c:v>
                      </c:pt>
                      <c:pt idx="19">
                        <c:v>3217296.9911138909</c:v>
                      </c:pt>
                      <c:pt idx="20">
                        <c:v>1313199.3827466103</c:v>
                      </c:pt>
                      <c:pt idx="21">
                        <c:v>585150.46694726252</c:v>
                      </c:pt>
                      <c:pt idx="22">
                        <c:v>281228.71173089923</c:v>
                      </c:pt>
                      <c:pt idx="23">
                        <c:v>144337.97107945246</c:v>
                      </c:pt>
                      <c:pt idx="24">
                        <c:v>78456.416939330651</c:v>
                      </c:pt>
                      <c:pt idx="25">
                        <c:v>44851.869315155374</c:v>
                      </c:pt>
                      <c:pt idx="26">
                        <c:v>26809.058287492444</c:v>
                      </c:pt>
                      <c:pt idx="27">
                        <c:v>16670.815926627583</c:v>
                      </c:pt>
                      <c:pt idx="28">
                        <c:v>10738.514978409316</c:v>
                      </c:pt>
                      <c:pt idx="29">
                        <c:v>7139.0404421936882</c:v>
                      </c:pt>
                      <c:pt idx="30">
                        <c:v>4882.643742570117</c:v>
                      </c:pt>
                      <c:pt idx="31">
                        <c:v>3425.9536548428759</c:v>
                      </c:pt>
                      <c:pt idx="32">
                        <c:v>2460.1574324696885</c:v>
                      </c:pt>
                      <c:pt idx="33">
                        <c:v>1804.1470156687815</c:v>
                      </c:pt>
                      <c:pt idx="34">
                        <c:v>1348.6246033426985</c:v>
                      </c:pt>
                      <c:pt idx="35">
                        <c:v>1025.8810344932156</c:v>
                      </c:pt>
                      <c:pt idx="36">
                        <c:v>792.95276861304183</c:v>
                      </c:pt>
                      <c:pt idx="37">
                        <c:v>621.97031305441556</c:v>
                      </c:pt>
                      <c:pt idx="38">
                        <c:v>494.48414668688389</c:v>
                      </c:pt>
                      <c:pt idx="39">
                        <c:v>398.04919290753384</c:v>
                      </c:pt>
                      <c:pt idx="40">
                        <c:v>324.12335710301539</c:v>
                      </c:pt>
                      <c:pt idx="41">
                        <c:v>266.74805337719971</c:v>
                      </c:pt>
                      <c:pt idx="42">
                        <c:v>221.70394498873958</c:v>
                      </c:pt>
                      <c:pt idx="43">
                        <c:v>185.96116469806475</c:v>
                      </c:pt>
                      <c:pt idx="44">
                        <c:v>157.31537315952033</c:v>
                      </c:pt>
                      <c:pt idx="45">
                        <c:v>134.14310941687776</c:v>
                      </c:pt>
                      <c:pt idx="46">
                        <c:v>115.23494842845909</c:v>
                      </c:pt>
                      <c:pt idx="47">
                        <c:v>99.680173022091054</c:v>
                      </c:pt>
                      <c:pt idx="48">
                        <c:v>86.786035893891039</c:v>
                      </c:pt>
                      <c:pt idx="49">
                        <c:v>76.02055731056133</c:v>
                      </c:pt>
                      <c:pt idx="50">
                        <c:v>66.971538219720898</c:v>
                      </c:pt>
                      <c:pt idx="51">
                        <c:v>59.31687782641918</c:v>
                      </c:pt>
                      <c:pt idx="52">
                        <c:v>52.802860357173962</c:v>
                      </c:pt>
                      <c:pt idx="53">
                        <c:v>47.228119379018274</c:v>
                      </c:pt>
                      <c:pt idx="54">
                        <c:v>42.431687688280547</c:v>
                      </c:pt>
                      <c:pt idx="55">
                        <c:v>38.2840152129628</c:v>
                      </c:pt>
                      <c:pt idx="56">
                        <c:v>34.68016259451278</c:v>
                      </c:pt>
                      <c:pt idx="57">
                        <c:v>31.534603368540861</c:v>
                      </c:pt>
                      <c:pt idx="58">
                        <c:v>28.777225218816145</c:v>
                      </c:pt>
                      <c:pt idx="59">
                        <c:v>26.350232017789786</c:v>
                      </c:pt>
                      <c:pt idx="60">
                        <c:v>24.205727609564107</c:v>
                      </c:pt>
                      <c:pt idx="61">
                        <c:v>22.303819224032551</c:v>
                      </c:pt>
                      <c:pt idx="62">
                        <c:v>20.611119649366859</c:v>
                      </c:pt>
                      <c:pt idx="63">
                        <c:v>19.099557394000598</c:v>
                      </c:pt>
                      <c:pt idx="64">
                        <c:v>17.745426209480573</c:v>
                      </c:pt>
                      <c:pt idx="65">
                        <c:v>16.528621745432929</c:v>
                      </c:pt>
                      <c:pt idx="66">
                        <c:v>15.432025339153611</c:v>
                      </c:pt>
                      <c:pt idx="67">
                        <c:v>14.441004124676706</c:v>
                      </c:pt>
                      <c:pt idx="68">
                        <c:v>13.543003583201438</c:v>
                      </c:pt>
                      <c:pt idx="69">
                        <c:v>12.72721392934328</c:v>
                      </c:pt>
                      <c:pt idx="70">
                        <c:v>11.984295758577147</c:v>
                      </c:pt>
                      <c:pt idx="71">
                        <c:v>11.306153480187872</c:v>
                      </c:pt>
                      <c:pt idx="72">
                        <c:v>10.685747455385515</c:v>
                      </c:pt>
                      <c:pt idx="73">
                        <c:v>10.116937621376135</c:v>
                      </c:pt>
                      <c:pt idx="74">
                        <c:v>9.5943528354993024</c:v>
                      </c:pt>
                      <c:pt idx="75">
                        <c:v>9.1132813139051141</c:v>
                      </c:pt>
                      <c:pt idx="76">
                        <c:v>8.6695784382175329</c:v>
                      </c:pt>
                      <c:pt idx="77">
                        <c:v>8.2595889155089353</c:v>
                      </c:pt>
                      <c:pt idx="78">
                        <c:v>7.8800808430862741</c:v>
                      </c:pt>
                      <c:pt idx="79">
                        <c:v>7.5281896817791267</c:v>
                      </c:pt>
                      <c:pt idx="80">
                        <c:v>7.2013705040417451</c:v>
                      </c:pt>
                      <c:pt idx="81">
                        <c:v>6.8973571751217282</c:v>
                      </c:pt>
                      <c:pt idx="82">
                        <c:v>6.6141273614786673</c:v>
                      </c:pt>
                      <c:pt idx="83">
                        <c:v>6.3498724520074097</c:v>
                      </c:pt>
                      <c:pt idx="84">
                        <c:v>6.1029716334018991</c:v>
                      </c:pt>
                      <c:pt idx="85">
                        <c:v>5.871969488245508</c:v>
                      </c:pt>
                      <c:pt idx="86">
                        <c:v>5.6555565887069976</c:v>
                      </c:pt>
                      <c:pt idx="87">
                        <c:v>5.45255264447729</c:v>
                      </c:pt>
                      <c:pt idx="88">
                        <c:v>5.2618918343192478</c:v>
                      </c:pt>
                      <c:pt idx="89">
                        <c:v>5.0826100091298105</c:v>
                      </c:pt>
                      <c:pt idx="90">
                        <c:v>4.9138335029829809</c:v>
                      </c:pt>
                      <c:pt idx="91">
                        <c:v>4.7547693290444037</c:v>
                      </c:pt>
                      <c:pt idx="92">
                        <c:v>4.6046965709845065</c:v>
                      </c:pt>
                      <c:pt idx="93">
                        <c:v>4.4629588087507033</c:v>
                      </c:pt>
                      <c:pt idx="94">
                        <c:v>4.3289574412499272</c:v>
                      </c:pt>
                      <c:pt idx="95">
                        <c:v>4.202145788423528</c:v>
                      </c:pt>
                      <c:pt idx="96">
                        <c:v>4.0820238720060269</c:v>
                      </c:pt>
                      <c:pt idx="97">
                        <c:v>3.9681337884710652</c:v>
                      </c:pt>
                      <c:pt idx="98">
                        <c:v>3.8600555997122656</c:v>
                      </c:pt>
                      <c:pt idx="99">
                        <c:v>3.7574036772377744</c:v>
                      </c:pt>
                      <c:pt idx="100">
                        <c:v>3.6598234443677988</c:v>
                      </c:pt>
                      <c:pt idx="101">
                        <c:v>3.5669884683568407</c:v>
                      </c:pt>
                      <c:pt idx="102">
                        <c:v>3.4785978607176644</c:v>
                      </c:pt>
                      <c:pt idx="103">
                        <c:v>3.3943739494699079</c:v>
                      </c:pt>
                      <c:pt idx="104">
                        <c:v>3.3140601917123029</c:v>
                      </c:pt>
                      <c:pt idx="105">
                        <c:v>3.2374192989405839</c:v>
                      </c:pt>
                      <c:pt idx="106">
                        <c:v>3.1642315510012651</c:v>
                      </c:pt>
                      <c:pt idx="107">
                        <c:v>3.0942932775667087</c:v>
                      </c:pt>
                      <c:pt idx="108">
                        <c:v>3.0274154886088231</c:v>
                      </c:pt>
                      <c:pt idx="109">
                        <c:v>2.9634226375953499</c:v>
                      </c:pt>
                      <c:pt idx="110">
                        <c:v>2.9021515030838443</c:v>
                      </c:pt>
                      <c:pt idx="111">
                        <c:v>2.8434501760856179</c:v>
                      </c:pt>
                      <c:pt idx="112">
                        <c:v>2.7871771420508713</c:v>
                      </c:pt>
                      <c:pt idx="113">
                        <c:v>2.7332004476170733</c:v>
                      </c:pt>
                      <c:pt idx="114">
                        <c:v>2.681396943391134</c:v>
                      </c:pt>
                      <c:pt idx="115">
                        <c:v>2.6316515950240658</c:v>
                      </c:pt>
                      <c:pt idx="116">
                        <c:v>2.5838568557033779</c:v>
                      </c:pt>
                      <c:pt idx="117">
                        <c:v>2.537912093949608</c:v>
                      </c:pt>
                      <c:pt idx="118">
                        <c:v>2.4937230712728282</c:v>
                      </c:pt>
                      <c:pt idx="119">
                        <c:v>2.4512014648347891</c:v>
                      </c:pt>
                      <c:pt idx="120">
                        <c:v>2.4102644307825201</c:v>
                      </c:pt>
                      <c:pt idx="121">
                        <c:v>2.3708342043788746</c:v>
                      </c:pt>
                      <c:pt idx="122">
                        <c:v>2.3328377334619619</c:v>
                      </c:pt>
                      <c:pt idx="123">
                        <c:v>2.2962063421255321</c:v>
                      </c:pt>
                      <c:pt idx="124">
                        <c:v>2.260875421831769</c:v>
                      </c:pt>
                      <c:pt idx="125">
                        <c:v>2.2267841474515246</c:v>
                      </c:pt>
                      <c:pt idx="126">
                        <c:v>2.193875215979284</c:v>
                      </c:pt>
                      <c:pt idx="127">
                        <c:v>2.162094605894624</c:v>
                      </c:pt>
                      <c:pt idx="128">
                        <c:v>2.1313913553420987</c:v>
                      </c:pt>
                      <c:pt idx="129">
                        <c:v>2.1017173574800569</c:v>
                      </c:pt>
                      <c:pt idx="130">
                        <c:v>2.0730271715085071</c:v>
                      </c:pt>
                      <c:pt idx="131">
                        <c:v>2.0452778480288458</c:v>
                      </c:pt>
                      <c:pt idx="132">
                        <c:v>2.0184287675160979</c:v>
                      </c:pt>
                      <c:pt idx="133">
                        <c:v>1.9924414907989234</c:v>
                      </c:pt>
                      <c:pt idx="134">
                        <c:v>1.9672796205454266</c:v>
                      </c:pt>
                      <c:pt idx="135">
                        <c:v>1.9429086728452356</c:v>
                      </c:pt>
                      <c:pt idx="136">
                        <c:v>1.9192959580613906</c:v>
                      </c:pt>
                      <c:pt idx="137">
                        <c:v>1.8964104702003386</c:v>
                      </c:pt>
                      <c:pt idx="138">
                        <c:v>1.8742227841157908</c:v>
                      </c:pt>
                      <c:pt idx="139">
                        <c:v>1.8527049599229475</c:v>
                      </c:pt>
                      <c:pt idx="140">
                        <c:v>1.8318304540545234</c:v>
                      </c:pt>
                      <c:pt idx="141">
                        <c:v>1.811574036439586</c:v>
                      </c:pt>
                      <c:pt idx="142">
                        <c:v>1.791911713331144</c:v>
                      </c:pt>
                      <c:pt idx="143">
                        <c:v>1.7728206553490042</c:v>
                      </c:pt>
                      <c:pt idx="144">
                        <c:v>1.7542791303413001</c:v>
                      </c:pt>
                      <c:pt idx="145">
                        <c:v>1.736266440701449</c:v>
                      </c:pt>
                      <c:pt idx="146">
                        <c:v>1.7187628648076589</c:v>
                      </c:pt>
                      <c:pt idx="147">
                        <c:v>1.7017496022796468</c:v>
                      </c:pt>
                      <c:pt idx="148">
                        <c:v>1.6852087227722843</c:v>
                      </c:pt>
                      <c:pt idx="149">
                        <c:v>1.669123118048714</c:v>
                      </c:pt>
                      <c:pt idx="150">
                        <c:v>1.6534764570962401</c:v>
                      </c:pt>
                      <c:pt idx="151">
                        <c:v>1.6382531440672456</c:v>
                      </c:pt>
                      <c:pt idx="152">
                        <c:v>1.6234382788446653</c:v>
                      </c:pt>
                      <c:pt idx="153">
                        <c:v>1.6090176200473381</c:v>
                      </c:pt>
                      <c:pt idx="154">
                        <c:v>1.5949775503049413</c:v>
                      </c:pt>
                      <c:pt idx="155">
                        <c:v>1.5813050436454608</c:v>
                      </c:pt>
                      <c:pt idx="156">
                        <c:v>1.567987634850134</c:v>
                      </c:pt>
                      <c:pt idx="157">
                        <c:v>1.5550133906419406</c:v>
                      </c:pt>
                      <c:pt idx="158">
                        <c:v>1.5423708825837592</c:v>
                      </c:pt>
                      <c:pt idx="159">
                        <c:v>1.5300491615716711</c:v>
                      </c:pt>
                      <c:pt idx="160">
                        <c:v>1.5180377338173643</c:v>
                      </c:pt>
                      <c:pt idx="161">
                        <c:v>1.5063265382214357</c:v>
                      </c:pt>
                      <c:pt idx="162">
                        <c:v>1.494905925046603</c:v>
                      </c:pt>
                      <c:pt idx="163">
                        <c:v>1.4837666358064145</c:v>
                      </c:pt>
                      <c:pt idx="164">
                        <c:v>1.4728997842911795</c:v>
                      </c:pt>
                      <c:pt idx="165">
                        <c:v>1.4622968386584057</c:v>
                      </c:pt>
                      <c:pt idx="166">
                        <c:v>1.4519496045202327</c:v>
                      </c:pt>
                      <c:pt idx="167">
                        <c:v>1.4418502089650809</c:v>
                      </c:pt>
                      <c:pt idx="168">
                        <c:v>1.431991085455157</c:v>
                      </c:pt>
                      <c:pt idx="169">
                        <c:v>1.4223649595455015</c:v>
                      </c:pt>
                      <c:pt idx="170">
                        <c:v>1.4129648353739994</c:v>
                      </c:pt>
                      <c:pt idx="171">
                        <c:v>1.403783982875267</c:v>
                      </c:pt>
                      <c:pt idx="172">
                        <c:v>1.3948159256744983</c:v>
                      </c:pt>
                      <c:pt idx="173">
                        <c:v>1.3860544296203392</c:v>
                      </c:pt>
                      <c:pt idx="174">
                        <c:v>1.3774934919185995</c:v>
                      </c:pt>
                      <c:pt idx="175">
                        <c:v>1.3691273308311351</c:v>
                      </c:pt>
                      <c:pt idx="176">
                        <c:v>1.3609503759066219</c:v>
                      </c:pt>
                      <c:pt idx="177">
                        <c:v>1.3529572587120886</c:v>
                      </c:pt>
                      <c:pt idx="178">
                        <c:v>1.3451428040361413</c:v>
                      </c:pt>
                      <c:pt idx="179">
                        <c:v>1.3375020215366586</c:v>
                      </c:pt>
                      <c:pt idx="180">
                        <c:v>1.330030097807517</c:v>
                      </c:pt>
                      <c:pt idx="181">
                        <c:v>1.3227223888405011</c:v>
                      </c:pt>
                      <c:pt idx="182">
                        <c:v>1.315574412860087</c:v>
                      </c:pt>
                      <c:pt idx="183">
                        <c:v>1.3085818435101795</c:v>
                      </c:pt>
                      <c:pt idx="184">
                        <c:v>1.3017405033731948</c:v>
                      </c:pt>
                      <c:pt idx="185">
                        <c:v>1.2950463578030971</c:v>
                      </c:pt>
                      <c:pt idx="186">
                        <c:v>1.2884955090551389</c:v>
                      </c:pt>
                      <c:pt idx="187">
                        <c:v>1.2820841906961007</c:v>
                      </c:pt>
                      <c:pt idx="188">
                        <c:v>1.2758087622798227</c:v>
                      </c:pt>
                      <c:pt idx="189">
                        <c:v>1.2696657042737314</c:v>
                      </c:pt>
                      <c:pt idx="190">
                        <c:v>1.2636516132229407</c:v>
                      </c:pt>
                      <c:pt idx="191">
                        <c:v>1.2577631971392802</c:v>
                      </c:pt>
                      <c:pt idx="192">
                        <c:v>1.2519972711033815</c:v>
                      </c:pt>
                      <c:pt idx="193">
                        <c:v>1.2463507530686402</c:v>
                      </c:pt>
                      <c:pt idx="194">
                        <c:v>1.2408206598565215</c:v>
                      </c:pt>
                      <c:pt idx="195">
                        <c:v>1.235404103333303</c:v>
                      </c:pt>
                      <c:pt idx="196">
                        <c:v>1.2300982867589112</c:v>
                      </c:pt>
                      <c:pt idx="197">
                        <c:v>1.2249005012990497</c:v>
                      </c:pt>
                      <c:pt idx="198">
                        <c:v>1.2198081226923185</c:v>
                      </c:pt>
                      <c:pt idx="199">
                        <c:v>1.2148186080644949</c:v>
                      </c:pt>
                      <c:pt idx="200">
                        <c:v>1.2099294928825894</c:v>
                      </c:pt>
                      <c:pt idx="201">
                        <c:v>1.2051383880417053</c:v>
                      </c:pt>
                      <c:pt idx="202">
                        <c:v>1.2004429770781135</c:v>
                      </c:pt>
                      <c:pt idx="203">
                        <c:v>1.1958410135023261</c:v>
                      </c:pt>
                      <c:pt idx="204">
                        <c:v>1.1913303182462902</c:v>
                      </c:pt>
                      <c:pt idx="205">
                        <c:v>1.1869087772191487</c:v>
                      </c:pt>
                      <c:pt idx="206">
                        <c:v>1.1825743389663088</c:v>
                      </c:pt>
                      <c:pt idx="207">
                        <c:v>1.1783250124268594</c:v>
                      </c:pt>
                      <c:pt idx="208">
                        <c:v>1.1741588647846244</c:v>
                      </c:pt>
                      <c:pt idx="209">
                        <c:v>1.1700740194084096</c:v>
                      </c:pt>
                      <c:pt idx="210">
                        <c:v>1.1660686538772256</c:v>
                      </c:pt>
                      <c:pt idx="211">
                        <c:v>1.1621409980864963</c:v>
                      </c:pt>
                      <c:pt idx="212">
                        <c:v>1.1582893324314683</c:v>
                      </c:pt>
                      <c:pt idx="213">
                        <c:v>1.1545119860642454</c:v>
                      </c:pt>
                      <c:pt idx="214">
                        <c:v>1.15080733522104</c:v>
                      </c:pt>
                      <c:pt idx="215">
                        <c:v>1.1471738016164246</c:v>
                      </c:pt>
                      <c:pt idx="216">
                        <c:v>1.1436098509015264</c:v>
                      </c:pt>
                      <c:pt idx="217">
                        <c:v>1.1401139911832616</c:v>
                      </c:pt>
                      <c:pt idx="218">
                        <c:v>1.1366847716018598</c:v>
                      </c:pt>
                      <c:pt idx="219">
                        <c:v>1.1333207809640555</c:v>
                      </c:pt>
                      <c:pt idx="220">
                        <c:v>1.1300206464294762</c:v>
                      </c:pt>
                      <c:pt idx="221">
                        <c:v>1.1267830322478543</c:v>
                      </c:pt>
                      <c:pt idx="222">
                        <c:v>1.1236066385448309</c:v>
                      </c:pt>
                      <c:pt idx="223">
                        <c:v>1.1204902001542141</c:v>
                      </c:pt>
                      <c:pt idx="224">
                        <c:v>1.1174324854946676</c:v>
                      </c:pt>
                      <c:pt idx="225">
                        <c:v>1.114432295488901</c:v>
                      </c:pt>
                      <c:pt idx="226">
                        <c:v>1.1114884625235284</c:v>
                      </c:pt>
                      <c:pt idx="227">
                        <c:v>1.1085998494478497</c:v>
                      </c:pt>
                      <c:pt idx="228">
                        <c:v>1.1057653486098926</c:v>
                      </c:pt>
                      <c:pt idx="229">
                        <c:v>1.1029838809281325</c:v>
                      </c:pt>
                      <c:pt idx="230">
                        <c:v>1.1002543949973889</c:v>
                      </c:pt>
                      <c:pt idx="231">
                        <c:v>1.097575866227452</c:v>
                      </c:pt>
                      <c:pt idx="232">
                        <c:v>1.0949472960130853</c:v>
                      </c:pt>
                      <c:pt idx="233">
                        <c:v>1.0923677109340886</c:v>
                      </c:pt>
                      <c:pt idx="234">
                        <c:v>1.0898361619841841</c:v>
                      </c:pt>
                      <c:pt idx="235">
                        <c:v>1.0873517238275392</c:v>
                      </c:pt>
                      <c:pt idx="236">
                        <c:v>1.0849134940817977</c:v>
                      </c:pt>
                      <c:pt idx="237">
                        <c:v>1.0825205926265322</c:v>
                      </c:pt>
                      <c:pt idx="238">
                        <c:v>1.0801721609360981</c:v>
                      </c:pt>
                      <c:pt idx="239">
                        <c:v>1.0778673614359002</c:v>
                      </c:pt>
                      <c:pt idx="240">
                        <c:v>1.0756053768811356</c:v>
                      </c:pt>
                      <c:pt idx="241">
                        <c:v>1.0733854097571138</c:v>
                      </c:pt>
                      <c:pt idx="242">
                        <c:v>1.0712066817003032</c:v>
                      </c:pt>
                      <c:pt idx="243">
                        <c:v>1.0690684329392792</c:v>
                      </c:pt>
                      <c:pt idx="244">
                        <c:v>1.0669699217547968</c:v>
                      </c:pt>
                      <c:pt idx="245">
                        <c:v>1.0649104239582381</c:v>
                      </c:pt>
                      <c:pt idx="246">
                        <c:v>1.0628892323877224</c:v>
                      </c:pt>
                      <c:pt idx="247">
                        <c:v>1.0609056564211909</c:v>
                      </c:pt>
                      <c:pt idx="248">
                        <c:v>1.0589590215058169</c:v>
                      </c:pt>
                      <c:pt idx="249">
                        <c:v>1.0570486687031131</c:v>
                      </c:pt>
                      <c:pt idx="250">
                        <c:v>1.0551739542491381</c:v>
                      </c:pt>
                      <c:pt idx="251">
                        <c:v>1.0533342491292308</c:v>
                      </c:pt>
                      <c:pt idx="252">
                        <c:v>1.0515289386667201</c:v>
                      </c:pt>
                      <c:pt idx="253">
                        <c:v>1.0497574221250889</c:v>
                      </c:pt>
                      <c:pt idx="254">
                        <c:v>1.0480191123230858</c:v>
                      </c:pt>
                      <c:pt idx="255">
                        <c:v>1.046313435262306</c:v>
                      </c:pt>
                      <c:pt idx="256">
                        <c:v>1.0446398297667738</c:v>
                      </c:pt>
                      <c:pt idx="257">
                        <c:v>1.0429977471340928</c:v>
                      </c:pt>
                      <c:pt idx="258">
                        <c:v>1.0413866507977281</c:v>
                      </c:pt>
                      <c:pt idx="259">
                        <c:v>1.039806016000026</c:v>
                      </c:pt>
                      <c:pt idx="260">
                        <c:v>1.0382553294755696</c:v>
                      </c:pt>
                      <c:pt idx="261">
                        <c:v>1.0367340891445054</c:v>
                      </c:pt>
                      <c:pt idx="262">
                        <c:v>1.0352418038154734</c:v>
                      </c:pt>
                      <c:pt idx="263">
                        <c:v>1.0337779928978057</c:v>
                      </c:pt>
                      <c:pt idx="264">
                        <c:v>1.0323421861226536</c:v>
                      </c:pt>
                      <c:pt idx="265">
                        <c:v>1.0309339232727321</c:v>
                      </c:pt>
                      <c:pt idx="266">
                        <c:v>1.0295527539203746</c:v>
                      </c:pt>
                      <c:pt idx="267">
                        <c:v>1.0281982371736051</c:v>
                      </c:pt>
                      <c:pt idx="268">
                        <c:v>1.0268699414299498</c:v>
                      </c:pt>
                      <c:pt idx="269">
                        <c:v>1.0255674441377118</c:v>
                      </c:pt>
                      <c:pt idx="270">
                        <c:v>1.024290331564458</c:v>
                      </c:pt>
                      <c:pt idx="271">
                        <c:v>1.0230381985724617</c:v>
                      </c:pt>
                      <c:pt idx="272">
                        <c:v>1.0218106484008651</c:v>
                      </c:pt>
                      <c:pt idx="273">
                        <c:v>1.0206072924543306</c:v>
                      </c:pt>
                      <c:pt idx="274">
                        <c:v>1.0194277500979585</c:v>
                      </c:pt>
                      <c:pt idx="275">
                        <c:v>1.0182716484582617</c:v>
                      </c:pt>
                      <c:pt idx="276">
                        <c:v>1.0171386222299872</c:v>
                      </c:pt>
                      <c:pt idx="277">
                        <c:v>1.016028313488591</c:v>
                      </c:pt>
                      <c:pt idx="278">
                        <c:v>1.0149403715081782</c:v>
                      </c:pt>
                      <c:pt idx="279">
                        <c:v>1.0138744525847208</c:v>
                      </c:pt>
                      <c:pt idx="280">
                        <c:v>1.0128302198643824</c:v>
                      </c:pt>
                      <c:pt idx="281">
                        <c:v>1.0118073431767796</c:v>
                      </c:pt>
                      <c:pt idx="282">
                        <c:v>1.010805498873016</c:v>
                      </c:pt>
                      <c:pt idx="283">
                        <c:v>1.0098243696683331</c:v>
                      </c:pt>
                      <c:pt idx="284">
                        <c:v>1.0088636444892289</c:v>
                      </c:pt>
                      <c:pt idx="285">
                        <c:v>1.0079230183248942</c:v>
                      </c:pt>
                      <c:pt idx="286">
                        <c:v>1.0070021920828327</c:v>
                      </c:pt>
                      <c:pt idx="287">
                        <c:v>1.0061008724485252</c:v>
                      </c:pt>
                      <c:pt idx="288">
                        <c:v>1.0052187717490102</c:v>
                      </c:pt>
                      <c:pt idx="289">
                        <c:v>1.0043556078202556</c:v>
                      </c:pt>
                      <c:pt idx="290">
                        <c:v>1.0035111038781985</c:v>
                      </c:pt>
                      <c:pt idx="291">
                        <c:v>1.0026849883933397</c:v>
                      </c:pt>
                      <c:pt idx="292">
                        <c:v>1.00187699496878</c:v>
                      </c:pt>
                      <c:pt idx="293">
                        <c:v>1.0010868622215863</c:v>
                      </c:pt>
                      <c:pt idx="294">
                        <c:v>1.000314333667389</c:v>
                      </c:pt>
                      <c:pt idx="295">
                        <c:v>0.99955915760810499</c:v>
                      </c:pt>
                      <c:pt idx="296">
                        <c:v>0.99882108702269201</c:v>
                      </c:pt>
                      <c:pt idx="297">
                        <c:v>0.99809987946083856</c:v>
                      </c:pt>
                      <c:pt idx="298">
                        <c:v>0.99739529693950013</c:v>
                      </c:pt>
                      <c:pt idx="299">
                        <c:v>0.99670710584219302</c:v>
                      </c:pt>
                      <c:pt idx="300">
                        <c:v>0.99603507682096415</c:v>
                      </c:pt>
                      <c:pt idx="301">
                        <c:v>0.99537898470095132</c:v>
                      </c:pt>
                      <c:pt idx="302">
                        <c:v>0.99473860838745798</c:v>
                      </c:pt>
                      <c:pt idx="303">
                        <c:v>0.99411373077546594</c:v>
                      </c:pt>
                      <c:pt idx="304">
                        <c:v>0.99350413866151388</c:v>
                      </c:pt>
                      <c:pt idx="305">
                        <c:v>0.99290962265786642</c:v>
                      </c:pt>
                      <c:pt idx="306">
                        <c:v>0.99232997710891047</c:v>
                      </c:pt>
                      <c:pt idx="307">
                        <c:v>0.9917650000097098</c:v>
                      </c:pt>
                      <c:pt idx="308">
                        <c:v>0.99121449292665398</c:v>
                      </c:pt>
                      <c:pt idx="309">
                        <c:v>0.99067826092014155</c:v>
                      </c:pt>
                      <c:pt idx="310">
                        <c:v>0.99015611246923363</c:v>
                      </c:pt>
                      <c:pt idx="311">
                        <c:v>0.98964785939822542</c:v>
                      </c:pt>
                      <c:pt idx="312">
                        <c:v>0.98915331680507634</c:v>
                      </c:pt>
                      <c:pt idx="313">
                        <c:v>0.98867230299164488</c:v>
                      </c:pt>
                      <c:pt idx="314">
                        <c:v>0.98820463939567638</c:v>
                      </c:pt>
                      <c:pt idx="315">
                        <c:v>0.98775015052449411</c:v>
                      </c:pt>
                      <c:pt idx="316">
                        <c:v>0.98730866389034366</c:v>
                      </c:pt>
                      <c:pt idx="317">
                        <c:v>0.98688000994734215</c:v>
                      </c:pt>
                      <c:pt idx="318">
                        <c:v>0.98646402202998917</c:v>
                      </c:pt>
                      <c:pt idx="319">
                        <c:v>0.9860605362931929</c:v>
                      </c:pt>
                      <c:pt idx="320">
                        <c:v>0.98566939165376999</c:v>
                      </c:pt>
                      <c:pt idx="321">
                        <c:v>0.98529042973337455</c:v>
                      </c:pt>
                      <c:pt idx="322">
                        <c:v>0.98492349480282215</c:v>
                      </c:pt>
                      <c:pt idx="323">
                        <c:v>0.98456843372776137</c:v>
                      </c:pt>
                      <c:pt idx="324">
                        <c:v>0.98422509591566443</c:v>
                      </c:pt>
                      <c:pt idx="325">
                        <c:v>0.98389333326409167</c:v>
                      </c:pt>
                      <c:pt idx="326">
                        <c:v>0.98357300011020143</c:v>
                      </c:pt>
                      <c:pt idx="327">
                        <c:v>0.98326395318146675</c:v>
                      </c:pt>
                      <c:pt idx="328">
                        <c:v>0.98296605154756678</c:v>
                      </c:pt>
                      <c:pt idx="329">
                        <c:v>0.98267915657342197</c:v>
                      </c:pt>
                      <c:pt idx="330">
                        <c:v>0.98240313187334039</c:v>
                      </c:pt>
                      <c:pt idx="331">
                        <c:v>0.98213784326624465</c:v>
                      </c:pt>
                      <c:pt idx="332">
                        <c:v>0.98188315873195142</c:v>
                      </c:pt>
                      <c:pt idx="333">
                        <c:v>0.98163894836847565</c:v>
                      </c:pt>
                      <c:pt idx="334">
                        <c:v>0.98140508435032769</c:v>
                      </c:pt>
                      <c:pt idx="335">
                        <c:v>0.9811814408877837</c:v>
                      </c:pt>
                      <c:pt idx="336">
                        <c:v>0.98096789418709585</c:v>
                      </c:pt>
                      <c:pt idx="337">
                        <c:v>0.98076432241162359</c:v>
                      </c:pt>
                      <c:pt idx="338">
                        <c:v>0.98057060564385623</c:v>
                      </c:pt>
                      <c:pt idx="339">
                        <c:v>0.98038662584830827</c:v>
                      </c:pt>
                      <c:pt idx="340">
                        <c:v>0.9802122668352603</c:v>
                      </c:pt>
                      <c:pt idx="341">
                        <c:v>0.98004741422532604</c:v>
                      </c:pt>
                      <c:pt idx="342">
                        <c:v>0.97989195541482155</c:v>
                      </c:pt>
                      <c:pt idx="343">
                        <c:v>0.97974577954191833</c:v>
                      </c:pt>
                      <c:pt idx="344">
                        <c:v>0.97960877745355801</c:v>
                      </c:pt>
                      <c:pt idx="345">
                        <c:v>0.97948084167310878</c:v>
                      </c:pt>
                      <c:pt idx="346">
                        <c:v>0.97936186636874656</c:v>
                      </c:pt>
                      <c:pt idx="347">
                        <c:v>0.97925174732253939</c:v>
                      </c:pt>
                      <c:pt idx="348">
                        <c:v>0.97915038190021919</c:v>
                      </c:pt>
                      <c:pt idx="349">
                        <c:v>0.97905766902162217</c:v>
                      </c:pt>
                      <c:pt idx="350">
                        <c:v>0.97897350913178149</c:v>
                      </c:pt>
                      <c:pt idx="351">
                        <c:v>0.97889780417265593</c:v>
                      </c:pt>
                      <c:pt idx="352">
                        <c:v>0.97883045755547549</c:v>
                      </c:pt>
                      <c:pt idx="353">
                        <c:v>0.97877137413369453</c:v>
                      </c:pt>
                      <c:pt idx="354">
                        <c:v>0.97872046017652992</c:v>
                      </c:pt>
                      <c:pt idx="355">
                        <c:v>0.97867762334307573</c:v>
                      </c:pt>
                      <c:pt idx="356">
                        <c:v>0.97864277265697552</c:v>
                      </c:pt>
                      <c:pt idx="357">
                        <c:v>0.97861581848164048</c:v>
                      </c:pt>
                      <c:pt idx="358">
                        <c:v>0.97859667249600202</c:v>
                      </c:pt>
                      <c:pt idx="359">
                        <c:v>0.97858524767077926</c:v>
                      </c:pt>
                      <c:pt idx="360">
                        <c:v>0.97858145824525622</c:v>
                      </c:pt>
                      <c:pt idx="361">
                        <c:v>0.97858521970455015</c:v>
                      </c:pt>
                      <c:pt idx="362">
                        <c:v>0.97859644875736318</c:v>
                      </c:pt>
                      <c:pt idx="363">
                        <c:v>0.97861506331420367</c:v>
                      </c:pt>
                      <c:pt idx="364">
                        <c:v>0.97864098246606412</c:v>
                      </c:pt>
                      <c:pt idx="365">
                        <c:v>0.97867412646354957</c:v>
                      </c:pt>
                      <c:pt idx="366">
                        <c:v>0.97871441669643922</c:v>
                      </c:pt>
                      <c:pt idx="367">
                        <c:v>0.97876177567367717</c:v>
                      </c:pt>
                      <c:pt idx="368">
                        <c:v>0.97881612700377552</c:v>
                      </c:pt>
                      <c:pt idx="369">
                        <c:v>0.97887739537562712</c:v>
                      </c:pt>
                      <c:pt idx="370">
                        <c:v>0.97894550653971124</c:v>
                      </c:pt>
                      <c:pt idx="371">
                        <c:v>0.97902038728968754</c:v>
                      </c:pt>
                      <c:pt idx="372">
                        <c:v>0.97910196544436745</c:v>
                      </c:pt>
                      <c:pt idx="373">
                        <c:v>0.97919016983005425</c:v>
                      </c:pt>
                      <c:pt idx="374">
                        <c:v>0.97928493026324226</c:v>
                      </c:pt>
                      <c:pt idx="375">
                        <c:v>0.97938617753366919</c:v>
                      </c:pt>
                      <c:pt idx="376">
                        <c:v>0.97949384338770928</c:v>
                      </c:pt>
                      <c:pt idx="377">
                        <c:v>0.97960786051210491</c:v>
                      </c:pt>
                      <c:pt idx="378">
                        <c:v>0.97972816251802253</c:v>
                      </c:pt>
                      <c:pt idx="379">
                        <c:v>0.97985468392543096</c:v>
                      </c:pt>
                      <c:pt idx="380">
                        <c:v>0.97998736014779042</c:v>
                      </c:pt>
                      <c:pt idx="381">
                        <c:v>0.98012612747704753</c:v>
                      </c:pt>
                      <c:pt idx="382">
                        <c:v>0.98027092306892893</c:v>
                      </c:pt>
                      <c:pt idx="383">
                        <c:v>0.98042168492852622</c:v>
                      </c:pt>
                      <c:pt idx="384">
                        <c:v>0.98057835189616394</c:v>
                      </c:pt>
                      <c:pt idx="385">
                        <c:v>0.98074086363354962</c:v>
                      </c:pt>
                      <c:pt idx="386">
                        <c:v>0.9809091606101914</c:v>
                      </c:pt>
                      <c:pt idx="387">
                        <c:v>0.98108318409008488</c:v>
                      </c:pt>
                      <c:pt idx="388">
                        <c:v>0.98126287611865803</c:v>
                      </c:pt>
                      <c:pt idx="389">
                        <c:v>0.9814481795099701</c:v>
                      </c:pt>
                      <c:pt idx="390">
                        <c:v>0.98163903783416051</c:v>
                      </c:pt>
                      <c:pt idx="391">
                        <c:v>0.98183539540513753</c:v>
                      </c:pt>
                      <c:pt idx="392">
                        <c:v>0.98203719726850791</c:v>
                      </c:pt>
                      <c:pt idx="393">
                        <c:v>0.98224438918973467</c:v>
                      </c:pt>
                      <c:pt idx="394">
                        <c:v>0.98245691764252507</c:v>
                      </c:pt>
                      <c:pt idx="395">
                        <c:v>0.98267472979743853</c:v>
                      </c:pt>
                      <c:pt idx="396">
                        <c:v>0.98289777351071284</c:v>
                      </c:pt>
                      <c:pt idx="397">
                        <c:v>0.98312599731330053</c:v>
                      </c:pt>
                      <c:pt idx="398">
                        <c:v>0.98335935040011602</c:v>
                      </c:pt>
                      <c:pt idx="399">
                        <c:v>0.98359778261948239</c:v>
                      </c:pt>
                      <c:pt idx="400">
                        <c:v>0.98384124446277998</c:v>
                      </c:pt>
                      <c:pt idx="401">
                        <c:v>0.98408968705428623</c:v>
                      </c:pt>
                      <c:pt idx="402">
                        <c:v>0.98434306214120848</c:v>
                      </c:pt>
                      <c:pt idx="403">
                        <c:v>0.9846013220839005</c:v>
                      </c:pt>
                      <c:pt idx="404">
                        <c:v>0.98486441984626272</c:v>
                      </c:pt>
                      <c:pt idx="405">
                        <c:v>0.98513230898631921</c:v>
                      </c:pt>
                      <c:pt idx="406">
                        <c:v>0.9854049436469704</c:v>
                      </c:pt>
                      <c:pt idx="407">
                        <c:v>0.98568227854691426</c:v>
                      </c:pt>
                      <c:pt idx="408">
                        <c:v>0.9859642689717375</c:v>
                      </c:pt>
                      <c:pt idx="409">
                        <c:v>0.98625087076516704</c:v>
                      </c:pt>
                      <c:pt idx="410">
                        <c:v>0.9865420403204832</c:v>
                      </c:pt>
                      <c:pt idx="411">
                        <c:v>0.98683773457208901</c:v>
                      </c:pt>
                      <c:pt idx="412">
                        <c:v>0.98713791098723302</c:v>
                      </c:pt>
                      <c:pt idx="413">
                        <c:v>0.9874425275578822</c:v>
                      </c:pt>
                      <c:pt idx="414">
                        <c:v>0.98775154279274069</c:v>
                      </c:pt>
                      <c:pt idx="415">
                        <c:v>0.98806491570941457</c:v>
                      </c:pt>
                      <c:pt idx="416">
                        <c:v>0.988382605826715</c:v>
                      </c:pt>
                      <c:pt idx="417">
                        <c:v>0.98870457315710114</c:v>
                      </c:pt>
                      <c:pt idx="418">
                        <c:v>0.98903077819925822</c:v>
                      </c:pt>
                      <c:pt idx="419">
                        <c:v>0.98936118193080558</c:v>
                      </c:pt>
                      <c:pt idx="420">
                        <c:v>0.98969574580113739</c:v>
                      </c:pt>
                      <c:pt idx="421">
                        <c:v>0.99003443172438843</c:v>
                      </c:pt>
                      <c:pt idx="422">
                        <c:v>0.99037720207252478</c:v>
                      </c:pt>
                      <c:pt idx="423">
                        <c:v>0.99072401966855583</c:v>
                      </c:pt>
                      <c:pt idx="424">
                        <c:v>0.99107484777986621</c:v>
                      </c:pt>
                      <c:pt idx="425">
                        <c:v>0.99142965011166451</c:v>
                      </c:pt>
                      <c:pt idx="426">
                        <c:v>0.99178839080054637</c:v>
                      </c:pt>
                      <c:pt idx="427">
                        <c:v>0.99215103440816921</c:v>
                      </c:pt>
                      <c:pt idx="428">
                        <c:v>0.99251754591503827</c:v>
                      </c:pt>
                      <c:pt idx="429">
                        <c:v>0.99288789071439998</c:v>
                      </c:pt>
                      <c:pt idx="430">
                        <c:v>0.99326203460623874</c:v>
                      </c:pt>
                      <c:pt idx="431">
                        <c:v>0.99363994379138176</c:v>
                      </c:pt>
                      <c:pt idx="432">
                        <c:v>0.99402158486570047</c:v>
                      </c:pt>
                      <c:pt idx="433">
                        <c:v>0.99440692481441406</c:v>
                      </c:pt>
                      <c:pt idx="434">
                        <c:v>0.994795931006491</c:v>
                      </c:pt>
                      <c:pt idx="435">
                        <c:v>0.99518857118914361</c:v>
                      </c:pt>
                      <c:pt idx="436">
                        <c:v>0.99558481348241845</c:v>
                      </c:pt>
                      <c:pt idx="437">
                        <c:v>0.99598462637387708</c:v>
                      </c:pt>
                      <c:pt idx="438">
                        <c:v>0.99638797871336882</c:v>
                      </c:pt>
                      <c:pt idx="439">
                        <c:v>0.99679483970788874</c:v>
                      </c:pt>
                      <c:pt idx="440">
                        <c:v>0.99720517891652527</c:v>
                      </c:pt>
                      <c:pt idx="441">
                        <c:v>0.99761896624548996</c:v>
                      </c:pt>
                      <c:pt idx="442">
                        <c:v>0.99803617194323335</c:v>
                      </c:pt>
                      <c:pt idx="443">
                        <c:v>0.99845676659563909</c:v>
                      </c:pt>
                      <c:pt idx="444">
                        <c:v>0.99888072112130077</c:v>
                      </c:pt>
                      <c:pt idx="445">
                        <c:v>0.99930800676687637</c:v>
                      </c:pt>
                      <c:pt idx="446">
                        <c:v>0.99973859510251917</c:v>
                      </c:pt>
                      <c:pt idx="447">
                        <c:v>1.0001724580173847</c:v>
                      </c:pt>
                      <c:pt idx="448">
                        <c:v>1.0006095677152114</c:v>
                      </c:pt>
                      <c:pt idx="449">
                        <c:v>1.0010498967099744</c:v>
                      </c:pt>
                      <c:pt idx="450">
                        <c:v>1.0014934178216106</c:v>
                      </c:pt>
                      <c:pt idx="451">
                        <c:v>1.0019401041718123</c:v>
                      </c:pt>
                      <c:pt idx="452">
                        <c:v>1.0023899291798923</c:v>
                      </c:pt>
                      <c:pt idx="453">
                        <c:v>1.0028428665587128</c:v>
                      </c:pt>
                      <c:pt idx="454">
                        <c:v>1.003298890310683</c:v>
                      </c:pt>
                      <c:pt idx="455">
                        <c:v>1.0037579747238197</c:v>
                      </c:pt>
                      <c:pt idx="456">
                        <c:v>1.0042200943678741</c:v>
                      </c:pt>
                      <c:pt idx="457">
                        <c:v>1.0046852240905175</c:v>
                      </c:pt>
                      <c:pt idx="458">
                        <c:v>1.0051533390135901</c:v>
                      </c:pt>
                      <c:pt idx="459">
                        <c:v>1.005624414529412</c:v>
                      </c:pt>
                      <c:pt idx="460">
                        <c:v>1.0060984262971482</c:v>
                      </c:pt>
                      <c:pt idx="461">
                        <c:v>1.0065753502392352</c:v>
                      </c:pt>
                      <c:pt idx="462">
                        <c:v>1.007055162537865</c:v>
                      </c:pt>
                      <c:pt idx="463">
                        <c:v>1.007537839631522</c:v>
                      </c:pt>
                      <c:pt idx="464">
                        <c:v>1.0080233582115758</c:v>
                      </c:pt>
                      <c:pt idx="465">
                        <c:v>1.0085116952189304</c:v>
                      </c:pt>
                      <c:pt idx="466">
                        <c:v>1.0090028278407204</c:v>
                      </c:pt>
                      <c:pt idx="467">
                        <c:v>1.0094967335070659</c:v>
                      </c:pt>
                      <c:pt idx="468">
                        <c:v>1.0099933898878728</c:v>
                      </c:pt>
                      <c:pt idx="469">
                        <c:v>1.0104927748896855</c:v>
                      </c:pt>
                      <c:pt idx="470">
                        <c:v>1.0109948666525894</c:v>
                      </c:pt>
                      <c:pt idx="471">
                        <c:v>1.0114996435471597</c:v>
                      </c:pt>
                      <c:pt idx="472">
                        <c:v>1.0120070841714581</c:v>
                      </c:pt>
                      <c:pt idx="473">
                        <c:v>1.0125171673480773</c:v>
                      </c:pt>
                      <c:pt idx="474">
                        <c:v>1.0130298721212285</c:v>
                      </c:pt>
                      <c:pt idx="475">
                        <c:v>1.0135451777538764</c:v>
                      </c:pt>
                      <c:pt idx="476">
                        <c:v>1.0140630637249171</c:v>
                      </c:pt>
                      <c:pt idx="477">
                        <c:v>1.0145835097263989</c:v>
                      </c:pt>
                      <c:pt idx="478">
                        <c:v>1.0151064956607856</c:v>
                      </c:pt>
                      <c:pt idx="479">
                        <c:v>1.0156320016382629</c:v>
                      </c:pt>
                      <c:pt idx="480">
                        <c:v>1.0161600079740838</c:v>
                      </c:pt>
                      <c:pt idx="481">
                        <c:v>1.0166904951859554</c:v>
                      </c:pt>
                      <c:pt idx="482">
                        <c:v>1.0172234439914654</c:v>
                      </c:pt>
                      <c:pt idx="483">
                        <c:v>1.0177588353055467</c:v>
                      </c:pt>
                      <c:pt idx="484">
                        <c:v>1.0182966502379813</c:v>
                      </c:pt>
                      <c:pt idx="485">
                        <c:v>1.0188368700909405</c:v>
                      </c:pt>
                      <c:pt idx="486">
                        <c:v>1.0193794763565625</c:v>
                      </c:pt>
                      <c:pt idx="487">
                        <c:v>1.0199244507145668</c:v>
                      </c:pt>
                      <c:pt idx="488">
                        <c:v>1.0204717750299033</c:v>
                      </c:pt>
                      <c:pt idx="489">
                        <c:v>1.0210214313504369</c:v>
                      </c:pt>
                      <c:pt idx="490">
                        <c:v>1.0215734019046665</c:v>
                      </c:pt>
                      <c:pt idx="491">
                        <c:v>1.0221276690994774</c:v>
                      </c:pt>
                      <c:pt idx="492">
                        <c:v>1.0226842155179274</c:v>
                      </c:pt>
                      <c:pt idx="493">
                        <c:v>1.0232430239170658</c:v>
                      </c:pt>
                      <c:pt idx="494">
                        <c:v>1.0238040772257828</c:v>
                      </c:pt>
                      <c:pt idx="495">
                        <c:v>1.0243673585426933</c:v>
                      </c:pt>
                      <c:pt idx="496">
                        <c:v>1.024932851134049</c:v>
                      </c:pt>
                      <c:pt idx="497">
                        <c:v>1.0255005384316824</c:v>
                      </c:pt>
                      <c:pt idx="498">
                        <c:v>1.0260704040309812</c:v>
                      </c:pt>
                      <c:pt idx="499">
                        <c:v>1.02664243168889</c:v>
                      </c:pt>
                      <c:pt idx="500">
                        <c:v>1.0272166053219438</c:v>
                      </c:pt>
                      <c:pt idx="501">
                        <c:v>1.0277929090043285</c:v>
                      </c:pt>
                      <c:pt idx="502">
                        <c:v>1.0283713269659691</c:v>
                      </c:pt>
                      <c:pt idx="503">
                        <c:v>1.0289518435906451</c:v>
                      </c:pt>
                      <c:pt idx="504">
                        <c:v>1.0295344434141356</c:v>
                      </c:pt>
                      <c:pt idx="505">
                        <c:v>1.0301191111223882</c:v>
                      </c:pt>
                      <c:pt idx="506">
                        <c:v>1.0307058315497153</c:v>
                      </c:pt>
                      <c:pt idx="507">
                        <c:v>1.0312945896770154</c:v>
                      </c:pt>
                      <c:pt idx="508">
                        <c:v>1.0318853706300208</c:v>
                      </c:pt>
                      <c:pt idx="509">
                        <c:v>1.0324781596775703</c:v>
                      </c:pt>
                      <c:pt idx="510">
                        <c:v>1.0330729422299048</c:v>
                      </c:pt>
                      <c:pt idx="511">
                        <c:v>1.0336697038369882</c:v>
                      </c:pt>
                      <c:pt idx="512">
                        <c:v>1.0342684301868525</c:v>
                      </c:pt>
                      <c:pt idx="513">
                        <c:v>1.0348691071039653</c:v>
                      </c:pt>
                      <c:pt idx="514">
                        <c:v>1.0354717205476196</c:v>
                      </c:pt>
                      <c:pt idx="515">
                        <c:v>1.0360762566103481</c:v>
                      </c:pt>
                      <c:pt idx="516">
                        <c:v>1.0366827015163584</c:v>
                      </c:pt>
                      <c:pt idx="517">
                        <c:v>1.037291041619991</c:v>
                      </c:pt>
                      <c:pt idx="518">
                        <c:v>1.0379012634041964</c:v>
                      </c:pt>
                      <c:pt idx="519">
                        <c:v>1.0385133534790361</c:v>
                      </c:pt>
                      <c:pt idx="520">
                        <c:v>1.039127298580204</c:v>
                      </c:pt>
                      <c:pt idx="521">
                        <c:v>1.0397430855675664</c:v>
                      </c:pt>
                      <c:pt idx="522">
                        <c:v>1.0403607014237244</c:v>
                      </c:pt>
                      <c:pt idx="523">
                        <c:v>1.0409801332525936</c:v>
                      </c:pt>
                      <c:pt idx="524">
                        <c:v>1.041601368278007</c:v>
                      </c:pt>
                      <c:pt idx="525">
                        <c:v>1.0422243938423328</c:v>
                      </c:pt>
                      <c:pt idx="526">
                        <c:v>1.0428491974051146</c:v>
                      </c:pt>
                      <c:pt idx="527">
                        <c:v>1.0434757665417282</c:v>
                      </c:pt>
                      <c:pt idx="528">
                        <c:v>1.0441040889420568</c:v>
                      </c:pt>
                      <c:pt idx="529">
                        <c:v>1.0447341524091858</c:v>
                      </c:pt>
                      <c:pt idx="530">
                        <c:v>1.0453659448581134</c:v>
                      </c:pt>
                      <c:pt idx="531">
                        <c:v>1.0459994543144795</c:v>
                      </c:pt>
                      <c:pt idx="532">
                        <c:v>1.0466346689133121</c:v>
                      </c:pt>
                      <c:pt idx="533">
                        <c:v>1.04727157689779</c:v>
                      </c:pt>
                      <c:pt idx="534">
                        <c:v>1.0479101666180219</c:v>
                      </c:pt>
                      <c:pt idx="535">
                        <c:v>1.0485504265298435</c:v>
                      </c:pt>
                      <c:pt idx="536">
                        <c:v>1.0491923451936287</c:v>
                      </c:pt>
                      <c:pt idx="537">
                        <c:v>1.0498359112731173</c:v>
                      </c:pt>
                      <c:pt idx="538">
                        <c:v>1.0504811135342595</c:v>
                      </c:pt>
                      <c:pt idx="539">
                        <c:v>1.0511279408440748</c:v>
                      </c:pt>
                      <c:pt idx="540">
                        <c:v>1.051776382169525</c:v>
                      </c:pt>
                      <c:pt idx="541">
                        <c:v>1.0524264265764045</c:v>
                      </c:pt>
                      <c:pt idx="542">
                        <c:v>1.0530780632282435</c:v>
                      </c:pt>
                      <c:pt idx="543">
                        <c:v>1.0537312813852264</c:v>
                      </c:pt>
                      <c:pt idx="544">
                        <c:v>1.0543860704031238</c:v>
                      </c:pt>
                      <c:pt idx="545">
                        <c:v>1.0550424197322401</c:v>
                      </c:pt>
                      <c:pt idx="546">
                        <c:v>1.0557003189163716</c:v>
                      </c:pt>
                      <c:pt idx="547">
                        <c:v>1.0563597575917838</c:v>
                      </c:pt>
                      <c:pt idx="548">
                        <c:v>1.0570207254861954</c:v>
                      </c:pt>
                      <c:pt idx="549">
                        <c:v>1.0576832124177802</c:v>
                      </c:pt>
                      <c:pt idx="550">
                        <c:v>1.0583472082941816</c:v>
                      </c:pt>
                      <c:pt idx="551">
                        <c:v>1.0590127031115371</c:v>
                      </c:pt>
                      <c:pt idx="552">
                        <c:v>1.0596796869535181</c:v>
                      </c:pt>
                      <c:pt idx="553">
                        <c:v>1.0603481499903811</c:v>
                      </c:pt>
                      <c:pt idx="554">
                        <c:v>1.0610180824780315</c:v>
                      </c:pt>
                      <c:pt idx="555">
                        <c:v>1.0616894747570995</c:v>
                      </c:pt>
                      <c:pt idx="556">
                        <c:v>1.062362317252026</c:v>
                      </c:pt>
                      <c:pt idx="557">
                        <c:v>1.0630366004701641</c:v>
                      </c:pt>
                      <c:pt idx="558">
                        <c:v>1.063712315000888</c:v>
                      </c:pt>
                      <c:pt idx="559">
                        <c:v>1.0643894515147161</c:v>
                      </c:pt>
                      <c:pt idx="560">
                        <c:v>1.0650680007624436</c:v>
                      </c:pt>
                      <c:pt idx="561">
                        <c:v>1.0657479535742871</c:v>
                      </c:pt>
                      <c:pt idx="562">
                        <c:v>1.0664293008590398</c:v>
                      </c:pt>
                      <c:pt idx="563">
                        <c:v>1.0671120336032371</c:v>
                      </c:pt>
                      <c:pt idx="564">
                        <c:v>1.0677961428703335</c:v>
                      </c:pt>
                      <c:pt idx="565">
                        <c:v>1.0684816197998885</c:v>
                      </c:pt>
                      <c:pt idx="566">
                        <c:v>1.069168455606764</c:v>
                      </c:pt>
                      <c:pt idx="567">
                        <c:v>1.0698566415803319</c:v>
                      </c:pt>
                      <c:pt idx="568">
                        <c:v>1.0705461690836899</c:v>
                      </c:pt>
                      <c:pt idx="569">
                        <c:v>1.0712370295528892</c:v>
                      </c:pt>
                      <c:pt idx="570">
                        <c:v>1.0719292144961716</c:v>
                      </c:pt>
                      <c:pt idx="571">
                        <c:v>1.0726227154932135</c:v>
                      </c:pt>
                      <c:pt idx="572">
                        <c:v>1.0733175241943833</c:v>
                      </c:pt>
                      <c:pt idx="573">
                        <c:v>1.0740136323200045</c:v>
                      </c:pt>
                      <c:pt idx="574">
                        <c:v>1.0747110316596302</c:v>
                      </c:pt>
                      <c:pt idx="575">
                        <c:v>1.0754097140713259</c:v>
                      </c:pt>
                      <c:pt idx="576">
                        <c:v>1.0761096714809599</c:v>
                      </c:pt>
                      <c:pt idx="577">
                        <c:v>1.0768108958815055</c:v>
                      </c:pt>
                      <c:pt idx="578">
                        <c:v>1.0775133793323475</c:v>
                      </c:pt>
                      <c:pt idx="579">
                        <c:v>1.0782171139586014</c:v>
                      </c:pt>
                      <c:pt idx="580">
                        <c:v>1.0789220919504383</c:v>
                      </c:pt>
                      <c:pt idx="581">
                        <c:v>1.0796283055624187</c:v>
                      </c:pt>
                      <c:pt idx="582">
                        <c:v>1.080335747112835</c:v>
                      </c:pt>
                      <c:pt idx="583">
                        <c:v>1.0810444089830609</c:v>
                      </c:pt>
                      <c:pt idx="584">
                        <c:v>1.0817542836169103</c:v>
                      </c:pt>
                      <c:pt idx="585">
                        <c:v>1.0824653635200019</c:v>
                      </c:pt>
                      <c:pt idx="586">
                        <c:v>1.083177641259133</c:v>
                      </c:pt>
                      <c:pt idx="587">
                        <c:v>1.0838911094616612</c:v>
                      </c:pt>
                      <c:pt idx="588">
                        <c:v>1.0846057608148914</c:v>
                      </c:pt>
                      <c:pt idx="589">
                        <c:v>1.0853215880654727</c:v>
                      </c:pt>
                      <c:pt idx="590">
                        <c:v>1.0860385840188016</c:v>
                      </c:pt>
                      <c:pt idx="591">
                        <c:v>1.0867567415384307</c:v>
                      </c:pt>
                      <c:pt idx="592">
                        <c:v>1.0874760535454873</c:v>
                      </c:pt>
                      <c:pt idx="593">
                        <c:v>1.0881965130180966</c:v>
                      </c:pt>
                      <c:pt idx="594">
                        <c:v>1.0889181129908145</c:v>
                      </c:pt>
                      <c:pt idx="595">
                        <c:v>1.0896408465540628</c:v>
                      </c:pt>
                      <c:pt idx="596">
                        <c:v>1.0903647068535758</c:v>
                      </c:pt>
                      <c:pt idx="597">
                        <c:v>1.0910896870898499</c:v>
                      </c:pt>
                      <c:pt idx="598">
                        <c:v>1.0918157805176032</c:v>
                      </c:pt>
                      <c:pt idx="599">
                        <c:v>1.0925429804452362</c:v>
                      </c:pt>
                      <c:pt idx="600">
                        <c:v>1.0932712802343052</c:v>
                      </c:pt>
                      <c:pt idx="601">
                        <c:v>1.0940006732989975</c:v>
                      </c:pt>
                      <c:pt idx="602">
                        <c:v>1.0947311531056132</c:v>
                      </c:pt>
                      <c:pt idx="603">
                        <c:v>1.0954627131720551</c:v>
                      </c:pt>
                      <c:pt idx="604">
                        <c:v>1.0961953470673231</c:v>
                      </c:pt>
                      <c:pt idx="605">
                        <c:v>1.0969290484110146</c:v>
                      </c:pt>
                      <c:pt idx="606">
                        <c:v>1.0976638108728303</c:v>
                      </c:pt>
                      <c:pt idx="607">
                        <c:v>1.0983996281720878</c:v>
                      </c:pt>
                      <c:pt idx="608">
                        <c:v>1.0991364940772372</c:v>
                      </c:pt>
                      <c:pt idx="609">
                        <c:v>1.0998744024053873</c:v>
                      </c:pt>
                      <c:pt idx="610">
                        <c:v>1.1006133470218307</c:v>
                      </c:pt>
                      <c:pt idx="611">
                        <c:v>1.1013533218395821</c:v>
                      </c:pt>
                      <c:pt idx="612">
                        <c:v>1.1020943208189153</c:v>
                      </c:pt>
                      <c:pt idx="613">
                        <c:v>1.1028363379669086</c:v>
                      </c:pt>
                      <c:pt idx="614">
                        <c:v>1.1035793673369956</c:v>
                      </c:pt>
                      <c:pt idx="615">
                        <c:v>1.1043234030285201</c:v>
                      </c:pt>
                      <c:pt idx="616">
                        <c:v>1.1050684391862966</c:v>
                      </c:pt>
                      <c:pt idx="617">
                        <c:v>1.1058144700001755</c:v>
                      </c:pt>
                      <c:pt idx="618">
                        <c:v>1.1065614897046141</c:v>
                      </c:pt>
                      <c:pt idx="619">
                        <c:v>1.1073094925782507</c:v>
                      </c:pt>
                      <c:pt idx="620">
                        <c:v>1.1080584729434859</c:v>
                      </c:pt>
                      <c:pt idx="621">
                        <c:v>1.1088084251660661</c:v>
                      </c:pt>
                      <c:pt idx="622">
                        <c:v>1.1095593436546747</c:v>
                      </c:pt>
                      <c:pt idx="623">
                        <c:v>1.1103112228605245</c:v>
                      </c:pt>
                      <c:pt idx="624">
                        <c:v>1.1110640572769579</c:v>
                      </c:pt>
                      <c:pt idx="625">
                        <c:v>1.1118178414390489</c:v>
                      </c:pt>
                      <c:pt idx="626">
                        <c:v>1.1125725699232116</c:v>
                      </c:pt>
                      <c:pt idx="627">
                        <c:v>1.1133282373468114</c:v>
                      </c:pt>
                      <c:pt idx="628">
                        <c:v>1.114084838367783</c:v>
                      </c:pt>
                      <c:pt idx="629">
                        <c:v>1.1148423676842494</c:v>
                      </c:pt>
                      <c:pt idx="630">
                        <c:v>1.1156008200341476</c:v>
                      </c:pt>
                      <c:pt idx="631">
                        <c:v>1.1163601901948577</c:v>
                      </c:pt>
                      <c:pt idx="632">
                        <c:v>1.1171204729828357</c:v>
                      </c:pt>
                      <c:pt idx="633">
                        <c:v>1.1178816632532513</c:v>
                      </c:pt>
                      <c:pt idx="634">
                        <c:v>1.1186437558996296</c:v>
                      </c:pt>
                      <c:pt idx="635">
                        <c:v>1.1194067458534942</c:v>
                      </c:pt>
                      <c:pt idx="636">
                        <c:v>1.1201706280840191</c:v>
                      </c:pt>
                      <c:pt idx="637">
                        <c:v>1.1209353975976806</c:v>
                      </c:pt>
                      <c:pt idx="638">
                        <c:v>1.1217010494379125</c:v>
                      </c:pt>
                      <c:pt idx="639">
                        <c:v>1.12246757868477</c:v>
                      </c:pt>
                      <c:pt idx="640">
                        <c:v>1.1232349804545911</c:v>
                      </c:pt>
                      <c:pt idx="641">
                        <c:v>1.1240032498996659</c:v>
                      </c:pt>
                      <c:pt idx="642">
                        <c:v>1.1247723822079083</c:v>
                      </c:pt>
                      <c:pt idx="643">
                        <c:v>1.1255423726025306</c:v>
                      </c:pt>
                      <c:pt idx="644">
                        <c:v>1.126313216341722</c:v>
                      </c:pt>
                      <c:pt idx="645">
                        <c:v>1.1270849087183323</c:v>
                      </c:pt>
                      <c:pt idx="646">
                        <c:v>1.1278574450595553</c:v>
                      </c:pt>
                      <c:pt idx="647">
                        <c:v>1.1286308207266198</c:v>
                      </c:pt>
                      <c:pt idx="648">
                        <c:v>1.1294050311144808</c:v>
                      </c:pt>
                      <c:pt idx="649">
                        <c:v>1.1301800716515153</c:v>
                      </c:pt>
                      <c:pt idx="650">
                        <c:v>1.1309559377992227</c:v>
                      </c:pt>
                      <c:pt idx="651">
                        <c:v>1.1317326250519242</c:v>
                      </c:pt>
                      <c:pt idx="652">
                        <c:v>1.1325101289364712</c:v>
                      </c:pt>
                      <c:pt idx="653">
                        <c:v>1.1332884450119516</c:v>
                      </c:pt>
                      <c:pt idx="654">
                        <c:v>1.1340675688694031</c:v>
                      </c:pt>
                      <c:pt idx="655">
                        <c:v>1.1348474961315265</c:v>
                      </c:pt>
                      <c:pt idx="656">
                        <c:v>1.1356282224524044</c:v>
                      </c:pt>
                      <c:pt idx="657">
                        <c:v>1.1364097435172218</c:v>
                      </c:pt>
                      <c:pt idx="658">
                        <c:v>1.1371920550419896</c:v>
                      </c:pt>
                      <c:pt idx="659">
                        <c:v>1.1379751527732715</c:v>
                      </c:pt>
                      <c:pt idx="660">
                        <c:v>1.1387590324879138</c:v>
                      </c:pt>
                      <c:pt idx="661">
                        <c:v>1.1395436899927767</c:v>
                      </c:pt>
                      <c:pt idx="662">
                        <c:v>1.1403291211244708</c:v>
                      </c:pt>
                      <c:pt idx="663">
                        <c:v>1.1411153217490944</c:v>
                      </c:pt>
                      <c:pt idx="664">
                        <c:v>1.1419022877619747</c:v>
                      </c:pt>
                      <c:pt idx="665">
                        <c:v>1.1426900150874106</c:v>
                      </c:pt>
                      <c:pt idx="666">
                        <c:v>1.1434784996784195</c:v>
                      </c:pt>
                      <c:pt idx="667">
                        <c:v>1.1442677375164862</c:v>
                      </c:pt>
                      <c:pt idx="668">
                        <c:v>1.1450577246113132</c:v>
                      </c:pt>
                      <c:pt idx="669">
                        <c:v>1.145848457000576</c:v>
                      </c:pt>
                      <c:pt idx="670">
                        <c:v>1.1466399307496797</c:v>
                      </c:pt>
                      <c:pt idx="671">
                        <c:v>1.1474321419515168</c:v>
                      </c:pt>
                      <c:pt idx="672">
                        <c:v>1.1482250867262294</c:v>
                      </c:pt>
                      <c:pt idx="673">
                        <c:v>1.1490187612209746</c:v>
                      </c:pt>
                      <c:pt idx="674">
                        <c:v>1.1498131616096889</c:v>
                      </c:pt>
                      <c:pt idx="675">
                        <c:v>1.1506082840928584</c:v>
                      </c:pt>
                      <c:pt idx="676">
                        <c:v>1.1514041248972897</c:v>
                      </c:pt>
                      <c:pt idx="677">
                        <c:v>1.1522006802758835</c:v>
                      </c:pt>
                      <c:pt idx="678">
                        <c:v>1.1529979465074107</c:v>
                      </c:pt>
                      <c:pt idx="679">
                        <c:v>1.1537959198962906</c:v>
                      </c:pt>
                      <c:pt idx="680">
                        <c:v>1.1545945967723712</c:v>
                      </c:pt>
                      <c:pt idx="681">
                        <c:v>1.1553939734907122</c:v>
                      </c:pt>
                      <c:pt idx="682">
                        <c:v>1.1561940464313698</c:v>
                      </c:pt>
                      <c:pt idx="683">
                        <c:v>1.1569948119991849</c:v>
                      </c:pt>
                      <c:pt idx="684">
                        <c:v>1.1577962666235697</c:v>
                      </c:pt>
                      <c:pt idx="685">
                        <c:v>1.1585984067583024</c:v>
                      </c:pt>
                      <c:pt idx="686">
                        <c:v>1.1594012288813189</c:v>
                      </c:pt>
                      <c:pt idx="687">
                        <c:v>1.1602047294945084</c:v>
                      </c:pt>
                      <c:pt idx="688">
                        <c:v>1.1610089051235117</c:v>
                      </c:pt>
                      <c:pt idx="689">
                        <c:v>1.1618137523175218</c:v>
                      </c:pt>
                      <c:pt idx="690">
                        <c:v>1.162619267649083</c:v>
                      </c:pt>
                      <c:pt idx="691">
                        <c:v>1.1634254477138972</c:v>
                      </c:pt>
                      <c:pt idx="692">
                        <c:v>1.1642322891306291</c:v>
                      </c:pt>
                      <c:pt idx="693">
                        <c:v>1.1650397885407127</c:v>
                      </c:pt>
                      <c:pt idx="694">
                        <c:v>1.1658479426081623</c:v>
                      </c:pt>
                      <c:pt idx="695">
                        <c:v>1.1666567480193824</c:v>
                      </c:pt>
                      <c:pt idx="696">
                        <c:v>1.1674662014829829</c:v>
                      </c:pt>
                      <c:pt idx="697">
                        <c:v>1.1682762997295935</c:v>
                      </c:pt>
                      <c:pt idx="698">
                        <c:v>1.1690870395116799</c:v>
                      </c:pt>
                      <c:pt idx="699">
                        <c:v>1.1698984176033642</c:v>
                      </c:pt>
                      <c:pt idx="700">
                        <c:v>1.1707104308002445</c:v>
                      </c:pt>
                      <c:pt idx="701">
                        <c:v>1.1715230759192174</c:v>
                      </c:pt>
                      <c:pt idx="702">
                        <c:v>1.172336349798303</c:v>
                      </c:pt>
                      <c:pt idx="703">
                        <c:v>1.1731502492964694</c:v>
                      </c:pt>
                      <c:pt idx="704">
                        <c:v>1.1739647712934616</c:v>
                      </c:pt>
                      <c:pt idx="705">
                        <c:v>1.1747799126896303</c:v>
                      </c:pt>
                      <c:pt idx="706">
                        <c:v>1.1755956704057635</c:v>
                      </c:pt>
                      <c:pt idx="707">
                        <c:v>1.1764120413829176</c:v>
                      </c:pt>
                      <c:pt idx="708">
                        <c:v>1.1772290225822528</c:v>
                      </c:pt>
                      <c:pt idx="709">
                        <c:v>1.1780466109848697</c:v>
                      </c:pt>
                      <c:pt idx="710">
                        <c:v>1.1788648035916449</c:v>
                      </c:pt>
                      <c:pt idx="711">
                        <c:v>1.1796835974230719</c:v>
                      </c:pt>
                      <c:pt idx="712">
                        <c:v>1.1805029895191004</c:v>
                      </c:pt>
                      <c:pt idx="713">
                        <c:v>1.181322976938979</c:v>
                      </c:pt>
                      <c:pt idx="714">
                        <c:v>1.1821435567610994</c:v>
                      </c:pt>
                      <c:pt idx="715">
                        <c:v>1.1829647260828409</c:v>
                      </c:pt>
                      <c:pt idx="716">
                        <c:v>1.1837864820204169</c:v>
                      </c:pt>
                      <c:pt idx="717">
                        <c:v>1.1846088217087243</c:v>
                      </c:pt>
                      <c:pt idx="718">
                        <c:v>1.1854317423011917</c:v>
                      </c:pt>
                      <c:pt idx="719">
                        <c:v>1.1862552409696316</c:v>
                      </c:pt>
                      <c:pt idx="720">
                        <c:v>1.1870793149040924</c:v>
                      </c:pt>
                      <c:pt idx="721">
                        <c:v>1.1879039613127116</c:v>
                      </c:pt>
                      <c:pt idx="722">
                        <c:v>1.1887291774215734</c:v>
                      </c:pt>
                      <c:pt idx="723">
                        <c:v>1.1895549604745626</c:v>
                      </c:pt>
                      <c:pt idx="724">
                        <c:v>1.1903813077332246</c:v>
                      </c:pt>
                      <c:pt idx="725">
                        <c:v>1.1912082164766242</c:v>
                      </c:pt>
                      <c:pt idx="726">
                        <c:v>1.1920356840012063</c:v>
                      </c:pt>
                      <c:pt idx="727">
                        <c:v>1.1928637076206579</c:v>
                      </c:pt>
                      <c:pt idx="728">
                        <c:v>1.1936922846657716</c:v>
                      </c:pt>
                      <c:pt idx="729">
                        <c:v>1.1945214124843104</c:v>
                      </c:pt>
                      <c:pt idx="730">
                        <c:v>1.195351088440874</c:v>
                      </c:pt>
                      <c:pt idx="731">
                        <c:v>1.1961813099167649</c:v>
                      </c:pt>
                      <c:pt idx="732">
                        <c:v>1.1970120743098571</c:v>
                      </c:pt>
                      <c:pt idx="733">
                        <c:v>1.1978433790344676</c:v>
                      </c:pt>
                      <c:pt idx="734">
                        <c:v>1.1986752215212251</c:v>
                      </c:pt>
                      <c:pt idx="735">
                        <c:v>1.1995075992169426</c:v>
                      </c:pt>
                      <c:pt idx="736">
                        <c:v>1.2003405095844919</c:v>
                      </c:pt>
                      <c:pt idx="737">
                        <c:v>1.2011739501026766</c:v>
                      </c:pt>
                      <c:pt idx="738">
                        <c:v>1.2020079182661092</c:v>
                      </c:pt>
                      <c:pt idx="739">
                        <c:v>1.2028424115850869</c:v>
                      </c:pt>
                      <c:pt idx="740">
                        <c:v>1.2036774275854694</c:v>
                      </c:pt>
                      <c:pt idx="741">
                        <c:v>1.204512963808559</c:v>
                      </c:pt>
                      <c:pt idx="742">
                        <c:v>1.2053490178109809</c:v>
                      </c:pt>
                      <c:pt idx="743">
                        <c:v>1.2061855871645628</c:v>
                      </c:pt>
                      <c:pt idx="744">
                        <c:v>1.2070226694562198</c:v>
                      </c:pt>
                      <c:pt idx="745">
                        <c:v>1.2078602622878356</c:v>
                      </c:pt>
                      <c:pt idx="746">
                        <c:v>1.2086983632761488</c:v>
                      </c:pt>
                      <c:pt idx="747">
                        <c:v>1.2095369700526377</c:v>
                      </c:pt>
                      <c:pt idx="748">
                        <c:v>1.2103760802634074</c:v>
                      </c:pt>
                      <c:pt idx="749">
                        <c:v>1.2112156915690775</c:v>
                      </c:pt>
                      <c:pt idx="750">
                        <c:v>1.2120558016446701</c:v>
                      </c:pt>
                      <c:pt idx="751">
                        <c:v>1.2128964081795011</c:v>
                      </c:pt>
                      <c:pt idx="752">
                        <c:v>1.2137375088770697</c:v>
                      </c:pt>
                      <c:pt idx="753">
                        <c:v>1.214579101454951</c:v>
                      </c:pt>
                      <c:pt idx="754">
                        <c:v>1.2154211836446878</c:v>
                      </c:pt>
                      <c:pt idx="755">
                        <c:v>1.2162637531916862</c:v>
                      </c:pt>
                      <c:pt idx="756">
                        <c:v>1.2171068078551077</c:v>
                      </c:pt>
                      <c:pt idx="757">
                        <c:v>1.2179503454077676</c:v>
                      </c:pt>
                      <c:pt idx="758">
                        <c:v>1.2187943636360292</c:v>
                      </c:pt>
                      <c:pt idx="759">
                        <c:v>1.2196388603397035</c:v>
                      </c:pt>
                      <c:pt idx="760">
                        <c:v>1.2204838333319459</c:v>
                      </c:pt>
                      <c:pt idx="761">
                        <c:v>1.2213292804391573</c:v>
                      </c:pt>
                      <c:pt idx="762">
                        <c:v>1.222175199500882</c:v>
                      </c:pt>
                      <c:pt idx="763">
                        <c:v>1.2230215883697115</c:v>
                      </c:pt>
                      <c:pt idx="764">
                        <c:v>1.2238684449111856</c:v>
                      </c:pt>
                      <c:pt idx="765">
                        <c:v>1.2247157670036941</c:v>
                      </c:pt>
                      <c:pt idx="766">
                        <c:v>1.2255635525383832</c:v>
                      </c:pt>
                      <c:pt idx="767">
                        <c:v>1.2264117994190571</c:v>
                      </c:pt>
                      <c:pt idx="768">
                        <c:v>1.2272605055620864</c:v>
                      </c:pt>
                      <c:pt idx="769">
                        <c:v>1.2281096688963127</c:v>
                      </c:pt>
                      <c:pt idx="770">
                        <c:v>1.2289592873629567</c:v>
                      </c:pt>
                      <c:pt idx="771">
                        <c:v>1.2298093589155255</c:v>
                      </c:pt>
                      <c:pt idx="772">
                        <c:v>1.2306598815197216</c:v>
                      </c:pt>
                      <c:pt idx="773">
                        <c:v>1.2315108531533538</c:v>
                      </c:pt>
                      <c:pt idx="774">
                        <c:v>1.2323622718062459</c:v>
                      </c:pt>
                      <c:pt idx="775">
                        <c:v>1.2332141354801485</c:v>
                      </c:pt>
                      <c:pt idx="776">
                        <c:v>1.2340664421886518</c:v>
                      </c:pt>
                      <c:pt idx="777">
                        <c:v>1.2349191899570977</c:v>
                      </c:pt>
                      <c:pt idx="778">
                        <c:v>1.2357723768224929</c:v>
                      </c:pt>
                      <c:pt idx="779">
                        <c:v>1.2366260008334249</c:v>
                      </c:pt>
                      <c:pt idx="780">
                        <c:v>1.2374800600499754</c:v>
                      </c:pt>
                      <c:pt idx="781">
                        <c:v>1.2383345525436362</c:v>
                      </c:pt>
                      <c:pt idx="782">
                        <c:v>1.2391894763972275</c:v>
                      </c:pt>
                      <c:pt idx="783">
                        <c:v>1.2400448297048137</c:v>
                      </c:pt>
                      <c:pt idx="784">
                        <c:v>1.2409006105716205</c:v>
                      </c:pt>
                      <c:pt idx="785">
                        <c:v>1.2417568171139564</c:v>
                      </c:pt>
                      <c:pt idx="786">
                        <c:v>1.2426134474591295</c:v>
                      </c:pt>
                      <c:pt idx="787">
                        <c:v>1.2434704997453696</c:v>
                      </c:pt>
                      <c:pt idx="788">
                        <c:v>1.2443279721217471</c:v>
                      </c:pt>
                      <c:pt idx="789">
                        <c:v>1.2451858627480965</c:v>
                      </c:pt>
                      <c:pt idx="790">
                        <c:v>1.2460441697949367</c:v>
                      </c:pt>
                      <c:pt idx="791">
                        <c:v>1.2469028914433955</c:v>
                      </c:pt>
                      <c:pt idx="792">
                        <c:v>1.2477620258851321</c:v>
                      </c:pt>
                      <c:pt idx="793">
                        <c:v>1.2486215713222615</c:v>
                      </c:pt>
                      <c:pt idx="794">
                        <c:v>1.2494815259672793</c:v>
                      </c:pt>
                      <c:pt idx="795">
                        <c:v>1.250341888042988</c:v>
                      </c:pt>
                      <c:pt idx="796">
                        <c:v>1.2512026557824214</c:v>
                      </c:pt>
                      <c:pt idx="797">
                        <c:v>1.252063827428773</c:v>
                      </c:pt>
                      <c:pt idx="798">
                        <c:v>1.2529254012353224</c:v>
                      </c:pt>
                      <c:pt idx="799">
                        <c:v>1.2537873754653641</c:v>
                      </c:pt>
                      <c:pt idx="800">
                        <c:v>1.2546497483921353</c:v>
                      </c:pt>
                      <c:pt idx="801">
                        <c:v>1.255512518298745</c:v>
                      </c:pt>
                      <c:pt idx="802">
                        <c:v>1.256375683478105</c:v>
                      </c:pt>
                      <c:pt idx="803">
                        <c:v>1.2572392422328593</c:v>
                      </c:pt>
                      <c:pt idx="804">
                        <c:v>1.2581031928753155</c:v>
                      </c:pt>
                      <c:pt idx="805">
                        <c:v>1.258967533727376</c:v>
                      </c:pt>
                      <c:pt idx="806">
                        <c:v>1.259832263120471</c:v>
                      </c:pt>
                      <c:pt idx="807">
                        <c:v>1.2606973793954899</c:v>
                      </c:pt>
                      <c:pt idx="808">
                        <c:v>1.2615628809027162</c:v>
                      </c:pt>
                      <c:pt idx="809">
                        <c:v>1.2624287660017597</c:v>
                      </c:pt>
                      <c:pt idx="810">
                        <c:v>1.2632950330614925</c:v>
                      </c:pt>
                      <c:pt idx="811">
                        <c:v>1.2641616804599831</c:v>
                      </c:pt>
                      <c:pt idx="812">
                        <c:v>1.2650287065844315</c:v>
                      </c:pt>
                      <c:pt idx="813">
                        <c:v>1.2658961098311068</c:v>
                      </c:pt>
                      <c:pt idx="814">
                        <c:v>1.2667638886052823</c:v>
                      </c:pt>
                      <c:pt idx="815">
                        <c:v>1.2676320413211732</c:v>
                      </c:pt>
                      <c:pt idx="816">
                        <c:v>1.268500566401874</c:v>
                      </c:pt>
                      <c:pt idx="817">
                        <c:v>1.2693694622792975</c:v>
                      </c:pt>
                      <c:pt idx="818">
                        <c:v>1.2702387273941118</c:v>
                      </c:pt>
                      <c:pt idx="819">
                        <c:v>1.2711083601956819</c:v>
                      </c:pt>
                      <c:pt idx="820">
                        <c:v>1.2719783591420069</c:v>
                      </c:pt>
                      <c:pt idx="821">
                        <c:v>1.2728487226996619</c:v>
                      </c:pt>
                      <c:pt idx="822">
                        <c:v>1.2737194493437376</c:v>
                      </c:pt>
                      <c:pt idx="823">
                        <c:v>1.2745905375577828</c:v>
                      </c:pt>
                      <c:pt idx="824">
                        <c:v>1.2754619858337448</c:v>
                      </c:pt>
                      <c:pt idx="825">
                        <c:v>1.276333792671912</c:v>
                      </c:pt>
                      <c:pt idx="826">
                        <c:v>1.2772059565808567</c:v>
                      </c:pt>
                      <c:pt idx="827">
                        <c:v>1.2780784760773778</c:v>
                      </c:pt>
                      <c:pt idx="828">
                        <c:v>1.2789513496864446</c:v>
                      </c:pt>
                      <c:pt idx="829">
                        <c:v>1.2798245759411413</c:v>
                      </c:pt>
                      <c:pt idx="830">
                        <c:v>1.2806981533826103</c:v>
                      </c:pt>
                      <c:pt idx="831">
                        <c:v>1.2815720805599984</c:v>
                      </c:pt>
                      <c:pt idx="832">
                        <c:v>1.2824463560304009</c:v>
                      </c:pt>
                      <c:pt idx="833">
                        <c:v>1.2833209783588089</c:v>
                      </c:pt>
                      <c:pt idx="834">
                        <c:v>1.2841959461180543</c:v>
                      </c:pt>
                      <c:pt idx="835">
                        <c:v>1.2850712578887575</c:v>
                      </c:pt>
                      <c:pt idx="836">
                        <c:v>1.2859469122592735</c:v>
                      </c:pt>
                      <c:pt idx="837">
                        <c:v>1.2868229078256401</c:v>
                      </c:pt>
                      <c:pt idx="838">
                        <c:v>1.2876992431915264</c:v>
                      </c:pt>
                      <c:pt idx="839">
                        <c:v>1.2885759169681799</c:v>
                      </c:pt>
                      <c:pt idx="840">
                        <c:v>1.2894529277743763</c:v>
                      </c:pt>
                      <c:pt idx="841">
                        <c:v>1.2903302742363685</c:v>
                      </c:pt>
                      <c:pt idx="842">
                        <c:v>1.2912079549878361</c:v>
                      </c:pt>
                      <c:pt idx="843">
                        <c:v>1.2920859686698365</c:v>
                      </c:pt>
                      <c:pt idx="844">
                        <c:v>1.2929643139307527</c:v>
                      </c:pt>
                      <c:pt idx="845">
                        <c:v>1.2938429894262475</c:v>
                      </c:pt>
                      <c:pt idx="846">
                        <c:v>1.2947219938192123</c:v>
                      </c:pt>
                      <c:pt idx="847">
                        <c:v>1.2956013257797201</c:v>
                      </c:pt>
                      <c:pt idx="848">
                        <c:v>1.2964809839849765</c:v>
                      </c:pt>
                      <c:pt idx="849">
                        <c:v>1.2973609671192732</c:v>
                      </c:pt>
                      <c:pt idx="850">
                        <c:v>1.2982412738739397</c:v>
                      </c:pt>
                      <c:pt idx="851">
                        <c:v>1.2991219029472973</c:v>
                      </c:pt>
                      <c:pt idx="852">
                        <c:v>1.3000028530446119</c:v>
                      </c:pt>
                      <c:pt idx="853">
                        <c:v>1.300884122878049</c:v>
                      </c:pt>
                      <c:pt idx="854">
                        <c:v>1.3017657111666265</c:v>
                      </c:pt>
                      <c:pt idx="855">
                        <c:v>1.3026476166361707</c:v>
                      </c:pt>
                      <c:pt idx="856">
                        <c:v>1.3035298380192706</c:v>
                      </c:pt>
                      <c:pt idx="857">
                        <c:v>1.3044123740552327</c:v>
                      </c:pt>
                      <c:pt idx="858">
                        <c:v>1.3052952234900388</c:v>
                      </c:pt>
                      <c:pt idx="859">
                        <c:v>1.3061783850762987</c:v>
                      </c:pt>
                      <c:pt idx="860">
                        <c:v>1.3070618575732103</c:v>
                      </c:pt>
                      <c:pt idx="861">
                        <c:v>1.307945639746513</c:v>
                      </c:pt>
                      <c:pt idx="862">
                        <c:v>1.3088297303684471</c:v>
                      </c:pt>
                      <c:pt idx="863">
                        <c:v>1.3097141282177107</c:v>
                      </c:pt>
                      <c:pt idx="864">
                        <c:v>1.3105988320794164</c:v>
                      </c:pt>
                      <c:pt idx="865">
                        <c:v>1.3114838407450504</c:v>
                      </c:pt>
                      <c:pt idx="866">
                        <c:v>1.3123691530124308</c:v>
                      </c:pt>
                      <c:pt idx="867">
                        <c:v>1.3132547676856661</c:v>
                      </c:pt>
                      <c:pt idx="868">
                        <c:v>1.3141406835751142</c:v>
                      </c:pt>
                      <c:pt idx="869">
                        <c:v>1.3150268994973418</c:v>
                      </c:pt>
                      <c:pt idx="870">
                        <c:v>1.3159134142750846</c:v>
                      </c:pt>
                      <c:pt idx="871">
                        <c:v>1.3168002267372059</c:v>
                      </c:pt>
                      <c:pt idx="872">
                        <c:v>1.3176873357186589</c:v>
                      </c:pt>
                      <c:pt idx="873">
                        <c:v>1.3185747400604457</c:v>
                      </c:pt>
                      <c:pt idx="874">
                        <c:v>1.319462438609579</c:v>
                      </c:pt>
                      <c:pt idx="875">
                        <c:v>1.320350430219043</c:v>
                      </c:pt>
                      <c:pt idx="876">
                        <c:v>1.321238713747755</c:v>
                      </c:pt>
                      <c:pt idx="877">
                        <c:v>1.3221272880605273</c:v>
                      </c:pt>
                      <c:pt idx="878">
                        <c:v>1.323016152028029</c:v>
                      </c:pt>
                      <c:pt idx="879">
                        <c:v>1.323905304526749</c:v>
                      </c:pt>
                      <c:pt idx="880">
                        <c:v>1.3247947444389581</c:v>
                      </c:pt>
                      <c:pt idx="881">
                        <c:v>1.3256844706526723</c:v>
                      </c:pt>
                      <c:pt idx="882">
                        <c:v>1.3265744820616159</c:v>
                      </c:pt>
                      <c:pt idx="883">
                        <c:v>1.3274647775651851</c:v>
                      </c:pt>
                      <c:pt idx="884">
                        <c:v>1.3283553560684116</c:v>
                      </c:pt>
                      <c:pt idx="885">
                        <c:v>1.3292462164819272</c:v>
                      </c:pt>
                      <c:pt idx="886">
                        <c:v>1.330137357721928</c:v>
                      </c:pt>
                      <c:pt idx="887">
                        <c:v>1.3310287787101385</c:v>
                      </c:pt>
                      <c:pt idx="888">
                        <c:v>1.3319204783737768</c:v>
                      </c:pt>
                      <c:pt idx="889">
                        <c:v>1.3328124556455201</c:v>
                      </c:pt>
                      <c:pt idx="890">
                        <c:v>1.3337047094634704</c:v>
                      </c:pt>
                      <c:pt idx="891">
                        <c:v>1.3345972387711187</c:v>
                      </c:pt>
                      <c:pt idx="892">
                        <c:v>1.3354900425173128</c:v>
                      </c:pt>
                      <c:pt idx="893">
                        <c:v>1.3363831196562224</c:v>
                      </c:pt>
                      <c:pt idx="894">
                        <c:v>1.3372764691473051</c:v>
                      </c:pt>
                      <c:pt idx="895">
                        <c:v>1.3381700899552755</c:v>
                      </c:pt>
                      <c:pt idx="896">
                        <c:v>1.3390639810500686</c:v>
                      </c:pt>
                      <c:pt idx="897">
                        <c:v>1.3399581414068105</c:v>
                      </c:pt>
                      <c:pt idx="898">
                        <c:v>1.3408525700057832</c:v>
                      </c:pt>
                      <c:pt idx="899">
                        <c:v>1.3417472658323943</c:v>
                      </c:pt>
                      <c:pt idx="900">
                        <c:v>1.3426422278771433</c:v>
                      </c:pt>
                      <c:pt idx="901">
                        <c:v>1.343537455135591</c:v>
                      </c:pt>
                      <c:pt idx="902">
                        <c:v>1.3444329466083274</c:v>
                      </c:pt>
                      <c:pt idx="903">
                        <c:v>1.3453287013009401</c:v>
                      </c:pt>
                      <c:pt idx="904">
                        <c:v>1.3462247182239842</c:v>
                      </c:pt>
                      <c:pt idx="905">
                        <c:v>1.3471209963929498</c:v>
                      </c:pt>
                      <c:pt idx="906">
                        <c:v>1.3480175348282335</c:v>
                      </c:pt>
                      <c:pt idx="907">
                        <c:v>1.3489143325551056</c:v>
                      </c:pt>
                      <c:pt idx="908">
                        <c:v>1.349811388603682</c:v>
                      </c:pt>
                      <c:pt idx="909">
                        <c:v>1.3507087020088928</c:v>
                      </c:pt>
                      <c:pt idx="910">
                        <c:v>1.3516062718104529</c:v>
                      </c:pt>
                      <c:pt idx="911">
                        <c:v>1.3525040970528337</c:v>
                      </c:pt>
                      <c:pt idx="912">
                        <c:v>1.3534021767852313</c:v>
                      </c:pt>
                      <c:pt idx="913">
                        <c:v>1.3543005100615402</c:v>
                      </c:pt>
                      <c:pt idx="914">
                        <c:v>1.3551990959403217</c:v>
                      </c:pt>
                      <c:pt idx="915">
                        <c:v>1.3560979334847785</c:v>
                      </c:pt>
                      <c:pt idx="916">
                        <c:v>1.3569970217627221</c:v>
                      </c:pt>
                      <c:pt idx="917">
                        <c:v>1.3578963598465483</c:v>
                      </c:pt>
                      <c:pt idx="918">
                        <c:v>1.3587959468132074</c:v>
                      </c:pt>
                      <c:pt idx="919">
                        <c:v>1.3596957817441762</c:v>
                      </c:pt>
                      <c:pt idx="920">
                        <c:v>1.3605958637254314</c:v>
                      </c:pt>
                      <c:pt idx="921">
                        <c:v>1.3614961918474207</c:v>
                      </c:pt>
                      <c:pt idx="922">
                        <c:v>1.3623967652050373</c:v>
                      </c:pt>
                      <c:pt idx="923">
                        <c:v>1.3632975828975915</c:v>
                      </c:pt>
                      <c:pt idx="924">
                        <c:v>1.3641986440287848</c:v>
                      </c:pt>
                      <c:pt idx="925">
                        <c:v>1.3650999477066816</c:v>
                      </c:pt>
                      <c:pt idx="926">
                        <c:v>1.3660014930436859</c:v>
                      </c:pt>
                      <c:pt idx="927">
                        <c:v>1.3669032791565112</c:v>
                      </c:pt>
                      <c:pt idx="928">
                        <c:v>1.3678053051661576</c:v>
                      </c:pt>
                      <c:pt idx="929">
                        <c:v>1.3687075701978839</c:v>
                      </c:pt>
                      <c:pt idx="930">
                        <c:v>1.3696100733811836</c:v>
                      </c:pt>
                      <c:pt idx="931">
                        <c:v>1.3705128138497571</c:v>
                      </c:pt>
                      <c:pt idx="932">
                        <c:v>1.3714157907414888</c:v>
                      </c:pt>
                      <c:pt idx="933">
                        <c:v>1.3723190031984207</c:v>
                      </c:pt>
                      <c:pt idx="934">
                        <c:v>1.3732224503667274</c:v>
                      </c:pt>
                      <c:pt idx="935">
                        <c:v>1.3741261313966915</c:v>
                      </c:pt>
                      <c:pt idx="936">
                        <c:v>1.3750300454426796</c:v>
                      </c:pt>
                      <c:pt idx="937">
                        <c:v>1.3759341916631165</c:v>
                      </c:pt>
                      <c:pt idx="938">
                        <c:v>1.3768385692204623</c:v>
                      </c:pt>
                      <c:pt idx="939">
                        <c:v>1.3777431772811877</c:v>
                      </c:pt>
                      <c:pt idx="940">
                        <c:v>1.3786480150157501</c:v>
                      </c:pt>
                      <c:pt idx="941">
                        <c:v>1.3795530815985702</c:v>
                      </c:pt>
                      <c:pt idx="942">
                        <c:v>1.3804583762080076</c:v>
                      </c:pt>
                      <c:pt idx="943">
                        <c:v>1.3813638980263385</c:v>
                      </c:pt>
                      <c:pt idx="944">
                        <c:v>1.3822696462397317</c:v>
                      </c:pt>
                      <c:pt idx="945">
                        <c:v>1.3831756200382259</c:v>
                      </c:pt>
                      <c:pt idx="946">
                        <c:v>1.3840818186157067</c:v>
                      </c:pt>
                      <c:pt idx="947">
                        <c:v>1.3849882411698837</c:v>
                      </c:pt>
                      <c:pt idx="948">
                        <c:v>1.3858948869022676</c:v>
                      </c:pt>
                      <c:pt idx="949">
                        <c:v>1.3868017550181488</c:v>
                      </c:pt>
                      <c:pt idx="950">
                        <c:v>1.3877088447265749</c:v>
                      </c:pt>
                      <c:pt idx="951">
                        <c:v>1.3886161552403269</c:v>
                      </c:pt>
                      <c:pt idx="952">
                        <c:v>1.3895236857758999</c:v>
                      </c:pt>
                      <c:pt idx="953">
                        <c:v>1.3904314355534793</c:v>
                      </c:pt>
                      <c:pt idx="954">
                        <c:v>1.39133940379692</c:v>
                      </c:pt>
                      <c:pt idx="955">
                        <c:v>1.3922475897337245</c:v>
                      </c:pt>
                      <c:pt idx="956">
                        <c:v>1.3931559925950223</c:v>
                      </c:pt>
                      <c:pt idx="957">
                        <c:v>1.3940646116155477</c:v>
                      </c:pt>
                      <c:pt idx="958">
                        <c:v>1.3949734460336194</c:v>
                      </c:pt>
                      <c:pt idx="959">
                        <c:v>1.3958824950911199</c:v>
                      </c:pt>
                      <c:pt idx="960">
                        <c:v>1.3967917580334732</c:v>
                      </c:pt>
                      <c:pt idx="961">
                        <c:v>1.3977012341096264</c:v>
                      </c:pt>
                      <c:pt idx="962">
                        <c:v>1.3986109225720276</c:v>
                      </c:pt>
                      <c:pt idx="963">
                        <c:v>1.399520822676606</c:v>
                      </c:pt>
                      <c:pt idx="964">
                        <c:v>1.4004309336827523</c:v>
                      </c:pt>
                      <c:pt idx="965">
                        <c:v>1.4013412548532973</c:v>
                      </c:pt>
                      <c:pt idx="966">
                        <c:v>1.402251785454494</c:v>
                      </c:pt>
                      <c:pt idx="967">
                        <c:v>1.4031625247559958</c:v>
                      </c:pt>
                      <c:pt idx="968">
                        <c:v>1.4040734720308377</c:v>
                      </c:pt>
                      <c:pt idx="969">
                        <c:v>1.404984626555418</c:v>
                      </c:pt>
                      <c:pt idx="970">
                        <c:v>1.4058959876094763</c:v>
                      </c:pt>
                      <c:pt idx="971">
                        <c:v>1.4068075544760767</c:v>
                      </c:pt>
                      <c:pt idx="972">
                        <c:v>1.4077193264415877</c:v>
                      </c:pt>
                      <c:pt idx="973">
                        <c:v>1.4086313027956632</c:v>
                      </c:pt>
                      <c:pt idx="974">
                        <c:v>1.4095434828312237</c:v>
                      </c:pt>
                      <c:pt idx="975">
                        <c:v>1.4104558658444377</c:v>
                      </c:pt>
                      <c:pt idx="976">
                        <c:v>1.4113684511347033</c:v>
                      </c:pt>
                      <c:pt idx="977">
                        <c:v>1.4122812380046295</c:v>
                      </c:pt>
                      <c:pt idx="978">
                        <c:v>1.4131942257600174</c:v>
                      </c:pt>
                      <c:pt idx="979">
                        <c:v>1.4141074137098433</c:v>
                      </c:pt>
                      <c:pt idx="980">
                        <c:v>1.4150208011662395</c:v>
                      </c:pt>
                      <c:pt idx="981">
                        <c:v>1.4159343874444767</c:v>
                      </c:pt>
                      <c:pt idx="982">
                        <c:v>1.4168481718629464</c:v>
                      </c:pt>
                      <c:pt idx="983">
                        <c:v>1.4177621537431429</c:v>
                      </c:pt>
                      <c:pt idx="984">
                        <c:v>1.418676332409645</c:v>
                      </c:pt>
                      <c:pt idx="985">
                        <c:v>1.4195907071901004</c:v>
                      </c:pt>
                      <c:pt idx="986">
                        <c:v>1.4205052774152067</c:v>
                      </c:pt>
                      <c:pt idx="987">
                        <c:v>1.4214200424186951</c:v>
                      </c:pt>
                      <c:pt idx="988">
                        <c:v>1.4223350015373124</c:v>
                      </c:pt>
                      <c:pt idx="989">
                        <c:v>1.4232501541108051</c:v>
                      </c:pt>
                      <c:pt idx="990">
                        <c:v>1.4241654994819011</c:v>
                      </c:pt>
                      <c:pt idx="991">
                        <c:v>1.4250810369962943</c:v>
                      </c:pt>
                      <c:pt idx="992">
                        <c:v>1.4259967660026278</c:v>
                      </c:pt>
                      <c:pt idx="993">
                        <c:v>1.4269126858524759</c:v>
                      </c:pt>
                      <c:pt idx="994">
                        <c:v>1.4278287959003293</c:v>
                      </c:pt>
                      <c:pt idx="995">
                        <c:v>1.4287450955035788</c:v>
                      </c:pt>
                      <c:pt idx="996">
                        <c:v>1.4296615840224967</c:v>
                      </c:pt>
                      <c:pt idx="997">
                        <c:v>1.4305782608202242</c:v>
                      </c:pt>
                      <c:pt idx="998">
                        <c:v>1.4314951252627528</c:v>
                      </c:pt>
                      <c:pt idx="999">
                        <c:v>1.4324121767189093</c:v>
                      </c:pt>
                      <c:pt idx="1000">
                        <c:v>1.4333294145603401</c:v>
                      </c:pt>
                      <c:pt idx="1001">
                        <c:v>1.4342468381614957</c:v>
                      </c:pt>
                      <c:pt idx="1002">
                        <c:v>1.4351644468996139</c:v>
                      </c:pt>
                      <c:pt idx="1003">
                        <c:v>1.4360822401547058</c:v>
                      </c:pt>
                      <c:pt idx="1004">
                        <c:v>1.4370002173095402</c:v>
                      </c:pt>
                      <c:pt idx="1005">
                        <c:v>1.4379183777496269</c:v>
                      </c:pt>
                      <c:pt idx="1006">
                        <c:v>1.438836720863204</c:v>
                      </c:pt>
                      <c:pt idx="1007">
                        <c:v>1.43975524604122</c:v>
                      </c:pt>
                      <c:pt idx="1008">
                        <c:v>1.4406739526773216</c:v>
                      </c:pt>
                      <c:pt idx="1009">
                        <c:v>1.4415928401678362</c:v>
                      </c:pt>
                      <c:pt idx="1010">
                        <c:v>1.4425119079117594</c:v>
                      </c:pt>
                      <c:pt idx="1011">
                        <c:v>1.4434311553107388</c:v>
                      </c:pt>
                      <c:pt idx="1012">
                        <c:v>1.4443505817690605</c:v>
                      </c:pt>
                      <c:pt idx="1013">
                        <c:v>1.4452701866936333</c:v>
                      </c:pt>
                      <c:pt idx="1014">
                        <c:v>1.4461899694939759</c:v>
                      </c:pt>
                      <c:pt idx="1015">
                        <c:v>1.447109929582201</c:v>
                      </c:pt>
                      <c:pt idx="1016">
                        <c:v>1.4480300663730026</c:v>
                      </c:pt>
                      <c:pt idx="1017">
                        <c:v>1.4489503792836405</c:v>
                      </c:pt>
                      <c:pt idx="1018">
                        <c:v>1.449870867733928</c:v>
                      </c:pt>
                      <c:pt idx="1019">
                        <c:v>1.4507915311462154</c:v>
                      </c:pt>
                      <c:pt idx="1020">
                        <c:v>1.4517123689453797</c:v>
                      </c:pt>
                      <c:pt idx="1021">
                        <c:v>1.4526333805588065</c:v>
                      </c:pt>
                      <c:pt idx="1022">
                        <c:v>1.4535545654163808</c:v>
                      </c:pt>
                      <c:pt idx="1023">
                        <c:v>1.4544759229504702</c:v>
                      </c:pt>
                      <c:pt idx="1024">
                        <c:v>1.4553974525959135</c:v>
                      </c:pt>
                      <c:pt idx="1025">
                        <c:v>1.4563191537900049</c:v>
                      </c:pt>
                      <c:pt idx="1026">
                        <c:v>1.4572410259724837</c:v>
                      </c:pt>
                      <c:pt idx="1027">
                        <c:v>1.4581630685855185</c:v>
                      </c:pt>
                      <c:pt idx="1028">
                        <c:v>1.4590852810736956</c:v>
                      </c:pt>
                      <c:pt idx="1029">
                        <c:v>1.4600076628840057</c:v>
                      </c:pt>
                      <c:pt idx="1030">
                        <c:v>1.4609302134658304</c:v>
                      </c:pt>
                      <c:pt idx="1031">
                        <c:v>1.4618529322709295</c:v>
                      </c:pt>
                      <c:pt idx="1032">
                        <c:v>1.4627758187534288</c:v>
                      </c:pt>
                      <c:pt idx="1033">
                        <c:v>1.4636988723698066</c:v>
                      </c:pt>
                      <c:pt idx="1034">
                        <c:v>1.4646220925788815</c:v>
                      </c:pt>
                      <c:pt idx="1035">
                        <c:v>1.4655454788417996</c:v>
                      </c:pt>
                      <c:pt idx="1036">
                        <c:v>1.4664690306220227</c:v>
                      </c:pt>
                      <c:pt idx="1037">
                        <c:v>1.4673927473853148</c:v>
                      </c:pt>
                      <c:pt idx="1038">
                        <c:v>1.4683166285997304</c:v>
                      </c:pt>
                      <c:pt idx="1039">
                        <c:v>1.469240673735603</c:v>
                      </c:pt>
                      <c:pt idx="1040">
                        <c:v>1.4701648822655315</c:v>
                      </c:pt>
                      <c:pt idx="1041">
                        <c:v>1.4710892536643689</c:v>
                      </c:pt>
                      <c:pt idx="1042">
                        <c:v>1.4720137874092105</c:v>
                      </c:pt>
                      <c:pt idx="1043">
                        <c:v>1.4729384829793815</c:v>
                      </c:pt>
                      <c:pt idx="1044">
                        <c:v>1.4738633398564251</c:v>
                      </c:pt>
                      <c:pt idx="1045">
                        <c:v>1.4747883575240917</c:v>
                      </c:pt>
                      <c:pt idx="1046">
                        <c:v>1.475713535468326</c:v>
                      </c:pt>
                      <c:pt idx="1047">
                        <c:v>1.4766388731772555</c:v>
                      </c:pt>
                      <c:pt idx="1048">
                        <c:v>1.4775643701411802</c:v>
                      </c:pt>
                      <c:pt idx="1049">
                        <c:v>1.4784900258525593</c:v>
                      </c:pt>
                      <c:pt idx="1050">
                        <c:v>1.4794158398060022</c:v>
                      </c:pt>
                      <c:pt idx="1051">
                        <c:v>1.4803418114982536</c:v>
                      </c:pt>
                      <c:pt idx="1052">
                        <c:v>1.4812679404281863</c:v>
                      </c:pt>
                      <c:pt idx="1053">
                        <c:v>1.4821942260967869</c:v>
                      </c:pt>
                      <c:pt idx="1054">
                        <c:v>1.483120668007146</c:v>
                      </c:pt>
                      <c:pt idx="1055">
                        <c:v>1.4840472656644472</c:v>
                      </c:pt>
                      <c:pt idx="1056">
                        <c:v>1.4849740185759559</c:v>
                      </c:pt>
                      <c:pt idx="1057">
                        <c:v>1.4859009262510086</c:v>
                      </c:pt>
                      <c:pt idx="1058">
                        <c:v>1.4868279882010014</c:v>
                      </c:pt>
                      <c:pt idx="1059">
                        <c:v>1.4877552039393798</c:v>
                      </c:pt>
                      <c:pt idx="1060">
                        <c:v>1.4886825729816282</c:v>
                      </c:pt>
                      <c:pt idx="1061">
                        <c:v>1.4896100948452582</c:v>
                      </c:pt>
                      <c:pt idx="1062">
                        <c:v>1.4905377690498001</c:v>
                      </c:pt>
                      <c:pt idx="1063">
                        <c:v>1.4914655951167892</c:v>
                      </c:pt>
                      <c:pt idx="1064">
                        <c:v>1.4923935725697588</c:v>
                      </c:pt>
                      <c:pt idx="1065">
                        <c:v>1.4933217009342277</c:v>
                      </c:pt>
                      <c:pt idx="1066">
                        <c:v>1.4942499797376905</c:v>
                      </c:pt>
                      <c:pt idx="1067">
                        <c:v>1.4951784085096065</c:v>
                      </c:pt>
                      <c:pt idx="1068">
                        <c:v>1.4961069867813916</c:v>
                      </c:pt>
                      <c:pt idx="1069">
                        <c:v>1.4970357140864055</c:v>
                      </c:pt>
                      <c:pt idx="1070">
                        <c:v>1.4979645899599447</c:v>
                      </c:pt>
                      <c:pt idx="1071">
                        <c:v>1.4988936139392288</c:v>
                      </c:pt>
                      <c:pt idx="1072">
                        <c:v>1.4998227855633943</c:v>
                      </c:pt>
                      <c:pt idx="1073">
                        <c:v>1.5007521043734819</c:v>
                      </c:pt>
                      <c:pt idx="1074">
                        <c:v>1.5016815699124284</c:v>
                      </c:pt>
                      <c:pt idx="1075">
                        <c:v>1.502611181725056</c:v>
                      </c:pt>
                      <c:pt idx="1076">
                        <c:v>1.503540939358063</c:v>
                      </c:pt>
                      <c:pt idx="1077">
                        <c:v>1.5044708423600142</c:v>
                      </c:pt>
                      <c:pt idx="1078">
                        <c:v>1.5054008902813316</c:v>
                      </c:pt>
                      <c:pt idx="1079">
                        <c:v>1.5063310826742833</c:v>
                      </c:pt>
                      <c:pt idx="1080">
                        <c:v>1.5072614190929767</c:v>
                      </c:pt>
                      <c:pt idx="1081">
                        <c:v>1.5081918990933469</c:v>
                      </c:pt>
                      <c:pt idx="1082">
                        <c:v>1.5091225222331484</c:v>
                      </c:pt>
                      <c:pt idx="1083">
                        <c:v>1.5100532880719451</c:v>
                      </c:pt>
                      <c:pt idx="1084">
                        <c:v>1.5109841961711024</c:v>
                      </c:pt>
                      <c:pt idx="1085">
                        <c:v>1.5119152460937757</c:v>
                      </c:pt>
                      <c:pt idx="1086">
                        <c:v>1.5128464374049047</c:v>
                      </c:pt>
                      <c:pt idx="1087">
                        <c:v>1.5137777696712</c:v>
                      </c:pt>
                      <c:pt idx="1088">
                        <c:v>1.5147092424611392</c:v>
                      </c:pt>
                      <c:pt idx="1089">
                        <c:v>1.5156408553449523</c:v>
                      </c:pt>
                      <c:pt idx="1090">
                        <c:v>1.5165726078946182</c:v>
                      </c:pt>
                      <c:pt idx="1091">
                        <c:v>1.5175044996838518</c:v>
                      </c:pt>
                      <c:pt idx="1092">
                        <c:v>1.5184365302880976</c:v>
                      </c:pt>
                      <c:pt idx="1093">
                        <c:v>1.5193686992845192</c:v>
                      </c:pt>
                      <c:pt idx="1094">
                        <c:v>1.5203010062519933</c:v>
                      </c:pt>
                      <c:pt idx="1095">
                        <c:v>1.5212334507710972</c:v>
                      </c:pt>
                      <c:pt idx="1096">
                        <c:v>1.5221660324241046</c:v>
                      </c:pt>
                      <c:pt idx="1097">
                        <c:v>1.5230987507949725</c:v>
                      </c:pt>
                      <c:pt idx="1098">
                        <c:v>1.5240316054693372</c:v>
                      </c:pt>
                      <c:pt idx="1099">
                        <c:v>1.5249645960345022</c:v>
                      </c:pt>
                      <c:pt idx="1100">
                        <c:v>1.5258977220794321</c:v>
                      </c:pt>
                      <c:pt idx="1101">
                        <c:v>1.5268309831947433</c:v>
                      </c:pt>
                      <c:pt idx="1102">
                        <c:v>1.527764378972696</c:v>
                      </c:pt>
                      <c:pt idx="1103">
                        <c:v>1.5286979090071862</c:v>
                      </c:pt>
                      <c:pt idx="1104">
                        <c:v>1.5296315728937371</c:v>
                      </c:pt>
                      <c:pt idx="1105">
                        <c:v>1.5305653702294904</c:v>
                      </c:pt>
                      <c:pt idx="1106">
                        <c:v>1.5314993006132009</c:v>
                      </c:pt>
                      <c:pt idx="1107">
                        <c:v>1.5324333636452239</c:v>
                      </c:pt>
                      <c:pt idx="1108">
                        <c:v>1.5333675589275122</c:v>
                      </c:pt>
                      <c:pt idx="1109">
                        <c:v>1.5343018860636046</c:v>
                      </c:pt>
                      <c:pt idx="1110">
                        <c:v>1.5352363446586199</c:v>
                      </c:pt>
                      <c:pt idx="1111">
                        <c:v>1.5361709343192473</c:v>
                      </c:pt>
                      <c:pt idx="1112">
                        <c:v>1.5371056546537409</c:v>
                      </c:pt>
                      <c:pt idx="1113">
                        <c:v>1.5380405052719104</c:v>
                      </c:pt>
                      <c:pt idx="1114">
                        <c:v>1.5389754857851135</c:v>
                      </c:pt>
                      <c:pt idx="1115">
                        <c:v>1.5399105958062482</c:v>
                      </c:pt>
                      <c:pt idx="1116">
                        <c:v>1.5408458349497467</c:v>
                      </c:pt>
                      <c:pt idx="1117">
                        <c:v>1.5417812028315654</c:v>
                      </c:pt>
                      <c:pt idx="1118">
                        <c:v>1.5427166990691794</c:v>
                      </c:pt>
                      <c:pt idx="1119">
                        <c:v>1.5436523232815735</c:v>
                      </c:pt>
                      <c:pt idx="1120">
                        <c:v>1.5445880750892369</c:v>
                      </c:pt>
                      <c:pt idx="1121">
                        <c:v>1.5455239541141519</c:v>
                      </c:pt>
                      <c:pt idx="1122">
                        <c:v>1.5464599599797921</c:v>
                      </c:pt>
                      <c:pt idx="1123">
                        <c:v>1.5473960923111096</c:v>
                      </c:pt>
                      <c:pt idx="1124">
                        <c:v>1.5483323507345321</c:v>
                      </c:pt>
                      <c:pt idx="1125">
                        <c:v>1.5492687348779519</c:v>
                      </c:pt>
                      <c:pt idx="1126">
                        <c:v>1.5502052443707219</c:v>
                      </c:pt>
                      <c:pt idx="1127">
                        <c:v>1.5511418788436475</c:v>
                      </c:pt>
                      <c:pt idx="1128">
                        <c:v>1.5520786379289782</c:v>
                      </c:pt>
                      <c:pt idx="1129">
                        <c:v>1.5530155212604022</c:v>
                      </c:pt>
                      <c:pt idx="1130">
                        <c:v>1.5539525284730378</c:v>
                      </c:pt>
                      <c:pt idx="1131">
                        <c:v>1.5548896592034294</c:v>
                      </c:pt>
                      <c:pt idx="1132">
                        <c:v>1.5558269130895357</c:v>
                      </c:pt>
                      <c:pt idx="1133">
                        <c:v>1.5567642897707286</c:v>
                      </c:pt>
                      <c:pt idx="1134">
                        <c:v>1.5577017888877807</c:v>
                      </c:pt>
                      <c:pt idx="1135">
                        <c:v>1.5586394100828638</c:v>
                      </c:pt>
                      <c:pt idx="1136">
                        <c:v>1.5595771529995375</c:v>
                      </c:pt>
                      <c:pt idx="1137">
                        <c:v>1.5605150172827458</c:v>
                      </c:pt>
                      <c:pt idx="1138">
                        <c:v>1.561453002578808</c:v>
                      </c:pt>
                      <c:pt idx="1139">
                        <c:v>1.562391108535415</c:v>
                      </c:pt>
                      <c:pt idx="1140">
                        <c:v>1.5633293348016184</c:v>
                      </c:pt>
                      <c:pt idx="1141">
                        <c:v>1.5642676810278286</c:v>
                      </c:pt>
                      <c:pt idx="1142">
                        <c:v>1.5652061468658049</c:v>
                      </c:pt>
                      <c:pt idx="1143">
                        <c:v>1.5661447319686506</c:v>
                      </c:pt>
                      <c:pt idx="1144">
                        <c:v>1.5670834359908055</c:v>
                      </c:pt>
                      <c:pt idx="1145">
                        <c:v>1.5680222585880412</c:v>
                      </c:pt>
                      <c:pt idx="1146">
                        <c:v>1.5689611994174519</c:v>
                      </c:pt>
                      <c:pt idx="1147">
                        <c:v>1.5699002581374524</c:v>
                      </c:pt>
                      <c:pt idx="1148">
                        <c:v>1.5708394344077663</c:v>
                      </c:pt>
                      <c:pt idx="1149">
                        <c:v>1.5717787278894244</c:v>
                      </c:pt>
                      <c:pt idx="1150">
                        <c:v>1.5727181382447553</c:v>
                      </c:pt>
                      <c:pt idx="1151">
                        <c:v>1.5736576651373821</c:v>
                      </c:pt>
                      <c:pt idx="1152">
                        <c:v>1.5745973082322133</c:v>
                      </c:pt>
                      <c:pt idx="1153">
                        <c:v>1.575537067195439</c:v>
                      </c:pt>
                      <c:pt idx="1154">
                        <c:v>1.5764769416945223</c:v>
                      </c:pt>
                      <c:pt idx="1155">
                        <c:v>1.5774169313981972</c:v>
                      </c:pt>
                      <c:pt idx="1156">
                        <c:v>1.5783570359764572</c:v>
                      </c:pt>
                      <c:pt idx="1157">
                        <c:v>1.5792972551005549</c:v>
                      </c:pt>
                      <c:pt idx="1158">
                        <c:v>1.5802375884429913</c:v>
                      </c:pt>
                      <c:pt idx="1159">
                        <c:v>1.5811780356775136</c:v>
                      </c:pt>
                      <c:pt idx="1160">
                        <c:v>1.582118596479106</c:v>
                      </c:pt>
                      <c:pt idx="1161">
                        <c:v>1.5830592705239872</c:v>
                      </c:pt>
                      <c:pt idx="1162">
                        <c:v>1.5840000574896016</c:v>
                      </c:pt>
                      <c:pt idx="1163">
                        <c:v>1.5849409570546151</c:v>
                      </c:pt>
                      <c:pt idx="1164">
                        <c:v>1.5858819688989088</c:v>
                      </c:pt>
                      <c:pt idx="1165">
                        <c:v>1.5868230927035745</c:v>
                      </c:pt>
                      <c:pt idx="1166">
                        <c:v>1.587764328150906</c:v>
                      </c:pt>
                      <c:pt idx="1167">
                        <c:v>1.5887056749243977</c:v>
                      </c:pt>
                      <c:pt idx="1168">
                        <c:v>1.5896471327087349</c:v>
                      </c:pt>
                      <c:pt idx="1169">
                        <c:v>1.590588701189791</c:v>
                      </c:pt>
                      <c:pt idx="1170">
                        <c:v>1.5915303800546203</c:v>
                      </c:pt>
                      <c:pt idx="1171">
                        <c:v>1.5924721689914534</c:v>
                      </c:pt>
                      <c:pt idx="1172">
                        <c:v>1.5934140676896913</c:v>
                      </c:pt>
                      <c:pt idx="1173">
                        <c:v>1.5943560758398996</c:v>
                      </c:pt>
                      <c:pt idx="1174">
                        <c:v>1.5952981931338042</c:v>
                      </c:pt>
                      <c:pt idx="1175">
                        <c:v>1.5962404192642845</c:v>
                      </c:pt>
                      <c:pt idx="1176">
                        <c:v>1.5971827539253687</c:v>
                      </c:pt>
                      <c:pt idx="1177">
                        <c:v>1.5981251968122285</c:v>
                      </c:pt>
                      <c:pt idx="1178">
                        <c:v>1.5990677476211737</c:v>
                      </c:pt>
                      <c:pt idx="1179">
                        <c:v>1.6000104060496474</c:v>
                      </c:pt>
                      <c:pt idx="1180">
                        <c:v>1.6009531717962182</c:v>
                      </c:pt>
                      <c:pt idx="1181">
                        <c:v>1.6018960445605799</c:v>
                      </c:pt>
                      <c:pt idx="1182">
                        <c:v>1.6028390240435408</c:v>
                      </c:pt>
                      <c:pt idx="1183">
                        <c:v>1.6037821099470224</c:v>
                      </c:pt>
                      <c:pt idx="1184">
                        <c:v>1.6047253019740524</c:v>
                      </c:pt>
                      <c:pt idx="1185">
                        <c:v>1.6056685998287608</c:v>
                      </c:pt>
                      <c:pt idx="1186">
                        <c:v>1.6066120032163727</c:v>
                      </c:pt>
                      <c:pt idx="1187">
                        <c:v>1.6075555118432061</c:v>
                      </c:pt>
                      <c:pt idx="1188">
                        <c:v>1.6084991254166647</c:v>
                      </c:pt>
                      <c:pt idx="1189">
                        <c:v>1.6094428436452339</c:v>
                      </c:pt>
                      <c:pt idx="1190">
                        <c:v>1.6103866662384747</c:v>
                      </c:pt>
                      <c:pt idx="1191">
                        <c:v>1.6113305929070214</c:v>
                      </c:pt>
                      <c:pt idx="1192">
                        <c:v>1.6122746233625724</c:v>
                      </c:pt>
                      <c:pt idx="1193">
                        <c:v>1.6132187573178896</c:v>
                      </c:pt>
                      <c:pt idx="1194">
                        <c:v>1.6141629944867901</c:v>
                      </c:pt>
                      <c:pt idx="1195">
                        <c:v>1.6151073345841453</c:v>
                      </c:pt>
                      <c:pt idx="1196">
                        <c:v>1.6160517773258711</c:v>
                      </c:pt>
                      <c:pt idx="1197">
                        <c:v>1.616996322428927</c:v>
                      </c:pt>
                      <c:pt idx="1198">
                        <c:v>1.6179409696113101</c:v>
                      </c:pt>
                      <c:pt idx="1199">
                        <c:v>1.6188857185920498</c:v>
                      </c:pt>
                      <c:pt idx="1200">
                        <c:v>1.6198305690912038</c:v>
                      </c:pt>
                      <c:pt idx="1201">
                        <c:v>1.6207755208298533</c:v>
                      </c:pt>
                      <c:pt idx="1202">
                        <c:v>1.6217205735300979</c:v>
                      </c:pt>
                      <c:pt idx="1203">
                        <c:v>1.6226657269150522</c:v>
                      </c:pt>
                      <c:pt idx="1204">
                        <c:v>1.6236109807088386</c:v>
                      </c:pt>
                      <c:pt idx="1205">
                        <c:v>1.6245563346365859</c:v>
                      </c:pt>
                      <c:pt idx="1206">
                        <c:v>1.6255017884244227</c:v>
                      </c:pt>
                      <c:pt idx="1207">
                        <c:v>1.6264473417994736</c:v>
                      </c:pt>
                      <c:pt idx="1208">
                        <c:v>1.6273929944898535</c:v>
                      </c:pt>
                      <c:pt idx="1209">
                        <c:v>1.6283387462246657</c:v>
                      </c:pt>
                      <c:pt idx="1210">
                        <c:v>1.6292845967339946</c:v>
                      </c:pt>
                      <c:pt idx="1211">
                        <c:v>1.6302305457489026</c:v>
                      </c:pt>
                      <c:pt idx="1212">
                        <c:v>1.6311765930014264</c:v>
                      </c:pt>
                      <c:pt idx="1213">
                        <c:v>1.6321227382245707</c:v>
                      </c:pt>
                      <c:pt idx="1214">
                        <c:v>1.6330689811523056</c:v>
                      </c:pt>
                      <c:pt idx="1215">
                        <c:v>1.6340153215195612</c:v>
                      </c:pt>
                      <c:pt idx="1216">
                        <c:v>1.6349617590622236</c:v>
                      </c:pt>
                      <c:pt idx="1217">
                        <c:v>1.6359082935171319</c:v>
                      </c:pt>
                      <c:pt idx="1218">
                        <c:v>1.6368549246220705</c:v>
                      </c:pt>
                      <c:pt idx="1219">
                        <c:v>1.6378016521157681</c:v>
                      </c:pt>
                      <c:pt idx="1220">
                        <c:v>1.638748475737893</c:v>
                      </c:pt>
                      <c:pt idx="1221">
                        <c:v>1.6396953952290474</c:v>
                      </c:pt>
                      <c:pt idx="1222">
                        <c:v>1.6406424103307642</c:v>
                      </c:pt>
                      <c:pt idx="1223">
                        <c:v>1.6415895207855031</c:v>
                      </c:pt>
                      <c:pt idx="1224">
                        <c:v>1.6425367263366455</c:v>
                      </c:pt>
                      <c:pt idx="1225">
                        <c:v>1.6434840267284923</c:v>
                      </c:pt>
                      <c:pt idx="1226">
                        <c:v>1.6444314217062563</c:v>
                      </c:pt>
                      <c:pt idx="1227">
                        <c:v>1.6453789110160628</c:v>
                      </c:pt>
                      <c:pt idx="1228">
                        <c:v>1.6463264944049407</c:v>
                      </c:pt>
                      <c:pt idx="1229">
                        <c:v>1.6472741716208226</c:v>
                      </c:pt>
                      <c:pt idx="1230">
                        <c:v>1.6482219424125379</c:v>
                      </c:pt>
                      <c:pt idx="1231">
                        <c:v>1.6491698065298108</c:v>
                      </c:pt>
                      <c:pt idx="1232">
                        <c:v>1.6501177637232547</c:v>
                      </c:pt>
                      <c:pt idx="1233">
                        <c:v>1.6510658137443697</c:v>
                      </c:pt>
                      <c:pt idx="1234">
                        <c:v>1.6520139563455369</c:v>
                      </c:pt>
                      <c:pt idx="1235">
                        <c:v>1.652962191280017</c:v>
                      </c:pt>
                      <c:pt idx="1236">
                        <c:v>1.6539105183019445</c:v>
                      </c:pt>
                      <c:pt idx="1237">
                        <c:v>1.6548589371663236</c:v>
                      </c:pt>
                      <c:pt idx="1238">
                        <c:v>1.6558074476290259</c:v>
                      </c:pt>
                      <c:pt idx="1239">
                        <c:v>1.6567560494467855</c:v>
                      </c:pt>
                      <c:pt idx="1240">
                        <c:v>1.6577047423771958</c:v>
                      </c:pt>
                      <c:pt idx="1241">
                        <c:v>1.6586535261787048</c:v>
                      </c:pt>
                      <c:pt idx="1242">
                        <c:v>1.6596024006106127</c:v>
                      </c:pt>
                      <c:pt idx="1243">
                        <c:v>1.6605513654330666</c:v>
                      </c:pt>
                      <c:pt idx="1244">
                        <c:v>1.6615004204070578</c:v>
                      </c:pt>
                      <c:pt idx="1245">
                        <c:v>1.6624495652944191</c:v>
                      </c:pt>
                      <c:pt idx="1246">
                        <c:v>1.6633987998578175</c:v>
                      </c:pt>
                      <c:pt idx="1247">
                        <c:v>1.6643481238607551</c:v>
                      </c:pt>
                      <c:pt idx="1248">
                        <c:v>1.6652975370675618</c:v>
                      </c:pt>
                      <c:pt idx="1249">
                        <c:v>1.6662470392433943</c:v>
                      </c:pt>
                      <c:pt idx="1250">
                        <c:v>1.6671966301542307</c:v>
                      </c:pt>
                      <c:pt idx="1251">
                        <c:v>1.6681463095668674</c:v>
                      </c:pt>
                      <c:pt idx="1252">
                        <c:v>1.6690960772489167</c:v>
                      </c:pt>
                      <c:pt idx="1253">
                        <c:v>1.6700459329688009</c:v>
                      </c:pt>
                      <c:pt idx="1254">
                        <c:v>1.6709958764957509</c:v>
                      </c:pt>
                      <c:pt idx="1255">
                        <c:v>1.671945907599802</c:v>
                      </c:pt>
                      <c:pt idx="1256">
                        <c:v>1.67289602605179</c:v>
                      </c:pt>
                      <c:pt idx="1257">
                        <c:v>1.6738462316233478</c:v>
                      </c:pt>
                      <c:pt idx="1258">
                        <c:v>1.6747965240869027</c:v>
                      </c:pt>
                      <c:pt idx="1259">
                        <c:v>1.6757469032156722</c:v>
                      </c:pt>
                      <c:pt idx="1260">
                        <c:v>1.6766973687836608</c:v>
                      </c:pt>
                      <c:pt idx="1261">
                        <c:v>1.6776479205656567</c:v>
                      </c:pt>
                      <c:pt idx="1262">
                        <c:v>1.678598558337228</c:v>
                      </c:pt>
                      <c:pt idx="1263">
                        <c:v>1.6795492818747202</c:v>
                      </c:pt>
                      <c:pt idx="1264">
                        <c:v>1.6805000909552514</c:v>
                      </c:pt>
                      <c:pt idx="1265">
                        <c:v>1.6814509853567108</c:v>
                      </c:pt>
                      <c:pt idx="1266">
                        <c:v>1.6824019648577544</c:v>
                      </c:pt>
                      <c:pt idx="1267">
                        <c:v>1.6833530292378005</c:v>
                      </c:pt>
                      <c:pt idx="1268">
                        <c:v>1.6843041782770298</c:v>
                      </c:pt>
                      <c:pt idx="1269">
                        <c:v>1.6852554117563776</c:v>
                      </c:pt>
                      <c:pt idx="1270">
                        <c:v>1.6862067294575345</c:v>
                      </c:pt>
                      <c:pt idx="1271">
                        <c:v>1.6871581311629413</c:v>
                      </c:pt>
                      <c:pt idx="1272">
                        <c:v>1.6881096166557861</c:v>
                      </c:pt>
                      <c:pt idx="1273">
                        <c:v>1.6890611857200006</c:v>
                      </c:pt>
                      <c:pt idx="1274">
                        <c:v>1.6900128381402582</c:v>
                      </c:pt>
                      <c:pt idx="1275">
                        <c:v>1.690964573701969</c:v>
                      </c:pt>
                      <c:pt idx="1276">
                        <c:v>1.6919163921912785</c:v>
                      </c:pt>
                      <c:pt idx="1277">
                        <c:v>1.6928682933950641</c:v>
                      </c:pt>
                      <c:pt idx="1278">
                        <c:v>1.6938202771009303</c:v>
                      </c:pt>
                      <c:pt idx="1279">
                        <c:v>1.6947723430972073</c:v>
                      </c:pt>
                      <c:pt idx="1280">
                        <c:v>1.6957244911729479</c:v>
                      </c:pt>
                      <c:pt idx="1281">
                        <c:v>1.6966767211179234</c:v>
                      </c:pt>
                      <c:pt idx="1282">
                        <c:v>1.6976290327226213</c:v>
                      </c:pt>
                      <c:pt idx="1283">
                        <c:v>1.6985814257782423</c:v>
                      </c:pt>
                      <c:pt idx="1284">
                        <c:v>1.6995339000766971</c:v>
                      </c:pt>
                      <c:pt idx="1285">
                        <c:v>1.7004864554106023</c:v>
                      </c:pt>
                      <c:pt idx="1286">
                        <c:v>1.70143909157328</c:v>
                      </c:pt>
                      <c:pt idx="1287">
                        <c:v>1.7023918083587521</c:v>
                      </c:pt>
                      <c:pt idx="1288">
                        <c:v>1.7033446055617389</c:v>
                      </c:pt>
                      <c:pt idx="1289">
                        <c:v>1.704297482977656</c:v>
                      </c:pt>
                      <c:pt idx="1290">
                        <c:v>1.7052504404026105</c:v>
                      </c:pt>
                      <c:pt idx="1291">
                        <c:v>1.7062034776333994</c:v>
                      </c:pt>
                      <c:pt idx="1292">
                        <c:v>1.7071565944675053</c:v>
                      </c:pt>
                      <c:pt idx="1293">
                        <c:v>1.7081097907030949</c:v>
                      </c:pt>
                      <c:pt idx="1294">
                        <c:v>1.7090630661390154</c:v>
                      </c:pt>
                      <c:pt idx="1295">
                        <c:v>1.7100164205747903</c:v>
                      </c:pt>
                      <c:pt idx="1296">
                        <c:v>1.7109698538106199</c:v>
                      </c:pt>
                      <c:pt idx="1297">
                        <c:v>1.7119233656473749</c:v>
                      </c:pt>
                      <c:pt idx="1298">
                        <c:v>1.7128769558865966</c:v>
                      </c:pt>
                      <c:pt idx="1299">
                        <c:v>1.7138306243304913</c:v>
                      </c:pt>
                      <c:pt idx="1300">
                        <c:v>1.7147843707819299</c:v>
                      </c:pt>
                      <c:pt idx="1301">
                        <c:v>1.7157381950444428</c:v>
                      </c:pt>
                      <c:pt idx="1302">
                        <c:v>1.7166920969222206</c:v>
                      </c:pt>
                      <c:pt idx="1303">
                        <c:v>1.7176460762201067</c:v>
                      </c:pt>
                      <c:pt idx="1304">
                        <c:v>1.7186001327435994</c:v>
                      </c:pt>
                      <c:pt idx="1305">
                        <c:v>1.7195542662988443</c:v>
                      </c:pt>
                      <c:pt idx="1306">
                        <c:v>1.7205084766926371</c:v>
                      </c:pt>
                      <c:pt idx="1307">
                        <c:v>1.7214627637324149</c:v>
                      </c:pt>
                      <c:pt idx="1308">
                        <c:v>1.7224171272262589</c:v>
                      </c:pt>
                      <c:pt idx="1309">
                        <c:v>1.7233715669828882</c:v>
                      </c:pt>
                      <c:pt idx="1310">
                        <c:v>1.7243260828116587</c:v>
                      </c:pt>
                      <c:pt idx="1311">
                        <c:v>1.72528067452256</c:v>
                      </c:pt>
                      <c:pt idx="1312">
                        <c:v>1.7262353419262129</c:v>
                      </c:pt>
                      <c:pt idx="1313">
                        <c:v>1.7271900848338666</c:v>
                      </c:pt>
                      <c:pt idx="1314">
                        <c:v>1.7281449030573965</c:v>
                      </c:pt>
                      <c:pt idx="1315">
                        <c:v>1.7290997964093013</c:v>
                      </c:pt>
                      <c:pt idx="1316">
                        <c:v>1.7300547647027005</c:v>
                      </c:pt>
                      <c:pt idx="1317">
                        <c:v>1.7310098077513316</c:v>
                      </c:pt>
                      <c:pt idx="1318">
                        <c:v>1.7319649253695479</c:v>
                      </c:pt>
                      <c:pt idx="1319">
                        <c:v>1.7329201173723161</c:v>
                      </c:pt>
                      <c:pt idx="1320">
                        <c:v>1.7338753835752132</c:v>
                      </c:pt>
                      <c:pt idx="1321">
                        <c:v>1.734830723794424</c:v>
                      </c:pt>
                      <c:pt idx="1322">
                        <c:v>1.7357861378467401</c:v>
                      </c:pt>
                      <c:pt idx="1323">
                        <c:v>1.7367416255495542</c:v>
                      </c:pt>
                      <c:pt idx="1324">
                        <c:v>1.7376971867208622</c:v>
                      </c:pt>
                      <c:pt idx="1325">
                        <c:v>1.7386528211792556</c:v>
                      </c:pt>
                      <c:pt idx="1326">
                        <c:v>1.7396085287439236</c:v>
                      </c:pt>
                      <c:pt idx="1327">
                        <c:v>1.7405643092346472</c:v>
                      </c:pt>
                      <c:pt idx="1328">
                        <c:v>1.7415201624718</c:v>
                      </c:pt>
                      <c:pt idx="1329">
                        <c:v>1.7424760882763419</c:v>
                      </c:pt>
                      <c:pt idx="1330">
                        <c:v>1.7434320864698205</c:v>
                      </c:pt>
                      <c:pt idx="1331">
                        <c:v>1.7443881568743664</c:v>
                      </c:pt>
                      <c:pt idx="1332">
                        <c:v>1.7453442993126915</c:v>
                      </c:pt>
                      <c:pt idx="1333">
                        <c:v>1.7463005136080865</c:v>
                      </c:pt>
                      <c:pt idx="1334">
                        <c:v>1.7472567995844186</c:v>
                      </c:pt>
                      <c:pt idx="1335">
                        <c:v>1.7482131570661295</c:v>
                      </c:pt>
                      <c:pt idx="1336">
                        <c:v>1.749169585878233</c:v>
                      </c:pt>
                      <c:pt idx="1337">
                        <c:v>1.7501260858463112</c:v>
                      </c:pt>
                      <c:pt idx="1338">
                        <c:v>1.7510826567965152</c:v>
                      </c:pt>
                      <c:pt idx="1339">
                        <c:v>1.7520392985555591</c:v>
                      </c:pt>
                      <c:pt idx="1340">
                        <c:v>1.7529960109507212</c:v>
                      </c:pt>
                      <c:pt idx="1341">
                        <c:v>1.7539527938098396</c:v>
                      </c:pt>
                      <c:pt idx="1342">
                        <c:v>1.7549096469613104</c:v>
                      </c:pt>
                      <c:pt idx="1343">
                        <c:v>1.755866570234085</c:v>
                      </c:pt>
                      <c:pt idx="1344">
                        <c:v>1.7568235634576697</c:v>
                      </c:pt>
                      <c:pt idx="1345">
                        <c:v>1.757780626462121</c:v>
                      </c:pt>
                      <c:pt idx="1346">
                        <c:v>1.7587377590780453</c:v>
                      </c:pt>
                      <c:pt idx="1347">
                        <c:v>1.7596949611365946</c:v>
                      </c:pt>
                      <c:pt idx="1348">
                        <c:v>1.760652232469468</c:v>
                      </c:pt>
                      <c:pt idx="1349">
                        <c:v>1.7616095729089045</c:v>
                      </c:pt>
                      <c:pt idx="1350">
                        <c:v>1.7625669822876855</c:v>
                      </c:pt>
                      <c:pt idx="1351">
                        <c:v>1.7635244604391289</c:v>
                      </c:pt>
                      <c:pt idx="1352">
                        <c:v>1.7644820071970901</c:v>
                      </c:pt>
                      <c:pt idx="1353">
                        <c:v>1.765439622395957</c:v>
                      </c:pt>
                      <c:pt idx="1354">
                        <c:v>1.7663973058706508</c:v>
                      </c:pt>
                      <c:pt idx="1355">
                        <c:v>1.7673550574566201</c:v>
                      </c:pt>
                      <c:pt idx="1356">
                        <c:v>1.7683128769898437</c:v>
                      </c:pt>
                      <c:pt idx="1357">
                        <c:v>1.7692707643068233</c:v>
                      </c:pt>
                      <c:pt idx="1358">
                        <c:v>1.7702287192445856</c:v>
                      </c:pt>
                      <c:pt idx="1359">
                        <c:v>1.771186741640677</c:v>
                      </c:pt>
                      <c:pt idx="1360">
                        <c:v>1.7721448313331642</c:v>
                      </c:pt>
                      <c:pt idx="1361">
                        <c:v>1.7731029881606306</c:v>
                      </c:pt>
                      <c:pt idx="1362">
                        <c:v>1.7740612119621746</c:v>
                      </c:pt>
                      <c:pt idx="1363">
                        <c:v>1.7750195025774069</c:v>
                      </c:pt>
                      <c:pt idx="1364">
                        <c:v>1.7759778598464502</c:v>
                      </c:pt>
                      <c:pt idx="1365">
                        <c:v>1.7769362836099347</c:v>
                      </c:pt>
                      <c:pt idx="1366">
                        <c:v>1.7778947737089992</c:v>
                      </c:pt>
                      <c:pt idx="1367">
                        <c:v>1.7788533299852851</c:v>
                      </c:pt>
                      <c:pt idx="1368">
                        <c:v>1.7798119522809388</c:v>
                      </c:pt>
                      <c:pt idx="1369">
                        <c:v>1.7807706404386059</c:v>
                      </c:pt>
                      <c:pt idx="1370">
                        <c:v>1.7817293943014325</c:v>
                      </c:pt>
                      <c:pt idx="1371">
                        <c:v>1.7826882137130593</c:v>
                      </c:pt>
                      <c:pt idx="1372">
                        <c:v>1.783647098517624</c:v>
                      </c:pt>
                      <c:pt idx="1373">
                        <c:v>1.7846060485597566</c:v>
                      </c:pt>
                      <c:pt idx="1374">
                        <c:v>1.7855650636845777</c:v>
                      </c:pt>
                      <c:pt idx="1375">
                        <c:v>1.7865241437376969</c:v>
                      </c:pt>
                      <c:pt idx="1376">
                        <c:v>1.7874832885652119</c:v>
                      </c:pt>
                      <c:pt idx="1377">
                        <c:v>1.788442498013705</c:v>
                      </c:pt>
                      <c:pt idx="1378">
                        <c:v>1.7894017719302417</c:v>
                      </c:pt>
                      <c:pt idx="1379">
                        <c:v>1.79036111016237</c:v>
                      </c:pt>
                      <c:pt idx="1380">
                        <c:v>1.7913205125581151</c:v>
                      </c:pt>
                      <c:pt idx="1381">
                        <c:v>1.7922799789659829</c:v>
                      </c:pt>
                      <c:pt idx="1382">
                        <c:v>1.7932395092349522</c:v>
                      </c:pt>
                      <c:pt idx="1383">
                        <c:v>1.7941991032144782</c:v>
                      </c:pt>
                      <c:pt idx="1384">
                        <c:v>1.7951587607544859</c:v>
                      </c:pt>
                      <c:pt idx="1385">
                        <c:v>1.7961184817053728</c:v>
                      </c:pt>
                      <c:pt idx="1386">
                        <c:v>1.7970782659180027</c:v>
                      </c:pt>
                      <c:pt idx="1387">
                        <c:v>1.7980381132437075</c:v>
                      </c:pt>
                      <c:pt idx="1388">
                        <c:v>1.7989980235342835</c:v>
                      </c:pt>
                      <c:pt idx="1389">
                        <c:v>1.799957996641989</c:v>
                      </c:pt>
                      <c:pt idx="1390">
                        <c:v>1.8009180324195442</c:v>
                      </c:pt>
                      <c:pt idx="1391">
                        <c:v>1.801878130720129</c:v>
                      </c:pt>
                      <c:pt idx="1392">
                        <c:v>1.8028382913973802</c:v>
                      </c:pt>
                      <c:pt idx="1393">
                        <c:v>1.8037985143053903</c:v>
                      </c:pt>
                      <c:pt idx="1394">
                        <c:v>1.804758799298706</c:v>
                      </c:pt>
                      <c:pt idx="1395">
                        <c:v>1.8057191462323263</c:v>
                      </c:pt>
                      <c:pt idx="1396">
                        <c:v>1.8066795549617012</c:v>
                      </c:pt>
                      <c:pt idx="1397">
                        <c:v>1.8076400253427283</c:v>
                      </c:pt>
                      <c:pt idx="1398">
                        <c:v>1.8086005572317527</c:v>
                      </c:pt>
                      <c:pt idx="1399">
                        <c:v>1.8095611504855653</c:v>
                      </c:pt>
                      <c:pt idx="1400">
                        <c:v>1.8105218049613996</c:v>
                      </c:pt>
                      <c:pt idx="1401">
                        <c:v>1.811482520516932</c:v>
                      </c:pt>
                      <c:pt idx="1402">
                        <c:v>1.8124432970102777</c:v>
                      </c:pt>
                      <c:pt idx="1403">
                        <c:v>1.8134041342999918</c:v>
                      </c:pt>
                      <c:pt idx="1404">
                        <c:v>1.8143650322450646</c:v>
                      </c:pt>
                      <c:pt idx="1405">
                        <c:v>1.8153259907049233</c:v>
                      </c:pt>
                      <c:pt idx="1406">
                        <c:v>1.8162870095394263</c:v>
                      </c:pt>
                      <c:pt idx="1407">
                        <c:v>1.8172480886088656</c:v>
                      </c:pt>
                      <c:pt idx="1408">
                        <c:v>1.8182092277739621</c:v>
                      </c:pt>
                      <c:pt idx="1409">
                        <c:v>1.8191704268958662</c:v>
                      </c:pt>
                      <c:pt idx="1410">
                        <c:v>1.8201316858361534</c:v>
                      </c:pt>
                      <c:pt idx="1411">
                        <c:v>1.8210930044568263</c:v>
                      </c:pt>
                      <c:pt idx="1412">
                        <c:v>1.8220543826203091</c:v>
                      </c:pt>
                      <c:pt idx="1413">
                        <c:v>1.8230158201894497</c:v>
                      </c:pt>
                      <c:pt idx="1414">
                        <c:v>1.8239773170275144</c:v>
                      </c:pt>
                      <c:pt idx="1415">
                        <c:v>1.8249388729981901</c:v>
                      </c:pt>
                      <c:pt idx="1416">
                        <c:v>1.8259004879655791</c:v>
                      </c:pt>
                      <c:pt idx="1417">
                        <c:v>1.8268621617942002</c:v>
                      </c:pt>
                      <c:pt idx="1418">
                        <c:v>1.8278238943489853</c:v>
                      </c:pt>
                      <c:pt idx="1419">
                        <c:v>1.8287856854952793</c:v>
                      </c:pt>
                      <c:pt idx="1420">
                        <c:v>1.8297475350988375</c:v>
                      </c:pt>
                      <c:pt idx="1421">
                        <c:v>1.8307094430258246</c:v>
                      </c:pt>
                      <c:pt idx="1422">
                        <c:v>1.8316714091428123</c:v>
                      </c:pt>
                      <c:pt idx="1423">
                        <c:v>1.8326334333167795</c:v>
                      </c:pt>
                      <c:pt idx="1424">
                        <c:v>1.8335955154151087</c:v>
                      </c:pt>
                      <c:pt idx="1425">
                        <c:v>1.8345576553055851</c:v>
                      </c:pt>
                      <c:pt idx="1426">
                        <c:v>1.8355198528563965</c:v>
                      </c:pt>
                      <c:pt idx="1427">
                        <c:v>1.8364821079361304</c:v>
                      </c:pt>
                      <c:pt idx="1428">
                        <c:v>1.8374444204137714</c:v>
                      </c:pt>
                      <c:pt idx="1429">
                        <c:v>1.8384067901587027</c:v>
                      </c:pt>
                      <c:pt idx="1430">
                        <c:v>1.8393692170407019</c:v>
                      </c:pt>
                      <c:pt idx="1431">
                        <c:v>1.8403317009299411</c:v>
                      </c:pt>
                      <c:pt idx="1432">
                        <c:v>1.8412942416969849</c:v>
                      </c:pt>
                      <c:pt idx="1433">
                        <c:v>1.8422568392127878</c:v>
                      </c:pt>
                      <c:pt idx="1434">
                        <c:v>1.8432194933486952</c:v>
                      </c:pt>
                      <c:pt idx="1435">
                        <c:v>1.8441822039764402</c:v>
                      </c:pt>
                      <c:pt idx="1436">
                        <c:v>1.8451449709681411</c:v>
                      </c:pt>
                      <c:pt idx="1437">
                        <c:v>1.8461077941963036</c:v>
                      </c:pt>
                      <c:pt idx="1438">
                        <c:v>1.8470706735338147</c:v>
                      </c:pt>
                      <c:pt idx="1439">
                        <c:v>1.8480336088539462</c:v>
                      </c:pt>
                      <c:pt idx="1440">
                        <c:v>1.8489966000303475</c:v>
                      </c:pt>
                      <c:pt idx="1441">
                        <c:v>1.8499596469370509</c:v>
                      </c:pt>
                      <c:pt idx="1442">
                        <c:v>1.8509227494484639</c:v>
                      </c:pt>
                      <c:pt idx="1443">
                        <c:v>1.8518859074393716</c:v>
                      </c:pt>
                      <c:pt idx="1444">
                        <c:v>1.852849120784934</c:v>
                      </c:pt>
                      <c:pt idx="1445">
                        <c:v>1.8538123893606859</c:v>
                      </c:pt>
                      <c:pt idx="1446">
                        <c:v>1.8547757130425324</c:v>
                      </c:pt>
                      <c:pt idx="1447">
                        <c:v>1.8557390917067513</c:v>
                      </c:pt>
                      <c:pt idx="1448">
                        <c:v>1.8567025252299891</c:v>
                      </c:pt>
                      <c:pt idx="1449">
                        <c:v>1.8576660134892609</c:v>
                      </c:pt>
                      <c:pt idx="1450">
                        <c:v>1.8586295563619477</c:v>
                      </c:pt>
                      <c:pt idx="1451">
                        <c:v>1.8595931537257973</c:v>
                      </c:pt>
                      <c:pt idx="1452">
                        <c:v>1.8605568054589203</c:v>
                      </c:pt>
                      <c:pt idx="1453">
                        <c:v>1.8615205114397915</c:v>
                      </c:pt>
                      <c:pt idx="1454">
                        <c:v>1.8624842715472452</c:v>
                      </c:pt>
                      <c:pt idx="1455">
                        <c:v>1.8634480856604778</c:v>
                      </c:pt>
                      <c:pt idx="1456">
                        <c:v>1.8644119536590424</c:v>
                      </c:pt>
                      <c:pt idx="1457">
                        <c:v>1.8653758754228509</c:v>
                      </c:pt>
                      <c:pt idx="1458">
                        <c:v>1.8663398508321707</c:v>
                      </c:pt>
                      <c:pt idx="1459">
                        <c:v>1.8673038797676247</c:v>
                      </c:pt>
                      <c:pt idx="1460">
                        <c:v>1.8682679621101872</c:v>
                      </c:pt>
                      <c:pt idx="1461">
                        <c:v>1.8692320977411874</c:v>
                      </c:pt>
                      <c:pt idx="1462">
                        <c:v>1.8701962865423032</c:v>
                      </c:pt>
                      <c:pt idx="1463">
                        <c:v>1.871160528395563</c:v>
                      </c:pt>
                      <c:pt idx="1464">
                        <c:v>1.8721248231833425</c:v>
                      </c:pt>
                      <c:pt idx="1465">
                        <c:v>1.8730891707883663</c:v>
                      </c:pt>
                      <c:pt idx="1466">
                        <c:v>1.8740535710937025</c:v>
                      </c:pt>
                      <c:pt idx="1467">
                        <c:v>1.8750180239827654</c:v>
                      </c:pt>
                      <c:pt idx="1468">
                        <c:v>1.8759825293393106</c:v>
                      </c:pt>
                      <c:pt idx="1469">
                        <c:v>1.8769470870474372</c:v>
                      </c:pt>
                      <c:pt idx="1470">
                        <c:v>1.8779116969915841</c:v>
                      </c:pt>
                      <c:pt idx="1471">
                        <c:v>1.8788763590565305</c:v>
                      </c:pt>
                      <c:pt idx="1472">
                        <c:v>1.8798410731273918</c:v>
                      </c:pt>
                      <c:pt idx="1473">
                        <c:v>1.8808058390896227</c:v>
                      </c:pt>
                      <c:pt idx="1474">
                        <c:v>1.8817706568290118</c:v>
                      </c:pt>
                      <c:pt idx="1475">
                        <c:v>1.8827355262316836</c:v>
                      </c:pt>
                      <c:pt idx="1476">
                        <c:v>1.8837004471840937</c:v>
                      </c:pt>
                      <c:pt idx="1477">
                        <c:v>1.8846654195730321</c:v>
                      </c:pt>
                      <c:pt idx="1478">
                        <c:v>1.8856304432856181</c:v>
                      </c:pt>
                      <c:pt idx="1479">
                        <c:v>1.8865955182093013</c:v>
                      </c:pt>
                      <c:pt idx="1480">
                        <c:v>1.8875606442318584</c:v>
                      </c:pt>
                      <c:pt idx="1481">
                        <c:v>1.8885258212413956</c:v>
                      </c:pt>
                      <c:pt idx="1482">
                        <c:v>1.889491049126343</c:v>
                      </c:pt>
                      <c:pt idx="1483">
                        <c:v>1.8904563277754569</c:v>
                      </c:pt>
                      <c:pt idx="1484">
                        <c:v>1.891421657077816</c:v>
                      </c:pt>
                      <c:pt idx="1485">
                        <c:v>1.8923870369228226</c:v>
                      </c:pt>
                      <c:pt idx="1486">
                        <c:v>1.8933524672001991</c:v>
                      </c:pt>
                      <c:pt idx="1487">
                        <c:v>1.8943179477999896</c:v>
                      </c:pt>
                      <c:pt idx="1488">
                        <c:v>1.8952834786125559</c:v>
                      </c:pt>
                      <c:pt idx="1489">
                        <c:v>1.8962490595285779</c:v>
                      </c:pt>
                      <c:pt idx="1490">
                        <c:v>1.8972146904390523</c:v>
                      </c:pt>
                      <c:pt idx="1491">
                        <c:v>1.898180371235292</c:v>
                      </c:pt>
                      <c:pt idx="1492">
                        <c:v>1.8991461018089228</c:v>
                      </c:pt>
                      <c:pt idx="1493">
                        <c:v>1.9001118820518854</c:v>
                      </c:pt>
                      <c:pt idx="1494">
                        <c:v>1.9010777118564306</c:v>
                      </c:pt>
                      <c:pt idx="1495">
                        <c:v>1.9020435911151223</c:v>
                      </c:pt>
                      <c:pt idx="1496">
                        <c:v>1.903009519720833</c:v>
                      </c:pt>
                      <c:pt idx="1497">
                        <c:v>1.9039754975667444</c:v>
                      </c:pt>
                      <c:pt idx="1498">
                        <c:v>1.9049415245463457</c:v>
                      </c:pt>
                      <c:pt idx="1499">
                        <c:v>1.9059076005534332</c:v>
                      </c:pt>
                      <c:pt idx="1500">
                        <c:v>1.9068737254821071</c:v>
                      </c:pt>
                      <c:pt idx="1501">
                        <c:v>1.9078398992267736</c:v>
                      </c:pt>
                      <c:pt idx="1502">
                        <c:v>1.9088061216821421</c:v>
                      </c:pt>
                      <c:pt idx="1503">
                        <c:v>1.9097723927432231</c:v>
                      </c:pt>
                      <c:pt idx="1504">
                        <c:v>1.9107387123053288</c:v>
                      </c:pt>
                      <c:pt idx="1505">
                        <c:v>1.9117050802640709</c:v>
                      </c:pt>
                      <c:pt idx="1506">
                        <c:v>1.9126714965153615</c:v>
                      </c:pt>
                      <c:pt idx="1507">
                        <c:v>1.9136379609554084</c:v>
                      </c:pt>
                      <c:pt idx="1508">
                        <c:v>1.9146044734807184</c:v>
                      </c:pt>
                      <c:pt idx="1509">
                        <c:v>1.915571033988092</c:v>
                      </c:pt>
                      <c:pt idx="1510">
                        <c:v>1.9165376423746265</c:v>
                      </c:pt>
                      <c:pt idx="1511">
                        <c:v>1.9175042985377109</c:v>
                      </c:pt>
                      <c:pt idx="1512">
                        <c:v>1.9184710023750284</c:v>
                      </c:pt>
                      <c:pt idx="1513">
                        <c:v>1.9194377537845522</c:v>
                      </c:pt>
                      <c:pt idx="1514">
                        <c:v>1.9204045526645475</c:v>
                      </c:pt>
                      <c:pt idx="1515">
                        <c:v>1.9213713989135675</c:v>
                      </c:pt>
                      <c:pt idx="1516">
                        <c:v>1.9223382924304557</c:v>
                      </c:pt>
                      <c:pt idx="1517">
                        <c:v>1.9233052331143414</c:v>
                      </c:pt>
                      <c:pt idx="1518">
                        <c:v>1.9242722208646417</c:v>
                      </c:pt>
                      <c:pt idx="1519">
                        <c:v>1.9252392555810571</c:v>
                      </c:pt>
                      <c:pt idx="1520">
                        <c:v>1.9262063371635749</c:v>
                      </c:pt>
                      <c:pt idx="1521">
                        <c:v>1.9271734655124642</c:v>
                      </c:pt>
                      <c:pt idx="1522">
                        <c:v>1.928140640528277</c:v>
                      </c:pt>
                      <c:pt idx="1523">
                        <c:v>1.9291078621118463</c:v>
                      </c:pt>
                      <c:pt idx="1524">
                        <c:v>1.9300751301642864</c:v>
                      </c:pt>
                      <c:pt idx="1525">
                        <c:v>1.9310424445869903</c:v>
                      </c:pt>
                      <c:pt idx="1526">
                        <c:v>1.9320098052816297</c:v>
                      </c:pt>
                      <c:pt idx="1527">
                        <c:v>1.9329772121501527</c:v>
                      </c:pt>
                      <c:pt idx="1528">
                        <c:v>1.9339446650947858</c:v>
                      </c:pt>
                      <c:pt idx="1529">
                        <c:v>1.9349121640180296</c:v>
                      </c:pt>
                      <c:pt idx="1530">
                        <c:v>1.9358797088226594</c:v>
                      </c:pt>
                      <c:pt idx="1531">
                        <c:v>1.9368472994117241</c:v>
                      </c:pt>
                      <c:pt idx="1532">
                        <c:v>1.9378149356885466</c:v>
                      </c:pt>
                      <c:pt idx="1533">
                        <c:v>1.9387826175567184</c:v>
                      </c:pt>
                      <c:pt idx="1534">
                        <c:v>1.9397503449201052</c:v>
                      </c:pt>
                      <c:pt idx="1535">
                        <c:v>1.9407181176828394</c:v>
                      </c:pt>
                      <c:pt idx="1536">
                        <c:v>1.9416859357493244</c:v>
                      </c:pt>
                      <c:pt idx="1537">
                        <c:v>1.9426537990242301</c:v>
                      </c:pt>
                      <c:pt idx="1538">
                        <c:v>1.943621707412494</c:v>
                      </c:pt>
                      <c:pt idx="1539">
                        <c:v>1.9445896608193192</c:v>
                      </c:pt>
                      <c:pt idx="1540">
                        <c:v>1.9455576591501744</c:v>
                      </c:pt>
                      <c:pt idx="1541">
                        <c:v>1.946525702310792</c:v>
                      </c:pt>
                      <c:pt idx="1542">
                        <c:v>1.9474937902071678</c:v>
                      </c:pt>
                      <c:pt idx="1543">
                        <c:v>1.9484619227455595</c:v>
                      </c:pt>
                      <c:pt idx="1544">
                        <c:v>1.9494300998324869</c:v>
                      </c:pt>
                      <c:pt idx="1545">
                        <c:v>1.95039832137473</c:v>
                      </c:pt>
                      <c:pt idx="1546">
                        <c:v>1.9513665872793278</c:v>
                      </c:pt>
                      <c:pt idx="1547">
                        <c:v>1.9523348974535784</c:v>
                      </c:pt>
                      <c:pt idx="1548">
                        <c:v>1.9533032518050384</c:v>
                      </c:pt>
                      <c:pt idx="1549">
                        <c:v>1.9542716502415198</c:v>
                      </c:pt>
                      <c:pt idx="1550">
                        <c:v>1.9552400926710922</c:v>
                      </c:pt>
                      <c:pt idx="1551">
                        <c:v>1.9562085790020782</c:v>
                      </c:pt>
                      <c:pt idx="1552">
                        <c:v>1.9571771091430574</c:v>
                      </c:pt>
                      <c:pt idx="1553">
                        <c:v>1.9581456830028603</c:v>
                      </c:pt>
                      <c:pt idx="1554">
                        <c:v>1.9591143004905709</c:v>
                      </c:pt>
                      <c:pt idx="1555">
                        <c:v>1.9600829615155249</c:v>
                      </c:pt>
                      <c:pt idx="1556">
                        <c:v>1.9610516659873085</c:v>
                      </c:pt>
                      <c:pt idx="1557">
                        <c:v>1.9620204138157573</c:v>
                      </c:pt>
                      <c:pt idx="1558">
                        <c:v>1.9629892049109574</c:v>
                      </c:pt>
                      <c:pt idx="1559">
                        <c:v>1.9639580391832407</c:v>
                      </c:pt>
                      <c:pt idx="1560">
                        <c:v>1.9649269165431886</c:v>
                      </c:pt>
                      <c:pt idx="1561">
                        <c:v>1.9658958369016273</c:v>
                      </c:pt>
                      <c:pt idx="1562">
                        <c:v>1.9668648001696305</c:v>
                      </c:pt>
                      <c:pt idx="1563">
                        <c:v>1.9678338062585137</c:v>
                      </c:pt>
                      <c:pt idx="1564">
                        <c:v>1.9688028550798398</c:v>
                      </c:pt>
                      <c:pt idx="1565">
                        <c:v>1.9697719465454115</c:v>
                      </c:pt>
                      <c:pt idx="1566">
                        <c:v>1.9707410805672765</c:v>
                      </c:pt>
                      <c:pt idx="1567">
                        <c:v>1.9717102570577212</c:v>
                      </c:pt>
                      <c:pt idx="1568">
                        <c:v>1.9726794759292758</c:v>
                      </c:pt>
                      <c:pt idx="1569">
                        <c:v>1.9736487370947067</c:v>
                      </c:pt>
                      <c:pt idx="1570">
                        <c:v>1.9746180404670224</c:v>
                      </c:pt>
                      <c:pt idx="1571">
                        <c:v>1.975587385959467</c:v>
                      </c:pt>
                      <c:pt idx="1572">
                        <c:v>1.9765567734855236</c:v>
                      </c:pt>
                      <c:pt idx="1573">
                        <c:v>1.9775262029589111</c:v>
                      </c:pt>
                      <c:pt idx="1574">
                        <c:v>1.978495674293584</c:v>
                      </c:pt>
                      <c:pt idx="1575">
                        <c:v>1.9794651874037319</c:v>
                      </c:pt>
                      <c:pt idx="1576">
                        <c:v>1.9804347422037785</c:v>
                      </c:pt>
                      <c:pt idx="1577">
                        <c:v>1.9814043386083808</c:v>
                      </c:pt>
                      <c:pt idx="1578">
                        <c:v>1.9823739765324284</c:v>
                      </c:pt>
                      <c:pt idx="1579">
                        <c:v>1.9833436558910416</c:v>
                      </c:pt>
                      <c:pt idx="1580">
                        <c:v>1.9843133765995733</c:v>
                      </c:pt>
                      <c:pt idx="1581">
                        <c:v>1.9852831385736052</c:v>
                      </c:pt>
                      <c:pt idx="1582">
                        <c:v>1.986252941728949</c:v>
                      </c:pt>
                      <c:pt idx="1583">
                        <c:v>1.9872227859816445</c:v>
                      </c:pt>
                      <c:pt idx="1584">
                        <c:v>1.9881926712479598</c:v>
                      </c:pt>
                      <c:pt idx="1585">
                        <c:v>1.9891625974443898</c:v>
                      </c:pt>
                      <c:pt idx="1586">
                        <c:v>1.990132564487656</c:v>
                      </c:pt>
                      <c:pt idx="1587">
                        <c:v>1.9911025722947042</c:v>
                      </c:pt>
                      <c:pt idx="1588">
                        <c:v>1.9920726207827062</c:v>
                      </c:pt>
                      <c:pt idx="1589">
                        <c:v>1.9930427098690575</c:v>
                      </c:pt>
                      <c:pt idx="1590">
                        <c:v>1.9940128394713768</c:v>
                      </c:pt>
                      <c:pt idx="1591">
                        <c:v>1.9949830095075043</c:v>
                      </c:pt>
                      <c:pt idx="1592">
                        <c:v>1.9959532198955039</c:v>
                      </c:pt>
                      <c:pt idx="1593">
                        <c:v>1.9969234705536587</c:v>
                      </c:pt>
                      <c:pt idx="1594">
                        <c:v>1.9978937614004726</c:v>
                      </c:pt>
                      <c:pt idx="1595">
                        <c:v>1.9988640923546692</c:v>
                      </c:pt>
                      <c:pt idx="1596">
                        <c:v>1.9998344633351905</c:v>
                      </c:pt>
                      <c:pt idx="1597">
                        <c:v>2.0008048742611968</c:v>
                      </c:pt>
                      <c:pt idx="1598">
                        <c:v>2.001775325052066</c:v>
                      </c:pt>
                      <c:pt idx="1599">
                        <c:v>2.002745815627391</c:v>
                      </c:pt>
                      <c:pt idx="1600">
                        <c:v>2.0037163459069833</c:v>
                      </c:pt>
                      <c:pt idx="1601">
                        <c:v>2.0046869158108658</c:v>
                      </c:pt>
                      <c:pt idx="1602">
                        <c:v>2.0056575252592799</c:v>
                      </c:pt>
                      <c:pt idx="1603">
                        <c:v>2.0066281741726772</c:v>
                      </c:pt>
                      <c:pt idx="1604">
                        <c:v>2.0075988624717245</c:v>
                      </c:pt>
                      <c:pt idx="1605">
                        <c:v>2.0085695900772986</c:v>
                      </c:pt>
                      <c:pt idx="1606">
                        <c:v>2.0095403569104913</c:v>
                      </c:pt>
                      <c:pt idx="1607">
                        <c:v>2.0105111628926013</c:v>
                      </c:pt>
                      <c:pt idx="1608">
                        <c:v>2.0114820079451405</c:v>
                      </c:pt>
                      <c:pt idx="1609">
                        <c:v>2.0124528919898288</c:v>
                      </c:pt>
                      <c:pt idx="1610">
                        <c:v>2.0134238149485943</c:v>
                      </c:pt>
                      <c:pt idx="1611">
                        <c:v>2.0143947767435741</c:v>
                      </c:pt>
                      <c:pt idx="1612">
                        <c:v>2.0153657772971134</c:v>
                      </c:pt>
                      <c:pt idx="1613">
                        <c:v>2.0163368165317621</c:v>
                      </c:pt>
                      <c:pt idx="1614">
                        <c:v>2.0173078943702771</c:v>
                      </c:pt>
                      <c:pt idx="1615">
                        <c:v>2.0182790107356205</c:v>
                      </c:pt>
                      <c:pt idx="1616">
                        <c:v>2.01925016555096</c:v>
                      </c:pt>
                      <c:pt idx="1617">
                        <c:v>2.0202213587396645</c:v>
                      </c:pt>
                      <c:pt idx="1618">
                        <c:v>2.0211925902253092</c:v>
                      </c:pt>
                      <c:pt idx="1619">
                        <c:v>2.0221638599316698</c:v>
                      </c:pt>
                      <c:pt idx="1620">
                        <c:v>2.0231351677827254</c:v>
                      </c:pt>
                      <c:pt idx="1621">
                        <c:v>2.0241065137026548</c:v>
                      </c:pt>
                      <c:pt idx="1622">
                        <c:v>2.0250778976158386</c:v>
                      </c:pt>
                      <c:pt idx="1623">
                        <c:v>2.026049319446857</c:v>
                      </c:pt>
                      <c:pt idx="1624">
                        <c:v>2.0270207791204888</c:v>
                      </c:pt>
                      <c:pt idx="1625">
                        <c:v>2.0279922765617124</c:v>
                      </c:pt>
                      <c:pt idx="1626">
                        <c:v>2.0289638116957036</c:v>
                      </c:pt>
                      <c:pt idx="1627">
                        <c:v>2.0299353844478358</c:v>
                      </c:pt>
                      <c:pt idx="1628">
                        <c:v>2.0309069947436784</c:v>
                      </c:pt>
                      <c:pt idx="1629">
                        <c:v>2.0318786425089974</c:v>
                      </c:pt>
                      <c:pt idx="1630">
                        <c:v>2.0328503276697534</c:v>
                      </c:pt>
                      <c:pt idx="1631">
                        <c:v>2.0338220501521032</c:v>
                      </c:pt>
                      <c:pt idx="1632">
                        <c:v>2.0347938098823959</c:v>
                      </c:pt>
                      <c:pt idx="1633">
                        <c:v>2.0357656067871757</c:v>
                      </c:pt>
                      <c:pt idx="1634">
                        <c:v>2.036737440793178</c:v>
                      </c:pt>
                      <c:pt idx="1635">
                        <c:v>2.0377093118273315</c:v>
                      </c:pt>
                      <c:pt idx="1636">
                        <c:v>2.0386812198167554</c:v>
                      </c:pt>
                      <c:pt idx="1637">
                        <c:v>2.0396531646887617</c:v>
                      </c:pt>
                      <c:pt idx="1638">
                        <c:v>2.04062514637085</c:v>
                      </c:pt>
                      <c:pt idx="1639">
                        <c:v>2.0415971647907125</c:v>
                      </c:pt>
                      <c:pt idx="1640">
                        <c:v>2.0425692198762277</c:v>
                      </c:pt>
                      <c:pt idx="1641">
                        <c:v>2.0435413115554648</c:v>
                      </c:pt>
                      <c:pt idx="1642">
                        <c:v>2.0445134397566793</c:v>
                      </c:pt>
                      <c:pt idx="1643">
                        <c:v>2.0454856044083147</c:v>
                      </c:pt>
                      <c:pt idx="1644">
                        <c:v>2.0464578054390006</c:v>
                      </c:pt>
                      <c:pt idx="1645">
                        <c:v>2.0474300427775525</c:v>
                      </c:pt>
                      <c:pt idx="1646">
                        <c:v>2.0484023163529721</c:v>
                      </c:pt>
                      <c:pt idx="1647">
                        <c:v>2.049374626094445</c:v>
                      </c:pt>
                      <c:pt idx="1648">
                        <c:v>2.0503469719313419</c:v>
                      </c:pt>
                      <c:pt idx="1649">
                        <c:v>2.0513193537932164</c:v>
                      </c:pt>
                      <c:pt idx="1650">
                        <c:v>2.0522917716098044</c:v>
                      </c:pt>
                      <c:pt idx="1651">
                        <c:v>2.0532642253110263</c:v>
                      </c:pt>
                      <c:pt idx="1652">
                        <c:v>2.054236714826982</c:v>
                      </c:pt>
                      <c:pt idx="1653">
                        <c:v>2.055209240087954</c:v>
                      </c:pt>
                      <c:pt idx="1654">
                        <c:v>2.0561818010244051</c:v>
                      </c:pt>
                      <c:pt idx="1655">
                        <c:v>2.0571543975669782</c:v>
                      </c:pt>
                      <c:pt idx="1656">
                        <c:v>2.0581270296464949</c:v>
                      </c:pt>
                      <c:pt idx="1657">
                        <c:v>2.0590996971939575</c:v>
                      </c:pt>
                      <c:pt idx="1658">
                        <c:v>2.0600724001405446</c:v>
                      </c:pt>
                      <c:pt idx="1659">
                        <c:v>2.0610451384176138</c:v>
                      </c:pt>
                      <c:pt idx="1660">
                        <c:v>2.062017911956699</c:v>
                      </c:pt>
                      <c:pt idx="1661">
                        <c:v>2.0629907206895122</c:v>
                      </c:pt>
                      <c:pt idx="1662">
                        <c:v>2.0639635645479388</c:v>
                      </c:pt>
                      <c:pt idx="1663">
                        <c:v>2.0649364434640427</c:v>
                      </c:pt>
                      <c:pt idx="1664">
                        <c:v>2.0659093573700598</c:v>
                      </c:pt>
                      <c:pt idx="1665">
                        <c:v>2.0668823061984032</c:v>
                      </c:pt>
                      <c:pt idx="1666">
                        <c:v>2.0678552898816567</c:v>
                      </c:pt>
                      <c:pt idx="1667">
                        <c:v>2.0688283083525802</c:v>
                      </c:pt>
                      <c:pt idx="1668">
                        <c:v>2.0698013615441044</c:v>
                      </c:pt>
                      <c:pt idx="1669">
                        <c:v>2.070774449389333</c:v>
                      </c:pt>
                      <c:pt idx="1670">
                        <c:v>2.071747571821541</c:v>
                      </c:pt>
                      <c:pt idx="1671">
                        <c:v>2.0727207287741733</c:v>
                      </c:pt>
                      <c:pt idx="1672">
                        <c:v>2.0736939201808475</c:v>
                      </c:pt>
                      <c:pt idx="1673">
                        <c:v>2.0746671459753494</c:v>
                      </c:pt>
                      <c:pt idx="1674">
                        <c:v>2.075640406091634</c:v>
                      </c:pt>
                      <c:pt idx="1675">
                        <c:v>2.076613700463827</c:v>
                      </c:pt>
                      <c:pt idx="1676">
                        <c:v>2.0775870290262204</c:v>
                      </c:pt>
                      <c:pt idx="1677">
                        <c:v>2.0785603917132747</c:v>
                      </c:pt>
                      <c:pt idx="1678">
                        <c:v>2.0795337884596181</c:v>
                      </c:pt>
                      <c:pt idx="1679">
                        <c:v>2.0805072192000451</c:v>
                      </c:pt>
                      <c:pt idx="1680">
                        <c:v>2.0814806838695148</c:v>
                      </c:pt>
                      <c:pt idx="1681">
                        <c:v>2.0824541824031555</c:v>
                      </c:pt>
                      <c:pt idx="1682">
                        <c:v>2.0834277147362572</c:v>
                      </c:pt>
                      <c:pt idx="1683">
                        <c:v>2.0844012808042764</c:v>
                      </c:pt>
                      <c:pt idx="1684">
                        <c:v>2.0853748805428323</c:v>
                      </c:pt>
                      <c:pt idx="1685">
                        <c:v>2.0863485138877089</c:v>
                      </c:pt>
                      <c:pt idx="1686">
                        <c:v>2.0873221807748532</c:v>
                      </c:pt>
                      <c:pt idx="1687">
                        <c:v>2.0882958811403727</c:v>
                      </c:pt>
                      <c:pt idx="1688">
                        <c:v>2.0892696149205396</c:v>
                      </c:pt>
                      <c:pt idx="1689">
                        <c:v>2.0902433820517863</c:v>
                      </c:pt>
                      <c:pt idx="1690">
                        <c:v>2.0912171824707055</c:v>
                      </c:pt>
                      <c:pt idx="1691">
                        <c:v>2.092191016114052</c:v>
                      </c:pt>
                      <c:pt idx="1692">
                        <c:v>2.0931648829187384</c:v>
                      </c:pt>
                      <c:pt idx="1693">
                        <c:v>2.0941387828218385</c:v>
                      </c:pt>
                      <c:pt idx="1694">
                        <c:v>2.0951127157605844</c:v>
                      </c:pt>
                      <c:pt idx="1695">
                        <c:v>2.0960866816723671</c:v>
                      </c:pt>
                      <c:pt idx="1696">
                        <c:v>2.0970606804947347</c:v>
                      </c:pt>
                      <c:pt idx="1697">
                        <c:v>2.0980347121653935</c:v>
                      </c:pt>
                      <c:pt idx="1698">
                        <c:v>2.0990087766222065</c:v>
                      </c:pt>
                      <c:pt idx="1699">
                        <c:v>2.0999828738031927</c:v>
                      </c:pt>
                      <c:pt idx="1700">
                        <c:v>2.1009570036465273</c:v>
                      </c:pt>
                      <c:pt idx="1701">
                        <c:v>2.1019311660905418</c:v>
                      </c:pt>
                      <c:pt idx="1702">
                        <c:v>2.1029053610737214</c:v>
                      </c:pt>
                      <c:pt idx="1703">
                        <c:v>2.1038795885347072</c:v>
                      </c:pt>
                      <c:pt idx="1704">
                        <c:v>2.1048538484122923</c:v>
                      </c:pt>
                      <c:pt idx="1705">
                        <c:v>2.1058281406454258</c:v>
                      </c:pt>
                      <c:pt idx="1706">
                        <c:v>2.1068024651732071</c:v>
                      </c:pt>
                      <c:pt idx="1707">
                        <c:v>2.1077768219348911</c:v>
                      </c:pt>
                      <c:pt idx="1708">
                        <c:v>2.1087512108698827</c:v>
                      </c:pt>
                      <c:pt idx="1709">
                        <c:v>2.1097256319177391</c:v>
                      </c:pt>
                      <c:pt idx="1710">
                        <c:v>2.1107000850181685</c:v>
                      </c:pt>
                      <c:pt idx="1711">
                        <c:v>2.1116745701110307</c:v>
                      </c:pt>
                      <c:pt idx="1712">
                        <c:v>2.112649087136333</c:v>
                      </c:pt>
                      <c:pt idx="1713">
                        <c:v>2.1136236360342369</c:v>
                      </c:pt>
                      <c:pt idx="1714">
                        <c:v>2.1145982167450481</c:v>
                      </c:pt>
                      <c:pt idx="1715">
                        <c:v>2.115572829209226</c:v>
                      </c:pt>
                      <c:pt idx="1716">
                        <c:v>2.1165474733673735</c:v>
                      </c:pt>
                      <c:pt idx="1717">
                        <c:v>2.1175221491602461</c:v>
                      </c:pt>
                      <c:pt idx="1718">
                        <c:v>2.1184968565287421</c:v>
                      </c:pt>
                      <c:pt idx="1719">
                        <c:v>2.1194715954139114</c:v>
                      </c:pt>
                      <c:pt idx="1720">
                        <c:v>2.1204463657569468</c:v>
                      </c:pt>
                      <c:pt idx="1721">
                        <c:v>2.1214211674991885</c:v>
                      </c:pt>
                      <c:pt idx="1722">
                        <c:v>2.122396000582123</c:v>
                      </c:pt>
                      <c:pt idx="1723">
                        <c:v>2.1233708649473804</c:v>
                      </c:pt>
                      <c:pt idx="1724">
                        <c:v>2.1243457605367366</c:v>
                      </c:pt>
                      <c:pt idx="1725">
                        <c:v>2.1253206872921115</c:v>
                      </c:pt>
                      <c:pt idx="1726">
                        <c:v>2.1262956451555692</c:v>
                      </c:pt>
                      <c:pt idx="1727">
                        <c:v>2.1272706340693159</c:v>
                      </c:pt>
                      <c:pt idx="1728">
                        <c:v>2.1282456539757018</c:v>
                      </c:pt>
                      <c:pt idx="1729">
                        <c:v>2.1292207048172198</c:v>
                      </c:pt>
                      <c:pt idx="1730">
                        <c:v>2.130195786536504</c:v>
                      </c:pt>
                      <c:pt idx="1731">
                        <c:v>2.1311708990763303</c:v>
                      </c:pt>
                      <c:pt idx="1732">
                        <c:v>2.1321460423796164</c:v>
                      </c:pt>
                      <c:pt idx="1733">
                        <c:v>2.1331212163894198</c:v>
                      </c:pt>
                      <c:pt idx="1734">
                        <c:v>2.1340964210489393</c:v>
                      </c:pt>
                      <c:pt idx="1735">
                        <c:v>2.1350716563015122</c:v>
                      </c:pt>
                      <c:pt idx="1736">
                        <c:v>2.1360469220906162</c:v>
                      </c:pt>
                      <c:pt idx="1737">
                        <c:v>2.1370222183598693</c:v>
                      </c:pt>
                      <c:pt idx="1738">
                        <c:v>2.1379975450530249</c:v>
                      </c:pt>
                      <c:pt idx="1739">
                        <c:v>2.1389729021139767</c:v>
                      </c:pt>
                      <c:pt idx="1740">
                        <c:v>2.1399482894867563</c:v>
                      </c:pt>
                      <c:pt idx="1741">
                        <c:v>2.1409237071155318</c:v>
                      </c:pt>
                      <c:pt idx="1742">
                        <c:v>2.1418991549446078</c:v>
                      </c:pt>
                      <c:pt idx="1743">
                        <c:v>2.1428746329184269</c:v>
                      </c:pt>
                      <c:pt idx="1744">
                        <c:v>2.1438501409815665</c:v>
                      </c:pt>
                      <c:pt idx="1745">
                        <c:v>2.1448256790787399</c:v>
                      </c:pt>
                      <c:pt idx="1746">
                        <c:v>2.1458012471547954</c:v>
                      </c:pt>
                      <c:pt idx="1747">
                        <c:v>2.1467768451547173</c:v>
                      </c:pt>
                      <c:pt idx="1748">
                        <c:v>2.147752473023623</c:v>
                      </c:pt>
                      <c:pt idx="1749">
                        <c:v>2.1487281307067643</c:v>
                      </c:pt>
                      <c:pt idx="1750">
                        <c:v>2.149703818149526</c:v>
                      </c:pt>
                      <c:pt idx="1751">
                        <c:v>2.1506795352974275</c:v>
                      </c:pt>
                      <c:pt idx="1752">
                        <c:v>2.1516552820961201</c:v>
                      </c:pt>
                      <c:pt idx="1753">
                        <c:v>2.1526310584913868</c:v>
                      </c:pt>
                      <c:pt idx="1754">
                        <c:v>2.1536068644291442</c:v>
                      </c:pt>
                      <c:pt idx="1755">
                        <c:v>2.1545826998554385</c:v>
                      </c:pt>
                      <c:pt idx="1756">
                        <c:v>2.1555585647164488</c:v>
                      </c:pt>
                      <c:pt idx="1757">
                        <c:v>2.1565344589584843</c:v>
                      </c:pt>
                      <c:pt idx="1758">
                        <c:v>2.1575103825279847</c:v>
                      </c:pt>
                      <c:pt idx="1759">
                        <c:v>2.158486335371518</c:v>
                      </c:pt>
                      <c:pt idx="1760">
                        <c:v>2.1594623174357852</c:v>
                      </c:pt>
                      <c:pt idx="1761">
                        <c:v>2.1604383286676136</c:v>
                      </c:pt>
                      <c:pt idx="1762">
                        <c:v>2.1614143690139609</c:v>
                      </c:pt>
                      <c:pt idx="1763">
                        <c:v>2.162390438421911</c:v>
                      </c:pt>
                      <c:pt idx="1764">
                        <c:v>2.1633665368386792</c:v>
                      </c:pt>
                      <c:pt idx="1765">
                        <c:v>2.1643426642116057</c:v>
                      </c:pt>
                      <c:pt idx="1766">
                        <c:v>2.1653188204881593</c:v>
                      </c:pt>
                      <c:pt idx="1767">
                        <c:v>2.1662950056159347</c:v>
                      </c:pt>
                      <c:pt idx="1768">
                        <c:v>2.1672712195426542</c:v>
                      </c:pt>
                      <c:pt idx="1769">
                        <c:v>2.1682474622161649</c:v>
                      </c:pt>
                      <c:pt idx="1770">
                        <c:v>2.1692237335844413</c:v>
                      </c:pt>
                      <c:pt idx="1771">
                        <c:v>2.1702000335955809</c:v>
                      </c:pt>
                      <c:pt idx="1772">
                        <c:v>2.1711763621978091</c:v>
                      </c:pt>
                      <c:pt idx="1773">
                        <c:v>2.1721527193394734</c:v>
                      </c:pt>
                      <c:pt idx="1774">
                        <c:v>2.1731291049690467</c:v>
                      </c:pt>
                      <c:pt idx="1775">
                        <c:v>2.1741055190351255</c:v>
                      </c:pt>
                      <c:pt idx="1776">
                        <c:v>2.1750819614864301</c:v>
                      </c:pt>
                      <c:pt idx="1777">
                        <c:v>2.1760584322718022</c:v>
                      </c:pt>
                      <c:pt idx="1778">
                        <c:v>2.1770349313402093</c:v>
                      </c:pt>
                      <c:pt idx="1779">
                        <c:v>2.1780114586407384</c:v>
                      </c:pt>
                      <c:pt idx="1780">
                        <c:v>2.1789880141226003</c:v>
                      </c:pt>
                      <c:pt idx="1781">
                        <c:v>2.1799645977351272</c:v>
                      </c:pt>
                      <c:pt idx="1782">
                        <c:v>2.1809412094277709</c:v>
                      </c:pt>
                      <c:pt idx="1783">
                        <c:v>2.1819178491501057</c:v>
                      </c:pt>
                      <c:pt idx="1784">
                        <c:v>2.1828945168518272</c:v>
                      </c:pt>
                      <c:pt idx="1785">
                        <c:v>2.1838712124827491</c:v>
                      </c:pt>
                      <c:pt idx="1786">
                        <c:v>2.1848479359928064</c:v>
                      </c:pt>
                      <c:pt idx="1787">
                        <c:v>2.1858246873320528</c:v>
                      </c:pt>
                      <c:pt idx="1788">
                        <c:v>2.1868014664506612</c:v>
                      </c:pt>
                      <c:pt idx="1789">
                        <c:v>2.1877782732989246</c:v>
                      </c:pt>
                      <c:pt idx="1790">
                        <c:v>2.1887551078272525</c:v>
                      </c:pt>
                      <c:pt idx="1791">
                        <c:v>2.1897319699861728</c:v>
                      </c:pt>
                      <c:pt idx="1792">
                        <c:v>2.1907088597263322</c:v>
                      </c:pt>
                      <c:pt idx="1793">
                        <c:v>2.1916857769984937</c:v>
                      </c:pt>
                      <c:pt idx="1794">
                        <c:v>2.1926627217535386</c:v>
                      </c:pt>
                      <c:pt idx="1795">
                        <c:v>2.1936396939424632</c:v>
                      </c:pt>
                      <c:pt idx="1796">
                        <c:v>2.1946166935163811</c:v>
                      </c:pt>
                      <c:pt idx="1797">
                        <c:v>2.1955937204265217</c:v>
                      </c:pt>
                      <c:pt idx="1798">
                        <c:v>2.19657077462423</c:v>
                      </c:pt>
                      <c:pt idx="1799">
                        <c:v>2.1975478560609658</c:v>
                      </c:pt>
                      <c:pt idx="1800">
                        <c:v>2.1985249646883056</c:v>
                      </c:pt>
                      <c:pt idx="1801">
                        <c:v>2.1995021004579378</c:v>
                      </c:pt>
                      <c:pt idx="1802">
                        <c:v>2.2004792633216677</c:v>
                      </c:pt>
                      <c:pt idx="1803">
                        <c:v>2.2014564532314127</c:v>
                      </c:pt>
                      <c:pt idx="1804">
                        <c:v>2.2024336701392047</c:v>
                      </c:pt>
                      <c:pt idx="1805">
                        <c:v>2.2034109139971876</c:v>
                      </c:pt>
                      <c:pt idx="1806">
                        <c:v>2.2043881847576201</c:v>
                      </c:pt>
                      <c:pt idx="1807">
                        <c:v>2.2053654823728728</c:v>
                      </c:pt>
                      <c:pt idx="1808">
                        <c:v>2.206342806795428</c:v>
                      </c:pt>
                      <c:pt idx="1809">
                        <c:v>2.2073201579778798</c:v>
                      </c:pt>
                      <c:pt idx="1810">
                        <c:v>2.2082975358729358</c:v>
                      </c:pt>
                      <c:pt idx="1811">
                        <c:v>2.2092749404334118</c:v>
                      </c:pt>
                      <c:pt idx="1812">
                        <c:v>2.2102523716122371</c:v>
                      </c:pt>
                      <c:pt idx="1813">
                        <c:v>2.2112298293624506</c:v>
                      </c:pt>
                      <c:pt idx="1814">
                        <c:v>2.2122073136372014</c:v>
                      </c:pt>
                      <c:pt idx="1815">
                        <c:v>2.2131848243897494</c:v>
                      </c:pt>
                      <c:pt idx="1816">
                        <c:v>2.2141623615734627</c:v>
                      </c:pt>
                      <c:pt idx="1817">
                        <c:v>2.2151399251418202</c:v>
                      </c:pt>
                      <c:pt idx="1818">
                        <c:v>2.2161175150484085</c:v>
                      </c:pt>
                      <c:pt idx="1819">
                        <c:v>2.2170951312469245</c:v>
                      </c:pt>
                      <c:pt idx="1820">
                        <c:v>2.2180727736911718</c:v>
                      </c:pt>
                      <c:pt idx="1821">
                        <c:v>2.2190504423350634</c:v>
                      </c:pt>
                      <c:pt idx="1822">
                        <c:v>2.2200281371326187</c:v>
                      </c:pt>
                      <c:pt idx="1823">
                        <c:v>2.2210058580379659</c:v>
                      </c:pt>
                      <c:pt idx="1824">
                        <c:v>2.221983605005339</c:v>
                      </c:pt>
                      <c:pt idx="1825">
                        <c:v>2.2229613779890802</c:v>
                      </c:pt>
                      <c:pt idx="1826">
                        <c:v>2.2239391769436376</c:v>
                      </c:pt>
                      <c:pt idx="1827">
                        <c:v>2.2249170018235649</c:v>
                      </c:pt>
                      <c:pt idx="1828">
                        <c:v>2.2258948525835214</c:v>
                      </c:pt>
                      <c:pt idx="1829">
                        <c:v>2.2268727291782735</c:v>
                      </c:pt>
                      <c:pt idx="1830">
                        <c:v>2.2278506315626929</c:v>
                      </c:pt>
                      <c:pt idx="1831">
                        <c:v>2.2288285596917534</c:v>
                      </c:pt>
                      <c:pt idx="1832">
                        <c:v>2.2298065135205372</c:v>
                      </c:pt>
                      <c:pt idx="1833">
                        <c:v>2.2307844930042275</c:v>
                      </c:pt>
                      <c:pt idx="1834">
                        <c:v>2.231762498098115</c:v>
                      </c:pt>
                      <c:pt idx="1835">
                        <c:v>2.2327405287575908</c:v>
                      </c:pt>
                      <c:pt idx="1836">
                        <c:v>2.2337185849381513</c:v>
                      </c:pt>
                      <c:pt idx="1837">
                        <c:v>2.2346966665953958</c:v>
                      </c:pt>
                      <c:pt idx="1838">
                        <c:v>2.2356747736850262</c:v>
                      </c:pt>
                      <c:pt idx="1839">
                        <c:v>2.2366529061628464</c:v>
                      </c:pt>
                      <c:pt idx="1840">
                        <c:v>2.2376310639847641</c:v>
                      </c:pt>
                      <c:pt idx="1841">
                        <c:v>2.2386092471067873</c:v>
                      </c:pt>
                      <c:pt idx="1842">
                        <c:v>2.2395874554850272</c:v>
                      </c:pt>
                      <c:pt idx="1843">
                        <c:v>2.2405656890756944</c:v>
                      </c:pt>
                      <c:pt idx="1844">
                        <c:v>2.2415439478351025</c:v>
                      </c:pt>
                      <c:pt idx="1845">
                        <c:v>2.2425222317196649</c:v>
                      </c:pt>
                      <c:pt idx="1846">
                        <c:v>2.2435005406858961</c:v>
                      </c:pt>
                      <c:pt idx="1847">
                        <c:v>2.2444788746904094</c:v>
                      </c:pt>
                      <c:pt idx="1848">
                        <c:v>2.2454572336899203</c:v>
                      </c:pt>
                      <c:pt idx="1849">
                        <c:v>2.2464356176412412</c:v>
                      </c:pt>
                      <c:pt idx="1850">
                        <c:v>2.2474140265012861</c:v>
                      </c:pt>
                      <c:pt idx="1851">
                        <c:v>2.2483924602270666</c:v>
                      </c:pt>
                      <c:pt idx="1852">
                        <c:v>2.2493709187756945</c:v>
                      </c:pt>
                      <c:pt idx="1853">
                        <c:v>2.2503494021043786</c:v>
                      </c:pt>
                      <c:pt idx="1854">
                        <c:v>2.2513279101704273</c:v>
                      </c:pt>
                      <c:pt idx="1855">
                        <c:v>2.2523064429312454</c:v>
                      </c:pt>
                      <c:pt idx="1856">
                        <c:v>2.2532850003443365</c:v>
                      </c:pt>
                      <c:pt idx="1857">
                        <c:v>2.254263582367301</c:v>
                      </c:pt>
                      <c:pt idx="1858">
                        <c:v>2.2552421889578373</c:v>
                      </c:pt>
                      <c:pt idx="1859">
                        <c:v>2.2562208200737386</c:v>
                      </c:pt>
                      <c:pt idx="1860">
                        <c:v>2.2571994756728975</c:v>
                      </c:pt>
                      <c:pt idx="1861">
                        <c:v>2.2581781557133001</c:v>
                      </c:pt>
                      <c:pt idx="1862">
                        <c:v>2.2591568601530296</c:v>
                      </c:pt>
                      <c:pt idx="1863">
                        <c:v>2.2601355889502655</c:v>
                      </c:pt>
                      <c:pt idx="1864">
                        <c:v>2.2611143420632827</c:v>
                      </c:pt>
                      <c:pt idx="1865">
                        <c:v>2.2620931194504492</c:v>
                      </c:pt>
                      <c:pt idx="1866">
                        <c:v>2.2630719210702313</c:v>
                      </c:pt>
                      <c:pt idx="1867">
                        <c:v>2.2640507468811863</c:v>
                      </c:pt>
                      <c:pt idx="1868">
                        <c:v>2.2650295968419694</c:v>
                      </c:pt>
                      <c:pt idx="1869">
                        <c:v>2.2660084709113266</c:v>
                      </c:pt>
                      <c:pt idx="1870">
                        <c:v>2.2669873690481004</c:v>
                      </c:pt>
                      <c:pt idx="1871">
                        <c:v>2.2679662912112244</c:v>
                      </c:pt>
                      <c:pt idx="1872">
                        <c:v>2.2689452373597283</c:v>
                      </c:pt>
                      <c:pt idx="1873">
                        <c:v>2.2699242074527319</c:v>
                      </c:pt>
                      <c:pt idx="1874">
                        <c:v>2.2709032014494501</c:v>
                      </c:pt>
                      <c:pt idx="1875">
                        <c:v>2.2718822193091883</c:v>
                      </c:pt>
                      <c:pt idx="1876">
                        <c:v>2.2728612609913466</c:v>
                      </c:pt>
                      <c:pt idx="1877">
                        <c:v>2.273840326455415</c:v>
                      </c:pt>
                      <c:pt idx="1878">
                        <c:v>2.2748194156609753</c:v>
                      </c:pt>
                      <c:pt idx="1879">
                        <c:v>2.275798528567702</c:v>
                      </c:pt>
                      <c:pt idx="1880">
                        <c:v>2.2767776651353597</c:v>
                      </c:pt>
                      <c:pt idx="1881">
                        <c:v>2.2777568253238045</c:v>
                      </c:pt>
                      <c:pt idx="1882">
                        <c:v>2.2787360090929836</c:v>
                      </c:pt>
                      <c:pt idx="1883">
                        <c:v>2.2797152164029333</c:v>
                      </c:pt>
                      <c:pt idx="1884">
                        <c:v>2.2806944472137807</c:v>
                      </c:pt>
                      <c:pt idx="1885">
                        <c:v>2.2816737014857433</c:v>
                      </c:pt>
                      <c:pt idx="1886">
                        <c:v>2.2826529791791277</c:v>
                      </c:pt>
                      <c:pt idx="1887">
                        <c:v>2.2836322802543312</c:v>
                      </c:pt>
                      <c:pt idx="1888">
                        <c:v>2.284611604671837</c:v>
                      </c:pt>
                      <c:pt idx="1889">
                        <c:v>2.2855909523922215</c:v>
                      </c:pt>
                      <c:pt idx="1890">
                        <c:v>2.2865703233761461</c:v>
                      </c:pt>
                      <c:pt idx="1891">
                        <c:v>2.2875497175843633</c:v>
                      </c:pt>
                      <c:pt idx="1892">
                        <c:v>2.2885291349777122</c:v>
                      </c:pt>
                      <c:pt idx="1893">
                        <c:v>2.2895085755171198</c:v>
                      </c:pt>
                      <c:pt idx="1894">
                        <c:v>2.2904880391636016</c:v>
                      </c:pt>
                      <c:pt idx="1895">
                        <c:v>2.2914675258782595</c:v>
                      </c:pt>
                      <c:pt idx="1896">
                        <c:v>2.2924470356222839</c:v>
                      </c:pt>
                      <c:pt idx="1897">
                        <c:v>2.2934265683569519</c:v>
                      </c:pt>
                      <c:pt idx="1898">
                        <c:v>2.2944061240436255</c:v>
                      </c:pt>
                      <c:pt idx="1899">
                        <c:v>2.2953857026437556</c:v>
                      </c:pt>
                      <c:pt idx="1900">
                        <c:v>2.2963653041188774</c:v>
                      </c:pt>
                      <c:pt idx="1901">
                        <c:v>2.2973449284306136</c:v>
                      </c:pt>
                      <c:pt idx="1902">
                        <c:v>2.2983245755406707</c:v>
                      </c:pt>
                      <c:pt idx="1903">
                        <c:v>2.299304245410843</c:v>
                      </c:pt>
                      <c:pt idx="1904">
                        <c:v>2.300283938003008</c:v>
                      </c:pt>
                      <c:pt idx="1905">
                        <c:v>2.3012636532791304</c:v>
                      </c:pt>
                      <c:pt idx="1906">
                        <c:v>2.302243391201257</c:v>
                      </c:pt>
                      <c:pt idx="1907">
                        <c:v>2.3032231517315211</c:v>
                      </c:pt>
                      <c:pt idx="1908">
                        <c:v>2.3042029348321402</c:v>
                      </c:pt>
                      <c:pt idx="1909">
                        <c:v>2.3051827404654146</c:v>
                      </c:pt>
                      <c:pt idx="1910">
                        <c:v>2.3061625685937295</c:v>
                      </c:pt>
                      <c:pt idx="1911">
                        <c:v>2.307142419179554</c:v>
                      </c:pt>
                      <c:pt idx="1912">
                        <c:v>2.308122292185439</c:v>
                      </c:pt>
                      <c:pt idx="1913">
                        <c:v>2.309102187574021</c:v>
                      </c:pt>
                      <c:pt idx="1914">
                        <c:v>2.3100821053080161</c:v>
                      </c:pt>
                      <c:pt idx="1915">
                        <c:v>2.3110620453502269</c:v>
                      </c:pt>
                      <c:pt idx="1916">
                        <c:v>2.3120420076635351</c:v>
                      </c:pt>
                      <c:pt idx="1917">
                        <c:v>2.3130219922109068</c:v>
                      </c:pt>
                      <c:pt idx="1918">
                        <c:v>2.3140019989553888</c:v>
                      </c:pt>
                      <c:pt idx="1919">
                        <c:v>2.3149820278601108</c:v>
                      </c:pt>
                      <c:pt idx="1920">
                        <c:v>2.3159620788882829</c:v>
                      </c:pt>
                      <c:pt idx="1921">
                        <c:v>2.3169421520031976</c:v>
                      </c:pt>
                      <c:pt idx="1922">
                        <c:v>2.317922247168227</c:v>
                      </c:pt>
                      <c:pt idx="1923">
                        <c:v>2.3189023643468265</c:v>
                      </c:pt>
                      <c:pt idx="1924">
                        <c:v>2.3198825035025292</c:v>
                      </c:pt>
                      <c:pt idx="1925">
                        <c:v>2.320862664598951</c:v>
                      </c:pt>
                      <c:pt idx="1926">
                        <c:v>2.3218428475997865</c:v>
                      </c:pt>
                      <c:pt idx="1927">
                        <c:v>2.322823052468812</c:v>
                      </c:pt>
                      <c:pt idx="1928">
                        <c:v>2.3238032791698813</c:v>
                      </c:pt>
                      <c:pt idx="1929">
                        <c:v>2.3247835276669293</c:v>
                      </c:pt>
                      <c:pt idx="1930">
                        <c:v>2.3257637979239698</c:v>
                      </c:pt>
                      <c:pt idx="1931">
                        <c:v>2.326744089905096</c:v>
                      </c:pt>
                      <c:pt idx="1932">
                        <c:v>2.3277244035744791</c:v>
                      </c:pt>
                      <c:pt idx="1933">
                        <c:v>2.3287047388963704</c:v>
                      </c:pt>
                      <c:pt idx="1934">
                        <c:v>2.3296850958350981</c:v>
                      </c:pt>
                      <c:pt idx="1935">
                        <c:v>2.3306654743550705</c:v>
                      </c:pt>
                      <c:pt idx="1936">
                        <c:v>2.3316458744207713</c:v>
                      </c:pt>
                      <c:pt idx="1937">
                        <c:v>2.3326262959967652</c:v>
                      </c:pt>
                      <c:pt idx="1938">
                        <c:v>2.3336067390476911</c:v>
                      </c:pt>
                      <c:pt idx="1939">
                        <c:v>2.3345872035382684</c:v>
                      </c:pt>
                      <c:pt idx="1940">
                        <c:v>2.3355676894332924</c:v>
                      </c:pt>
                      <c:pt idx="1941">
                        <c:v>2.3365481966976347</c:v>
                      </c:pt>
                      <c:pt idx="1942">
                        <c:v>2.3375287252962438</c:v>
                      </c:pt>
                      <c:pt idx="1943">
                        <c:v>2.3385092751941463</c:v>
                      </c:pt>
                      <c:pt idx="1944">
                        <c:v>2.3394898463564431</c:v>
                      </c:pt>
                      <c:pt idx="1945">
                        <c:v>2.3404704387483126</c:v>
                      </c:pt>
                      <c:pt idx="1946">
                        <c:v>2.3414510523350089</c:v>
                      </c:pt>
                      <c:pt idx="1947">
                        <c:v>2.3424316870818616</c:v>
                      </c:pt>
                      <c:pt idx="1948">
                        <c:v>2.3434123429542755</c:v>
                      </c:pt>
                      <c:pt idx="1949">
                        <c:v>2.3443930199177316</c:v>
                      </c:pt>
                      <c:pt idx="1950">
                        <c:v>2.3453737179377847</c:v>
                      </c:pt>
                      <c:pt idx="1951">
                        <c:v>2.3463544369800657</c:v>
                      </c:pt>
                      <c:pt idx="1952">
                        <c:v>2.3473351770102799</c:v>
                      </c:pt>
                      <c:pt idx="1953">
                        <c:v>2.3483159379942067</c:v>
                      </c:pt>
                      <c:pt idx="1954">
                        <c:v>2.3492967198976995</c:v>
                      </c:pt>
                      <c:pt idx="1955">
                        <c:v>2.3502775226866879</c:v>
                      </c:pt>
                      <c:pt idx="1956">
                        <c:v>2.3512583463271719</c:v>
                      </c:pt>
                      <c:pt idx="1957">
                        <c:v>2.3522391907852289</c:v>
                      </c:pt>
                      <c:pt idx="1958">
                        <c:v>2.353220056027006</c:v>
                      </c:pt>
                      <c:pt idx="1959">
                        <c:v>2.3542009420187275</c:v>
                      </c:pt>
                      <c:pt idx="1960">
                        <c:v>2.3551818487266876</c:v>
                      </c:pt>
                      <c:pt idx="1961">
                        <c:v>2.3561627761172557</c:v>
                      </c:pt>
                      <c:pt idx="1962">
                        <c:v>2.357143724156872</c:v>
                      </c:pt>
                      <c:pt idx="1963">
                        <c:v>2.3581246928120505</c:v>
                      </c:pt>
                      <c:pt idx="1964">
                        <c:v>2.3591056820493765</c:v>
                      </c:pt>
                      <c:pt idx="1965">
                        <c:v>2.3600866918355088</c:v>
                      </c:pt>
                      <c:pt idx="1966">
                        <c:v>2.361067722137177</c:v>
                      </c:pt>
                      <c:pt idx="1967">
                        <c:v>2.3620487729211828</c:v>
                      </c:pt>
                      <c:pt idx="1968">
                        <c:v>2.3630298441543989</c:v>
                      </c:pt>
                      <c:pt idx="1969">
                        <c:v>2.3640109358037704</c:v>
                      </c:pt>
                      <c:pt idx="1970">
                        <c:v>2.3649920478363127</c:v>
                      </c:pt>
                      <c:pt idx="1971">
                        <c:v>2.3659731802191124</c:v>
                      </c:pt>
                      <c:pt idx="1972">
                        <c:v>2.366954332919327</c:v>
                      </c:pt>
                      <c:pt idx="1973">
                        <c:v>2.3679355059041844</c:v>
                      </c:pt>
                      <c:pt idx="1974">
                        <c:v>2.3689166991409825</c:v>
                      </c:pt>
                      <c:pt idx="1975">
                        <c:v>2.3698979125970907</c:v>
                      </c:pt>
                      <c:pt idx="1976">
                        <c:v>2.3708791462399468</c:v>
                      </c:pt>
                      <c:pt idx="1977">
                        <c:v>2.3718604000370598</c:v>
                      </c:pt>
                      <c:pt idx="1978">
                        <c:v>2.3728416739560068</c:v>
                      </c:pt>
                      <c:pt idx="1979">
                        <c:v>2.3738229679644363</c:v>
                      </c:pt>
                      <c:pt idx="1980">
                        <c:v>2.3748042820300639</c:v>
                      </c:pt>
                      <c:pt idx="1981">
                        <c:v>2.3757856161206767</c:v>
                      </c:pt>
                      <c:pt idx="1982">
                        <c:v>2.3767669702041281</c:v>
                      </c:pt>
                      <c:pt idx="1983">
                        <c:v>2.3777483442483422</c:v>
                      </c:pt>
                      <c:pt idx="1984">
                        <c:v>2.3787297382213111</c:v>
                      </c:pt>
                      <c:pt idx="1985">
                        <c:v>2.3797111520910947</c:v>
                      </c:pt>
                      <c:pt idx="1986">
                        <c:v>2.380692585825821</c:v>
                      </c:pt>
                      <c:pt idx="1987">
                        <c:v>2.3816740393936873</c:v>
                      </c:pt>
                      <c:pt idx="1988">
                        <c:v>2.3826555127629572</c:v>
                      </c:pt>
                      <c:pt idx="1989">
                        <c:v>2.3836370059019627</c:v>
                      </c:pt>
                      <c:pt idx="1990">
                        <c:v>2.3846185187791029</c:v>
                      </c:pt>
                      <c:pt idx="1991">
                        <c:v>2.3856000513628444</c:v>
                      </c:pt>
                      <c:pt idx="1992">
                        <c:v>2.3865816036217211</c:v>
                      </c:pt>
                      <c:pt idx="1993">
                        <c:v>2.3875631755243334</c:v>
                      </c:pt>
                      <c:pt idx="1994">
                        <c:v>2.388544767039348</c:v>
                      </c:pt>
                      <c:pt idx="1995">
                        <c:v>2.3895263781354994</c:v>
                      </c:pt>
                      <c:pt idx="1996">
                        <c:v>2.3905080087815871</c:v>
                      </c:pt>
                      <c:pt idx="1997">
                        <c:v>2.3914896589464782</c:v>
                      </c:pt>
                      <c:pt idx="1998">
                        <c:v>2.3924713285991039</c:v>
                      </c:pt>
                      <c:pt idx="1999">
                        <c:v>2.3934530177084636</c:v>
                      </c:pt>
                      <c:pt idx="2000">
                        <c:v>2.3944347262436203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819D-4E7F-9566-F26B457B1FA8}"/>
                  </c:ext>
                </c:extLst>
              </c15:ser>
            </c15:filteredScatterSeries>
            <c15:filteredScatterSeries>
              <c15:ser>
                <c:idx val="13"/>
                <c:order val="13"/>
                <c:spPr>
                  <a:ln w="19050" cap="rnd">
                    <a:solidFill>
                      <a:schemeClr val="bg1"/>
                    </a:solidFill>
                    <a:round/>
                  </a:ln>
                  <a:effectLst/>
                </c:spPr>
                <c:marker>
                  <c:symbol val="none"/>
                </c:marker>
                <c:dLbls>
                  <c:dLbl>
                    <c:idx val="1865"/>
                    <c:layout>
                      <c:manualLayout>
                        <c:x val="-5.3670090377051401E-3"/>
                        <c:y val="-1.0210211095444437E-2"/>
                      </c:manualLayout>
                    </c:layout>
                    <c:tx>
                      <c:rich>
                        <a:bodyPr/>
                        <a:lstStyle/>
                        <a:p>
                          <a:r>
                            <a:rPr lang="en-US"/>
                            <a:t>10</a:t>
                          </a:r>
                        </a:p>
                      </c:rich>
                    </c:tx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0E-819D-4E7F-9566-F26B457B1FA8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0"/>
                  <c:showPercent val="0"/>
                  <c:showBubbleSize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Air!$J$10:$J$2009</c15:sqref>
                        </c15:formulaRef>
                      </c:ext>
                    </c:extLst>
                    <c:numCache>
                      <c:formatCode>General</c:formatCode>
                      <c:ptCount val="2000"/>
                      <c:pt idx="0">
                        <c:v>1E-3</c:v>
                      </c:pt>
                      <c:pt idx="1">
                        <c:v>2E-3</c:v>
                      </c:pt>
                      <c:pt idx="2">
                        <c:v>3.0000000000000001E-3</c:v>
                      </c:pt>
                      <c:pt idx="3">
                        <c:v>4.0000000000000001E-3</c:v>
                      </c:pt>
                      <c:pt idx="4">
                        <c:v>5.0000000000000001E-3</c:v>
                      </c:pt>
                      <c:pt idx="5">
                        <c:v>6.0000000000000001E-3</c:v>
                      </c:pt>
                      <c:pt idx="6">
                        <c:v>7.0000000000000001E-3</c:v>
                      </c:pt>
                      <c:pt idx="7">
                        <c:v>8.0000000000000002E-3</c:v>
                      </c:pt>
                      <c:pt idx="8">
                        <c:v>8.9999999999999993E-3</c:v>
                      </c:pt>
                      <c:pt idx="9">
                        <c:v>0.01</c:v>
                      </c:pt>
                      <c:pt idx="10">
                        <c:v>1.0999999999999999E-2</c:v>
                      </c:pt>
                      <c:pt idx="11">
                        <c:v>1.2E-2</c:v>
                      </c:pt>
                      <c:pt idx="12">
                        <c:v>1.2999999999999999E-2</c:v>
                      </c:pt>
                      <c:pt idx="13">
                        <c:v>1.4E-2</c:v>
                      </c:pt>
                      <c:pt idx="14">
                        <c:v>1.4999999999999999E-2</c:v>
                      </c:pt>
                      <c:pt idx="15">
                        <c:v>1.6E-2</c:v>
                      </c:pt>
                      <c:pt idx="16">
                        <c:v>1.7000000000000001E-2</c:v>
                      </c:pt>
                      <c:pt idx="17">
                        <c:v>1.7999999999999999E-2</c:v>
                      </c:pt>
                      <c:pt idx="18">
                        <c:v>1.9E-2</c:v>
                      </c:pt>
                      <c:pt idx="19">
                        <c:v>0.02</c:v>
                      </c:pt>
                      <c:pt idx="20">
                        <c:v>2.1000000000000001E-2</c:v>
                      </c:pt>
                      <c:pt idx="21">
                        <c:v>2.1999999999999999E-2</c:v>
                      </c:pt>
                      <c:pt idx="22">
                        <c:v>2.3E-2</c:v>
                      </c:pt>
                      <c:pt idx="23">
                        <c:v>2.4E-2</c:v>
                      </c:pt>
                      <c:pt idx="24">
                        <c:v>2.5000000000000001E-2</c:v>
                      </c:pt>
                      <c:pt idx="25">
                        <c:v>2.5999999999999999E-2</c:v>
                      </c:pt>
                      <c:pt idx="26">
                        <c:v>2.7E-2</c:v>
                      </c:pt>
                      <c:pt idx="27">
                        <c:v>2.8000000000000001E-2</c:v>
                      </c:pt>
                      <c:pt idx="28">
                        <c:v>2.9000000000000001E-2</c:v>
                      </c:pt>
                      <c:pt idx="29">
                        <c:v>0.03</c:v>
                      </c:pt>
                      <c:pt idx="30">
                        <c:v>3.1E-2</c:v>
                      </c:pt>
                      <c:pt idx="31">
                        <c:v>3.2000000000000001E-2</c:v>
                      </c:pt>
                      <c:pt idx="32">
                        <c:v>3.3000000000000002E-2</c:v>
                      </c:pt>
                      <c:pt idx="33">
                        <c:v>3.4000000000000002E-2</c:v>
                      </c:pt>
                      <c:pt idx="34">
                        <c:v>3.5000000000000003E-2</c:v>
                      </c:pt>
                      <c:pt idx="35">
                        <c:v>3.5999999999999997E-2</c:v>
                      </c:pt>
                      <c:pt idx="36">
                        <c:v>3.6999999999999998E-2</c:v>
                      </c:pt>
                      <c:pt idx="37">
                        <c:v>3.7999999999999999E-2</c:v>
                      </c:pt>
                      <c:pt idx="38">
                        <c:v>3.9E-2</c:v>
                      </c:pt>
                      <c:pt idx="39">
                        <c:v>0.04</c:v>
                      </c:pt>
                      <c:pt idx="40">
                        <c:v>4.1000000000000002E-2</c:v>
                      </c:pt>
                      <c:pt idx="41">
                        <c:v>4.2000000000000003E-2</c:v>
                      </c:pt>
                      <c:pt idx="42">
                        <c:v>4.2999999999999997E-2</c:v>
                      </c:pt>
                      <c:pt idx="43">
                        <c:v>4.3999999999999997E-2</c:v>
                      </c:pt>
                      <c:pt idx="44">
                        <c:v>4.4999999999999998E-2</c:v>
                      </c:pt>
                      <c:pt idx="45">
                        <c:v>4.5999999999999999E-2</c:v>
                      </c:pt>
                      <c:pt idx="46">
                        <c:v>4.7E-2</c:v>
                      </c:pt>
                      <c:pt idx="47">
                        <c:v>4.8000000000000001E-2</c:v>
                      </c:pt>
                      <c:pt idx="48">
                        <c:v>4.9000000000000002E-2</c:v>
                      </c:pt>
                      <c:pt idx="49">
                        <c:v>0.05</c:v>
                      </c:pt>
                      <c:pt idx="50">
                        <c:v>5.0999999999999997E-2</c:v>
                      </c:pt>
                      <c:pt idx="51">
                        <c:v>5.1999999999999998E-2</c:v>
                      </c:pt>
                      <c:pt idx="52">
                        <c:v>5.2999999999999999E-2</c:v>
                      </c:pt>
                      <c:pt idx="53">
                        <c:v>5.3999999999999999E-2</c:v>
                      </c:pt>
                      <c:pt idx="54">
                        <c:v>5.5E-2</c:v>
                      </c:pt>
                      <c:pt idx="55">
                        <c:v>5.6000000000000001E-2</c:v>
                      </c:pt>
                      <c:pt idx="56">
                        <c:v>5.7000000000000002E-2</c:v>
                      </c:pt>
                      <c:pt idx="57">
                        <c:v>5.8000000000000003E-2</c:v>
                      </c:pt>
                      <c:pt idx="58">
                        <c:v>5.8999999999999997E-2</c:v>
                      </c:pt>
                      <c:pt idx="59">
                        <c:v>0.06</c:v>
                      </c:pt>
                      <c:pt idx="60">
                        <c:v>6.0999999999999999E-2</c:v>
                      </c:pt>
                      <c:pt idx="61">
                        <c:v>6.2E-2</c:v>
                      </c:pt>
                      <c:pt idx="62">
                        <c:v>6.3E-2</c:v>
                      </c:pt>
                      <c:pt idx="63">
                        <c:v>6.4000000000000001E-2</c:v>
                      </c:pt>
                      <c:pt idx="64">
                        <c:v>6.5000000000000002E-2</c:v>
                      </c:pt>
                      <c:pt idx="65">
                        <c:v>6.6000000000000003E-2</c:v>
                      </c:pt>
                      <c:pt idx="66">
                        <c:v>6.7000000000000004E-2</c:v>
                      </c:pt>
                      <c:pt idx="67">
                        <c:v>6.8000000000000005E-2</c:v>
                      </c:pt>
                      <c:pt idx="68">
                        <c:v>6.9000000000000006E-2</c:v>
                      </c:pt>
                      <c:pt idx="69">
                        <c:v>7.0000000000000007E-2</c:v>
                      </c:pt>
                      <c:pt idx="70">
                        <c:v>7.0999999999999994E-2</c:v>
                      </c:pt>
                      <c:pt idx="71">
                        <c:v>7.1999999999999995E-2</c:v>
                      </c:pt>
                      <c:pt idx="72">
                        <c:v>7.2999999999999995E-2</c:v>
                      </c:pt>
                      <c:pt idx="73">
                        <c:v>7.3999999999999996E-2</c:v>
                      </c:pt>
                      <c:pt idx="74">
                        <c:v>7.4999999999999997E-2</c:v>
                      </c:pt>
                      <c:pt idx="75">
                        <c:v>7.5999999999999998E-2</c:v>
                      </c:pt>
                      <c:pt idx="76">
                        <c:v>7.6999999999999999E-2</c:v>
                      </c:pt>
                      <c:pt idx="77">
                        <c:v>7.8E-2</c:v>
                      </c:pt>
                      <c:pt idx="78">
                        <c:v>7.9000000000000001E-2</c:v>
                      </c:pt>
                      <c:pt idx="79">
                        <c:v>0.08</c:v>
                      </c:pt>
                      <c:pt idx="80">
                        <c:v>8.1000000000000003E-2</c:v>
                      </c:pt>
                      <c:pt idx="81">
                        <c:v>8.2000000000000003E-2</c:v>
                      </c:pt>
                      <c:pt idx="82">
                        <c:v>8.3000000000000004E-2</c:v>
                      </c:pt>
                      <c:pt idx="83">
                        <c:v>8.4000000000000005E-2</c:v>
                      </c:pt>
                      <c:pt idx="84">
                        <c:v>8.5000000000000006E-2</c:v>
                      </c:pt>
                      <c:pt idx="85">
                        <c:v>8.5999999999999993E-2</c:v>
                      </c:pt>
                      <c:pt idx="86">
                        <c:v>8.6999999999999994E-2</c:v>
                      </c:pt>
                      <c:pt idx="87">
                        <c:v>8.7999999999999995E-2</c:v>
                      </c:pt>
                      <c:pt idx="88">
                        <c:v>8.8999999999999996E-2</c:v>
                      </c:pt>
                      <c:pt idx="89">
                        <c:v>0.09</c:v>
                      </c:pt>
                      <c:pt idx="90">
                        <c:v>9.0999999999999998E-2</c:v>
                      </c:pt>
                      <c:pt idx="91">
                        <c:v>9.1999999999999998E-2</c:v>
                      </c:pt>
                      <c:pt idx="92">
                        <c:v>9.2999999999999999E-2</c:v>
                      </c:pt>
                      <c:pt idx="93">
                        <c:v>9.4E-2</c:v>
                      </c:pt>
                      <c:pt idx="94">
                        <c:v>9.5000000000000001E-2</c:v>
                      </c:pt>
                      <c:pt idx="95">
                        <c:v>9.6000000000000002E-2</c:v>
                      </c:pt>
                      <c:pt idx="96">
                        <c:v>9.7000000000000003E-2</c:v>
                      </c:pt>
                      <c:pt idx="97">
                        <c:v>9.8000000000000004E-2</c:v>
                      </c:pt>
                      <c:pt idx="98">
                        <c:v>9.9000000000000005E-2</c:v>
                      </c:pt>
                      <c:pt idx="99">
                        <c:v>0.1</c:v>
                      </c:pt>
                      <c:pt idx="100">
                        <c:v>0.10100000000000001</c:v>
                      </c:pt>
                      <c:pt idx="101">
                        <c:v>0.10199999999999999</c:v>
                      </c:pt>
                      <c:pt idx="102">
                        <c:v>0.10299999999999999</c:v>
                      </c:pt>
                      <c:pt idx="103">
                        <c:v>0.104</c:v>
                      </c:pt>
                      <c:pt idx="104">
                        <c:v>0.105</c:v>
                      </c:pt>
                      <c:pt idx="105">
                        <c:v>0.106</c:v>
                      </c:pt>
                      <c:pt idx="106">
                        <c:v>0.107</c:v>
                      </c:pt>
                      <c:pt idx="107">
                        <c:v>0.108</c:v>
                      </c:pt>
                      <c:pt idx="108">
                        <c:v>0.109</c:v>
                      </c:pt>
                      <c:pt idx="109">
                        <c:v>0.11</c:v>
                      </c:pt>
                      <c:pt idx="110">
                        <c:v>0.111</c:v>
                      </c:pt>
                      <c:pt idx="111">
                        <c:v>0.112</c:v>
                      </c:pt>
                      <c:pt idx="112">
                        <c:v>0.113</c:v>
                      </c:pt>
                      <c:pt idx="113">
                        <c:v>0.114</c:v>
                      </c:pt>
                      <c:pt idx="114">
                        <c:v>0.115</c:v>
                      </c:pt>
                      <c:pt idx="115">
                        <c:v>0.11600000000000001</c:v>
                      </c:pt>
                      <c:pt idx="116">
                        <c:v>0.11700000000000001</c:v>
                      </c:pt>
                      <c:pt idx="117">
                        <c:v>0.11799999999999999</c:v>
                      </c:pt>
                      <c:pt idx="118">
                        <c:v>0.11899999999999999</c:v>
                      </c:pt>
                      <c:pt idx="119">
                        <c:v>0.12</c:v>
                      </c:pt>
                      <c:pt idx="120">
                        <c:v>0.121</c:v>
                      </c:pt>
                      <c:pt idx="121">
                        <c:v>0.122</c:v>
                      </c:pt>
                      <c:pt idx="122">
                        <c:v>0.123</c:v>
                      </c:pt>
                      <c:pt idx="123">
                        <c:v>0.124</c:v>
                      </c:pt>
                      <c:pt idx="124">
                        <c:v>0.125</c:v>
                      </c:pt>
                      <c:pt idx="125">
                        <c:v>0.126</c:v>
                      </c:pt>
                      <c:pt idx="126">
                        <c:v>0.127</c:v>
                      </c:pt>
                      <c:pt idx="127">
                        <c:v>0.128</c:v>
                      </c:pt>
                      <c:pt idx="128">
                        <c:v>0.129</c:v>
                      </c:pt>
                      <c:pt idx="129">
                        <c:v>0.13</c:v>
                      </c:pt>
                      <c:pt idx="130">
                        <c:v>0.13100000000000001</c:v>
                      </c:pt>
                      <c:pt idx="131">
                        <c:v>0.13200000000000001</c:v>
                      </c:pt>
                      <c:pt idx="132">
                        <c:v>0.13300000000000001</c:v>
                      </c:pt>
                      <c:pt idx="133">
                        <c:v>0.13400000000000001</c:v>
                      </c:pt>
                      <c:pt idx="134">
                        <c:v>0.13500000000000001</c:v>
                      </c:pt>
                      <c:pt idx="135">
                        <c:v>0.13600000000000001</c:v>
                      </c:pt>
                      <c:pt idx="136">
                        <c:v>0.13700000000000001</c:v>
                      </c:pt>
                      <c:pt idx="137">
                        <c:v>0.13800000000000001</c:v>
                      </c:pt>
                      <c:pt idx="138">
                        <c:v>0.13900000000000001</c:v>
                      </c:pt>
                      <c:pt idx="139">
                        <c:v>0.14000000000000001</c:v>
                      </c:pt>
                      <c:pt idx="140">
                        <c:v>0.14099999999999999</c:v>
                      </c:pt>
                      <c:pt idx="141">
                        <c:v>0.14199999999999999</c:v>
                      </c:pt>
                      <c:pt idx="142">
                        <c:v>0.14299999999999999</c:v>
                      </c:pt>
                      <c:pt idx="143">
                        <c:v>0.14399999999999999</c:v>
                      </c:pt>
                      <c:pt idx="144">
                        <c:v>0.14499999999999999</c:v>
                      </c:pt>
                      <c:pt idx="145">
                        <c:v>0.14599999999999999</c:v>
                      </c:pt>
                      <c:pt idx="146">
                        <c:v>0.14699999999999999</c:v>
                      </c:pt>
                      <c:pt idx="147">
                        <c:v>0.14799999999999999</c:v>
                      </c:pt>
                      <c:pt idx="148">
                        <c:v>0.14899999999999999</c:v>
                      </c:pt>
                      <c:pt idx="149">
                        <c:v>0.15</c:v>
                      </c:pt>
                      <c:pt idx="150">
                        <c:v>0.151</c:v>
                      </c:pt>
                      <c:pt idx="151">
                        <c:v>0.152</c:v>
                      </c:pt>
                      <c:pt idx="152">
                        <c:v>0.153</c:v>
                      </c:pt>
                      <c:pt idx="153">
                        <c:v>0.154</c:v>
                      </c:pt>
                      <c:pt idx="154">
                        <c:v>0.155</c:v>
                      </c:pt>
                      <c:pt idx="155">
                        <c:v>0.156</c:v>
                      </c:pt>
                      <c:pt idx="156">
                        <c:v>0.157</c:v>
                      </c:pt>
                      <c:pt idx="157">
                        <c:v>0.158</c:v>
                      </c:pt>
                      <c:pt idx="158">
                        <c:v>0.159</c:v>
                      </c:pt>
                      <c:pt idx="159">
                        <c:v>0.16</c:v>
                      </c:pt>
                      <c:pt idx="160">
                        <c:v>0.161</c:v>
                      </c:pt>
                      <c:pt idx="161">
                        <c:v>0.16200000000000001</c:v>
                      </c:pt>
                      <c:pt idx="162">
                        <c:v>0.16300000000000001</c:v>
                      </c:pt>
                      <c:pt idx="163">
                        <c:v>0.16400000000000001</c:v>
                      </c:pt>
                      <c:pt idx="164">
                        <c:v>0.16500000000000001</c:v>
                      </c:pt>
                      <c:pt idx="165">
                        <c:v>0.16600000000000001</c:v>
                      </c:pt>
                      <c:pt idx="166">
                        <c:v>0.16700000000000001</c:v>
                      </c:pt>
                      <c:pt idx="167">
                        <c:v>0.16800000000000001</c:v>
                      </c:pt>
                      <c:pt idx="168">
                        <c:v>0.16900000000000001</c:v>
                      </c:pt>
                      <c:pt idx="169">
                        <c:v>0.17</c:v>
                      </c:pt>
                      <c:pt idx="170">
                        <c:v>0.17100000000000001</c:v>
                      </c:pt>
                      <c:pt idx="171">
                        <c:v>0.17199999999999999</c:v>
                      </c:pt>
                      <c:pt idx="172">
                        <c:v>0.17299999999999999</c:v>
                      </c:pt>
                      <c:pt idx="173">
                        <c:v>0.17399999999999999</c:v>
                      </c:pt>
                      <c:pt idx="174">
                        <c:v>0.17499999999999999</c:v>
                      </c:pt>
                      <c:pt idx="175">
                        <c:v>0.17599999999999999</c:v>
                      </c:pt>
                      <c:pt idx="176">
                        <c:v>0.17699999999999999</c:v>
                      </c:pt>
                      <c:pt idx="177">
                        <c:v>0.17799999999999999</c:v>
                      </c:pt>
                      <c:pt idx="178">
                        <c:v>0.17899999999999999</c:v>
                      </c:pt>
                      <c:pt idx="179">
                        <c:v>0.18</c:v>
                      </c:pt>
                      <c:pt idx="180">
                        <c:v>0.18099999999999999</c:v>
                      </c:pt>
                      <c:pt idx="181">
                        <c:v>0.182</c:v>
                      </c:pt>
                      <c:pt idx="182">
                        <c:v>0.183</c:v>
                      </c:pt>
                      <c:pt idx="183">
                        <c:v>0.184</c:v>
                      </c:pt>
                      <c:pt idx="184">
                        <c:v>0.185</c:v>
                      </c:pt>
                      <c:pt idx="185">
                        <c:v>0.186</c:v>
                      </c:pt>
                      <c:pt idx="186">
                        <c:v>0.187</c:v>
                      </c:pt>
                      <c:pt idx="187">
                        <c:v>0.188</c:v>
                      </c:pt>
                      <c:pt idx="188">
                        <c:v>0.189</c:v>
                      </c:pt>
                      <c:pt idx="189">
                        <c:v>0.19</c:v>
                      </c:pt>
                      <c:pt idx="190">
                        <c:v>0.191</c:v>
                      </c:pt>
                      <c:pt idx="191">
                        <c:v>0.192</c:v>
                      </c:pt>
                      <c:pt idx="192">
                        <c:v>0.193</c:v>
                      </c:pt>
                      <c:pt idx="193">
                        <c:v>0.19400000000000001</c:v>
                      </c:pt>
                      <c:pt idx="194">
                        <c:v>0.19500000000000001</c:v>
                      </c:pt>
                      <c:pt idx="195">
                        <c:v>0.19600000000000001</c:v>
                      </c:pt>
                      <c:pt idx="196">
                        <c:v>0.19700000000000001</c:v>
                      </c:pt>
                      <c:pt idx="197">
                        <c:v>0.19800000000000001</c:v>
                      </c:pt>
                      <c:pt idx="198">
                        <c:v>0.19900000000000001</c:v>
                      </c:pt>
                      <c:pt idx="199">
                        <c:v>0.2</c:v>
                      </c:pt>
                      <c:pt idx="200">
                        <c:v>0.20100000000000001</c:v>
                      </c:pt>
                      <c:pt idx="201">
                        <c:v>0.20200000000000001</c:v>
                      </c:pt>
                      <c:pt idx="202">
                        <c:v>0.20300000000000001</c:v>
                      </c:pt>
                      <c:pt idx="203">
                        <c:v>0.20399999999999999</c:v>
                      </c:pt>
                      <c:pt idx="204">
                        <c:v>0.20499999999999999</c:v>
                      </c:pt>
                      <c:pt idx="205">
                        <c:v>0.20599999999999999</c:v>
                      </c:pt>
                      <c:pt idx="206">
                        <c:v>0.20699999999999999</c:v>
                      </c:pt>
                      <c:pt idx="207">
                        <c:v>0.20799999999999999</c:v>
                      </c:pt>
                      <c:pt idx="208">
                        <c:v>0.20899999999999999</c:v>
                      </c:pt>
                      <c:pt idx="209">
                        <c:v>0.21</c:v>
                      </c:pt>
                      <c:pt idx="210">
                        <c:v>0.21099999999999999</c:v>
                      </c:pt>
                      <c:pt idx="211">
                        <c:v>0.21199999999999999</c:v>
                      </c:pt>
                      <c:pt idx="212">
                        <c:v>0.21299999999999999</c:v>
                      </c:pt>
                      <c:pt idx="213">
                        <c:v>0.214</c:v>
                      </c:pt>
                      <c:pt idx="214">
                        <c:v>0.215</c:v>
                      </c:pt>
                      <c:pt idx="215">
                        <c:v>0.216</c:v>
                      </c:pt>
                      <c:pt idx="216">
                        <c:v>0.217</c:v>
                      </c:pt>
                      <c:pt idx="217">
                        <c:v>0.218</c:v>
                      </c:pt>
                      <c:pt idx="218">
                        <c:v>0.219</c:v>
                      </c:pt>
                      <c:pt idx="219">
                        <c:v>0.22</c:v>
                      </c:pt>
                      <c:pt idx="220">
                        <c:v>0.221</c:v>
                      </c:pt>
                      <c:pt idx="221">
                        <c:v>0.222</c:v>
                      </c:pt>
                      <c:pt idx="222">
                        <c:v>0.223</c:v>
                      </c:pt>
                      <c:pt idx="223">
                        <c:v>0.224</c:v>
                      </c:pt>
                      <c:pt idx="224">
                        <c:v>0.22500000000000001</c:v>
                      </c:pt>
                      <c:pt idx="225">
                        <c:v>0.22600000000000001</c:v>
                      </c:pt>
                      <c:pt idx="226">
                        <c:v>0.22700000000000001</c:v>
                      </c:pt>
                      <c:pt idx="227">
                        <c:v>0.22800000000000001</c:v>
                      </c:pt>
                      <c:pt idx="228">
                        <c:v>0.22900000000000001</c:v>
                      </c:pt>
                      <c:pt idx="229">
                        <c:v>0.23</c:v>
                      </c:pt>
                      <c:pt idx="230">
                        <c:v>0.23100000000000001</c:v>
                      </c:pt>
                      <c:pt idx="231">
                        <c:v>0.23200000000000001</c:v>
                      </c:pt>
                      <c:pt idx="232">
                        <c:v>0.23300000000000001</c:v>
                      </c:pt>
                      <c:pt idx="233">
                        <c:v>0.23400000000000001</c:v>
                      </c:pt>
                      <c:pt idx="234">
                        <c:v>0.23499999999999999</c:v>
                      </c:pt>
                      <c:pt idx="235">
                        <c:v>0.23599999999999999</c:v>
                      </c:pt>
                      <c:pt idx="236">
                        <c:v>0.23699999999999999</c:v>
                      </c:pt>
                      <c:pt idx="237">
                        <c:v>0.23799999999999999</c:v>
                      </c:pt>
                      <c:pt idx="238">
                        <c:v>0.23899999999999999</c:v>
                      </c:pt>
                      <c:pt idx="239">
                        <c:v>0.24</c:v>
                      </c:pt>
                      <c:pt idx="240">
                        <c:v>0.24099999999999999</c:v>
                      </c:pt>
                      <c:pt idx="241">
                        <c:v>0.24199999999999999</c:v>
                      </c:pt>
                      <c:pt idx="242">
                        <c:v>0.24299999999999999</c:v>
                      </c:pt>
                      <c:pt idx="243">
                        <c:v>0.24399999999999999</c:v>
                      </c:pt>
                      <c:pt idx="244">
                        <c:v>0.245</c:v>
                      </c:pt>
                      <c:pt idx="245">
                        <c:v>0.246</c:v>
                      </c:pt>
                      <c:pt idx="246">
                        <c:v>0.247</c:v>
                      </c:pt>
                      <c:pt idx="247">
                        <c:v>0.248</c:v>
                      </c:pt>
                      <c:pt idx="248">
                        <c:v>0.249</c:v>
                      </c:pt>
                      <c:pt idx="249">
                        <c:v>0.25</c:v>
                      </c:pt>
                      <c:pt idx="250">
                        <c:v>0.251</c:v>
                      </c:pt>
                      <c:pt idx="251">
                        <c:v>0.252</c:v>
                      </c:pt>
                      <c:pt idx="252">
                        <c:v>0.253</c:v>
                      </c:pt>
                      <c:pt idx="253">
                        <c:v>0.254</c:v>
                      </c:pt>
                      <c:pt idx="254">
                        <c:v>0.255</c:v>
                      </c:pt>
                      <c:pt idx="255">
                        <c:v>0.25600000000000001</c:v>
                      </c:pt>
                      <c:pt idx="256">
                        <c:v>0.25700000000000001</c:v>
                      </c:pt>
                      <c:pt idx="257">
                        <c:v>0.25800000000000001</c:v>
                      </c:pt>
                      <c:pt idx="258">
                        <c:v>0.25900000000000001</c:v>
                      </c:pt>
                      <c:pt idx="259">
                        <c:v>0.26</c:v>
                      </c:pt>
                      <c:pt idx="260">
                        <c:v>0.26100000000000001</c:v>
                      </c:pt>
                      <c:pt idx="261">
                        <c:v>0.26200000000000001</c:v>
                      </c:pt>
                      <c:pt idx="262">
                        <c:v>0.26300000000000001</c:v>
                      </c:pt>
                      <c:pt idx="263">
                        <c:v>0.26400000000000001</c:v>
                      </c:pt>
                      <c:pt idx="264">
                        <c:v>0.26500000000000001</c:v>
                      </c:pt>
                      <c:pt idx="265">
                        <c:v>0.26600000000000001</c:v>
                      </c:pt>
                      <c:pt idx="266">
                        <c:v>0.26700000000000002</c:v>
                      </c:pt>
                      <c:pt idx="267">
                        <c:v>0.26800000000000002</c:v>
                      </c:pt>
                      <c:pt idx="268">
                        <c:v>0.26900000000000002</c:v>
                      </c:pt>
                      <c:pt idx="269">
                        <c:v>0.27</c:v>
                      </c:pt>
                      <c:pt idx="270">
                        <c:v>0.27100000000000002</c:v>
                      </c:pt>
                      <c:pt idx="271">
                        <c:v>0.27200000000000002</c:v>
                      </c:pt>
                      <c:pt idx="272">
                        <c:v>0.27300000000000002</c:v>
                      </c:pt>
                      <c:pt idx="273">
                        <c:v>0.27400000000000002</c:v>
                      </c:pt>
                      <c:pt idx="274">
                        <c:v>0.27500000000000002</c:v>
                      </c:pt>
                      <c:pt idx="275">
                        <c:v>0.27600000000000002</c:v>
                      </c:pt>
                      <c:pt idx="276">
                        <c:v>0.27700000000000002</c:v>
                      </c:pt>
                      <c:pt idx="277">
                        <c:v>0.27800000000000002</c:v>
                      </c:pt>
                      <c:pt idx="278">
                        <c:v>0.27900000000000003</c:v>
                      </c:pt>
                      <c:pt idx="279">
                        <c:v>0.28000000000000003</c:v>
                      </c:pt>
                      <c:pt idx="280">
                        <c:v>0.28100000000000003</c:v>
                      </c:pt>
                      <c:pt idx="281">
                        <c:v>0.28199999999999997</c:v>
                      </c:pt>
                      <c:pt idx="282">
                        <c:v>0.28299999999999997</c:v>
                      </c:pt>
                      <c:pt idx="283">
                        <c:v>0.28399999999999997</c:v>
                      </c:pt>
                      <c:pt idx="284">
                        <c:v>0.28499999999999998</c:v>
                      </c:pt>
                      <c:pt idx="285">
                        <c:v>0.28599999999999998</c:v>
                      </c:pt>
                      <c:pt idx="286">
                        <c:v>0.28699999999999998</c:v>
                      </c:pt>
                      <c:pt idx="287">
                        <c:v>0.28799999999999998</c:v>
                      </c:pt>
                      <c:pt idx="288">
                        <c:v>0.28899999999999998</c:v>
                      </c:pt>
                      <c:pt idx="289">
                        <c:v>0.28999999999999998</c:v>
                      </c:pt>
                      <c:pt idx="290">
                        <c:v>0.29099999999999998</c:v>
                      </c:pt>
                      <c:pt idx="291">
                        <c:v>0.29199999999999998</c:v>
                      </c:pt>
                      <c:pt idx="292">
                        <c:v>0.29299999999999998</c:v>
                      </c:pt>
                      <c:pt idx="293">
                        <c:v>0.29399999999999998</c:v>
                      </c:pt>
                      <c:pt idx="294">
                        <c:v>0.29499999999999998</c:v>
                      </c:pt>
                      <c:pt idx="295">
                        <c:v>0.29599999999999999</c:v>
                      </c:pt>
                      <c:pt idx="296">
                        <c:v>0.29699999999999999</c:v>
                      </c:pt>
                      <c:pt idx="297">
                        <c:v>0.29799999999999999</c:v>
                      </c:pt>
                      <c:pt idx="298">
                        <c:v>0.29899999999999999</c:v>
                      </c:pt>
                      <c:pt idx="299">
                        <c:v>0.3</c:v>
                      </c:pt>
                      <c:pt idx="300">
                        <c:v>0.30099999999999999</c:v>
                      </c:pt>
                      <c:pt idx="301">
                        <c:v>0.30199999999999999</c:v>
                      </c:pt>
                      <c:pt idx="302">
                        <c:v>0.30299999999999999</c:v>
                      </c:pt>
                      <c:pt idx="303">
                        <c:v>0.30399999999999999</c:v>
                      </c:pt>
                      <c:pt idx="304">
                        <c:v>0.30499999999999999</c:v>
                      </c:pt>
                      <c:pt idx="305">
                        <c:v>0.30599999999999999</c:v>
                      </c:pt>
                      <c:pt idx="306">
                        <c:v>0.307</c:v>
                      </c:pt>
                      <c:pt idx="307">
                        <c:v>0.308</c:v>
                      </c:pt>
                      <c:pt idx="308">
                        <c:v>0.309</c:v>
                      </c:pt>
                      <c:pt idx="309">
                        <c:v>0.31</c:v>
                      </c:pt>
                      <c:pt idx="310">
                        <c:v>0.311</c:v>
                      </c:pt>
                      <c:pt idx="311">
                        <c:v>0.312</c:v>
                      </c:pt>
                      <c:pt idx="312">
                        <c:v>0.313</c:v>
                      </c:pt>
                      <c:pt idx="313">
                        <c:v>0.314</c:v>
                      </c:pt>
                      <c:pt idx="314">
                        <c:v>0.315</c:v>
                      </c:pt>
                      <c:pt idx="315">
                        <c:v>0.316</c:v>
                      </c:pt>
                      <c:pt idx="316">
                        <c:v>0.317</c:v>
                      </c:pt>
                      <c:pt idx="317">
                        <c:v>0.318</c:v>
                      </c:pt>
                      <c:pt idx="318">
                        <c:v>0.31900000000000001</c:v>
                      </c:pt>
                      <c:pt idx="319">
                        <c:v>0.32</c:v>
                      </c:pt>
                      <c:pt idx="320">
                        <c:v>0.32100000000000001</c:v>
                      </c:pt>
                      <c:pt idx="321">
                        <c:v>0.32200000000000001</c:v>
                      </c:pt>
                      <c:pt idx="322">
                        <c:v>0.32300000000000001</c:v>
                      </c:pt>
                      <c:pt idx="323">
                        <c:v>0.32400000000000001</c:v>
                      </c:pt>
                      <c:pt idx="324">
                        <c:v>0.32500000000000001</c:v>
                      </c:pt>
                      <c:pt idx="325">
                        <c:v>0.32600000000000001</c:v>
                      </c:pt>
                      <c:pt idx="326">
                        <c:v>0.32700000000000001</c:v>
                      </c:pt>
                      <c:pt idx="327">
                        <c:v>0.32800000000000001</c:v>
                      </c:pt>
                      <c:pt idx="328">
                        <c:v>0.32900000000000001</c:v>
                      </c:pt>
                      <c:pt idx="329">
                        <c:v>0.33</c:v>
                      </c:pt>
                      <c:pt idx="330">
                        <c:v>0.33100000000000002</c:v>
                      </c:pt>
                      <c:pt idx="331">
                        <c:v>0.33200000000000002</c:v>
                      </c:pt>
                      <c:pt idx="332">
                        <c:v>0.33300000000000002</c:v>
                      </c:pt>
                      <c:pt idx="333">
                        <c:v>0.33400000000000002</c:v>
                      </c:pt>
                      <c:pt idx="334">
                        <c:v>0.33500000000000002</c:v>
                      </c:pt>
                      <c:pt idx="335">
                        <c:v>0.33600000000000002</c:v>
                      </c:pt>
                      <c:pt idx="336">
                        <c:v>0.33700000000000002</c:v>
                      </c:pt>
                      <c:pt idx="337">
                        <c:v>0.33800000000000002</c:v>
                      </c:pt>
                      <c:pt idx="338">
                        <c:v>0.33900000000000002</c:v>
                      </c:pt>
                      <c:pt idx="339">
                        <c:v>0.34</c:v>
                      </c:pt>
                      <c:pt idx="340">
                        <c:v>0.34100000000000003</c:v>
                      </c:pt>
                      <c:pt idx="341">
                        <c:v>0.34200000000000003</c:v>
                      </c:pt>
                      <c:pt idx="342">
                        <c:v>0.34300000000000003</c:v>
                      </c:pt>
                      <c:pt idx="343">
                        <c:v>0.34399999999999997</c:v>
                      </c:pt>
                      <c:pt idx="344">
                        <c:v>0.34499999999999997</c:v>
                      </c:pt>
                      <c:pt idx="345">
                        <c:v>0.34599999999999997</c:v>
                      </c:pt>
                      <c:pt idx="346">
                        <c:v>0.34699999999999998</c:v>
                      </c:pt>
                      <c:pt idx="347">
                        <c:v>0.34799999999999998</c:v>
                      </c:pt>
                      <c:pt idx="348">
                        <c:v>0.34899999999999998</c:v>
                      </c:pt>
                      <c:pt idx="349">
                        <c:v>0.35</c:v>
                      </c:pt>
                      <c:pt idx="350">
                        <c:v>0.35099999999999998</c:v>
                      </c:pt>
                      <c:pt idx="351">
                        <c:v>0.35199999999999998</c:v>
                      </c:pt>
                      <c:pt idx="352">
                        <c:v>0.35299999999999998</c:v>
                      </c:pt>
                      <c:pt idx="353">
                        <c:v>0.35399999999999998</c:v>
                      </c:pt>
                      <c:pt idx="354">
                        <c:v>0.35499999999999998</c:v>
                      </c:pt>
                      <c:pt idx="355">
                        <c:v>0.35599999999999998</c:v>
                      </c:pt>
                      <c:pt idx="356">
                        <c:v>0.35699999999999998</c:v>
                      </c:pt>
                      <c:pt idx="357">
                        <c:v>0.35799999999999998</c:v>
                      </c:pt>
                      <c:pt idx="358">
                        <c:v>0.35899999999999999</c:v>
                      </c:pt>
                      <c:pt idx="359">
                        <c:v>0.36</c:v>
                      </c:pt>
                      <c:pt idx="360">
                        <c:v>0.36099999999999999</c:v>
                      </c:pt>
                      <c:pt idx="361">
                        <c:v>0.36199999999999999</c:v>
                      </c:pt>
                      <c:pt idx="362">
                        <c:v>0.36299999999999999</c:v>
                      </c:pt>
                      <c:pt idx="363">
                        <c:v>0.36399999999999999</c:v>
                      </c:pt>
                      <c:pt idx="364">
                        <c:v>0.36499999999999999</c:v>
                      </c:pt>
                      <c:pt idx="365">
                        <c:v>0.36599999999999999</c:v>
                      </c:pt>
                      <c:pt idx="366">
                        <c:v>0.36699999999999999</c:v>
                      </c:pt>
                      <c:pt idx="367">
                        <c:v>0.36799999999999999</c:v>
                      </c:pt>
                      <c:pt idx="368">
                        <c:v>0.36899999999999999</c:v>
                      </c:pt>
                      <c:pt idx="369">
                        <c:v>0.37</c:v>
                      </c:pt>
                      <c:pt idx="370">
                        <c:v>0.371</c:v>
                      </c:pt>
                      <c:pt idx="371">
                        <c:v>0.372</c:v>
                      </c:pt>
                      <c:pt idx="372">
                        <c:v>0.373</c:v>
                      </c:pt>
                      <c:pt idx="373">
                        <c:v>0.374</c:v>
                      </c:pt>
                      <c:pt idx="374">
                        <c:v>0.375</c:v>
                      </c:pt>
                      <c:pt idx="375">
                        <c:v>0.376</c:v>
                      </c:pt>
                      <c:pt idx="376">
                        <c:v>0.377</c:v>
                      </c:pt>
                      <c:pt idx="377">
                        <c:v>0.378</c:v>
                      </c:pt>
                      <c:pt idx="378">
                        <c:v>0.379</c:v>
                      </c:pt>
                      <c:pt idx="379">
                        <c:v>0.38</c:v>
                      </c:pt>
                      <c:pt idx="380">
                        <c:v>0.38100000000000001</c:v>
                      </c:pt>
                      <c:pt idx="381">
                        <c:v>0.38200000000000001</c:v>
                      </c:pt>
                      <c:pt idx="382">
                        <c:v>0.38300000000000001</c:v>
                      </c:pt>
                      <c:pt idx="383">
                        <c:v>0.38400000000000001</c:v>
                      </c:pt>
                      <c:pt idx="384">
                        <c:v>0.38500000000000001</c:v>
                      </c:pt>
                      <c:pt idx="385">
                        <c:v>0.38600000000000001</c:v>
                      </c:pt>
                      <c:pt idx="386">
                        <c:v>0.38700000000000001</c:v>
                      </c:pt>
                      <c:pt idx="387">
                        <c:v>0.38800000000000001</c:v>
                      </c:pt>
                      <c:pt idx="388">
                        <c:v>0.38900000000000001</c:v>
                      </c:pt>
                      <c:pt idx="389">
                        <c:v>0.39</c:v>
                      </c:pt>
                      <c:pt idx="390">
                        <c:v>0.39100000000000001</c:v>
                      </c:pt>
                      <c:pt idx="391">
                        <c:v>0.39200000000000002</c:v>
                      </c:pt>
                      <c:pt idx="392">
                        <c:v>0.39300000000000002</c:v>
                      </c:pt>
                      <c:pt idx="393">
                        <c:v>0.39400000000000002</c:v>
                      </c:pt>
                      <c:pt idx="394">
                        <c:v>0.39500000000000002</c:v>
                      </c:pt>
                      <c:pt idx="395">
                        <c:v>0.39600000000000002</c:v>
                      </c:pt>
                      <c:pt idx="396">
                        <c:v>0.39700000000000002</c:v>
                      </c:pt>
                      <c:pt idx="397">
                        <c:v>0.39800000000000002</c:v>
                      </c:pt>
                      <c:pt idx="398">
                        <c:v>0.39900000000000002</c:v>
                      </c:pt>
                      <c:pt idx="399">
                        <c:v>0.4</c:v>
                      </c:pt>
                      <c:pt idx="400">
                        <c:v>0.40100000000000002</c:v>
                      </c:pt>
                      <c:pt idx="401">
                        <c:v>0.40200000000000002</c:v>
                      </c:pt>
                      <c:pt idx="402">
                        <c:v>0.40300000000000002</c:v>
                      </c:pt>
                      <c:pt idx="403">
                        <c:v>0.40400000000000003</c:v>
                      </c:pt>
                      <c:pt idx="404">
                        <c:v>0.40500000000000003</c:v>
                      </c:pt>
                      <c:pt idx="405">
                        <c:v>0.40600000000000003</c:v>
                      </c:pt>
                      <c:pt idx="406">
                        <c:v>0.40699999999999997</c:v>
                      </c:pt>
                      <c:pt idx="407">
                        <c:v>0.40799999999999997</c:v>
                      </c:pt>
                      <c:pt idx="408">
                        <c:v>0.40899999999999997</c:v>
                      </c:pt>
                      <c:pt idx="409">
                        <c:v>0.41</c:v>
                      </c:pt>
                      <c:pt idx="410">
                        <c:v>0.41099999999999998</c:v>
                      </c:pt>
                      <c:pt idx="411">
                        <c:v>0.41199999999999998</c:v>
                      </c:pt>
                      <c:pt idx="412">
                        <c:v>0.41299999999999998</c:v>
                      </c:pt>
                      <c:pt idx="413">
                        <c:v>0.41399999999999998</c:v>
                      </c:pt>
                      <c:pt idx="414">
                        <c:v>0.41499999999999998</c:v>
                      </c:pt>
                      <c:pt idx="415">
                        <c:v>0.41599999999999998</c:v>
                      </c:pt>
                      <c:pt idx="416">
                        <c:v>0.41699999999999998</c:v>
                      </c:pt>
                      <c:pt idx="417">
                        <c:v>0.41799999999999998</c:v>
                      </c:pt>
                      <c:pt idx="418">
                        <c:v>0.41899999999999998</c:v>
                      </c:pt>
                      <c:pt idx="419">
                        <c:v>0.42</c:v>
                      </c:pt>
                      <c:pt idx="420">
                        <c:v>0.42099999999999999</c:v>
                      </c:pt>
                      <c:pt idx="421">
                        <c:v>0.42199999999999999</c:v>
                      </c:pt>
                      <c:pt idx="422">
                        <c:v>0.42299999999999999</c:v>
                      </c:pt>
                      <c:pt idx="423">
                        <c:v>0.42399999999999999</c:v>
                      </c:pt>
                      <c:pt idx="424">
                        <c:v>0.42499999999999999</c:v>
                      </c:pt>
                      <c:pt idx="425">
                        <c:v>0.42599999999999999</c:v>
                      </c:pt>
                      <c:pt idx="426">
                        <c:v>0.42699999999999999</c:v>
                      </c:pt>
                      <c:pt idx="427">
                        <c:v>0.42799999999999999</c:v>
                      </c:pt>
                      <c:pt idx="428">
                        <c:v>0.42899999999999999</c:v>
                      </c:pt>
                      <c:pt idx="429">
                        <c:v>0.43</c:v>
                      </c:pt>
                      <c:pt idx="430">
                        <c:v>0.43099999999999999</c:v>
                      </c:pt>
                      <c:pt idx="431">
                        <c:v>0.432</c:v>
                      </c:pt>
                      <c:pt idx="432">
                        <c:v>0.433</c:v>
                      </c:pt>
                      <c:pt idx="433">
                        <c:v>0.434</c:v>
                      </c:pt>
                      <c:pt idx="434">
                        <c:v>0.435</c:v>
                      </c:pt>
                      <c:pt idx="435">
                        <c:v>0.436</c:v>
                      </c:pt>
                      <c:pt idx="436">
                        <c:v>0.437</c:v>
                      </c:pt>
                      <c:pt idx="437">
                        <c:v>0.438</c:v>
                      </c:pt>
                      <c:pt idx="438">
                        <c:v>0.439</c:v>
                      </c:pt>
                      <c:pt idx="439">
                        <c:v>0.44</c:v>
                      </c:pt>
                      <c:pt idx="440">
                        <c:v>0.441</c:v>
                      </c:pt>
                      <c:pt idx="441">
                        <c:v>0.442</c:v>
                      </c:pt>
                      <c:pt idx="442">
                        <c:v>0.443</c:v>
                      </c:pt>
                      <c:pt idx="443">
                        <c:v>0.44400000000000001</c:v>
                      </c:pt>
                      <c:pt idx="444">
                        <c:v>0.44500000000000001</c:v>
                      </c:pt>
                      <c:pt idx="445">
                        <c:v>0.44600000000000001</c:v>
                      </c:pt>
                      <c:pt idx="446">
                        <c:v>0.44700000000000001</c:v>
                      </c:pt>
                      <c:pt idx="447">
                        <c:v>0.44800000000000001</c:v>
                      </c:pt>
                      <c:pt idx="448">
                        <c:v>0.44900000000000001</c:v>
                      </c:pt>
                      <c:pt idx="449">
                        <c:v>0.45</c:v>
                      </c:pt>
                      <c:pt idx="450">
                        <c:v>0.45100000000000001</c:v>
                      </c:pt>
                      <c:pt idx="451">
                        <c:v>0.45200000000000001</c:v>
                      </c:pt>
                      <c:pt idx="452">
                        <c:v>0.45300000000000001</c:v>
                      </c:pt>
                      <c:pt idx="453">
                        <c:v>0.45400000000000001</c:v>
                      </c:pt>
                      <c:pt idx="454">
                        <c:v>0.45500000000000002</c:v>
                      </c:pt>
                      <c:pt idx="455">
                        <c:v>0.45600000000000002</c:v>
                      </c:pt>
                      <c:pt idx="456">
                        <c:v>0.45700000000000002</c:v>
                      </c:pt>
                      <c:pt idx="457">
                        <c:v>0.45800000000000002</c:v>
                      </c:pt>
                      <c:pt idx="458">
                        <c:v>0.45900000000000002</c:v>
                      </c:pt>
                      <c:pt idx="459">
                        <c:v>0.46</c:v>
                      </c:pt>
                      <c:pt idx="460">
                        <c:v>0.46100000000000002</c:v>
                      </c:pt>
                      <c:pt idx="461">
                        <c:v>0.46200000000000002</c:v>
                      </c:pt>
                      <c:pt idx="462">
                        <c:v>0.46300000000000002</c:v>
                      </c:pt>
                      <c:pt idx="463">
                        <c:v>0.46400000000000002</c:v>
                      </c:pt>
                      <c:pt idx="464">
                        <c:v>0.46500000000000002</c:v>
                      </c:pt>
                      <c:pt idx="465">
                        <c:v>0.46600000000000003</c:v>
                      </c:pt>
                      <c:pt idx="466">
                        <c:v>0.46700000000000003</c:v>
                      </c:pt>
                      <c:pt idx="467">
                        <c:v>0.46800000000000003</c:v>
                      </c:pt>
                      <c:pt idx="468">
                        <c:v>0.46899999999999997</c:v>
                      </c:pt>
                      <c:pt idx="469">
                        <c:v>0.47</c:v>
                      </c:pt>
                      <c:pt idx="470">
                        <c:v>0.47099999999999997</c:v>
                      </c:pt>
                      <c:pt idx="471">
                        <c:v>0.47199999999999998</c:v>
                      </c:pt>
                      <c:pt idx="472">
                        <c:v>0.47299999999999998</c:v>
                      </c:pt>
                      <c:pt idx="473">
                        <c:v>0.47399999999999998</c:v>
                      </c:pt>
                      <c:pt idx="474">
                        <c:v>0.47499999999999998</c:v>
                      </c:pt>
                      <c:pt idx="475">
                        <c:v>0.47599999999999998</c:v>
                      </c:pt>
                      <c:pt idx="476">
                        <c:v>0.47699999999999998</c:v>
                      </c:pt>
                      <c:pt idx="477">
                        <c:v>0.47799999999999998</c:v>
                      </c:pt>
                      <c:pt idx="478">
                        <c:v>0.47899999999999998</c:v>
                      </c:pt>
                      <c:pt idx="479">
                        <c:v>0.48</c:v>
                      </c:pt>
                      <c:pt idx="480">
                        <c:v>0.48099999999999998</c:v>
                      </c:pt>
                      <c:pt idx="481">
                        <c:v>0.48199999999999998</c:v>
                      </c:pt>
                      <c:pt idx="482">
                        <c:v>0.48299999999999998</c:v>
                      </c:pt>
                      <c:pt idx="483">
                        <c:v>0.48399999999999999</c:v>
                      </c:pt>
                      <c:pt idx="484">
                        <c:v>0.48499999999999999</c:v>
                      </c:pt>
                      <c:pt idx="485">
                        <c:v>0.48599999999999999</c:v>
                      </c:pt>
                      <c:pt idx="486">
                        <c:v>0.48699999999999999</c:v>
                      </c:pt>
                      <c:pt idx="487">
                        <c:v>0.48799999999999999</c:v>
                      </c:pt>
                      <c:pt idx="488">
                        <c:v>0.48899999999999999</c:v>
                      </c:pt>
                      <c:pt idx="489">
                        <c:v>0.49</c:v>
                      </c:pt>
                      <c:pt idx="490">
                        <c:v>0.49099999999999999</c:v>
                      </c:pt>
                      <c:pt idx="491">
                        <c:v>0.49199999999999999</c:v>
                      </c:pt>
                      <c:pt idx="492">
                        <c:v>0.49299999999999999</c:v>
                      </c:pt>
                      <c:pt idx="493">
                        <c:v>0.49399999999999999</c:v>
                      </c:pt>
                      <c:pt idx="494">
                        <c:v>0.495</c:v>
                      </c:pt>
                      <c:pt idx="495">
                        <c:v>0.496</c:v>
                      </c:pt>
                      <c:pt idx="496">
                        <c:v>0.497</c:v>
                      </c:pt>
                      <c:pt idx="497">
                        <c:v>0.498</c:v>
                      </c:pt>
                      <c:pt idx="498">
                        <c:v>0.499</c:v>
                      </c:pt>
                      <c:pt idx="499">
                        <c:v>0.5</c:v>
                      </c:pt>
                      <c:pt idx="500">
                        <c:v>0.501</c:v>
                      </c:pt>
                      <c:pt idx="501">
                        <c:v>0.502</c:v>
                      </c:pt>
                      <c:pt idx="502">
                        <c:v>0.503</c:v>
                      </c:pt>
                      <c:pt idx="503">
                        <c:v>0.504</c:v>
                      </c:pt>
                      <c:pt idx="504">
                        <c:v>0.505</c:v>
                      </c:pt>
                      <c:pt idx="505">
                        <c:v>0.50600000000000001</c:v>
                      </c:pt>
                      <c:pt idx="506">
                        <c:v>0.50700000000000001</c:v>
                      </c:pt>
                      <c:pt idx="507">
                        <c:v>0.50800000000000001</c:v>
                      </c:pt>
                      <c:pt idx="508">
                        <c:v>0.50900000000000001</c:v>
                      </c:pt>
                      <c:pt idx="509">
                        <c:v>0.51</c:v>
                      </c:pt>
                      <c:pt idx="510">
                        <c:v>0.51100000000000001</c:v>
                      </c:pt>
                      <c:pt idx="511">
                        <c:v>0.51200000000000001</c:v>
                      </c:pt>
                      <c:pt idx="512">
                        <c:v>0.51300000000000001</c:v>
                      </c:pt>
                      <c:pt idx="513">
                        <c:v>0.51400000000000001</c:v>
                      </c:pt>
                      <c:pt idx="514">
                        <c:v>0.51500000000000001</c:v>
                      </c:pt>
                      <c:pt idx="515">
                        <c:v>0.51600000000000001</c:v>
                      </c:pt>
                      <c:pt idx="516">
                        <c:v>0.51700000000000002</c:v>
                      </c:pt>
                      <c:pt idx="517">
                        <c:v>0.51800000000000002</c:v>
                      </c:pt>
                      <c:pt idx="518">
                        <c:v>0.51900000000000002</c:v>
                      </c:pt>
                      <c:pt idx="519">
                        <c:v>0.52</c:v>
                      </c:pt>
                      <c:pt idx="520">
                        <c:v>0.52100000000000002</c:v>
                      </c:pt>
                      <c:pt idx="521">
                        <c:v>0.52200000000000002</c:v>
                      </c:pt>
                      <c:pt idx="522">
                        <c:v>0.52300000000000002</c:v>
                      </c:pt>
                      <c:pt idx="523">
                        <c:v>0.52400000000000002</c:v>
                      </c:pt>
                      <c:pt idx="524">
                        <c:v>0.52500000000000002</c:v>
                      </c:pt>
                      <c:pt idx="525">
                        <c:v>0.52600000000000002</c:v>
                      </c:pt>
                      <c:pt idx="526">
                        <c:v>0.52700000000000002</c:v>
                      </c:pt>
                      <c:pt idx="527">
                        <c:v>0.52800000000000002</c:v>
                      </c:pt>
                      <c:pt idx="528">
                        <c:v>0.52900000000000003</c:v>
                      </c:pt>
                      <c:pt idx="529">
                        <c:v>0.53</c:v>
                      </c:pt>
                      <c:pt idx="530">
                        <c:v>0.53100000000000003</c:v>
                      </c:pt>
                      <c:pt idx="531">
                        <c:v>0.53200000000000003</c:v>
                      </c:pt>
                      <c:pt idx="532">
                        <c:v>0.53300000000000003</c:v>
                      </c:pt>
                      <c:pt idx="533">
                        <c:v>0.53400000000000003</c:v>
                      </c:pt>
                      <c:pt idx="534">
                        <c:v>0.53500000000000003</c:v>
                      </c:pt>
                      <c:pt idx="535">
                        <c:v>0.53600000000000003</c:v>
                      </c:pt>
                      <c:pt idx="536">
                        <c:v>0.53700000000000003</c:v>
                      </c:pt>
                      <c:pt idx="537">
                        <c:v>0.53800000000000003</c:v>
                      </c:pt>
                      <c:pt idx="538">
                        <c:v>0.53900000000000003</c:v>
                      </c:pt>
                      <c:pt idx="539">
                        <c:v>0.54</c:v>
                      </c:pt>
                      <c:pt idx="540">
                        <c:v>0.54100000000000004</c:v>
                      </c:pt>
                      <c:pt idx="541">
                        <c:v>0.54200000000000004</c:v>
                      </c:pt>
                      <c:pt idx="542">
                        <c:v>0.54300000000000004</c:v>
                      </c:pt>
                      <c:pt idx="543">
                        <c:v>0.54400000000000004</c:v>
                      </c:pt>
                      <c:pt idx="544">
                        <c:v>0.54500000000000004</c:v>
                      </c:pt>
                      <c:pt idx="545">
                        <c:v>0.54600000000000004</c:v>
                      </c:pt>
                      <c:pt idx="546">
                        <c:v>0.54700000000000004</c:v>
                      </c:pt>
                      <c:pt idx="547">
                        <c:v>0.54800000000000004</c:v>
                      </c:pt>
                      <c:pt idx="548">
                        <c:v>0.54900000000000004</c:v>
                      </c:pt>
                      <c:pt idx="549">
                        <c:v>0.55000000000000004</c:v>
                      </c:pt>
                      <c:pt idx="550">
                        <c:v>0.55100000000000005</c:v>
                      </c:pt>
                      <c:pt idx="551">
                        <c:v>0.55200000000000005</c:v>
                      </c:pt>
                      <c:pt idx="552">
                        <c:v>0.55300000000000005</c:v>
                      </c:pt>
                      <c:pt idx="553">
                        <c:v>0.55400000000000005</c:v>
                      </c:pt>
                      <c:pt idx="554">
                        <c:v>0.55500000000000005</c:v>
                      </c:pt>
                      <c:pt idx="555">
                        <c:v>0.55600000000000005</c:v>
                      </c:pt>
                      <c:pt idx="556">
                        <c:v>0.55700000000000005</c:v>
                      </c:pt>
                      <c:pt idx="557">
                        <c:v>0.55800000000000005</c:v>
                      </c:pt>
                      <c:pt idx="558">
                        <c:v>0.55900000000000005</c:v>
                      </c:pt>
                      <c:pt idx="559">
                        <c:v>0.56000000000000005</c:v>
                      </c:pt>
                      <c:pt idx="560">
                        <c:v>0.56100000000000005</c:v>
                      </c:pt>
                      <c:pt idx="561">
                        <c:v>0.56200000000000006</c:v>
                      </c:pt>
                      <c:pt idx="562">
                        <c:v>0.56299999999999994</c:v>
                      </c:pt>
                      <c:pt idx="563">
                        <c:v>0.56399999999999995</c:v>
                      </c:pt>
                      <c:pt idx="564">
                        <c:v>0.56499999999999995</c:v>
                      </c:pt>
                      <c:pt idx="565">
                        <c:v>0.56599999999999995</c:v>
                      </c:pt>
                      <c:pt idx="566">
                        <c:v>0.56699999999999995</c:v>
                      </c:pt>
                      <c:pt idx="567">
                        <c:v>0.56799999999999995</c:v>
                      </c:pt>
                      <c:pt idx="568">
                        <c:v>0.56899999999999995</c:v>
                      </c:pt>
                      <c:pt idx="569">
                        <c:v>0.56999999999999995</c:v>
                      </c:pt>
                      <c:pt idx="570">
                        <c:v>0.57099999999999995</c:v>
                      </c:pt>
                      <c:pt idx="571">
                        <c:v>0.57199999999999995</c:v>
                      </c:pt>
                      <c:pt idx="572">
                        <c:v>0.57299999999999995</c:v>
                      </c:pt>
                      <c:pt idx="573">
                        <c:v>0.57399999999999995</c:v>
                      </c:pt>
                      <c:pt idx="574">
                        <c:v>0.57499999999999996</c:v>
                      </c:pt>
                      <c:pt idx="575">
                        <c:v>0.57599999999999996</c:v>
                      </c:pt>
                      <c:pt idx="576">
                        <c:v>0.57699999999999996</c:v>
                      </c:pt>
                      <c:pt idx="577">
                        <c:v>0.57799999999999996</c:v>
                      </c:pt>
                      <c:pt idx="578">
                        <c:v>0.57899999999999996</c:v>
                      </c:pt>
                      <c:pt idx="579">
                        <c:v>0.57999999999999996</c:v>
                      </c:pt>
                      <c:pt idx="580">
                        <c:v>0.58099999999999996</c:v>
                      </c:pt>
                      <c:pt idx="581">
                        <c:v>0.58199999999999996</c:v>
                      </c:pt>
                      <c:pt idx="582">
                        <c:v>0.58299999999999996</c:v>
                      </c:pt>
                      <c:pt idx="583">
                        <c:v>0.58399999999999996</c:v>
                      </c:pt>
                      <c:pt idx="584">
                        <c:v>0.58499999999999996</c:v>
                      </c:pt>
                      <c:pt idx="585">
                        <c:v>0.58599999999999997</c:v>
                      </c:pt>
                      <c:pt idx="586">
                        <c:v>0.58699999999999997</c:v>
                      </c:pt>
                      <c:pt idx="587">
                        <c:v>0.58799999999999997</c:v>
                      </c:pt>
                      <c:pt idx="588">
                        <c:v>0.58899999999999997</c:v>
                      </c:pt>
                      <c:pt idx="589">
                        <c:v>0.59</c:v>
                      </c:pt>
                      <c:pt idx="590">
                        <c:v>0.59099999999999997</c:v>
                      </c:pt>
                      <c:pt idx="591">
                        <c:v>0.59199999999999997</c:v>
                      </c:pt>
                      <c:pt idx="592">
                        <c:v>0.59299999999999997</c:v>
                      </c:pt>
                      <c:pt idx="593">
                        <c:v>0.59399999999999997</c:v>
                      </c:pt>
                      <c:pt idx="594">
                        <c:v>0.59499999999999997</c:v>
                      </c:pt>
                      <c:pt idx="595">
                        <c:v>0.59599999999999997</c:v>
                      </c:pt>
                      <c:pt idx="596">
                        <c:v>0.59699999999999998</c:v>
                      </c:pt>
                      <c:pt idx="597">
                        <c:v>0.59799999999999998</c:v>
                      </c:pt>
                      <c:pt idx="598">
                        <c:v>0.59899999999999998</c:v>
                      </c:pt>
                      <c:pt idx="599">
                        <c:v>0.6</c:v>
                      </c:pt>
                      <c:pt idx="600">
                        <c:v>0.60099999999999998</c:v>
                      </c:pt>
                      <c:pt idx="601">
                        <c:v>0.60199999999999998</c:v>
                      </c:pt>
                      <c:pt idx="602">
                        <c:v>0.60299999999999998</c:v>
                      </c:pt>
                      <c:pt idx="603">
                        <c:v>0.60399999999999998</c:v>
                      </c:pt>
                      <c:pt idx="604">
                        <c:v>0.60499999999999998</c:v>
                      </c:pt>
                      <c:pt idx="605">
                        <c:v>0.60599999999999998</c:v>
                      </c:pt>
                      <c:pt idx="606">
                        <c:v>0.60699999999999998</c:v>
                      </c:pt>
                      <c:pt idx="607">
                        <c:v>0.60799999999999998</c:v>
                      </c:pt>
                      <c:pt idx="608">
                        <c:v>0.60899999999999999</c:v>
                      </c:pt>
                      <c:pt idx="609">
                        <c:v>0.61</c:v>
                      </c:pt>
                      <c:pt idx="610">
                        <c:v>0.61099999999999999</c:v>
                      </c:pt>
                      <c:pt idx="611">
                        <c:v>0.61199999999999999</c:v>
                      </c:pt>
                      <c:pt idx="612">
                        <c:v>0.61299999999999999</c:v>
                      </c:pt>
                      <c:pt idx="613">
                        <c:v>0.61399999999999999</c:v>
                      </c:pt>
                      <c:pt idx="614">
                        <c:v>0.61499999999999999</c:v>
                      </c:pt>
                      <c:pt idx="615">
                        <c:v>0.61599999999999999</c:v>
                      </c:pt>
                      <c:pt idx="616">
                        <c:v>0.61699999999999999</c:v>
                      </c:pt>
                      <c:pt idx="617">
                        <c:v>0.61799999999999999</c:v>
                      </c:pt>
                      <c:pt idx="618">
                        <c:v>0.61899999999999999</c:v>
                      </c:pt>
                      <c:pt idx="619">
                        <c:v>0.62</c:v>
                      </c:pt>
                      <c:pt idx="620">
                        <c:v>0.621</c:v>
                      </c:pt>
                      <c:pt idx="621">
                        <c:v>0.622</c:v>
                      </c:pt>
                      <c:pt idx="622">
                        <c:v>0.623</c:v>
                      </c:pt>
                      <c:pt idx="623">
                        <c:v>0.624</c:v>
                      </c:pt>
                      <c:pt idx="624">
                        <c:v>0.625</c:v>
                      </c:pt>
                      <c:pt idx="625">
                        <c:v>0.626</c:v>
                      </c:pt>
                      <c:pt idx="626">
                        <c:v>0.627</c:v>
                      </c:pt>
                      <c:pt idx="627">
                        <c:v>0.628</c:v>
                      </c:pt>
                      <c:pt idx="628">
                        <c:v>0.629</c:v>
                      </c:pt>
                      <c:pt idx="629">
                        <c:v>0.63</c:v>
                      </c:pt>
                      <c:pt idx="630">
                        <c:v>0.63100000000000001</c:v>
                      </c:pt>
                      <c:pt idx="631">
                        <c:v>0.63200000000000001</c:v>
                      </c:pt>
                      <c:pt idx="632">
                        <c:v>0.63300000000000001</c:v>
                      </c:pt>
                      <c:pt idx="633">
                        <c:v>0.63400000000000001</c:v>
                      </c:pt>
                      <c:pt idx="634">
                        <c:v>0.63500000000000001</c:v>
                      </c:pt>
                      <c:pt idx="635">
                        <c:v>0.63600000000000001</c:v>
                      </c:pt>
                      <c:pt idx="636">
                        <c:v>0.63700000000000001</c:v>
                      </c:pt>
                      <c:pt idx="637">
                        <c:v>0.63800000000000001</c:v>
                      </c:pt>
                      <c:pt idx="638">
                        <c:v>0.63900000000000001</c:v>
                      </c:pt>
                      <c:pt idx="639">
                        <c:v>0.64</c:v>
                      </c:pt>
                      <c:pt idx="640">
                        <c:v>0.64100000000000001</c:v>
                      </c:pt>
                      <c:pt idx="641">
                        <c:v>0.64200000000000002</c:v>
                      </c:pt>
                      <c:pt idx="642">
                        <c:v>0.64300000000000002</c:v>
                      </c:pt>
                      <c:pt idx="643">
                        <c:v>0.64400000000000002</c:v>
                      </c:pt>
                      <c:pt idx="644">
                        <c:v>0.64500000000000002</c:v>
                      </c:pt>
                      <c:pt idx="645">
                        <c:v>0.64600000000000002</c:v>
                      </c:pt>
                      <c:pt idx="646">
                        <c:v>0.64700000000000002</c:v>
                      </c:pt>
                      <c:pt idx="647">
                        <c:v>0.64800000000000002</c:v>
                      </c:pt>
                      <c:pt idx="648">
                        <c:v>0.64900000000000002</c:v>
                      </c:pt>
                      <c:pt idx="649">
                        <c:v>0.65</c:v>
                      </c:pt>
                      <c:pt idx="650">
                        <c:v>0.65100000000000002</c:v>
                      </c:pt>
                      <c:pt idx="651">
                        <c:v>0.65200000000000002</c:v>
                      </c:pt>
                      <c:pt idx="652">
                        <c:v>0.65300000000000002</c:v>
                      </c:pt>
                      <c:pt idx="653">
                        <c:v>0.65400000000000003</c:v>
                      </c:pt>
                      <c:pt idx="654">
                        <c:v>0.65500000000000003</c:v>
                      </c:pt>
                      <c:pt idx="655">
                        <c:v>0.65600000000000003</c:v>
                      </c:pt>
                      <c:pt idx="656">
                        <c:v>0.65700000000000003</c:v>
                      </c:pt>
                      <c:pt idx="657">
                        <c:v>0.65800000000000003</c:v>
                      </c:pt>
                      <c:pt idx="658">
                        <c:v>0.65900000000000003</c:v>
                      </c:pt>
                      <c:pt idx="659">
                        <c:v>0.66</c:v>
                      </c:pt>
                      <c:pt idx="660">
                        <c:v>0.66100000000000003</c:v>
                      </c:pt>
                      <c:pt idx="661">
                        <c:v>0.66200000000000003</c:v>
                      </c:pt>
                      <c:pt idx="662">
                        <c:v>0.66300000000000003</c:v>
                      </c:pt>
                      <c:pt idx="663">
                        <c:v>0.66400000000000003</c:v>
                      </c:pt>
                      <c:pt idx="664">
                        <c:v>0.66500000000000004</c:v>
                      </c:pt>
                      <c:pt idx="665">
                        <c:v>0.66600000000000004</c:v>
                      </c:pt>
                      <c:pt idx="666">
                        <c:v>0.66700000000000004</c:v>
                      </c:pt>
                      <c:pt idx="667">
                        <c:v>0.66800000000000004</c:v>
                      </c:pt>
                      <c:pt idx="668">
                        <c:v>0.66900000000000004</c:v>
                      </c:pt>
                      <c:pt idx="669">
                        <c:v>0.67</c:v>
                      </c:pt>
                      <c:pt idx="670">
                        <c:v>0.67100000000000004</c:v>
                      </c:pt>
                      <c:pt idx="671">
                        <c:v>0.67200000000000004</c:v>
                      </c:pt>
                      <c:pt idx="672">
                        <c:v>0.67300000000000004</c:v>
                      </c:pt>
                      <c:pt idx="673">
                        <c:v>0.67400000000000004</c:v>
                      </c:pt>
                      <c:pt idx="674">
                        <c:v>0.67500000000000004</c:v>
                      </c:pt>
                      <c:pt idx="675">
                        <c:v>0.67600000000000005</c:v>
                      </c:pt>
                      <c:pt idx="676">
                        <c:v>0.67700000000000005</c:v>
                      </c:pt>
                      <c:pt idx="677">
                        <c:v>0.67800000000000005</c:v>
                      </c:pt>
                      <c:pt idx="678">
                        <c:v>0.67900000000000005</c:v>
                      </c:pt>
                      <c:pt idx="679">
                        <c:v>0.68</c:v>
                      </c:pt>
                      <c:pt idx="680">
                        <c:v>0.68100000000000005</c:v>
                      </c:pt>
                      <c:pt idx="681">
                        <c:v>0.68200000000000005</c:v>
                      </c:pt>
                      <c:pt idx="682">
                        <c:v>0.68300000000000005</c:v>
                      </c:pt>
                      <c:pt idx="683">
                        <c:v>0.68400000000000005</c:v>
                      </c:pt>
                      <c:pt idx="684">
                        <c:v>0.68500000000000005</c:v>
                      </c:pt>
                      <c:pt idx="685">
                        <c:v>0.68600000000000005</c:v>
                      </c:pt>
                      <c:pt idx="686">
                        <c:v>0.68700000000000006</c:v>
                      </c:pt>
                      <c:pt idx="687">
                        <c:v>0.68799999999999994</c:v>
                      </c:pt>
                      <c:pt idx="688">
                        <c:v>0.68899999999999995</c:v>
                      </c:pt>
                      <c:pt idx="689">
                        <c:v>0.69</c:v>
                      </c:pt>
                      <c:pt idx="690">
                        <c:v>0.69099999999999995</c:v>
                      </c:pt>
                      <c:pt idx="691">
                        <c:v>0.69199999999999995</c:v>
                      </c:pt>
                      <c:pt idx="692">
                        <c:v>0.69299999999999995</c:v>
                      </c:pt>
                      <c:pt idx="693">
                        <c:v>0.69399999999999995</c:v>
                      </c:pt>
                      <c:pt idx="694">
                        <c:v>0.69499999999999995</c:v>
                      </c:pt>
                      <c:pt idx="695">
                        <c:v>0.69599999999999995</c:v>
                      </c:pt>
                      <c:pt idx="696">
                        <c:v>0.69699999999999995</c:v>
                      </c:pt>
                      <c:pt idx="697">
                        <c:v>0.69799999999999995</c:v>
                      </c:pt>
                      <c:pt idx="698">
                        <c:v>0.69899999999999995</c:v>
                      </c:pt>
                      <c:pt idx="699">
                        <c:v>0.7</c:v>
                      </c:pt>
                      <c:pt idx="700">
                        <c:v>0.70099999999999996</c:v>
                      </c:pt>
                      <c:pt idx="701">
                        <c:v>0.70199999999999996</c:v>
                      </c:pt>
                      <c:pt idx="702">
                        <c:v>0.70299999999999996</c:v>
                      </c:pt>
                      <c:pt idx="703">
                        <c:v>0.70399999999999996</c:v>
                      </c:pt>
                      <c:pt idx="704">
                        <c:v>0.70499999999999996</c:v>
                      </c:pt>
                      <c:pt idx="705">
                        <c:v>0.70599999999999996</c:v>
                      </c:pt>
                      <c:pt idx="706">
                        <c:v>0.70699999999999996</c:v>
                      </c:pt>
                      <c:pt idx="707">
                        <c:v>0.70799999999999996</c:v>
                      </c:pt>
                      <c:pt idx="708">
                        <c:v>0.70899999999999996</c:v>
                      </c:pt>
                      <c:pt idx="709">
                        <c:v>0.71</c:v>
                      </c:pt>
                      <c:pt idx="710">
                        <c:v>0.71099999999999997</c:v>
                      </c:pt>
                      <c:pt idx="711">
                        <c:v>0.71199999999999997</c:v>
                      </c:pt>
                      <c:pt idx="712">
                        <c:v>0.71299999999999997</c:v>
                      </c:pt>
                      <c:pt idx="713">
                        <c:v>0.71399999999999997</c:v>
                      </c:pt>
                      <c:pt idx="714">
                        <c:v>0.71499999999999997</c:v>
                      </c:pt>
                      <c:pt idx="715">
                        <c:v>0.71599999999999997</c:v>
                      </c:pt>
                      <c:pt idx="716">
                        <c:v>0.71699999999999997</c:v>
                      </c:pt>
                      <c:pt idx="717">
                        <c:v>0.71799999999999997</c:v>
                      </c:pt>
                      <c:pt idx="718">
                        <c:v>0.71899999999999997</c:v>
                      </c:pt>
                      <c:pt idx="719">
                        <c:v>0.72</c:v>
                      </c:pt>
                      <c:pt idx="720">
                        <c:v>0.72099999999999997</c:v>
                      </c:pt>
                      <c:pt idx="721">
                        <c:v>0.72199999999999998</c:v>
                      </c:pt>
                      <c:pt idx="722">
                        <c:v>0.72299999999999998</c:v>
                      </c:pt>
                      <c:pt idx="723">
                        <c:v>0.72399999999999998</c:v>
                      </c:pt>
                      <c:pt idx="724">
                        <c:v>0.72499999999999998</c:v>
                      </c:pt>
                      <c:pt idx="725">
                        <c:v>0.72599999999999998</c:v>
                      </c:pt>
                      <c:pt idx="726">
                        <c:v>0.72699999999999998</c:v>
                      </c:pt>
                      <c:pt idx="727">
                        <c:v>0.72799999999999998</c:v>
                      </c:pt>
                      <c:pt idx="728">
                        <c:v>0.72899999999999998</c:v>
                      </c:pt>
                      <c:pt idx="729">
                        <c:v>0.73</c:v>
                      </c:pt>
                      <c:pt idx="730">
                        <c:v>0.73099999999999998</c:v>
                      </c:pt>
                      <c:pt idx="731">
                        <c:v>0.73199999999999998</c:v>
                      </c:pt>
                      <c:pt idx="732">
                        <c:v>0.73299999999999998</c:v>
                      </c:pt>
                      <c:pt idx="733">
                        <c:v>0.73399999999999999</c:v>
                      </c:pt>
                      <c:pt idx="734">
                        <c:v>0.73499999999999999</c:v>
                      </c:pt>
                      <c:pt idx="735">
                        <c:v>0.73599999999999999</c:v>
                      </c:pt>
                      <c:pt idx="736">
                        <c:v>0.73699999999999999</c:v>
                      </c:pt>
                      <c:pt idx="737">
                        <c:v>0.73799999999999999</c:v>
                      </c:pt>
                      <c:pt idx="738">
                        <c:v>0.73899999999999999</c:v>
                      </c:pt>
                      <c:pt idx="739">
                        <c:v>0.74</c:v>
                      </c:pt>
                      <c:pt idx="740">
                        <c:v>0.74099999999999999</c:v>
                      </c:pt>
                      <c:pt idx="741">
                        <c:v>0.74199999999999999</c:v>
                      </c:pt>
                      <c:pt idx="742">
                        <c:v>0.74299999999999999</c:v>
                      </c:pt>
                      <c:pt idx="743">
                        <c:v>0.74399999999999999</c:v>
                      </c:pt>
                      <c:pt idx="744">
                        <c:v>0.745</c:v>
                      </c:pt>
                      <c:pt idx="745">
                        <c:v>0.746</c:v>
                      </c:pt>
                      <c:pt idx="746">
                        <c:v>0.747</c:v>
                      </c:pt>
                      <c:pt idx="747">
                        <c:v>0.748</c:v>
                      </c:pt>
                      <c:pt idx="748">
                        <c:v>0.749</c:v>
                      </c:pt>
                      <c:pt idx="749">
                        <c:v>0.75</c:v>
                      </c:pt>
                      <c:pt idx="750">
                        <c:v>0.751</c:v>
                      </c:pt>
                      <c:pt idx="751">
                        <c:v>0.752</c:v>
                      </c:pt>
                      <c:pt idx="752">
                        <c:v>0.753</c:v>
                      </c:pt>
                      <c:pt idx="753">
                        <c:v>0.754</c:v>
                      </c:pt>
                      <c:pt idx="754">
                        <c:v>0.755</c:v>
                      </c:pt>
                      <c:pt idx="755">
                        <c:v>0.75600000000000001</c:v>
                      </c:pt>
                      <c:pt idx="756">
                        <c:v>0.75700000000000001</c:v>
                      </c:pt>
                      <c:pt idx="757">
                        <c:v>0.75800000000000001</c:v>
                      </c:pt>
                      <c:pt idx="758">
                        <c:v>0.75900000000000001</c:v>
                      </c:pt>
                      <c:pt idx="759">
                        <c:v>0.76</c:v>
                      </c:pt>
                      <c:pt idx="760">
                        <c:v>0.76100000000000001</c:v>
                      </c:pt>
                      <c:pt idx="761">
                        <c:v>0.76200000000000001</c:v>
                      </c:pt>
                      <c:pt idx="762">
                        <c:v>0.76300000000000001</c:v>
                      </c:pt>
                      <c:pt idx="763">
                        <c:v>0.76400000000000001</c:v>
                      </c:pt>
                      <c:pt idx="764">
                        <c:v>0.76500000000000001</c:v>
                      </c:pt>
                      <c:pt idx="765">
                        <c:v>0.76600000000000001</c:v>
                      </c:pt>
                      <c:pt idx="766">
                        <c:v>0.76700000000000002</c:v>
                      </c:pt>
                      <c:pt idx="767">
                        <c:v>0.76800000000000002</c:v>
                      </c:pt>
                      <c:pt idx="768">
                        <c:v>0.76900000000000002</c:v>
                      </c:pt>
                      <c:pt idx="769">
                        <c:v>0.77</c:v>
                      </c:pt>
                      <c:pt idx="770">
                        <c:v>0.77100000000000002</c:v>
                      </c:pt>
                      <c:pt idx="771">
                        <c:v>0.77200000000000002</c:v>
                      </c:pt>
                      <c:pt idx="772">
                        <c:v>0.77300000000000002</c:v>
                      </c:pt>
                      <c:pt idx="773">
                        <c:v>0.77400000000000002</c:v>
                      </c:pt>
                      <c:pt idx="774">
                        <c:v>0.77500000000000002</c:v>
                      </c:pt>
                      <c:pt idx="775">
                        <c:v>0.77600000000000002</c:v>
                      </c:pt>
                      <c:pt idx="776">
                        <c:v>0.77700000000000002</c:v>
                      </c:pt>
                      <c:pt idx="777">
                        <c:v>0.77800000000000002</c:v>
                      </c:pt>
                      <c:pt idx="778">
                        <c:v>0.77900000000000003</c:v>
                      </c:pt>
                      <c:pt idx="779">
                        <c:v>0.78</c:v>
                      </c:pt>
                      <c:pt idx="780">
                        <c:v>0.78100000000000003</c:v>
                      </c:pt>
                      <c:pt idx="781">
                        <c:v>0.78200000000000003</c:v>
                      </c:pt>
                      <c:pt idx="782">
                        <c:v>0.78300000000000003</c:v>
                      </c:pt>
                      <c:pt idx="783">
                        <c:v>0.78400000000000003</c:v>
                      </c:pt>
                      <c:pt idx="784">
                        <c:v>0.78500000000000003</c:v>
                      </c:pt>
                      <c:pt idx="785">
                        <c:v>0.78600000000000003</c:v>
                      </c:pt>
                      <c:pt idx="786">
                        <c:v>0.78700000000000003</c:v>
                      </c:pt>
                      <c:pt idx="787">
                        <c:v>0.78800000000000003</c:v>
                      </c:pt>
                      <c:pt idx="788">
                        <c:v>0.78900000000000003</c:v>
                      </c:pt>
                      <c:pt idx="789">
                        <c:v>0.79</c:v>
                      </c:pt>
                      <c:pt idx="790">
                        <c:v>0.79100000000000004</c:v>
                      </c:pt>
                      <c:pt idx="791">
                        <c:v>0.79200000000000004</c:v>
                      </c:pt>
                      <c:pt idx="792">
                        <c:v>0.79300000000000004</c:v>
                      </c:pt>
                      <c:pt idx="793">
                        <c:v>0.79400000000000004</c:v>
                      </c:pt>
                      <c:pt idx="794">
                        <c:v>0.79500000000000004</c:v>
                      </c:pt>
                      <c:pt idx="795">
                        <c:v>0.79600000000000004</c:v>
                      </c:pt>
                      <c:pt idx="796">
                        <c:v>0.79700000000000004</c:v>
                      </c:pt>
                      <c:pt idx="797">
                        <c:v>0.79800000000000004</c:v>
                      </c:pt>
                      <c:pt idx="798">
                        <c:v>0.79900000000000004</c:v>
                      </c:pt>
                      <c:pt idx="799">
                        <c:v>0.8</c:v>
                      </c:pt>
                      <c:pt idx="800">
                        <c:v>0.80100000000000005</c:v>
                      </c:pt>
                      <c:pt idx="801">
                        <c:v>0.80200000000000005</c:v>
                      </c:pt>
                      <c:pt idx="802">
                        <c:v>0.80300000000000005</c:v>
                      </c:pt>
                      <c:pt idx="803">
                        <c:v>0.80400000000000005</c:v>
                      </c:pt>
                      <c:pt idx="804">
                        <c:v>0.80500000000000005</c:v>
                      </c:pt>
                      <c:pt idx="805">
                        <c:v>0.80600000000000005</c:v>
                      </c:pt>
                      <c:pt idx="806">
                        <c:v>0.80700000000000005</c:v>
                      </c:pt>
                      <c:pt idx="807">
                        <c:v>0.80800000000000005</c:v>
                      </c:pt>
                      <c:pt idx="808">
                        <c:v>0.80900000000000005</c:v>
                      </c:pt>
                      <c:pt idx="809">
                        <c:v>0.81</c:v>
                      </c:pt>
                      <c:pt idx="810">
                        <c:v>0.81100000000000005</c:v>
                      </c:pt>
                      <c:pt idx="811">
                        <c:v>0.81200000000000006</c:v>
                      </c:pt>
                      <c:pt idx="812">
                        <c:v>0.81299999999999994</c:v>
                      </c:pt>
                      <c:pt idx="813">
                        <c:v>0.81399999999999995</c:v>
                      </c:pt>
                      <c:pt idx="814">
                        <c:v>0.81499999999999995</c:v>
                      </c:pt>
                      <c:pt idx="815">
                        <c:v>0.81599999999999995</c:v>
                      </c:pt>
                      <c:pt idx="816">
                        <c:v>0.81699999999999995</c:v>
                      </c:pt>
                      <c:pt idx="817">
                        <c:v>0.81799999999999995</c:v>
                      </c:pt>
                      <c:pt idx="818">
                        <c:v>0.81899999999999995</c:v>
                      </c:pt>
                      <c:pt idx="819">
                        <c:v>0.82</c:v>
                      </c:pt>
                      <c:pt idx="820">
                        <c:v>0.82099999999999995</c:v>
                      </c:pt>
                      <c:pt idx="821">
                        <c:v>0.82199999999999995</c:v>
                      </c:pt>
                      <c:pt idx="822">
                        <c:v>0.82299999999999995</c:v>
                      </c:pt>
                      <c:pt idx="823">
                        <c:v>0.82399999999999995</c:v>
                      </c:pt>
                      <c:pt idx="824">
                        <c:v>0.82499999999999996</c:v>
                      </c:pt>
                      <c:pt idx="825">
                        <c:v>0.82599999999999996</c:v>
                      </c:pt>
                      <c:pt idx="826">
                        <c:v>0.82699999999999996</c:v>
                      </c:pt>
                      <c:pt idx="827">
                        <c:v>0.82799999999999996</c:v>
                      </c:pt>
                      <c:pt idx="828">
                        <c:v>0.82899999999999996</c:v>
                      </c:pt>
                      <c:pt idx="829">
                        <c:v>0.83</c:v>
                      </c:pt>
                      <c:pt idx="830">
                        <c:v>0.83099999999999996</c:v>
                      </c:pt>
                      <c:pt idx="831">
                        <c:v>0.83199999999999996</c:v>
                      </c:pt>
                      <c:pt idx="832">
                        <c:v>0.83299999999999996</c:v>
                      </c:pt>
                      <c:pt idx="833">
                        <c:v>0.83399999999999996</c:v>
                      </c:pt>
                      <c:pt idx="834">
                        <c:v>0.83499999999999996</c:v>
                      </c:pt>
                      <c:pt idx="835">
                        <c:v>0.83599999999999997</c:v>
                      </c:pt>
                      <c:pt idx="836">
                        <c:v>0.83699999999999997</c:v>
                      </c:pt>
                      <c:pt idx="837">
                        <c:v>0.83799999999999997</c:v>
                      </c:pt>
                      <c:pt idx="838">
                        <c:v>0.83899999999999997</c:v>
                      </c:pt>
                      <c:pt idx="839">
                        <c:v>0.84</c:v>
                      </c:pt>
                      <c:pt idx="840">
                        <c:v>0.84099999999999997</c:v>
                      </c:pt>
                      <c:pt idx="841">
                        <c:v>0.84199999999999997</c:v>
                      </c:pt>
                      <c:pt idx="842">
                        <c:v>0.84299999999999997</c:v>
                      </c:pt>
                      <c:pt idx="843">
                        <c:v>0.84399999999999997</c:v>
                      </c:pt>
                      <c:pt idx="844">
                        <c:v>0.84499999999999997</c:v>
                      </c:pt>
                      <c:pt idx="845">
                        <c:v>0.84599999999999997</c:v>
                      </c:pt>
                      <c:pt idx="846">
                        <c:v>0.84699999999999998</c:v>
                      </c:pt>
                      <c:pt idx="847">
                        <c:v>0.84799999999999998</c:v>
                      </c:pt>
                      <c:pt idx="848">
                        <c:v>0.84899999999999998</c:v>
                      </c:pt>
                      <c:pt idx="849">
                        <c:v>0.85</c:v>
                      </c:pt>
                      <c:pt idx="850">
                        <c:v>0.85099999999999998</c:v>
                      </c:pt>
                      <c:pt idx="851">
                        <c:v>0.85199999999999998</c:v>
                      </c:pt>
                      <c:pt idx="852">
                        <c:v>0.85299999999999998</c:v>
                      </c:pt>
                      <c:pt idx="853">
                        <c:v>0.85399999999999998</c:v>
                      </c:pt>
                      <c:pt idx="854">
                        <c:v>0.85499999999999998</c:v>
                      </c:pt>
                      <c:pt idx="855">
                        <c:v>0.85599999999999998</c:v>
                      </c:pt>
                      <c:pt idx="856">
                        <c:v>0.85699999999999998</c:v>
                      </c:pt>
                      <c:pt idx="857">
                        <c:v>0.85799999999999998</c:v>
                      </c:pt>
                      <c:pt idx="858">
                        <c:v>0.85899999999999999</c:v>
                      </c:pt>
                      <c:pt idx="859">
                        <c:v>0.86</c:v>
                      </c:pt>
                      <c:pt idx="860">
                        <c:v>0.86099999999999999</c:v>
                      </c:pt>
                      <c:pt idx="861">
                        <c:v>0.86199999999999999</c:v>
                      </c:pt>
                      <c:pt idx="862">
                        <c:v>0.86299999999999999</c:v>
                      </c:pt>
                      <c:pt idx="863">
                        <c:v>0.86399999999999999</c:v>
                      </c:pt>
                      <c:pt idx="864">
                        <c:v>0.86499999999999999</c:v>
                      </c:pt>
                      <c:pt idx="865">
                        <c:v>0.86599999999999999</c:v>
                      </c:pt>
                      <c:pt idx="866">
                        <c:v>0.86699999999999999</c:v>
                      </c:pt>
                      <c:pt idx="867">
                        <c:v>0.86799999999999999</c:v>
                      </c:pt>
                      <c:pt idx="868">
                        <c:v>0.86899999999999999</c:v>
                      </c:pt>
                      <c:pt idx="869">
                        <c:v>0.87</c:v>
                      </c:pt>
                      <c:pt idx="870">
                        <c:v>0.871</c:v>
                      </c:pt>
                      <c:pt idx="871">
                        <c:v>0.872</c:v>
                      </c:pt>
                      <c:pt idx="872">
                        <c:v>0.873</c:v>
                      </c:pt>
                      <c:pt idx="873">
                        <c:v>0.874</c:v>
                      </c:pt>
                      <c:pt idx="874">
                        <c:v>0.875</c:v>
                      </c:pt>
                      <c:pt idx="875">
                        <c:v>0.876</c:v>
                      </c:pt>
                      <c:pt idx="876">
                        <c:v>0.877</c:v>
                      </c:pt>
                      <c:pt idx="877">
                        <c:v>0.878</c:v>
                      </c:pt>
                      <c:pt idx="878">
                        <c:v>0.879</c:v>
                      </c:pt>
                      <c:pt idx="879">
                        <c:v>0.88</c:v>
                      </c:pt>
                      <c:pt idx="880">
                        <c:v>0.88100000000000001</c:v>
                      </c:pt>
                      <c:pt idx="881">
                        <c:v>0.88200000000000001</c:v>
                      </c:pt>
                      <c:pt idx="882">
                        <c:v>0.88300000000000001</c:v>
                      </c:pt>
                      <c:pt idx="883">
                        <c:v>0.88400000000000001</c:v>
                      </c:pt>
                      <c:pt idx="884">
                        <c:v>0.88500000000000001</c:v>
                      </c:pt>
                      <c:pt idx="885">
                        <c:v>0.88600000000000001</c:v>
                      </c:pt>
                      <c:pt idx="886">
                        <c:v>0.88700000000000001</c:v>
                      </c:pt>
                      <c:pt idx="887">
                        <c:v>0.88800000000000001</c:v>
                      </c:pt>
                      <c:pt idx="888">
                        <c:v>0.88900000000000001</c:v>
                      </c:pt>
                      <c:pt idx="889">
                        <c:v>0.89</c:v>
                      </c:pt>
                      <c:pt idx="890">
                        <c:v>0.89100000000000001</c:v>
                      </c:pt>
                      <c:pt idx="891">
                        <c:v>0.89200000000000002</c:v>
                      </c:pt>
                      <c:pt idx="892">
                        <c:v>0.89300000000000002</c:v>
                      </c:pt>
                      <c:pt idx="893">
                        <c:v>0.89400000000000002</c:v>
                      </c:pt>
                      <c:pt idx="894">
                        <c:v>0.89500000000000002</c:v>
                      </c:pt>
                      <c:pt idx="895">
                        <c:v>0.89600000000000002</c:v>
                      </c:pt>
                      <c:pt idx="896">
                        <c:v>0.89700000000000002</c:v>
                      </c:pt>
                      <c:pt idx="897">
                        <c:v>0.89800000000000002</c:v>
                      </c:pt>
                      <c:pt idx="898">
                        <c:v>0.89900000000000002</c:v>
                      </c:pt>
                      <c:pt idx="899">
                        <c:v>0.9</c:v>
                      </c:pt>
                      <c:pt idx="900">
                        <c:v>0.90100000000000002</c:v>
                      </c:pt>
                      <c:pt idx="901">
                        <c:v>0.90200000000000002</c:v>
                      </c:pt>
                      <c:pt idx="902">
                        <c:v>0.90300000000000002</c:v>
                      </c:pt>
                      <c:pt idx="903">
                        <c:v>0.90400000000000003</c:v>
                      </c:pt>
                      <c:pt idx="904">
                        <c:v>0.90500000000000003</c:v>
                      </c:pt>
                      <c:pt idx="905">
                        <c:v>0.90600000000000003</c:v>
                      </c:pt>
                      <c:pt idx="906">
                        <c:v>0.90700000000000003</c:v>
                      </c:pt>
                      <c:pt idx="907">
                        <c:v>0.90800000000000003</c:v>
                      </c:pt>
                      <c:pt idx="908">
                        <c:v>0.90900000000000003</c:v>
                      </c:pt>
                      <c:pt idx="909">
                        <c:v>0.91</c:v>
                      </c:pt>
                      <c:pt idx="910">
                        <c:v>0.91100000000000003</c:v>
                      </c:pt>
                      <c:pt idx="911">
                        <c:v>0.91200000000000003</c:v>
                      </c:pt>
                      <c:pt idx="912">
                        <c:v>0.91300000000000003</c:v>
                      </c:pt>
                      <c:pt idx="913">
                        <c:v>0.91400000000000003</c:v>
                      </c:pt>
                      <c:pt idx="914">
                        <c:v>0.91500000000000004</c:v>
                      </c:pt>
                      <c:pt idx="915">
                        <c:v>0.91600000000000004</c:v>
                      </c:pt>
                      <c:pt idx="916">
                        <c:v>0.91700000000000004</c:v>
                      </c:pt>
                      <c:pt idx="917">
                        <c:v>0.91800000000000004</c:v>
                      </c:pt>
                      <c:pt idx="918">
                        <c:v>0.91900000000000004</c:v>
                      </c:pt>
                      <c:pt idx="919">
                        <c:v>0.92</c:v>
                      </c:pt>
                      <c:pt idx="920">
                        <c:v>0.92100000000000004</c:v>
                      </c:pt>
                      <c:pt idx="921">
                        <c:v>0.92200000000000004</c:v>
                      </c:pt>
                      <c:pt idx="922">
                        <c:v>0.92300000000000004</c:v>
                      </c:pt>
                      <c:pt idx="923">
                        <c:v>0.92400000000000004</c:v>
                      </c:pt>
                      <c:pt idx="924">
                        <c:v>0.92500000000000004</c:v>
                      </c:pt>
                      <c:pt idx="925">
                        <c:v>0.92600000000000005</c:v>
                      </c:pt>
                      <c:pt idx="926">
                        <c:v>0.92700000000000005</c:v>
                      </c:pt>
                      <c:pt idx="927">
                        <c:v>0.92800000000000005</c:v>
                      </c:pt>
                      <c:pt idx="928">
                        <c:v>0.92900000000000005</c:v>
                      </c:pt>
                      <c:pt idx="929">
                        <c:v>0.93</c:v>
                      </c:pt>
                      <c:pt idx="930">
                        <c:v>0.93100000000000005</c:v>
                      </c:pt>
                      <c:pt idx="931">
                        <c:v>0.93200000000000005</c:v>
                      </c:pt>
                      <c:pt idx="932">
                        <c:v>0.93300000000000005</c:v>
                      </c:pt>
                      <c:pt idx="933">
                        <c:v>0.93400000000000005</c:v>
                      </c:pt>
                      <c:pt idx="934">
                        <c:v>0.93500000000000005</c:v>
                      </c:pt>
                      <c:pt idx="935">
                        <c:v>0.93600000000000005</c:v>
                      </c:pt>
                      <c:pt idx="936">
                        <c:v>0.93700000000000006</c:v>
                      </c:pt>
                      <c:pt idx="937">
                        <c:v>0.93799999999999994</c:v>
                      </c:pt>
                      <c:pt idx="938">
                        <c:v>0.93899999999999995</c:v>
                      </c:pt>
                      <c:pt idx="939">
                        <c:v>0.94</c:v>
                      </c:pt>
                      <c:pt idx="940">
                        <c:v>0.94099999999999995</c:v>
                      </c:pt>
                      <c:pt idx="941">
                        <c:v>0.94199999999999995</c:v>
                      </c:pt>
                      <c:pt idx="942">
                        <c:v>0.94299999999999995</c:v>
                      </c:pt>
                      <c:pt idx="943">
                        <c:v>0.94399999999999995</c:v>
                      </c:pt>
                      <c:pt idx="944">
                        <c:v>0.94499999999999995</c:v>
                      </c:pt>
                      <c:pt idx="945">
                        <c:v>0.94599999999999995</c:v>
                      </c:pt>
                      <c:pt idx="946">
                        <c:v>0.94699999999999995</c:v>
                      </c:pt>
                      <c:pt idx="947">
                        <c:v>0.94799999999999995</c:v>
                      </c:pt>
                      <c:pt idx="948">
                        <c:v>0.94899999999999995</c:v>
                      </c:pt>
                      <c:pt idx="949">
                        <c:v>0.95</c:v>
                      </c:pt>
                      <c:pt idx="950">
                        <c:v>0.95099999999999996</c:v>
                      </c:pt>
                      <c:pt idx="951">
                        <c:v>0.95199999999999996</c:v>
                      </c:pt>
                      <c:pt idx="952">
                        <c:v>0.95299999999999996</c:v>
                      </c:pt>
                      <c:pt idx="953">
                        <c:v>0.95399999999999996</c:v>
                      </c:pt>
                      <c:pt idx="954">
                        <c:v>0.95499999999999996</c:v>
                      </c:pt>
                      <c:pt idx="955">
                        <c:v>0.95599999999999996</c:v>
                      </c:pt>
                      <c:pt idx="956">
                        <c:v>0.95699999999999996</c:v>
                      </c:pt>
                      <c:pt idx="957">
                        <c:v>0.95799999999999996</c:v>
                      </c:pt>
                      <c:pt idx="958">
                        <c:v>0.95899999999999996</c:v>
                      </c:pt>
                      <c:pt idx="959">
                        <c:v>0.96</c:v>
                      </c:pt>
                      <c:pt idx="960">
                        <c:v>0.96099999999999997</c:v>
                      </c:pt>
                      <c:pt idx="961">
                        <c:v>0.96199999999999997</c:v>
                      </c:pt>
                      <c:pt idx="962">
                        <c:v>0.96299999999999997</c:v>
                      </c:pt>
                      <c:pt idx="963">
                        <c:v>0.96399999999999997</c:v>
                      </c:pt>
                      <c:pt idx="964">
                        <c:v>0.96499999999999997</c:v>
                      </c:pt>
                      <c:pt idx="965">
                        <c:v>0.96599999999999997</c:v>
                      </c:pt>
                      <c:pt idx="966">
                        <c:v>0.96699999999999997</c:v>
                      </c:pt>
                      <c:pt idx="967">
                        <c:v>0.96799999999999997</c:v>
                      </c:pt>
                      <c:pt idx="968">
                        <c:v>0.96899999999999997</c:v>
                      </c:pt>
                      <c:pt idx="969">
                        <c:v>0.97</c:v>
                      </c:pt>
                      <c:pt idx="970">
                        <c:v>0.97099999999999997</c:v>
                      </c:pt>
                      <c:pt idx="971">
                        <c:v>0.97199999999999998</c:v>
                      </c:pt>
                      <c:pt idx="972">
                        <c:v>0.97299999999999998</c:v>
                      </c:pt>
                      <c:pt idx="973">
                        <c:v>0.97399999999999998</c:v>
                      </c:pt>
                      <c:pt idx="974">
                        <c:v>0.97499999999999998</c:v>
                      </c:pt>
                      <c:pt idx="975">
                        <c:v>0.97599999999999998</c:v>
                      </c:pt>
                      <c:pt idx="976">
                        <c:v>0.97699999999999998</c:v>
                      </c:pt>
                      <c:pt idx="977">
                        <c:v>0.97799999999999998</c:v>
                      </c:pt>
                      <c:pt idx="978">
                        <c:v>0.97899999999999998</c:v>
                      </c:pt>
                      <c:pt idx="979">
                        <c:v>0.98</c:v>
                      </c:pt>
                      <c:pt idx="980">
                        <c:v>0.98099999999999998</c:v>
                      </c:pt>
                      <c:pt idx="981">
                        <c:v>0.98199999999999998</c:v>
                      </c:pt>
                      <c:pt idx="982">
                        <c:v>0.98299999999999998</c:v>
                      </c:pt>
                      <c:pt idx="983">
                        <c:v>0.98399999999999999</c:v>
                      </c:pt>
                      <c:pt idx="984">
                        <c:v>0.98499999999999999</c:v>
                      </c:pt>
                      <c:pt idx="985">
                        <c:v>0.98599999999999999</c:v>
                      </c:pt>
                      <c:pt idx="986">
                        <c:v>0.98699999999999999</c:v>
                      </c:pt>
                      <c:pt idx="987">
                        <c:v>0.98799999999999999</c:v>
                      </c:pt>
                      <c:pt idx="988">
                        <c:v>0.98899999999999999</c:v>
                      </c:pt>
                      <c:pt idx="989">
                        <c:v>0.99</c:v>
                      </c:pt>
                      <c:pt idx="990">
                        <c:v>0.99099999999999999</c:v>
                      </c:pt>
                      <c:pt idx="991">
                        <c:v>0.99199999999999999</c:v>
                      </c:pt>
                      <c:pt idx="992">
                        <c:v>0.99299999999999999</c:v>
                      </c:pt>
                      <c:pt idx="993">
                        <c:v>0.99399999999999999</c:v>
                      </c:pt>
                      <c:pt idx="994">
                        <c:v>0.995</c:v>
                      </c:pt>
                      <c:pt idx="995">
                        <c:v>0.996</c:v>
                      </c:pt>
                      <c:pt idx="996">
                        <c:v>0.997</c:v>
                      </c:pt>
                      <c:pt idx="997">
                        <c:v>0.998</c:v>
                      </c:pt>
                      <c:pt idx="998">
                        <c:v>0.999</c:v>
                      </c:pt>
                      <c:pt idx="999">
                        <c:v>1</c:v>
                      </c:pt>
                      <c:pt idx="1000">
                        <c:v>1.0009999999999999</c:v>
                      </c:pt>
                      <c:pt idx="1001">
                        <c:v>1.002</c:v>
                      </c:pt>
                      <c:pt idx="1002">
                        <c:v>1.0029999999999999</c:v>
                      </c:pt>
                      <c:pt idx="1003">
                        <c:v>1.004</c:v>
                      </c:pt>
                      <c:pt idx="1004">
                        <c:v>1.0049999999999999</c:v>
                      </c:pt>
                      <c:pt idx="1005">
                        <c:v>1.006</c:v>
                      </c:pt>
                      <c:pt idx="1006">
                        <c:v>1.0069999999999999</c:v>
                      </c:pt>
                      <c:pt idx="1007">
                        <c:v>1.008</c:v>
                      </c:pt>
                      <c:pt idx="1008">
                        <c:v>1.0089999999999999</c:v>
                      </c:pt>
                      <c:pt idx="1009">
                        <c:v>1.01</c:v>
                      </c:pt>
                      <c:pt idx="1010">
                        <c:v>1.0109999999999999</c:v>
                      </c:pt>
                      <c:pt idx="1011">
                        <c:v>1.012</c:v>
                      </c:pt>
                      <c:pt idx="1012">
                        <c:v>1.0129999999999999</c:v>
                      </c:pt>
                      <c:pt idx="1013">
                        <c:v>1.014</c:v>
                      </c:pt>
                      <c:pt idx="1014">
                        <c:v>1.0149999999999999</c:v>
                      </c:pt>
                      <c:pt idx="1015">
                        <c:v>1.016</c:v>
                      </c:pt>
                      <c:pt idx="1016">
                        <c:v>1.0169999999999999</c:v>
                      </c:pt>
                      <c:pt idx="1017">
                        <c:v>1.018</c:v>
                      </c:pt>
                      <c:pt idx="1018">
                        <c:v>1.0189999999999999</c:v>
                      </c:pt>
                      <c:pt idx="1019">
                        <c:v>1.02</c:v>
                      </c:pt>
                      <c:pt idx="1020">
                        <c:v>1.0209999999999999</c:v>
                      </c:pt>
                      <c:pt idx="1021">
                        <c:v>1.022</c:v>
                      </c:pt>
                      <c:pt idx="1022">
                        <c:v>1.0229999999999999</c:v>
                      </c:pt>
                      <c:pt idx="1023">
                        <c:v>1.024</c:v>
                      </c:pt>
                      <c:pt idx="1024">
                        <c:v>1.0249999999999999</c:v>
                      </c:pt>
                      <c:pt idx="1025">
                        <c:v>1.026</c:v>
                      </c:pt>
                      <c:pt idx="1026">
                        <c:v>1.0269999999999999</c:v>
                      </c:pt>
                      <c:pt idx="1027">
                        <c:v>1.028</c:v>
                      </c:pt>
                      <c:pt idx="1028">
                        <c:v>1.0289999999999999</c:v>
                      </c:pt>
                      <c:pt idx="1029">
                        <c:v>1.03</c:v>
                      </c:pt>
                      <c:pt idx="1030">
                        <c:v>1.0309999999999999</c:v>
                      </c:pt>
                      <c:pt idx="1031">
                        <c:v>1.032</c:v>
                      </c:pt>
                      <c:pt idx="1032">
                        <c:v>1.0329999999999999</c:v>
                      </c:pt>
                      <c:pt idx="1033">
                        <c:v>1.034</c:v>
                      </c:pt>
                      <c:pt idx="1034">
                        <c:v>1.0349999999999999</c:v>
                      </c:pt>
                      <c:pt idx="1035">
                        <c:v>1.036</c:v>
                      </c:pt>
                      <c:pt idx="1036">
                        <c:v>1.0369999999999999</c:v>
                      </c:pt>
                      <c:pt idx="1037">
                        <c:v>1.038</c:v>
                      </c:pt>
                      <c:pt idx="1038">
                        <c:v>1.0389999999999999</c:v>
                      </c:pt>
                      <c:pt idx="1039">
                        <c:v>1.04</c:v>
                      </c:pt>
                      <c:pt idx="1040">
                        <c:v>1.0409999999999999</c:v>
                      </c:pt>
                      <c:pt idx="1041">
                        <c:v>1.042</c:v>
                      </c:pt>
                      <c:pt idx="1042">
                        <c:v>1.0429999999999999</c:v>
                      </c:pt>
                      <c:pt idx="1043">
                        <c:v>1.044</c:v>
                      </c:pt>
                      <c:pt idx="1044">
                        <c:v>1.0449999999999999</c:v>
                      </c:pt>
                      <c:pt idx="1045">
                        <c:v>1.046</c:v>
                      </c:pt>
                      <c:pt idx="1046">
                        <c:v>1.0469999999999999</c:v>
                      </c:pt>
                      <c:pt idx="1047">
                        <c:v>1.048</c:v>
                      </c:pt>
                      <c:pt idx="1048">
                        <c:v>1.0489999999999999</c:v>
                      </c:pt>
                      <c:pt idx="1049">
                        <c:v>1.05</c:v>
                      </c:pt>
                      <c:pt idx="1050">
                        <c:v>1.0509999999999999</c:v>
                      </c:pt>
                      <c:pt idx="1051">
                        <c:v>1.052</c:v>
                      </c:pt>
                      <c:pt idx="1052">
                        <c:v>1.0529999999999999</c:v>
                      </c:pt>
                      <c:pt idx="1053">
                        <c:v>1.054</c:v>
                      </c:pt>
                      <c:pt idx="1054">
                        <c:v>1.0549999999999999</c:v>
                      </c:pt>
                      <c:pt idx="1055">
                        <c:v>1.056</c:v>
                      </c:pt>
                      <c:pt idx="1056">
                        <c:v>1.0569999999999999</c:v>
                      </c:pt>
                      <c:pt idx="1057">
                        <c:v>1.0580000000000001</c:v>
                      </c:pt>
                      <c:pt idx="1058">
                        <c:v>1.0589999999999999</c:v>
                      </c:pt>
                      <c:pt idx="1059">
                        <c:v>1.06</c:v>
                      </c:pt>
                      <c:pt idx="1060">
                        <c:v>1.0609999999999999</c:v>
                      </c:pt>
                      <c:pt idx="1061">
                        <c:v>1.0620000000000001</c:v>
                      </c:pt>
                      <c:pt idx="1062">
                        <c:v>1.0629999999999999</c:v>
                      </c:pt>
                      <c:pt idx="1063">
                        <c:v>1.0640000000000001</c:v>
                      </c:pt>
                      <c:pt idx="1064">
                        <c:v>1.0649999999999999</c:v>
                      </c:pt>
                      <c:pt idx="1065">
                        <c:v>1.0660000000000001</c:v>
                      </c:pt>
                      <c:pt idx="1066">
                        <c:v>1.0669999999999999</c:v>
                      </c:pt>
                      <c:pt idx="1067">
                        <c:v>1.0680000000000001</c:v>
                      </c:pt>
                      <c:pt idx="1068">
                        <c:v>1.069</c:v>
                      </c:pt>
                      <c:pt idx="1069">
                        <c:v>1.07</c:v>
                      </c:pt>
                      <c:pt idx="1070">
                        <c:v>1.071</c:v>
                      </c:pt>
                      <c:pt idx="1071">
                        <c:v>1.0720000000000001</c:v>
                      </c:pt>
                      <c:pt idx="1072">
                        <c:v>1.073</c:v>
                      </c:pt>
                      <c:pt idx="1073">
                        <c:v>1.0740000000000001</c:v>
                      </c:pt>
                      <c:pt idx="1074">
                        <c:v>1.075</c:v>
                      </c:pt>
                      <c:pt idx="1075">
                        <c:v>1.0760000000000001</c:v>
                      </c:pt>
                      <c:pt idx="1076">
                        <c:v>1.077</c:v>
                      </c:pt>
                      <c:pt idx="1077">
                        <c:v>1.0780000000000001</c:v>
                      </c:pt>
                      <c:pt idx="1078">
                        <c:v>1.079</c:v>
                      </c:pt>
                      <c:pt idx="1079">
                        <c:v>1.08</c:v>
                      </c:pt>
                      <c:pt idx="1080">
                        <c:v>1.081</c:v>
                      </c:pt>
                      <c:pt idx="1081">
                        <c:v>1.0820000000000001</c:v>
                      </c:pt>
                      <c:pt idx="1082">
                        <c:v>1.083</c:v>
                      </c:pt>
                      <c:pt idx="1083">
                        <c:v>1.0840000000000001</c:v>
                      </c:pt>
                      <c:pt idx="1084">
                        <c:v>1.085</c:v>
                      </c:pt>
                      <c:pt idx="1085">
                        <c:v>1.0860000000000001</c:v>
                      </c:pt>
                      <c:pt idx="1086">
                        <c:v>1.087</c:v>
                      </c:pt>
                      <c:pt idx="1087">
                        <c:v>1.0880000000000001</c:v>
                      </c:pt>
                      <c:pt idx="1088">
                        <c:v>1.089</c:v>
                      </c:pt>
                      <c:pt idx="1089">
                        <c:v>1.0900000000000001</c:v>
                      </c:pt>
                      <c:pt idx="1090">
                        <c:v>1.091</c:v>
                      </c:pt>
                      <c:pt idx="1091">
                        <c:v>1.0920000000000001</c:v>
                      </c:pt>
                      <c:pt idx="1092">
                        <c:v>1.093</c:v>
                      </c:pt>
                      <c:pt idx="1093">
                        <c:v>1.0940000000000001</c:v>
                      </c:pt>
                      <c:pt idx="1094">
                        <c:v>1.095</c:v>
                      </c:pt>
                      <c:pt idx="1095">
                        <c:v>1.0960000000000001</c:v>
                      </c:pt>
                      <c:pt idx="1096">
                        <c:v>1.097</c:v>
                      </c:pt>
                      <c:pt idx="1097">
                        <c:v>1.0980000000000001</c:v>
                      </c:pt>
                      <c:pt idx="1098">
                        <c:v>1.099</c:v>
                      </c:pt>
                      <c:pt idx="1099">
                        <c:v>1.1000000000000001</c:v>
                      </c:pt>
                      <c:pt idx="1100">
                        <c:v>1.101</c:v>
                      </c:pt>
                      <c:pt idx="1101">
                        <c:v>1.1020000000000001</c:v>
                      </c:pt>
                      <c:pt idx="1102">
                        <c:v>1.103</c:v>
                      </c:pt>
                      <c:pt idx="1103">
                        <c:v>1.1040000000000001</c:v>
                      </c:pt>
                      <c:pt idx="1104">
                        <c:v>1.105</c:v>
                      </c:pt>
                      <c:pt idx="1105">
                        <c:v>1.1060000000000001</c:v>
                      </c:pt>
                      <c:pt idx="1106">
                        <c:v>1.107</c:v>
                      </c:pt>
                      <c:pt idx="1107">
                        <c:v>1.1080000000000001</c:v>
                      </c:pt>
                      <c:pt idx="1108">
                        <c:v>1.109</c:v>
                      </c:pt>
                      <c:pt idx="1109">
                        <c:v>1.1100000000000001</c:v>
                      </c:pt>
                      <c:pt idx="1110">
                        <c:v>1.111</c:v>
                      </c:pt>
                      <c:pt idx="1111">
                        <c:v>1.1120000000000001</c:v>
                      </c:pt>
                      <c:pt idx="1112">
                        <c:v>1.113</c:v>
                      </c:pt>
                      <c:pt idx="1113">
                        <c:v>1.1140000000000001</c:v>
                      </c:pt>
                      <c:pt idx="1114">
                        <c:v>1.115</c:v>
                      </c:pt>
                      <c:pt idx="1115">
                        <c:v>1.1160000000000001</c:v>
                      </c:pt>
                      <c:pt idx="1116">
                        <c:v>1.117</c:v>
                      </c:pt>
                      <c:pt idx="1117">
                        <c:v>1.1180000000000001</c:v>
                      </c:pt>
                      <c:pt idx="1118">
                        <c:v>1.119</c:v>
                      </c:pt>
                      <c:pt idx="1119">
                        <c:v>1.1200000000000001</c:v>
                      </c:pt>
                      <c:pt idx="1120">
                        <c:v>1.121</c:v>
                      </c:pt>
                      <c:pt idx="1121">
                        <c:v>1.1220000000000001</c:v>
                      </c:pt>
                      <c:pt idx="1122">
                        <c:v>1.123</c:v>
                      </c:pt>
                      <c:pt idx="1123">
                        <c:v>1.1240000000000001</c:v>
                      </c:pt>
                      <c:pt idx="1124">
                        <c:v>1.125</c:v>
                      </c:pt>
                      <c:pt idx="1125">
                        <c:v>1.1259999999999999</c:v>
                      </c:pt>
                      <c:pt idx="1126">
                        <c:v>1.127</c:v>
                      </c:pt>
                      <c:pt idx="1127">
                        <c:v>1.1279999999999999</c:v>
                      </c:pt>
                      <c:pt idx="1128">
                        <c:v>1.129</c:v>
                      </c:pt>
                      <c:pt idx="1129">
                        <c:v>1.1299999999999999</c:v>
                      </c:pt>
                      <c:pt idx="1130">
                        <c:v>1.131</c:v>
                      </c:pt>
                      <c:pt idx="1131">
                        <c:v>1.1319999999999999</c:v>
                      </c:pt>
                      <c:pt idx="1132">
                        <c:v>1.133</c:v>
                      </c:pt>
                      <c:pt idx="1133">
                        <c:v>1.1339999999999999</c:v>
                      </c:pt>
                      <c:pt idx="1134">
                        <c:v>1.135</c:v>
                      </c:pt>
                      <c:pt idx="1135">
                        <c:v>1.1359999999999999</c:v>
                      </c:pt>
                      <c:pt idx="1136">
                        <c:v>1.137</c:v>
                      </c:pt>
                      <c:pt idx="1137">
                        <c:v>1.1379999999999999</c:v>
                      </c:pt>
                      <c:pt idx="1138">
                        <c:v>1.139</c:v>
                      </c:pt>
                      <c:pt idx="1139">
                        <c:v>1.1399999999999999</c:v>
                      </c:pt>
                      <c:pt idx="1140">
                        <c:v>1.141</c:v>
                      </c:pt>
                      <c:pt idx="1141">
                        <c:v>1.1419999999999999</c:v>
                      </c:pt>
                      <c:pt idx="1142">
                        <c:v>1.143</c:v>
                      </c:pt>
                      <c:pt idx="1143">
                        <c:v>1.1439999999999999</c:v>
                      </c:pt>
                      <c:pt idx="1144">
                        <c:v>1.145</c:v>
                      </c:pt>
                      <c:pt idx="1145">
                        <c:v>1.1459999999999999</c:v>
                      </c:pt>
                      <c:pt idx="1146">
                        <c:v>1.147</c:v>
                      </c:pt>
                      <c:pt idx="1147">
                        <c:v>1.1479999999999999</c:v>
                      </c:pt>
                      <c:pt idx="1148">
                        <c:v>1.149</c:v>
                      </c:pt>
                      <c:pt idx="1149">
                        <c:v>1.1499999999999999</c:v>
                      </c:pt>
                      <c:pt idx="1150">
                        <c:v>1.151</c:v>
                      </c:pt>
                      <c:pt idx="1151">
                        <c:v>1.1519999999999999</c:v>
                      </c:pt>
                      <c:pt idx="1152">
                        <c:v>1.153</c:v>
                      </c:pt>
                      <c:pt idx="1153">
                        <c:v>1.1539999999999999</c:v>
                      </c:pt>
                      <c:pt idx="1154">
                        <c:v>1.155</c:v>
                      </c:pt>
                      <c:pt idx="1155">
                        <c:v>1.1559999999999999</c:v>
                      </c:pt>
                      <c:pt idx="1156">
                        <c:v>1.157</c:v>
                      </c:pt>
                      <c:pt idx="1157">
                        <c:v>1.1579999999999999</c:v>
                      </c:pt>
                      <c:pt idx="1158">
                        <c:v>1.159</c:v>
                      </c:pt>
                      <c:pt idx="1159">
                        <c:v>1.1599999999999999</c:v>
                      </c:pt>
                      <c:pt idx="1160">
                        <c:v>1.161</c:v>
                      </c:pt>
                      <c:pt idx="1161">
                        <c:v>1.1619999999999999</c:v>
                      </c:pt>
                      <c:pt idx="1162">
                        <c:v>1.163</c:v>
                      </c:pt>
                      <c:pt idx="1163">
                        <c:v>1.1639999999999999</c:v>
                      </c:pt>
                      <c:pt idx="1164">
                        <c:v>1.165</c:v>
                      </c:pt>
                      <c:pt idx="1165">
                        <c:v>1.1659999999999999</c:v>
                      </c:pt>
                      <c:pt idx="1166">
                        <c:v>1.167</c:v>
                      </c:pt>
                      <c:pt idx="1167">
                        <c:v>1.1679999999999999</c:v>
                      </c:pt>
                      <c:pt idx="1168">
                        <c:v>1.169</c:v>
                      </c:pt>
                      <c:pt idx="1169">
                        <c:v>1.17</c:v>
                      </c:pt>
                      <c:pt idx="1170">
                        <c:v>1.171</c:v>
                      </c:pt>
                      <c:pt idx="1171">
                        <c:v>1.1719999999999999</c:v>
                      </c:pt>
                      <c:pt idx="1172">
                        <c:v>1.173</c:v>
                      </c:pt>
                      <c:pt idx="1173">
                        <c:v>1.1739999999999999</c:v>
                      </c:pt>
                      <c:pt idx="1174">
                        <c:v>1.175</c:v>
                      </c:pt>
                      <c:pt idx="1175">
                        <c:v>1.1759999999999999</c:v>
                      </c:pt>
                      <c:pt idx="1176">
                        <c:v>1.177</c:v>
                      </c:pt>
                      <c:pt idx="1177">
                        <c:v>1.1779999999999999</c:v>
                      </c:pt>
                      <c:pt idx="1178">
                        <c:v>1.179</c:v>
                      </c:pt>
                      <c:pt idx="1179">
                        <c:v>1.18</c:v>
                      </c:pt>
                      <c:pt idx="1180">
                        <c:v>1.181</c:v>
                      </c:pt>
                      <c:pt idx="1181">
                        <c:v>1.1819999999999999</c:v>
                      </c:pt>
                      <c:pt idx="1182">
                        <c:v>1.1830000000000001</c:v>
                      </c:pt>
                      <c:pt idx="1183">
                        <c:v>1.1839999999999999</c:v>
                      </c:pt>
                      <c:pt idx="1184">
                        <c:v>1.1850000000000001</c:v>
                      </c:pt>
                      <c:pt idx="1185">
                        <c:v>1.1859999999999999</c:v>
                      </c:pt>
                      <c:pt idx="1186">
                        <c:v>1.1870000000000001</c:v>
                      </c:pt>
                      <c:pt idx="1187">
                        <c:v>1.1879999999999999</c:v>
                      </c:pt>
                      <c:pt idx="1188">
                        <c:v>1.1890000000000001</c:v>
                      </c:pt>
                      <c:pt idx="1189">
                        <c:v>1.19</c:v>
                      </c:pt>
                      <c:pt idx="1190">
                        <c:v>1.1910000000000001</c:v>
                      </c:pt>
                      <c:pt idx="1191">
                        <c:v>1.1919999999999999</c:v>
                      </c:pt>
                      <c:pt idx="1192">
                        <c:v>1.1930000000000001</c:v>
                      </c:pt>
                      <c:pt idx="1193">
                        <c:v>1.194</c:v>
                      </c:pt>
                      <c:pt idx="1194">
                        <c:v>1.1950000000000001</c:v>
                      </c:pt>
                      <c:pt idx="1195">
                        <c:v>1.196</c:v>
                      </c:pt>
                      <c:pt idx="1196">
                        <c:v>1.1970000000000001</c:v>
                      </c:pt>
                      <c:pt idx="1197">
                        <c:v>1.198</c:v>
                      </c:pt>
                      <c:pt idx="1198">
                        <c:v>1.1990000000000001</c:v>
                      </c:pt>
                      <c:pt idx="1199">
                        <c:v>1.2</c:v>
                      </c:pt>
                      <c:pt idx="1200">
                        <c:v>1.2010000000000001</c:v>
                      </c:pt>
                      <c:pt idx="1201">
                        <c:v>1.202</c:v>
                      </c:pt>
                      <c:pt idx="1202">
                        <c:v>1.2030000000000001</c:v>
                      </c:pt>
                      <c:pt idx="1203">
                        <c:v>1.204</c:v>
                      </c:pt>
                      <c:pt idx="1204">
                        <c:v>1.2050000000000001</c:v>
                      </c:pt>
                      <c:pt idx="1205">
                        <c:v>1.206</c:v>
                      </c:pt>
                      <c:pt idx="1206">
                        <c:v>1.2070000000000001</c:v>
                      </c:pt>
                      <c:pt idx="1207">
                        <c:v>1.208</c:v>
                      </c:pt>
                      <c:pt idx="1208">
                        <c:v>1.2090000000000001</c:v>
                      </c:pt>
                      <c:pt idx="1209">
                        <c:v>1.21</c:v>
                      </c:pt>
                      <c:pt idx="1210">
                        <c:v>1.2110000000000001</c:v>
                      </c:pt>
                      <c:pt idx="1211">
                        <c:v>1.212</c:v>
                      </c:pt>
                      <c:pt idx="1212">
                        <c:v>1.2130000000000001</c:v>
                      </c:pt>
                      <c:pt idx="1213">
                        <c:v>1.214</c:v>
                      </c:pt>
                      <c:pt idx="1214">
                        <c:v>1.2150000000000001</c:v>
                      </c:pt>
                      <c:pt idx="1215">
                        <c:v>1.216</c:v>
                      </c:pt>
                      <c:pt idx="1216">
                        <c:v>1.2170000000000001</c:v>
                      </c:pt>
                      <c:pt idx="1217">
                        <c:v>1.218</c:v>
                      </c:pt>
                      <c:pt idx="1218">
                        <c:v>1.2190000000000001</c:v>
                      </c:pt>
                      <c:pt idx="1219">
                        <c:v>1.22</c:v>
                      </c:pt>
                      <c:pt idx="1220">
                        <c:v>1.2210000000000001</c:v>
                      </c:pt>
                      <c:pt idx="1221">
                        <c:v>1.222</c:v>
                      </c:pt>
                      <c:pt idx="1222">
                        <c:v>1.2230000000000001</c:v>
                      </c:pt>
                      <c:pt idx="1223">
                        <c:v>1.224</c:v>
                      </c:pt>
                      <c:pt idx="1224">
                        <c:v>1.2250000000000001</c:v>
                      </c:pt>
                      <c:pt idx="1225">
                        <c:v>1.226</c:v>
                      </c:pt>
                      <c:pt idx="1226">
                        <c:v>1.2270000000000001</c:v>
                      </c:pt>
                      <c:pt idx="1227">
                        <c:v>1.228</c:v>
                      </c:pt>
                      <c:pt idx="1228">
                        <c:v>1.2290000000000001</c:v>
                      </c:pt>
                      <c:pt idx="1229">
                        <c:v>1.23</c:v>
                      </c:pt>
                      <c:pt idx="1230">
                        <c:v>1.2310000000000001</c:v>
                      </c:pt>
                      <c:pt idx="1231">
                        <c:v>1.232</c:v>
                      </c:pt>
                      <c:pt idx="1232">
                        <c:v>1.2330000000000001</c:v>
                      </c:pt>
                      <c:pt idx="1233">
                        <c:v>1.234</c:v>
                      </c:pt>
                      <c:pt idx="1234">
                        <c:v>1.2350000000000001</c:v>
                      </c:pt>
                      <c:pt idx="1235">
                        <c:v>1.236</c:v>
                      </c:pt>
                      <c:pt idx="1236">
                        <c:v>1.2370000000000001</c:v>
                      </c:pt>
                      <c:pt idx="1237">
                        <c:v>1.238</c:v>
                      </c:pt>
                      <c:pt idx="1238">
                        <c:v>1.2390000000000001</c:v>
                      </c:pt>
                      <c:pt idx="1239">
                        <c:v>1.24</c:v>
                      </c:pt>
                      <c:pt idx="1240">
                        <c:v>1.2410000000000001</c:v>
                      </c:pt>
                      <c:pt idx="1241">
                        <c:v>1.242</c:v>
                      </c:pt>
                      <c:pt idx="1242">
                        <c:v>1.2430000000000001</c:v>
                      </c:pt>
                      <c:pt idx="1243">
                        <c:v>1.244</c:v>
                      </c:pt>
                      <c:pt idx="1244">
                        <c:v>1.2450000000000001</c:v>
                      </c:pt>
                      <c:pt idx="1245">
                        <c:v>1.246</c:v>
                      </c:pt>
                      <c:pt idx="1246">
                        <c:v>1.2470000000000001</c:v>
                      </c:pt>
                      <c:pt idx="1247">
                        <c:v>1.248</c:v>
                      </c:pt>
                      <c:pt idx="1248">
                        <c:v>1.2490000000000001</c:v>
                      </c:pt>
                      <c:pt idx="1249">
                        <c:v>1.25</c:v>
                      </c:pt>
                      <c:pt idx="1250">
                        <c:v>1.2509999999999999</c:v>
                      </c:pt>
                      <c:pt idx="1251">
                        <c:v>1.252</c:v>
                      </c:pt>
                      <c:pt idx="1252">
                        <c:v>1.2529999999999999</c:v>
                      </c:pt>
                      <c:pt idx="1253">
                        <c:v>1.254</c:v>
                      </c:pt>
                      <c:pt idx="1254">
                        <c:v>1.2549999999999999</c:v>
                      </c:pt>
                      <c:pt idx="1255">
                        <c:v>1.256</c:v>
                      </c:pt>
                      <c:pt idx="1256">
                        <c:v>1.2569999999999999</c:v>
                      </c:pt>
                      <c:pt idx="1257">
                        <c:v>1.258</c:v>
                      </c:pt>
                      <c:pt idx="1258">
                        <c:v>1.2589999999999999</c:v>
                      </c:pt>
                      <c:pt idx="1259">
                        <c:v>1.26</c:v>
                      </c:pt>
                      <c:pt idx="1260">
                        <c:v>1.2609999999999999</c:v>
                      </c:pt>
                      <c:pt idx="1261">
                        <c:v>1.262</c:v>
                      </c:pt>
                      <c:pt idx="1262">
                        <c:v>1.2629999999999999</c:v>
                      </c:pt>
                      <c:pt idx="1263">
                        <c:v>1.264</c:v>
                      </c:pt>
                      <c:pt idx="1264">
                        <c:v>1.2649999999999999</c:v>
                      </c:pt>
                      <c:pt idx="1265">
                        <c:v>1.266</c:v>
                      </c:pt>
                      <c:pt idx="1266">
                        <c:v>1.2669999999999999</c:v>
                      </c:pt>
                      <c:pt idx="1267">
                        <c:v>1.268</c:v>
                      </c:pt>
                      <c:pt idx="1268">
                        <c:v>1.2689999999999999</c:v>
                      </c:pt>
                      <c:pt idx="1269">
                        <c:v>1.27</c:v>
                      </c:pt>
                      <c:pt idx="1270">
                        <c:v>1.2709999999999999</c:v>
                      </c:pt>
                      <c:pt idx="1271">
                        <c:v>1.272</c:v>
                      </c:pt>
                      <c:pt idx="1272">
                        <c:v>1.2729999999999999</c:v>
                      </c:pt>
                      <c:pt idx="1273">
                        <c:v>1.274</c:v>
                      </c:pt>
                      <c:pt idx="1274">
                        <c:v>1.2749999999999999</c:v>
                      </c:pt>
                      <c:pt idx="1275">
                        <c:v>1.276</c:v>
                      </c:pt>
                      <c:pt idx="1276">
                        <c:v>1.2769999999999999</c:v>
                      </c:pt>
                      <c:pt idx="1277">
                        <c:v>1.278</c:v>
                      </c:pt>
                      <c:pt idx="1278">
                        <c:v>1.2789999999999999</c:v>
                      </c:pt>
                      <c:pt idx="1279">
                        <c:v>1.28</c:v>
                      </c:pt>
                      <c:pt idx="1280">
                        <c:v>1.2809999999999999</c:v>
                      </c:pt>
                      <c:pt idx="1281">
                        <c:v>1.282</c:v>
                      </c:pt>
                      <c:pt idx="1282">
                        <c:v>1.2829999999999999</c:v>
                      </c:pt>
                      <c:pt idx="1283">
                        <c:v>1.284</c:v>
                      </c:pt>
                      <c:pt idx="1284">
                        <c:v>1.2849999999999999</c:v>
                      </c:pt>
                      <c:pt idx="1285">
                        <c:v>1.286</c:v>
                      </c:pt>
                      <c:pt idx="1286">
                        <c:v>1.2869999999999999</c:v>
                      </c:pt>
                      <c:pt idx="1287">
                        <c:v>1.288</c:v>
                      </c:pt>
                      <c:pt idx="1288">
                        <c:v>1.2889999999999999</c:v>
                      </c:pt>
                      <c:pt idx="1289">
                        <c:v>1.29</c:v>
                      </c:pt>
                      <c:pt idx="1290">
                        <c:v>1.2909999999999999</c:v>
                      </c:pt>
                      <c:pt idx="1291">
                        <c:v>1.292</c:v>
                      </c:pt>
                      <c:pt idx="1292">
                        <c:v>1.2929999999999999</c:v>
                      </c:pt>
                      <c:pt idx="1293">
                        <c:v>1.294</c:v>
                      </c:pt>
                      <c:pt idx="1294">
                        <c:v>1.2949999999999999</c:v>
                      </c:pt>
                      <c:pt idx="1295">
                        <c:v>1.296</c:v>
                      </c:pt>
                      <c:pt idx="1296">
                        <c:v>1.2969999999999999</c:v>
                      </c:pt>
                      <c:pt idx="1297">
                        <c:v>1.298</c:v>
                      </c:pt>
                      <c:pt idx="1298">
                        <c:v>1.2989999999999999</c:v>
                      </c:pt>
                      <c:pt idx="1299">
                        <c:v>1.3</c:v>
                      </c:pt>
                      <c:pt idx="1300">
                        <c:v>1.3009999999999999</c:v>
                      </c:pt>
                      <c:pt idx="1301">
                        <c:v>1.302</c:v>
                      </c:pt>
                      <c:pt idx="1302">
                        <c:v>1.3029999999999999</c:v>
                      </c:pt>
                      <c:pt idx="1303">
                        <c:v>1.304</c:v>
                      </c:pt>
                      <c:pt idx="1304">
                        <c:v>1.3049999999999999</c:v>
                      </c:pt>
                      <c:pt idx="1305">
                        <c:v>1.306</c:v>
                      </c:pt>
                      <c:pt idx="1306">
                        <c:v>1.3069999999999999</c:v>
                      </c:pt>
                      <c:pt idx="1307">
                        <c:v>1.3080000000000001</c:v>
                      </c:pt>
                      <c:pt idx="1308">
                        <c:v>1.3089999999999999</c:v>
                      </c:pt>
                      <c:pt idx="1309">
                        <c:v>1.31</c:v>
                      </c:pt>
                      <c:pt idx="1310">
                        <c:v>1.3109999999999999</c:v>
                      </c:pt>
                      <c:pt idx="1311">
                        <c:v>1.3120000000000001</c:v>
                      </c:pt>
                      <c:pt idx="1312">
                        <c:v>1.3129999999999999</c:v>
                      </c:pt>
                      <c:pt idx="1313">
                        <c:v>1.3140000000000001</c:v>
                      </c:pt>
                      <c:pt idx="1314">
                        <c:v>1.3149999999999999</c:v>
                      </c:pt>
                      <c:pt idx="1315">
                        <c:v>1.3160000000000001</c:v>
                      </c:pt>
                      <c:pt idx="1316">
                        <c:v>1.3169999999999999</c:v>
                      </c:pt>
                      <c:pt idx="1317">
                        <c:v>1.3180000000000001</c:v>
                      </c:pt>
                      <c:pt idx="1318">
                        <c:v>1.319</c:v>
                      </c:pt>
                      <c:pt idx="1319">
                        <c:v>1.32</c:v>
                      </c:pt>
                      <c:pt idx="1320">
                        <c:v>1.321</c:v>
                      </c:pt>
                      <c:pt idx="1321">
                        <c:v>1.3220000000000001</c:v>
                      </c:pt>
                      <c:pt idx="1322">
                        <c:v>1.323</c:v>
                      </c:pt>
                      <c:pt idx="1323">
                        <c:v>1.3240000000000001</c:v>
                      </c:pt>
                      <c:pt idx="1324">
                        <c:v>1.325</c:v>
                      </c:pt>
                      <c:pt idx="1325">
                        <c:v>1.3260000000000001</c:v>
                      </c:pt>
                      <c:pt idx="1326">
                        <c:v>1.327</c:v>
                      </c:pt>
                      <c:pt idx="1327">
                        <c:v>1.3280000000000001</c:v>
                      </c:pt>
                      <c:pt idx="1328">
                        <c:v>1.329</c:v>
                      </c:pt>
                      <c:pt idx="1329">
                        <c:v>1.33</c:v>
                      </c:pt>
                      <c:pt idx="1330">
                        <c:v>1.331</c:v>
                      </c:pt>
                      <c:pt idx="1331">
                        <c:v>1.3320000000000001</c:v>
                      </c:pt>
                      <c:pt idx="1332">
                        <c:v>1.333</c:v>
                      </c:pt>
                      <c:pt idx="1333">
                        <c:v>1.3340000000000001</c:v>
                      </c:pt>
                      <c:pt idx="1334">
                        <c:v>1.335</c:v>
                      </c:pt>
                      <c:pt idx="1335">
                        <c:v>1.3360000000000001</c:v>
                      </c:pt>
                      <c:pt idx="1336">
                        <c:v>1.337</c:v>
                      </c:pt>
                      <c:pt idx="1337">
                        <c:v>1.3380000000000001</c:v>
                      </c:pt>
                      <c:pt idx="1338">
                        <c:v>1.339</c:v>
                      </c:pt>
                      <c:pt idx="1339">
                        <c:v>1.34</c:v>
                      </c:pt>
                      <c:pt idx="1340">
                        <c:v>1.341</c:v>
                      </c:pt>
                      <c:pt idx="1341">
                        <c:v>1.3420000000000001</c:v>
                      </c:pt>
                      <c:pt idx="1342">
                        <c:v>1.343</c:v>
                      </c:pt>
                      <c:pt idx="1343">
                        <c:v>1.3440000000000001</c:v>
                      </c:pt>
                      <c:pt idx="1344">
                        <c:v>1.345</c:v>
                      </c:pt>
                      <c:pt idx="1345">
                        <c:v>1.3460000000000001</c:v>
                      </c:pt>
                      <c:pt idx="1346">
                        <c:v>1.347</c:v>
                      </c:pt>
                      <c:pt idx="1347">
                        <c:v>1.3480000000000001</c:v>
                      </c:pt>
                      <c:pt idx="1348">
                        <c:v>1.349</c:v>
                      </c:pt>
                      <c:pt idx="1349">
                        <c:v>1.35</c:v>
                      </c:pt>
                      <c:pt idx="1350">
                        <c:v>1.351</c:v>
                      </c:pt>
                      <c:pt idx="1351">
                        <c:v>1.3520000000000001</c:v>
                      </c:pt>
                      <c:pt idx="1352">
                        <c:v>1.353</c:v>
                      </c:pt>
                      <c:pt idx="1353">
                        <c:v>1.3540000000000001</c:v>
                      </c:pt>
                      <c:pt idx="1354">
                        <c:v>1.355</c:v>
                      </c:pt>
                      <c:pt idx="1355">
                        <c:v>1.3560000000000001</c:v>
                      </c:pt>
                      <c:pt idx="1356">
                        <c:v>1.357</c:v>
                      </c:pt>
                      <c:pt idx="1357">
                        <c:v>1.3580000000000001</c:v>
                      </c:pt>
                      <c:pt idx="1358">
                        <c:v>1.359</c:v>
                      </c:pt>
                      <c:pt idx="1359">
                        <c:v>1.36</c:v>
                      </c:pt>
                      <c:pt idx="1360">
                        <c:v>1.361</c:v>
                      </c:pt>
                      <c:pt idx="1361">
                        <c:v>1.3620000000000001</c:v>
                      </c:pt>
                      <c:pt idx="1362">
                        <c:v>1.363</c:v>
                      </c:pt>
                      <c:pt idx="1363">
                        <c:v>1.3640000000000001</c:v>
                      </c:pt>
                      <c:pt idx="1364">
                        <c:v>1.365</c:v>
                      </c:pt>
                      <c:pt idx="1365">
                        <c:v>1.3660000000000001</c:v>
                      </c:pt>
                      <c:pt idx="1366">
                        <c:v>1.367</c:v>
                      </c:pt>
                      <c:pt idx="1367">
                        <c:v>1.3680000000000001</c:v>
                      </c:pt>
                      <c:pt idx="1368">
                        <c:v>1.369</c:v>
                      </c:pt>
                      <c:pt idx="1369">
                        <c:v>1.37</c:v>
                      </c:pt>
                      <c:pt idx="1370">
                        <c:v>1.371</c:v>
                      </c:pt>
                      <c:pt idx="1371">
                        <c:v>1.3720000000000001</c:v>
                      </c:pt>
                      <c:pt idx="1372">
                        <c:v>1.373</c:v>
                      </c:pt>
                      <c:pt idx="1373">
                        <c:v>1.3740000000000001</c:v>
                      </c:pt>
                      <c:pt idx="1374">
                        <c:v>1.375</c:v>
                      </c:pt>
                      <c:pt idx="1375">
                        <c:v>1.3759999999999999</c:v>
                      </c:pt>
                      <c:pt idx="1376">
                        <c:v>1.377</c:v>
                      </c:pt>
                      <c:pt idx="1377">
                        <c:v>1.3779999999999999</c:v>
                      </c:pt>
                      <c:pt idx="1378">
                        <c:v>1.379</c:v>
                      </c:pt>
                      <c:pt idx="1379">
                        <c:v>1.38</c:v>
                      </c:pt>
                      <c:pt idx="1380">
                        <c:v>1.381</c:v>
                      </c:pt>
                      <c:pt idx="1381">
                        <c:v>1.3819999999999999</c:v>
                      </c:pt>
                      <c:pt idx="1382">
                        <c:v>1.383</c:v>
                      </c:pt>
                      <c:pt idx="1383">
                        <c:v>1.3839999999999999</c:v>
                      </c:pt>
                      <c:pt idx="1384">
                        <c:v>1.385</c:v>
                      </c:pt>
                      <c:pt idx="1385">
                        <c:v>1.3859999999999999</c:v>
                      </c:pt>
                      <c:pt idx="1386">
                        <c:v>1.387</c:v>
                      </c:pt>
                      <c:pt idx="1387">
                        <c:v>1.3879999999999999</c:v>
                      </c:pt>
                      <c:pt idx="1388">
                        <c:v>1.389</c:v>
                      </c:pt>
                      <c:pt idx="1389">
                        <c:v>1.39</c:v>
                      </c:pt>
                      <c:pt idx="1390">
                        <c:v>1.391</c:v>
                      </c:pt>
                      <c:pt idx="1391">
                        <c:v>1.3919999999999999</c:v>
                      </c:pt>
                      <c:pt idx="1392">
                        <c:v>1.393</c:v>
                      </c:pt>
                      <c:pt idx="1393">
                        <c:v>1.3939999999999999</c:v>
                      </c:pt>
                      <c:pt idx="1394">
                        <c:v>1.395</c:v>
                      </c:pt>
                      <c:pt idx="1395">
                        <c:v>1.3959999999999999</c:v>
                      </c:pt>
                      <c:pt idx="1396">
                        <c:v>1.397</c:v>
                      </c:pt>
                      <c:pt idx="1397">
                        <c:v>1.3979999999999999</c:v>
                      </c:pt>
                      <c:pt idx="1398">
                        <c:v>1.399</c:v>
                      </c:pt>
                      <c:pt idx="1399">
                        <c:v>1.4</c:v>
                      </c:pt>
                      <c:pt idx="1400">
                        <c:v>1.401</c:v>
                      </c:pt>
                      <c:pt idx="1401">
                        <c:v>1.4019999999999999</c:v>
                      </c:pt>
                      <c:pt idx="1402">
                        <c:v>1.403</c:v>
                      </c:pt>
                      <c:pt idx="1403">
                        <c:v>1.4039999999999999</c:v>
                      </c:pt>
                      <c:pt idx="1404">
                        <c:v>1.405</c:v>
                      </c:pt>
                      <c:pt idx="1405">
                        <c:v>1.4059999999999999</c:v>
                      </c:pt>
                      <c:pt idx="1406">
                        <c:v>1.407</c:v>
                      </c:pt>
                      <c:pt idx="1407">
                        <c:v>1.4079999999999999</c:v>
                      </c:pt>
                      <c:pt idx="1408">
                        <c:v>1.409</c:v>
                      </c:pt>
                      <c:pt idx="1409">
                        <c:v>1.41</c:v>
                      </c:pt>
                      <c:pt idx="1410">
                        <c:v>1.411</c:v>
                      </c:pt>
                      <c:pt idx="1411">
                        <c:v>1.4119999999999999</c:v>
                      </c:pt>
                      <c:pt idx="1412">
                        <c:v>1.413</c:v>
                      </c:pt>
                      <c:pt idx="1413">
                        <c:v>1.4139999999999999</c:v>
                      </c:pt>
                      <c:pt idx="1414">
                        <c:v>1.415</c:v>
                      </c:pt>
                      <c:pt idx="1415">
                        <c:v>1.4159999999999999</c:v>
                      </c:pt>
                      <c:pt idx="1416">
                        <c:v>1.417</c:v>
                      </c:pt>
                      <c:pt idx="1417">
                        <c:v>1.4179999999999999</c:v>
                      </c:pt>
                      <c:pt idx="1418">
                        <c:v>1.419</c:v>
                      </c:pt>
                      <c:pt idx="1419">
                        <c:v>1.42</c:v>
                      </c:pt>
                      <c:pt idx="1420">
                        <c:v>1.421</c:v>
                      </c:pt>
                      <c:pt idx="1421">
                        <c:v>1.4219999999999999</c:v>
                      </c:pt>
                      <c:pt idx="1422">
                        <c:v>1.423</c:v>
                      </c:pt>
                      <c:pt idx="1423">
                        <c:v>1.4239999999999999</c:v>
                      </c:pt>
                      <c:pt idx="1424">
                        <c:v>1.425</c:v>
                      </c:pt>
                      <c:pt idx="1425">
                        <c:v>1.4259999999999999</c:v>
                      </c:pt>
                      <c:pt idx="1426">
                        <c:v>1.427</c:v>
                      </c:pt>
                      <c:pt idx="1427">
                        <c:v>1.4279999999999999</c:v>
                      </c:pt>
                      <c:pt idx="1428">
                        <c:v>1.429</c:v>
                      </c:pt>
                      <c:pt idx="1429">
                        <c:v>1.43</c:v>
                      </c:pt>
                      <c:pt idx="1430">
                        <c:v>1.431</c:v>
                      </c:pt>
                      <c:pt idx="1431">
                        <c:v>1.4319999999999999</c:v>
                      </c:pt>
                      <c:pt idx="1432">
                        <c:v>1.4330000000000001</c:v>
                      </c:pt>
                      <c:pt idx="1433">
                        <c:v>1.4339999999999999</c:v>
                      </c:pt>
                      <c:pt idx="1434">
                        <c:v>1.4350000000000001</c:v>
                      </c:pt>
                      <c:pt idx="1435">
                        <c:v>1.4359999999999999</c:v>
                      </c:pt>
                      <c:pt idx="1436">
                        <c:v>1.4370000000000001</c:v>
                      </c:pt>
                      <c:pt idx="1437">
                        <c:v>1.4379999999999999</c:v>
                      </c:pt>
                      <c:pt idx="1438">
                        <c:v>1.4390000000000001</c:v>
                      </c:pt>
                      <c:pt idx="1439">
                        <c:v>1.44</c:v>
                      </c:pt>
                      <c:pt idx="1440">
                        <c:v>1.4410000000000001</c:v>
                      </c:pt>
                      <c:pt idx="1441">
                        <c:v>1.4419999999999999</c:v>
                      </c:pt>
                      <c:pt idx="1442">
                        <c:v>1.4430000000000001</c:v>
                      </c:pt>
                      <c:pt idx="1443">
                        <c:v>1.444</c:v>
                      </c:pt>
                      <c:pt idx="1444">
                        <c:v>1.4450000000000001</c:v>
                      </c:pt>
                      <c:pt idx="1445">
                        <c:v>1.446</c:v>
                      </c:pt>
                      <c:pt idx="1446">
                        <c:v>1.4470000000000001</c:v>
                      </c:pt>
                      <c:pt idx="1447">
                        <c:v>1.448</c:v>
                      </c:pt>
                      <c:pt idx="1448">
                        <c:v>1.4490000000000001</c:v>
                      </c:pt>
                      <c:pt idx="1449">
                        <c:v>1.45</c:v>
                      </c:pt>
                      <c:pt idx="1450">
                        <c:v>1.4510000000000001</c:v>
                      </c:pt>
                      <c:pt idx="1451">
                        <c:v>1.452</c:v>
                      </c:pt>
                      <c:pt idx="1452">
                        <c:v>1.4530000000000001</c:v>
                      </c:pt>
                      <c:pt idx="1453">
                        <c:v>1.454</c:v>
                      </c:pt>
                      <c:pt idx="1454">
                        <c:v>1.4550000000000001</c:v>
                      </c:pt>
                      <c:pt idx="1455">
                        <c:v>1.456</c:v>
                      </c:pt>
                      <c:pt idx="1456">
                        <c:v>1.4570000000000001</c:v>
                      </c:pt>
                      <c:pt idx="1457">
                        <c:v>1.458</c:v>
                      </c:pt>
                      <c:pt idx="1458">
                        <c:v>1.4590000000000001</c:v>
                      </c:pt>
                      <c:pt idx="1459">
                        <c:v>1.46</c:v>
                      </c:pt>
                      <c:pt idx="1460">
                        <c:v>1.4610000000000001</c:v>
                      </c:pt>
                      <c:pt idx="1461">
                        <c:v>1.462</c:v>
                      </c:pt>
                      <c:pt idx="1462">
                        <c:v>1.4630000000000001</c:v>
                      </c:pt>
                      <c:pt idx="1463">
                        <c:v>1.464</c:v>
                      </c:pt>
                      <c:pt idx="1464">
                        <c:v>1.4650000000000001</c:v>
                      </c:pt>
                      <c:pt idx="1465">
                        <c:v>1.466</c:v>
                      </c:pt>
                      <c:pt idx="1466">
                        <c:v>1.4670000000000001</c:v>
                      </c:pt>
                      <c:pt idx="1467">
                        <c:v>1.468</c:v>
                      </c:pt>
                      <c:pt idx="1468">
                        <c:v>1.4690000000000001</c:v>
                      </c:pt>
                      <c:pt idx="1469">
                        <c:v>1.47</c:v>
                      </c:pt>
                      <c:pt idx="1470">
                        <c:v>1.4710000000000001</c:v>
                      </c:pt>
                      <c:pt idx="1471">
                        <c:v>1.472</c:v>
                      </c:pt>
                      <c:pt idx="1472">
                        <c:v>1.4730000000000001</c:v>
                      </c:pt>
                      <c:pt idx="1473">
                        <c:v>1.474</c:v>
                      </c:pt>
                      <c:pt idx="1474">
                        <c:v>1.4750000000000001</c:v>
                      </c:pt>
                      <c:pt idx="1475">
                        <c:v>1.476</c:v>
                      </c:pt>
                      <c:pt idx="1476">
                        <c:v>1.4770000000000001</c:v>
                      </c:pt>
                      <c:pt idx="1477">
                        <c:v>1.478</c:v>
                      </c:pt>
                      <c:pt idx="1478">
                        <c:v>1.4790000000000001</c:v>
                      </c:pt>
                      <c:pt idx="1479">
                        <c:v>1.48</c:v>
                      </c:pt>
                      <c:pt idx="1480">
                        <c:v>1.4810000000000001</c:v>
                      </c:pt>
                      <c:pt idx="1481">
                        <c:v>1.482</c:v>
                      </c:pt>
                      <c:pt idx="1482">
                        <c:v>1.4830000000000001</c:v>
                      </c:pt>
                      <c:pt idx="1483">
                        <c:v>1.484</c:v>
                      </c:pt>
                      <c:pt idx="1484">
                        <c:v>1.4850000000000001</c:v>
                      </c:pt>
                      <c:pt idx="1485">
                        <c:v>1.486</c:v>
                      </c:pt>
                      <c:pt idx="1486">
                        <c:v>1.4870000000000001</c:v>
                      </c:pt>
                      <c:pt idx="1487">
                        <c:v>1.488</c:v>
                      </c:pt>
                      <c:pt idx="1488">
                        <c:v>1.4890000000000001</c:v>
                      </c:pt>
                      <c:pt idx="1489">
                        <c:v>1.49</c:v>
                      </c:pt>
                      <c:pt idx="1490">
                        <c:v>1.4910000000000001</c:v>
                      </c:pt>
                      <c:pt idx="1491">
                        <c:v>1.492</c:v>
                      </c:pt>
                      <c:pt idx="1492">
                        <c:v>1.4930000000000001</c:v>
                      </c:pt>
                      <c:pt idx="1493">
                        <c:v>1.494</c:v>
                      </c:pt>
                      <c:pt idx="1494">
                        <c:v>1.4950000000000001</c:v>
                      </c:pt>
                      <c:pt idx="1495">
                        <c:v>1.496</c:v>
                      </c:pt>
                      <c:pt idx="1496">
                        <c:v>1.4970000000000001</c:v>
                      </c:pt>
                      <c:pt idx="1497">
                        <c:v>1.498</c:v>
                      </c:pt>
                      <c:pt idx="1498">
                        <c:v>1.4990000000000001</c:v>
                      </c:pt>
                      <c:pt idx="1499">
                        <c:v>1.5</c:v>
                      </c:pt>
                      <c:pt idx="1500">
                        <c:v>1.5009999999999999</c:v>
                      </c:pt>
                      <c:pt idx="1501">
                        <c:v>1.502</c:v>
                      </c:pt>
                      <c:pt idx="1502">
                        <c:v>1.5029999999999999</c:v>
                      </c:pt>
                      <c:pt idx="1503">
                        <c:v>1.504</c:v>
                      </c:pt>
                      <c:pt idx="1504">
                        <c:v>1.5049999999999999</c:v>
                      </c:pt>
                      <c:pt idx="1505">
                        <c:v>1.506</c:v>
                      </c:pt>
                      <c:pt idx="1506">
                        <c:v>1.5069999999999999</c:v>
                      </c:pt>
                      <c:pt idx="1507">
                        <c:v>1.508</c:v>
                      </c:pt>
                      <c:pt idx="1508">
                        <c:v>1.5089999999999999</c:v>
                      </c:pt>
                      <c:pt idx="1509">
                        <c:v>1.51</c:v>
                      </c:pt>
                      <c:pt idx="1510">
                        <c:v>1.5109999999999999</c:v>
                      </c:pt>
                      <c:pt idx="1511">
                        <c:v>1.512</c:v>
                      </c:pt>
                      <c:pt idx="1512">
                        <c:v>1.5129999999999999</c:v>
                      </c:pt>
                      <c:pt idx="1513">
                        <c:v>1.514</c:v>
                      </c:pt>
                      <c:pt idx="1514">
                        <c:v>1.5149999999999999</c:v>
                      </c:pt>
                      <c:pt idx="1515">
                        <c:v>1.516</c:v>
                      </c:pt>
                      <c:pt idx="1516">
                        <c:v>1.5169999999999999</c:v>
                      </c:pt>
                      <c:pt idx="1517">
                        <c:v>1.518</c:v>
                      </c:pt>
                      <c:pt idx="1518">
                        <c:v>1.5189999999999999</c:v>
                      </c:pt>
                      <c:pt idx="1519">
                        <c:v>1.52</c:v>
                      </c:pt>
                      <c:pt idx="1520">
                        <c:v>1.5209999999999999</c:v>
                      </c:pt>
                      <c:pt idx="1521">
                        <c:v>1.522</c:v>
                      </c:pt>
                      <c:pt idx="1522">
                        <c:v>1.5229999999999999</c:v>
                      </c:pt>
                      <c:pt idx="1523">
                        <c:v>1.524</c:v>
                      </c:pt>
                      <c:pt idx="1524">
                        <c:v>1.5249999999999999</c:v>
                      </c:pt>
                      <c:pt idx="1525">
                        <c:v>1.526</c:v>
                      </c:pt>
                      <c:pt idx="1526">
                        <c:v>1.5269999999999999</c:v>
                      </c:pt>
                      <c:pt idx="1527">
                        <c:v>1.528</c:v>
                      </c:pt>
                      <c:pt idx="1528">
                        <c:v>1.5289999999999999</c:v>
                      </c:pt>
                      <c:pt idx="1529">
                        <c:v>1.53</c:v>
                      </c:pt>
                      <c:pt idx="1530">
                        <c:v>1.5309999999999999</c:v>
                      </c:pt>
                      <c:pt idx="1531">
                        <c:v>1.532</c:v>
                      </c:pt>
                      <c:pt idx="1532">
                        <c:v>1.5329999999999999</c:v>
                      </c:pt>
                      <c:pt idx="1533">
                        <c:v>1.534</c:v>
                      </c:pt>
                      <c:pt idx="1534">
                        <c:v>1.5349999999999999</c:v>
                      </c:pt>
                      <c:pt idx="1535">
                        <c:v>1.536</c:v>
                      </c:pt>
                      <c:pt idx="1536">
                        <c:v>1.5369999999999999</c:v>
                      </c:pt>
                      <c:pt idx="1537">
                        <c:v>1.538</c:v>
                      </c:pt>
                      <c:pt idx="1538">
                        <c:v>1.5389999999999999</c:v>
                      </c:pt>
                      <c:pt idx="1539">
                        <c:v>1.54</c:v>
                      </c:pt>
                      <c:pt idx="1540">
                        <c:v>1.5409999999999999</c:v>
                      </c:pt>
                      <c:pt idx="1541">
                        <c:v>1.542</c:v>
                      </c:pt>
                      <c:pt idx="1542">
                        <c:v>1.5429999999999999</c:v>
                      </c:pt>
                      <c:pt idx="1543">
                        <c:v>1.544</c:v>
                      </c:pt>
                      <c:pt idx="1544">
                        <c:v>1.5449999999999999</c:v>
                      </c:pt>
                      <c:pt idx="1545">
                        <c:v>1.546</c:v>
                      </c:pt>
                      <c:pt idx="1546">
                        <c:v>1.5469999999999999</c:v>
                      </c:pt>
                      <c:pt idx="1547">
                        <c:v>1.548</c:v>
                      </c:pt>
                      <c:pt idx="1548">
                        <c:v>1.5489999999999999</c:v>
                      </c:pt>
                      <c:pt idx="1549">
                        <c:v>1.55</c:v>
                      </c:pt>
                      <c:pt idx="1550">
                        <c:v>1.5509999999999999</c:v>
                      </c:pt>
                      <c:pt idx="1551">
                        <c:v>1.552</c:v>
                      </c:pt>
                      <c:pt idx="1552">
                        <c:v>1.5529999999999999</c:v>
                      </c:pt>
                      <c:pt idx="1553">
                        <c:v>1.554</c:v>
                      </c:pt>
                      <c:pt idx="1554">
                        <c:v>1.5549999999999999</c:v>
                      </c:pt>
                      <c:pt idx="1555">
                        <c:v>1.556</c:v>
                      </c:pt>
                      <c:pt idx="1556">
                        <c:v>1.5569999999999999</c:v>
                      </c:pt>
                      <c:pt idx="1557">
                        <c:v>1.5580000000000001</c:v>
                      </c:pt>
                      <c:pt idx="1558">
                        <c:v>1.5589999999999999</c:v>
                      </c:pt>
                      <c:pt idx="1559">
                        <c:v>1.56</c:v>
                      </c:pt>
                      <c:pt idx="1560">
                        <c:v>1.5609999999999999</c:v>
                      </c:pt>
                      <c:pt idx="1561">
                        <c:v>1.5620000000000001</c:v>
                      </c:pt>
                      <c:pt idx="1562">
                        <c:v>1.5629999999999999</c:v>
                      </c:pt>
                      <c:pt idx="1563">
                        <c:v>1.5640000000000001</c:v>
                      </c:pt>
                      <c:pt idx="1564">
                        <c:v>1.5649999999999999</c:v>
                      </c:pt>
                      <c:pt idx="1565">
                        <c:v>1.5660000000000001</c:v>
                      </c:pt>
                      <c:pt idx="1566">
                        <c:v>1.5669999999999999</c:v>
                      </c:pt>
                      <c:pt idx="1567">
                        <c:v>1.5680000000000001</c:v>
                      </c:pt>
                      <c:pt idx="1568">
                        <c:v>1.569</c:v>
                      </c:pt>
                      <c:pt idx="1569">
                        <c:v>1.57</c:v>
                      </c:pt>
                      <c:pt idx="1570">
                        <c:v>1.571</c:v>
                      </c:pt>
                      <c:pt idx="1571">
                        <c:v>1.5720000000000001</c:v>
                      </c:pt>
                      <c:pt idx="1572">
                        <c:v>1.573</c:v>
                      </c:pt>
                      <c:pt idx="1573">
                        <c:v>1.5740000000000001</c:v>
                      </c:pt>
                      <c:pt idx="1574">
                        <c:v>1.575</c:v>
                      </c:pt>
                      <c:pt idx="1575">
                        <c:v>1.5760000000000001</c:v>
                      </c:pt>
                      <c:pt idx="1576">
                        <c:v>1.577</c:v>
                      </c:pt>
                      <c:pt idx="1577">
                        <c:v>1.5780000000000001</c:v>
                      </c:pt>
                      <c:pt idx="1578">
                        <c:v>1.579</c:v>
                      </c:pt>
                      <c:pt idx="1579">
                        <c:v>1.58</c:v>
                      </c:pt>
                      <c:pt idx="1580">
                        <c:v>1.581</c:v>
                      </c:pt>
                      <c:pt idx="1581">
                        <c:v>1.5820000000000001</c:v>
                      </c:pt>
                      <c:pt idx="1582">
                        <c:v>1.583</c:v>
                      </c:pt>
                      <c:pt idx="1583">
                        <c:v>1.5840000000000001</c:v>
                      </c:pt>
                      <c:pt idx="1584">
                        <c:v>1.585</c:v>
                      </c:pt>
                      <c:pt idx="1585">
                        <c:v>1.5860000000000001</c:v>
                      </c:pt>
                      <c:pt idx="1586">
                        <c:v>1.587</c:v>
                      </c:pt>
                      <c:pt idx="1587">
                        <c:v>1.5880000000000001</c:v>
                      </c:pt>
                      <c:pt idx="1588">
                        <c:v>1.589</c:v>
                      </c:pt>
                      <c:pt idx="1589">
                        <c:v>1.59</c:v>
                      </c:pt>
                      <c:pt idx="1590">
                        <c:v>1.591</c:v>
                      </c:pt>
                      <c:pt idx="1591">
                        <c:v>1.5920000000000001</c:v>
                      </c:pt>
                      <c:pt idx="1592">
                        <c:v>1.593</c:v>
                      </c:pt>
                      <c:pt idx="1593">
                        <c:v>1.5940000000000001</c:v>
                      </c:pt>
                      <c:pt idx="1594">
                        <c:v>1.595</c:v>
                      </c:pt>
                      <c:pt idx="1595">
                        <c:v>1.5960000000000001</c:v>
                      </c:pt>
                      <c:pt idx="1596">
                        <c:v>1.597</c:v>
                      </c:pt>
                      <c:pt idx="1597">
                        <c:v>1.5980000000000001</c:v>
                      </c:pt>
                      <c:pt idx="1598">
                        <c:v>1.599</c:v>
                      </c:pt>
                      <c:pt idx="1599">
                        <c:v>1.6</c:v>
                      </c:pt>
                      <c:pt idx="1600">
                        <c:v>1.601</c:v>
                      </c:pt>
                      <c:pt idx="1601">
                        <c:v>1.6020000000000001</c:v>
                      </c:pt>
                      <c:pt idx="1602">
                        <c:v>1.603</c:v>
                      </c:pt>
                      <c:pt idx="1603">
                        <c:v>1.6040000000000001</c:v>
                      </c:pt>
                      <c:pt idx="1604">
                        <c:v>1.605</c:v>
                      </c:pt>
                      <c:pt idx="1605">
                        <c:v>1.6060000000000001</c:v>
                      </c:pt>
                      <c:pt idx="1606">
                        <c:v>1.607</c:v>
                      </c:pt>
                      <c:pt idx="1607">
                        <c:v>1.6080000000000001</c:v>
                      </c:pt>
                      <c:pt idx="1608">
                        <c:v>1.609</c:v>
                      </c:pt>
                      <c:pt idx="1609">
                        <c:v>1.61</c:v>
                      </c:pt>
                      <c:pt idx="1610">
                        <c:v>1.611</c:v>
                      </c:pt>
                      <c:pt idx="1611">
                        <c:v>1.6120000000000001</c:v>
                      </c:pt>
                      <c:pt idx="1612">
                        <c:v>1.613</c:v>
                      </c:pt>
                      <c:pt idx="1613">
                        <c:v>1.6140000000000001</c:v>
                      </c:pt>
                      <c:pt idx="1614">
                        <c:v>1.615</c:v>
                      </c:pt>
                      <c:pt idx="1615">
                        <c:v>1.6160000000000001</c:v>
                      </c:pt>
                      <c:pt idx="1616">
                        <c:v>1.617</c:v>
                      </c:pt>
                      <c:pt idx="1617">
                        <c:v>1.6180000000000001</c:v>
                      </c:pt>
                      <c:pt idx="1618">
                        <c:v>1.619</c:v>
                      </c:pt>
                      <c:pt idx="1619">
                        <c:v>1.62</c:v>
                      </c:pt>
                      <c:pt idx="1620">
                        <c:v>1.621</c:v>
                      </c:pt>
                      <c:pt idx="1621">
                        <c:v>1.6220000000000001</c:v>
                      </c:pt>
                      <c:pt idx="1622">
                        <c:v>1.623</c:v>
                      </c:pt>
                      <c:pt idx="1623">
                        <c:v>1.6240000000000001</c:v>
                      </c:pt>
                      <c:pt idx="1624">
                        <c:v>1.625</c:v>
                      </c:pt>
                      <c:pt idx="1625">
                        <c:v>1.6259999999999999</c:v>
                      </c:pt>
                      <c:pt idx="1626">
                        <c:v>1.627</c:v>
                      </c:pt>
                      <c:pt idx="1627">
                        <c:v>1.6279999999999999</c:v>
                      </c:pt>
                      <c:pt idx="1628">
                        <c:v>1.629</c:v>
                      </c:pt>
                      <c:pt idx="1629">
                        <c:v>1.63</c:v>
                      </c:pt>
                      <c:pt idx="1630">
                        <c:v>1.631</c:v>
                      </c:pt>
                      <c:pt idx="1631">
                        <c:v>1.6319999999999999</c:v>
                      </c:pt>
                      <c:pt idx="1632">
                        <c:v>1.633</c:v>
                      </c:pt>
                      <c:pt idx="1633">
                        <c:v>1.6339999999999999</c:v>
                      </c:pt>
                      <c:pt idx="1634">
                        <c:v>1.635</c:v>
                      </c:pt>
                      <c:pt idx="1635">
                        <c:v>1.6359999999999999</c:v>
                      </c:pt>
                      <c:pt idx="1636">
                        <c:v>1.637</c:v>
                      </c:pt>
                      <c:pt idx="1637">
                        <c:v>1.6379999999999999</c:v>
                      </c:pt>
                      <c:pt idx="1638">
                        <c:v>1.639</c:v>
                      </c:pt>
                      <c:pt idx="1639">
                        <c:v>1.64</c:v>
                      </c:pt>
                      <c:pt idx="1640">
                        <c:v>1.641</c:v>
                      </c:pt>
                      <c:pt idx="1641">
                        <c:v>1.6419999999999999</c:v>
                      </c:pt>
                      <c:pt idx="1642">
                        <c:v>1.643</c:v>
                      </c:pt>
                      <c:pt idx="1643">
                        <c:v>1.6439999999999999</c:v>
                      </c:pt>
                      <c:pt idx="1644">
                        <c:v>1.645</c:v>
                      </c:pt>
                      <c:pt idx="1645">
                        <c:v>1.6459999999999999</c:v>
                      </c:pt>
                      <c:pt idx="1646">
                        <c:v>1.647</c:v>
                      </c:pt>
                      <c:pt idx="1647">
                        <c:v>1.6479999999999999</c:v>
                      </c:pt>
                      <c:pt idx="1648">
                        <c:v>1.649</c:v>
                      </c:pt>
                      <c:pt idx="1649">
                        <c:v>1.65</c:v>
                      </c:pt>
                      <c:pt idx="1650">
                        <c:v>1.651</c:v>
                      </c:pt>
                      <c:pt idx="1651">
                        <c:v>1.6519999999999999</c:v>
                      </c:pt>
                      <c:pt idx="1652">
                        <c:v>1.653</c:v>
                      </c:pt>
                      <c:pt idx="1653">
                        <c:v>1.6539999999999999</c:v>
                      </c:pt>
                      <c:pt idx="1654">
                        <c:v>1.655</c:v>
                      </c:pt>
                      <c:pt idx="1655">
                        <c:v>1.6559999999999999</c:v>
                      </c:pt>
                      <c:pt idx="1656">
                        <c:v>1.657</c:v>
                      </c:pt>
                      <c:pt idx="1657">
                        <c:v>1.6579999999999999</c:v>
                      </c:pt>
                      <c:pt idx="1658">
                        <c:v>1.659</c:v>
                      </c:pt>
                      <c:pt idx="1659">
                        <c:v>1.66</c:v>
                      </c:pt>
                      <c:pt idx="1660">
                        <c:v>1.661</c:v>
                      </c:pt>
                      <c:pt idx="1661">
                        <c:v>1.6619999999999999</c:v>
                      </c:pt>
                      <c:pt idx="1662">
                        <c:v>1.663</c:v>
                      </c:pt>
                      <c:pt idx="1663">
                        <c:v>1.6639999999999999</c:v>
                      </c:pt>
                      <c:pt idx="1664">
                        <c:v>1.665</c:v>
                      </c:pt>
                      <c:pt idx="1665">
                        <c:v>1.6659999999999999</c:v>
                      </c:pt>
                      <c:pt idx="1666">
                        <c:v>1.667</c:v>
                      </c:pt>
                      <c:pt idx="1667">
                        <c:v>1.6679999999999999</c:v>
                      </c:pt>
                      <c:pt idx="1668">
                        <c:v>1.669</c:v>
                      </c:pt>
                      <c:pt idx="1669">
                        <c:v>1.67</c:v>
                      </c:pt>
                      <c:pt idx="1670">
                        <c:v>1.671</c:v>
                      </c:pt>
                      <c:pt idx="1671">
                        <c:v>1.6719999999999999</c:v>
                      </c:pt>
                      <c:pt idx="1672">
                        <c:v>1.673</c:v>
                      </c:pt>
                      <c:pt idx="1673">
                        <c:v>1.6739999999999999</c:v>
                      </c:pt>
                      <c:pt idx="1674">
                        <c:v>1.675</c:v>
                      </c:pt>
                      <c:pt idx="1675">
                        <c:v>1.6759999999999999</c:v>
                      </c:pt>
                      <c:pt idx="1676">
                        <c:v>1.677</c:v>
                      </c:pt>
                      <c:pt idx="1677">
                        <c:v>1.6779999999999999</c:v>
                      </c:pt>
                      <c:pt idx="1678">
                        <c:v>1.679</c:v>
                      </c:pt>
                      <c:pt idx="1679">
                        <c:v>1.68</c:v>
                      </c:pt>
                      <c:pt idx="1680">
                        <c:v>1.681</c:v>
                      </c:pt>
                      <c:pt idx="1681">
                        <c:v>1.6819999999999999</c:v>
                      </c:pt>
                      <c:pt idx="1682">
                        <c:v>1.6830000000000001</c:v>
                      </c:pt>
                      <c:pt idx="1683">
                        <c:v>1.6839999999999999</c:v>
                      </c:pt>
                      <c:pt idx="1684">
                        <c:v>1.6850000000000001</c:v>
                      </c:pt>
                      <c:pt idx="1685">
                        <c:v>1.6859999999999999</c:v>
                      </c:pt>
                      <c:pt idx="1686">
                        <c:v>1.6870000000000001</c:v>
                      </c:pt>
                      <c:pt idx="1687">
                        <c:v>1.6879999999999999</c:v>
                      </c:pt>
                      <c:pt idx="1688">
                        <c:v>1.6890000000000001</c:v>
                      </c:pt>
                      <c:pt idx="1689">
                        <c:v>1.69</c:v>
                      </c:pt>
                      <c:pt idx="1690">
                        <c:v>1.6910000000000001</c:v>
                      </c:pt>
                      <c:pt idx="1691">
                        <c:v>1.6919999999999999</c:v>
                      </c:pt>
                      <c:pt idx="1692">
                        <c:v>1.6930000000000001</c:v>
                      </c:pt>
                      <c:pt idx="1693">
                        <c:v>1.694</c:v>
                      </c:pt>
                      <c:pt idx="1694">
                        <c:v>1.6950000000000001</c:v>
                      </c:pt>
                      <c:pt idx="1695">
                        <c:v>1.696</c:v>
                      </c:pt>
                      <c:pt idx="1696">
                        <c:v>1.6970000000000001</c:v>
                      </c:pt>
                      <c:pt idx="1697">
                        <c:v>1.698</c:v>
                      </c:pt>
                      <c:pt idx="1698">
                        <c:v>1.6990000000000001</c:v>
                      </c:pt>
                      <c:pt idx="1699">
                        <c:v>1.7</c:v>
                      </c:pt>
                      <c:pt idx="1700">
                        <c:v>1.7010000000000001</c:v>
                      </c:pt>
                      <c:pt idx="1701">
                        <c:v>1.702</c:v>
                      </c:pt>
                      <c:pt idx="1702">
                        <c:v>1.7030000000000001</c:v>
                      </c:pt>
                      <c:pt idx="1703">
                        <c:v>1.704</c:v>
                      </c:pt>
                      <c:pt idx="1704">
                        <c:v>1.7050000000000001</c:v>
                      </c:pt>
                      <c:pt idx="1705">
                        <c:v>1.706</c:v>
                      </c:pt>
                      <c:pt idx="1706">
                        <c:v>1.7070000000000001</c:v>
                      </c:pt>
                      <c:pt idx="1707">
                        <c:v>1.708</c:v>
                      </c:pt>
                      <c:pt idx="1708">
                        <c:v>1.7090000000000001</c:v>
                      </c:pt>
                      <c:pt idx="1709">
                        <c:v>1.71</c:v>
                      </c:pt>
                      <c:pt idx="1710">
                        <c:v>1.7110000000000001</c:v>
                      </c:pt>
                      <c:pt idx="1711">
                        <c:v>1.712</c:v>
                      </c:pt>
                      <c:pt idx="1712">
                        <c:v>1.7130000000000001</c:v>
                      </c:pt>
                      <c:pt idx="1713">
                        <c:v>1.714</c:v>
                      </c:pt>
                      <c:pt idx="1714">
                        <c:v>1.7150000000000001</c:v>
                      </c:pt>
                      <c:pt idx="1715">
                        <c:v>1.716</c:v>
                      </c:pt>
                      <c:pt idx="1716">
                        <c:v>1.7170000000000001</c:v>
                      </c:pt>
                      <c:pt idx="1717">
                        <c:v>1.718</c:v>
                      </c:pt>
                      <c:pt idx="1718">
                        <c:v>1.7190000000000001</c:v>
                      </c:pt>
                      <c:pt idx="1719">
                        <c:v>1.72</c:v>
                      </c:pt>
                      <c:pt idx="1720">
                        <c:v>1.7210000000000001</c:v>
                      </c:pt>
                      <c:pt idx="1721">
                        <c:v>1.722</c:v>
                      </c:pt>
                      <c:pt idx="1722">
                        <c:v>1.7230000000000001</c:v>
                      </c:pt>
                      <c:pt idx="1723">
                        <c:v>1.724</c:v>
                      </c:pt>
                      <c:pt idx="1724">
                        <c:v>1.7250000000000001</c:v>
                      </c:pt>
                      <c:pt idx="1725">
                        <c:v>1.726</c:v>
                      </c:pt>
                      <c:pt idx="1726">
                        <c:v>1.7270000000000001</c:v>
                      </c:pt>
                      <c:pt idx="1727">
                        <c:v>1.728</c:v>
                      </c:pt>
                      <c:pt idx="1728">
                        <c:v>1.7290000000000001</c:v>
                      </c:pt>
                      <c:pt idx="1729">
                        <c:v>1.73</c:v>
                      </c:pt>
                      <c:pt idx="1730">
                        <c:v>1.7310000000000001</c:v>
                      </c:pt>
                      <c:pt idx="1731">
                        <c:v>1.732</c:v>
                      </c:pt>
                      <c:pt idx="1732">
                        <c:v>1.7330000000000001</c:v>
                      </c:pt>
                      <c:pt idx="1733">
                        <c:v>1.734</c:v>
                      </c:pt>
                      <c:pt idx="1734">
                        <c:v>1.7350000000000001</c:v>
                      </c:pt>
                      <c:pt idx="1735">
                        <c:v>1.736</c:v>
                      </c:pt>
                      <c:pt idx="1736">
                        <c:v>1.7370000000000001</c:v>
                      </c:pt>
                      <c:pt idx="1737">
                        <c:v>1.738</c:v>
                      </c:pt>
                      <c:pt idx="1738">
                        <c:v>1.7390000000000001</c:v>
                      </c:pt>
                      <c:pt idx="1739">
                        <c:v>1.74</c:v>
                      </c:pt>
                      <c:pt idx="1740">
                        <c:v>1.7410000000000001</c:v>
                      </c:pt>
                      <c:pt idx="1741">
                        <c:v>1.742</c:v>
                      </c:pt>
                      <c:pt idx="1742">
                        <c:v>1.7430000000000001</c:v>
                      </c:pt>
                      <c:pt idx="1743">
                        <c:v>1.744</c:v>
                      </c:pt>
                      <c:pt idx="1744">
                        <c:v>1.7450000000000001</c:v>
                      </c:pt>
                      <c:pt idx="1745">
                        <c:v>1.746</c:v>
                      </c:pt>
                      <c:pt idx="1746">
                        <c:v>1.7470000000000001</c:v>
                      </c:pt>
                      <c:pt idx="1747">
                        <c:v>1.748</c:v>
                      </c:pt>
                      <c:pt idx="1748">
                        <c:v>1.7490000000000001</c:v>
                      </c:pt>
                      <c:pt idx="1749">
                        <c:v>1.75</c:v>
                      </c:pt>
                      <c:pt idx="1750">
                        <c:v>1.7509999999999999</c:v>
                      </c:pt>
                      <c:pt idx="1751">
                        <c:v>1.752</c:v>
                      </c:pt>
                      <c:pt idx="1752">
                        <c:v>1.7529999999999999</c:v>
                      </c:pt>
                      <c:pt idx="1753">
                        <c:v>1.754</c:v>
                      </c:pt>
                      <c:pt idx="1754">
                        <c:v>1.7549999999999999</c:v>
                      </c:pt>
                      <c:pt idx="1755">
                        <c:v>1.756</c:v>
                      </c:pt>
                      <c:pt idx="1756">
                        <c:v>1.7569999999999999</c:v>
                      </c:pt>
                      <c:pt idx="1757">
                        <c:v>1.758</c:v>
                      </c:pt>
                      <c:pt idx="1758">
                        <c:v>1.7589999999999999</c:v>
                      </c:pt>
                      <c:pt idx="1759">
                        <c:v>1.76</c:v>
                      </c:pt>
                      <c:pt idx="1760">
                        <c:v>1.7609999999999999</c:v>
                      </c:pt>
                      <c:pt idx="1761">
                        <c:v>1.762</c:v>
                      </c:pt>
                      <c:pt idx="1762">
                        <c:v>1.7629999999999999</c:v>
                      </c:pt>
                      <c:pt idx="1763">
                        <c:v>1.764</c:v>
                      </c:pt>
                      <c:pt idx="1764">
                        <c:v>1.7649999999999999</c:v>
                      </c:pt>
                      <c:pt idx="1765">
                        <c:v>1.766</c:v>
                      </c:pt>
                      <c:pt idx="1766">
                        <c:v>1.7669999999999999</c:v>
                      </c:pt>
                      <c:pt idx="1767">
                        <c:v>1.768</c:v>
                      </c:pt>
                      <c:pt idx="1768">
                        <c:v>1.7689999999999999</c:v>
                      </c:pt>
                      <c:pt idx="1769">
                        <c:v>1.77</c:v>
                      </c:pt>
                      <c:pt idx="1770">
                        <c:v>1.7709999999999999</c:v>
                      </c:pt>
                      <c:pt idx="1771">
                        <c:v>1.772</c:v>
                      </c:pt>
                      <c:pt idx="1772">
                        <c:v>1.7729999999999999</c:v>
                      </c:pt>
                      <c:pt idx="1773">
                        <c:v>1.774</c:v>
                      </c:pt>
                      <c:pt idx="1774">
                        <c:v>1.7749999999999999</c:v>
                      </c:pt>
                      <c:pt idx="1775">
                        <c:v>1.776</c:v>
                      </c:pt>
                      <c:pt idx="1776">
                        <c:v>1.7769999999999999</c:v>
                      </c:pt>
                      <c:pt idx="1777">
                        <c:v>1.778</c:v>
                      </c:pt>
                      <c:pt idx="1778">
                        <c:v>1.7789999999999999</c:v>
                      </c:pt>
                      <c:pt idx="1779">
                        <c:v>1.78</c:v>
                      </c:pt>
                      <c:pt idx="1780">
                        <c:v>1.7809999999999999</c:v>
                      </c:pt>
                      <c:pt idx="1781">
                        <c:v>1.782</c:v>
                      </c:pt>
                      <c:pt idx="1782">
                        <c:v>1.7829999999999999</c:v>
                      </c:pt>
                      <c:pt idx="1783">
                        <c:v>1.784</c:v>
                      </c:pt>
                      <c:pt idx="1784">
                        <c:v>1.7849999999999999</c:v>
                      </c:pt>
                      <c:pt idx="1785">
                        <c:v>1.786</c:v>
                      </c:pt>
                      <c:pt idx="1786">
                        <c:v>1.7869999999999999</c:v>
                      </c:pt>
                      <c:pt idx="1787">
                        <c:v>1.788</c:v>
                      </c:pt>
                      <c:pt idx="1788">
                        <c:v>1.7889999999999999</c:v>
                      </c:pt>
                      <c:pt idx="1789">
                        <c:v>1.79</c:v>
                      </c:pt>
                      <c:pt idx="1790">
                        <c:v>1.7909999999999999</c:v>
                      </c:pt>
                      <c:pt idx="1791">
                        <c:v>1.792</c:v>
                      </c:pt>
                      <c:pt idx="1792">
                        <c:v>1.7929999999999999</c:v>
                      </c:pt>
                      <c:pt idx="1793">
                        <c:v>1.794</c:v>
                      </c:pt>
                      <c:pt idx="1794">
                        <c:v>1.7949999999999999</c:v>
                      </c:pt>
                      <c:pt idx="1795">
                        <c:v>1.796</c:v>
                      </c:pt>
                      <c:pt idx="1796">
                        <c:v>1.7969999999999999</c:v>
                      </c:pt>
                      <c:pt idx="1797">
                        <c:v>1.798</c:v>
                      </c:pt>
                      <c:pt idx="1798">
                        <c:v>1.7989999999999999</c:v>
                      </c:pt>
                      <c:pt idx="1799">
                        <c:v>1.8</c:v>
                      </c:pt>
                      <c:pt idx="1800">
                        <c:v>1.8009999999999999</c:v>
                      </c:pt>
                      <c:pt idx="1801">
                        <c:v>1.802</c:v>
                      </c:pt>
                      <c:pt idx="1802">
                        <c:v>1.8029999999999999</c:v>
                      </c:pt>
                      <c:pt idx="1803">
                        <c:v>1.804</c:v>
                      </c:pt>
                      <c:pt idx="1804">
                        <c:v>1.8049999999999999</c:v>
                      </c:pt>
                      <c:pt idx="1805">
                        <c:v>1.806</c:v>
                      </c:pt>
                      <c:pt idx="1806">
                        <c:v>1.8069999999999999</c:v>
                      </c:pt>
                      <c:pt idx="1807">
                        <c:v>1.8080000000000001</c:v>
                      </c:pt>
                      <c:pt idx="1808">
                        <c:v>1.8089999999999999</c:v>
                      </c:pt>
                      <c:pt idx="1809">
                        <c:v>1.81</c:v>
                      </c:pt>
                      <c:pt idx="1810">
                        <c:v>1.8109999999999999</c:v>
                      </c:pt>
                      <c:pt idx="1811">
                        <c:v>1.8120000000000001</c:v>
                      </c:pt>
                      <c:pt idx="1812">
                        <c:v>1.8129999999999999</c:v>
                      </c:pt>
                      <c:pt idx="1813">
                        <c:v>1.8140000000000001</c:v>
                      </c:pt>
                      <c:pt idx="1814">
                        <c:v>1.8149999999999999</c:v>
                      </c:pt>
                      <c:pt idx="1815">
                        <c:v>1.8160000000000001</c:v>
                      </c:pt>
                      <c:pt idx="1816">
                        <c:v>1.8169999999999999</c:v>
                      </c:pt>
                      <c:pt idx="1817">
                        <c:v>1.8180000000000001</c:v>
                      </c:pt>
                      <c:pt idx="1818">
                        <c:v>1.819</c:v>
                      </c:pt>
                      <c:pt idx="1819">
                        <c:v>1.82</c:v>
                      </c:pt>
                      <c:pt idx="1820">
                        <c:v>1.821</c:v>
                      </c:pt>
                      <c:pt idx="1821">
                        <c:v>1.8220000000000001</c:v>
                      </c:pt>
                      <c:pt idx="1822">
                        <c:v>1.823</c:v>
                      </c:pt>
                      <c:pt idx="1823">
                        <c:v>1.8240000000000001</c:v>
                      </c:pt>
                      <c:pt idx="1824">
                        <c:v>1.825</c:v>
                      </c:pt>
                      <c:pt idx="1825">
                        <c:v>1.8260000000000001</c:v>
                      </c:pt>
                      <c:pt idx="1826">
                        <c:v>1.827</c:v>
                      </c:pt>
                      <c:pt idx="1827">
                        <c:v>1.8280000000000001</c:v>
                      </c:pt>
                      <c:pt idx="1828">
                        <c:v>1.829</c:v>
                      </c:pt>
                      <c:pt idx="1829">
                        <c:v>1.83</c:v>
                      </c:pt>
                      <c:pt idx="1830">
                        <c:v>1.831</c:v>
                      </c:pt>
                      <c:pt idx="1831">
                        <c:v>1.8320000000000001</c:v>
                      </c:pt>
                      <c:pt idx="1832">
                        <c:v>1.833</c:v>
                      </c:pt>
                      <c:pt idx="1833">
                        <c:v>1.8340000000000001</c:v>
                      </c:pt>
                      <c:pt idx="1834">
                        <c:v>1.835</c:v>
                      </c:pt>
                      <c:pt idx="1835">
                        <c:v>1.8360000000000001</c:v>
                      </c:pt>
                      <c:pt idx="1836">
                        <c:v>1.837</c:v>
                      </c:pt>
                      <c:pt idx="1837">
                        <c:v>1.8380000000000001</c:v>
                      </c:pt>
                      <c:pt idx="1838">
                        <c:v>1.839</c:v>
                      </c:pt>
                      <c:pt idx="1839">
                        <c:v>1.84</c:v>
                      </c:pt>
                      <c:pt idx="1840">
                        <c:v>1.841</c:v>
                      </c:pt>
                      <c:pt idx="1841">
                        <c:v>1.8420000000000001</c:v>
                      </c:pt>
                      <c:pt idx="1842">
                        <c:v>1.843</c:v>
                      </c:pt>
                      <c:pt idx="1843">
                        <c:v>1.8440000000000001</c:v>
                      </c:pt>
                      <c:pt idx="1844">
                        <c:v>1.845</c:v>
                      </c:pt>
                      <c:pt idx="1845">
                        <c:v>1.8460000000000001</c:v>
                      </c:pt>
                      <c:pt idx="1846">
                        <c:v>1.847</c:v>
                      </c:pt>
                      <c:pt idx="1847">
                        <c:v>1.8480000000000001</c:v>
                      </c:pt>
                      <c:pt idx="1848">
                        <c:v>1.849</c:v>
                      </c:pt>
                      <c:pt idx="1849">
                        <c:v>1.85</c:v>
                      </c:pt>
                      <c:pt idx="1850">
                        <c:v>1.851</c:v>
                      </c:pt>
                      <c:pt idx="1851">
                        <c:v>1.8520000000000001</c:v>
                      </c:pt>
                      <c:pt idx="1852">
                        <c:v>1.853</c:v>
                      </c:pt>
                      <c:pt idx="1853">
                        <c:v>1.8540000000000001</c:v>
                      </c:pt>
                      <c:pt idx="1854">
                        <c:v>1.855</c:v>
                      </c:pt>
                      <c:pt idx="1855">
                        <c:v>1.8560000000000001</c:v>
                      </c:pt>
                      <c:pt idx="1856">
                        <c:v>1.857</c:v>
                      </c:pt>
                      <c:pt idx="1857">
                        <c:v>1.8580000000000001</c:v>
                      </c:pt>
                      <c:pt idx="1858">
                        <c:v>1.859</c:v>
                      </c:pt>
                      <c:pt idx="1859">
                        <c:v>1.86</c:v>
                      </c:pt>
                      <c:pt idx="1860">
                        <c:v>1.861</c:v>
                      </c:pt>
                      <c:pt idx="1861">
                        <c:v>1.8620000000000001</c:v>
                      </c:pt>
                      <c:pt idx="1862">
                        <c:v>1.863</c:v>
                      </c:pt>
                      <c:pt idx="1863">
                        <c:v>1.8640000000000001</c:v>
                      </c:pt>
                      <c:pt idx="1864">
                        <c:v>1.865</c:v>
                      </c:pt>
                      <c:pt idx="1865">
                        <c:v>1.8660000000000001</c:v>
                      </c:pt>
                      <c:pt idx="1866">
                        <c:v>1.867</c:v>
                      </c:pt>
                      <c:pt idx="1867">
                        <c:v>1.8680000000000001</c:v>
                      </c:pt>
                      <c:pt idx="1868">
                        <c:v>1.869</c:v>
                      </c:pt>
                      <c:pt idx="1869">
                        <c:v>1.87</c:v>
                      </c:pt>
                      <c:pt idx="1870">
                        <c:v>1.871</c:v>
                      </c:pt>
                      <c:pt idx="1871">
                        <c:v>1.8720000000000001</c:v>
                      </c:pt>
                      <c:pt idx="1872">
                        <c:v>1.873</c:v>
                      </c:pt>
                      <c:pt idx="1873">
                        <c:v>1.8740000000000001</c:v>
                      </c:pt>
                      <c:pt idx="1874">
                        <c:v>1.875</c:v>
                      </c:pt>
                      <c:pt idx="1875">
                        <c:v>1.8759999999999999</c:v>
                      </c:pt>
                      <c:pt idx="1876">
                        <c:v>1.877</c:v>
                      </c:pt>
                      <c:pt idx="1877">
                        <c:v>1.8779999999999999</c:v>
                      </c:pt>
                      <c:pt idx="1878">
                        <c:v>1.879</c:v>
                      </c:pt>
                      <c:pt idx="1879">
                        <c:v>1.88</c:v>
                      </c:pt>
                      <c:pt idx="1880">
                        <c:v>1.881</c:v>
                      </c:pt>
                      <c:pt idx="1881">
                        <c:v>1.8819999999999999</c:v>
                      </c:pt>
                      <c:pt idx="1882">
                        <c:v>1.883</c:v>
                      </c:pt>
                      <c:pt idx="1883">
                        <c:v>1.8839999999999999</c:v>
                      </c:pt>
                      <c:pt idx="1884">
                        <c:v>1.885</c:v>
                      </c:pt>
                      <c:pt idx="1885">
                        <c:v>1.8859999999999999</c:v>
                      </c:pt>
                      <c:pt idx="1886">
                        <c:v>1.887</c:v>
                      </c:pt>
                      <c:pt idx="1887">
                        <c:v>1.8879999999999999</c:v>
                      </c:pt>
                      <c:pt idx="1888">
                        <c:v>1.889</c:v>
                      </c:pt>
                      <c:pt idx="1889">
                        <c:v>1.89</c:v>
                      </c:pt>
                      <c:pt idx="1890">
                        <c:v>1.891</c:v>
                      </c:pt>
                      <c:pt idx="1891">
                        <c:v>1.8919999999999999</c:v>
                      </c:pt>
                      <c:pt idx="1892">
                        <c:v>1.893</c:v>
                      </c:pt>
                      <c:pt idx="1893">
                        <c:v>1.8939999999999999</c:v>
                      </c:pt>
                      <c:pt idx="1894">
                        <c:v>1.895</c:v>
                      </c:pt>
                      <c:pt idx="1895">
                        <c:v>1.8959999999999999</c:v>
                      </c:pt>
                      <c:pt idx="1896">
                        <c:v>1.897</c:v>
                      </c:pt>
                      <c:pt idx="1897">
                        <c:v>1.8979999999999999</c:v>
                      </c:pt>
                      <c:pt idx="1898">
                        <c:v>1.899</c:v>
                      </c:pt>
                      <c:pt idx="1899">
                        <c:v>1.9</c:v>
                      </c:pt>
                      <c:pt idx="1900">
                        <c:v>1.901</c:v>
                      </c:pt>
                      <c:pt idx="1901">
                        <c:v>1.9019999999999999</c:v>
                      </c:pt>
                      <c:pt idx="1902">
                        <c:v>1.903</c:v>
                      </c:pt>
                      <c:pt idx="1903">
                        <c:v>1.9039999999999999</c:v>
                      </c:pt>
                      <c:pt idx="1904">
                        <c:v>1.905</c:v>
                      </c:pt>
                      <c:pt idx="1905">
                        <c:v>1.9059999999999999</c:v>
                      </c:pt>
                      <c:pt idx="1906">
                        <c:v>1.907</c:v>
                      </c:pt>
                      <c:pt idx="1907">
                        <c:v>1.9079999999999999</c:v>
                      </c:pt>
                      <c:pt idx="1908">
                        <c:v>1.909</c:v>
                      </c:pt>
                      <c:pt idx="1909">
                        <c:v>1.91</c:v>
                      </c:pt>
                      <c:pt idx="1910">
                        <c:v>1.911</c:v>
                      </c:pt>
                      <c:pt idx="1911">
                        <c:v>1.9119999999999999</c:v>
                      </c:pt>
                      <c:pt idx="1912">
                        <c:v>1.913</c:v>
                      </c:pt>
                      <c:pt idx="1913">
                        <c:v>1.9139999999999999</c:v>
                      </c:pt>
                      <c:pt idx="1914">
                        <c:v>1.915</c:v>
                      </c:pt>
                      <c:pt idx="1915">
                        <c:v>1.9159999999999999</c:v>
                      </c:pt>
                      <c:pt idx="1916">
                        <c:v>1.917</c:v>
                      </c:pt>
                      <c:pt idx="1917">
                        <c:v>1.9179999999999999</c:v>
                      </c:pt>
                      <c:pt idx="1918">
                        <c:v>1.919</c:v>
                      </c:pt>
                      <c:pt idx="1919">
                        <c:v>1.92</c:v>
                      </c:pt>
                      <c:pt idx="1920">
                        <c:v>1.921</c:v>
                      </c:pt>
                      <c:pt idx="1921">
                        <c:v>1.9219999999999999</c:v>
                      </c:pt>
                      <c:pt idx="1922">
                        <c:v>1.923</c:v>
                      </c:pt>
                      <c:pt idx="1923">
                        <c:v>1.9239999999999999</c:v>
                      </c:pt>
                      <c:pt idx="1924">
                        <c:v>1.925</c:v>
                      </c:pt>
                      <c:pt idx="1925">
                        <c:v>1.9259999999999999</c:v>
                      </c:pt>
                      <c:pt idx="1926">
                        <c:v>1.927</c:v>
                      </c:pt>
                      <c:pt idx="1927">
                        <c:v>1.9279999999999999</c:v>
                      </c:pt>
                      <c:pt idx="1928">
                        <c:v>1.929</c:v>
                      </c:pt>
                      <c:pt idx="1929">
                        <c:v>1.93</c:v>
                      </c:pt>
                      <c:pt idx="1930">
                        <c:v>1.931</c:v>
                      </c:pt>
                      <c:pt idx="1931">
                        <c:v>1.9319999999999999</c:v>
                      </c:pt>
                      <c:pt idx="1932">
                        <c:v>1.9330000000000001</c:v>
                      </c:pt>
                      <c:pt idx="1933">
                        <c:v>1.9339999999999999</c:v>
                      </c:pt>
                      <c:pt idx="1934">
                        <c:v>1.9350000000000001</c:v>
                      </c:pt>
                      <c:pt idx="1935">
                        <c:v>1.9359999999999999</c:v>
                      </c:pt>
                      <c:pt idx="1936">
                        <c:v>1.9370000000000001</c:v>
                      </c:pt>
                      <c:pt idx="1937">
                        <c:v>1.9379999999999999</c:v>
                      </c:pt>
                      <c:pt idx="1938">
                        <c:v>1.9390000000000001</c:v>
                      </c:pt>
                      <c:pt idx="1939">
                        <c:v>1.94</c:v>
                      </c:pt>
                      <c:pt idx="1940">
                        <c:v>1.9410000000000001</c:v>
                      </c:pt>
                      <c:pt idx="1941">
                        <c:v>1.9419999999999999</c:v>
                      </c:pt>
                      <c:pt idx="1942">
                        <c:v>1.9430000000000001</c:v>
                      </c:pt>
                      <c:pt idx="1943">
                        <c:v>1.944</c:v>
                      </c:pt>
                      <c:pt idx="1944">
                        <c:v>1.9450000000000001</c:v>
                      </c:pt>
                      <c:pt idx="1945">
                        <c:v>1.946</c:v>
                      </c:pt>
                      <c:pt idx="1946">
                        <c:v>1.9470000000000001</c:v>
                      </c:pt>
                      <c:pt idx="1947">
                        <c:v>1.948</c:v>
                      </c:pt>
                      <c:pt idx="1948">
                        <c:v>1.9490000000000001</c:v>
                      </c:pt>
                      <c:pt idx="1949">
                        <c:v>1.95</c:v>
                      </c:pt>
                      <c:pt idx="1950">
                        <c:v>1.9510000000000001</c:v>
                      </c:pt>
                      <c:pt idx="1951">
                        <c:v>1.952</c:v>
                      </c:pt>
                      <c:pt idx="1952">
                        <c:v>1.9530000000000001</c:v>
                      </c:pt>
                      <c:pt idx="1953">
                        <c:v>1.954</c:v>
                      </c:pt>
                      <c:pt idx="1954">
                        <c:v>1.9550000000000001</c:v>
                      </c:pt>
                      <c:pt idx="1955">
                        <c:v>1.956</c:v>
                      </c:pt>
                      <c:pt idx="1956">
                        <c:v>1.9570000000000001</c:v>
                      </c:pt>
                      <c:pt idx="1957">
                        <c:v>1.958</c:v>
                      </c:pt>
                      <c:pt idx="1958">
                        <c:v>1.9590000000000001</c:v>
                      </c:pt>
                      <c:pt idx="1959">
                        <c:v>1.96</c:v>
                      </c:pt>
                      <c:pt idx="1960">
                        <c:v>1.9610000000000001</c:v>
                      </c:pt>
                      <c:pt idx="1961">
                        <c:v>1.962</c:v>
                      </c:pt>
                      <c:pt idx="1962">
                        <c:v>1.9630000000000001</c:v>
                      </c:pt>
                      <c:pt idx="1963">
                        <c:v>1.964</c:v>
                      </c:pt>
                      <c:pt idx="1964">
                        <c:v>1.9650000000000001</c:v>
                      </c:pt>
                      <c:pt idx="1965">
                        <c:v>1.966</c:v>
                      </c:pt>
                      <c:pt idx="1966">
                        <c:v>1.9670000000000001</c:v>
                      </c:pt>
                      <c:pt idx="1967">
                        <c:v>1.968</c:v>
                      </c:pt>
                      <c:pt idx="1968">
                        <c:v>1.9690000000000001</c:v>
                      </c:pt>
                      <c:pt idx="1969">
                        <c:v>1.97</c:v>
                      </c:pt>
                      <c:pt idx="1970">
                        <c:v>1.9710000000000001</c:v>
                      </c:pt>
                      <c:pt idx="1971">
                        <c:v>1.972</c:v>
                      </c:pt>
                      <c:pt idx="1972">
                        <c:v>1.9730000000000001</c:v>
                      </c:pt>
                      <c:pt idx="1973">
                        <c:v>1.974</c:v>
                      </c:pt>
                      <c:pt idx="1974">
                        <c:v>1.9750000000000001</c:v>
                      </c:pt>
                      <c:pt idx="1975">
                        <c:v>1.976</c:v>
                      </c:pt>
                      <c:pt idx="1976">
                        <c:v>1.9770000000000001</c:v>
                      </c:pt>
                      <c:pt idx="1977">
                        <c:v>1.978</c:v>
                      </c:pt>
                      <c:pt idx="1978">
                        <c:v>1.9790000000000001</c:v>
                      </c:pt>
                      <c:pt idx="1979">
                        <c:v>1.98</c:v>
                      </c:pt>
                      <c:pt idx="1980">
                        <c:v>1.9810000000000001</c:v>
                      </c:pt>
                      <c:pt idx="1981">
                        <c:v>1.982</c:v>
                      </c:pt>
                      <c:pt idx="1982">
                        <c:v>1.9830000000000001</c:v>
                      </c:pt>
                      <c:pt idx="1983">
                        <c:v>1.984</c:v>
                      </c:pt>
                      <c:pt idx="1984">
                        <c:v>1.9850000000000001</c:v>
                      </c:pt>
                      <c:pt idx="1985">
                        <c:v>1.986</c:v>
                      </c:pt>
                      <c:pt idx="1986">
                        <c:v>1.9870000000000001</c:v>
                      </c:pt>
                      <c:pt idx="1987">
                        <c:v>1.988</c:v>
                      </c:pt>
                      <c:pt idx="1988">
                        <c:v>1.9890000000000001</c:v>
                      </c:pt>
                      <c:pt idx="1989">
                        <c:v>1.99</c:v>
                      </c:pt>
                      <c:pt idx="1990">
                        <c:v>1.9910000000000001</c:v>
                      </c:pt>
                      <c:pt idx="1991">
                        <c:v>1.992</c:v>
                      </c:pt>
                      <c:pt idx="1992">
                        <c:v>1.9930000000000001</c:v>
                      </c:pt>
                      <c:pt idx="1993">
                        <c:v>1.994</c:v>
                      </c:pt>
                      <c:pt idx="1994">
                        <c:v>1.9950000000000001</c:v>
                      </c:pt>
                      <c:pt idx="1995">
                        <c:v>1.996</c:v>
                      </c:pt>
                      <c:pt idx="1996">
                        <c:v>1.9970000000000001</c:v>
                      </c:pt>
                      <c:pt idx="1997">
                        <c:v>1.998</c:v>
                      </c:pt>
                      <c:pt idx="1998">
                        <c:v>1.9990000000000001</c:v>
                      </c:pt>
                      <c:pt idx="1999">
                        <c:v>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Air!$Y$10:$Y$2009</c15:sqref>
                        </c15:formulaRef>
                      </c:ext>
                    </c:extLst>
                    <c:numCache>
                      <c:formatCode>0.000000</c:formatCode>
                      <c:ptCount val="2000"/>
                      <c:pt idx="0">
                        <c:v>1.0402402064075961E-3</c:v>
                      </c:pt>
                      <c:pt idx="1">
                        <c:v>2.0804804128151922E-3</c:v>
                      </c:pt>
                      <c:pt idx="2">
                        <c:v>3.1207206192227885E-3</c:v>
                      </c:pt>
                      <c:pt idx="3">
                        <c:v>4.1609608256303844E-3</c:v>
                      </c:pt>
                      <c:pt idx="4">
                        <c:v>5.2012010320379807E-3</c:v>
                      </c:pt>
                      <c:pt idx="5">
                        <c:v>6.241441238445577E-3</c:v>
                      </c:pt>
                      <c:pt idx="6">
                        <c:v>7.2816814448531733E-3</c:v>
                      </c:pt>
                      <c:pt idx="7">
                        <c:v>8.3219216512607688E-3</c:v>
                      </c:pt>
                      <c:pt idx="8">
                        <c:v>9.3621618576683642E-3</c:v>
                      </c:pt>
                      <c:pt idx="9">
                        <c:v>1.0402402064075961E-2</c:v>
                      </c:pt>
                      <c:pt idx="10">
                        <c:v>1.1442642270483557E-2</c:v>
                      </c:pt>
                      <c:pt idx="11">
                        <c:v>1.2482882476891154E-2</c:v>
                      </c:pt>
                      <c:pt idx="12">
                        <c:v>1.3523122683298749E-2</c:v>
                      </c:pt>
                      <c:pt idx="13">
                        <c:v>1.4563362889706347E-2</c:v>
                      </c:pt>
                      <c:pt idx="14">
                        <c:v>1.5603603096113942E-2</c:v>
                      </c:pt>
                      <c:pt idx="15">
                        <c:v>1.6643843302521538E-2</c:v>
                      </c:pt>
                      <c:pt idx="16">
                        <c:v>1.7684083508929135E-2</c:v>
                      </c:pt>
                      <c:pt idx="17">
                        <c:v>1.8724323715336728E-2</c:v>
                      </c:pt>
                      <c:pt idx="18">
                        <c:v>1.9764563921744326E-2</c:v>
                      </c:pt>
                      <c:pt idx="19">
                        <c:v>2.0804804128151923E-2</c:v>
                      </c:pt>
                      <c:pt idx="20">
                        <c:v>2.184504433455952E-2</c:v>
                      </c:pt>
                      <c:pt idx="21">
                        <c:v>2.2885284540967114E-2</c:v>
                      </c:pt>
                      <c:pt idx="22">
                        <c:v>2.3925524747374711E-2</c:v>
                      </c:pt>
                      <c:pt idx="23">
                        <c:v>2.4965764953782308E-2</c:v>
                      </c:pt>
                      <c:pt idx="24">
                        <c:v>2.6006005160189905E-2</c:v>
                      </c:pt>
                      <c:pt idx="25">
                        <c:v>2.7046245366597499E-2</c:v>
                      </c:pt>
                      <c:pt idx="26">
                        <c:v>2.8086485573005096E-2</c:v>
                      </c:pt>
                      <c:pt idx="27">
                        <c:v>2.9126725779412693E-2</c:v>
                      </c:pt>
                      <c:pt idx="28">
                        <c:v>3.016696598582029E-2</c:v>
                      </c:pt>
                      <c:pt idx="29">
                        <c:v>3.1207206192227884E-2</c:v>
                      </c:pt>
                      <c:pt idx="30">
                        <c:v>3.2247446398635485E-2</c:v>
                      </c:pt>
                      <c:pt idx="31">
                        <c:v>3.3287686605043075E-2</c:v>
                      </c:pt>
                      <c:pt idx="32">
                        <c:v>3.4327926811450672E-2</c:v>
                      </c:pt>
                      <c:pt idx="33">
                        <c:v>3.5368167017858269E-2</c:v>
                      </c:pt>
                      <c:pt idx="34">
                        <c:v>3.6408407224265867E-2</c:v>
                      </c:pt>
                      <c:pt idx="35">
                        <c:v>3.7448647430673457E-2</c:v>
                      </c:pt>
                      <c:pt idx="36">
                        <c:v>3.8488887637081054E-2</c:v>
                      </c:pt>
                      <c:pt idx="37">
                        <c:v>3.9529127843488651E-2</c:v>
                      </c:pt>
                      <c:pt idx="38">
                        <c:v>4.0569368049896248E-2</c:v>
                      </c:pt>
                      <c:pt idx="39">
                        <c:v>4.1609608256303846E-2</c:v>
                      </c:pt>
                      <c:pt idx="40">
                        <c:v>4.2649848462711443E-2</c:v>
                      </c:pt>
                      <c:pt idx="41">
                        <c:v>4.369008866911904E-2</c:v>
                      </c:pt>
                      <c:pt idx="42">
                        <c:v>4.473032887552663E-2</c:v>
                      </c:pt>
                      <c:pt idx="43">
                        <c:v>4.5770569081934227E-2</c:v>
                      </c:pt>
                      <c:pt idx="44">
                        <c:v>4.6810809288341824E-2</c:v>
                      </c:pt>
                      <c:pt idx="45">
                        <c:v>4.7851049494749422E-2</c:v>
                      </c:pt>
                      <c:pt idx="46">
                        <c:v>4.8891289701157019E-2</c:v>
                      </c:pt>
                      <c:pt idx="47">
                        <c:v>4.9931529907564616E-2</c:v>
                      </c:pt>
                      <c:pt idx="48">
                        <c:v>5.0971770113972213E-2</c:v>
                      </c:pt>
                      <c:pt idx="49">
                        <c:v>5.201201032037981E-2</c:v>
                      </c:pt>
                      <c:pt idx="50">
                        <c:v>5.3052250526787401E-2</c:v>
                      </c:pt>
                      <c:pt idx="51">
                        <c:v>5.4092490733194998E-2</c:v>
                      </c:pt>
                      <c:pt idx="52">
                        <c:v>5.5132730939602595E-2</c:v>
                      </c:pt>
                      <c:pt idx="53">
                        <c:v>5.6172971146010192E-2</c:v>
                      </c:pt>
                      <c:pt idx="54">
                        <c:v>5.7213211352417789E-2</c:v>
                      </c:pt>
                      <c:pt idx="55">
                        <c:v>5.8253451558825387E-2</c:v>
                      </c:pt>
                      <c:pt idx="56">
                        <c:v>5.9293691765232984E-2</c:v>
                      </c:pt>
                      <c:pt idx="57">
                        <c:v>6.0333931971640581E-2</c:v>
                      </c:pt>
                      <c:pt idx="58">
                        <c:v>6.1374172178048171E-2</c:v>
                      </c:pt>
                      <c:pt idx="59">
                        <c:v>6.2414412384455768E-2</c:v>
                      </c:pt>
                      <c:pt idx="60">
                        <c:v>6.3454652590863372E-2</c:v>
                      </c:pt>
                      <c:pt idx="61">
                        <c:v>6.449489279727097E-2</c:v>
                      </c:pt>
                      <c:pt idx="62">
                        <c:v>6.5535133003678553E-2</c:v>
                      </c:pt>
                      <c:pt idx="63">
                        <c:v>6.657537321008615E-2</c:v>
                      </c:pt>
                      <c:pt idx="64">
                        <c:v>6.7615613416493747E-2</c:v>
                      </c:pt>
                      <c:pt idx="65">
                        <c:v>6.8655853622901344E-2</c:v>
                      </c:pt>
                      <c:pt idx="66">
                        <c:v>6.9696093829308942E-2</c:v>
                      </c:pt>
                      <c:pt idx="67">
                        <c:v>7.0736334035716539E-2</c:v>
                      </c:pt>
                      <c:pt idx="68">
                        <c:v>7.1776574242124136E-2</c:v>
                      </c:pt>
                      <c:pt idx="69">
                        <c:v>7.2816814448531733E-2</c:v>
                      </c:pt>
                      <c:pt idx="70">
                        <c:v>7.3857054654939316E-2</c:v>
                      </c:pt>
                      <c:pt idx="71">
                        <c:v>7.4897294861346914E-2</c:v>
                      </c:pt>
                      <c:pt idx="72">
                        <c:v>7.5937535067754511E-2</c:v>
                      </c:pt>
                      <c:pt idx="73">
                        <c:v>7.6977775274162108E-2</c:v>
                      </c:pt>
                      <c:pt idx="74">
                        <c:v>7.8018015480569705E-2</c:v>
                      </c:pt>
                      <c:pt idx="75">
                        <c:v>7.9058255686977302E-2</c:v>
                      </c:pt>
                      <c:pt idx="76">
                        <c:v>8.00984958933849E-2</c:v>
                      </c:pt>
                      <c:pt idx="77">
                        <c:v>8.1138736099792497E-2</c:v>
                      </c:pt>
                      <c:pt idx="78">
                        <c:v>8.2178976306200094E-2</c:v>
                      </c:pt>
                      <c:pt idx="79">
                        <c:v>8.3219216512607691E-2</c:v>
                      </c:pt>
                      <c:pt idx="80">
                        <c:v>8.4259456719015288E-2</c:v>
                      </c:pt>
                      <c:pt idx="81">
                        <c:v>8.5299696925422885E-2</c:v>
                      </c:pt>
                      <c:pt idx="82">
                        <c:v>8.6339937131830483E-2</c:v>
                      </c:pt>
                      <c:pt idx="83">
                        <c:v>8.738017733823808E-2</c:v>
                      </c:pt>
                      <c:pt idx="84">
                        <c:v>8.8420417544645677E-2</c:v>
                      </c:pt>
                      <c:pt idx="85">
                        <c:v>8.946065775105326E-2</c:v>
                      </c:pt>
                      <c:pt idx="86">
                        <c:v>9.0500897957460857E-2</c:v>
                      </c:pt>
                      <c:pt idx="87">
                        <c:v>9.1541138163868455E-2</c:v>
                      </c:pt>
                      <c:pt idx="88">
                        <c:v>9.2581378370276052E-2</c:v>
                      </c:pt>
                      <c:pt idx="89">
                        <c:v>9.3621618576683649E-2</c:v>
                      </c:pt>
                      <c:pt idx="90">
                        <c:v>9.4661858783091246E-2</c:v>
                      </c:pt>
                      <c:pt idx="91">
                        <c:v>9.5702098989498843E-2</c:v>
                      </c:pt>
                      <c:pt idx="92">
                        <c:v>9.674233919590644E-2</c:v>
                      </c:pt>
                      <c:pt idx="93">
                        <c:v>9.7782579402314038E-2</c:v>
                      </c:pt>
                      <c:pt idx="94">
                        <c:v>9.8822819608721635E-2</c:v>
                      </c:pt>
                      <c:pt idx="95">
                        <c:v>9.9863059815129232E-2</c:v>
                      </c:pt>
                      <c:pt idx="96">
                        <c:v>0.10090330002153683</c:v>
                      </c:pt>
                      <c:pt idx="97">
                        <c:v>0.10194354022794443</c:v>
                      </c:pt>
                      <c:pt idx="98">
                        <c:v>0.10298378043435202</c:v>
                      </c:pt>
                      <c:pt idx="99">
                        <c:v>0.10402402064075962</c:v>
                      </c:pt>
                      <c:pt idx="100">
                        <c:v>0.10506426084716722</c:v>
                      </c:pt>
                      <c:pt idx="101">
                        <c:v>0.1061045010535748</c:v>
                      </c:pt>
                      <c:pt idx="102">
                        <c:v>0.1071447412599824</c:v>
                      </c:pt>
                      <c:pt idx="103">
                        <c:v>0.10818498146639</c:v>
                      </c:pt>
                      <c:pt idx="104">
                        <c:v>0.10922522167279759</c:v>
                      </c:pt>
                      <c:pt idx="105">
                        <c:v>0.11026546187920519</c:v>
                      </c:pt>
                      <c:pt idx="106">
                        <c:v>0.11130570208561279</c:v>
                      </c:pt>
                      <c:pt idx="107">
                        <c:v>0.11234594229202038</c:v>
                      </c:pt>
                      <c:pt idx="108">
                        <c:v>0.11338618249842798</c:v>
                      </c:pt>
                      <c:pt idx="109">
                        <c:v>0.11442642270483558</c:v>
                      </c:pt>
                      <c:pt idx="110">
                        <c:v>0.11546666291124318</c:v>
                      </c:pt>
                      <c:pt idx="111">
                        <c:v>0.11650690311765077</c:v>
                      </c:pt>
                      <c:pt idx="112">
                        <c:v>0.11754714332405837</c:v>
                      </c:pt>
                      <c:pt idx="113">
                        <c:v>0.11858738353046597</c:v>
                      </c:pt>
                      <c:pt idx="114">
                        <c:v>0.11962762373687356</c:v>
                      </c:pt>
                      <c:pt idx="115">
                        <c:v>0.12066786394328116</c:v>
                      </c:pt>
                      <c:pt idx="116">
                        <c:v>0.12170810414968876</c:v>
                      </c:pt>
                      <c:pt idx="117">
                        <c:v>0.12274834435609634</c:v>
                      </c:pt>
                      <c:pt idx="118">
                        <c:v>0.12378858456250394</c:v>
                      </c:pt>
                      <c:pt idx="119">
                        <c:v>0.12482882476891154</c:v>
                      </c:pt>
                      <c:pt idx="120">
                        <c:v>0.12586906497531913</c:v>
                      </c:pt>
                      <c:pt idx="121">
                        <c:v>0.12690930518172674</c:v>
                      </c:pt>
                      <c:pt idx="122">
                        <c:v>0.12794954538813433</c:v>
                      </c:pt>
                      <c:pt idx="123">
                        <c:v>0.12898978559454194</c:v>
                      </c:pt>
                      <c:pt idx="124">
                        <c:v>0.13003002580094952</c:v>
                      </c:pt>
                      <c:pt idx="125">
                        <c:v>0.13107026600735711</c:v>
                      </c:pt>
                      <c:pt idx="126">
                        <c:v>0.13211050621376472</c:v>
                      </c:pt>
                      <c:pt idx="127">
                        <c:v>0.1331507464201723</c:v>
                      </c:pt>
                      <c:pt idx="128">
                        <c:v>0.13419098662657991</c:v>
                      </c:pt>
                      <c:pt idx="129">
                        <c:v>0.13523122683298749</c:v>
                      </c:pt>
                      <c:pt idx="130">
                        <c:v>0.13627146703939511</c:v>
                      </c:pt>
                      <c:pt idx="131">
                        <c:v>0.13731170724580269</c:v>
                      </c:pt>
                      <c:pt idx="132">
                        <c:v>0.1383519474522103</c:v>
                      </c:pt>
                      <c:pt idx="133">
                        <c:v>0.13939218765861788</c:v>
                      </c:pt>
                      <c:pt idx="134">
                        <c:v>0.14043242786502549</c:v>
                      </c:pt>
                      <c:pt idx="135">
                        <c:v>0.14147266807143308</c:v>
                      </c:pt>
                      <c:pt idx="136">
                        <c:v>0.14251290827784069</c:v>
                      </c:pt>
                      <c:pt idx="137">
                        <c:v>0.14355314848424827</c:v>
                      </c:pt>
                      <c:pt idx="138">
                        <c:v>0.14459338869065588</c:v>
                      </c:pt>
                      <c:pt idx="139">
                        <c:v>0.14563362889706347</c:v>
                      </c:pt>
                      <c:pt idx="140">
                        <c:v>0.14667386910347105</c:v>
                      </c:pt>
                      <c:pt idx="141">
                        <c:v>0.14771410930987863</c:v>
                      </c:pt>
                      <c:pt idx="142">
                        <c:v>0.14875434951628624</c:v>
                      </c:pt>
                      <c:pt idx="143">
                        <c:v>0.14979458972269383</c:v>
                      </c:pt>
                      <c:pt idx="144">
                        <c:v>0.15083482992910144</c:v>
                      </c:pt>
                      <c:pt idx="145">
                        <c:v>0.15187507013550902</c:v>
                      </c:pt>
                      <c:pt idx="146">
                        <c:v>0.15291531034191663</c:v>
                      </c:pt>
                      <c:pt idx="147">
                        <c:v>0.15395555054832422</c:v>
                      </c:pt>
                      <c:pt idx="148">
                        <c:v>0.15499579075473183</c:v>
                      </c:pt>
                      <c:pt idx="149">
                        <c:v>0.15603603096113941</c:v>
                      </c:pt>
                      <c:pt idx="150">
                        <c:v>0.15707627116754702</c:v>
                      </c:pt>
                      <c:pt idx="151">
                        <c:v>0.1581165113739546</c:v>
                      </c:pt>
                      <c:pt idx="152">
                        <c:v>0.15915675158036222</c:v>
                      </c:pt>
                      <c:pt idx="153">
                        <c:v>0.1601969917867698</c:v>
                      </c:pt>
                      <c:pt idx="154">
                        <c:v>0.16123723199317741</c:v>
                      </c:pt>
                      <c:pt idx="155">
                        <c:v>0.16227747219958499</c:v>
                      </c:pt>
                      <c:pt idx="156">
                        <c:v>0.1633177124059926</c:v>
                      </c:pt>
                      <c:pt idx="157">
                        <c:v>0.16435795261240019</c:v>
                      </c:pt>
                      <c:pt idx="158">
                        <c:v>0.1653981928188078</c:v>
                      </c:pt>
                      <c:pt idx="159">
                        <c:v>0.16643843302521538</c:v>
                      </c:pt>
                      <c:pt idx="160">
                        <c:v>0.16747867323162299</c:v>
                      </c:pt>
                      <c:pt idx="161">
                        <c:v>0.16851891343803058</c:v>
                      </c:pt>
                      <c:pt idx="162">
                        <c:v>0.16955915364443819</c:v>
                      </c:pt>
                      <c:pt idx="163">
                        <c:v>0.17059939385084577</c:v>
                      </c:pt>
                      <c:pt idx="164">
                        <c:v>0.17163963405725338</c:v>
                      </c:pt>
                      <c:pt idx="165">
                        <c:v>0.17267987426366097</c:v>
                      </c:pt>
                      <c:pt idx="166">
                        <c:v>0.17372011447006858</c:v>
                      </c:pt>
                      <c:pt idx="167">
                        <c:v>0.17476035467647616</c:v>
                      </c:pt>
                      <c:pt idx="168">
                        <c:v>0.17580059488288377</c:v>
                      </c:pt>
                      <c:pt idx="169">
                        <c:v>0.17684083508929135</c:v>
                      </c:pt>
                      <c:pt idx="170">
                        <c:v>0.17788107529569896</c:v>
                      </c:pt>
                      <c:pt idx="171">
                        <c:v>0.17892131550210652</c:v>
                      </c:pt>
                      <c:pt idx="172">
                        <c:v>0.17996155570851413</c:v>
                      </c:pt>
                      <c:pt idx="173">
                        <c:v>0.18100179591492171</c:v>
                      </c:pt>
                      <c:pt idx="174">
                        <c:v>0.18204203612132933</c:v>
                      </c:pt>
                      <c:pt idx="175">
                        <c:v>0.18308227632773691</c:v>
                      </c:pt>
                      <c:pt idx="176">
                        <c:v>0.18412251653414452</c:v>
                      </c:pt>
                      <c:pt idx="177">
                        <c:v>0.1851627567405521</c:v>
                      </c:pt>
                      <c:pt idx="178">
                        <c:v>0.18620299694695971</c:v>
                      </c:pt>
                      <c:pt idx="179">
                        <c:v>0.1872432371533673</c:v>
                      </c:pt>
                      <c:pt idx="180">
                        <c:v>0.18828347735977491</c:v>
                      </c:pt>
                      <c:pt idx="181">
                        <c:v>0.18932371756618249</c:v>
                      </c:pt>
                      <c:pt idx="182">
                        <c:v>0.1903639577725901</c:v>
                      </c:pt>
                      <c:pt idx="183">
                        <c:v>0.19140419797899769</c:v>
                      </c:pt>
                      <c:pt idx="184">
                        <c:v>0.1924444381854053</c:v>
                      </c:pt>
                      <c:pt idx="185">
                        <c:v>0.19348467839181288</c:v>
                      </c:pt>
                      <c:pt idx="186">
                        <c:v>0.19452491859822049</c:v>
                      </c:pt>
                      <c:pt idx="187">
                        <c:v>0.19556515880462808</c:v>
                      </c:pt>
                      <c:pt idx="188">
                        <c:v>0.19660539901103569</c:v>
                      </c:pt>
                      <c:pt idx="189">
                        <c:v>0.19764563921744327</c:v>
                      </c:pt>
                      <c:pt idx="190">
                        <c:v>0.19868587942385088</c:v>
                      </c:pt>
                      <c:pt idx="191">
                        <c:v>0.19972611963025846</c:v>
                      </c:pt>
                      <c:pt idx="192">
                        <c:v>0.20076635983666608</c:v>
                      </c:pt>
                      <c:pt idx="193">
                        <c:v>0.20180660004307366</c:v>
                      </c:pt>
                      <c:pt idx="194">
                        <c:v>0.20284684024948127</c:v>
                      </c:pt>
                      <c:pt idx="195">
                        <c:v>0.20388708045588885</c:v>
                      </c:pt>
                      <c:pt idx="196">
                        <c:v>0.20492732066229646</c:v>
                      </c:pt>
                      <c:pt idx="197">
                        <c:v>0.20596756086870405</c:v>
                      </c:pt>
                      <c:pt idx="198">
                        <c:v>0.20700780107511166</c:v>
                      </c:pt>
                      <c:pt idx="199">
                        <c:v>0.20804804128151924</c:v>
                      </c:pt>
                      <c:pt idx="200">
                        <c:v>0.20908828148792685</c:v>
                      </c:pt>
                      <c:pt idx="201">
                        <c:v>0.21012852169433444</c:v>
                      </c:pt>
                      <c:pt idx="202">
                        <c:v>0.21116876190074205</c:v>
                      </c:pt>
                      <c:pt idx="203">
                        <c:v>0.2122090021071496</c:v>
                      </c:pt>
                      <c:pt idx="204">
                        <c:v>0.21324924231355721</c:v>
                      </c:pt>
                      <c:pt idx="205">
                        <c:v>0.2142894825199648</c:v>
                      </c:pt>
                      <c:pt idx="206">
                        <c:v>0.21532972272637241</c:v>
                      </c:pt>
                      <c:pt idx="207">
                        <c:v>0.21636996293277999</c:v>
                      </c:pt>
                      <c:pt idx="208">
                        <c:v>0.2174102031391876</c:v>
                      </c:pt>
                      <c:pt idx="209">
                        <c:v>0.21845044334559519</c:v>
                      </c:pt>
                      <c:pt idx="210">
                        <c:v>0.2194906835520028</c:v>
                      </c:pt>
                      <c:pt idx="211">
                        <c:v>0.22053092375841038</c:v>
                      </c:pt>
                      <c:pt idx="212">
                        <c:v>0.22157116396481799</c:v>
                      </c:pt>
                      <c:pt idx="213">
                        <c:v>0.22261140417122557</c:v>
                      </c:pt>
                      <c:pt idx="214">
                        <c:v>0.22365164437763319</c:v>
                      </c:pt>
                      <c:pt idx="215">
                        <c:v>0.22469188458404077</c:v>
                      </c:pt>
                      <c:pt idx="216">
                        <c:v>0.22573212479044838</c:v>
                      </c:pt>
                      <c:pt idx="217">
                        <c:v>0.22677236499685596</c:v>
                      </c:pt>
                      <c:pt idx="218">
                        <c:v>0.22781260520326357</c:v>
                      </c:pt>
                      <c:pt idx="219">
                        <c:v>0.22885284540967116</c:v>
                      </c:pt>
                      <c:pt idx="220">
                        <c:v>0.22989308561607877</c:v>
                      </c:pt>
                      <c:pt idx="221">
                        <c:v>0.23093332582248635</c:v>
                      </c:pt>
                      <c:pt idx="222">
                        <c:v>0.23197356602889396</c:v>
                      </c:pt>
                      <c:pt idx="223">
                        <c:v>0.23301380623530155</c:v>
                      </c:pt>
                      <c:pt idx="224">
                        <c:v>0.23405404644170916</c:v>
                      </c:pt>
                      <c:pt idx="225">
                        <c:v>0.23509428664811674</c:v>
                      </c:pt>
                      <c:pt idx="226">
                        <c:v>0.23613452685452435</c:v>
                      </c:pt>
                      <c:pt idx="227">
                        <c:v>0.23717476706093193</c:v>
                      </c:pt>
                      <c:pt idx="228">
                        <c:v>0.23821500726733955</c:v>
                      </c:pt>
                      <c:pt idx="229">
                        <c:v>0.23925524747374713</c:v>
                      </c:pt>
                      <c:pt idx="230">
                        <c:v>0.24029548768015474</c:v>
                      </c:pt>
                      <c:pt idx="231">
                        <c:v>0.24133572788656232</c:v>
                      </c:pt>
                      <c:pt idx="232">
                        <c:v>0.24237596809296993</c:v>
                      </c:pt>
                      <c:pt idx="233">
                        <c:v>0.24341620829937752</c:v>
                      </c:pt>
                      <c:pt idx="234">
                        <c:v>0.2444564485057851</c:v>
                      </c:pt>
                      <c:pt idx="235">
                        <c:v>0.24549668871219268</c:v>
                      </c:pt>
                      <c:pt idx="236">
                        <c:v>0.2465369289186003</c:v>
                      </c:pt>
                      <c:pt idx="237">
                        <c:v>0.24757716912500788</c:v>
                      </c:pt>
                      <c:pt idx="238">
                        <c:v>0.24861740933141549</c:v>
                      </c:pt>
                      <c:pt idx="239">
                        <c:v>0.24965764953782307</c:v>
                      </c:pt>
                      <c:pt idx="240">
                        <c:v>0.25069788974423068</c:v>
                      </c:pt>
                      <c:pt idx="241">
                        <c:v>0.25173812995063827</c:v>
                      </c:pt>
                      <c:pt idx="242">
                        <c:v>0.25277837015704585</c:v>
                      </c:pt>
                      <c:pt idx="243">
                        <c:v>0.25381861036345349</c:v>
                      </c:pt>
                      <c:pt idx="244">
                        <c:v>0.25485885056986107</c:v>
                      </c:pt>
                      <c:pt idx="245">
                        <c:v>0.25589909077626866</c:v>
                      </c:pt>
                      <c:pt idx="246">
                        <c:v>0.25693933098267624</c:v>
                      </c:pt>
                      <c:pt idx="247">
                        <c:v>0.25797957118908388</c:v>
                      </c:pt>
                      <c:pt idx="248">
                        <c:v>0.25901981139549146</c:v>
                      </c:pt>
                      <c:pt idx="249">
                        <c:v>0.26006005160189904</c:v>
                      </c:pt>
                      <c:pt idx="250">
                        <c:v>0.26110029180830663</c:v>
                      </c:pt>
                      <c:pt idx="251">
                        <c:v>0.26214053201471421</c:v>
                      </c:pt>
                      <c:pt idx="252">
                        <c:v>0.26318077222112185</c:v>
                      </c:pt>
                      <c:pt idx="253">
                        <c:v>0.26422101242752943</c:v>
                      </c:pt>
                      <c:pt idx="254">
                        <c:v>0.26526125263393702</c:v>
                      </c:pt>
                      <c:pt idx="255">
                        <c:v>0.2663014928403446</c:v>
                      </c:pt>
                      <c:pt idx="256">
                        <c:v>0.26734173304675224</c:v>
                      </c:pt>
                      <c:pt idx="257">
                        <c:v>0.26838197325315982</c:v>
                      </c:pt>
                      <c:pt idx="258">
                        <c:v>0.26942221345956741</c:v>
                      </c:pt>
                      <c:pt idx="259">
                        <c:v>0.27046245366597499</c:v>
                      </c:pt>
                      <c:pt idx="260">
                        <c:v>0.27150269387238263</c:v>
                      </c:pt>
                      <c:pt idx="261">
                        <c:v>0.27254293407879021</c:v>
                      </c:pt>
                      <c:pt idx="262">
                        <c:v>0.27358317428519779</c:v>
                      </c:pt>
                      <c:pt idx="263">
                        <c:v>0.27462341449160538</c:v>
                      </c:pt>
                      <c:pt idx="264">
                        <c:v>0.27566365469801302</c:v>
                      </c:pt>
                      <c:pt idx="265">
                        <c:v>0.2767038949044206</c:v>
                      </c:pt>
                      <c:pt idx="266">
                        <c:v>0.27774413511082818</c:v>
                      </c:pt>
                      <c:pt idx="267">
                        <c:v>0.27878437531723577</c:v>
                      </c:pt>
                      <c:pt idx="268">
                        <c:v>0.27982461552364341</c:v>
                      </c:pt>
                      <c:pt idx="269">
                        <c:v>0.28086485573005099</c:v>
                      </c:pt>
                      <c:pt idx="270">
                        <c:v>0.28190509593645857</c:v>
                      </c:pt>
                      <c:pt idx="271">
                        <c:v>0.28294533614286616</c:v>
                      </c:pt>
                      <c:pt idx="272">
                        <c:v>0.28398557634927379</c:v>
                      </c:pt>
                      <c:pt idx="273">
                        <c:v>0.28502581655568138</c:v>
                      </c:pt>
                      <c:pt idx="274">
                        <c:v>0.28606605676208896</c:v>
                      </c:pt>
                      <c:pt idx="275">
                        <c:v>0.28710629696849654</c:v>
                      </c:pt>
                      <c:pt idx="276">
                        <c:v>0.28814653717490418</c:v>
                      </c:pt>
                      <c:pt idx="277">
                        <c:v>0.28918677738131177</c:v>
                      </c:pt>
                      <c:pt idx="278">
                        <c:v>0.29022701758771935</c:v>
                      </c:pt>
                      <c:pt idx="279">
                        <c:v>0.29126725779412693</c:v>
                      </c:pt>
                      <c:pt idx="280">
                        <c:v>0.29230749800053457</c:v>
                      </c:pt>
                      <c:pt idx="281">
                        <c:v>0.2933477382069421</c:v>
                      </c:pt>
                      <c:pt idx="282">
                        <c:v>0.29438797841334968</c:v>
                      </c:pt>
                      <c:pt idx="283">
                        <c:v>0.29542821861975727</c:v>
                      </c:pt>
                      <c:pt idx="284">
                        <c:v>0.2964684588261649</c:v>
                      </c:pt>
                      <c:pt idx="285">
                        <c:v>0.29750869903257249</c:v>
                      </c:pt>
                      <c:pt idx="286">
                        <c:v>0.29854893923898007</c:v>
                      </c:pt>
                      <c:pt idx="287">
                        <c:v>0.29958917944538765</c:v>
                      </c:pt>
                      <c:pt idx="288">
                        <c:v>0.30062941965179529</c:v>
                      </c:pt>
                      <c:pt idx="289">
                        <c:v>0.30166965985820288</c:v>
                      </c:pt>
                      <c:pt idx="290">
                        <c:v>0.30270990006461046</c:v>
                      </c:pt>
                      <c:pt idx="291">
                        <c:v>0.30375014027101804</c:v>
                      </c:pt>
                      <c:pt idx="292">
                        <c:v>0.30479038047742568</c:v>
                      </c:pt>
                      <c:pt idx="293">
                        <c:v>0.30583062068383327</c:v>
                      </c:pt>
                      <c:pt idx="294">
                        <c:v>0.30687086089024085</c:v>
                      </c:pt>
                      <c:pt idx="295">
                        <c:v>0.30791110109664843</c:v>
                      </c:pt>
                      <c:pt idx="296">
                        <c:v>0.30895134130305607</c:v>
                      </c:pt>
                      <c:pt idx="297">
                        <c:v>0.30999158150946365</c:v>
                      </c:pt>
                      <c:pt idx="298">
                        <c:v>0.31103182171587124</c:v>
                      </c:pt>
                      <c:pt idx="299">
                        <c:v>0.31207206192227882</c:v>
                      </c:pt>
                      <c:pt idx="300">
                        <c:v>0.31311230212868646</c:v>
                      </c:pt>
                      <c:pt idx="301">
                        <c:v>0.31415254233509404</c:v>
                      </c:pt>
                      <c:pt idx="302">
                        <c:v>0.31519278254150163</c:v>
                      </c:pt>
                      <c:pt idx="303">
                        <c:v>0.31623302274790921</c:v>
                      </c:pt>
                      <c:pt idx="304">
                        <c:v>0.31727326295431685</c:v>
                      </c:pt>
                      <c:pt idx="305">
                        <c:v>0.31831350316072443</c:v>
                      </c:pt>
                      <c:pt idx="306">
                        <c:v>0.31935374336713201</c:v>
                      </c:pt>
                      <c:pt idx="307">
                        <c:v>0.3203939835735396</c:v>
                      </c:pt>
                      <c:pt idx="308">
                        <c:v>0.32143422377994724</c:v>
                      </c:pt>
                      <c:pt idx="309">
                        <c:v>0.32247446398635482</c:v>
                      </c:pt>
                      <c:pt idx="310">
                        <c:v>0.3235147041927624</c:v>
                      </c:pt>
                      <c:pt idx="311">
                        <c:v>0.32455494439916999</c:v>
                      </c:pt>
                      <c:pt idx="312">
                        <c:v>0.32559518460557763</c:v>
                      </c:pt>
                      <c:pt idx="313">
                        <c:v>0.32663542481198521</c:v>
                      </c:pt>
                      <c:pt idx="314">
                        <c:v>0.32767566501839279</c:v>
                      </c:pt>
                      <c:pt idx="315">
                        <c:v>0.32871590522480038</c:v>
                      </c:pt>
                      <c:pt idx="316">
                        <c:v>0.32975614543120801</c:v>
                      </c:pt>
                      <c:pt idx="317">
                        <c:v>0.3307963856376156</c:v>
                      </c:pt>
                      <c:pt idx="318">
                        <c:v>0.33183662584402318</c:v>
                      </c:pt>
                      <c:pt idx="319">
                        <c:v>0.33287686605043076</c:v>
                      </c:pt>
                      <c:pt idx="320">
                        <c:v>0.3339171062568384</c:v>
                      </c:pt>
                      <c:pt idx="321">
                        <c:v>0.33495734646324599</c:v>
                      </c:pt>
                      <c:pt idx="322">
                        <c:v>0.33599758666965357</c:v>
                      </c:pt>
                      <c:pt idx="323">
                        <c:v>0.33703782687606115</c:v>
                      </c:pt>
                      <c:pt idx="324">
                        <c:v>0.33807806708246879</c:v>
                      </c:pt>
                      <c:pt idx="325">
                        <c:v>0.33911830728887637</c:v>
                      </c:pt>
                      <c:pt idx="326">
                        <c:v>0.34015854749528396</c:v>
                      </c:pt>
                      <c:pt idx="327">
                        <c:v>0.34119878770169154</c:v>
                      </c:pt>
                      <c:pt idx="328">
                        <c:v>0.34223902790809918</c:v>
                      </c:pt>
                      <c:pt idx="329">
                        <c:v>0.34327926811450676</c:v>
                      </c:pt>
                      <c:pt idx="330">
                        <c:v>0.34431950832091435</c:v>
                      </c:pt>
                      <c:pt idx="331">
                        <c:v>0.34535974852732193</c:v>
                      </c:pt>
                      <c:pt idx="332">
                        <c:v>0.34639998873372957</c:v>
                      </c:pt>
                      <c:pt idx="333">
                        <c:v>0.34744022894013715</c:v>
                      </c:pt>
                      <c:pt idx="334">
                        <c:v>0.34848046914654474</c:v>
                      </c:pt>
                      <c:pt idx="335">
                        <c:v>0.34952070935295232</c:v>
                      </c:pt>
                      <c:pt idx="336">
                        <c:v>0.35056094955935996</c:v>
                      </c:pt>
                      <c:pt idx="337">
                        <c:v>0.35160118976576754</c:v>
                      </c:pt>
                      <c:pt idx="338">
                        <c:v>0.35264142997217512</c:v>
                      </c:pt>
                      <c:pt idx="339">
                        <c:v>0.35368167017858271</c:v>
                      </c:pt>
                      <c:pt idx="340">
                        <c:v>0.35472191038499035</c:v>
                      </c:pt>
                      <c:pt idx="341">
                        <c:v>0.35576215059139793</c:v>
                      </c:pt>
                      <c:pt idx="342">
                        <c:v>0.35680239079780551</c:v>
                      </c:pt>
                      <c:pt idx="343">
                        <c:v>0.35784263100421304</c:v>
                      </c:pt>
                      <c:pt idx="344">
                        <c:v>0.35888287121062068</c:v>
                      </c:pt>
                      <c:pt idx="345">
                        <c:v>0.35992311141702826</c:v>
                      </c:pt>
                      <c:pt idx="346">
                        <c:v>0.36096335162343585</c:v>
                      </c:pt>
                      <c:pt idx="347">
                        <c:v>0.36200359182984343</c:v>
                      </c:pt>
                      <c:pt idx="348">
                        <c:v>0.36304383203625107</c:v>
                      </c:pt>
                      <c:pt idx="349">
                        <c:v>0.36408407224265865</c:v>
                      </c:pt>
                      <c:pt idx="350">
                        <c:v>0.36512431244906624</c:v>
                      </c:pt>
                      <c:pt idx="351">
                        <c:v>0.36616455265547382</c:v>
                      </c:pt>
                      <c:pt idx="352">
                        <c:v>0.36720479286188146</c:v>
                      </c:pt>
                      <c:pt idx="353">
                        <c:v>0.36824503306828904</c:v>
                      </c:pt>
                      <c:pt idx="354">
                        <c:v>0.36928527327469662</c:v>
                      </c:pt>
                      <c:pt idx="355">
                        <c:v>0.37032551348110421</c:v>
                      </c:pt>
                      <c:pt idx="356">
                        <c:v>0.37136575368751185</c:v>
                      </c:pt>
                      <c:pt idx="357">
                        <c:v>0.37240599389391943</c:v>
                      </c:pt>
                      <c:pt idx="358">
                        <c:v>0.37344623410032701</c:v>
                      </c:pt>
                      <c:pt idx="359">
                        <c:v>0.3744864743067346</c:v>
                      </c:pt>
                      <c:pt idx="360">
                        <c:v>0.37552671451314223</c:v>
                      </c:pt>
                      <c:pt idx="361">
                        <c:v>0.37656695471954982</c:v>
                      </c:pt>
                      <c:pt idx="362">
                        <c:v>0.3776071949259574</c:v>
                      </c:pt>
                      <c:pt idx="363">
                        <c:v>0.37864743513236498</c:v>
                      </c:pt>
                      <c:pt idx="364">
                        <c:v>0.37968767533877262</c:v>
                      </c:pt>
                      <c:pt idx="365">
                        <c:v>0.38072791554518021</c:v>
                      </c:pt>
                      <c:pt idx="366">
                        <c:v>0.38176815575158779</c:v>
                      </c:pt>
                      <c:pt idx="367">
                        <c:v>0.38280839595799537</c:v>
                      </c:pt>
                      <c:pt idx="368">
                        <c:v>0.38384863616440301</c:v>
                      </c:pt>
                      <c:pt idx="369">
                        <c:v>0.3848888763708106</c:v>
                      </c:pt>
                      <c:pt idx="370">
                        <c:v>0.38592911657721818</c:v>
                      </c:pt>
                      <c:pt idx="371">
                        <c:v>0.38696935678362576</c:v>
                      </c:pt>
                      <c:pt idx="372">
                        <c:v>0.3880095969900334</c:v>
                      </c:pt>
                      <c:pt idx="373">
                        <c:v>0.38904983719644098</c:v>
                      </c:pt>
                      <c:pt idx="374">
                        <c:v>0.39009007740284857</c:v>
                      </c:pt>
                      <c:pt idx="375">
                        <c:v>0.39113031760925615</c:v>
                      </c:pt>
                      <c:pt idx="376">
                        <c:v>0.39217055781566373</c:v>
                      </c:pt>
                      <c:pt idx="377">
                        <c:v>0.39321079802207137</c:v>
                      </c:pt>
                      <c:pt idx="378">
                        <c:v>0.39425103822847896</c:v>
                      </c:pt>
                      <c:pt idx="379">
                        <c:v>0.39529127843488654</c:v>
                      </c:pt>
                      <c:pt idx="380">
                        <c:v>0.39633151864129412</c:v>
                      </c:pt>
                      <c:pt idx="381">
                        <c:v>0.39737175884770176</c:v>
                      </c:pt>
                      <c:pt idx="382">
                        <c:v>0.39841199905410934</c:v>
                      </c:pt>
                      <c:pt idx="383">
                        <c:v>0.39945223926051693</c:v>
                      </c:pt>
                      <c:pt idx="384">
                        <c:v>0.40049247946692451</c:v>
                      </c:pt>
                      <c:pt idx="385">
                        <c:v>0.40153271967333215</c:v>
                      </c:pt>
                      <c:pt idx="386">
                        <c:v>0.40257295987973973</c:v>
                      </c:pt>
                      <c:pt idx="387">
                        <c:v>0.40361320008614732</c:v>
                      </c:pt>
                      <c:pt idx="388">
                        <c:v>0.4046534402925549</c:v>
                      </c:pt>
                      <c:pt idx="389">
                        <c:v>0.40569368049896254</c:v>
                      </c:pt>
                      <c:pt idx="390">
                        <c:v>0.40673392070537012</c:v>
                      </c:pt>
                      <c:pt idx="391">
                        <c:v>0.40777416091177771</c:v>
                      </c:pt>
                      <c:pt idx="392">
                        <c:v>0.40881440111818529</c:v>
                      </c:pt>
                      <c:pt idx="393">
                        <c:v>0.40985464132459293</c:v>
                      </c:pt>
                      <c:pt idx="394">
                        <c:v>0.41089488153100051</c:v>
                      </c:pt>
                      <c:pt idx="395">
                        <c:v>0.41193512173740809</c:v>
                      </c:pt>
                      <c:pt idx="396">
                        <c:v>0.41297536194381568</c:v>
                      </c:pt>
                      <c:pt idx="397">
                        <c:v>0.41401560215022332</c:v>
                      </c:pt>
                      <c:pt idx="398">
                        <c:v>0.4150558423566309</c:v>
                      </c:pt>
                      <c:pt idx="399">
                        <c:v>0.41609608256303848</c:v>
                      </c:pt>
                      <c:pt idx="400">
                        <c:v>0.41713632276944607</c:v>
                      </c:pt>
                      <c:pt idx="401">
                        <c:v>0.41817656297585371</c:v>
                      </c:pt>
                      <c:pt idx="402">
                        <c:v>0.41921680318226129</c:v>
                      </c:pt>
                      <c:pt idx="403">
                        <c:v>0.42025704338866887</c:v>
                      </c:pt>
                      <c:pt idx="404">
                        <c:v>0.42129728359507645</c:v>
                      </c:pt>
                      <c:pt idx="405">
                        <c:v>0.42233752380148409</c:v>
                      </c:pt>
                      <c:pt idx="406">
                        <c:v>0.42337776400789162</c:v>
                      </c:pt>
                      <c:pt idx="407">
                        <c:v>0.4244180042142992</c:v>
                      </c:pt>
                      <c:pt idx="408">
                        <c:v>0.42545824442070679</c:v>
                      </c:pt>
                      <c:pt idx="409">
                        <c:v>0.42649848462711443</c:v>
                      </c:pt>
                      <c:pt idx="410">
                        <c:v>0.42753872483352201</c:v>
                      </c:pt>
                      <c:pt idx="411">
                        <c:v>0.42857896503992959</c:v>
                      </c:pt>
                      <c:pt idx="412">
                        <c:v>0.42961920524633718</c:v>
                      </c:pt>
                      <c:pt idx="413">
                        <c:v>0.43065944545274482</c:v>
                      </c:pt>
                      <c:pt idx="414">
                        <c:v>0.4316996856591524</c:v>
                      </c:pt>
                      <c:pt idx="415">
                        <c:v>0.43273992586555998</c:v>
                      </c:pt>
                      <c:pt idx="416">
                        <c:v>0.43378016607196757</c:v>
                      </c:pt>
                      <c:pt idx="417">
                        <c:v>0.4348204062783752</c:v>
                      </c:pt>
                      <c:pt idx="418">
                        <c:v>0.43586064648478279</c:v>
                      </c:pt>
                      <c:pt idx="419">
                        <c:v>0.43690088669119037</c:v>
                      </c:pt>
                      <c:pt idx="420">
                        <c:v>0.43794112689759795</c:v>
                      </c:pt>
                      <c:pt idx="421">
                        <c:v>0.43898136710400559</c:v>
                      </c:pt>
                      <c:pt idx="422">
                        <c:v>0.44002160731041318</c:v>
                      </c:pt>
                      <c:pt idx="423">
                        <c:v>0.44106184751682076</c:v>
                      </c:pt>
                      <c:pt idx="424">
                        <c:v>0.44210208772322834</c:v>
                      </c:pt>
                      <c:pt idx="425">
                        <c:v>0.44314232792963598</c:v>
                      </c:pt>
                      <c:pt idx="426">
                        <c:v>0.44418256813604357</c:v>
                      </c:pt>
                      <c:pt idx="427">
                        <c:v>0.44522280834245115</c:v>
                      </c:pt>
                      <c:pt idx="428">
                        <c:v>0.44626304854885873</c:v>
                      </c:pt>
                      <c:pt idx="429">
                        <c:v>0.44730328875526637</c:v>
                      </c:pt>
                      <c:pt idx="430">
                        <c:v>0.44834352896167395</c:v>
                      </c:pt>
                      <c:pt idx="431">
                        <c:v>0.44938376916808154</c:v>
                      </c:pt>
                      <c:pt idx="432">
                        <c:v>0.45042400937448912</c:v>
                      </c:pt>
                      <c:pt idx="433">
                        <c:v>0.45146424958089676</c:v>
                      </c:pt>
                      <c:pt idx="434">
                        <c:v>0.45250448978730434</c:v>
                      </c:pt>
                      <c:pt idx="435">
                        <c:v>0.45354472999371193</c:v>
                      </c:pt>
                      <c:pt idx="436">
                        <c:v>0.45458497020011951</c:v>
                      </c:pt>
                      <c:pt idx="437">
                        <c:v>0.45562521040652715</c:v>
                      </c:pt>
                      <c:pt idx="438">
                        <c:v>0.45666545061293473</c:v>
                      </c:pt>
                      <c:pt idx="439">
                        <c:v>0.45770569081934231</c:v>
                      </c:pt>
                      <c:pt idx="440">
                        <c:v>0.4587459310257499</c:v>
                      </c:pt>
                      <c:pt idx="441">
                        <c:v>0.45978617123215754</c:v>
                      </c:pt>
                      <c:pt idx="442">
                        <c:v>0.46082641143856512</c:v>
                      </c:pt>
                      <c:pt idx="443">
                        <c:v>0.4618666516449727</c:v>
                      </c:pt>
                      <c:pt idx="444">
                        <c:v>0.46290689185138029</c:v>
                      </c:pt>
                      <c:pt idx="445">
                        <c:v>0.46394713205778793</c:v>
                      </c:pt>
                      <c:pt idx="446">
                        <c:v>0.46498737226419551</c:v>
                      </c:pt>
                      <c:pt idx="447">
                        <c:v>0.46602761247060309</c:v>
                      </c:pt>
                      <c:pt idx="448">
                        <c:v>0.46706785267701068</c:v>
                      </c:pt>
                      <c:pt idx="449">
                        <c:v>0.46810809288341831</c:v>
                      </c:pt>
                      <c:pt idx="450">
                        <c:v>0.4691483330898259</c:v>
                      </c:pt>
                      <c:pt idx="451">
                        <c:v>0.47018857329623348</c:v>
                      </c:pt>
                      <c:pt idx="452">
                        <c:v>0.47122881350264106</c:v>
                      </c:pt>
                      <c:pt idx="453">
                        <c:v>0.4722690537090487</c:v>
                      </c:pt>
                      <c:pt idx="454">
                        <c:v>0.47330929391545629</c:v>
                      </c:pt>
                      <c:pt idx="455">
                        <c:v>0.47434953412186387</c:v>
                      </c:pt>
                      <c:pt idx="456">
                        <c:v>0.47538977432827145</c:v>
                      </c:pt>
                      <c:pt idx="457">
                        <c:v>0.47643001453467909</c:v>
                      </c:pt>
                      <c:pt idx="458">
                        <c:v>0.47747025474108667</c:v>
                      </c:pt>
                      <c:pt idx="459">
                        <c:v>0.47851049494749426</c:v>
                      </c:pt>
                      <c:pt idx="460">
                        <c:v>0.47955073515390184</c:v>
                      </c:pt>
                      <c:pt idx="461">
                        <c:v>0.48059097536030948</c:v>
                      </c:pt>
                      <c:pt idx="462">
                        <c:v>0.48163121556671706</c:v>
                      </c:pt>
                      <c:pt idx="463">
                        <c:v>0.48267145577312465</c:v>
                      </c:pt>
                      <c:pt idx="464">
                        <c:v>0.48371169597953223</c:v>
                      </c:pt>
                      <c:pt idx="465">
                        <c:v>0.48475193618593987</c:v>
                      </c:pt>
                      <c:pt idx="466">
                        <c:v>0.48579217639234745</c:v>
                      </c:pt>
                      <c:pt idx="467">
                        <c:v>0.48683241659875504</c:v>
                      </c:pt>
                      <c:pt idx="468">
                        <c:v>0.48787265680516256</c:v>
                      </c:pt>
                      <c:pt idx="469">
                        <c:v>0.4889128970115702</c:v>
                      </c:pt>
                      <c:pt idx="470">
                        <c:v>0.48995313721797779</c:v>
                      </c:pt>
                      <c:pt idx="471">
                        <c:v>0.49099337742438537</c:v>
                      </c:pt>
                      <c:pt idx="472">
                        <c:v>0.49203361763079295</c:v>
                      </c:pt>
                      <c:pt idx="473">
                        <c:v>0.49307385783720059</c:v>
                      </c:pt>
                      <c:pt idx="474">
                        <c:v>0.49411409804360817</c:v>
                      </c:pt>
                      <c:pt idx="475">
                        <c:v>0.49515433825001576</c:v>
                      </c:pt>
                      <c:pt idx="476">
                        <c:v>0.49619457845642334</c:v>
                      </c:pt>
                      <c:pt idx="477">
                        <c:v>0.49723481866283098</c:v>
                      </c:pt>
                      <c:pt idx="478">
                        <c:v>0.49827505886923856</c:v>
                      </c:pt>
                      <c:pt idx="479">
                        <c:v>0.49931529907564615</c:v>
                      </c:pt>
                      <c:pt idx="480">
                        <c:v>0.50035553928205379</c:v>
                      </c:pt>
                      <c:pt idx="481">
                        <c:v>0.50139577948846137</c:v>
                      </c:pt>
                      <c:pt idx="482">
                        <c:v>0.50243601969486895</c:v>
                      </c:pt>
                      <c:pt idx="483">
                        <c:v>0.50347625990127653</c:v>
                      </c:pt>
                      <c:pt idx="484">
                        <c:v>0.50451650010768412</c:v>
                      </c:pt>
                      <c:pt idx="485">
                        <c:v>0.5055567403140917</c:v>
                      </c:pt>
                      <c:pt idx="486">
                        <c:v>0.50659698052049928</c:v>
                      </c:pt>
                      <c:pt idx="487">
                        <c:v>0.50763722072690698</c:v>
                      </c:pt>
                      <c:pt idx="488">
                        <c:v>0.50867746093331456</c:v>
                      </c:pt>
                      <c:pt idx="489">
                        <c:v>0.50971770113972215</c:v>
                      </c:pt>
                      <c:pt idx="490">
                        <c:v>0.51075794134612973</c:v>
                      </c:pt>
                      <c:pt idx="491">
                        <c:v>0.51179818155253731</c:v>
                      </c:pt>
                      <c:pt idx="492">
                        <c:v>0.5128384217589449</c:v>
                      </c:pt>
                      <c:pt idx="493">
                        <c:v>0.51387866196535248</c:v>
                      </c:pt>
                      <c:pt idx="494">
                        <c:v>0.51491890217176006</c:v>
                      </c:pt>
                      <c:pt idx="495">
                        <c:v>0.51595914237816776</c:v>
                      </c:pt>
                      <c:pt idx="496">
                        <c:v>0.51699938258457534</c:v>
                      </c:pt>
                      <c:pt idx="497">
                        <c:v>0.51803962279098292</c:v>
                      </c:pt>
                      <c:pt idx="498">
                        <c:v>0.51907986299739051</c:v>
                      </c:pt>
                      <c:pt idx="499">
                        <c:v>0.52012010320379809</c:v>
                      </c:pt>
                      <c:pt idx="500">
                        <c:v>0.52116034341020567</c:v>
                      </c:pt>
                      <c:pt idx="501">
                        <c:v>0.52220058361661326</c:v>
                      </c:pt>
                      <c:pt idx="502">
                        <c:v>0.52324082382302084</c:v>
                      </c:pt>
                      <c:pt idx="503">
                        <c:v>0.52428106402942842</c:v>
                      </c:pt>
                      <c:pt idx="504">
                        <c:v>0.52532130423583612</c:v>
                      </c:pt>
                      <c:pt idx="505">
                        <c:v>0.5263615444422437</c:v>
                      </c:pt>
                      <c:pt idx="506">
                        <c:v>0.52740178464865128</c:v>
                      </c:pt>
                      <c:pt idx="507">
                        <c:v>0.52844202485505887</c:v>
                      </c:pt>
                      <c:pt idx="508">
                        <c:v>0.52948226506146645</c:v>
                      </c:pt>
                      <c:pt idx="509">
                        <c:v>0.53052250526787403</c:v>
                      </c:pt>
                      <c:pt idx="510">
                        <c:v>0.53156274547428162</c:v>
                      </c:pt>
                      <c:pt idx="511">
                        <c:v>0.5326029856806892</c:v>
                      </c:pt>
                      <c:pt idx="512">
                        <c:v>0.53364322588709689</c:v>
                      </c:pt>
                      <c:pt idx="513">
                        <c:v>0.53468346609350448</c:v>
                      </c:pt>
                      <c:pt idx="514">
                        <c:v>0.53572370629991206</c:v>
                      </c:pt>
                      <c:pt idx="515">
                        <c:v>0.53676394650631964</c:v>
                      </c:pt>
                      <c:pt idx="516">
                        <c:v>0.53780418671272723</c:v>
                      </c:pt>
                      <c:pt idx="517">
                        <c:v>0.53884442691913481</c:v>
                      </c:pt>
                      <c:pt idx="518">
                        <c:v>0.53988466712554239</c:v>
                      </c:pt>
                      <c:pt idx="519">
                        <c:v>0.54092490733194998</c:v>
                      </c:pt>
                      <c:pt idx="520">
                        <c:v>0.54196514753835767</c:v>
                      </c:pt>
                      <c:pt idx="521">
                        <c:v>0.54300538774476526</c:v>
                      </c:pt>
                      <c:pt idx="522">
                        <c:v>0.54404562795117284</c:v>
                      </c:pt>
                      <c:pt idx="523">
                        <c:v>0.54508586815758042</c:v>
                      </c:pt>
                      <c:pt idx="524">
                        <c:v>0.54612610836398801</c:v>
                      </c:pt>
                      <c:pt idx="525">
                        <c:v>0.54716634857039559</c:v>
                      </c:pt>
                      <c:pt idx="526">
                        <c:v>0.54820658877680317</c:v>
                      </c:pt>
                      <c:pt idx="527">
                        <c:v>0.54924682898321076</c:v>
                      </c:pt>
                      <c:pt idx="528">
                        <c:v>0.55028706918961845</c:v>
                      </c:pt>
                      <c:pt idx="529">
                        <c:v>0.55132730939602603</c:v>
                      </c:pt>
                      <c:pt idx="530">
                        <c:v>0.55236754960243362</c:v>
                      </c:pt>
                      <c:pt idx="531">
                        <c:v>0.5534077898088412</c:v>
                      </c:pt>
                      <c:pt idx="532">
                        <c:v>0.55444803001524878</c:v>
                      </c:pt>
                      <c:pt idx="533">
                        <c:v>0.55548827022165637</c:v>
                      </c:pt>
                      <c:pt idx="534">
                        <c:v>0.55652851042806395</c:v>
                      </c:pt>
                      <c:pt idx="535">
                        <c:v>0.55756875063447153</c:v>
                      </c:pt>
                      <c:pt idx="536">
                        <c:v>0.55860899084087923</c:v>
                      </c:pt>
                      <c:pt idx="537">
                        <c:v>0.55964923104728681</c:v>
                      </c:pt>
                      <c:pt idx="538">
                        <c:v>0.56068947125369439</c:v>
                      </c:pt>
                      <c:pt idx="539">
                        <c:v>0.56172971146010198</c:v>
                      </c:pt>
                      <c:pt idx="540">
                        <c:v>0.56276995166650956</c:v>
                      </c:pt>
                      <c:pt idx="541">
                        <c:v>0.56381019187291714</c:v>
                      </c:pt>
                      <c:pt idx="542">
                        <c:v>0.56485043207932473</c:v>
                      </c:pt>
                      <c:pt idx="543">
                        <c:v>0.56589067228573231</c:v>
                      </c:pt>
                      <c:pt idx="544">
                        <c:v>0.56693091249214</c:v>
                      </c:pt>
                      <c:pt idx="545">
                        <c:v>0.56797115269854759</c:v>
                      </c:pt>
                      <c:pt idx="546">
                        <c:v>0.56901139290495517</c:v>
                      </c:pt>
                      <c:pt idx="547">
                        <c:v>0.57005163311136275</c:v>
                      </c:pt>
                      <c:pt idx="548">
                        <c:v>0.57109187331777034</c:v>
                      </c:pt>
                      <c:pt idx="549">
                        <c:v>0.57213211352417792</c:v>
                      </c:pt>
                      <c:pt idx="550">
                        <c:v>0.5731723537305855</c:v>
                      </c:pt>
                      <c:pt idx="551">
                        <c:v>0.57421259393699309</c:v>
                      </c:pt>
                      <c:pt idx="552">
                        <c:v>0.57525283414340078</c:v>
                      </c:pt>
                      <c:pt idx="553">
                        <c:v>0.57629307434980837</c:v>
                      </c:pt>
                      <c:pt idx="554">
                        <c:v>0.57733331455621595</c:v>
                      </c:pt>
                      <c:pt idx="555">
                        <c:v>0.57837355476262353</c:v>
                      </c:pt>
                      <c:pt idx="556">
                        <c:v>0.57941379496903112</c:v>
                      </c:pt>
                      <c:pt idx="557">
                        <c:v>0.5804540351754387</c:v>
                      </c:pt>
                      <c:pt idx="558">
                        <c:v>0.58149427538184628</c:v>
                      </c:pt>
                      <c:pt idx="559">
                        <c:v>0.58253451558825387</c:v>
                      </c:pt>
                      <c:pt idx="560">
                        <c:v>0.58357475579466156</c:v>
                      </c:pt>
                      <c:pt idx="561">
                        <c:v>0.58461499600106914</c:v>
                      </c:pt>
                      <c:pt idx="562">
                        <c:v>0.58565523620747661</c:v>
                      </c:pt>
                      <c:pt idx="563">
                        <c:v>0.5866954764138842</c:v>
                      </c:pt>
                      <c:pt idx="564">
                        <c:v>0.58773571662029178</c:v>
                      </c:pt>
                      <c:pt idx="565">
                        <c:v>0.58877595682669936</c:v>
                      </c:pt>
                      <c:pt idx="566">
                        <c:v>0.58981619703310695</c:v>
                      </c:pt>
                      <c:pt idx="567">
                        <c:v>0.59085643723951453</c:v>
                      </c:pt>
                      <c:pt idx="568">
                        <c:v>0.59189667744592223</c:v>
                      </c:pt>
                      <c:pt idx="569">
                        <c:v>0.59293691765232981</c:v>
                      </c:pt>
                      <c:pt idx="570">
                        <c:v>0.59397715785873739</c:v>
                      </c:pt>
                      <c:pt idx="571">
                        <c:v>0.59501739806514498</c:v>
                      </c:pt>
                      <c:pt idx="572">
                        <c:v>0.59605763827155256</c:v>
                      </c:pt>
                      <c:pt idx="573">
                        <c:v>0.59709787847796014</c:v>
                      </c:pt>
                      <c:pt idx="574">
                        <c:v>0.59813811868436773</c:v>
                      </c:pt>
                      <c:pt idx="575">
                        <c:v>0.59917835889077531</c:v>
                      </c:pt>
                      <c:pt idx="576">
                        <c:v>0.600218599097183</c:v>
                      </c:pt>
                      <c:pt idx="577">
                        <c:v>0.60125883930359059</c:v>
                      </c:pt>
                      <c:pt idx="578">
                        <c:v>0.60229907950999817</c:v>
                      </c:pt>
                      <c:pt idx="579">
                        <c:v>0.60333931971640575</c:v>
                      </c:pt>
                      <c:pt idx="580">
                        <c:v>0.60437955992281334</c:v>
                      </c:pt>
                      <c:pt idx="581">
                        <c:v>0.60541980012922092</c:v>
                      </c:pt>
                      <c:pt idx="582">
                        <c:v>0.6064600403356285</c:v>
                      </c:pt>
                      <c:pt idx="583">
                        <c:v>0.60750028054203609</c:v>
                      </c:pt>
                      <c:pt idx="584">
                        <c:v>0.60854052074844378</c:v>
                      </c:pt>
                      <c:pt idx="585">
                        <c:v>0.60958076095485136</c:v>
                      </c:pt>
                      <c:pt idx="586">
                        <c:v>0.61062100116125895</c:v>
                      </c:pt>
                      <c:pt idx="587">
                        <c:v>0.61166124136766653</c:v>
                      </c:pt>
                      <c:pt idx="588">
                        <c:v>0.61270148157407411</c:v>
                      </c:pt>
                      <c:pt idx="589">
                        <c:v>0.6137417217804817</c:v>
                      </c:pt>
                      <c:pt idx="590">
                        <c:v>0.61478196198688928</c:v>
                      </c:pt>
                      <c:pt idx="591">
                        <c:v>0.61582220219329686</c:v>
                      </c:pt>
                      <c:pt idx="592">
                        <c:v>0.61686244239970456</c:v>
                      </c:pt>
                      <c:pt idx="593">
                        <c:v>0.61790268260611214</c:v>
                      </c:pt>
                      <c:pt idx="594">
                        <c:v>0.61894292281251972</c:v>
                      </c:pt>
                      <c:pt idx="595">
                        <c:v>0.61998316301892731</c:v>
                      </c:pt>
                      <c:pt idx="596">
                        <c:v>0.62102340322533489</c:v>
                      </c:pt>
                      <c:pt idx="597">
                        <c:v>0.62206364343174247</c:v>
                      </c:pt>
                      <c:pt idx="598">
                        <c:v>0.62310388363815006</c:v>
                      </c:pt>
                      <c:pt idx="599">
                        <c:v>0.62414412384455764</c:v>
                      </c:pt>
                      <c:pt idx="600">
                        <c:v>0.62518436405096534</c:v>
                      </c:pt>
                      <c:pt idx="601">
                        <c:v>0.62622460425737292</c:v>
                      </c:pt>
                      <c:pt idx="602">
                        <c:v>0.6272648444637805</c:v>
                      </c:pt>
                      <c:pt idx="603">
                        <c:v>0.62830508467018809</c:v>
                      </c:pt>
                      <c:pt idx="604">
                        <c:v>0.62934532487659567</c:v>
                      </c:pt>
                      <c:pt idx="605">
                        <c:v>0.63038556508300325</c:v>
                      </c:pt>
                      <c:pt idx="606">
                        <c:v>0.63142580528941084</c:v>
                      </c:pt>
                      <c:pt idx="607">
                        <c:v>0.63246604549581842</c:v>
                      </c:pt>
                      <c:pt idx="608">
                        <c:v>0.63350628570222611</c:v>
                      </c:pt>
                      <c:pt idx="609">
                        <c:v>0.6345465259086337</c:v>
                      </c:pt>
                      <c:pt idx="610">
                        <c:v>0.63558676611504128</c:v>
                      </c:pt>
                      <c:pt idx="611">
                        <c:v>0.63662700632144886</c:v>
                      </c:pt>
                      <c:pt idx="612">
                        <c:v>0.63766724652785645</c:v>
                      </c:pt>
                      <c:pt idx="613">
                        <c:v>0.63870748673426403</c:v>
                      </c:pt>
                      <c:pt idx="614">
                        <c:v>0.63974772694067161</c:v>
                      </c:pt>
                      <c:pt idx="615">
                        <c:v>0.6407879671470792</c:v>
                      </c:pt>
                      <c:pt idx="616">
                        <c:v>0.64182820735348689</c:v>
                      </c:pt>
                      <c:pt idx="617">
                        <c:v>0.64286844755989447</c:v>
                      </c:pt>
                      <c:pt idx="618">
                        <c:v>0.64390868776630206</c:v>
                      </c:pt>
                      <c:pt idx="619">
                        <c:v>0.64494892797270964</c:v>
                      </c:pt>
                      <c:pt idx="620">
                        <c:v>0.64598916817911722</c:v>
                      </c:pt>
                      <c:pt idx="621">
                        <c:v>0.64702940838552481</c:v>
                      </c:pt>
                      <c:pt idx="622">
                        <c:v>0.64806964859193239</c:v>
                      </c:pt>
                      <c:pt idx="623">
                        <c:v>0.64910988879833997</c:v>
                      </c:pt>
                      <c:pt idx="624">
                        <c:v>0.65015012900474756</c:v>
                      </c:pt>
                      <c:pt idx="625">
                        <c:v>0.65119036921115525</c:v>
                      </c:pt>
                      <c:pt idx="626">
                        <c:v>0.65223060941756283</c:v>
                      </c:pt>
                      <c:pt idx="627">
                        <c:v>0.65327084962397042</c:v>
                      </c:pt>
                      <c:pt idx="628">
                        <c:v>0.654311089830378</c:v>
                      </c:pt>
                      <c:pt idx="629">
                        <c:v>0.65535133003678558</c:v>
                      </c:pt>
                      <c:pt idx="630">
                        <c:v>0.65639157024319317</c:v>
                      </c:pt>
                      <c:pt idx="631">
                        <c:v>0.65743181044960075</c:v>
                      </c:pt>
                      <c:pt idx="632">
                        <c:v>0.65847205065600833</c:v>
                      </c:pt>
                      <c:pt idx="633">
                        <c:v>0.65951229086241603</c:v>
                      </c:pt>
                      <c:pt idx="634">
                        <c:v>0.66055253106882361</c:v>
                      </c:pt>
                      <c:pt idx="635">
                        <c:v>0.6615927712752312</c:v>
                      </c:pt>
                      <c:pt idx="636">
                        <c:v>0.66263301148163878</c:v>
                      </c:pt>
                      <c:pt idx="637">
                        <c:v>0.66367325168804636</c:v>
                      </c:pt>
                      <c:pt idx="638">
                        <c:v>0.66471349189445395</c:v>
                      </c:pt>
                      <c:pt idx="639">
                        <c:v>0.66575373210086153</c:v>
                      </c:pt>
                      <c:pt idx="640">
                        <c:v>0.66679397230726911</c:v>
                      </c:pt>
                      <c:pt idx="641">
                        <c:v>0.66783421251367681</c:v>
                      </c:pt>
                      <c:pt idx="642">
                        <c:v>0.66887445272008439</c:v>
                      </c:pt>
                      <c:pt idx="643">
                        <c:v>0.66991469292649197</c:v>
                      </c:pt>
                      <c:pt idx="644">
                        <c:v>0.67095493313289956</c:v>
                      </c:pt>
                      <c:pt idx="645">
                        <c:v>0.67199517333930714</c:v>
                      </c:pt>
                      <c:pt idx="646">
                        <c:v>0.67303541354571472</c:v>
                      </c:pt>
                      <c:pt idx="647">
                        <c:v>0.67407565375212231</c:v>
                      </c:pt>
                      <c:pt idx="648">
                        <c:v>0.67511589395852989</c:v>
                      </c:pt>
                      <c:pt idx="649">
                        <c:v>0.67615613416493758</c:v>
                      </c:pt>
                      <c:pt idx="650">
                        <c:v>0.67719637437134517</c:v>
                      </c:pt>
                      <c:pt idx="651">
                        <c:v>0.67823661457775275</c:v>
                      </c:pt>
                      <c:pt idx="652">
                        <c:v>0.67927685478416033</c:v>
                      </c:pt>
                      <c:pt idx="653">
                        <c:v>0.68031709499056792</c:v>
                      </c:pt>
                      <c:pt idx="654">
                        <c:v>0.6813573351969755</c:v>
                      </c:pt>
                      <c:pt idx="655">
                        <c:v>0.68239757540338308</c:v>
                      </c:pt>
                      <c:pt idx="656">
                        <c:v>0.68343781560979067</c:v>
                      </c:pt>
                      <c:pt idx="657">
                        <c:v>0.68447805581619836</c:v>
                      </c:pt>
                      <c:pt idx="658">
                        <c:v>0.68551829602260594</c:v>
                      </c:pt>
                      <c:pt idx="659">
                        <c:v>0.68655853622901353</c:v>
                      </c:pt>
                      <c:pt idx="660">
                        <c:v>0.68759877643542111</c:v>
                      </c:pt>
                      <c:pt idx="661">
                        <c:v>0.68863901664182869</c:v>
                      </c:pt>
                      <c:pt idx="662">
                        <c:v>0.68967925684823628</c:v>
                      </c:pt>
                      <c:pt idx="663">
                        <c:v>0.69071949705464386</c:v>
                      </c:pt>
                      <c:pt idx="664">
                        <c:v>0.69175973726105144</c:v>
                      </c:pt>
                      <c:pt idx="665">
                        <c:v>0.69279997746745914</c:v>
                      </c:pt>
                      <c:pt idx="666">
                        <c:v>0.69384021767386672</c:v>
                      </c:pt>
                      <c:pt idx="667">
                        <c:v>0.6948804578802743</c:v>
                      </c:pt>
                      <c:pt idx="668">
                        <c:v>0.69592069808668189</c:v>
                      </c:pt>
                      <c:pt idx="669">
                        <c:v>0.69696093829308947</c:v>
                      </c:pt>
                      <c:pt idx="670">
                        <c:v>0.69800117849949705</c:v>
                      </c:pt>
                      <c:pt idx="671">
                        <c:v>0.69904141870590464</c:v>
                      </c:pt>
                      <c:pt idx="672">
                        <c:v>0.70008165891231222</c:v>
                      </c:pt>
                      <c:pt idx="673">
                        <c:v>0.70112189911871992</c:v>
                      </c:pt>
                      <c:pt idx="674">
                        <c:v>0.7021621393251275</c:v>
                      </c:pt>
                      <c:pt idx="675">
                        <c:v>0.70320237953153508</c:v>
                      </c:pt>
                      <c:pt idx="676">
                        <c:v>0.70424261973794267</c:v>
                      </c:pt>
                      <c:pt idx="677">
                        <c:v>0.70528285994435025</c:v>
                      </c:pt>
                      <c:pt idx="678">
                        <c:v>0.70632310015075783</c:v>
                      </c:pt>
                      <c:pt idx="679">
                        <c:v>0.70736334035716542</c:v>
                      </c:pt>
                      <c:pt idx="680">
                        <c:v>0.708403580563573</c:v>
                      </c:pt>
                      <c:pt idx="681">
                        <c:v>0.70944382076998069</c:v>
                      </c:pt>
                      <c:pt idx="682">
                        <c:v>0.71048406097638828</c:v>
                      </c:pt>
                      <c:pt idx="683">
                        <c:v>0.71152430118279586</c:v>
                      </c:pt>
                      <c:pt idx="684">
                        <c:v>0.71256454138920344</c:v>
                      </c:pt>
                      <c:pt idx="685">
                        <c:v>0.71360478159561103</c:v>
                      </c:pt>
                      <c:pt idx="686">
                        <c:v>0.71464502180201861</c:v>
                      </c:pt>
                      <c:pt idx="687">
                        <c:v>0.71568526200842608</c:v>
                      </c:pt>
                      <c:pt idx="688">
                        <c:v>0.71672550221483367</c:v>
                      </c:pt>
                      <c:pt idx="689">
                        <c:v>0.71776574242124136</c:v>
                      </c:pt>
                      <c:pt idx="690">
                        <c:v>0.71880598262764894</c:v>
                      </c:pt>
                      <c:pt idx="691">
                        <c:v>0.71984622283405653</c:v>
                      </c:pt>
                      <c:pt idx="692">
                        <c:v>0.72088646304046411</c:v>
                      </c:pt>
                      <c:pt idx="693">
                        <c:v>0.72192670324687169</c:v>
                      </c:pt>
                      <c:pt idx="694">
                        <c:v>0.72296694345327928</c:v>
                      </c:pt>
                      <c:pt idx="695">
                        <c:v>0.72400718365968686</c:v>
                      </c:pt>
                      <c:pt idx="696">
                        <c:v>0.72504742386609444</c:v>
                      </c:pt>
                      <c:pt idx="697">
                        <c:v>0.72608766407250214</c:v>
                      </c:pt>
                      <c:pt idx="698">
                        <c:v>0.72712790427890972</c:v>
                      </c:pt>
                      <c:pt idx="699">
                        <c:v>0.7281681444853173</c:v>
                      </c:pt>
                      <c:pt idx="700">
                        <c:v>0.72920838469172489</c:v>
                      </c:pt>
                      <c:pt idx="701">
                        <c:v>0.73024862489813247</c:v>
                      </c:pt>
                      <c:pt idx="702">
                        <c:v>0.73128886510454005</c:v>
                      </c:pt>
                      <c:pt idx="703">
                        <c:v>0.73232910531094764</c:v>
                      </c:pt>
                      <c:pt idx="704">
                        <c:v>0.73336934551735522</c:v>
                      </c:pt>
                      <c:pt idx="705">
                        <c:v>0.73440958572376291</c:v>
                      </c:pt>
                      <c:pt idx="706">
                        <c:v>0.7354498259301705</c:v>
                      </c:pt>
                      <c:pt idx="707">
                        <c:v>0.73649006613657808</c:v>
                      </c:pt>
                      <c:pt idx="708">
                        <c:v>0.73753030634298566</c:v>
                      </c:pt>
                      <c:pt idx="709">
                        <c:v>0.73857054654939325</c:v>
                      </c:pt>
                      <c:pt idx="710">
                        <c:v>0.73961078675580083</c:v>
                      </c:pt>
                      <c:pt idx="711">
                        <c:v>0.74065102696220841</c:v>
                      </c:pt>
                      <c:pt idx="712">
                        <c:v>0.741691267168616</c:v>
                      </c:pt>
                      <c:pt idx="713">
                        <c:v>0.74273150737502369</c:v>
                      </c:pt>
                      <c:pt idx="714">
                        <c:v>0.74377174758143128</c:v>
                      </c:pt>
                      <c:pt idx="715">
                        <c:v>0.74481198778783886</c:v>
                      </c:pt>
                      <c:pt idx="716">
                        <c:v>0.74585222799424644</c:v>
                      </c:pt>
                      <c:pt idx="717">
                        <c:v>0.74689246820065402</c:v>
                      </c:pt>
                      <c:pt idx="718">
                        <c:v>0.74793270840706161</c:v>
                      </c:pt>
                      <c:pt idx="719">
                        <c:v>0.74897294861346919</c:v>
                      </c:pt>
                      <c:pt idx="720">
                        <c:v>0.75001318881987677</c:v>
                      </c:pt>
                      <c:pt idx="721">
                        <c:v>0.75105342902628447</c:v>
                      </c:pt>
                      <c:pt idx="722">
                        <c:v>0.75209366923269205</c:v>
                      </c:pt>
                      <c:pt idx="723">
                        <c:v>0.75313390943909964</c:v>
                      </c:pt>
                      <c:pt idx="724">
                        <c:v>0.75417414964550722</c:v>
                      </c:pt>
                      <c:pt idx="725">
                        <c:v>0.7552143898519148</c:v>
                      </c:pt>
                      <c:pt idx="726">
                        <c:v>0.75625463005832239</c:v>
                      </c:pt>
                      <c:pt idx="727">
                        <c:v>0.75729487026472997</c:v>
                      </c:pt>
                      <c:pt idx="728">
                        <c:v>0.75833511047113755</c:v>
                      </c:pt>
                      <c:pt idx="729">
                        <c:v>0.75937535067754525</c:v>
                      </c:pt>
                      <c:pt idx="730">
                        <c:v>0.76041559088395283</c:v>
                      </c:pt>
                      <c:pt idx="731">
                        <c:v>0.76145583109036041</c:v>
                      </c:pt>
                      <c:pt idx="732">
                        <c:v>0.762496071296768</c:v>
                      </c:pt>
                      <c:pt idx="733">
                        <c:v>0.76353631150317558</c:v>
                      </c:pt>
                      <c:pt idx="734">
                        <c:v>0.76457655170958316</c:v>
                      </c:pt>
                      <c:pt idx="735">
                        <c:v>0.76561679191599075</c:v>
                      </c:pt>
                      <c:pt idx="736">
                        <c:v>0.76665703212239833</c:v>
                      </c:pt>
                      <c:pt idx="737">
                        <c:v>0.76769727232880602</c:v>
                      </c:pt>
                      <c:pt idx="738">
                        <c:v>0.76873751253521361</c:v>
                      </c:pt>
                      <c:pt idx="739">
                        <c:v>0.76977775274162119</c:v>
                      </c:pt>
                      <c:pt idx="740">
                        <c:v>0.77081799294802877</c:v>
                      </c:pt>
                      <c:pt idx="741">
                        <c:v>0.77185823315443636</c:v>
                      </c:pt>
                      <c:pt idx="742">
                        <c:v>0.77289847336084394</c:v>
                      </c:pt>
                      <c:pt idx="743">
                        <c:v>0.77393871356725152</c:v>
                      </c:pt>
                      <c:pt idx="744">
                        <c:v>0.77497895377365911</c:v>
                      </c:pt>
                      <c:pt idx="745">
                        <c:v>0.7760191939800668</c:v>
                      </c:pt>
                      <c:pt idx="746">
                        <c:v>0.77705943418647438</c:v>
                      </c:pt>
                      <c:pt idx="747">
                        <c:v>0.77809967439288197</c:v>
                      </c:pt>
                      <c:pt idx="748">
                        <c:v>0.77913991459928955</c:v>
                      </c:pt>
                      <c:pt idx="749">
                        <c:v>0.78018015480569713</c:v>
                      </c:pt>
                      <c:pt idx="750">
                        <c:v>0.78122039501210472</c:v>
                      </c:pt>
                      <c:pt idx="751">
                        <c:v>0.7822606352185123</c:v>
                      </c:pt>
                      <c:pt idx="752">
                        <c:v>0.78330087542491988</c:v>
                      </c:pt>
                      <c:pt idx="753">
                        <c:v>0.78434111563132747</c:v>
                      </c:pt>
                      <c:pt idx="754">
                        <c:v>0.78538135583773516</c:v>
                      </c:pt>
                      <c:pt idx="755">
                        <c:v>0.78642159604414275</c:v>
                      </c:pt>
                      <c:pt idx="756">
                        <c:v>0.78746183625055033</c:v>
                      </c:pt>
                      <c:pt idx="757">
                        <c:v>0.78850207645695791</c:v>
                      </c:pt>
                      <c:pt idx="758">
                        <c:v>0.7895423166633655</c:v>
                      </c:pt>
                      <c:pt idx="759">
                        <c:v>0.79058255686977308</c:v>
                      </c:pt>
                      <c:pt idx="760">
                        <c:v>0.79162279707618066</c:v>
                      </c:pt>
                      <c:pt idx="761">
                        <c:v>0.79266303728258825</c:v>
                      </c:pt>
                      <c:pt idx="762">
                        <c:v>0.79370327748899594</c:v>
                      </c:pt>
                      <c:pt idx="763">
                        <c:v>0.79474351769540352</c:v>
                      </c:pt>
                      <c:pt idx="764">
                        <c:v>0.79578375790181111</c:v>
                      </c:pt>
                      <c:pt idx="765">
                        <c:v>0.79682399810821869</c:v>
                      </c:pt>
                      <c:pt idx="766">
                        <c:v>0.79786423831462627</c:v>
                      </c:pt>
                      <c:pt idx="767">
                        <c:v>0.79890447852103386</c:v>
                      </c:pt>
                      <c:pt idx="768">
                        <c:v>0.79994471872744144</c:v>
                      </c:pt>
                      <c:pt idx="769">
                        <c:v>0.80098495893384902</c:v>
                      </c:pt>
                      <c:pt idx="770">
                        <c:v>0.80202519914025672</c:v>
                      </c:pt>
                      <c:pt idx="771">
                        <c:v>0.8030654393466643</c:v>
                      </c:pt>
                      <c:pt idx="772">
                        <c:v>0.80410567955307188</c:v>
                      </c:pt>
                      <c:pt idx="773">
                        <c:v>0.80514591975947947</c:v>
                      </c:pt>
                      <c:pt idx="774">
                        <c:v>0.80618615996588705</c:v>
                      </c:pt>
                      <c:pt idx="775">
                        <c:v>0.80722640017229463</c:v>
                      </c:pt>
                      <c:pt idx="776">
                        <c:v>0.80826664037870222</c:v>
                      </c:pt>
                      <c:pt idx="777">
                        <c:v>0.8093068805851098</c:v>
                      </c:pt>
                      <c:pt idx="778">
                        <c:v>0.81034712079151749</c:v>
                      </c:pt>
                      <c:pt idx="779">
                        <c:v>0.81138736099792508</c:v>
                      </c:pt>
                      <c:pt idx="780">
                        <c:v>0.81242760120433266</c:v>
                      </c:pt>
                      <c:pt idx="781">
                        <c:v>0.81346784141074024</c:v>
                      </c:pt>
                      <c:pt idx="782">
                        <c:v>0.81450808161714783</c:v>
                      </c:pt>
                      <c:pt idx="783">
                        <c:v>0.81554832182355541</c:v>
                      </c:pt>
                      <c:pt idx="784">
                        <c:v>0.81658856202996299</c:v>
                      </c:pt>
                      <c:pt idx="785">
                        <c:v>0.81762880223637058</c:v>
                      </c:pt>
                      <c:pt idx="786">
                        <c:v>0.81866904244277827</c:v>
                      </c:pt>
                      <c:pt idx="787">
                        <c:v>0.81970928264918586</c:v>
                      </c:pt>
                      <c:pt idx="788">
                        <c:v>0.82074952285559344</c:v>
                      </c:pt>
                      <c:pt idx="789">
                        <c:v>0.82178976306200102</c:v>
                      </c:pt>
                      <c:pt idx="790">
                        <c:v>0.82283000326840861</c:v>
                      </c:pt>
                      <c:pt idx="791">
                        <c:v>0.82387024347481619</c:v>
                      </c:pt>
                      <c:pt idx="792">
                        <c:v>0.82491048368122377</c:v>
                      </c:pt>
                      <c:pt idx="793">
                        <c:v>0.82595072388763136</c:v>
                      </c:pt>
                      <c:pt idx="794">
                        <c:v>0.82699096409403905</c:v>
                      </c:pt>
                      <c:pt idx="795">
                        <c:v>0.82803120430044663</c:v>
                      </c:pt>
                      <c:pt idx="796">
                        <c:v>0.82907144450685422</c:v>
                      </c:pt>
                      <c:pt idx="797">
                        <c:v>0.8301116847132618</c:v>
                      </c:pt>
                      <c:pt idx="798">
                        <c:v>0.83115192491966938</c:v>
                      </c:pt>
                      <c:pt idx="799">
                        <c:v>0.83219216512607697</c:v>
                      </c:pt>
                      <c:pt idx="800">
                        <c:v>0.83323240533248455</c:v>
                      </c:pt>
                      <c:pt idx="801">
                        <c:v>0.83427264553889213</c:v>
                      </c:pt>
                      <c:pt idx="802">
                        <c:v>0.83531288574529983</c:v>
                      </c:pt>
                      <c:pt idx="803">
                        <c:v>0.83635312595170741</c:v>
                      </c:pt>
                      <c:pt idx="804">
                        <c:v>0.83739336615811499</c:v>
                      </c:pt>
                      <c:pt idx="805">
                        <c:v>0.83843360636452258</c:v>
                      </c:pt>
                      <c:pt idx="806">
                        <c:v>0.83947384657093016</c:v>
                      </c:pt>
                      <c:pt idx="807">
                        <c:v>0.84051408677733774</c:v>
                      </c:pt>
                      <c:pt idx="808">
                        <c:v>0.84155432698374533</c:v>
                      </c:pt>
                      <c:pt idx="809">
                        <c:v>0.84259456719015291</c:v>
                      </c:pt>
                      <c:pt idx="810">
                        <c:v>0.8436348073965606</c:v>
                      </c:pt>
                      <c:pt idx="811">
                        <c:v>0.84467504760296819</c:v>
                      </c:pt>
                      <c:pt idx="812">
                        <c:v>0.84571528780937566</c:v>
                      </c:pt>
                      <c:pt idx="813">
                        <c:v>0.84675552801578324</c:v>
                      </c:pt>
                      <c:pt idx="814">
                        <c:v>0.84779576822219083</c:v>
                      </c:pt>
                      <c:pt idx="815">
                        <c:v>0.84883600842859841</c:v>
                      </c:pt>
                      <c:pt idx="816">
                        <c:v>0.84987624863500599</c:v>
                      </c:pt>
                      <c:pt idx="817">
                        <c:v>0.85091648884141358</c:v>
                      </c:pt>
                      <c:pt idx="818">
                        <c:v>0.85195672904782127</c:v>
                      </c:pt>
                      <c:pt idx="819">
                        <c:v>0.85299696925422885</c:v>
                      </c:pt>
                      <c:pt idx="820">
                        <c:v>0.85403720946063644</c:v>
                      </c:pt>
                      <c:pt idx="821">
                        <c:v>0.85507744966704402</c:v>
                      </c:pt>
                      <c:pt idx="822">
                        <c:v>0.8561176898734516</c:v>
                      </c:pt>
                      <c:pt idx="823">
                        <c:v>0.85715793007985919</c:v>
                      </c:pt>
                      <c:pt idx="824">
                        <c:v>0.85819817028626677</c:v>
                      </c:pt>
                      <c:pt idx="825">
                        <c:v>0.85923841049267435</c:v>
                      </c:pt>
                      <c:pt idx="826">
                        <c:v>0.86027865069908205</c:v>
                      </c:pt>
                      <c:pt idx="827">
                        <c:v>0.86131889090548963</c:v>
                      </c:pt>
                      <c:pt idx="828">
                        <c:v>0.86235913111189721</c:v>
                      </c:pt>
                      <c:pt idx="829">
                        <c:v>0.8633993713183048</c:v>
                      </c:pt>
                      <c:pt idx="830">
                        <c:v>0.86443961152471238</c:v>
                      </c:pt>
                      <c:pt idx="831">
                        <c:v>0.86547985173111996</c:v>
                      </c:pt>
                      <c:pt idx="832">
                        <c:v>0.86652009193752755</c:v>
                      </c:pt>
                      <c:pt idx="833">
                        <c:v>0.86756033214393513</c:v>
                      </c:pt>
                      <c:pt idx="834">
                        <c:v>0.86860057235034283</c:v>
                      </c:pt>
                      <c:pt idx="835">
                        <c:v>0.86964081255675041</c:v>
                      </c:pt>
                      <c:pt idx="836">
                        <c:v>0.87068105276315799</c:v>
                      </c:pt>
                      <c:pt idx="837">
                        <c:v>0.87172129296956558</c:v>
                      </c:pt>
                      <c:pt idx="838">
                        <c:v>0.87276153317597316</c:v>
                      </c:pt>
                      <c:pt idx="839">
                        <c:v>0.87380177338238074</c:v>
                      </c:pt>
                      <c:pt idx="840">
                        <c:v>0.87484201358878833</c:v>
                      </c:pt>
                      <c:pt idx="841">
                        <c:v>0.87588225379519591</c:v>
                      </c:pt>
                      <c:pt idx="842">
                        <c:v>0.8769224940016036</c:v>
                      </c:pt>
                      <c:pt idx="843">
                        <c:v>0.87796273420801119</c:v>
                      </c:pt>
                      <c:pt idx="844">
                        <c:v>0.87900297441441877</c:v>
                      </c:pt>
                      <c:pt idx="845">
                        <c:v>0.88004321462082635</c:v>
                      </c:pt>
                      <c:pt idx="846">
                        <c:v>0.88108345482723394</c:v>
                      </c:pt>
                      <c:pt idx="847">
                        <c:v>0.88212369503364152</c:v>
                      </c:pt>
                      <c:pt idx="848">
                        <c:v>0.8831639352400491</c:v>
                      </c:pt>
                      <c:pt idx="849">
                        <c:v>0.88420417544645669</c:v>
                      </c:pt>
                      <c:pt idx="850">
                        <c:v>0.88524441565286438</c:v>
                      </c:pt>
                      <c:pt idx="851">
                        <c:v>0.88628465585927196</c:v>
                      </c:pt>
                      <c:pt idx="852">
                        <c:v>0.88732489606567955</c:v>
                      </c:pt>
                      <c:pt idx="853">
                        <c:v>0.88836513627208713</c:v>
                      </c:pt>
                      <c:pt idx="854">
                        <c:v>0.88940537647849471</c:v>
                      </c:pt>
                      <c:pt idx="855">
                        <c:v>0.8904456166849023</c:v>
                      </c:pt>
                      <c:pt idx="856">
                        <c:v>0.89148585689130988</c:v>
                      </c:pt>
                      <c:pt idx="857">
                        <c:v>0.89252609709771746</c:v>
                      </c:pt>
                      <c:pt idx="858">
                        <c:v>0.89356633730412516</c:v>
                      </c:pt>
                      <c:pt idx="859">
                        <c:v>0.89460657751053274</c:v>
                      </c:pt>
                      <c:pt idx="860">
                        <c:v>0.89564681771694032</c:v>
                      </c:pt>
                      <c:pt idx="861">
                        <c:v>0.89668705792334791</c:v>
                      </c:pt>
                      <c:pt idx="862">
                        <c:v>0.89772729812975549</c:v>
                      </c:pt>
                      <c:pt idx="863">
                        <c:v>0.89876753833616307</c:v>
                      </c:pt>
                      <c:pt idx="864">
                        <c:v>0.89980777854257066</c:v>
                      </c:pt>
                      <c:pt idx="865">
                        <c:v>0.90084801874897824</c:v>
                      </c:pt>
                      <c:pt idx="866">
                        <c:v>0.90188825895538594</c:v>
                      </c:pt>
                      <c:pt idx="867">
                        <c:v>0.90292849916179352</c:v>
                      </c:pt>
                      <c:pt idx="868">
                        <c:v>0.9039687393682011</c:v>
                      </c:pt>
                      <c:pt idx="869">
                        <c:v>0.90500897957460869</c:v>
                      </c:pt>
                      <c:pt idx="870">
                        <c:v>0.90604921978101627</c:v>
                      </c:pt>
                      <c:pt idx="871">
                        <c:v>0.90708945998742385</c:v>
                      </c:pt>
                      <c:pt idx="872">
                        <c:v>0.90812970019383144</c:v>
                      </c:pt>
                      <c:pt idx="873">
                        <c:v>0.90916994040023902</c:v>
                      </c:pt>
                      <c:pt idx="874">
                        <c:v>0.91021018060664671</c:v>
                      </c:pt>
                      <c:pt idx="875">
                        <c:v>0.9112504208130543</c:v>
                      </c:pt>
                      <c:pt idx="876">
                        <c:v>0.91229066101946188</c:v>
                      </c:pt>
                      <c:pt idx="877">
                        <c:v>0.91333090122586946</c:v>
                      </c:pt>
                      <c:pt idx="878">
                        <c:v>0.91437114143227705</c:v>
                      </c:pt>
                      <c:pt idx="879">
                        <c:v>0.91541138163868463</c:v>
                      </c:pt>
                      <c:pt idx="880">
                        <c:v>0.91645162184509221</c:v>
                      </c:pt>
                      <c:pt idx="881">
                        <c:v>0.9174918620514998</c:v>
                      </c:pt>
                      <c:pt idx="882">
                        <c:v>0.91853210225790738</c:v>
                      </c:pt>
                      <c:pt idx="883">
                        <c:v>0.91957234246431507</c:v>
                      </c:pt>
                      <c:pt idx="884">
                        <c:v>0.92061258267072266</c:v>
                      </c:pt>
                      <c:pt idx="885">
                        <c:v>0.92165282287713024</c:v>
                      </c:pt>
                      <c:pt idx="886">
                        <c:v>0.92269306308353782</c:v>
                      </c:pt>
                      <c:pt idx="887">
                        <c:v>0.92373330328994541</c:v>
                      </c:pt>
                      <c:pt idx="888">
                        <c:v>0.92477354349635299</c:v>
                      </c:pt>
                      <c:pt idx="889">
                        <c:v>0.92581378370276057</c:v>
                      </c:pt>
                      <c:pt idx="890">
                        <c:v>0.92685402390916816</c:v>
                      </c:pt>
                      <c:pt idx="891">
                        <c:v>0.92789426411557585</c:v>
                      </c:pt>
                      <c:pt idx="892">
                        <c:v>0.92893450432198343</c:v>
                      </c:pt>
                      <c:pt idx="893">
                        <c:v>0.92997474452839102</c:v>
                      </c:pt>
                      <c:pt idx="894">
                        <c:v>0.9310149847347986</c:v>
                      </c:pt>
                      <c:pt idx="895">
                        <c:v>0.93205522494120618</c:v>
                      </c:pt>
                      <c:pt idx="896">
                        <c:v>0.93309546514761377</c:v>
                      </c:pt>
                      <c:pt idx="897">
                        <c:v>0.93413570535402135</c:v>
                      </c:pt>
                      <c:pt idx="898">
                        <c:v>0.93517594556042893</c:v>
                      </c:pt>
                      <c:pt idx="899">
                        <c:v>0.93621618576683663</c:v>
                      </c:pt>
                      <c:pt idx="900">
                        <c:v>0.93725642597324421</c:v>
                      </c:pt>
                      <c:pt idx="901">
                        <c:v>0.93829666617965179</c:v>
                      </c:pt>
                      <c:pt idx="902">
                        <c:v>0.93933690638605938</c:v>
                      </c:pt>
                      <c:pt idx="903">
                        <c:v>0.94037714659246696</c:v>
                      </c:pt>
                      <c:pt idx="904">
                        <c:v>0.94141738679887454</c:v>
                      </c:pt>
                      <c:pt idx="905">
                        <c:v>0.94245762700528213</c:v>
                      </c:pt>
                      <c:pt idx="906">
                        <c:v>0.94349786721168971</c:v>
                      </c:pt>
                      <c:pt idx="907">
                        <c:v>0.94453810741809741</c:v>
                      </c:pt>
                      <c:pt idx="908">
                        <c:v>0.94557834762450499</c:v>
                      </c:pt>
                      <c:pt idx="909">
                        <c:v>0.94661858783091257</c:v>
                      </c:pt>
                      <c:pt idx="910">
                        <c:v>0.94765882803732016</c:v>
                      </c:pt>
                      <c:pt idx="911">
                        <c:v>0.94869906824372774</c:v>
                      </c:pt>
                      <c:pt idx="912">
                        <c:v>0.94973930845013532</c:v>
                      </c:pt>
                      <c:pt idx="913">
                        <c:v>0.95077954865654291</c:v>
                      </c:pt>
                      <c:pt idx="914">
                        <c:v>0.95181978886295049</c:v>
                      </c:pt>
                      <c:pt idx="915">
                        <c:v>0.95286002906935818</c:v>
                      </c:pt>
                      <c:pt idx="916">
                        <c:v>0.95390026927576577</c:v>
                      </c:pt>
                      <c:pt idx="917">
                        <c:v>0.95494050948217335</c:v>
                      </c:pt>
                      <c:pt idx="918">
                        <c:v>0.95598074968858093</c:v>
                      </c:pt>
                      <c:pt idx="919">
                        <c:v>0.95702098989498852</c:v>
                      </c:pt>
                      <c:pt idx="920">
                        <c:v>0.9580612301013961</c:v>
                      </c:pt>
                      <c:pt idx="921">
                        <c:v>0.95910147030780368</c:v>
                      </c:pt>
                      <c:pt idx="922">
                        <c:v>0.96014171051421127</c:v>
                      </c:pt>
                      <c:pt idx="923">
                        <c:v>0.96118195072061896</c:v>
                      </c:pt>
                      <c:pt idx="924">
                        <c:v>0.96222219092702654</c:v>
                      </c:pt>
                      <c:pt idx="925">
                        <c:v>0.96326243113343413</c:v>
                      </c:pt>
                      <c:pt idx="926">
                        <c:v>0.96430267133984171</c:v>
                      </c:pt>
                      <c:pt idx="927">
                        <c:v>0.96534291154624929</c:v>
                      </c:pt>
                      <c:pt idx="928">
                        <c:v>0.96638315175265688</c:v>
                      </c:pt>
                      <c:pt idx="929">
                        <c:v>0.96742339195906446</c:v>
                      </c:pt>
                      <c:pt idx="930">
                        <c:v>0.96846363216547204</c:v>
                      </c:pt>
                      <c:pt idx="931">
                        <c:v>0.96950387237187974</c:v>
                      </c:pt>
                      <c:pt idx="932">
                        <c:v>0.97054411257828732</c:v>
                      </c:pt>
                      <c:pt idx="933">
                        <c:v>0.9715843527846949</c:v>
                      </c:pt>
                      <c:pt idx="934">
                        <c:v>0.97262459299110249</c:v>
                      </c:pt>
                      <c:pt idx="935">
                        <c:v>0.97366483319751007</c:v>
                      </c:pt>
                      <c:pt idx="936">
                        <c:v>0.97470507340391765</c:v>
                      </c:pt>
                      <c:pt idx="937">
                        <c:v>0.97574531361032513</c:v>
                      </c:pt>
                      <c:pt idx="938">
                        <c:v>0.97678555381673271</c:v>
                      </c:pt>
                      <c:pt idx="939">
                        <c:v>0.9778257940231404</c:v>
                      </c:pt>
                      <c:pt idx="940">
                        <c:v>0.97886603422954799</c:v>
                      </c:pt>
                      <c:pt idx="941">
                        <c:v>0.97990627443595557</c:v>
                      </c:pt>
                      <c:pt idx="942">
                        <c:v>0.98094651464236315</c:v>
                      </c:pt>
                      <c:pt idx="943">
                        <c:v>0.98198675484877074</c:v>
                      </c:pt>
                      <c:pt idx="944">
                        <c:v>0.98302699505517832</c:v>
                      </c:pt>
                      <c:pt idx="945">
                        <c:v>0.9840672352615859</c:v>
                      </c:pt>
                      <c:pt idx="946">
                        <c:v>0.98510747546799349</c:v>
                      </c:pt>
                      <c:pt idx="947">
                        <c:v>0.98614771567440118</c:v>
                      </c:pt>
                      <c:pt idx="948">
                        <c:v>0.98718795588080877</c:v>
                      </c:pt>
                      <c:pt idx="949">
                        <c:v>0.98822819608721635</c:v>
                      </c:pt>
                      <c:pt idx="950">
                        <c:v>0.98926843629362393</c:v>
                      </c:pt>
                      <c:pt idx="951">
                        <c:v>0.99030867650003152</c:v>
                      </c:pt>
                      <c:pt idx="952">
                        <c:v>0.9913489167064391</c:v>
                      </c:pt>
                      <c:pt idx="953">
                        <c:v>0.99238915691284668</c:v>
                      </c:pt>
                      <c:pt idx="954">
                        <c:v>0.99342939711925426</c:v>
                      </c:pt>
                      <c:pt idx="955">
                        <c:v>0.99446963732566196</c:v>
                      </c:pt>
                      <c:pt idx="956">
                        <c:v>0.99550987753206954</c:v>
                      </c:pt>
                      <c:pt idx="957">
                        <c:v>0.99655011773847713</c:v>
                      </c:pt>
                      <c:pt idx="958">
                        <c:v>0.99759035794488471</c:v>
                      </c:pt>
                      <c:pt idx="959">
                        <c:v>0.99863059815129229</c:v>
                      </c:pt>
                      <c:pt idx="960">
                        <c:v>0.99967083835769988</c:v>
                      </c:pt>
                      <c:pt idx="961">
                        <c:v>1.0007110785641076</c:v>
                      </c:pt>
                      <c:pt idx="962">
                        <c:v>1.0017513187705152</c:v>
                      </c:pt>
                      <c:pt idx="963">
                        <c:v>1.0027915589769227</c:v>
                      </c:pt>
                      <c:pt idx="964">
                        <c:v>1.0038317991833303</c:v>
                      </c:pt>
                      <c:pt idx="965">
                        <c:v>1.0048720393897379</c:v>
                      </c:pt>
                      <c:pt idx="966">
                        <c:v>1.0059122795961455</c:v>
                      </c:pt>
                      <c:pt idx="967">
                        <c:v>1.0069525198025531</c:v>
                      </c:pt>
                      <c:pt idx="968">
                        <c:v>1.0079927600089607</c:v>
                      </c:pt>
                      <c:pt idx="969">
                        <c:v>1.0090330002153682</c:v>
                      </c:pt>
                      <c:pt idx="970">
                        <c:v>1.0100732404217758</c:v>
                      </c:pt>
                      <c:pt idx="971">
                        <c:v>1.0111134806281834</c:v>
                      </c:pt>
                      <c:pt idx="972">
                        <c:v>1.012153720834591</c:v>
                      </c:pt>
                      <c:pt idx="973">
                        <c:v>1.0131939610409986</c:v>
                      </c:pt>
                      <c:pt idx="974">
                        <c:v>1.0142342012474062</c:v>
                      </c:pt>
                      <c:pt idx="975">
                        <c:v>1.015274441453814</c:v>
                      </c:pt>
                      <c:pt idx="976">
                        <c:v>1.0163146816602215</c:v>
                      </c:pt>
                      <c:pt idx="977">
                        <c:v>1.0173549218666291</c:v>
                      </c:pt>
                      <c:pt idx="978">
                        <c:v>1.0183951620730367</c:v>
                      </c:pt>
                      <c:pt idx="979">
                        <c:v>1.0194354022794443</c:v>
                      </c:pt>
                      <c:pt idx="980">
                        <c:v>1.0204756424858519</c:v>
                      </c:pt>
                      <c:pt idx="981">
                        <c:v>1.0215158826922595</c:v>
                      </c:pt>
                      <c:pt idx="982">
                        <c:v>1.022556122898667</c:v>
                      </c:pt>
                      <c:pt idx="983">
                        <c:v>1.0235963631050746</c:v>
                      </c:pt>
                      <c:pt idx="984">
                        <c:v>1.0246366033114822</c:v>
                      </c:pt>
                      <c:pt idx="985">
                        <c:v>1.0256768435178898</c:v>
                      </c:pt>
                      <c:pt idx="986">
                        <c:v>1.0267170837242974</c:v>
                      </c:pt>
                      <c:pt idx="987">
                        <c:v>1.027757323930705</c:v>
                      </c:pt>
                      <c:pt idx="988">
                        <c:v>1.0287975641371125</c:v>
                      </c:pt>
                      <c:pt idx="989">
                        <c:v>1.0298378043435201</c:v>
                      </c:pt>
                      <c:pt idx="990">
                        <c:v>1.0308780445499277</c:v>
                      </c:pt>
                      <c:pt idx="991">
                        <c:v>1.0319182847563355</c:v>
                      </c:pt>
                      <c:pt idx="992">
                        <c:v>1.0329585249627431</c:v>
                      </c:pt>
                      <c:pt idx="993">
                        <c:v>1.0339987651691507</c:v>
                      </c:pt>
                      <c:pt idx="994">
                        <c:v>1.0350390053755583</c:v>
                      </c:pt>
                      <c:pt idx="995">
                        <c:v>1.0360792455819658</c:v>
                      </c:pt>
                      <c:pt idx="996">
                        <c:v>1.0371194857883734</c:v>
                      </c:pt>
                      <c:pt idx="997">
                        <c:v>1.038159725994781</c:v>
                      </c:pt>
                      <c:pt idx="998">
                        <c:v>1.0391999662011886</c:v>
                      </c:pt>
                      <c:pt idx="999">
                        <c:v>1.0402402064075962</c:v>
                      </c:pt>
                      <c:pt idx="1000">
                        <c:v>1.0412804466140038</c:v>
                      </c:pt>
                      <c:pt idx="1001">
                        <c:v>1.0423206868204113</c:v>
                      </c:pt>
                      <c:pt idx="1002">
                        <c:v>1.0433609270268189</c:v>
                      </c:pt>
                      <c:pt idx="1003">
                        <c:v>1.0444011672332265</c:v>
                      </c:pt>
                      <c:pt idx="1004">
                        <c:v>1.0454414074396341</c:v>
                      </c:pt>
                      <c:pt idx="1005">
                        <c:v>1.0464816476460417</c:v>
                      </c:pt>
                      <c:pt idx="1006">
                        <c:v>1.0475218878524493</c:v>
                      </c:pt>
                      <c:pt idx="1007">
                        <c:v>1.0485621280588568</c:v>
                      </c:pt>
                      <c:pt idx="1008">
                        <c:v>1.0496023682652644</c:v>
                      </c:pt>
                      <c:pt idx="1009">
                        <c:v>1.0506426084716722</c:v>
                      </c:pt>
                      <c:pt idx="1010">
                        <c:v>1.0516828486780796</c:v>
                      </c:pt>
                      <c:pt idx="1011">
                        <c:v>1.0527230888844874</c:v>
                      </c:pt>
                      <c:pt idx="1012">
                        <c:v>1.0537633290908948</c:v>
                      </c:pt>
                      <c:pt idx="1013">
                        <c:v>1.0548035692973026</c:v>
                      </c:pt>
                      <c:pt idx="1014">
                        <c:v>1.0558438095037099</c:v>
                      </c:pt>
                      <c:pt idx="1015">
                        <c:v>1.0568840497101177</c:v>
                      </c:pt>
                      <c:pt idx="1016">
                        <c:v>1.0579242899165253</c:v>
                      </c:pt>
                      <c:pt idx="1017">
                        <c:v>1.0589645301229329</c:v>
                      </c:pt>
                      <c:pt idx="1018">
                        <c:v>1.0600047703293405</c:v>
                      </c:pt>
                      <c:pt idx="1019">
                        <c:v>1.0610450105357481</c:v>
                      </c:pt>
                      <c:pt idx="1020">
                        <c:v>1.0620852507421557</c:v>
                      </c:pt>
                      <c:pt idx="1021">
                        <c:v>1.0631254909485632</c:v>
                      </c:pt>
                      <c:pt idx="1022">
                        <c:v>1.0641657311549708</c:v>
                      </c:pt>
                      <c:pt idx="1023">
                        <c:v>1.0652059713613784</c:v>
                      </c:pt>
                      <c:pt idx="1024">
                        <c:v>1.066246211567786</c:v>
                      </c:pt>
                      <c:pt idx="1025">
                        <c:v>1.0672864517741938</c:v>
                      </c:pt>
                      <c:pt idx="1026">
                        <c:v>1.0683266919806012</c:v>
                      </c:pt>
                      <c:pt idx="1027">
                        <c:v>1.069366932187009</c:v>
                      </c:pt>
                      <c:pt idx="1028">
                        <c:v>1.0704071723934163</c:v>
                      </c:pt>
                      <c:pt idx="1029">
                        <c:v>1.0714474125998241</c:v>
                      </c:pt>
                      <c:pt idx="1030">
                        <c:v>1.0724876528062315</c:v>
                      </c:pt>
                      <c:pt idx="1031">
                        <c:v>1.0735278930126393</c:v>
                      </c:pt>
                      <c:pt idx="1032">
                        <c:v>1.0745681332190469</c:v>
                      </c:pt>
                      <c:pt idx="1033">
                        <c:v>1.0756083734254545</c:v>
                      </c:pt>
                      <c:pt idx="1034">
                        <c:v>1.076648613631862</c:v>
                      </c:pt>
                      <c:pt idx="1035">
                        <c:v>1.0776888538382696</c:v>
                      </c:pt>
                      <c:pt idx="1036">
                        <c:v>1.0787290940446772</c:v>
                      </c:pt>
                      <c:pt idx="1037">
                        <c:v>1.0797693342510848</c:v>
                      </c:pt>
                      <c:pt idx="1038">
                        <c:v>1.0808095744574924</c:v>
                      </c:pt>
                      <c:pt idx="1039">
                        <c:v>1.0818498146639</c:v>
                      </c:pt>
                      <c:pt idx="1040">
                        <c:v>1.0828900548703075</c:v>
                      </c:pt>
                      <c:pt idx="1041">
                        <c:v>1.0839302950767153</c:v>
                      </c:pt>
                      <c:pt idx="1042">
                        <c:v>1.0849705352831227</c:v>
                      </c:pt>
                      <c:pt idx="1043">
                        <c:v>1.0860107754895305</c:v>
                      </c:pt>
                      <c:pt idx="1044">
                        <c:v>1.0870510156959379</c:v>
                      </c:pt>
                      <c:pt idx="1045">
                        <c:v>1.0880912559023457</c:v>
                      </c:pt>
                      <c:pt idx="1046">
                        <c:v>1.089131496108753</c:v>
                      </c:pt>
                      <c:pt idx="1047">
                        <c:v>1.0901717363151608</c:v>
                      </c:pt>
                      <c:pt idx="1048">
                        <c:v>1.0912119765215684</c:v>
                      </c:pt>
                      <c:pt idx="1049">
                        <c:v>1.092252216727976</c:v>
                      </c:pt>
                      <c:pt idx="1050">
                        <c:v>1.0932924569343836</c:v>
                      </c:pt>
                      <c:pt idx="1051">
                        <c:v>1.0943326971407912</c:v>
                      </c:pt>
                      <c:pt idx="1052">
                        <c:v>1.0953729373471988</c:v>
                      </c:pt>
                      <c:pt idx="1053">
                        <c:v>1.0964131775536063</c:v>
                      </c:pt>
                      <c:pt idx="1054">
                        <c:v>1.0974534177600139</c:v>
                      </c:pt>
                      <c:pt idx="1055">
                        <c:v>1.0984936579664215</c:v>
                      </c:pt>
                      <c:pt idx="1056">
                        <c:v>1.0995338981728291</c:v>
                      </c:pt>
                      <c:pt idx="1057">
                        <c:v>1.1005741383792369</c:v>
                      </c:pt>
                      <c:pt idx="1058">
                        <c:v>1.1016143785856443</c:v>
                      </c:pt>
                      <c:pt idx="1059">
                        <c:v>1.1026546187920521</c:v>
                      </c:pt>
                      <c:pt idx="1060">
                        <c:v>1.1036948589984594</c:v>
                      </c:pt>
                      <c:pt idx="1061">
                        <c:v>1.1047350992048672</c:v>
                      </c:pt>
                      <c:pt idx="1062">
                        <c:v>1.1057753394112746</c:v>
                      </c:pt>
                      <c:pt idx="1063">
                        <c:v>1.1068155796176824</c:v>
                      </c:pt>
                      <c:pt idx="1064">
                        <c:v>1.10785581982409</c:v>
                      </c:pt>
                      <c:pt idx="1065">
                        <c:v>1.1088960600304976</c:v>
                      </c:pt>
                      <c:pt idx="1066">
                        <c:v>1.1099363002369051</c:v>
                      </c:pt>
                      <c:pt idx="1067">
                        <c:v>1.1109765404433127</c:v>
                      </c:pt>
                      <c:pt idx="1068">
                        <c:v>1.1120167806497203</c:v>
                      </c:pt>
                      <c:pt idx="1069">
                        <c:v>1.1130570208561279</c:v>
                      </c:pt>
                      <c:pt idx="1070">
                        <c:v>1.1140972610625355</c:v>
                      </c:pt>
                      <c:pt idx="1071">
                        <c:v>1.1151375012689431</c:v>
                      </c:pt>
                      <c:pt idx="1072">
                        <c:v>1.1161777414753506</c:v>
                      </c:pt>
                      <c:pt idx="1073">
                        <c:v>1.1172179816817585</c:v>
                      </c:pt>
                      <c:pt idx="1074">
                        <c:v>1.1182582218881658</c:v>
                      </c:pt>
                      <c:pt idx="1075">
                        <c:v>1.1192984620945736</c:v>
                      </c:pt>
                      <c:pt idx="1076">
                        <c:v>1.120338702300981</c:v>
                      </c:pt>
                      <c:pt idx="1077">
                        <c:v>1.1213789425073888</c:v>
                      </c:pt>
                      <c:pt idx="1078">
                        <c:v>1.1224191827137961</c:v>
                      </c:pt>
                      <c:pt idx="1079">
                        <c:v>1.123459422920204</c:v>
                      </c:pt>
                      <c:pt idx="1080">
                        <c:v>1.1244996631266115</c:v>
                      </c:pt>
                      <c:pt idx="1081">
                        <c:v>1.1255399033330191</c:v>
                      </c:pt>
                      <c:pt idx="1082">
                        <c:v>1.1265801435394267</c:v>
                      </c:pt>
                      <c:pt idx="1083">
                        <c:v>1.1276203837458343</c:v>
                      </c:pt>
                      <c:pt idx="1084">
                        <c:v>1.1286606239522419</c:v>
                      </c:pt>
                      <c:pt idx="1085">
                        <c:v>1.1297008641586495</c:v>
                      </c:pt>
                      <c:pt idx="1086">
                        <c:v>1.130741104365057</c:v>
                      </c:pt>
                      <c:pt idx="1087">
                        <c:v>1.1317813445714646</c:v>
                      </c:pt>
                      <c:pt idx="1088">
                        <c:v>1.1328215847778722</c:v>
                      </c:pt>
                      <c:pt idx="1089">
                        <c:v>1.13386182498428</c:v>
                      </c:pt>
                      <c:pt idx="1090">
                        <c:v>1.1349020651906874</c:v>
                      </c:pt>
                      <c:pt idx="1091">
                        <c:v>1.1359423053970952</c:v>
                      </c:pt>
                      <c:pt idx="1092">
                        <c:v>1.1369825456035025</c:v>
                      </c:pt>
                      <c:pt idx="1093">
                        <c:v>1.1380227858099103</c:v>
                      </c:pt>
                      <c:pt idx="1094">
                        <c:v>1.1390630260163177</c:v>
                      </c:pt>
                      <c:pt idx="1095">
                        <c:v>1.1401032662227255</c:v>
                      </c:pt>
                      <c:pt idx="1096">
                        <c:v>1.1411435064291331</c:v>
                      </c:pt>
                      <c:pt idx="1097">
                        <c:v>1.1421837466355407</c:v>
                      </c:pt>
                      <c:pt idx="1098">
                        <c:v>1.1432239868419483</c:v>
                      </c:pt>
                      <c:pt idx="1099">
                        <c:v>1.1442642270483558</c:v>
                      </c:pt>
                      <c:pt idx="1100">
                        <c:v>1.1453044672547634</c:v>
                      </c:pt>
                      <c:pt idx="1101">
                        <c:v>1.146344707461171</c:v>
                      </c:pt>
                      <c:pt idx="1102">
                        <c:v>1.1473849476675786</c:v>
                      </c:pt>
                      <c:pt idx="1103">
                        <c:v>1.1484251878739862</c:v>
                      </c:pt>
                      <c:pt idx="1104">
                        <c:v>1.1494654280803938</c:v>
                      </c:pt>
                      <c:pt idx="1105">
                        <c:v>1.1505056682868016</c:v>
                      </c:pt>
                      <c:pt idx="1106">
                        <c:v>1.1515459084932089</c:v>
                      </c:pt>
                      <c:pt idx="1107">
                        <c:v>1.1525861486996167</c:v>
                      </c:pt>
                      <c:pt idx="1108">
                        <c:v>1.1536263889060241</c:v>
                      </c:pt>
                      <c:pt idx="1109">
                        <c:v>1.1546666291124319</c:v>
                      </c:pt>
                      <c:pt idx="1110">
                        <c:v>1.1557068693188393</c:v>
                      </c:pt>
                      <c:pt idx="1111">
                        <c:v>1.1567471095252471</c:v>
                      </c:pt>
                      <c:pt idx="1112">
                        <c:v>1.1577873497316546</c:v>
                      </c:pt>
                      <c:pt idx="1113">
                        <c:v>1.1588275899380622</c:v>
                      </c:pt>
                      <c:pt idx="1114">
                        <c:v>1.1598678301444698</c:v>
                      </c:pt>
                      <c:pt idx="1115">
                        <c:v>1.1609080703508774</c:v>
                      </c:pt>
                      <c:pt idx="1116">
                        <c:v>1.161948310557285</c:v>
                      </c:pt>
                      <c:pt idx="1117">
                        <c:v>1.1629885507636926</c:v>
                      </c:pt>
                      <c:pt idx="1118">
                        <c:v>1.1640287909701001</c:v>
                      </c:pt>
                      <c:pt idx="1119">
                        <c:v>1.1650690311765077</c:v>
                      </c:pt>
                      <c:pt idx="1120">
                        <c:v>1.1661092713829153</c:v>
                      </c:pt>
                      <c:pt idx="1121">
                        <c:v>1.1671495115893231</c:v>
                      </c:pt>
                      <c:pt idx="1122">
                        <c:v>1.1681897517957305</c:v>
                      </c:pt>
                      <c:pt idx="1123">
                        <c:v>1.1692299920021383</c:v>
                      </c:pt>
                      <c:pt idx="1124">
                        <c:v>1.1702702322085456</c:v>
                      </c:pt>
                      <c:pt idx="1125">
                        <c:v>1.1713104724149532</c:v>
                      </c:pt>
                      <c:pt idx="1126">
                        <c:v>1.1723507126213608</c:v>
                      </c:pt>
                      <c:pt idx="1127">
                        <c:v>1.1733909528277684</c:v>
                      </c:pt>
                      <c:pt idx="1128">
                        <c:v>1.174431193034176</c:v>
                      </c:pt>
                      <c:pt idx="1129">
                        <c:v>1.1754714332405836</c:v>
                      </c:pt>
                      <c:pt idx="1130">
                        <c:v>1.1765116734469914</c:v>
                      </c:pt>
                      <c:pt idx="1131">
                        <c:v>1.1775519136533987</c:v>
                      </c:pt>
                      <c:pt idx="1132">
                        <c:v>1.1785921538598065</c:v>
                      </c:pt>
                      <c:pt idx="1133">
                        <c:v>1.1796323940662139</c:v>
                      </c:pt>
                      <c:pt idx="1134">
                        <c:v>1.1806726342726217</c:v>
                      </c:pt>
                      <c:pt idx="1135">
                        <c:v>1.1817128744790291</c:v>
                      </c:pt>
                      <c:pt idx="1136">
                        <c:v>1.1827531146854369</c:v>
                      </c:pt>
                      <c:pt idx="1137">
                        <c:v>1.1837933548918445</c:v>
                      </c:pt>
                      <c:pt idx="1138">
                        <c:v>1.184833595098252</c:v>
                      </c:pt>
                      <c:pt idx="1139">
                        <c:v>1.1858738353046596</c:v>
                      </c:pt>
                      <c:pt idx="1140">
                        <c:v>1.1869140755110672</c:v>
                      </c:pt>
                      <c:pt idx="1141">
                        <c:v>1.1879543157174748</c:v>
                      </c:pt>
                      <c:pt idx="1142">
                        <c:v>1.1889945559238824</c:v>
                      </c:pt>
                      <c:pt idx="1143">
                        <c:v>1.19003479613029</c:v>
                      </c:pt>
                      <c:pt idx="1144">
                        <c:v>1.1910750363366975</c:v>
                      </c:pt>
                      <c:pt idx="1145">
                        <c:v>1.1921152765431051</c:v>
                      </c:pt>
                      <c:pt idx="1146">
                        <c:v>1.1931555167495129</c:v>
                      </c:pt>
                      <c:pt idx="1147">
                        <c:v>1.1941957569559203</c:v>
                      </c:pt>
                      <c:pt idx="1148">
                        <c:v>1.1952359971623281</c:v>
                      </c:pt>
                      <c:pt idx="1149">
                        <c:v>1.1962762373687355</c:v>
                      </c:pt>
                      <c:pt idx="1150">
                        <c:v>1.1973164775751433</c:v>
                      </c:pt>
                      <c:pt idx="1151">
                        <c:v>1.1983567177815506</c:v>
                      </c:pt>
                      <c:pt idx="1152">
                        <c:v>1.1993969579879584</c:v>
                      </c:pt>
                      <c:pt idx="1153">
                        <c:v>1.200437198194366</c:v>
                      </c:pt>
                      <c:pt idx="1154">
                        <c:v>1.2014774384007736</c:v>
                      </c:pt>
                      <c:pt idx="1155">
                        <c:v>1.2025176786071812</c:v>
                      </c:pt>
                      <c:pt idx="1156">
                        <c:v>1.2035579188135888</c:v>
                      </c:pt>
                      <c:pt idx="1157">
                        <c:v>1.2045981590199963</c:v>
                      </c:pt>
                      <c:pt idx="1158">
                        <c:v>1.2056383992264039</c:v>
                      </c:pt>
                      <c:pt idx="1159">
                        <c:v>1.2066786394328115</c:v>
                      </c:pt>
                      <c:pt idx="1160">
                        <c:v>1.2077188796392191</c:v>
                      </c:pt>
                      <c:pt idx="1161">
                        <c:v>1.2087591198456267</c:v>
                      </c:pt>
                      <c:pt idx="1162">
                        <c:v>1.2097993600520345</c:v>
                      </c:pt>
                      <c:pt idx="1163">
                        <c:v>1.2108396002584418</c:v>
                      </c:pt>
                      <c:pt idx="1164">
                        <c:v>1.2118798404648496</c:v>
                      </c:pt>
                      <c:pt idx="1165">
                        <c:v>1.212920080671257</c:v>
                      </c:pt>
                      <c:pt idx="1166">
                        <c:v>1.2139603208776648</c:v>
                      </c:pt>
                      <c:pt idx="1167">
                        <c:v>1.2150005610840722</c:v>
                      </c:pt>
                      <c:pt idx="1168">
                        <c:v>1.21604080129048</c:v>
                      </c:pt>
                      <c:pt idx="1169">
                        <c:v>1.2170810414968876</c:v>
                      </c:pt>
                      <c:pt idx="1170">
                        <c:v>1.2181212817032951</c:v>
                      </c:pt>
                      <c:pt idx="1171">
                        <c:v>1.2191615219097027</c:v>
                      </c:pt>
                      <c:pt idx="1172">
                        <c:v>1.2202017621161103</c:v>
                      </c:pt>
                      <c:pt idx="1173">
                        <c:v>1.2212420023225179</c:v>
                      </c:pt>
                      <c:pt idx="1174">
                        <c:v>1.2222822425289255</c:v>
                      </c:pt>
                      <c:pt idx="1175">
                        <c:v>1.2233224827353331</c:v>
                      </c:pt>
                      <c:pt idx="1176">
                        <c:v>1.2243627229417406</c:v>
                      </c:pt>
                      <c:pt idx="1177">
                        <c:v>1.2254029631481482</c:v>
                      </c:pt>
                      <c:pt idx="1178">
                        <c:v>1.226443203354556</c:v>
                      </c:pt>
                      <c:pt idx="1179">
                        <c:v>1.2274834435609634</c:v>
                      </c:pt>
                      <c:pt idx="1180">
                        <c:v>1.2285236837673712</c:v>
                      </c:pt>
                      <c:pt idx="1181">
                        <c:v>1.2295639239737786</c:v>
                      </c:pt>
                      <c:pt idx="1182">
                        <c:v>1.2306041641801864</c:v>
                      </c:pt>
                      <c:pt idx="1183">
                        <c:v>1.2316444043865937</c:v>
                      </c:pt>
                      <c:pt idx="1184">
                        <c:v>1.2326846445930015</c:v>
                      </c:pt>
                      <c:pt idx="1185">
                        <c:v>1.2337248847994091</c:v>
                      </c:pt>
                      <c:pt idx="1186">
                        <c:v>1.2347651250058167</c:v>
                      </c:pt>
                      <c:pt idx="1187">
                        <c:v>1.2358053652122243</c:v>
                      </c:pt>
                      <c:pt idx="1188">
                        <c:v>1.2368456054186319</c:v>
                      </c:pt>
                      <c:pt idx="1189">
                        <c:v>1.2378858456250394</c:v>
                      </c:pt>
                      <c:pt idx="1190">
                        <c:v>1.238926085831447</c:v>
                      </c:pt>
                      <c:pt idx="1191">
                        <c:v>1.2399663260378546</c:v>
                      </c:pt>
                      <c:pt idx="1192">
                        <c:v>1.2410065662442622</c:v>
                      </c:pt>
                      <c:pt idx="1193">
                        <c:v>1.2420468064506698</c:v>
                      </c:pt>
                      <c:pt idx="1194">
                        <c:v>1.2430870466570776</c:v>
                      </c:pt>
                      <c:pt idx="1195">
                        <c:v>1.2441272868634849</c:v>
                      </c:pt>
                      <c:pt idx="1196">
                        <c:v>1.2451675270698928</c:v>
                      </c:pt>
                      <c:pt idx="1197">
                        <c:v>1.2462077672763001</c:v>
                      </c:pt>
                      <c:pt idx="1198">
                        <c:v>1.2472480074827079</c:v>
                      </c:pt>
                      <c:pt idx="1199">
                        <c:v>1.2482882476891153</c:v>
                      </c:pt>
                      <c:pt idx="1200">
                        <c:v>1.2493284878955231</c:v>
                      </c:pt>
                      <c:pt idx="1201">
                        <c:v>1.2503687281019307</c:v>
                      </c:pt>
                      <c:pt idx="1202">
                        <c:v>1.2514089683083383</c:v>
                      </c:pt>
                      <c:pt idx="1203">
                        <c:v>1.2524492085147458</c:v>
                      </c:pt>
                      <c:pt idx="1204">
                        <c:v>1.2534894487211534</c:v>
                      </c:pt>
                      <c:pt idx="1205">
                        <c:v>1.254529688927561</c:v>
                      </c:pt>
                      <c:pt idx="1206">
                        <c:v>1.2555699291339686</c:v>
                      </c:pt>
                      <c:pt idx="1207">
                        <c:v>1.2566101693403762</c:v>
                      </c:pt>
                      <c:pt idx="1208">
                        <c:v>1.2576504095467838</c:v>
                      </c:pt>
                      <c:pt idx="1209">
                        <c:v>1.2586906497531913</c:v>
                      </c:pt>
                      <c:pt idx="1210">
                        <c:v>1.2597308899595991</c:v>
                      </c:pt>
                      <c:pt idx="1211">
                        <c:v>1.2607711301660065</c:v>
                      </c:pt>
                      <c:pt idx="1212">
                        <c:v>1.2618113703724143</c:v>
                      </c:pt>
                      <c:pt idx="1213">
                        <c:v>1.2628516105788217</c:v>
                      </c:pt>
                      <c:pt idx="1214">
                        <c:v>1.2638918507852295</c:v>
                      </c:pt>
                      <c:pt idx="1215">
                        <c:v>1.2649320909916368</c:v>
                      </c:pt>
                      <c:pt idx="1216">
                        <c:v>1.2659723311980446</c:v>
                      </c:pt>
                      <c:pt idx="1217">
                        <c:v>1.2670125714044522</c:v>
                      </c:pt>
                      <c:pt idx="1218">
                        <c:v>1.2680528116108598</c:v>
                      </c:pt>
                      <c:pt idx="1219">
                        <c:v>1.2690930518172674</c:v>
                      </c:pt>
                      <c:pt idx="1220">
                        <c:v>1.270133292023675</c:v>
                      </c:pt>
                      <c:pt idx="1221">
                        <c:v>1.2711735322300826</c:v>
                      </c:pt>
                      <c:pt idx="1222">
                        <c:v>1.2722137724364901</c:v>
                      </c:pt>
                      <c:pt idx="1223">
                        <c:v>1.2732540126428977</c:v>
                      </c:pt>
                      <c:pt idx="1224">
                        <c:v>1.2742942528493053</c:v>
                      </c:pt>
                      <c:pt idx="1225">
                        <c:v>1.2753344930557129</c:v>
                      </c:pt>
                      <c:pt idx="1226">
                        <c:v>1.2763747332621207</c:v>
                      </c:pt>
                      <c:pt idx="1227">
                        <c:v>1.2774149734685281</c:v>
                      </c:pt>
                      <c:pt idx="1228">
                        <c:v>1.2784552136749359</c:v>
                      </c:pt>
                      <c:pt idx="1229">
                        <c:v>1.2794954538813432</c:v>
                      </c:pt>
                      <c:pt idx="1230">
                        <c:v>1.280535694087751</c:v>
                      </c:pt>
                      <c:pt idx="1231">
                        <c:v>1.2815759342941584</c:v>
                      </c:pt>
                      <c:pt idx="1232">
                        <c:v>1.2826161745005662</c:v>
                      </c:pt>
                      <c:pt idx="1233">
                        <c:v>1.2836564147069738</c:v>
                      </c:pt>
                      <c:pt idx="1234">
                        <c:v>1.2846966549133814</c:v>
                      </c:pt>
                      <c:pt idx="1235">
                        <c:v>1.2857368951197889</c:v>
                      </c:pt>
                      <c:pt idx="1236">
                        <c:v>1.2867771353261965</c:v>
                      </c:pt>
                      <c:pt idx="1237">
                        <c:v>1.2878173755326041</c:v>
                      </c:pt>
                      <c:pt idx="1238">
                        <c:v>1.2888576157390117</c:v>
                      </c:pt>
                      <c:pt idx="1239">
                        <c:v>1.2898978559454193</c:v>
                      </c:pt>
                      <c:pt idx="1240">
                        <c:v>1.2909380961518269</c:v>
                      </c:pt>
                      <c:pt idx="1241">
                        <c:v>1.2919783363582344</c:v>
                      </c:pt>
                      <c:pt idx="1242">
                        <c:v>1.2930185765646423</c:v>
                      </c:pt>
                      <c:pt idx="1243">
                        <c:v>1.2940588167710496</c:v>
                      </c:pt>
                      <c:pt idx="1244">
                        <c:v>1.2950990569774574</c:v>
                      </c:pt>
                      <c:pt idx="1245">
                        <c:v>1.2961392971838648</c:v>
                      </c:pt>
                      <c:pt idx="1246">
                        <c:v>1.2971795373902726</c:v>
                      </c:pt>
                      <c:pt idx="1247">
                        <c:v>1.2982197775966799</c:v>
                      </c:pt>
                      <c:pt idx="1248">
                        <c:v>1.2992600178030878</c:v>
                      </c:pt>
                      <c:pt idx="1249">
                        <c:v>1.3003002580094951</c:v>
                      </c:pt>
                      <c:pt idx="1250">
                        <c:v>1.3013404982159027</c:v>
                      </c:pt>
                      <c:pt idx="1251">
                        <c:v>1.3023807384223105</c:v>
                      </c:pt>
                      <c:pt idx="1252">
                        <c:v>1.3034209786287179</c:v>
                      </c:pt>
                      <c:pt idx="1253">
                        <c:v>1.3044612188351257</c:v>
                      </c:pt>
                      <c:pt idx="1254">
                        <c:v>1.305501459041533</c:v>
                      </c:pt>
                      <c:pt idx="1255">
                        <c:v>1.3065416992479408</c:v>
                      </c:pt>
                      <c:pt idx="1256">
                        <c:v>1.3075819394543482</c:v>
                      </c:pt>
                      <c:pt idx="1257">
                        <c:v>1.308622179660756</c:v>
                      </c:pt>
                      <c:pt idx="1258">
                        <c:v>1.3096624198671636</c:v>
                      </c:pt>
                      <c:pt idx="1259">
                        <c:v>1.3107026600735712</c:v>
                      </c:pt>
                      <c:pt idx="1260">
                        <c:v>1.3117429002799788</c:v>
                      </c:pt>
                      <c:pt idx="1261">
                        <c:v>1.3127831404863863</c:v>
                      </c:pt>
                      <c:pt idx="1262">
                        <c:v>1.3138233806927939</c:v>
                      </c:pt>
                      <c:pt idx="1263">
                        <c:v>1.3148636208992015</c:v>
                      </c:pt>
                      <c:pt idx="1264">
                        <c:v>1.3159038611056091</c:v>
                      </c:pt>
                      <c:pt idx="1265">
                        <c:v>1.3169441013120167</c:v>
                      </c:pt>
                      <c:pt idx="1266">
                        <c:v>1.3179843415184243</c:v>
                      </c:pt>
                      <c:pt idx="1267">
                        <c:v>1.3190245817248321</c:v>
                      </c:pt>
                      <c:pt idx="1268">
                        <c:v>1.3200648219312394</c:v>
                      </c:pt>
                      <c:pt idx="1269">
                        <c:v>1.3211050621376472</c:v>
                      </c:pt>
                      <c:pt idx="1270">
                        <c:v>1.3221453023440546</c:v>
                      </c:pt>
                      <c:pt idx="1271">
                        <c:v>1.3231855425504624</c:v>
                      </c:pt>
                      <c:pt idx="1272">
                        <c:v>1.3242257827568698</c:v>
                      </c:pt>
                      <c:pt idx="1273">
                        <c:v>1.3252660229632776</c:v>
                      </c:pt>
                      <c:pt idx="1274">
                        <c:v>1.3263062631696851</c:v>
                      </c:pt>
                      <c:pt idx="1275">
                        <c:v>1.3273465033760927</c:v>
                      </c:pt>
                      <c:pt idx="1276">
                        <c:v>1.3283867435825003</c:v>
                      </c:pt>
                      <c:pt idx="1277">
                        <c:v>1.3294269837889079</c:v>
                      </c:pt>
                      <c:pt idx="1278">
                        <c:v>1.3304672239953155</c:v>
                      </c:pt>
                      <c:pt idx="1279">
                        <c:v>1.3315074642017231</c:v>
                      </c:pt>
                      <c:pt idx="1280">
                        <c:v>1.3325477044081306</c:v>
                      </c:pt>
                      <c:pt idx="1281">
                        <c:v>1.3335879446145382</c:v>
                      </c:pt>
                      <c:pt idx="1282">
                        <c:v>1.3346281848209458</c:v>
                      </c:pt>
                      <c:pt idx="1283">
                        <c:v>1.3356684250273536</c:v>
                      </c:pt>
                      <c:pt idx="1284">
                        <c:v>1.336708665233761</c:v>
                      </c:pt>
                      <c:pt idx="1285">
                        <c:v>1.3377489054401688</c:v>
                      </c:pt>
                      <c:pt idx="1286">
                        <c:v>1.3387891456465761</c:v>
                      </c:pt>
                      <c:pt idx="1287">
                        <c:v>1.3398293858529839</c:v>
                      </c:pt>
                      <c:pt idx="1288">
                        <c:v>1.3408696260593913</c:v>
                      </c:pt>
                      <c:pt idx="1289">
                        <c:v>1.3419098662657991</c:v>
                      </c:pt>
                      <c:pt idx="1290">
                        <c:v>1.3429501064722067</c:v>
                      </c:pt>
                      <c:pt idx="1291">
                        <c:v>1.3439903466786143</c:v>
                      </c:pt>
                      <c:pt idx="1292">
                        <c:v>1.3450305868850219</c:v>
                      </c:pt>
                      <c:pt idx="1293">
                        <c:v>1.3460708270914294</c:v>
                      </c:pt>
                      <c:pt idx="1294">
                        <c:v>1.347111067297837</c:v>
                      </c:pt>
                      <c:pt idx="1295">
                        <c:v>1.3481513075042446</c:v>
                      </c:pt>
                      <c:pt idx="1296">
                        <c:v>1.3491915477106522</c:v>
                      </c:pt>
                      <c:pt idx="1297">
                        <c:v>1.3502317879170598</c:v>
                      </c:pt>
                      <c:pt idx="1298">
                        <c:v>1.3512720281234674</c:v>
                      </c:pt>
                      <c:pt idx="1299">
                        <c:v>1.3523122683298752</c:v>
                      </c:pt>
                      <c:pt idx="1300">
                        <c:v>1.3533525085362825</c:v>
                      </c:pt>
                      <c:pt idx="1301">
                        <c:v>1.3543927487426903</c:v>
                      </c:pt>
                      <c:pt idx="1302">
                        <c:v>1.3554329889490977</c:v>
                      </c:pt>
                      <c:pt idx="1303">
                        <c:v>1.3564732291555055</c:v>
                      </c:pt>
                      <c:pt idx="1304">
                        <c:v>1.3575134693619129</c:v>
                      </c:pt>
                      <c:pt idx="1305">
                        <c:v>1.3585537095683207</c:v>
                      </c:pt>
                      <c:pt idx="1306">
                        <c:v>1.3595939497747282</c:v>
                      </c:pt>
                      <c:pt idx="1307">
                        <c:v>1.3606341899811358</c:v>
                      </c:pt>
                      <c:pt idx="1308">
                        <c:v>1.3616744301875434</c:v>
                      </c:pt>
                      <c:pt idx="1309">
                        <c:v>1.362714670393951</c:v>
                      </c:pt>
                      <c:pt idx="1310">
                        <c:v>1.3637549106003586</c:v>
                      </c:pt>
                      <c:pt idx="1311">
                        <c:v>1.3647951508067662</c:v>
                      </c:pt>
                      <c:pt idx="1312">
                        <c:v>1.3658353910131737</c:v>
                      </c:pt>
                      <c:pt idx="1313">
                        <c:v>1.3668756312195813</c:v>
                      </c:pt>
                      <c:pt idx="1314">
                        <c:v>1.3679158714259889</c:v>
                      </c:pt>
                      <c:pt idx="1315">
                        <c:v>1.3689561116323967</c:v>
                      </c:pt>
                      <c:pt idx="1316">
                        <c:v>1.3699963518388041</c:v>
                      </c:pt>
                      <c:pt idx="1317">
                        <c:v>1.3710365920452119</c:v>
                      </c:pt>
                      <c:pt idx="1318">
                        <c:v>1.3720768322516192</c:v>
                      </c:pt>
                      <c:pt idx="1319">
                        <c:v>1.3731170724580271</c:v>
                      </c:pt>
                      <c:pt idx="1320">
                        <c:v>1.3741573126644344</c:v>
                      </c:pt>
                      <c:pt idx="1321">
                        <c:v>1.3751975528708422</c:v>
                      </c:pt>
                      <c:pt idx="1322">
                        <c:v>1.3762377930772498</c:v>
                      </c:pt>
                      <c:pt idx="1323">
                        <c:v>1.3772780332836574</c:v>
                      </c:pt>
                      <c:pt idx="1324">
                        <c:v>1.378318273490065</c:v>
                      </c:pt>
                      <c:pt idx="1325">
                        <c:v>1.3793585136964726</c:v>
                      </c:pt>
                      <c:pt idx="1326">
                        <c:v>1.3803987539028801</c:v>
                      </c:pt>
                      <c:pt idx="1327">
                        <c:v>1.3814389941092877</c:v>
                      </c:pt>
                      <c:pt idx="1328">
                        <c:v>1.3824792343156953</c:v>
                      </c:pt>
                      <c:pt idx="1329">
                        <c:v>1.3835194745221029</c:v>
                      </c:pt>
                      <c:pt idx="1330">
                        <c:v>1.3845597147285105</c:v>
                      </c:pt>
                      <c:pt idx="1331">
                        <c:v>1.3855999549349183</c:v>
                      </c:pt>
                      <c:pt idx="1332">
                        <c:v>1.3866401951413256</c:v>
                      </c:pt>
                      <c:pt idx="1333">
                        <c:v>1.3876804353477334</c:v>
                      </c:pt>
                      <c:pt idx="1334">
                        <c:v>1.3887206755541408</c:v>
                      </c:pt>
                      <c:pt idx="1335">
                        <c:v>1.3897609157605486</c:v>
                      </c:pt>
                      <c:pt idx="1336">
                        <c:v>1.390801155966956</c:v>
                      </c:pt>
                      <c:pt idx="1337">
                        <c:v>1.3918413961733638</c:v>
                      </c:pt>
                      <c:pt idx="1338">
                        <c:v>1.3928816363797714</c:v>
                      </c:pt>
                      <c:pt idx="1339">
                        <c:v>1.3939218765861789</c:v>
                      </c:pt>
                      <c:pt idx="1340">
                        <c:v>1.3949621167925865</c:v>
                      </c:pt>
                      <c:pt idx="1341">
                        <c:v>1.3960023569989941</c:v>
                      </c:pt>
                      <c:pt idx="1342">
                        <c:v>1.3970425972054017</c:v>
                      </c:pt>
                      <c:pt idx="1343">
                        <c:v>1.3980828374118093</c:v>
                      </c:pt>
                      <c:pt idx="1344">
                        <c:v>1.3991230776182169</c:v>
                      </c:pt>
                      <c:pt idx="1345">
                        <c:v>1.4001633178246244</c:v>
                      </c:pt>
                      <c:pt idx="1346">
                        <c:v>1.401203558031032</c:v>
                      </c:pt>
                      <c:pt idx="1347">
                        <c:v>1.4022437982374398</c:v>
                      </c:pt>
                      <c:pt idx="1348">
                        <c:v>1.4032840384438472</c:v>
                      </c:pt>
                      <c:pt idx="1349">
                        <c:v>1.404324278650255</c:v>
                      </c:pt>
                      <c:pt idx="1350">
                        <c:v>1.4053645188566624</c:v>
                      </c:pt>
                      <c:pt idx="1351">
                        <c:v>1.4064047590630702</c:v>
                      </c:pt>
                      <c:pt idx="1352">
                        <c:v>1.4074449992694775</c:v>
                      </c:pt>
                      <c:pt idx="1353">
                        <c:v>1.4084852394758853</c:v>
                      </c:pt>
                      <c:pt idx="1354">
                        <c:v>1.4095254796822929</c:v>
                      </c:pt>
                      <c:pt idx="1355">
                        <c:v>1.4105657198887005</c:v>
                      </c:pt>
                      <c:pt idx="1356">
                        <c:v>1.4116059600951081</c:v>
                      </c:pt>
                      <c:pt idx="1357">
                        <c:v>1.4126462003015157</c:v>
                      </c:pt>
                      <c:pt idx="1358">
                        <c:v>1.4136864405079232</c:v>
                      </c:pt>
                      <c:pt idx="1359">
                        <c:v>1.4147266807143308</c:v>
                      </c:pt>
                      <c:pt idx="1360">
                        <c:v>1.4157669209207384</c:v>
                      </c:pt>
                      <c:pt idx="1361">
                        <c:v>1.416807161127146</c:v>
                      </c:pt>
                      <c:pt idx="1362">
                        <c:v>1.4178474013335536</c:v>
                      </c:pt>
                      <c:pt idx="1363">
                        <c:v>1.4188876415399614</c:v>
                      </c:pt>
                      <c:pt idx="1364">
                        <c:v>1.4199278817463687</c:v>
                      </c:pt>
                      <c:pt idx="1365">
                        <c:v>1.4209681219527766</c:v>
                      </c:pt>
                      <c:pt idx="1366">
                        <c:v>1.4220083621591839</c:v>
                      </c:pt>
                      <c:pt idx="1367">
                        <c:v>1.4230486023655917</c:v>
                      </c:pt>
                      <c:pt idx="1368">
                        <c:v>1.4240888425719991</c:v>
                      </c:pt>
                      <c:pt idx="1369">
                        <c:v>1.4251290827784069</c:v>
                      </c:pt>
                      <c:pt idx="1370">
                        <c:v>1.4261693229848145</c:v>
                      </c:pt>
                      <c:pt idx="1371">
                        <c:v>1.4272095631912221</c:v>
                      </c:pt>
                      <c:pt idx="1372">
                        <c:v>1.4282498033976296</c:v>
                      </c:pt>
                      <c:pt idx="1373">
                        <c:v>1.4292900436040372</c:v>
                      </c:pt>
                      <c:pt idx="1374">
                        <c:v>1.4303302838104448</c:v>
                      </c:pt>
                      <c:pt idx="1375">
                        <c:v>1.4313705240168522</c:v>
                      </c:pt>
                      <c:pt idx="1376">
                        <c:v>1.43241076422326</c:v>
                      </c:pt>
                      <c:pt idx="1377">
                        <c:v>1.4334510044296673</c:v>
                      </c:pt>
                      <c:pt idx="1378">
                        <c:v>1.4344912446360751</c:v>
                      </c:pt>
                      <c:pt idx="1379">
                        <c:v>1.4355314848424827</c:v>
                      </c:pt>
                      <c:pt idx="1380">
                        <c:v>1.4365717250488903</c:v>
                      </c:pt>
                      <c:pt idx="1381">
                        <c:v>1.4376119652552979</c:v>
                      </c:pt>
                      <c:pt idx="1382">
                        <c:v>1.4386522054617055</c:v>
                      </c:pt>
                      <c:pt idx="1383">
                        <c:v>1.4396924456681131</c:v>
                      </c:pt>
                      <c:pt idx="1384">
                        <c:v>1.4407326858745206</c:v>
                      </c:pt>
                      <c:pt idx="1385">
                        <c:v>1.4417729260809282</c:v>
                      </c:pt>
                      <c:pt idx="1386">
                        <c:v>1.4428131662873358</c:v>
                      </c:pt>
                      <c:pt idx="1387">
                        <c:v>1.4438534064937434</c:v>
                      </c:pt>
                      <c:pt idx="1388">
                        <c:v>1.4448936467001512</c:v>
                      </c:pt>
                      <c:pt idx="1389">
                        <c:v>1.4459338869065586</c:v>
                      </c:pt>
                      <c:pt idx="1390">
                        <c:v>1.4469741271129664</c:v>
                      </c:pt>
                      <c:pt idx="1391">
                        <c:v>1.4480143673193737</c:v>
                      </c:pt>
                      <c:pt idx="1392">
                        <c:v>1.4490546075257815</c:v>
                      </c:pt>
                      <c:pt idx="1393">
                        <c:v>1.4500948477321889</c:v>
                      </c:pt>
                      <c:pt idx="1394">
                        <c:v>1.4511350879385967</c:v>
                      </c:pt>
                      <c:pt idx="1395">
                        <c:v>1.4521753281450043</c:v>
                      </c:pt>
                      <c:pt idx="1396">
                        <c:v>1.4532155683514119</c:v>
                      </c:pt>
                      <c:pt idx="1397">
                        <c:v>1.4542558085578194</c:v>
                      </c:pt>
                      <c:pt idx="1398">
                        <c:v>1.455296048764227</c:v>
                      </c:pt>
                      <c:pt idx="1399">
                        <c:v>1.4563362889706346</c:v>
                      </c:pt>
                      <c:pt idx="1400">
                        <c:v>1.4573765291770422</c:v>
                      </c:pt>
                      <c:pt idx="1401">
                        <c:v>1.4584167693834498</c:v>
                      </c:pt>
                      <c:pt idx="1402">
                        <c:v>1.4594570095898574</c:v>
                      </c:pt>
                      <c:pt idx="1403">
                        <c:v>1.4604972497962649</c:v>
                      </c:pt>
                      <c:pt idx="1404">
                        <c:v>1.4615374900026727</c:v>
                      </c:pt>
                      <c:pt idx="1405">
                        <c:v>1.4625777302090801</c:v>
                      </c:pt>
                      <c:pt idx="1406">
                        <c:v>1.4636179704154879</c:v>
                      </c:pt>
                      <c:pt idx="1407">
                        <c:v>1.4646582106218953</c:v>
                      </c:pt>
                      <c:pt idx="1408">
                        <c:v>1.4656984508283031</c:v>
                      </c:pt>
                      <c:pt idx="1409">
                        <c:v>1.4667386910347104</c:v>
                      </c:pt>
                      <c:pt idx="1410">
                        <c:v>1.4677789312411182</c:v>
                      </c:pt>
                      <c:pt idx="1411">
                        <c:v>1.4688191714475258</c:v>
                      </c:pt>
                      <c:pt idx="1412">
                        <c:v>1.4698594116539334</c:v>
                      </c:pt>
                      <c:pt idx="1413">
                        <c:v>1.470899651860341</c:v>
                      </c:pt>
                      <c:pt idx="1414">
                        <c:v>1.4719398920667486</c:v>
                      </c:pt>
                      <c:pt idx="1415">
                        <c:v>1.4729801322731562</c:v>
                      </c:pt>
                      <c:pt idx="1416">
                        <c:v>1.4740203724795637</c:v>
                      </c:pt>
                      <c:pt idx="1417">
                        <c:v>1.4750606126859713</c:v>
                      </c:pt>
                      <c:pt idx="1418">
                        <c:v>1.4761008528923789</c:v>
                      </c:pt>
                      <c:pt idx="1419">
                        <c:v>1.4771410930987865</c:v>
                      </c:pt>
                      <c:pt idx="1420">
                        <c:v>1.4781813333051943</c:v>
                      </c:pt>
                      <c:pt idx="1421">
                        <c:v>1.4792215735116017</c:v>
                      </c:pt>
                      <c:pt idx="1422">
                        <c:v>1.4802618137180095</c:v>
                      </c:pt>
                      <c:pt idx="1423">
                        <c:v>1.4813020539244168</c:v>
                      </c:pt>
                      <c:pt idx="1424">
                        <c:v>1.4823422941308246</c:v>
                      </c:pt>
                      <c:pt idx="1425">
                        <c:v>1.483382534337232</c:v>
                      </c:pt>
                      <c:pt idx="1426">
                        <c:v>1.4844227745436398</c:v>
                      </c:pt>
                      <c:pt idx="1427">
                        <c:v>1.4854630147500474</c:v>
                      </c:pt>
                      <c:pt idx="1428">
                        <c:v>1.486503254956455</c:v>
                      </c:pt>
                      <c:pt idx="1429">
                        <c:v>1.4875434951628626</c:v>
                      </c:pt>
                      <c:pt idx="1430">
                        <c:v>1.4885837353692701</c:v>
                      </c:pt>
                      <c:pt idx="1431">
                        <c:v>1.4896239755756777</c:v>
                      </c:pt>
                      <c:pt idx="1432">
                        <c:v>1.4906642157820853</c:v>
                      </c:pt>
                      <c:pt idx="1433">
                        <c:v>1.4917044559884929</c:v>
                      </c:pt>
                      <c:pt idx="1434">
                        <c:v>1.4927446961949005</c:v>
                      </c:pt>
                      <c:pt idx="1435">
                        <c:v>1.493784936401308</c:v>
                      </c:pt>
                      <c:pt idx="1436">
                        <c:v>1.4948251766077159</c:v>
                      </c:pt>
                      <c:pt idx="1437">
                        <c:v>1.4958654168141232</c:v>
                      </c:pt>
                      <c:pt idx="1438">
                        <c:v>1.496905657020531</c:v>
                      </c:pt>
                      <c:pt idx="1439">
                        <c:v>1.4979458972269384</c:v>
                      </c:pt>
                      <c:pt idx="1440">
                        <c:v>1.4989861374333462</c:v>
                      </c:pt>
                      <c:pt idx="1441">
                        <c:v>1.5000263776397535</c:v>
                      </c:pt>
                      <c:pt idx="1442">
                        <c:v>1.5010666178461614</c:v>
                      </c:pt>
                      <c:pt idx="1443">
                        <c:v>1.5021068580525689</c:v>
                      </c:pt>
                      <c:pt idx="1444">
                        <c:v>1.5031470982589765</c:v>
                      </c:pt>
                      <c:pt idx="1445">
                        <c:v>1.5041873384653841</c:v>
                      </c:pt>
                      <c:pt idx="1446">
                        <c:v>1.5052275786717917</c:v>
                      </c:pt>
                      <c:pt idx="1447">
                        <c:v>1.5062678188781993</c:v>
                      </c:pt>
                      <c:pt idx="1448">
                        <c:v>1.5073080590846069</c:v>
                      </c:pt>
                      <c:pt idx="1449">
                        <c:v>1.5083482992910144</c:v>
                      </c:pt>
                      <c:pt idx="1450">
                        <c:v>1.509388539497422</c:v>
                      </c:pt>
                      <c:pt idx="1451">
                        <c:v>1.5104287797038296</c:v>
                      </c:pt>
                      <c:pt idx="1452">
                        <c:v>1.5114690199102374</c:v>
                      </c:pt>
                      <c:pt idx="1453">
                        <c:v>1.5125092601166448</c:v>
                      </c:pt>
                      <c:pt idx="1454">
                        <c:v>1.5135495003230526</c:v>
                      </c:pt>
                      <c:pt idx="1455">
                        <c:v>1.5145897405294599</c:v>
                      </c:pt>
                      <c:pt idx="1456">
                        <c:v>1.5156299807358677</c:v>
                      </c:pt>
                      <c:pt idx="1457">
                        <c:v>1.5166702209422751</c:v>
                      </c:pt>
                      <c:pt idx="1458">
                        <c:v>1.5177104611486829</c:v>
                      </c:pt>
                      <c:pt idx="1459">
                        <c:v>1.5187507013550905</c:v>
                      </c:pt>
                      <c:pt idx="1460">
                        <c:v>1.5197909415614981</c:v>
                      </c:pt>
                      <c:pt idx="1461">
                        <c:v>1.5208311817679057</c:v>
                      </c:pt>
                      <c:pt idx="1462">
                        <c:v>1.5218714219743132</c:v>
                      </c:pt>
                      <c:pt idx="1463">
                        <c:v>1.5229116621807208</c:v>
                      </c:pt>
                      <c:pt idx="1464">
                        <c:v>1.5239519023871284</c:v>
                      </c:pt>
                      <c:pt idx="1465">
                        <c:v>1.524992142593536</c:v>
                      </c:pt>
                      <c:pt idx="1466">
                        <c:v>1.5260323827999436</c:v>
                      </c:pt>
                      <c:pt idx="1467">
                        <c:v>1.5270726230063512</c:v>
                      </c:pt>
                      <c:pt idx="1468">
                        <c:v>1.528112863212759</c:v>
                      </c:pt>
                      <c:pt idx="1469">
                        <c:v>1.5291531034191663</c:v>
                      </c:pt>
                      <c:pt idx="1470">
                        <c:v>1.5301933436255741</c:v>
                      </c:pt>
                      <c:pt idx="1471">
                        <c:v>1.5312335838319815</c:v>
                      </c:pt>
                      <c:pt idx="1472">
                        <c:v>1.5322738240383893</c:v>
                      </c:pt>
                      <c:pt idx="1473">
                        <c:v>1.5333140642447967</c:v>
                      </c:pt>
                      <c:pt idx="1474">
                        <c:v>1.5343543044512045</c:v>
                      </c:pt>
                      <c:pt idx="1475">
                        <c:v>1.535394544657612</c:v>
                      </c:pt>
                      <c:pt idx="1476">
                        <c:v>1.5364347848640196</c:v>
                      </c:pt>
                      <c:pt idx="1477">
                        <c:v>1.5374750250704272</c:v>
                      </c:pt>
                      <c:pt idx="1478">
                        <c:v>1.5385152652768348</c:v>
                      </c:pt>
                      <c:pt idx="1479">
                        <c:v>1.5395555054832424</c:v>
                      </c:pt>
                      <c:pt idx="1480">
                        <c:v>1.54059574568965</c:v>
                      </c:pt>
                      <c:pt idx="1481">
                        <c:v>1.5416359858960575</c:v>
                      </c:pt>
                      <c:pt idx="1482">
                        <c:v>1.5426762261024651</c:v>
                      </c:pt>
                      <c:pt idx="1483">
                        <c:v>1.5437164663088727</c:v>
                      </c:pt>
                      <c:pt idx="1484">
                        <c:v>1.5447567065152805</c:v>
                      </c:pt>
                      <c:pt idx="1485">
                        <c:v>1.5457969467216879</c:v>
                      </c:pt>
                      <c:pt idx="1486">
                        <c:v>1.5468371869280957</c:v>
                      </c:pt>
                      <c:pt idx="1487">
                        <c:v>1.547877427134503</c:v>
                      </c:pt>
                      <c:pt idx="1488">
                        <c:v>1.5489176673409109</c:v>
                      </c:pt>
                      <c:pt idx="1489">
                        <c:v>1.5499579075473182</c:v>
                      </c:pt>
                      <c:pt idx="1490">
                        <c:v>1.550998147753726</c:v>
                      </c:pt>
                      <c:pt idx="1491">
                        <c:v>1.5520383879601336</c:v>
                      </c:pt>
                      <c:pt idx="1492">
                        <c:v>1.5530786281665412</c:v>
                      </c:pt>
                      <c:pt idx="1493">
                        <c:v>1.5541188683729488</c:v>
                      </c:pt>
                      <c:pt idx="1494">
                        <c:v>1.5551591085793564</c:v>
                      </c:pt>
                      <c:pt idx="1495">
                        <c:v>1.5561993487857639</c:v>
                      </c:pt>
                      <c:pt idx="1496">
                        <c:v>1.5572395889921715</c:v>
                      </c:pt>
                      <c:pt idx="1497">
                        <c:v>1.5582798291985791</c:v>
                      </c:pt>
                      <c:pt idx="1498">
                        <c:v>1.5593200694049867</c:v>
                      </c:pt>
                      <c:pt idx="1499">
                        <c:v>1.5603603096113943</c:v>
                      </c:pt>
                      <c:pt idx="1500">
                        <c:v>1.5614005498178019</c:v>
                      </c:pt>
                      <c:pt idx="1501">
                        <c:v>1.5624407900242094</c:v>
                      </c:pt>
                      <c:pt idx="1502">
                        <c:v>1.563481030230617</c:v>
                      </c:pt>
                      <c:pt idx="1503">
                        <c:v>1.5645212704370246</c:v>
                      </c:pt>
                      <c:pt idx="1504">
                        <c:v>1.5655615106434322</c:v>
                      </c:pt>
                      <c:pt idx="1505">
                        <c:v>1.5666017508498398</c:v>
                      </c:pt>
                      <c:pt idx="1506">
                        <c:v>1.5676419910562474</c:v>
                      </c:pt>
                      <c:pt idx="1507">
                        <c:v>1.5686822312626549</c:v>
                      </c:pt>
                      <c:pt idx="1508">
                        <c:v>1.5697224714690625</c:v>
                      </c:pt>
                      <c:pt idx="1509">
                        <c:v>1.5707627116754703</c:v>
                      </c:pt>
                      <c:pt idx="1510">
                        <c:v>1.5718029518818777</c:v>
                      </c:pt>
                      <c:pt idx="1511">
                        <c:v>1.5728431920882855</c:v>
                      </c:pt>
                      <c:pt idx="1512">
                        <c:v>1.5738834322946929</c:v>
                      </c:pt>
                      <c:pt idx="1513">
                        <c:v>1.5749236725011007</c:v>
                      </c:pt>
                      <c:pt idx="1514">
                        <c:v>1.575963912707508</c:v>
                      </c:pt>
                      <c:pt idx="1515">
                        <c:v>1.5770041529139158</c:v>
                      </c:pt>
                      <c:pt idx="1516">
                        <c:v>1.5780443931203234</c:v>
                      </c:pt>
                      <c:pt idx="1517">
                        <c:v>1.579084633326731</c:v>
                      </c:pt>
                      <c:pt idx="1518">
                        <c:v>1.5801248735331386</c:v>
                      </c:pt>
                      <c:pt idx="1519">
                        <c:v>1.5811651137395462</c:v>
                      </c:pt>
                      <c:pt idx="1520">
                        <c:v>1.5822053539459537</c:v>
                      </c:pt>
                      <c:pt idx="1521">
                        <c:v>1.5832455941523613</c:v>
                      </c:pt>
                      <c:pt idx="1522">
                        <c:v>1.5842858343587689</c:v>
                      </c:pt>
                      <c:pt idx="1523">
                        <c:v>1.5853260745651765</c:v>
                      </c:pt>
                      <c:pt idx="1524">
                        <c:v>1.5863663147715841</c:v>
                      </c:pt>
                      <c:pt idx="1525">
                        <c:v>1.5874065549779919</c:v>
                      </c:pt>
                      <c:pt idx="1526">
                        <c:v>1.5884467951843992</c:v>
                      </c:pt>
                      <c:pt idx="1527">
                        <c:v>1.589487035390807</c:v>
                      </c:pt>
                      <c:pt idx="1528">
                        <c:v>1.5905272755972144</c:v>
                      </c:pt>
                      <c:pt idx="1529">
                        <c:v>1.5915675158036222</c:v>
                      </c:pt>
                      <c:pt idx="1530">
                        <c:v>1.5926077560100296</c:v>
                      </c:pt>
                      <c:pt idx="1531">
                        <c:v>1.5936479962164374</c:v>
                      </c:pt>
                      <c:pt idx="1532">
                        <c:v>1.594688236422845</c:v>
                      </c:pt>
                      <c:pt idx="1533">
                        <c:v>1.5957284766292525</c:v>
                      </c:pt>
                      <c:pt idx="1534">
                        <c:v>1.5967687168356601</c:v>
                      </c:pt>
                      <c:pt idx="1535">
                        <c:v>1.5978089570420677</c:v>
                      </c:pt>
                      <c:pt idx="1536">
                        <c:v>1.5988491972484753</c:v>
                      </c:pt>
                      <c:pt idx="1537">
                        <c:v>1.5998894374548829</c:v>
                      </c:pt>
                      <c:pt idx="1538">
                        <c:v>1.6009296776612905</c:v>
                      </c:pt>
                      <c:pt idx="1539">
                        <c:v>1.601969917867698</c:v>
                      </c:pt>
                      <c:pt idx="1540">
                        <c:v>1.6030101580741056</c:v>
                      </c:pt>
                      <c:pt idx="1541">
                        <c:v>1.6040503982805134</c:v>
                      </c:pt>
                      <c:pt idx="1542">
                        <c:v>1.6050906384869208</c:v>
                      </c:pt>
                      <c:pt idx="1543">
                        <c:v>1.6061308786933286</c:v>
                      </c:pt>
                      <c:pt idx="1544">
                        <c:v>1.607171118899736</c:v>
                      </c:pt>
                      <c:pt idx="1545">
                        <c:v>1.6082113591061438</c:v>
                      </c:pt>
                      <c:pt idx="1546">
                        <c:v>1.6092515993125511</c:v>
                      </c:pt>
                      <c:pt idx="1547">
                        <c:v>1.6102918395189589</c:v>
                      </c:pt>
                      <c:pt idx="1548">
                        <c:v>1.6113320797253665</c:v>
                      </c:pt>
                      <c:pt idx="1549">
                        <c:v>1.6123723199317741</c:v>
                      </c:pt>
                      <c:pt idx="1550">
                        <c:v>1.6134125601381817</c:v>
                      </c:pt>
                      <c:pt idx="1551">
                        <c:v>1.6144528003445893</c:v>
                      </c:pt>
                      <c:pt idx="1552">
                        <c:v>1.6154930405509969</c:v>
                      </c:pt>
                      <c:pt idx="1553">
                        <c:v>1.6165332807574044</c:v>
                      </c:pt>
                      <c:pt idx="1554">
                        <c:v>1.617573520963812</c:v>
                      </c:pt>
                      <c:pt idx="1555">
                        <c:v>1.6186137611702196</c:v>
                      </c:pt>
                      <c:pt idx="1556">
                        <c:v>1.6196540013766272</c:v>
                      </c:pt>
                      <c:pt idx="1557">
                        <c:v>1.620694241583035</c:v>
                      </c:pt>
                      <c:pt idx="1558">
                        <c:v>1.6217344817894424</c:v>
                      </c:pt>
                      <c:pt idx="1559">
                        <c:v>1.6227747219958502</c:v>
                      </c:pt>
                      <c:pt idx="1560">
                        <c:v>1.6238149622022575</c:v>
                      </c:pt>
                      <c:pt idx="1561">
                        <c:v>1.6248552024086653</c:v>
                      </c:pt>
                      <c:pt idx="1562">
                        <c:v>1.6258954426150727</c:v>
                      </c:pt>
                      <c:pt idx="1563">
                        <c:v>1.6269356828214805</c:v>
                      </c:pt>
                      <c:pt idx="1564">
                        <c:v>1.6279759230278881</c:v>
                      </c:pt>
                      <c:pt idx="1565">
                        <c:v>1.6290161632342957</c:v>
                      </c:pt>
                      <c:pt idx="1566">
                        <c:v>1.6300564034407032</c:v>
                      </c:pt>
                      <c:pt idx="1567">
                        <c:v>1.6310966436471108</c:v>
                      </c:pt>
                      <c:pt idx="1568">
                        <c:v>1.6321368838535184</c:v>
                      </c:pt>
                      <c:pt idx="1569">
                        <c:v>1.633177124059926</c:v>
                      </c:pt>
                      <c:pt idx="1570">
                        <c:v>1.6342173642663336</c:v>
                      </c:pt>
                      <c:pt idx="1571">
                        <c:v>1.6352576044727412</c:v>
                      </c:pt>
                      <c:pt idx="1572">
                        <c:v>1.6362978446791487</c:v>
                      </c:pt>
                      <c:pt idx="1573">
                        <c:v>1.6373380848855565</c:v>
                      </c:pt>
                      <c:pt idx="1574">
                        <c:v>1.6383783250919639</c:v>
                      </c:pt>
                      <c:pt idx="1575">
                        <c:v>1.6394185652983717</c:v>
                      </c:pt>
                      <c:pt idx="1576">
                        <c:v>1.6404588055047791</c:v>
                      </c:pt>
                      <c:pt idx="1577">
                        <c:v>1.6414990457111869</c:v>
                      </c:pt>
                      <c:pt idx="1578">
                        <c:v>1.6425392859175942</c:v>
                      </c:pt>
                      <c:pt idx="1579">
                        <c:v>1.643579526124002</c:v>
                      </c:pt>
                      <c:pt idx="1580">
                        <c:v>1.6446197663304096</c:v>
                      </c:pt>
                      <c:pt idx="1581">
                        <c:v>1.6456600065368172</c:v>
                      </c:pt>
                      <c:pt idx="1582">
                        <c:v>1.6467002467432248</c:v>
                      </c:pt>
                      <c:pt idx="1583">
                        <c:v>1.6477404869496324</c:v>
                      </c:pt>
                      <c:pt idx="1584">
                        <c:v>1.64878072715604</c:v>
                      </c:pt>
                      <c:pt idx="1585">
                        <c:v>1.6498209673624475</c:v>
                      </c:pt>
                      <c:pt idx="1586">
                        <c:v>1.6508612075688551</c:v>
                      </c:pt>
                      <c:pt idx="1587">
                        <c:v>1.6519014477752627</c:v>
                      </c:pt>
                      <c:pt idx="1588">
                        <c:v>1.6529416879816703</c:v>
                      </c:pt>
                      <c:pt idx="1589">
                        <c:v>1.6539819281880781</c:v>
                      </c:pt>
                      <c:pt idx="1590">
                        <c:v>1.6550221683944855</c:v>
                      </c:pt>
                      <c:pt idx="1591">
                        <c:v>1.6560624086008933</c:v>
                      </c:pt>
                      <c:pt idx="1592">
                        <c:v>1.6571026488073006</c:v>
                      </c:pt>
                      <c:pt idx="1593">
                        <c:v>1.6581428890137084</c:v>
                      </c:pt>
                      <c:pt idx="1594">
                        <c:v>1.6591831292201158</c:v>
                      </c:pt>
                      <c:pt idx="1595">
                        <c:v>1.6602233694265236</c:v>
                      </c:pt>
                      <c:pt idx="1596">
                        <c:v>1.6612636096329312</c:v>
                      </c:pt>
                      <c:pt idx="1597">
                        <c:v>1.6623038498393388</c:v>
                      </c:pt>
                      <c:pt idx="1598">
                        <c:v>1.6633440900457463</c:v>
                      </c:pt>
                      <c:pt idx="1599">
                        <c:v>1.6643843302521539</c:v>
                      </c:pt>
                      <c:pt idx="1600">
                        <c:v>1.6654245704585615</c:v>
                      </c:pt>
                      <c:pt idx="1601">
                        <c:v>1.6664648106649691</c:v>
                      </c:pt>
                      <c:pt idx="1602">
                        <c:v>1.6675050508713767</c:v>
                      </c:pt>
                      <c:pt idx="1603">
                        <c:v>1.6685452910777843</c:v>
                      </c:pt>
                      <c:pt idx="1604">
                        <c:v>1.6695855312841918</c:v>
                      </c:pt>
                      <c:pt idx="1605">
                        <c:v>1.6706257714905997</c:v>
                      </c:pt>
                      <c:pt idx="1606">
                        <c:v>1.671666011697007</c:v>
                      </c:pt>
                      <c:pt idx="1607">
                        <c:v>1.6727062519034148</c:v>
                      </c:pt>
                      <c:pt idx="1608">
                        <c:v>1.6737464921098222</c:v>
                      </c:pt>
                      <c:pt idx="1609">
                        <c:v>1.67478673231623</c:v>
                      </c:pt>
                      <c:pt idx="1610">
                        <c:v>1.6758269725226373</c:v>
                      </c:pt>
                      <c:pt idx="1611">
                        <c:v>1.6768672127290452</c:v>
                      </c:pt>
                      <c:pt idx="1612">
                        <c:v>1.6779074529354527</c:v>
                      </c:pt>
                      <c:pt idx="1613">
                        <c:v>1.6789476931418603</c:v>
                      </c:pt>
                      <c:pt idx="1614">
                        <c:v>1.6799879333482679</c:v>
                      </c:pt>
                      <c:pt idx="1615">
                        <c:v>1.6810281735546755</c:v>
                      </c:pt>
                      <c:pt idx="1616">
                        <c:v>1.6820684137610831</c:v>
                      </c:pt>
                      <c:pt idx="1617">
                        <c:v>1.6831086539674907</c:v>
                      </c:pt>
                      <c:pt idx="1618">
                        <c:v>1.6841488941738982</c:v>
                      </c:pt>
                      <c:pt idx="1619">
                        <c:v>1.6851891343803058</c:v>
                      </c:pt>
                      <c:pt idx="1620">
                        <c:v>1.6862293745867134</c:v>
                      </c:pt>
                      <c:pt idx="1621">
                        <c:v>1.6872696147931212</c:v>
                      </c:pt>
                      <c:pt idx="1622">
                        <c:v>1.6883098549995286</c:v>
                      </c:pt>
                      <c:pt idx="1623">
                        <c:v>1.6893500952059364</c:v>
                      </c:pt>
                      <c:pt idx="1624">
                        <c:v>1.6903903354123437</c:v>
                      </c:pt>
                      <c:pt idx="1625">
                        <c:v>1.6914305756187513</c:v>
                      </c:pt>
                      <c:pt idx="1626">
                        <c:v>1.6924708158251589</c:v>
                      </c:pt>
                      <c:pt idx="1627">
                        <c:v>1.6935110560315665</c:v>
                      </c:pt>
                      <c:pt idx="1628">
                        <c:v>1.6945512962379741</c:v>
                      </c:pt>
                      <c:pt idx="1629">
                        <c:v>1.6955915364443817</c:v>
                      </c:pt>
                      <c:pt idx="1630">
                        <c:v>1.6966317766507895</c:v>
                      </c:pt>
                      <c:pt idx="1631">
                        <c:v>1.6976720168571968</c:v>
                      </c:pt>
                      <c:pt idx="1632">
                        <c:v>1.6987122570636046</c:v>
                      </c:pt>
                      <c:pt idx="1633">
                        <c:v>1.699752497270012</c:v>
                      </c:pt>
                      <c:pt idx="1634">
                        <c:v>1.7007927374764198</c:v>
                      </c:pt>
                      <c:pt idx="1635">
                        <c:v>1.7018329776828272</c:v>
                      </c:pt>
                      <c:pt idx="1636">
                        <c:v>1.702873217889235</c:v>
                      </c:pt>
                      <c:pt idx="1637">
                        <c:v>1.7039134580956425</c:v>
                      </c:pt>
                      <c:pt idx="1638">
                        <c:v>1.7049536983020501</c:v>
                      </c:pt>
                      <c:pt idx="1639">
                        <c:v>1.7059939385084577</c:v>
                      </c:pt>
                      <c:pt idx="1640">
                        <c:v>1.7070341787148653</c:v>
                      </c:pt>
                      <c:pt idx="1641">
                        <c:v>1.7080744189212729</c:v>
                      </c:pt>
                      <c:pt idx="1642">
                        <c:v>1.7091146591276805</c:v>
                      </c:pt>
                      <c:pt idx="1643">
                        <c:v>1.710154899334088</c:v>
                      </c:pt>
                      <c:pt idx="1644">
                        <c:v>1.7111951395404956</c:v>
                      </c:pt>
                      <c:pt idx="1645">
                        <c:v>1.7122353797469032</c:v>
                      </c:pt>
                      <c:pt idx="1646">
                        <c:v>1.713275619953311</c:v>
                      </c:pt>
                      <c:pt idx="1647">
                        <c:v>1.7143158601597184</c:v>
                      </c:pt>
                      <c:pt idx="1648">
                        <c:v>1.7153561003661262</c:v>
                      </c:pt>
                      <c:pt idx="1649">
                        <c:v>1.7163963405725335</c:v>
                      </c:pt>
                      <c:pt idx="1650">
                        <c:v>1.7174365807789413</c:v>
                      </c:pt>
                      <c:pt idx="1651">
                        <c:v>1.7184768209853487</c:v>
                      </c:pt>
                      <c:pt idx="1652">
                        <c:v>1.7195170611917565</c:v>
                      </c:pt>
                      <c:pt idx="1653">
                        <c:v>1.7205573013981641</c:v>
                      </c:pt>
                      <c:pt idx="1654">
                        <c:v>1.7215975416045717</c:v>
                      </c:pt>
                      <c:pt idx="1655">
                        <c:v>1.7226377818109793</c:v>
                      </c:pt>
                      <c:pt idx="1656">
                        <c:v>1.7236780220173868</c:v>
                      </c:pt>
                      <c:pt idx="1657">
                        <c:v>1.7247182622237944</c:v>
                      </c:pt>
                      <c:pt idx="1658">
                        <c:v>1.725758502430202</c:v>
                      </c:pt>
                      <c:pt idx="1659">
                        <c:v>1.7267987426366096</c:v>
                      </c:pt>
                      <c:pt idx="1660">
                        <c:v>1.7278389828430172</c:v>
                      </c:pt>
                      <c:pt idx="1661">
                        <c:v>1.7288792230494248</c:v>
                      </c:pt>
                      <c:pt idx="1662">
                        <c:v>1.7299194632558326</c:v>
                      </c:pt>
                      <c:pt idx="1663">
                        <c:v>1.7309597034622399</c:v>
                      </c:pt>
                      <c:pt idx="1664">
                        <c:v>1.7319999436686477</c:v>
                      </c:pt>
                      <c:pt idx="1665">
                        <c:v>1.7330401838750551</c:v>
                      </c:pt>
                      <c:pt idx="1666">
                        <c:v>1.7340804240814629</c:v>
                      </c:pt>
                      <c:pt idx="1667">
                        <c:v>1.7351206642878703</c:v>
                      </c:pt>
                      <c:pt idx="1668">
                        <c:v>1.7361609044942781</c:v>
                      </c:pt>
                      <c:pt idx="1669">
                        <c:v>1.7372011447006857</c:v>
                      </c:pt>
                      <c:pt idx="1670">
                        <c:v>1.7382413849070932</c:v>
                      </c:pt>
                      <c:pt idx="1671">
                        <c:v>1.7392816251135008</c:v>
                      </c:pt>
                      <c:pt idx="1672">
                        <c:v>1.7403218653199084</c:v>
                      </c:pt>
                      <c:pt idx="1673">
                        <c:v>1.741362105526316</c:v>
                      </c:pt>
                      <c:pt idx="1674">
                        <c:v>1.7424023457327236</c:v>
                      </c:pt>
                      <c:pt idx="1675">
                        <c:v>1.7434425859391312</c:v>
                      </c:pt>
                      <c:pt idx="1676">
                        <c:v>1.7444828261455387</c:v>
                      </c:pt>
                      <c:pt idx="1677">
                        <c:v>1.7455230663519463</c:v>
                      </c:pt>
                      <c:pt idx="1678">
                        <c:v>1.7465633065583541</c:v>
                      </c:pt>
                      <c:pt idx="1679">
                        <c:v>1.7476035467647615</c:v>
                      </c:pt>
                      <c:pt idx="1680">
                        <c:v>1.7486437869711693</c:v>
                      </c:pt>
                      <c:pt idx="1681">
                        <c:v>1.7496840271775767</c:v>
                      </c:pt>
                      <c:pt idx="1682">
                        <c:v>1.7507242673839845</c:v>
                      </c:pt>
                      <c:pt idx="1683">
                        <c:v>1.7517645075903918</c:v>
                      </c:pt>
                      <c:pt idx="1684">
                        <c:v>1.7528047477967996</c:v>
                      </c:pt>
                      <c:pt idx="1685">
                        <c:v>1.7538449880032072</c:v>
                      </c:pt>
                      <c:pt idx="1686">
                        <c:v>1.7548852282096148</c:v>
                      </c:pt>
                      <c:pt idx="1687">
                        <c:v>1.7559254684160224</c:v>
                      </c:pt>
                      <c:pt idx="1688">
                        <c:v>1.75696570862243</c:v>
                      </c:pt>
                      <c:pt idx="1689">
                        <c:v>1.7580059488288375</c:v>
                      </c:pt>
                      <c:pt idx="1690">
                        <c:v>1.7590461890352451</c:v>
                      </c:pt>
                      <c:pt idx="1691">
                        <c:v>1.7600864292416527</c:v>
                      </c:pt>
                      <c:pt idx="1692">
                        <c:v>1.7611266694480603</c:v>
                      </c:pt>
                      <c:pt idx="1693">
                        <c:v>1.7621669096544679</c:v>
                      </c:pt>
                      <c:pt idx="1694">
                        <c:v>1.7632071498608757</c:v>
                      </c:pt>
                      <c:pt idx="1695">
                        <c:v>1.764247390067283</c:v>
                      </c:pt>
                      <c:pt idx="1696">
                        <c:v>1.7652876302736908</c:v>
                      </c:pt>
                      <c:pt idx="1697">
                        <c:v>1.7663278704800982</c:v>
                      </c:pt>
                      <c:pt idx="1698">
                        <c:v>1.767368110686506</c:v>
                      </c:pt>
                      <c:pt idx="1699">
                        <c:v>1.7684083508929134</c:v>
                      </c:pt>
                      <c:pt idx="1700">
                        <c:v>1.7694485910993212</c:v>
                      </c:pt>
                      <c:pt idx="1701">
                        <c:v>1.7704888313057288</c:v>
                      </c:pt>
                      <c:pt idx="1702">
                        <c:v>1.7715290715121363</c:v>
                      </c:pt>
                      <c:pt idx="1703">
                        <c:v>1.7725693117185439</c:v>
                      </c:pt>
                      <c:pt idx="1704">
                        <c:v>1.7736095519249515</c:v>
                      </c:pt>
                      <c:pt idx="1705">
                        <c:v>1.7746497921313591</c:v>
                      </c:pt>
                      <c:pt idx="1706">
                        <c:v>1.7756900323377667</c:v>
                      </c:pt>
                      <c:pt idx="1707">
                        <c:v>1.7767302725441743</c:v>
                      </c:pt>
                      <c:pt idx="1708">
                        <c:v>1.7777705127505818</c:v>
                      </c:pt>
                      <c:pt idx="1709">
                        <c:v>1.7788107529569894</c:v>
                      </c:pt>
                      <c:pt idx="1710">
                        <c:v>1.7798509931633972</c:v>
                      </c:pt>
                      <c:pt idx="1711">
                        <c:v>1.7808912333698046</c:v>
                      </c:pt>
                      <c:pt idx="1712">
                        <c:v>1.7819314735762124</c:v>
                      </c:pt>
                      <c:pt idx="1713">
                        <c:v>1.7829717137826198</c:v>
                      </c:pt>
                      <c:pt idx="1714">
                        <c:v>1.7840119539890276</c:v>
                      </c:pt>
                      <c:pt idx="1715">
                        <c:v>1.7850521941954349</c:v>
                      </c:pt>
                      <c:pt idx="1716">
                        <c:v>1.7860924344018427</c:v>
                      </c:pt>
                      <c:pt idx="1717">
                        <c:v>1.7871326746082503</c:v>
                      </c:pt>
                      <c:pt idx="1718">
                        <c:v>1.7881729148146579</c:v>
                      </c:pt>
                      <c:pt idx="1719">
                        <c:v>1.7892131550210655</c:v>
                      </c:pt>
                      <c:pt idx="1720">
                        <c:v>1.7902533952274731</c:v>
                      </c:pt>
                      <c:pt idx="1721">
                        <c:v>1.7912936354338806</c:v>
                      </c:pt>
                      <c:pt idx="1722">
                        <c:v>1.7923338756402882</c:v>
                      </c:pt>
                      <c:pt idx="1723">
                        <c:v>1.7933741158466958</c:v>
                      </c:pt>
                      <c:pt idx="1724">
                        <c:v>1.7944143560531034</c:v>
                      </c:pt>
                      <c:pt idx="1725">
                        <c:v>1.795454596259511</c:v>
                      </c:pt>
                      <c:pt idx="1726">
                        <c:v>1.7964948364659188</c:v>
                      </c:pt>
                      <c:pt idx="1727">
                        <c:v>1.7975350766723261</c:v>
                      </c:pt>
                      <c:pt idx="1728">
                        <c:v>1.798575316878734</c:v>
                      </c:pt>
                      <c:pt idx="1729">
                        <c:v>1.7996155570851413</c:v>
                      </c:pt>
                      <c:pt idx="1730">
                        <c:v>1.8006557972915491</c:v>
                      </c:pt>
                      <c:pt idx="1731">
                        <c:v>1.8016960374979565</c:v>
                      </c:pt>
                      <c:pt idx="1732">
                        <c:v>1.8027362777043643</c:v>
                      </c:pt>
                      <c:pt idx="1733">
                        <c:v>1.8037765179107719</c:v>
                      </c:pt>
                      <c:pt idx="1734">
                        <c:v>1.8048167581171795</c:v>
                      </c:pt>
                      <c:pt idx="1735">
                        <c:v>1.805856998323587</c:v>
                      </c:pt>
                      <c:pt idx="1736">
                        <c:v>1.8068972385299946</c:v>
                      </c:pt>
                      <c:pt idx="1737">
                        <c:v>1.8079374787364022</c:v>
                      </c:pt>
                      <c:pt idx="1738">
                        <c:v>1.8089777189428098</c:v>
                      </c:pt>
                      <c:pt idx="1739">
                        <c:v>1.8100179591492174</c:v>
                      </c:pt>
                      <c:pt idx="1740">
                        <c:v>1.811058199355625</c:v>
                      </c:pt>
                      <c:pt idx="1741">
                        <c:v>1.8120984395620325</c:v>
                      </c:pt>
                      <c:pt idx="1742">
                        <c:v>1.8131386797684403</c:v>
                      </c:pt>
                      <c:pt idx="1743">
                        <c:v>1.8141789199748477</c:v>
                      </c:pt>
                      <c:pt idx="1744">
                        <c:v>1.8152191601812555</c:v>
                      </c:pt>
                      <c:pt idx="1745">
                        <c:v>1.8162594003876629</c:v>
                      </c:pt>
                      <c:pt idx="1746">
                        <c:v>1.8172996405940707</c:v>
                      </c:pt>
                      <c:pt idx="1747">
                        <c:v>1.818339880800478</c:v>
                      </c:pt>
                      <c:pt idx="1748">
                        <c:v>1.8193801210068858</c:v>
                      </c:pt>
                      <c:pt idx="1749">
                        <c:v>1.8204203612132934</c:v>
                      </c:pt>
                      <c:pt idx="1750">
                        <c:v>1.8214606014197008</c:v>
                      </c:pt>
                      <c:pt idx="1751">
                        <c:v>1.8225008416261086</c:v>
                      </c:pt>
                      <c:pt idx="1752">
                        <c:v>1.823541081832516</c:v>
                      </c:pt>
                      <c:pt idx="1753">
                        <c:v>1.8245813220389238</c:v>
                      </c:pt>
                      <c:pt idx="1754">
                        <c:v>1.8256215622453311</c:v>
                      </c:pt>
                      <c:pt idx="1755">
                        <c:v>1.8266618024517389</c:v>
                      </c:pt>
                      <c:pt idx="1756">
                        <c:v>1.8277020426581463</c:v>
                      </c:pt>
                      <c:pt idx="1757">
                        <c:v>1.8287422828645541</c:v>
                      </c:pt>
                      <c:pt idx="1758">
                        <c:v>1.8297825230709617</c:v>
                      </c:pt>
                      <c:pt idx="1759">
                        <c:v>1.8308227632773693</c:v>
                      </c:pt>
                      <c:pt idx="1760">
                        <c:v>1.8318630034837768</c:v>
                      </c:pt>
                      <c:pt idx="1761">
                        <c:v>1.8329032436901844</c:v>
                      </c:pt>
                      <c:pt idx="1762">
                        <c:v>1.833943483896592</c:v>
                      </c:pt>
                      <c:pt idx="1763">
                        <c:v>1.8349837241029996</c:v>
                      </c:pt>
                      <c:pt idx="1764">
                        <c:v>1.8360239643094072</c:v>
                      </c:pt>
                      <c:pt idx="1765">
                        <c:v>1.8370642045158148</c:v>
                      </c:pt>
                      <c:pt idx="1766">
                        <c:v>1.8381044447222223</c:v>
                      </c:pt>
                      <c:pt idx="1767">
                        <c:v>1.8391446849286301</c:v>
                      </c:pt>
                      <c:pt idx="1768">
                        <c:v>1.8401849251350375</c:v>
                      </c:pt>
                      <c:pt idx="1769">
                        <c:v>1.8412251653414453</c:v>
                      </c:pt>
                      <c:pt idx="1770">
                        <c:v>1.8422654055478527</c:v>
                      </c:pt>
                      <c:pt idx="1771">
                        <c:v>1.8433056457542605</c:v>
                      </c:pt>
                      <c:pt idx="1772">
                        <c:v>1.8443458859606678</c:v>
                      </c:pt>
                      <c:pt idx="1773">
                        <c:v>1.8453861261670756</c:v>
                      </c:pt>
                      <c:pt idx="1774">
                        <c:v>1.8464263663734832</c:v>
                      </c:pt>
                      <c:pt idx="1775">
                        <c:v>1.8474666065798908</c:v>
                      </c:pt>
                      <c:pt idx="1776">
                        <c:v>1.8485068467862984</c:v>
                      </c:pt>
                      <c:pt idx="1777">
                        <c:v>1.849547086992706</c:v>
                      </c:pt>
                      <c:pt idx="1778">
                        <c:v>1.8505873271991136</c:v>
                      </c:pt>
                      <c:pt idx="1779">
                        <c:v>1.8516275674055211</c:v>
                      </c:pt>
                      <c:pt idx="1780">
                        <c:v>1.8526678076119287</c:v>
                      </c:pt>
                      <c:pt idx="1781">
                        <c:v>1.8537080478183363</c:v>
                      </c:pt>
                      <c:pt idx="1782">
                        <c:v>1.8547482880247439</c:v>
                      </c:pt>
                      <c:pt idx="1783">
                        <c:v>1.8557885282311517</c:v>
                      </c:pt>
                      <c:pt idx="1784">
                        <c:v>1.8568287684375591</c:v>
                      </c:pt>
                      <c:pt idx="1785">
                        <c:v>1.8578690086439669</c:v>
                      </c:pt>
                      <c:pt idx="1786">
                        <c:v>1.8589092488503742</c:v>
                      </c:pt>
                      <c:pt idx="1787">
                        <c:v>1.859949489056782</c:v>
                      </c:pt>
                      <c:pt idx="1788">
                        <c:v>1.8609897292631894</c:v>
                      </c:pt>
                      <c:pt idx="1789">
                        <c:v>1.8620299694695972</c:v>
                      </c:pt>
                      <c:pt idx="1790">
                        <c:v>1.8630702096760048</c:v>
                      </c:pt>
                      <c:pt idx="1791">
                        <c:v>1.8641104498824124</c:v>
                      </c:pt>
                      <c:pt idx="1792">
                        <c:v>1.86515069008882</c:v>
                      </c:pt>
                      <c:pt idx="1793">
                        <c:v>1.8661909302952275</c:v>
                      </c:pt>
                      <c:pt idx="1794">
                        <c:v>1.8672311705016351</c:v>
                      </c:pt>
                      <c:pt idx="1795">
                        <c:v>1.8682714107080427</c:v>
                      </c:pt>
                      <c:pt idx="1796">
                        <c:v>1.8693116509144503</c:v>
                      </c:pt>
                      <c:pt idx="1797">
                        <c:v>1.8703518911208579</c:v>
                      </c:pt>
                      <c:pt idx="1798">
                        <c:v>1.8713921313272655</c:v>
                      </c:pt>
                      <c:pt idx="1799">
                        <c:v>1.8724323715336733</c:v>
                      </c:pt>
                      <c:pt idx="1800">
                        <c:v>1.8734726117400806</c:v>
                      </c:pt>
                      <c:pt idx="1801">
                        <c:v>1.8745128519464884</c:v>
                      </c:pt>
                      <c:pt idx="1802">
                        <c:v>1.8755530921528958</c:v>
                      </c:pt>
                      <c:pt idx="1803">
                        <c:v>1.8765933323593036</c:v>
                      </c:pt>
                      <c:pt idx="1804">
                        <c:v>1.877633572565711</c:v>
                      </c:pt>
                      <c:pt idx="1805">
                        <c:v>1.8786738127721188</c:v>
                      </c:pt>
                      <c:pt idx="1806">
                        <c:v>1.8797140529785263</c:v>
                      </c:pt>
                      <c:pt idx="1807">
                        <c:v>1.8807542931849339</c:v>
                      </c:pt>
                      <c:pt idx="1808">
                        <c:v>1.8817945333913415</c:v>
                      </c:pt>
                      <c:pt idx="1809">
                        <c:v>1.8828347735977491</c:v>
                      </c:pt>
                      <c:pt idx="1810">
                        <c:v>1.8838750138041567</c:v>
                      </c:pt>
                      <c:pt idx="1811">
                        <c:v>1.8849152540105643</c:v>
                      </c:pt>
                      <c:pt idx="1812">
                        <c:v>1.8859554942169718</c:v>
                      </c:pt>
                      <c:pt idx="1813">
                        <c:v>1.8869957344233794</c:v>
                      </c:pt>
                      <c:pt idx="1814">
                        <c:v>1.888035974629787</c:v>
                      </c:pt>
                      <c:pt idx="1815">
                        <c:v>1.8890762148361948</c:v>
                      </c:pt>
                      <c:pt idx="1816">
                        <c:v>1.8901164550426022</c:v>
                      </c:pt>
                      <c:pt idx="1817">
                        <c:v>1.89115669524901</c:v>
                      </c:pt>
                      <c:pt idx="1818">
                        <c:v>1.8921969354554173</c:v>
                      </c:pt>
                      <c:pt idx="1819">
                        <c:v>1.8932371756618251</c:v>
                      </c:pt>
                      <c:pt idx="1820">
                        <c:v>1.8942774158682325</c:v>
                      </c:pt>
                      <c:pt idx="1821">
                        <c:v>1.8953176560746403</c:v>
                      </c:pt>
                      <c:pt idx="1822">
                        <c:v>1.8963578962810479</c:v>
                      </c:pt>
                      <c:pt idx="1823">
                        <c:v>1.8973981364874555</c:v>
                      </c:pt>
                      <c:pt idx="1824">
                        <c:v>1.8984383766938631</c:v>
                      </c:pt>
                      <c:pt idx="1825">
                        <c:v>1.8994786169002706</c:v>
                      </c:pt>
                      <c:pt idx="1826">
                        <c:v>1.9005188571066782</c:v>
                      </c:pt>
                      <c:pt idx="1827">
                        <c:v>1.9015590973130858</c:v>
                      </c:pt>
                      <c:pt idx="1828">
                        <c:v>1.9025993375194934</c:v>
                      </c:pt>
                      <c:pt idx="1829">
                        <c:v>1.903639577725901</c:v>
                      </c:pt>
                      <c:pt idx="1830">
                        <c:v>1.9046798179323086</c:v>
                      </c:pt>
                      <c:pt idx="1831">
                        <c:v>1.9057200581387164</c:v>
                      </c:pt>
                      <c:pt idx="1832">
                        <c:v>1.9067602983451237</c:v>
                      </c:pt>
                      <c:pt idx="1833">
                        <c:v>1.9078005385515315</c:v>
                      </c:pt>
                      <c:pt idx="1834">
                        <c:v>1.9088407787579389</c:v>
                      </c:pt>
                      <c:pt idx="1835">
                        <c:v>1.9098810189643467</c:v>
                      </c:pt>
                      <c:pt idx="1836">
                        <c:v>1.9109212591707541</c:v>
                      </c:pt>
                      <c:pt idx="1837">
                        <c:v>1.9119614993771619</c:v>
                      </c:pt>
                      <c:pt idx="1838">
                        <c:v>1.9130017395835694</c:v>
                      </c:pt>
                      <c:pt idx="1839">
                        <c:v>1.914041979789977</c:v>
                      </c:pt>
                      <c:pt idx="1840">
                        <c:v>1.9150822199963846</c:v>
                      </c:pt>
                      <c:pt idx="1841">
                        <c:v>1.9161224602027922</c:v>
                      </c:pt>
                      <c:pt idx="1842">
                        <c:v>1.9171627004091998</c:v>
                      </c:pt>
                      <c:pt idx="1843">
                        <c:v>1.9182029406156074</c:v>
                      </c:pt>
                      <c:pt idx="1844">
                        <c:v>1.9192431808220149</c:v>
                      </c:pt>
                      <c:pt idx="1845">
                        <c:v>1.9202834210284225</c:v>
                      </c:pt>
                      <c:pt idx="1846">
                        <c:v>1.9213236612348301</c:v>
                      </c:pt>
                      <c:pt idx="1847">
                        <c:v>1.9223639014412379</c:v>
                      </c:pt>
                      <c:pt idx="1848">
                        <c:v>1.9234041416476453</c:v>
                      </c:pt>
                      <c:pt idx="1849">
                        <c:v>1.9244443818540531</c:v>
                      </c:pt>
                      <c:pt idx="1850">
                        <c:v>1.9254846220604604</c:v>
                      </c:pt>
                      <c:pt idx="1851">
                        <c:v>1.9265248622668683</c:v>
                      </c:pt>
                      <c:pt idx="1852">
                        <c:v>1.9275651024732756</c:v>
                      </c:pt>
                      <c:pt idx="1853">
                        <c:v>1.9286053426796834</c:v>
                      </c:pt>
                      <c:pt idx="1854">
                        <c:v>1.929645582886091</c:v>
                      </c:pt>
                      <c:pt idx="1855">
                        <c:v>1.9306858230924986</c:v>
                      </c:pt>
                      <c:pt idx="1856">
                        <c:v>1.9317260632989062</c:v>
                      </c:pt>
                      <c:pt idx="1857">
                        <c:v>1.9327663035053138</c:v>
                      </c:pt>
                      <c:pt idx="1858">
                        <c:v>1.9338065437117213</c:v>
                      </c:pt>
                      <c:pt idx="1859">
                        <c:v>1.9348467839181289</c:v>
                      </c:pt>
                      <c:pt idx="1860">
                        <c:v>1.9358870241245365</c:v>
                      </c:pt>
                      <c:pt idx="1861">
                        <c:v>1.9369272643309441</c:v>
                      </c:pt>
                      <c:pt idx="1862">
                        <c:v>1.9379675045373517</c:v>
                      </c:pt>
                      <c:pt idx="1863">
                        <c:v>1.9390077447437595</c:v>
                      </c:pt>
                      <c:pt idx="1864">
                        <c:v>1.9400479849501668</c:v>
                      </c:pt>
                      <c:pt idx="1865">
                        <c:v>1.9410882251565746</c:v>
                      </c:pt>
                      <c:pt idx="1866">
                        <c:v>1.942128465362982</c:v>
                      </c:pt>
                      <c:pt idx="1867">
                        <c:v>1.9431687055693898</c:v>
                      </c:pt>
                      <c:pt idx="1868">
                        <c:v>1.9442089457757972</c:v>
                      </c:pt>
                      <c:pt idx="1869">
                        <c:v>1.945249185982205</c:v>
                      </c:pt>
                      <c:pt idx="1870">
                        <c:v>1.9462894261886126</c:v>
                      </c:pt>
                      <c:pt idx="1871">
                        <c:v>1.9473296663950201</c:v>
                      </c:pt>
                      <c:pt idx="1872">
                        <c:v>1.9483699066014277</c:v>
                      </c:pt>
                      <c:pt idx="1873">
                        <c:v>1.9494101468078353</c:v>
                      </c:pt>
                      <c:pt idx="1874">
                        <c:v>1.9504503870142429</c:v>
                      </c:pt>
                      <c:pt idx="1875">
                        <c:v>1.9514906272206503</c:v>
                      </c:pt>
                      <c:pt idx="1876">
                        <c:v>1.9525308674270581</c:v>
                      </c:pt>
                      <c:pt idx="1877">
                        <c:v>1.9535711076334654</c:v>
                      </c:pt>
                      <c:pt idx="1878">
                        <c:v>1.9546113478398732</c:v>
                      </c:pt>
                      <c:pt idx="1879">
                        <c:v>1.9556515880462808</c:v>
                      </c:pt>
                      <c:pt idx="1880">
                        <c:v>1.9566918282526884</c:v>
                      </c:pt>
                      <c:pt idx="1881">
                        <c:v>1.957732068459096</c:v>
                      </c:pt>
                      <c:pt idx="1882">
                        <c:v>1.9587723086655036</c:v>
                      </c:pt>
                      <c:pt idx="1883">
                        <c:v>1.9598125488719111</c:v>
                      </c:pt>
                      <c:pt idx="1884">
                        <c:v>1.9608527890783187</c:v>
                      </c:pt>
                      <c:pt idx="1885">
                        <c:v>1.9618930292847263</c:v>
                      </c:pt>
                      <c:pt idx="1886">
                        <c:v>1.9629332694911339</c:v>
                      </c:pt>
                      <c:pt idx="1887">
                        <c:v>1.9639735096975415</c:v>
                      </c:pt>
                      <c:pt idx="1888">
                        <c:v>1.9650137499039493</c:v>
                      </c:pt>
                      <c:pt idx="1889">
                        <c:v>1.9660539901103566</c:v>
                      </c:pt>
                      <c:pt idx="1890">
                        <c:v>1.9670942303167644</c:v>
                      </c:pt>
                      <c:pt idx="1891">
                        <c:v>1.9681344705231718</c:v>
                      </c:pt>
                      <c:pt idx="1892">
                        <c:v>1.9691747107295796</c:v>
                      </c:pt>
                      <c:pt idx="1893">
                        <c:v>1.970214950935987</c:v>
                      </c:pt>
                      <c:pt idx="1894">
                        <c:v>1.9712551911423948</c:v>
                      </c:pt>
                      <c:pt idx="1895">
                        <c:v>1.9722954313488024</c:v>
                      </c:pt>
                      <c:pt idx="1896">
                        <c:v>1.9733356715552099</c:v>
                      </c:pt>
                      <c:pt idx="1897">
                        <c:v>1.9743759117616175</c:v>
                      </c:pt>
                      <c:pt idx="1898">
                        <c:v>1.9754161519680251</c:v>
                      </c:pt>
                      <c:pt idx="1899">
                        <c:v>1.9764563921744327</c:v>
                      </c:pt>
                      <c:pt idx="1900">
                        <c:v>1.9774966323808403</c:v>
                      </c:pt>
                      <c:pt idx="1901">
                        <c:v>1.9785368725872479</c:v>
                      </c:pt>
                      <c:pt idx="1902">
                        <c:v>1.9795771127936554</c:v>
                      </c:pt>
                      <c:pt idx="1903">
                        <c:v>1.980617353000063</c:v>
                      </c:pt>
                      <c:pt idx="1904">
                        <c:v>1.9816575932064708</c:v>
                      </c:pt>
                      <c:pt idx="1905">
                        <c:v>1.9826978334128782</c:v>
                      </c:pt>
                      <c:pt idx="1906">
                        <c:v>1.983738073619286</c:v>
                      </c:pt>
                      <c:pt idx="1907">
                        <c:v>1.9847783138256934</c:v>
                      </c:pt>
                      <c:pt idx="1908">
                        <c:v>1.9858185540321012</c:v>
                      </c:pt>
                      <c:pt idx="1909">
                        <c:v>1.9868587942385085</c:v>
                      </c:pt>
                      <c:pt idx="1910">
                        <c:v>1.9878990344449163</c:v>
                      </c:pt>
                      <c:pt idx="1911">
                        <c:v>1.9889392746513239</c:v>
                      </c:pt>
                      <c:pt idx="1912">
                        <c:v>1.9899795148577315</c:v>
                      </c:pt>
                      <c:pt idx="1913">
                        <c:v>1.9910197550641391</c:v>
                      </c:pt>
                      <c:pt idx="1914">
                        <c:v>1.9920599952705467</c:v>
                      </c:pt>
                      <c:pt idx="1915">
                        <c:v>1.9931002354769543</c:v>
                      </c:pt>
                      <c:pt idx="1916">
                        <c:v>1.9941404756833618</c:v>
                      </c:pt>
                      <c:pt idx="1917">
                        <c:v>1.9951807158897694</c:v>
                      </c:pt>
                      <c:pt idx="1918">
                        <c:v>1.996220956096177</c:v>
                      </c:pt>
                      <c:pt idx="1919">
                        <c:v>1.9972611963025846</c:v>
                      </c:pt>
                      <c:pt idx="1920">
                        <c:v>1.9983014365089924</c:v>
                      </c:pt>
                      <c:pt idx="1921">
                        <c:v>1.9993416767153998</c:v>
                      </c:pt>
                      <c:pt idx="1922">
                        <c:v>2.0003819169218073</c:v>
                      </c:pt>
                      <c:pt idx="1923">
                        <c:v>2.0014221571282151</c:v>
                      </c:pt>
                      <c:pt idx="1924">
                        <c:v>2.0024623973346225</c:v>
                      </c:pt>
                      <c:pt idx="1925">
                        <c:v>2.0035026375410303</c:v>
                      </c:pt>
                      <c:pt idx="1926">
                        <c:v>2.0045428777474377</c:v>
                      </c:pt>
                      <c:pt idx="1927">
                        <c:v>2.0055831179538455</c:v>
                      </c:pt>
                      <c:pt idx="1928">
                        <c:v>2.0066233581602533</c:v>
                      </c:pt>
                      <c:pt idx="1929">
                        <c:v>2.0076635983666606</c:v>
                      </c:pt>
                      <c:pt idx="1930">
                        <c:v>2.0087038385730684</c:v>
                      </c:pt>
                      <c:pt idx="1931">
                        <c:v>2.0097440787794758</c:v>
                      </c:pt>
                      <c:pt idx="1932">
                        <c:v>2.0107843189858836</c:v>
                      </c:pt>
                      <c:pt idx="1933">
                        <c:v>2.011824559192291</c:v>
                      </c:pt>
                      <c:pt idx="1934">
                        <c:v>2.0128647993986988</c:v>
                      </c:pt>
                      <c:pt idx="1935">
                        <c:v>2.0139050396051061</c:v>
                      </c:pt>
                      <c:pt idx="1936">
                        <c:v>2.0149452798115139</c:v>
                      </c:pt>
                      <c:pt idx="1937">
                        <c:v>2.0159855200179213</c:v>
                      </c:pt>
                      <c:pt idx="1938">
                        <c:v>2.0170257602243291</c:v>
                      </c:pt>
                      <c:pt idx="1939">
                        <c:v>2.0180660004307365</c:v>
                      </c:pt>
                      <c:pt idx="1940">
                        <c:v>2.0191062406371443</c:v>
                      </c:pt>
                      <c:pt idx="1941">
                        <c:v>2.0201464808435516</c:v>
                      </c:pt>
                      <c:pt idx="1942">
                        <c:v>2.0211867210499594</c:v>
                      </c:pt>
                      <c:pt idx="1943">
                        <c:v>2.0222269612563668</c:v>
                      </c:pt>
                      <c:pt idx="1944">
                        <c:v>2.0232672014627746</c:v>
                      </c:pt>
                      <c:pt idx="1945">
                        <c:v>2.024307441669182</c:v>
                      </c:pt>
                      <c:pt idx="1946">
                        <c:v>2.0253476818755898</c:v>
                      </c:pt>
                      <c:pt idx="1947">
                        <c:v>2.0263879220819971</c:v>
                      </c:pt>
                      <c:pt idx="1948">
                        <c:v>2.0274281622884049</c:v>
                      </c:pt>
                      <c:pt idx="1949">
                        <c:v>2.0284684024948123</c:v>
                      </c:pt>
                      <c:pt idx="1950">
                        <c:v>2.0295086427012201</c:v>
                      </c:pt>
                      <c:pt idx="1951">
                        <c:v>2.0305488829076279</c:v>
                      </c:pt>
                      <c:pt idx="1952">
                        <c:v>2.0315891231140353</c:v>
                      </c:pt>
                      <c:pt idx="1953">
                        <c:v>2.0326293633204431</c:v>
                      </c:pt>
                      <c:pt idx="1954">
                        <c:v>2.0336696035268504</c:v>
                      </c:pt>
                      <c:pt idx="1955">
                        <c:v>2.0347098437332582</c:v>
                      </c:pt>
                      <c:pt idx="1956">
                        <c:v>2.0357500839396656</c:v>
                      </c:pt>
                      <c:pt idx="1957">
                        <c:v>2.0367903241460734</c:v>
                      </c:pt>
                      <c:pt idx="1958">
                        <c:v>2.0378305643524808</c:v>
                      </c:pt>
                      <c:pt idx="1959">
                        <c:v>2.0388708045588886</c:v>
                      </c:pt>
                      <c:pt idx="1960">
                        <c:v>2.0399110447652964</c:v>
                      </c:pt>
                      <c:pt idx="1961">
                        <c:v>2.0409512849717037</c:v>
                      </c:pt>
                      <c:pt idx="1962">
                        <c:v>2.0419915251781116</c:v>
                      </c:pt>
                      <c:pt idx="1963">
                        <c:v>2.0430317653845189</c:v>
                      </c:pt>
                      <c:pt idx="1964">
                        <c:v>2.0440720055909267</c:v>
                      </c:pt>
                      <c:pt idx="1965">
                        <c:v>2.0451122457973341</c:v>
                      </c:pt>
                      <c:pt idx="1966">
                        <c:v>2.0461524860037419</c:v>
                      </c:pt>
                      <c:pt idx="1967">
                        <c:v>2.0471927262101492</c:v>
                      </c:pt>
                      <c:pt idx="1968">
                        <c:v>2.0482329664165571</c:v>
                      </c:pt>
                      <c:pt idx="1969">
                        <c:v>2.0492732066229644</c:v>
                      </c:pt>
                      <c:pt idx="1970">
                        <c:v>2.0503134468293722</c:v>
                      </c:pt>
                      <c:pt idx="1971">
                        <c:v>2.0513536870357796</c:v>
                      </c:pt>
                      <c:pt idx="1972">
                        <c:v>2.0523939272421874</c:v>
                      </c:pt>
                      <c:pt idx="1973">
                        <c:v>2.0534341674485947</c:v>
                      </c:pt>
                      <c:pt idx="1974">
                        <c:v>2.0544744076550026</c:v>
                      </c:pt>
                      <c:pt idx="1975">
                        <c:v>2.0555146478614099</c:v>
                      </c:pt>
                      <c:pt idx="1976">
                        <c:v>2.0565548880678177</c:v>
                      </c:pt>
                      <c:pt idx="1977">
                        <c:v>2.0575951282742251</c:v>
                      </c:pt>
                      <c:pt idx="1978">
                        <c:v>2.0586353684806329</c:v>
                      </c:pt>
                      <c:pt idx="1979">
                        <c:v>2.0596756086870402</c:v>
                      </c:pt>
                      <c:pt idx="1980">
                        <c:v>2.0607158488934481</c:v>
                      </c:pt>
                      <c:pt idx="1981">
                        <c:v>2.0617560890998554</c:v>
                      </c:pt>
                      <c:pt idx="1982">
                        <c:v>2.0627963293062632</c:v>
                      </c:pt>
                      <c:pt idx="1983">
                        <c:v>2.063836569512671</c:v>
                      </c:pt>
                      <c:pt idx="1984">
                        <c:v>2.0648768097190784</c:v>
                      </c:pt>
                      <c:pt idx="1985">
                        <c:v>2.0659170499254862</c:v>
                      </c:pt>
                      <c:pt idx="1986">
                        <c:v>2.0669572901318936</c:v>
                      </c:pt>
                      <c:pt idx="1987">
                        <c:v>2.0679975303383014</c:v>
                      </c:pt>
                      <c:pt idx="1988">
                        <c:v>2.0690377705447087</c:v>
                      </c:pt>
                      <c:pt idx="1989">
                        <c:v>2.0700780107511165</c:v>
                      </c:pt>
                      <c:pt idx="1990">
                        <c:v>2.0711182509575239</c:v>
                      </c:pt>
                      <c:pt idx="1991">
                        <c:v>2.0721584911639317</c:v>
                      </c:pt>
                      <c:pt idx="1992">
                        <c:v>2.0731987313703395</c:v>
                      </c:pt>
                      <c:pt idx="1993">
                        <c:v>2.0742389715767469</c:v>
                      </c:pt>
                      <c:pt idx="1994">
                        <c:v>2.0752792117831547</c:v>
                      </c:pt>
                      <c:pt idx="1995">
                        <c:v>2.076319451989562</c:v>
                      </c:pt>
                      <c:pt idx="1996">
                        <c:v>2.0773596921959698</c:v>
                      </c:pt>
                      <c:pt idx="1997">
                        <c:v>2.0783999324023772</c:v>
                      </c:pt>
                      <c:pt idx="1998">
                        <c:v>2.079440172608785</c:v>
                      </c:pt>
                      <c:pt idx="1999">
                        <c:v>2.0804804128151924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819D-4E7F-9566-F26B457B1FA8}"/>
                  </c:ext>
                </c:extLst>
              </c15:ser>
            </c15:filteredScatterSeries>
            <c15:filteredScatterSeries>
              <c15:ser>
                <c:idx val="16"/>
                <c:order val="14"/>
                <c:spPr>
                  <a:ln w="19050" cap="rnd">
                    <a:solidFill>
                      <a:schemeClr val="bg1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Air!$J$10:$J$2009</c15:sqref>
                        </c15:formulaRef>
                      </c:ext>
                    </c:extLst>
                    <c:numCache>
                      <c:formatCode>General</c:formatCode>
                      <c:ptCount val="2000"/>
                      <c:pt idx="0">
                        <c:v>1E-3</c:v>
                      </c:pt>
                      <c:pt idx="1">
                        <c:v>2E-3</c:v>
                      </c:pt>
                      <c:pt idx="2">
                        <c:v>3.0000000000000001E-3</c:v>
                      </c:pt>
                      <c:pt idx="3">
                        <c:v>4.0000000000000001E-3</c:v>
                      </c:pt>
                      <c:pt idx="4">
                        <c:v>5.0000000000000001E-3</c:v>
                      </c:pt>
                      <c:pt idx="5">
                        <c:v>6.0000000000000001E-3</c:v>
                      </c:pt>
                      <c:pt idx="6">
                        <c:v>7.0000000000000001E-3</c:v>
                      </c:pt>
                      <c:pt idx="7">
                        <c:v>8.0000000000000002E-3</c:v>
                      </c:pt>
                      <c:pt idx="8">
                        <c:v>8.9999999999999993E-3</c:v>
                      </c:pt>
                      <c:pt idx="9">
                        <c:v>0.01</c:v>
                      </c:pt>
                      <c:pt idx="10">
                        <c:v>1.0999999999999999E-2</c:v>
                      </c:pt>
                      <c:pt idx="11">
                        <c:v>1.2E-2</c:v>
                      </c:pt>
                      <c:pt idx="12">
                        <c:v>1.2999999999999999E-2</c:v>
                      </c:pt>
                      <c:pt idx="13">
                        <c:v>1.4E-2</c:v>
                      </c:pt>
                      <c:pt idx="14">
                        <c:v>1.4999999999999999E-2</c:v>
                      </c:pt>
                      <c:pt idx="15">
                        <c:v>1.6E-2</c:v>
                      </c:pt>
                      <c:pt idx="16">
                        <c:v>1.7000000000000001E-2</c:v>
                      </c:pt>
                      <c:pt idx="17">
                        <c:v>1.7999999999999999E-2</c:v>
                      </c:pt>
                      <c:pt idx="18">
                        <c:v>1.9E-2</c:v>
                      </c:pt>
                      <c:pt idx="19">
                        <c:v>0.02</c:v>
                      </c:pt>
                      <c:pt idx="20">
                        <c:v>2.1000000000000001E-2</c:v>
                      </c:pt>
                      <c:pt idx="21">
                        <c:v>2.1999999999999999E-2</c:v>
                      </c:pt>
                      <c:pt idx="22">
                        <c:v>2.3E-2</c:v>
                      </c:pt>
                      <c:pt idx="23">
                        <c:v>2.4E-2</c:v>
                      </c:pt>
                      <c:pt idx="24">
                        <c:v>2.5000000000000001E-2</c:v>
                      </c:pt>
                      <c:pt idx="25">
                        <c:v>2.5999999999999999E-2</c:v>
                      </c:pt>
                      <c:pt idx="26">
                        <c:v>2.7E-2</c:v>
                      </c:pt>
                      <c:pt idx="27">
                        <c:v>2.8000000000000001E-2</c:v>
                      </c:pt>
                      <c:pt idx="28">
                        <c:v>2.9000000000000001E-2</c:v>
                      </c:pt>
                      <c:pt idx="29">
                        <c:v>0.03</c:v>
                      </c:pt>
                      <c:pt idx="30">
                        <c:v>3.1E-2</c:v>
                      </c:pt>
                      <c:pt idx="31">
                        <c:v>3.2000000000000001E-2</c:v>
                      </c:pt>
                      <c:pt idx="32">
                        <c:v>3.3000000000000002E-2</c:v>
                      </c:pt>
                      <c:pt idx="33">
                        <c:v>3.4000000000000002E-2</c:v>
                      </c:pt>
                      <c:pt idx="34">
                        <c:v>3.5000000000000003E-2</c:v>
                      </c:pt>
                      <c:pt idx="35">
                        <c:v>3.5999999999999997E-2</c:v>
                      </c:pt>
                      <c:pt idx="36">
                        <c:v>3.6999999999999998E-2</c:v>
                      </c:pt>
                      <c:pt idx="37">
                        <c:v>3.7999999999999999E-2</c:v>
                      </c:pt>
                      <c:pt idx="38">
                        <c:v>3.9E-2</c:v>
                      </c:pt>
                      <c:pt idx="39">
                        <c:v>0.04</c:v>
                      </c:pt>
                      <c:pt idx="40">
                        <c:v>4.1000000000000002E-2</c:v>
                      </c:pt>
                      <c:pt idx="41">
                        <c:v>4.2000000000000003E-2</c:v>
                      </c:pt>
                      <c:pt idx="42">
                        <c:v>4.2999999999999997E-2</c:v>
                      </c:pt>
                      <c:pt idx="43">
                        <c:v>4.3999999999999997E-2</c:v>
                      </c:pt>
                      <c:pt idx="44">
                        <c:v>4.4999999999999998E-2</c:v>
                      </c:pt>
                      <c:pt idx="45">
                        <c:v>4.5999999999999999E-2</c:v>
                      </c:pt>
                      <c:pt idx="46">
                        <c:v>4.7E-2</c:v>
                      </c:pt>
                      <c:pt idx="47">
                        <c:v>4.8000000000000001E-2</c:v>
                      </c:pt>
                      <c:pt idx="48">
                        <c:v>4.9000000000000002E-2</c:v>
                      </c:pt>
                      <c:pt idx="49">
                        <c:v>0.05</c:v>
                      </c:pt>
                      <c:pt idx="50">
                        <c:v>5.0999999999999997E-2</c:v>
                      </c:pt>
                      <c:pt idx="51">
                        <c:v>5.1999999999999998E-2</c:v>
                      </c:pt>
                      <c:pt idx="52">
                        <c:v>5.2999999999999999E-2</c:v>
                      </c:pt>
                      <c:pt idx="53">
                        <c:v>5.3999999999999999E-2</c:v>
                      </c:pt>
                      <c:pt idx="54">
                        <c:v>5.5E-2</c:v>
                      </c:pt>
                      <c:pt idx="55">
                        <c:v>5.6000000000000001E-2</c:v>
                      </c:pt>
                      <c:pt idx="56">
                        <c:v>5.7000000000000002E-2</c:v>
                      </c:pt>
                      <c:pt idx="57">
                        <c:v>5.8000000000000003E-2</c:v>
                      </c:pt>
                      <c:pt idx="58">
                        <c:v>5.8999999999999997E-2</c:v>
                      </c:pt>
                      <c:pt idx="59">
                        <c:v>0.06</c:v>
                      </c:pt>
                      <c:pt idx="60">
                        <c:v>6.0999999999999999E-2</c:v>
                      </c:pt>
                      <c:pt idx="61">
                        <c:v>6.2E-2</c:v>
                      </c:pt>
                      <c:pt idx="62">
                        <c:v>6.3E-2</c:v>
                      </c:pt>
                      <c:pt idx="63">
                        <c:v>6.4000000000000001E-2</c:v>
                      </c:pt>
                      <c:pt idx="64">
                        <c:v>6.5000000000000002E-2</c:v>
                      </c:pt>
                      <c:pt idx="65">
                        <c:v>6.6000000000000003E-2</c:v>
                      </c:pt>
                      <c:pt idx="66">
                        <c:v>6.7000000000000004E-2</c:v>
                      </c:pt>
                      <c:pt idx="67">
                        <c:v>6.8000000000000005E-2</c:v>
                      </c:pt>
                      <c:pt idx="68">
                        <c:v>6.9000000000000006E-2</c:v>
                      </c:pt>
                      <c:pt idx="69">
                        <c:v>7.0000000000000007E-2</c:v>
                      </c:pt>
                      <c:pt idx="70">
                        <c:v>7.0999999999999994E-2</c:v>
                      </c:pt>
                      <c:pt idx="71">
                        <c:v>7.1999999999999995E-2</c:v>
                      </c:pt>
                      <c:pt idx="72">
                        <c:v>7.2999999999999995E-2</c:v>
                      </c:pt>
                      <c:pt idx="73">
                        <c:v>7.3999999999999996E-2</c:v>
                      </c:pt>
                      <c:pt idx="74">
                        <c:v>7.4999999999999997E-2</c:v>
                      </c:pt>
                      <c:pt idx="75">
                        <c:v>7.5999999999999998E-2</c:v>
                      </c:pt>
                      <c:pt idx="76">
                        <c:v>7.6999999999999999E-2</c:v>
                      </c:pt>
                      <c:pt idx="77">
                        <c:v>7.8E-2</c:v>
                      </c:pt>
                      <c:pt idx="78">
                        <c:v>7.9000000000000001E-2</c:v>
                      </c:pt>
                      <c:pt idx="79">
                        <c:v>0.08</c:v>
                      </c:pt>
                      <c:pt idx="80">
                        <c:v>8.1000000000000003E-2</c:v>
                      </c:pt>
                      <c:pt idx="81">
                        <c:v>8.2000000000000003E-2</c:v>
                      </c:pt>
                      <c:pt idx="82">
                        <c:v>8.3000000000000004E-2</c:v>
                      </c:pt>
                      <c:pt idx="83">
                        <c:v>8.4000000000000005E-2</c:v>
                      </c:pt>
                      <c:pt idx="84">
                        <c:v>8.5000000000000006E-2</c:v>
                      </c:pt>
                      <c:pt idx="85">
                        <c:v>8.5999999999999993E-2</c:v>
                      </c:pt>
                      <c:pt idx="86">
                        <c:v>8.6999999999999994E-2</c:v>
                      </c:pt>
                      <c:pt idx="87">
                        <c:v>8.7999999999999995E-2</c:v>
                      </c:pt>
                      <c:pt idx="88">
                        <c:v>8.8999999999999996E-2</c:v>
                      </c:pt>
                      <c:pt idx="89">
                        <c:v>0.09</c:v>
                      </c:pt>
                      <c:pt idx="90">
                        <c:v>9.0999999999999998E-2</c:v>
                      </c:pt>
                      <c:pt idx="91">
                        <c:v>9.1999999999999998E-2</c:v>
                      </c:pt>
                      <c:pt idx="92">
                        <c:v>9.2999999999999999E-2</c:v>
                      </c:pt>
                      <c:pt idx="93">
                        <c:v>9.4E-2</c:v>
                      </c:pt>
                      <c:pt idx="94">
                        <c:v>9.5000000000000001E-2</c:v>
                      </c:pt>
                      <c:pt idx="95">
                        <c:v>9.6000000000000002E-2</c:v>
                      </c:pt>
                      <c:pt idx="96">
                        <c:v>9.7000000000000003E-2</c:v>
                      </c:pt>
                      <c:pt idx="97">
                        <c:v>9.8000000000000004E-2</c:v>
                      </c:pt>
                      <c:pt idx="98">
                        <c:v>9.9000000000000005E-2</c:v>
                      </c:pt>
                      <c:pt idx="99">
                        <c:v>0.1</c:v>
                      </c:pt>
                      <c:pt idx="100">
                        <c:v>0.10100000000000001</c:v>
                      </c:pt>
                      <c:pt idx="101">
                        <c:v>0.10199999999999999</c:v>
                      </c:pt>
                      <c:pt idx="102">
                        <c:v>0.10299999999999999</c:v>
                      </c:pt>
                      <c:pt idx="103">
                        <c:v>0.104</c:v>
                      </c:pt>
                      <c:pt idx="104">
                        <c:v>0.105</c:v>
                      </c:pt>
                      <c:pt idx="105">
                        <c:v>0.106</c:v>
                      </c:pt>
                      <c:pt idx="106">
                        <c:v>0.107</c:v>
                      </c:pt>
                      <c:pt idx="107">
                        <c:v>0.108</c:v>
                      </c:pt>
                      <c:pt idx="108">
                        <c:v>0.109</c:v>
                      </c:pt>
                      <c:pt idx="109">
                        <c:v>0.11</c:v>
                      </c:pt>
                      <c:pt idx="110">
                        <c:v>0.111</c:v>
                      </c:pt>
                      <c:pt idx="111">
                        <c:v>0.112</c:v>
                      </c:pt>
                      <c:pt idx="112">
                        <c:v>0.113</c:v>
                      </c:pt>
                      <c:pt idx="113">
                        <c:v>0.114</c:v>
                      </c:pt>
                      <c:pt idx="114">
                        <c:v>0.115</c:v>
                      </c:pt>
                      <c:pt idx="115">
                        <c:v>0.11600000000000001</c:v>
                      </c:pt>
                      <c:pt idx="116">
                        <c:v>0.11700000000000001</c:v>
                      </c:pt>
                      <c:pt idx="117">
                        <c:v>0.11799999999999999</c:v>
                      </c:pt>
                      <c:pt idx="118">
                        <c:v>0.11899999999999999</c:v>
                      </c:pt>
                      <c:pt idx="119">
                        <c:v>0.12</c:v>
                      </c:pt>
                      <c:pt idx="120">
                        <c:v>0.121</c:v>
                      </c:pt>
                      <c:pt idx="121">
                        <c:v>0.122</c:v>
                      </c:pt>
                      <c:pt idx="122">
                        <c:v>0.123</c:v>
                      </c:pt>
                      <c:pt idx="123">
                        <c:v>0.124</c:v>
                      </c:pt>
                      <c:pt idx="124">
                        <c:v>0.125</c:v>
                      </c:pt>
                      <c:pt idx="125">
                        <c:v>0.126</c:v>
                      </c:pt>
                      <c:pt idx="126">
                        <c:v>0.127</c:v>
                      </c:pt>
                      <c:pt idx="127">
                        <c:v>0.128</c:v>
                      </c:pt>
                      <c:pt idx="128">
                        <c:v>0.129</c:v>
                      </c:pt>
                      <c:pt idx="129">
                        <c:v>0.13</c:v>
                      </c:pt>
                      <c:pt idx="130">
                        <c:v>0.13100000000000001</c:v>
                      </c:pt>
                      <c:pt idx="131">
                        <c:v>0.13200000000000001</c:v>
                      </c:pt>
                      <c:pt idx="132">
                        <c:v>0.13300000000000001</c:v>
                      </c:pt>
                      <c:pt idx="133">
                        <c:v>0.13400000000000001</c:v>
                      </c:pt>
                      <c:pt idx="134">
                        <c:v>0.13500000000000001</c:v>
                      </c:pt>
                      <c:pt idx="135">
                        <c:v>0.13600000000000001</c:v>
                      </c:pt>
                      <c:pt idx="136">
                        <c:v>0.13700000000000001</c:v>
                      </c:pt>
                      <c:pt idx="137">
                        <c:v>0.13800000000000001</c:v>
                      </c:pt>
                      <c:pt idx="138">
                        <c:v>0.13900000000000001</c:v>
                      </c:pt>
                      <c:pt idx="139">
                        <c:v>0.14000000000000001</c:v>
                      </c:pt>
                      <c:pt idx="140">
                        <c:v>0.14099999999999999</c:v>
                      </c:pt>
                      <c:pt idx="141">
                        <c:v>0.14199999999999999</c:v>
                      </c:pt>
                      <c:pt idx="142">
                        <c:v>0.14299999999999999</c:v>
                      </c:pt>
                      <c:pt idx="143">
                        <c:v>0.14399999999999999</c:v>
                      </c:pt>
                      <c:pt idx="144">
                        <c:v>0.14499999999999999</c:v>
                      </c:pt>
                      <c:pt idx="145">
                        <c:v>0.14599999999999999</c:v>
                      </c:pt>
                      <c:pt idx="146">
                        <c:v>0.14699999999999999</c:v>
                      </c:pt>
                      <c:pt idx="147">
                        <c:v>0.14799999999999999</c:v>
                      </c:pt>
                      <c:pt idx="148">
                        <c:v>0.14899999999999999</c:v>
                      </c:pt>
                      <c:pt idx="149">
                        <c:v>0.15</c:v>
                      </c:pt>
                      <c:pt idx="150">
                        <c:v>0.151</c:v>
                      </c:pt>
                      <c:pt idx="151">
                        <c:v>0.152</c:v>
                      </c:pt>
                      <c:pt idx="152">
                        <c:v>0.153</c:v>
                      </c:pt>
                      <c:pt idx="153">
                        <c:v>0.154</c:v>
                      </c:pt>
                      <c:pt idx="154">
                        <c:v>0.155</c:v>
                      </c:pt>
                      <c:pt idx="155">
                        <c:v>0.156</c:v>
                      </c:pt>
                      <c:pt idx="156">
                        <c:v>0.157</c:v>
                      </c:pt>
                      <c:pt idx="157">
                        <c:v>0.158</c:v>
                      </c:pt>
                      <c:pt idx="158">
                        <c:v>0.159</c:v>
                      </c:pt>
                      <c:pt idx="159">
                        <c:v>0.16</c:v>
                      </c:pt>
                      <c:pt idx="160">
                        <c:v>0.161</c:v>
                      </c:pt>
                      <c:pt idx="161">
                        <c:v>0.16200000000000001</c:v>
                      </c:pt>
                      <c:pt idx="162">
                        <c:v>0.16300000000000001</c:v>
                      </c:pt>
                      <c:pt idx="163">
                        <c:v>0.16400000000000001</c:v>
                      </c:pt>
                      <c:pt idx="164">
                        <c:v>0.16500000000000001</c:v>
                      </c:pt>
                      <c:pt idx="165">
                        <c:v>0.16600000000000001</c:v>
                      </c:pt>
                      <c:pt idx="166">
                        <c:v>0.16700000000000001</c:v>
                      </c:pt>
                      <c:pt idx="167">
                        <c:v>0.16800000000000001</c:v>
                      </c:pt>
                      <c:pt idx="168">
                        <c:v>0.16900000000000001</c:v>
                      </c:pt>
                      <c:pt idx="169">
                        <c:v>0.17</c:v>
                      </c:pt>
                      <c:pt idx="170">
                        <c:v>0.17100000000000001</c:v>
                      </c:pt>
                      <c:pt idx="171">
                        <c:v>0.17199999999999999</c:v>
                      </c:pt>
                      <c:pt idx="172">
                        <c:v>0.17299999999999999</c:v>
                      </c:pt>
                      <c:pt idx="173">
                        <c:v>0.17399999999999999</c:v>
                      </c:pt>
                      <c:pt idx="174">
                        <c:v>0.17499999999999999</c:v>
                      </c:pt>
                      <c:pt idx="175">
                        <c:v>0.17599999999999999</c:v>
                      </c:pt>
                      <c:pt idx="176">
                        <c:v>0.17699999999999999</c:v>
                      </c:pt>
                      <c:pt idx="177">
                        <c:v>0.17799999999999999</c:v>
                      </c:pt>
                      <c:pt idx="178">
                        <c:v>0.17899999999999999</c:v>
                      </c:pt>
                      <c:pt idx="179">
                        <c:v>0.18</c:v>
                      </c:pt>
                      <c:pt idx="180">
                        <c:v>0.18099999999999999</c:v>
                      </c:pt>
                      <c:pt idx="181">
                        <c:v>0.182</c:v>
                      </c:pt>
                      <c:pt idx="182">
                        <c:v>0.183</c:v>
                      </c:pt>
                      <c:pt idx="183">
                        <c:v>0.184</c:v>
                      </c:pt>
                      <c:pt idx="184">
                        <c:v>0.185</c:v>
                      </c:pt>
                      <c:pt idx="185">
                        <c:v>0.186</c:v>
                      </c:pt>
                      <c:pt idx="186">
                        <c:v>0.187</c:v>
                      </c:pt>
                      <c:pt idx="187">
                        <c:v>0.188</c:v>
                      </c:pt>
                      <c:pt idx="188">
                        <c:v>0.189</c:v>
                      </c:pt>
                      <c:pt idx="189">
                        <c:v>0.19</c:v>
                      </c:pt>
                      <c:pt idx="190">
                        <c:v>0.191</c:v>
                      </c:pt>
                      <c:pt idx="191">
                        <c:v>0.192</c:v>
                      </c:pt>
                      <c:pt idx="192">
                        <c:v>0.193</c:v>
                      </c:pt>
                      <c:pt idx="193">
                        <c:v>0.19400000000000001</c:v>
                      </c:pt>
                      <c:pt idx="194">
                        <c:v>0.19500000000000001</c:v>
                      </c:pt>
                      <c:pt idx="195">
                        <c:v>0.19600000000000001</c:v>
                      </c:pt>
                      <c:pt idx="196">
                        <c:v>0.19700000000000001</c:v>
                      </c:pt>
                      <c:pt idx="197">
                        <c:v>0.19800000000000001</c:v>
                      </c:pt>
                      <c:pt idx="198">
                        <c:v>0.19900000000000001</c:v>
                      </c:pt>
                      <c:pt idx="199">
                        <c:v>0.2</c:v>
                      </c:pt>
                      <c:pt idx="200">
                        <c:v>0.20100000000000001</c:v>
                      </c:pt>
                      <c:pt idx="201">
                        <c:v>0.20200000000000001</c:v>
                      </c:pt>
                      <c:pt idx="202">
                        <c:v>0.20300000000000001</c:v>
                      </c:pt>
                      <c:pt idx="203">
                        <c:v>0.20399999999999999</c:v>
                      </c:pt>
                      <c:pt idx="204">
                        <c:v>0.20499999999999999</c:v>
                      </c:pt>
                      <c:pt idx="205">
                        <c:v>0.20599999999999999</c:v>
                      </c:pt>
                      <c:pt idx="206">
                        <c:v>0.20699999999999999</c:v>
                      </c:pt>
                      <c:pt idx="207">
                        <c:v>0.20799999999999999</c:v>
                      </c:pt>
                      <c:pt idx="208">
                        <c:v>0.20899999999999999</c:v>
                      </c:pt>
                      <c:pt idx="209">
                        <c:v>0.21</c:v>
                      </c:pt>
                      <c:pt idx="210">
                        <c:v>0.21099999999999999</c:v>
                      </c:pt>
                      <c:pt idx="211">
                        <c:v>0.21199999999999999</c:v>
                      </c:pt>
                      <c:pt idx="212">
                        <c:v>0.21299999999999999</c:v>
                      </c:pt>
                      <c:pt idx="213">
                        <c:v>0.214</c:v>
                      </c:pt>
                      <c:pt idx="214">
                        <c:v>0.215</c:v>
                      </c:pt>
                      <c:pt idx="215">
                        <c:v>0.216</c:v>
                      </c:pt>
                      <c:pt idx="216">
                        <c:v>0.217</c:v>
                      </c:pt>
                      <c:pt idx="217">
                        <c:v>0.218</c:v>
                      </c:pt>
                      <c:pt idx="218">
                        <c:v>0.219</c:v>
                      </c:pt>
                      <c:pt idx="219">
                        <c:v>0.22</c:v>
                      </c:pt>
                      <c:pt idx="220">
                        <c:v>0.221</c:v>
                      </c:pt>
                      <c:pt idx="221">
                        <c:v>0.222</c:v>
                      </c:pt>
                      <c:pt idx="222">
                        <c:v>0.223</c:v>
                      </c:pt>
                      <c:pt idx="223">
                        <c:v>0.224</c:v>
                      </c:pt>
                      <c:pt idx="224">
                        <c:v>0.22500000000000001</c:v>
                      </c:pt>
                      <c:pt idx="225">
                        <c:v>0.22600000000000001</c:v>
                      </c:pt>
                      <c:pt idx="226">
                        <c:v>0.22700000000000001</c:v>
                      </c:pt>
                      <c:pt idx="227">
                        <c:v>0.22800000000000001</c:v>
                      </c:pt>
                      <c:pt idx="228">
                        <c:v>0.22900000000000001</c:v>
                      </c:pt>
                      <c:pt idx="229">
                        <c:v>0.23</c:v>
                      </c:pt>
                      <c:pt idx="230">
                        <c:v>0.23100000000000001</c:v>
                      </c:pt>
                      <c:pt idx="231">
                        <c:v>0.23200000000000001</c:v>
                      </c:pt>
                      <c:pt idx="232">
                        <c:v>0.23300000000000001</c:v>
                      </c:pt>
                      <c:pt idx="233">
                        <c:v>0.23400000000000001</c:v>
                      </c:pt>
                      <c:pt idx="234">
                        <c:v>0.23499999999999999</c:v>
                      </c:pt>
                      <c:pt idx="235">
                        <c:v>0.23599999999999999</c:v>
                      </c:pt>
                      <c:pt idx="236">
                        <c:v>0.23699999999999999</c:v>
                      </c:pt>
                      <c:pt idx="237">
                        <c:v>0.23799999999999999</c:v>
                      </c:pt>
                      <c:pt idx="238">
                        <c:v>0.23899999999999999</c:v>
                      </c:pt>
                      <c:pt idx="239">
                        <c:v>0.24</c:v>
                      </c:pt>
                      <c:pt idx="240">
                        <c:v>0.24099999999999999</c:v>
                      </c:pt>
                      <c:pt idx="241">
                        <c:v>0.24199999999999999</c:v>
                      </c:pt>
                      <c:pt idx="242">
                        <c:v>0.24299999999999999</c:v>
                      </c:pt>
                      <c:pt idx="243">
                        <c:v>0.24399999999999999</c:v>
                      </c:pt>
                      <c:pt idx="244">
                        <c:v>0.245</c:v>
                      </c:pt>
                      <c:pt idx="245">
                        <c:v>0.246</c:v>
                      </c:pt>
                      <c:pt idx="246">
                        <c:v>0.247</c:v>
                      </c:pt>
                      <c:pt idx="247">
                        <c:v>0.248</c:v>
                      </c:pt>
                      <c:pt idx="248">
                        <c:v>0.249</c:v>
                      </c:pt>
                      <c:pt idx="249">
                        <c:v>0.25</c:v>
                      </c:pt>
                      <c:pt idx="250">
                        <c:v>0.251</c:v>
                      </c:pt>
                      <c:pt idx="251">
                        <c:v>0.252</c:v>
                      </c:pt>
                      <c:pt idx="252">
                        <c:v>0.253</c:v>
                      </c:pt>
                      <c:pt idx="253">
                        <c:v>0.254</c:v>
                      </c:pt>
                      <c:pt idx="254">
                        <c:v>0.255</c:v>
                      </c:pt>
                      <c:pt idx="255">
                        <c:v>0.25600000000000001</c:v>
                      </c:pt>
                      <c:pt idx="256">
                        <c:v>0.25700000000000001</c:v>
                      </c:pt>
                      <c:pt idx="257">
                        <c:v>0.25800000000000001</c:v>
                      </c:pt>
                      <c:pt idx="258">
                        <c:v>0.25900000000000001</c:v>
                      </c:pt>
                      <c:pt idx="259">
                        <c:v>0.26</c:v>
                      </c:pt>
                      <c:pt idx="260">
                        <c:v>0.26100000000000001</c:v>
                      </c:pt>
                      <c:pt idx="261">
                        <c:v>0.26200000000000001</c:v>
                      </c:pt>
                      <c:pt idx="262">
                        <c:v>0.26300000000000001</c:v>
                      </c:pt>
                      <c:pt idx="263">
                        <c:v>0.26400000000000001</c:v>
                      </c:pt>
                      <c:pt idx="264">
                        <c:v>0.26500000000000001</c:v>
                      </c:pt>
                      <c:pt idx="265">
                        <c:v>0.26600000000000001</c:v>
                      </c:pt>
                      <c:pt idx="266">
                        <c:v>0.26700000000000002</c:v>
                      </c:pt>
                      <c:pt idx="267">
                        <c:v>0.26800000000000002</c:v>
                      </c:pt>
                      <c:pt idx="268">
                        <c:v>0.26900000000000002</c:v>
                      </c:pt>
                      <c:pt idx="269">
                        <c:v>0.27</c:v>
                      </c:pt>
                      <c:pt idx="270">
                        <c:v>0.27100000000000002</c:v>
                      </c:pt>
                      <c:pt idx="271">
                        <c:v>0.27200000000000002</c:v>
                      </c:pt>
                      <c:pt idx="272">
                        <c:v>0.27300000000000002</c:v>
                      </c:pt>
                      <c:pt idx="273">
                        <c:v>0.27400000000000002</c:v>
                      </c:pt>
                      <c:pt idx="274">
                        <c:v>0.27500000000000002</c:v>
                      </c:pt>
                      <c:pt idx="275">
                        <c:v>0.27600000000000002</c:v>
                      </c:pt>
                      <c:pt idx="276">
                        <c:v>0.27700000000000002</c:v>
                      </c:pt>
                      <c:pt idx="277">
                        <c:v>0.27800000000000002</c:v>
                      </c:pt>
                      <c:pt idx="278">
                        <c:v>0.27900000000000003</c:v>
                      </c:pt>
                      <c:pt idx="279">
                        <c:v>0.28000000000000003</c:v>
                      </c:pt>
                      <c:pt idx="280">
                        <c:v>0.28100000000000003</c:v>
                      </c:pt>
                      <c:pt idx="281">
                        <c:v>0.28199999999999997</c:v>
                      </c:pt>
                      <c:pt idx="282">
                        <c:v>0.28299999999999997</c:v>
                      </c:pt>
                      <c:pt idx="283">
                        <c:v>0.28399999999999997</c:v>
                      </c:pt>
                      <c:pt idx="284">
                        <c:v>0.28499999999999998</c:v>
                      </c:pt>
                      <c:pt idx="285">
                        <c:v>0.28599999999999998</c:v>
                      </c:pt>
                      <c:pt idx="286">
                        <c:v>0.28699999999999998</c:v>
                      </c:pt>
                      <c:pt idx="287">
                        <c:v>0.28799999999999998</c:v>
                      </c:pt>
                      <c:pt idx="288">
                        <c:v>0.28899999999999998</c:v>
                      </c:pt>
                      <c:pt idx="289">
                        <c:v>0.28999999999999998</c:v>
                      </c:pt>
                      <c:pt idx="290">
                        <c:v>0.29099999999999998</c:v>
                      </c:pt>
                      <c:pt idx="291">
                        <c:v>0.29199999999999998</c:v>
                      </c:pt>
                      <c:pt idx="292">
                        <c:v>0.29299999999999998</c:v>
                      </c:pt>
                      <c:pt idx="293">
                        <c:v>0.29399999999999998</c:v>
                      </c:pt>
                      <c:pt idx="294">
                        <c:v>0.29499999999999998</c:v>
                      </c:pt>
                      <c:pt idx="295">
                        <c:v>0.29599999999999999</c:v>
                      </c:pt>
                      <c:pt idx="296">
                        <c:v>0.29699999999999999</c:v>
                      </c:pt>
                      <c:pt idx="297">
                        <c:v>0.29799999999999999</c:v>
                      </c:pt>
                      <c:pt idx="298">
                        <c:v>0.29899999999999999</c:v>
                      </c:pt>
                      <c:pt idx="299">
                        <c:v>0.3</c:v>
                      </c:pt>
                      <c:pt idx="300">
                        <c:v>0.30099999999999999</c:v>
                      </c:pt>
                      <c:pt idx="301">
                        <c:v>0.30199999999999999</c:v>
                      </c:pt>
                      <c:pt idx="302">
                        <c:v>0.30299999999999999</c:v>
                      </c:pt>
                      <c:pt idx="303">
                        <c:v>0.30399999999999999</c:v>
                      </c:pt>
                      <c:pt idx="304">
                        <c:v>0.30499999999999999</c:v>
                      </c:pt>
                      <c:pt idx="305">
                        <c:v>0.30599999999999999</c:v>
                      </c:pt>
                      <c:pt idx="306">
                        <c:v>0.307</c:v>
                      </c:pt>
                      <c:pt idx="307">
                        <c:v>0.308</c:v>
                      </c:pt>
                      <c:pt idx="308">
                        <c:v>0.309</c:v>
                      </c:pt>
                      <c:pt idx="309">
                        <c:v>0.31</c:v>
                      </c:pt>
                      <c:pt idx="310">
                        <c:v>0.311</c:v>
                      </c:pt>
                      <c:pt idx="311">
                        <c:v>0.312</c:v>
                      </c:pt>
                      <c:pt idx="312">
                        <c:v>0.313</c:v>
                      </c:pt>
                      <c:pt idx="313">
                        <c:v>0.314</c:v>
                      </c:pt>
                      <c:pt idx="314">
                        <c:v>0.315</c:v>
                      </c:pt>
                      <c:pt idx="315">
                        <c:v>0.316</c:v>
                      </c:pt>
                      <c:pt idx="316">
                        <c:v>0.317</c:v>
                      </c:pt>
                      <c:pt idx="317">
                        <c:v>0.318</c:v>
                      </c:pt>
                      <c:pt idx="318">
                        <c:v>0.31900000000000001</c:v>
                      </c:pt>
                      <c:pt idx="319">
                        <c:v>0.32</c:v>
                      </c:pt>
                      <c:pt idx="320">
                        <c:v>0.32100000000000001</c:v>
                      </c:pt>
                      <c:pt idx="321">
                        <c:v>0.32200000000000001</c:v>
                      </c:pt>
                      <c:pt idx="322">
                        <c:v>0.32300000000000001</c:v>
                      </c:pt>
                      <c:pt idx="323">
                        <c:v>0.32400000000000001</c:v>
                      </c:pt>
                      <c:pt idx="324">
                        <c:v>0.32500000000000001</c:v>
                      </c:pt>
                      <c:pt idx="325">
                        <c:v>0.32600000000000001</c:v>
                      </c:pt>
                      <c:pt idx="326">
                        <c:v>0.32700000000000001</c:v>
                      </c:pt>
                      <c:pt idx="327">
                        <c:v>0.32800000000000001</c:v>
                      </c:pt>
                      <c:pt idx="328">
                        <c:v>0.32900000000000001</c:v>
                      </c:pt>
                      <c:pt idx="329">
                        <c:v>0.33</c:v>
                      </c:pt>
                      <c:pt idx="330">
                        <c:v>0.33100000000000002</c:v>
                      </c:pt>
                      <c:pt idx="331">
                        <c:v>0.33200000000000002</c:v>
                      </c:pt>
                      <c:pt idx="332">
                        <c:v>0.33300000000000002</c:v>
                      </c:pt>
                      <c:pt idx="333">
                        <c:v>0.33400000000000002</c:v>
                      </c:pt>
                      <c:pt idx="334">
                        <c:v>0.33500000000000002</c:v>
                      </c:pt>
                      <c:pt idx="335">
                        <c:v>0.33600000000000002</c:v>
                      </c:pt>
                      <c:pt idx="336">
                        <c:v>0.33700000000000002</c:v>
                      </c:pt>
                      <c:pt idx="337">
                        <c:v>0.33800000000000002</c:v>
                      </c:pt>
                      <c:pt idx="338">
                        <c:v>0.33900000000000002</c:v>
                      </c:pt>
                      <c:pt idx="339">
                        <c:v>0.34</c:v>
                      </c:pt>
                      <c:pt idx="340">
                        <c:v>0.34100000000000003</c:v>
                      </c:pt>
                      <c:pt idx="341">
                        <c:v>0.34200000000000003</c:v>
                      </c:pt>
                      <c:pt idx="342">
                        <c:v>0.34300000000000003</c:v>
                      </c:pt>
                      <c:pt idx="343">
                        <c:v>0.34399999999999997</c:v>
                      </c:pt>
                      <c:pt idx="344">
                        <c:v>0.34499999999999997</c:v>
                      </c:pt>
                      <c:pt idx="345">
                        <c:v>0.34599999999999997</c:v>
                      </c:pt>
                      <c:pt idx="346">
                        <c:v>0.34699999999999998</c:v>
                      </c:pt>
                      <c:pt idx="347">
                        <c:v>0.34799999999999998</c:v>
                      </c:pt>
                      <c:pt idx="348">
                        <c:v>0.34899999999999998</c:v>
                      </c:pt>
                      <c:pt idx="349">
                        <c:v>0.35</c:v>
                      </c:pt>
                      <c:pt idx="350">
                        <c:v>0.35099999999999998</c:v>
                      </c:pt>
                      <c:pt idx="351">
                        <c:v>0.35199999999999998</c:v>
                      </c:pt>
                      <c:pt idx="352">
                        <c:v>0.35299999999999998</c:v>
                      </c:pt>
                      <c:pt idx="353">
                        <c:v>0.35399999999999998</c:v>
                      </c:pt>
                      <c:pt idx="354">
                        <c:v>0.35499999999999998</c:v>
                      </c:pt>
                      <c:pt idx="355">
                        <c:v>0.35599999999999998</c:v>
                      </c:pt>
                      <c:pt idx="356">
                        <c:v>0.35699999999999998</c:v>
                      </c:pt>
                      <c:pt idx="357">
                        <c:v>0.35799999999999998</c:v>
                      </c:pt>
                      <c:pt idx="358">
                        <c:v>0.35899999999999999</c:v>
                      </c:pt>
                      <c:pt idx="359">
                        <c:v>0.36</c:v>
                      </c:pt>
                      <c:pt idx="360">
                        <c:v>0.36099999999999999</c:v>
                      </c:pt>
                      <c:pt idx="361">
                        <c:v>0.36199999999999999</c:v>
                      </c:pt>
                      <c:pt idx="362">
                        <c:v>0.36299999999999999</c:v>
                      </c:pt>
                      <c:pt idx="363">
                        <c:v>0.36399999999999999</c:v>
                      </c:pt>
                      <c:pt idx="364">
                        <c:v>0.36499999999999999</c:v>
                      </c:pt>
                      <c:pt idx="365">
                        <c:v>0.36599999999999999</c:v>
                      </c:pt>
                      <c:pt idx="366">
                        <c:v>0.36699999999999999</c:v>
                      </c:pt>
                      <c:pt idx="367">
                        <c:v>0.36799999999999999</c:v>
                      </c:pt>
                      <c:pt idx="368">
                        <c:v>0.36899999999999999</c:v>
                      </c:pt>
                      <c:pt idx="369">
                        <c:v>0.37</c:v>
                      </c:pt>
                      <c:pt idx="370">
                        <c:v>0.371</c:v>
                      </c:pt>
                      <c:pt idx="371">
                        <c:v>0.372</c:v>
                      </c:pt>
                      <c:pt idx="372">
                        <c:v>0.373</c:v>
                      </c:pt>
                      <c:pt idx="373">
                        <c:v>0.374</c:v>
                      </c:pt>
                      <c:pt idx="374">
                        <c:v>0.375</c:v>
                      </c:pt>
                      <c:pt idx="375">
                        <c:v>0.376</c:v>
                      </c:pt>
                      <c:pt idx="376">
                        <c:v>0.377</c:v>
                      </c:pt>
                      <c:pt idx="377">
                        <c:v>0.378</c:v>
                      </c:pt>
                      <c:pt idx="378">
                        <c:v>0.379</c:v>
                      </c:pt>
                      <c:pt idx="379">
                        <c:v>0.38</c:v>
                      </c:pt>
                      <c:pt idx="380">
                        <c:v>0.38100000000000001</c:v>
                      </c:pt>
                      <c:pt idx="381">
                        <c:v>0.38200000000000001</c:v>
                      </c:pt>
                      <c:pt idx="382">
                        <c:v>0.38300000000000001</c:v>
                      </c:pt>
                      <c:pt idx="383">
                        <c:v>0.38400000000000001</c:v>
                      </c:pt>
                      <c:pt idx="384">
                        <c:v>0.38500000000000001</c:v>
                      </c:pt>
                      <c:pt idx="385">
                        <c:v>0.38600000000000001</c:v>
                      </c:pt>
                      <c:pt idx="386">
                        <c:v>0.38700000000000001</c:v>
                      </c:pt>
                      <c:pt idx="387">
                        <c:v>0.38800000000000001</c:v>
                      </c:pt>
                      <c:pt idx="388">
                        <c:v>0.38900000000000001</c:v>
                      </c:pt>
                      <c:pt idx="389">
                        <c:v>0.39</c:v>
                      </c:pt>
                      <c:pt idx="390">
                        <c:v>0.39100000000000001</c:v>
                      </c:pt>
                      <c:pt idx="391">
                        <c:v>0.39200000000000002</c:v>
                      </c:pt>
                      <c:pt idx="392">
                        <c:v>0.39300000000000002</c:v>
                      </c:pt>
                      <c:pt idx="393">
                        <c:v>0.39400000000000002</c:v>
                      </c:pt>
                      <c:pt idx="394">
                        <c:v>0.39500000000000002</c:v>
                      </c:pt>
                      <c:pt idx="395">
                        <c:v>0.39600000000000002</c:v>
                      </c:pt>
                      <c:pt idx="396">
                        <c:v>0.39700000000000002</c:v>
                      </c:pt>
                      <c:pt idx="397">
                        <c:v>0.39800000000000002</c:v>
                      </c:pt>
                      <c:pt idx="398">
                        <c:v>0.39900000000000002</c:v>
                      </c:pt>
                      <c:pt idx="399">
                        <c:v>0.4</c:v>
                      </c:pt>
                      <c:pt idx="400">
                        <c:v>0.40100000000000002</c:v>
                      </c:pt>
                      <c:pt idx="401">
                        <c:v>0.40200000000000002</c:v>
                      </c:pt>
                      <c:pt idx="402">
                        <c:v>0.40300000000000002</c:v>
                      </c:pt>
                      <c:pt idx="403">
                        <c:v>0.40400000000000003</c:v>
                      </c:pt>
                      <c:pt idx="404">
                        <c:v>0.40500000000000003</c:v>
                      </c:pt>
                      <c:pt idx="405">
                        <c:v>0.40600000000000003</c:v>
                      </c:pt>
                      <c:pt idx="406">
                        <c:v>0.40699999999999997</c:v>
                      </c:pt>
                      <c:pt idx="407">
                        <c:v>0.40799999999999997</c:v>
                      </c:pt>
                      <c:pt idx="408">
                        <c:v>0.40899999999999997</c:v>
                      </c:pt>
                      <c:pt idx="409">
                        <c:v>0.41</c:v>
                      </c:pt>
                      <c:pt idx="410">
                        <c:v>0.41099999999999998</c:v>
                      </c:pt>
                      <c:pt idx="411">
                        <c:v>0.41199999999999998</c:v>
                      </c:pt>
                      <c:pt idx="412">
                        <c:v>0.41299999999999998</c:v>
                      </c:pt>
                      <c:pt idx="413">
                        <c:v>0.41399999999999998</c:v>
                      </c:pt>
                      <c:pt idx="414">
                        <c:v>0.41499999999999998</c:v>
                      </c:pt>
                      <c:pt idx="415">
                        <c:v>0.41599999999999998</c:v>
                      </c:pt>
                      <c:pt idx="416">
                        <c:v>0.41699999999999998</c:v>
                      </c:pt>
                      <c:pt idx="417">
                        <c:v>0.41799999999999998</c:v>
                      </c:pt>
                      <c:pt idx="418">
                        <c:v>0.41899999999999998</c:v>
                      </c:pt>
                      <c:pt idx="419">
                        <c:v>0.42</c:v>
                      </c:pt>
                      <c:pt idx="420">
                        <c:v>0.42099999999999999</c:v>
                      </c:pt>
                      <c:pt idx="421">
                        <c:v>0.42199999999999999</c:v>
                      </c:pt>
                      <c:pt idx="422">
                        <c:v>0.42299999999999999</c:v>
                      </c:pt>
                      <c:pt idx="423">
                        <c:v>0.42399999999999999</c:v>
                      </c:pt>
                      <c:pt idx="424">
                        <c:v>0.42499999999999999</c:v>
                      </c:pt>
                      <c:pt idx="425">
                        <c:v>0.42599999999999999</c:v>
                      </c:pt>
                      <c:pt idx="426">
                        <c:v>0.42699999999999999</c:v>
                      </c:pt>
                      <c:pt idx="427">
                        <c:v>0.42799999999999999</c:v>
                      </c:pt>
                      <c:pt idx="428">
                        <c:v>0.42899999999999999</c:v>
                      </c:pt>
                      <c:pt idx="429">
                        <c:v>0.43</c:v>
                      </c:pt>
                      <c:pt idx="430">
                        <c:v>0.43099999999999999</c:v>
                      </c:pt>
                      <c:pt idx="431">
                        <c:v>0.432</c:v>
                      </c:pt>
                      <c:pt idx="432">
                        <c:v>0.433</c:v>
                      </c:pt>
                      <c:pt idx="433">
                        <c:v>0.434</c:v>
                      </c:pt>
                      <c:pt idx="434">
                        <c:v>0.435</c:v>
                      </c:pt>
                      <c:pt idx="435">
                        <c:v>0.436</c:v>
                      </c:pt>
                      <c:pt idx="436">
                        <c:v>0.437</c:v>
                      </c:pt>
                      <c:pt idx="437">
                        <c:v>0.438</c:v>
                      </c:pt>
                      <c:pt idx="438">
                        <c:v>0.439</c:v>
                      </c:pt>
                      <c:pt idx="439">
                        <c:v>0.44</c:v>
                      </c:pt>
                      <c:pt idx="440">
                        <c:v>0.441</c:v>
                      </c:pt>
                      <c:pt idx="441">
                        <c:v>0.442</c:v>
                      </c:pt>
                      <c:pt idx="442">
                        <c:v>0.443</c:v>
                      </c:pt>
                      <c:pt idx="443">
                        <c:v>0.44400000000000001</c:v>
                      </c:pt>
                      <c:pt idx="444">
                        <c:v>0.44500000000000001</c:v>
                      </c:pt>
                      <c:pt idx="445">
                        <c:v>0.44600000000000001</c:v>
                      </c:pt>
                      <c:pt idx="446">
                        <c:v>0.44700000000000001</c:v>
                      </c:pt>
                      <c:pt idx="447">
                        <c:v>0.44800000000000001</c:v>
                      </c:pt>
                      <c:pt idx="448">
                        <c:v>0.44900000000000001</c:v>
                      </c:pt>
                      <c:pt idx="449">
                        <c:v>0.45</c:v>
                      </c:pt>
                      <c:pt idx="450">
                        <c:v>0.45100000000000001</c:v>
                      </c:pt>
                      <c:pt idx="451">
                        <c:v>0.45200000000000001</c:v>
                      </c:pt>
                      <c:pt idx="452">
                        <c:v>0.45300000000000001</c:v>
                      </c:pt>
                      <c:pt idx="453">
                        <c:v>0.45400000000000001</c:v>
                      </c:pt>
                      <c:pt idx="454">
                        <c:v>0.45500000000000002</c:v>
                      </c:pt>
                      <c:pt idx="455">
                        <c:v>0.45600000000000002</c:v>
                      </c:pt>
                      <c:pt idx="456">
                        <c:v>0.45700000000000002</c:v>
                      </c:pt>
                      <c:pt idx="457">
                        <c:v>0.45800000000000002</c:v>
                      </c:pt>
                      <c:pt idx="458">
                        <c:v>0.45900000000000002</c:v>
                      </c:pt>
                      <c:pt idx="459">
                        <c:v>0.46</c:v>
                      </c:pt>
                      <c:pt idx="460">
                        <c:v>0.46100000000000002</c:v>
                      </c:pt>
                      <c:pt idx="461">
                        <c:v>0.46200000000000002</c:v>
                      </c:pt>
                      <c:pt idx="462">
                        <c:v>0.46300000000000002</c:v>
                      </c:pt>
                      <c:pt idx="463">
                        <c:v>0.46400000000000002</c:v>
                      </c:pt>
                      <c:pt idx="464">
                        <c:v>0.46500000000000002</c:v>
                      </c:pt>
                      <c:pt idx="465">
                        <c:v>0.46600000000000003</c:v>
                      </c:pt>
                      <c:pt idx="466">
                        <c:v>0.46700000000000003</c:v>
                      </c:pt>
                      <c:pt idx="467">
                        <c:v>0.46800000000000003</c:v>
                      </c:pt>
                      <c:pt idx="468">
                        <c:v>0.46899999999999997</c:v>
                      </c:pt>
                      <c:pt idx="469">
                        <c:v>0.47</c:v>
                      </c:pt>
                      <c:pt idx="470">
                        <c:v>0.47099999999999997</c:v>
                      </c:pt>
                      <c:pt idx="471">
                        <c:v>0.47199999999999998</c:v>
                      </c:pt>
                      <c:pt idx="472">
                        <c:v>0.47299999999999998</c:v>
                      </c:pt>
                      <c:pt idx="473">
                        <c:v>0.47399999999999998</c:v>
                      </c:pt>
                      <c:pt idx="474">
                        <c:v>0.47499999999999998</c:v>
                      </c:pt>
                      <c:pt idx="475">
                        <c:v>0.47599999999999998</c:v>
                      </c:pt>
                      <c:pt idx="476">
                        <c:v>0.47699999999999998</c:v>
                      </c:pt>
                      <c:pt idx="477">
                        <c:v>0.47799999999999998</c:v>
                      </c:pt>
                      <c:pt idx="478">
                        <c:v>0.47899999999999998</c:v>
                      </c:pt>
                      <c:pt idx="479">
                        <c:v>0.48</c:v>
                      </c:pt>
                      <c:pt idx="480">
                        <c:v>0.48099999999999998</c:v>
                      </c:pt>
                      <c:pt idx="481">
                        <c:v>0.48199999999999998</c:v>
                      </c:pt>
                      <c:pt idx="482">
                        <c:v>0.48299999999999998</c:v>
                      </c:pt>
                      <c:pt idx="483">
                        <c:v>0.48399999999999999</c:v>
                      </c:pt>
                      <c:pt idx="484">
                        <c:v>0.48499999999999999</c:v>
                      </c:pt>
                      <c:pt idx="485">
                        <c:v>0.48599999999999999</c:v>
                      </c:pt>
                      <c:pt idx="486">
                        <c:v>0.48699999999999999</c:v>
                      </c:pt>
                      <c:pt idx="487">
                        <c:v>0.48799999999999999</c:v>
                      </c:pt>
                      <c:pt idx="488">
                        <c:v>0.48899999999999999</c:v>
                      </c:pt>
                      <c:pt idx="489">
                        <c:v>0.49</c:v>
                      </c:pt>
                      <c:pt idx="490">
                        <c:v>0.49099999999999999</c:v>
                      </c:pt>
                      <c:pt idx="491">
                        <c:v>0.49199999999999999</c:v>
                      </c:pt>
                      <c:pt idx="492">
                        <c:v>0.49299999999999999</c:v>
                      </c:pt>
                      <c:pt idx="493">
                        <c:v>0.49399999999999999</c:v>
                      </c:pt>
                      <c:pt idx="494">
                        <c:v>0.495</c:v>
                      </c:pt>
                      <c:pt idx="495">
                        <c:v>0.496</c:v>
                      </c:pt>
                      <c:pt idx="496">
                        <c:v>0.497</c:v>
                      </c:pt>
                      <c:pt idx="497">
                        <c:v>0.498</c:v>
                      </c:pt>
                      <c:pt idx="498">
                        <c:v>0.499</c:v>
                      </c:pt>
                      <c:pt idx="499">
                        <c:v>0.5</c:v>
                      </c:pt>
                      <c:pt idx="500">
                        <c:v>0.501</c:v>
                      </c:pt>
                      <c:pt idx="501">
                        <c:v>0.502</c:v>
                      </c:pt>
                      <c:pt idx="502">
                        <c:v>0.503</c:v>
                      </c:pt>
                      <c:pt idx="503">
                        <c:v>0.504</c:v>
                      </c:pt>
                      <c:pt idx="504">
                        <c:v>0.505</c:v>
                      </c:pt>
                      <c:pt idx="505">
                        <c:v>0.50600000000000001</c:v>
                      </c:pt>
                      <c:pt idx="506">
                        <c:v>0.50700000000000001</c:v>
                      </c:pt>
                      <c:pt idx="507">
                        <c:v>0.50800000000000001</c:v>
                      </c:pt>
                      <c:pt idx="508">
                        <c:v>0.50900000000000001</c:v>
                      </c:pt>
                      <c:pt idx="509">
                        <c:v>0.51</c:v>
                      </c:pt>
                      <c:pt idx="510">
                        <c:v>0.51100000000000001</c:v>
                      </c:pt>
                      <c:pt idx="511">
                        <c:v>0.51200000000000001</c:v>
                      </c:pt>
                      <c:pt idx="512">
                        <c:v>0.51300000000000001</c:v>
                      </c:pt>
                      <c:pt idx="513">
                        <c:v>0.51400000000000001</c:v>
                      </c:pt>
                      <c:pt idx="514">
                        <c:v>0.51500000000000001</c:v>
                      </c:pt>
                      <c:pt idx="515">
                        <c:v>0.51600000000000001</c:v>
                      </c:pt>
                      <c:pt idx="516">
                        <c:v>0.51700000000000002</c:v>
                      </c:pt>
                      <c:pt idx="517">
                        <c:v>0.51800000000000002</c:v>
                      </c:pt>
                      <c:pt idx="518">
                        <c:v>0.51900000000000002</c:v>
                      </c:pt>
                      <c:pt idx="519">
                        <c:v>0.52</c:v>
                      </c:pt>
                      <c:pt idx="520">
                        <c:v>0.52100000000000002</c:v>
                      </c:pt>
                      <c:pt idx="521">
                        <c:v>0.52200000000000002</c:v>
                      </c:pt>
                      <c:pt idx="522">
                        <c:v>0.52300000000000002</c:v>
                      </c:pt>
                      <c:pt idx="523">
                        <c:v>0.52400000000000002</c:v>
                      </c:pt>
                      <c:pt idx="524">
                        <c:v>0.52500000000000002</c:v>
                      </c:pt>
                      <c:pt idx="525">
                        <c:v>0.52600000000000002</c:v>
                      </c:pt>
                      <c:pt idx="526">
                        <c:v>0.52700000000000002</c:v>
                      </c:pt>
                      <c:pt idx="527">
                        <c:v>0.52800000000000002</c:v>
                      </c:pt>
                      <c:pt idx="528">
                        <c:v>0.52900000000000003</c:v>
                      </c:pt>
                      <c:pt idx="529">
                        <c:v>0.53</c:v>
                      </c:pt>
                      <c:pt idx="530">
                        <c:v>0.53100000000000003</c:v>
                      </c:pt>
                      <c:pt idx="531">
                        <c:v>0.53200000000000003</c:v>
                      </c:pt>
                      <c:pt idx="532">
                        <c:v>0.53300000000000003</c:v>
                      </c:pt>
                      <c:pt idx="533">
                        <c:v>0.53400000000000003</c:v>
                      </c:pt>
                      <c:pt idx="534">
                        <c:v>0.53500000000000003</c:v>
                      </c:pt>
                      <c:pt idx="535">
                        <c:v>0.53600000000000003</c:v>
                      </c:pt>
                      <c:pt idx="536">
                        <c:v>0.53700000000000003</c:v>
                      </c:pt>
                      <c:pt idx="537">
                        <c:v>0.53800000000000003</c:v>
                      </c:pt>
                      <c:pt idx="538">
                        <c:v>0.53900000000000003</c:v>
                      </c:pt>
                      <c:pt idx="539">
                        <c:v>0.54</c:v>
                      </c:pt>
                      <c:pt idx="540">
                        <c:v>0.54100000000000004</c:v>
                      </c:pt>
                      <c:pt idx="541">
                        <c:v>0.54200000000000004</c:v>
                      </c:pt>
                      <c:pt idx="542">
                        <c:v>0.54300000000000004</c:v>
                      </c:pt>
                      <c:pt idx="543">
                        <c:v>0.54400000000000004</c:v>
                      </c:pt>
                      <c:pt idx="544">
                        <c:v>0.54500000000000004</c:v>
                      </c:pt>
                      <c:pt idx="545">
                        <c:v>0.54600000000000004</c:v>
                      </c:pt>
                      <c:pt idx="546">
                        <c:v>0.54700000000000004</c:v>
                      </c:pt>
                      <c:pt idx="547">
                        <c:v>0.54800000000000004</c:v>
                      </c:pt>
                      <c:pt idx="548">
                        <c:v>0.54900000000000004</c:v>
                      </c:pt>
                      <c:pt idx="549">
                        <c:v>0.55000000000000004</c:v>
                      </c:pt>
                      <c:pt idx="550">
                        <c:v>0.55100000000000005</c:v>
                      </c:pt>
                      <c:pt idx="551">
                        <c:v>0.55200000000000005</c:v>
                      </c:pt>
                      <c:pt idx="552">
                        <c:v>0.55300000000000005</c:v>
                      </c:pt>
                      <c:pt idx="553">
                        <c:v>0.55400000000000005</c:v>
                      </c:pt>
                      <c:pt idx="554">
                        <c:v>0.55500000000000005</c:v>
                      </c:pt>
                      <c:pt idx="555">
                        <c:v>0.55600000000000005</c:v>
                      </c:pt>
                      <c:pt idx="556">
                        <c:v>0.55700000000000005</c:v>
                      </c:pt>
                      <c:pt idx="557">
                        <c:v>0.55800000000000005</c:v>
                      </c:pt>
                      <c:pt idx="558">
                        <c:v>0.55900000000000005</c:v>
                      </c:pt>
                      <c:pt idx="559">
                        <c:v>0.56000000000000005</c:v>
                      </c:pt>
                      <c:pt idx="560">
                        <c:v>0.56100000000000005</c:v>
                      </c:pt>
                      <c:pt idx="561">
                        <c:v>0.56200000000000006</c:v>
                      </c:pt>
                      <c:pt idx="562">
                        <c:v>0.56299999999999994</c:v>
                      </c:pt>
                      <c:pt idx="563">
                        <c:v>0.56399999999999995</c:v>
                      </c:pt>
                      <c:pt idx="564">
                        <c:v>0.56499999999999995</c:v>
                      </c:pt>
                      <c:pt idx="565">
                        <c:v>0.56599999999999995</c:v>
                      </c:pt>
                      <c:pt idx="566">
                        <c:v>0.56699999999999995</c:v>
                      </c:pt>
                      <c:pt idx="567">
                        <c:v>0.56799999999999995</c:v>
                      </c:pt>
                      <c:pt idx="568">
                        <c:v>0.56899999999999995</c:v>
                      </c:pt>
                      <c:pt idx="569">
                        <c:v>0.56999999999999995</c:v>
                      </c:pt>
                      <c:pt idx="570">
                        <c:v>0.57099999999999995</c:v>
                      </c:pt>
                      <c:pt idx="571">
                        <c:v>0.57199999999999995</c:v>
                      </c:pt>
                      <c:pt idx="572">
                        <c:v>0.57299999999999995</c:v>
                      </c:pt>
                      <c:pt idx="573">
                        <c:v>0.57399999999999995</c:v>
                      </c:pt>
                      <c:pt idx="574">
                        <c:v>0.57499999999999996</c:v>
                      </c:pt>
                      <c:pt idx="575">
                        <c:v>0.57599999999999996</c:v>
                      </c:pt>
                      <c:pt idx="576">
                        <c:v>0.57699999999999996</c:v>
                      </c:pt>
                      <c:pt idx="577">
                        <c:v>0.57799999999999996</c:v>
                      </c:pt>
                      <c:pt idx="578">
                        <c:v>0.57899999999999996</c:v>
                      </c:pt>
                      <c:pt idx="579">
                        <c:v>0.57999999999999996</c:v>
                      </c:pt>
                      <c:pt idx="580">
                        <c:v>0.58099999999999996</c:v>
                      </c:pt>
                      <c:pt idx="581">
                        <c:v>0.58199999999999996</c:v>
                      </c:pt>
                      <c:pt idx="582">
                        <c:v>0.58299999999999996</c:v>
                      </c:pt>
                      <c:pt idx="583">
                        <c:v>0.58399999999999996</c:v>
                      </c:pt>
                      <c:pt idx="584">
                        <c:v>0.58499999999999996</c:v>
                      </c:pt>
                      <c:pt idx="585">
                        <c:v>0.58599999999999997</c:v>
                      </c:pt>
                      <c:pt idx="586">
                        <c:v>0.58699999999999997</c:v>
                      </c:pt>
                      <c:pt idx="587">
                        <c:v>0.58799999999999997</c:v>
                      </c:pt>
                      <c:pt idx="588">
                        <c:v>0.58899999999999997</c:v>
                      </c:pt>
                      <c:pt idx="589">
                        <c:v>0.59</c:v>
                      </c:pt>
                      <c:pt idx="590">
                        <c:v>0.59099999999999997</c:v>
                      </c:pt>
                      <c:pt idx="591">
                        <c:v>0.59199999999999997</c:v>
                      </c:pt>
                      <c:pt idx="592">
                        <c:v>0.59299999999999997</c:v>
                      </c:pt>
                      <c:pt idx="593">
                        <c:v>0.59399999999999997</c:v>
                      </c:pt>
                      <c:pt idx="594">
                        <c:v>0.59499999999999997</c:v>
                      </c:pt>
                      <c:pt idx="595">
                        <c:v>0.59599999999999997</c:v>
                      </c:pt>
                      <c:pt idx="596">
                        <c:v>0.59699999999999998</c:v>
                      </c:pt>
                      <c:pt idx="597">
                        <c:v>0.59799999999999998</c:v>
                      </c:pt>
                      <c:pt idx="598">
                        <c:v>0.59899999999999998</c:v>
                      </c:pt>
                      <c:pt idx="599">
                        <c:v>0.6</c:v>
                      </c:pt>
                      <c:pt idx="600">
                        <c:v>0.60099999999999998</c:v>
                      </c:pt>
                      <c:pt idx="601">
                        <c:v>0.60199999999999998</c:v>
                      </c:pt>
                      <c:pt idx="602">
                        <c:v>0.60299999999999998</c:v>
                      </c:pt>
                      <c:pt idx="603">
                        <c:v>0.60399999999999998</c:v>
                      </c:pt>
                      <c:pt idx="604">
                        <c:v>0.60499999999999998</c:v>
                      </c:pt>
                      <c:pt idx="605">
                        <c:v>0.60599999999999998</c:v>
                      </c:pt>
                      <c:pt idx="606">
                        <c:v>0.60699999999999998</c:v>
                      </c:pt>
                      <c:pt idx="607">
                        <c:v>0.60799999999999998</c:v>
                      </c:pt>
                      <c:pt idx="608">
                        <c:v>0.60899999999999999</c:v>
                      </c:pt>
                      <c:pt idx="609">
                        <c:v>0.61</c:v>
                      </c:pt>
                      <c:pt idx="610">
                        <c:v>0.61099999999999999</c:v>
                      </c:pt>
                      <c:pt idx="611">
                        <c:v>0.61199999999999999</c:v>
                      </c:pt>
                      <c:pt idx="612">
                        <c:v>0.61299999999999999</c:v>
                      </c:pt>
                      <c:pt idx="613">
                        <c:v>0.61399999999999999</c:v>
                      </c:pt>
                      <c:pt idx="614">
                        <c:v>0.61499999999999999</c:v>
                      </c:pt>
                      <c:pt idx="615">
                        <c:v>0.61599999999999999</c:v>
                      </c:pt>
                      <c:pt idx="616">
                        <c:v>0.61699999999999999</c:v>
                      </c:pt>
                      <c:pt idx="617">
                        <c:v>0.61799999999999999</c:v>
                      </c:pt>
                      <c:pt idx="618">
                        <c:v>0.61899999999999999</c:v>
                      </c:pt>
                      <c:pt idx="619">
                        <c:v>0.62</c:v>
                      </c:pt>
                      <c:pt idx="620">
                        <c:v>0.621</c:v>
                      </c:pt>
                      <c:pt idx="621">
                        <c:v>0.622</c:v>
                      </c:pt>
                      <c:pt idx="622">
                        <c:v>0.623</c:v>
                      </c:pt>
                      <c:pt idx="623">
                        <c:v>0.624</c:v>
                      </c:pt>
                      <c:pt idx="624">
                        <c:v>0.625</c:v>
                      </c:pt>
                      <c:pt idx="625">
                        <c:v>0.626</c:v>
                      </c:pt>
                      <c:pt idx="626">
                        <c:v>0.627</c:v>
                      </c:pt>
                      <c:pt idx="627">
                        <c:v>0.628</c:v>
                      </c:pt>
                      <c:pt idx="628">
                        <c:v>0.629</c:v>
                      </c:pt>
                      <c:pt idx="629">
                        <c:v>0.63</c:v>
                      </c:pt>
                      <c:pt idx="630">
                        <c:v>0.63100000000000001</c:v>
                      </c:pt>
                      <c:pt idx="631">
                        <c:v>0.63200000000000001</c:v>
                      </c:pt>
                      <c:pt idx="632">
                        <c:v>0.63300000000000001</c:v>
                      </c:pt>
                      <c:pt idx="633">
                        <c:v>0.63400000000000001</c:v>
                      </c:pt>
                      <c:pt idx="634">
                        <c:v>0.63500000000000001</c:v>
                      </c:pt>
                      <c:pt idx="635">
                        <c:v>0.63600000000000001</c:v>
                      </c:pt>
                      <c:pt idx="636">
                        <c:v>0.63700000000000001</c:v>
                      </c:pt>
                      <c:pt idx="637">
                        <c:v>0.63800000000000001</c:v>
                      </c:pt>
                      <c:pt idx="638">
                        <c:v>0.63900000000000001</c:v>
                      </c:pt>
                      <c:pt idx="639">
                        <c:v>0.64</c:v>
                      </c:pt>
                      <c:pt idx="640">
                        <c:v>0.64100000000000001</c:v>
                      </c:pt>
                      <c:pt idx="641">
                        <c:v>0.64200000000000002</c:v>
                      </c:pt>
                      <c:pt idx="642">
                        <c:v>0.64300000000000002</c:v>
                      </c:pt>
                      <c:pt idx="643">
                        <c:v>0.64400000000000002</c:v>
                      </c:pt>
                      <c:pt idx="644">
                        <c:v>0.64500000000000002</c:v>
                      </c:pt>
                      <c:pt idx="645">
                        <c:v>0.64600000000000002</c:v>
                      </c:pt>
                      <c:pt idx="646">
                        <c:v>0.64700000000000002</c:v>
                      </c:pt>
                      <c:pt idx="647">
                        <c:v>0.64800000000000002</c:v>
                      </c:pt>
                      <c:pt idx="648">
                        <c:v>0.64900000000000002</c:v>
                      </c:pt>
                      <c:pt idx="649">
                        <c:v>0.65</c:v>
                      </c:pt>
                      <c:pt idx="650">
                        <c:v>0.65100000000000002</c:v>
                      </c:pt>
                      <c:pt idx="651">
                        <c:v>0.65200000000000002</c:v>
                      </c:pt>
                      <c:pt idx="652">
                        <c:v>0.65300000000000002</c:v>
                      </c:pt>
                      <c:pt idx="653">
                        <c:v>0.65400000000000003</c:v>
                      </c:pt>
                      <c:pt idx="654">
                        <c:v>0.65500000000000003</c:v>
                      </c:pt>
                      <c:pt idx="655">
                        <c:v>0.65600000000000003</c:v>
                      </c:pt>
                      <c:pt idx="656">
                        <c:v>0.65700000000000003</c:v>
                      </c:pt>
                      <c:pt idx="657">
                        <c:v>0.65800000000000003</c:v>
                      </c:pt>
                      <c:pt idx="658">
                        <c:v>0.65900000000000003</c:v>
                      </c:pt>
                      <c:pt idx="659">
                        <c:v>0.66</c:v>
                      </c:pt>
                      <c:pt idx="660">
                        <c:v>0.66100000000000003</c:v>
                      </c:pt>
                      <c:pt idx="661">
                        <c:v>0.66200000000000003</c:v>
                      </c:pt>
                      <c:pt idx="662">
                        <c:v>0.66300000000000003</c:v>
                      </c:pt>
                      <c:pt idx="663">
                        <c:v>0.66400000000000003</c:v>
                      </c:pt>
                      <c:pt idx="664">
                        <c:v>0.66500000000000004</c:v>
                      </c:pt>
                      <c:pt idx="665">
                        <c:v>0.66600000000000004</c:v>
                      </c:pt>
                      <c:pt idx="666">
                        <c:v>0.66700000000000004</c:v>
                      </c:pt>
                      <c:pt idx="667">
                        <c:v>0.66800000000000004</c:v>
                      </c:pt>
                      <c:pt idx="668">
                        <c:v>0.66900000000000004</c:v>
                      </c:pt>
                      <c:pt idx="669">
                        <c:v>0.67</c:v>
                      </c:pt>
                      <c:pt idx="670">
                        <c:v>0.67100000000000004</c:v>
                      </c:pt>
                      <c:pt idx="671">
                        <c:v>0.67200000000000004</c:v>
                      </c:pt>
                      <c:pt idx="672">
                        <c:v>0.67300000000000004</c:v>
                      </c:pt>
                      <c:pt idx="673">
                        <c:v>0.67400000000000004</c:v>
                      </c:pt>
                      <c:pt idx="674">
                        <c:v>0.67500000000000004</c:v>
                      </c:pt>
                      <c:pt idx="675">
                        <c:v>0.67600000000000005</c:v>
                      </c:pt>
                      <c:pt idx="676">
                        <c:v>0.67700000000000005</c:v>
                      </c:pt>
                      <c:pt idx="677">
                        <c:v>0.67800000000000005</c:v>
                      </c:pt>
                      <c:pt idx="678">
                        <c:v>0.67900000000000005</c:v>
                      </c:pt>
                      <c:pt idx="679">
                        <c:v>0.68</c:v>
                      </c:pt>
                      <c:pt idx="680">
                        <c:v>0.68100000000000005</c:v>
                      </c:pt>
                      <c:pt idx="681">
                        <c:v>0.68200000000000005</c:v>
                      </c:pt>
                      <c:pt idx="682">
                        <c:v>0.68300000000000005</c:v>
                      </c:pt>
                      <c:pt idx="683">
                        <c:v>0.68400000000000005</c:v>
                      </c:pt>
                      <c:pt idx="684">
                        <c:v>0.68500000000000005</c:v>
                      </c:pt>
                      <c:pt idx="685">
                        <c:v>0.68600000000000005</c:v>
                      </c:pt>
                      <c:pt idx="686">
                        <c:v>0.68700000000000006</c:v>
                      </c:pt>
                      <c:pt idx="687">
                        <c:v>0.68799999999999994</c:v>
                      </c:pt>
                      <c:pt idx="688">
                        <c:v>0.68899999999999995</c:v>
                      </c:pt>
                      <c:pt idx="689">
                        <c:v>0.69</c:v>
                      </c:pt>
                      <c:pt idx="690">
                        <c:v>0.69099999999999995</c:v>
                      </c:pt>
                      <c:pt idx="691">
                        <c:v>0.69199999999999995</c:v>
                      </c:pt>
                      <c:pt idx="692">
                        <c:v>0.69299999999999995</c:v>
                      </c:pt>
                      <c:pt idx="693">
                        <c:v>0.69399999999999995</c:v>
                      </c:pt>
                      <c:pt idx="694">
                        <c:v>0.69499999999999995</c:v>
                      </c:pt>
                      <c:pt idx="695">
                        <c:v>0.69599999999999995</c:v>
                      </c:pt>
                      <c:pt idx="696">
                        <c:v>0.69699999999999995</c:v>
                      </c:pt>
                      <c:pt idx="697">
                        <c:v>0.69799999999999995</c:v>
                      </c:pt>
                      <c:pt idx="698">
                        <c:v>0.69899999999999995</c:v>
                      </c:pt>
                      <c:pt idx="699">
                        <c:v>0.7</c:v>
                      </c:pt>
                      <c:pt idx="700">
                        <c:v>0.70099999999999996</c:v>
                      </c:pt>
                      <c:pt idx="701">
                        <c:v>0.70199999999999996</c:v>
                      </c:pt>
                      <c:pt idx="702">
                        <c:v>0.70299999999999996</c:v>
                      </c:pt>
                      <c:pt idx="703">
                        <c:v>0.70399999999999996</c:v>
                      </c:pt>
                      <c:pt idx="704">
                        <c:v>0.70499999999999996</c:v>
                      </c:pt>
                      <c:pt idx="705">
                        <c:v>0.70599999999999996</c:v>
                      </c:pt>
                      <c:pt idx="706">
                        <c:v>0.70699999999999996</c:v>
                      </c:pt>
                      <c:pt idx="707">
                        <c:v>0.70799999999999996</c:v>
                      </c:pt>
                      <c:pt idx="708">
                        <c:v>0.70899999999999996</c:v>
                      </c:pt>
                      <c:pt idx="709">
                        <c:v>0.71</c:v>
                      </c:pt>
                      <c:pt idx="710">
                        <c:v>0.71099999999999997</c:v>
                      </c:pt>
                      <c:pt idx="711">
                        <c:v>0.71199999999999997</c:v>
                      </c:pt>
                      <c:pt idx="712">
                        <c:v>0.71299999999999997</c:v>
                      </c:pt>
                      <c:pt idx="713">
                        <c:v>0.71399999999999997</c:v>
                      </c:pt>
                      <c:pt idx="714">
                        <c:v>0.71499999999999997</c:v>
                      </c:pt>
                      <c:pt idx="715">
                        <c:v>0.71599999999999997</c:v>
                      </c:pt>
                      <c:pt idx="716">
                        <c:v>0.71699999999999997</c:v>
                      </c:pt>
                      <c:pt idx="717">
                        <c:v>0.71799999999999997</c:v>
                      </c:pt>
                      <c:pt idx="718">
                        <c:v>0.71899999999999997</c:v>
                      </c:pt>
                      <c:pt idx="719">
                        <c:v>0.72</c:v>
                      </c:pt>
                      <c:pt idx="720">
                        <c:v>0.72099999999999997</c:v>
                      </c:pt>
                      <c:pt idx="721">
                        <c:v>0.72199999999999998</c:v>
                      </c:pt>
                      <c:pt idx="722">
                        <c:v>0.72299999999999998</c:v>
                      </c:pt>
                      <c:pt idx="723">
                        <c:v>0.72399999999999998</c:v>
                      </c:pt>
                      <c:pt idx="724">
                        <c:v>0.72499999999999998</c:v>
                      </c:pt>
                      <c:pt idx="725">
                        <c:v>0.72599999999999998</c:v>
                      </c:pt>
                      <c:pt idx="726">
                        <c:v>0.72699999999999998</c:v>
                      </c:pt>
                      <c:pt idx="727">
                        <c:v>0.72799999999999998</c:v>
                      </c:pt>
                      <c:pt idx="728">
                        <c:v>0.72899999999999998</c:v>
                      </c:pt>
                      <c:pt idx="729">
                        <c:v>0.73</c:v>
                      </c:pt>
                      <c:pt idx="730">
                        <c:v>0.73099999999999998</c:v>
                      </c:pt>
                      <c:pt idx="731">
                        <c:v>0.73199999999999998</c:v>
                      </c:pt>
                      <c:pt idx="732">
                        <c:v>0.73299999999999998</c:v>
                      </c:pt>
                      <c:pt idx="733">
                        <c:v>0.73399999999999999</c:v>
                      </c:pt>
                      <c:pt idx="734">
                        <c:v>0.73499999999999999</c:v>
                      </c:pt>
                      <c:pt idx="735">
                        <c:v>0.73599999999999999</c:v>
                      </c:pt>
                      <c:pt idx="736">
                        <c:v>0.73699999999999999</c:v>
                      </c:pt>
                      <c:pt idx="737">
                        <c:v>0.73799999999999999</c:v>
                      </c:pt>
                      <c:pt idx="738">
                        <c:v>0.73899999999999999</c:v>
                      </c:pt>
                      <c:pt idx="739">
                        <c:v>0.74</c:v>
                      </c:pt>
                      <c:pt idx="740">
                        <c:v>0.74099999999999999</c:v>
                      </c:pt>
                      <c:pt idx="741">
                        <c:v>0.74199999999999999</c:v>
                      </c:pt>
                      <c:pt idx="742">
                        <c:v>0.74299999999999999</c:v>
                      </c:pt>
                      <c:pt idx="743">
                        <c:v>0.74399999999999999</c:v>
                      </c:pt>
                      <c:pt idx="744">
                        <c:v>0.745</c:v>
                      </c:pt>
                      <c:pt idx="745">
                        <c:v>0.746</c:v>
                      </c:pt>
                      <c:pt idx="746">
                        <c:v>0.747</c:v>
                      </c:pt>
                      <c:pt idx="747">
                        <c:v>0.748</c:v>
                      </c:pt>
                      <c:pt idx="748">
                        <c:v>0.749</c:v>
                      </c:pt>
                      <c:pt idx="749">
                        <c:v>0.75</c:v>
                      </c:pt>
                      <c:pt idx="750">
                        <c:v>0.751</c:v>
                      </c:pt>
                      <c:pt idx="751">
                        <c:v>0.752</c:v>
                      </c:pt>
                      <c:pt idx="752">
                        <c:v>0.753</c:v>
                      </c:pt>
                      <c:pt idx="753">
                        <c:v>0.754</c:v>
                      </c:pt>
                      <c:pt idx="754">
                        <c:v>0.755</c:v>
                      </c:pt>
                      <c:pt idx="755">
                        <c:v>0.75600000000000001</c:v>
                      </c:pt>
                      <c:pt idx="756">
                        <c:v>0.75700000000000001</c:v>
                      </c:pt>
                      <c:pt idx="757">
                        <c:v>0.75800000000000001</c:v>
                      </c:pt>
                      <c:pt idx="758">
                        <c:v>0.75900000000000001</c:v>
                      </c:pt>
                      <c:pt idx="759">
                        <c:v>0.76</c:v>
                      </c:pt>
                      <c:pt idx="760">
                        <c:v>0.76100000000000001</c:v>
                      </c:pt>
                      <c:pt idx="761">
                        <c:v>0.76200000000000001</c:v>
                      </c:pt>
                      <c:pt idx="762">
                        <c:v>0.76300000000000001</c:v>
                      </c:pt>
                      <c:pt idx="763">
                        <c:v>0.76400000000000001</c:v>
                      </c:pt>
                      <c:pt idx="764">
                        <c:v>0.76500000000000001</c:v>
                      </c:pt>
                      <c:pt idx="765">
                        <c:v>0.76600000000000001</c:v>
                      </c:pt>
                      <c:pt idx="766">
                        <c:v>0.76700000000000002</c:v>
                      </c:pt>
                      <c:pt idx="767">
                        <c:v>0.76800000000000002</c:v>
                      </c:pt>
                      <c:pt idx="768">
                        <c:v>0.76900000000000002</c:v>
                      </c:pt>
                      <c:pt idx="769">
                        <c:v>0.77</c:v>
                      </c:pt>
                      <c:pt idx="770">
                        <c:v>0.77100000000000002</c:v>
                      </c:pt>
                      <c:pt idx="771">
                        <c:v>0.77200000000000002</c:v>
                      </c:pt>
                      <c:pt idx="772">
                        <c:v>0.77300000000000002</c:v>
                      </c:pt>
                      <c:pt idx="773">
                        <c:v>0.77400000000000002</c:v>
                      </c:pt>
                      <c:pt idx="774">
                        <c:v>0.77500000000000002</c:v>
                      </c:pt>
                      <c:pt idx="775">
                        <c:v>0.77600000000000002</c:v>
                      </c:pt>
                      <c:pt idx="776">
                        <c:v>0.77700000000000002</c:v>
                      </c:pt>
                      <c:pt idx="777">
                        <c:v>0.77800000000000002</c:v>
                      </c:pt>
                      <c:pt idx="778">
                        <c:v>0.77900000000000003</c:v>
                      </c:pt>
                      <c:pt idx="779">
                        <c:v>0.78</c:v>
                      </c:pt>
                      <c:pt idx="780">
                        <c:v>0.78100000000000003</c:v>
                      </c:pt>
                      <c:pt idx="781">
                        <c:v>0.78200000000000003</c:v>
                      </c:pt>
                      <c:pt idx="782">
                        <c:v>0.78300000000000003</c:v>
                      </c:pt>
                      <c:pt idx="783">
                        <c:v>0.78400000000000003</c:v>
                      </c:pt>
                      <c:pt idx="784">
                        <c:v>0.78500000000000003</c:v>
                      </c:pt>
                      <c:pt idx="785">
                        <c:v>0.78600000000000003</c:v>
                      </c:pt>
                      <c:pt idx="786">
                        <c:v>0.78700000000000003</c:v>
                      </c:pt>
                      <c:pt idx="787">
                        <c:v>0.78800000000000003</c:v>
                      </c:pt>
                      <c:pt idx="788">
                        <c:v>0.78900000000000003</c:v>
                      </c:pt>
                      <c:pt idx="789">
                        <c:v>0.79</c:v>
                      </c:pt>
                      <c:pt idx="790">
                        <c:v>0.79100000000000004</c:v>
                      </c:pt>
                      <c:pt idx="791">
                        <c:v>0.79200000000000004</c:v>
                      </c:pt>
                      <c:pt idx="792">
                        <c:v>0.79300000000000004</c:v>
                      </c:pt>
                      <c:pt idx="793">
                        <c:v>0.79400000000000004</c:v>
                      </c:pt>
                      <c:pt idx="794">
                        <c:v>0.79500000000000004</c:v>
                      </c:pt>
                      <c:pt idx="795">
                        <c:v>0.79600000000000004</c:v>
                      </c:pt>
                      <c:pt idx="796">
                        <c:v>0.79700000000000004</c:v>
                      </c:pt>
                      <c:pt idx="797">
                        <c:v>0.79800000000000004</c:v>
                      </c:pt>
                      <c:pt idx="798">
                        <c:v>0.79900000000000004</c:v>
                      </c:pt>
                      <c:pt idx="799">
                        <c:v>0.8</c:v>
                      </c:pt>
                      <c:pt idx="800">
                        <c:v>0.80100000000000005</c:v>
                      </c:pt>
                      <c:pt idx="801">
                        <c:v>0.80200000000000005</c:v>
                      </c:pt>
                      <c:pt idx="802">
                        <c:v>0.80300000000000005</c:v>
                      </c:pt>
                      <c:pt idx="803">
                        <c:v>0.80400000000000005</c:v>
                      </c:pt>
                      <c:pt idx="804">
                        <c:v>0.80500000000000005</c:v>
                      </c:pt>
                      <c:pt idx="805">
                        <c:v>0.80600000000000005</c:v>
                      </c:pt>
                      <c:pt idx="806">
                        <c:v>0.80700000000000005</c:v>
                      </c:pt>
                      <c:pt idx="807">
                        <c:v>0.80800000000000005</c:v>
                      </c:pt>
                      <c:pt idx="808">
                        <c:v>0.80900000000000005</c:v>
                      </c:pt>
                      <c:pt idx="809">
                        <c:v>0.81</c:v>
                      </c:pt>
                      <c:pt idx="810">
                        <c:v>0.81100000000000005</c:v>
                      </c:pt>
                      <c:pt idx="811">
                        <c:v>0.81200000000000006</c:v>
                      </c:pt>
                      <c:pt idx="812">
                        <c:v>0.81299999999999994</c:v>
                      </c:pt>
                      <c:pt idx="813">
                        <c:v>0.81399999999999995</c:v>
                      </c:pt>
                      <c:pt idx="814">
                        <c:v>0.81499999999999995</c:v>
                      </c:pt>
                      <c:pt idx="815">
                        <c:v>0.81599999999999995</c:v>
                      </c:pt>
                      <c:pt idx="816">
                        <c:v>0.81699999999999995</c:v>
                      </c:pt>
                      <c:pt idx="817">
                        <c:v>0.81799999999999995</c:v>
                      </c:pt>
                      <c:pt idx="818">
                        <c:v>0.81899999999999995</c:v>
                      </c:pt>
                      <c:pt idx="819">
                        <c:v>0.82</c:v>
                      </c:pt>
                      <c:pt idx="820">
                        <c:v>0.82099999999999995</c:v>
                      </c:pt>
                      <c:pt idx="821">
                        <c:v>0.82199999999999995</c:v>
                      </c:pt>
                      <c:pt idx="822">
                        <c:v>0.82299999999999995</c:v>
                      </c:pt>
                      <c:pt idx="823">
                        <c:v>0.82399999999999995</c:v>
                      </c:pt>
                      <c:pt idx="824">
                        <c:v>0.82499999999999996</c:v>
                      </c:pt>
                      <c:pt idx="825">
                        <c:v>0.82599999999999996</c:v>
                      </c:pt>
                      <c:pt idx="826">
                        <c:v>0.82699999999999996</c:v>
                      </c:pt>
                      <c:pt idx="827">
                        <c:v>0.82799999999999996</c:v>
                      </c:pt>
                      <c:pt idx="828">
                        <c:v>0.82899999999999996</c:v>
                      </c:pt>
                      <c:pt idx="829">
                        <c:v>0.83</c:v>
                      </c:pt>
                      <c:pt idx="830">
                        <c:v>0.83099999999999996</c:v>
                      </c:pt>
                      <c:pt idx="831">
                        <c:v>0.83199999999999996</c:v>
                      </c:pt>
                      <c:pt idx="832">
                        <c:v>0.83299999999999996</c:v>
                      </c:pt>
                      <c:pt idx="833">
                        <c:v>0.83399999999999996</c:v>
                      </c:pt>
                      <c:pt idx="834">
                        <c:v>0.83499999999999996</c:v>
                      </c:pt>
                      <c:pt idx="835">
                        <c:v>0.83599999999999997</c:v>
                      </c:pt>
                      <c:pt idx="836">
                        <c:v>0.83699999999999997</c:v>
                      </c:pt>
                      <c:pt idx="837">
                        <c:v>0.83799999999999997</c:v>
                      </c:pt>
                      <c:pt idx="838">
                        <c:v>0.83899999999999997</c:v>
                      </c:pt>
                      <c:pt idx="839">
                        <c:v>0.84</c:v>
                      </c:pt>
                      <c:pt idx="840">
                        <c:v>0.84099999999999997</c:v>
                      </c:pt>
                      <c:pt idx="841">
                        <c:v>0.84199999999999997</c:v>
                      </c:pt>
                      <c:pt idx="842">
                        <c:v>0.84299999999999997</c:v>
                      </c:pt>
                      <c:pt idx="843">
                        <c:v>0.84399999999999997</c:v>
                      </c:pt>
                      <c:pt idx="844">
                        <c:v>0.84499999999999997</c:v>
                      </c:pt>
                      <c:pt idx="845">
                        <c:v>0.84599999999999997</c:v>
                      </c:pt>
                      <c:pt idx="846">
                        <c:v>0.84699999999999998</c:v>
                      </c:pt>
                      <c:pt idx="847">
                        <c:v>0.84799999999999998</c:v>
                      </c:pt>
                      <c:pt idx="848">
                        <c:v>0.84899999999999998</c:v>
                      </c:pt>
                      <c:pt idx="849">
                        <c:v>0.85</c:v>
                      </c:pt>
                      <c:pt idx="850">
                        <c:v>0.85099999999999998</c:v>
                      </c:pt>
                      <c:pt idx="851">
                        <c:v>0.85199999999999998</c:v>
                      </c:pt>
                      <c:pt idx="852">
                        <c:v>0.85299999999999998</c:v>
                      </c:pt>
                      <c:pt idx="853">
                        <c:v>0.85399999999999998</c:v>
                      </c:pt>
                      <c:pt idx="854">
                        <c:v>0.85499999999999998</c:v>
                      </c:pt>
                      <c:pt idx="855">
                        <c:v>0.85599999999999998</c:v>
                      </c:pt>
                      <c:pt idx="856">
                        <c:v>0.85699999999999998</c:v>
                      </c:pt>
                      <c:pt idx="857">
                        <c:v>0.85799999999999998</c:v>
                      </c:pt>
                      <c:pt idx="858">
                        <c:v>0.85899999999999999</c:v>
                      </c:pt>
                      <c:pt idx="859">
                        <c:v>0.86</c:v>
                      </c:pt>
                      <c:pt idx="860">
                        <c:v>0.86099999999999999</c:v>
                      </c:pt>
                      <c:pt idx="861">
                        <c:v>0.86199999999999999</c:v>
                      </c:pt>
                      <c:pt idx="862">
                        <c:v>0.86299999999999999</c:v>
                      </c:pt>
                      <c:pt idx="863">
                        <c:v>0.86399999999999999</c:v>
                      </c:pt>
                      <c:pt idx="864">
                        <c:v>0.86499999999999999</c:v>
                      </c:pt>
                      <c:pt idx="865">
                        <c:v>0.86599999999999999</c:v>
                      </c:pt>
                      <c:pt idx="866">
                        <c:v>0.86699999999999999</c:v>
                      </c:pt>
                      <c:pt idx="867">
                        <c:v>0.86799999999999999</c:v>
                      </c:pt>
                      <c:pt idx="868">
                        <c:v>0.86899999999999999</c:v>
                      </c:pt>
                      <c:pt idx="869">
                        <c:v>0.87</c:v>
                      </c:pt>
                      <c:pt idx="870">
                        <c:v>0.871</c:v>
                      </c:pt>
                      <c:pt idx="871">
                        <c:v>0.872</c:v>
                      </c:pt>
                      <c:pt idx="872">
                        <c:v>0.873</c:v>
                      </c:pt>
                      <c:pt idx="873">
                        <c:v>0.874</c:v>
                      </c:pt>
                      <c:pt idx="874">
                        <c:v>0.875</c:v>
                      </c:pt>
                      <c:pt idx="875">
                        <c:v>0.876</c:v>
                      </c:pt>
                      <c:pt idx="876">
                        <c:v>0.877</c:v>
                      </c:pt>
                      <c:pt idx="877">
                        <c:v>0.878</c:v>
                      </c:pt>
                      <c:pt idx="878">
                        <c:v>0.879</c:v>
                      </c:pt>
                      <c:pt idx="879">
                        <c:v>0.88</c:v>
                      </c:pt>
                      <c:pt idx="880">
                        <c:v>0.88100000000000001</c:v>
                      </c:pt>
                      <c:pt idx="881">
                        <c:v>0.88200000000000001</c:v>
                      </c:pt>
                      <c:pt idx="882">
                        <c:v>0.88300000000000001</c:v>
                      </c:pt>
                      <c:pt idx="883">
                        <c:v>0.88400000000000001</c:v>
                      </c:pt>
                      <c:pt idx="884">
                        <c:v>0.88500000000000001</c:v>
                      </c:pt>
                      <c:pt idx="885">
                        <c:v>0.88600000000000001</c:v>
                      </c:pt>
                      <c:pt idx="886">
                        <c:v>0.88700000000000001</c:v>
                      </c:pt>
                      <c:pt idx="887">
                        <c:v>0.88800000000000001</c:v>
                      </c:pt>
                      <c:pt idx="888">
                        <c:v>0.88900000000000001</c:v>
                      </c:pt>
                      <c:pt idx="889">
                        <c:v>0.89</c:v>
                      </c:pt>
                      <c:pt idx="890">
                        <c:v>0.89100000000000001</c:v>
                      </c:pt>
                      <c:pt idx="891">
                        <c:v>0.89200000000000002</c:v>
                      </c:pt>
                      <c:pt idx="892">
                        <c:v>0.89300000000000002</c:v>
                      </c:pt>
                      <c:pt idx="893">
                        <c:v>0.89400000000000002</c:v>
                      </c:pt>
                      <c:pt idx="894">
                        <c:v>0.89500000000000002</c:v>
                      </c:pt>
                      <c:pt idx="895">
                        <c:v>0.89600000000000002</c:v>
                      </c:pt>
                      <c:pt idx="896">
                        <c:v>0.89700000000000002</c:v>
                      </c:pt>
                      <c:pt idx="897">
                        <c:v>0.89800000000000002</c:v>
                      </c:pt>
                      <c:pt idx="898">
                        <c:v>0.89900000000000002</c:v>
                      </c:pt>
                      <c:pt idx="899">
                        <c:v>0.9</c:v>
                      </c:pt>
                      <c:pt idx="900">
                        <c:v>0.90100000000000002</c:v>
                      </c:pt>
                      <c:pt idx="901">
                        <c:v>0.90200000000000002</c:v>
                      </c:pt>
                      <c:pt idx="902">
                        <c:v>0.90300000000000002</c:v>
                      </c:pt>
                      <c:pt idx="903">
                        <c:v>0.90400000000000003</c:v>
                      </c:pt>
                      <c:pt idx="904">
                        <c:v>0.90500000000000003</c:v>
                      </c:pt>
                      <c:pt idx="905">
                        <c:v>0.90600000000000003</c:v>
                      </c:pt>
                      <c:pt idx="906">
                        <c:v>0.90700000000000003</c:v>
                      </c:pt>
                      <c:pt idx="907">
                        <c:v>0.90800000000000003</c:v>
                      </c:pt>
                      <c:pt idx="908">
                        <c:v>0.90900000000000003</c:v>
                      </c:pt>
                      <c:pt idx="909">
                        <c:v>0.91</c:v>
                      </c:pt>
                      <c:pt idx="910">
                        <c:v>0.91100000000000003</c:v>
                      </c:pt>
                      <c:pt idx="911">
                        <c:v>0.91200000000000003</c:v>
                      </c:pt>
                      <c:pt idx="912">
                        <c:v>0.91300000000000003</c:v>
                      </c:pt>
                      <c:pt idx="913">
                        <c:v>0.91400000000000003</c:v>
                      </c:pt>
                      <c:pt idx="914">
                        <c:v>0.91500000000000004</c:v>
                      </c:pt>
                      <c:pt idx="915">
                        <c:v>0.91600000000000004</c:v>
                      </c:pt>
                      <c:pt idx="916">
                        <c:v>0.91700000000000004</c:v>
                      </c:pt>
                      <c:pt idx="917">
                        <c:v>0.91800000000000004</c:v>
                      </c:pt>
                      <c:pt idx="918">
                        <c:v>0.91900000000000004</c:v>
                      </c:pt>
                      <c:pt idx="919">
                        <c:v>0.92</c:v>
                      </c:pt>
                      <c:pt idx="920">
                        <c:v>0.92100000000000004</c:v>
                      </c:pt>
                      <c:pt idx="921">
                        <c:v>0.92200000000000004</c:v>
                      </c:pt>
                      <c:pt idx="922">
                        <c:v>0.92300000000000004</c:v>
                      </c:pt>
                      <c:pt idx="923">
                        <c:v>0.92400000000000004</c:v>
                      </c:pt>
                      <c:pt idx="924">
                        <c:v>0.92500000000000004</c:v>
                      </c:pt>
                      <c:pt idx="925">
                        <c:v>0.92600000000000005</c:v>
                      </c:pt>
                      <c:pt idx="926">
                        <c:v>0.92700000000000005</c:v>
                      </c:pt>
                      <c:pt idx="927">
                        <c:v>0.92800000000000005</c:v>
                      </c:pt>
                      <c:pt idx="928">
                        <c:v>0.92900000000000005</c:v>
                      </c:pt>
                      <c:pt idx="929">
                        <c:v>0.93</c:v>
                      </c:pt>
                      <c:pt idx="930">
                        <c:v>0.93100000000000005</c:v>
                      </c:pt>
                      <c:pt idx="931">
                        <c:v>0.93200000000000005</c:v>
                      </c:pt>
                      <c:pt idx="932">
                        <c:v>0.93300000000000005</c:v>
                      </c:pt>
                      <c:pt idx="933">
                        <c:v>0.93400000000000005</c:v>
                      </c:pt>
                      <c:pt idx="934">
                        <c:v>0.93500000000000005</c:v>
                      </c:pt>
                      <c:pt idx="935">
                        <c:v>0.93600000000000005</c:v>
                      </c:pt>
                      <c:pt idx="936">
                        <c:v>0.93700000000000006</c:v>
                      </c:pt>
                      <c:pt idx="937">
                        <c:v>0.93799999999999994</c:v>
                      </c:pt>
                      <c:pt idx="938">
                        <c:v>0.93899999999999995</c:v>
                      </c:pt>
                      <c:pt idx="939">
                        <c:v>0.94</c:v>
                      </c:pt>
                      <c:pt idx="940">
                        <c:v>0.94099999999999995</c:v>
                      </c:pt>
                      <c:pt idx="941">
                        <c:v>0.94199999999999995</c:v>
                      </c:pt>
                      <c:pt idx="942">
                        <c:v>0.94299999999999995</c:v>
                      </c:pt>
                      <c:pt idx="943">
                        <c:v>0.94399999999999995</c:v>
                      </c:pt>
                      <c:pt idx="944">
                        <c:v>0.94499999999999995</c:v>
                      </c:pt>
                      <c:pt idx="945">
                        <c:v>0.94599999999999995</c:v>
                      </c:pt>
                      <c:pt idx="946">
                        <c:v>0.94699999999999995</c:v>
                      </c:pt>
                      <c:pt idx="947">
                        <c:v>0.94799999999999995</c:v>
                      </c:pt>
                      <c:pt idx="948">
                        <c:v>0.94899999999999995</c:v>
                      </c:pt>
                      <c:pt idx="949">
                        <c:v>0.95</c:v>
                      </c:pt>
                      <c:pt idx="950">
                        <c:v>0.95099999999999996</c:v>
                      </c:pt>
                      <c:pt idx="951">
                        <c:v>0.95199999999999996</c:v>
                      </c:pt>
                      <c:pt idx="952">
                        <c:v>0.95299999999999996</c:v>
                      </c:pt>
                      <c:pt idx="953">
                        <c:v>0.95399999999999996</c:v>
                      </c:pt>
                      <c:pt idx="954">
                        <c:v>0.95499999999999996</c:v>
                      </c:pt>
                      <c:pt idx="955">
                        <c:v>0.95599999999999996</c:v>
                      </c:pt>
                      <c:pt idx="956">
                        <c:v>0.95699999999999996</c:v>
                      </c:pt>
                      <c:pt idx="957">
                        <c:v>0.95799999999999996</c:v>
                      </c:pt>
                      <c:pt idx="958">
                        <c:v>0.95899999999999996</c:v>
                      </c:pt>
                      <c:pt idx="959">
                        <c:v>0.96</c:v>
                      </c:pt>
                      <c:pt idx="960">
                        <c:v>0.96099999999999997</c:v>
                      </c:pt>
                      <c:pt idx="961">
                        <c:v>0.96199999999999997</c:v>
                      </c:pt>
                      <c:pt idx="962">
                        <c:v>0.96299999999999997</c:v>
                      </c:pt>
                      <c:pt idx="963">
                        <c:v>0.96399999999999997</c:v>
                      </c:pt>
                      <c:pt idx="964">
                        <c:v>0.96499999999999997</c:v>
                      </c:pt>
                      <c:pt idx="965">
                        <c:v>0.96599999999999997</c:v>
                      </c:pt>
                      <c:pt idx="966">
                        <c:v>0.96699999999999997</c:v>
                      </c:pt>
                      <c:pt idx="967">
                        <c:v>0.96799999999999997</c:v>
                      </c:pt>
                      <c:pt idx="968">
                        <c:v>0.96899999999999997</c:v>
                      </c:pt>
                      <c:pt idx="969">
                        <c:v>0.97</c:v>
                      </c:pt>
                      <c:pt idx="970">
                        <c:v>0.97099999999999997</c:v>
                      </c:pt>
                      <c:pt idx="971">
                        <c:v>0.97199999999999998</c:v>
                      </c:pt>
                      <c:pt idx="972">
                        <c:v>0.97299999999999998</c:v>
                      </c:pt>
                      <c:pt idx="973">
                        <c:v>0.97399999999999998</c:v>
                      </c:pt>
                      <c:pt idx="974">
                        <c:v>0.97499999999999998</c:v>
                      </c:pt>
                      <c:pt idx="975">
                        <c:v>0.97599999999999998</c:v>
                      </c:pt>
                      <c:pt idx="976">
                        <c:v>0.97699999999999998</c:v>
                      </c:pt>
                      <c:pt idx="977">
                        <c:v>0.97799999999999998</c:v>
                      </c:pt>
                      <c:pt idx="978">
                        <c:v>0.97899999999999998</c:v>
                      </c:pt>
                      <c:pt idx="979">
                        <c:v>0.98</c:v>
                      </c:pt>
                      <c:pt idx="980">
                        <c:v>0.98099999999999998</c:v>
                      </c:pt>
                      <c:pt idx="981">
                        <c:v>0.98199999999999998</c:v>
                      </c:pt>
                      <c:pt idx="982">
                        <c:v>0.98299999999999998</c:v>
                      </c:pt>
                      <c:pt idx="983">
                        <c:v>0.98399999999999999</c:v>
                      </c:pt>
                      <c:pt idx="984">
                        <c:v>0.98499999999999999</c:v>
                      </c:pt>
                      <c:pt idx="985">
                        <c:v>0.98599999999999999</c:v>
                      </c:pt>
                      <c:pt idx="986">
                        <c:v>0.98699999999999999</c:v>
                      </c:pt>
                      <c:pt idx="987">
                        <c:v>0.98799999999999999</c:v>
                      </c:pt>
                      <c:pt idx="988">
                        <c:v>0.98899999999999999</c:v>
                      </c:pt>
                      <c:pt idx="989">
                        <c:v>0.99</c:v>
                      </c:pt>
                      <c:pt idx="990">
                        <c:v>0.99099999999999999</c:v>
                      </c:pt>
                      <c:pt idx="991">
                        <c:v>0.99199999999999999</c:v>
                      </c:pt>
                      <c:pt idx="992">
                        <c:v>0.99299999999999999</c:v>
                      </c:pt>
                      <c:pt idx="993">
                        <c:v>0.99399999999999999</c:v>
                      </c:pt>
                      <c:pt idx="994">
                        <c:v>0.995</c:v>
                      </c:pt>
                      <c:pt idx="995">
                        <c:v>0.996</c:v>
                      </c:pt>
                      <c:pt idx="996">
                        <c:v>0.997</c:v>
                      </c:pt>
                      <c:pt idx="997">
                        <c:v>0.998</c:v>
                      </c:pt>
                      <c:pt idx="998">
                        <c:v>0.999</c:v>
                      </c:pt>
                      <c:pt idx="999">
                        <c:v>1</c:v>
                      </c:pt>
                      <c:pt idx="1000">
                        <c:v>1.0009999999999999</c:v>
                      </c:pt>
                      <c:pt idx="1001">
                        <c:v>1.002</c:v>
                      </c:pt>
                      <c:pt idx="1002">
                        <c:v>1.0029999999999999</c:v>
                      </c:pt>
                      <c:pt idx="1003">
                        <c:v>1.004</c:v>
                      </c:pt>
                      <c:pt idx="1004">
                        <c:v>1.0049999999999999</c:v>
                      </c:pt>
                      <c:pt idx="1005">
                        <c:v>1.006</c:v>
                      </c:pt>
                      <c:pt idx="1006">
                        <c:v>1.0069999999999999</c:v>
                      </c:pt>
                      <c:pt idx="1007">
                        <c:v>1.008</c:v>
                      </c:pt>
                      <c:pt idx="1008">
                        <c:v>1.0089999999999999</c:v>
                      </c:pt>
                      <c:pt idx="1009">
                        <c:v>1.01</c:v>
                      </c:pt>
                      <c:pt idx="1010">
                        <c:v>1.0109999999999999</c:v>
                      </c:pt>
                      <c:pt idx="1011">
                        <c:v>1.012</c:v>
                      </c:pt>
                      <c:pt idx="1012">
                        <c:v>1.0129999999999999</c:v>
                      </c:pt>
                      <c:pt idx="1013">
                        <c:v>1.014</c:v>
                      </c:pt>
                      <c:pt idx="1014">
                        <c:v>1.0149999999999999</c:v>
                      </c:pt>
                      <c:pt idx="1015">
                        <c:v>1.016</c:v>
                      </c:pt>
                      <c:pt idx="1016">
                        <c:v>1.0169999999999999</c:v>
                      </c:pt>
                      <c:pt idx="1017">
                        <c:v>1.018</c:v>
                      </c:pt>
                      <c:pt idx="1018">
                        <c:v>1.0189999999999999</c:v>
                      </c:pt>
                      <c:pt idx="1019">
                        <c:v>1.02</c:v>
                      </c:pt>
                      <c:pt idx="1020">
                        <c:v>1.0209999999999999</c:v>
                      </c:pt>
                      <c:pt idx="1021">
                        <c:v>1.022</c:v>
                      </c:pt>
                      <c:pt idx="1022">
                        <c:v>1.0229999999999999</c:v>
                      </c:pt>
                      <c:pt idx="1023">
                        <c:v>1.024</c:v>
                      </c:pt>
                      <c:pt idx="1024">
                        <c:v>1.0249999999999999</c:v>
                      </c:pt>
                      <c:pt idx="1025">
                        <c:v>1.026</c:v>
                      </c:pt>
                      <c:pt idx="1026">
                        <c:v>1.0269999999999999</c:v>
                      </c:pt>
                      <c:pt idx="1027">
                        <c:v>1.028</c:v>
                      </c:pt>
                      <c:pt idx="1028">
                        <c:v>1.0289999999999999</c:v>
                      </c:pt>
                      <c:pt idx="1029">
                        <c:v>1.03</c:v>
                      </c:pt>
                      <c:pt idx="1030">
                        <c:v>1.0309999999999999</c:v>
                      </c:pt>
                      <c:pt idx="1031">
                        <c:v>1.032</c:v>
                      </c:pt>
                      <c:pt idx="1032">
                        <c:v>1.0329999999999999</c:v>
                      </c:pt>
                      <c:pt idx="1033">
                        <c:v>1.034</c:v>
                      </c:pt>
                      <c:pt idx="1034">
                        <c:v>1.0349999999999999</c:v>
                      </c:pt>
                      <c:pt idx="1035">
                        <c:v>1.036</c:v>
                      </c:pt>
                      <c:pt idx="1036">
                        <c:v>1.0369999999999999</c:v>
                      </c:pt>
                      <c:pt idx="1037">
                        <c:v>1.038</c:v>
                      </c:pt>
                      <c:pt idx="1038">
                        <c:v>1.0389999999999999</c:v>
                      </c:pt>
                      <c:pt idx="1039">
                        <c:v>1.04</c:v>
                      </c:pt>
                      <c:pt idx="1040">
                        <c:v>1.0409999999999999</c:v>
                      </c:pt>
                      <c:pt idx="1041">
                        <c:v>1.042</c:v>
                      </c:pt>
                      <c:pt idx="1042">
                        <c:v>1.0429999999999999</c:v>
                      </c:pt>
                      <c:pt idx="1043">
                        <c:v>1.044</c:v>
                      </c:pt>
                      <c:pt idx="1044">
                        <c:v>1.0449999999999999</c:v>
                      </c:pt>
                      <c:pt idx="1045">
                        <c:v>1.046</c:v>
                      </c:pt>
                      <c:pt idx="1046">
                        <c:v>1.0469999999999999</c:v>
                      </c:pt>
                      <c:pt idx="1047">
                        <c:v>1.048</c:v>
                      </c:pt>
                      <c:pt idx="1048">
                        <c:v>1.0489999999999999</c:v>
                      </c:pt>
                      <c:pt idx="1049">
                        <c:v>1.05</c:v>
                      </c:pt>
                      <c:pt idx="1050">
                        <c:v>1.0509999999999999</c:v>
                      </c:pt>
                      <c:pt idx="1051">
                        <c:v>1.052</c:v>
                      </c:pt>
                      <c:pt idx="1052">
                        <c:v>1.0529999999999999</c:v>
                      </c:pt>
                      <c:pt idx="1053">
                        <c:v>1.054</c:v>
                      </c:pt>
                      <c:pt idx="1054">
                        <c:v>1.0549999999999999</c:v>
                      </c:pt>
                      <c:pt idx="1055">
                        <c:v>1.056</c:v>
                      </c:pt>
                      <c:pt idx="1056">
                        <c:v>1.0569999999999999</c:v>
                      </c:pt>
                      <c:pt idx="1057">
                        <c:v>1.0580000000000001</c:v>
                      </c:pt>
                      <c:pt idx="1058">
                        <c:v>1.0589999999999999</c:v>
                      </c:pt>
                      <c:pt idx="1059">
                        <c:v>1.06</c:v>
                      </c:pt>
                      <c:pt idx="1060">
                        <c:v>1.0609999999999999</c:v>
                      </c:pt>
                      <c:pt idx="1061">
                        <c:v>1.0620000000000001</c:v>
                      </c:pt>
                      <c:pt idx="1062">
                        <c:v>1.0629999999999999</c:v>
                      </c:pt>
                      <c:pt idx="1063">
                        <c:v>1.0640000000000001</c:v>
                      </c:pt>
                      <c:pt idx="1064">
                        <c:v>1.0649999999999999</c:v>
                      </c:pt>
                      <c:pt idx="1065">
                        <c:v>1.0660000000000001</c:v>
                      </c:pt>
                      <c:pt idx="1066">
                        <c:v>1.0669999999999999</c:v>
                      </c:pt>
                      <c:pt idx="1067">
                        <c:v>1.0680000000000001</c:v>
                      </c:pt>
                      <c:pt idx="1068">
                        <c:v>1.069</c:v>
                      </c:pt>
                      <c:pt idx="1069">
                        <c:v>1.07</c:v>
                      </c:pt>
                      <c:pt idx="1070">
                        <c:v>1.071</c:v>
                      </c:pt>
                      <c:pt idx="1071">
                        <c:v>1.0720000000000001</c:v>
                      </c:pt>
                      <c:pt idx="1072">
                        <c:v>1.073</c:v>
                      </c:pt>
                      <c:pt idx="1073">
                        <c:v>1.0740000000000001</c:v>
                      </c:pt>
                      <c:pt idx="1074">
                        <c:v>1.075</c:v>
                      </c:pt>
                      <c:pt idx="1075">
                        <c:v>1.0760000000000001</c:v>
                      </c:pt>
                      <c:pt idx="1076">
                        <c:v>1.077</c:v>
                      </c:pt>
                      <c:pt idx="1077">
                        <c:v>1.0780000000000001</c:v>
                      </c:pt>
                      <c:pt idx="1078">
                        <c:v>1.079</c:v>
                      </c:pt>
                      <c:pt idx="1079">
                        <c:v>1.08</c:v>
                      </c:pt>
                      <c:pt idx="1080">
                        <c:v>1.081</c:v>
                      </c:pt>
                      <c:pt idx="1081">
                        <c:v>1.0820000000000001</c:v>
                      </c:pt>
                      <c:pt idx="1082">
                        <c:v>1.083</c:v>
                      </c:pt>
                      <c:pt idx="1083">
                        <c:v>1.0840000000000001</c:v>
                      </c:pt>
                      <c:pt idx="1084">
                        <c:v>1.085</c:v>
                      </c:pt>
                      <c:pt idx="1085">
                        <c:v>1.0860000000000001</c:v>
                      </c:pt>
                      <c:pt idx="1086">
                        <c:v>1.087</c:v>
                      </c:pt>
                      <c:pt idx="1087">
                        <c:v>1.0880000000000001</c:v>
                      </c:pt>
                      <c:pt idx="1088">
                        <c:v>1.089</c:v>
                      </c:pt>
                      <c:pt idx="1089">
                        <c:v>1.0900000000000001</c:v>
                      </c:pt>
                      <c:pt idx="1090">
                        <c:v>1.091</c:v>
                      </c:pt>
                      <c:pt idx="1091">
                        <c:v>1.0920000000000001</c:v>
                      </c:pt>
                      <c:pt idx="1092">
                        <c:v>1.093</c:v>
                      </c:pt>
                      <c:pt idx="1093">
                        <c:v>1.0940000000000001</c:v>
                      </c:pt>
                      <c:pt idx="1094">
                        <c:v>1.095</c:v>
                      </c:pt>
                      <c:pt idx="1095">
                        <c:v>1.0960000000000001</c:v>
                      </c:pt>
                      <c:pt idx="1096">
                        <c:v>1.097</c:v>
                      </c:pt>
                      <c:pt idx="1097">
                        <c:v>1.0980000000000001</c:v>
                      </c:pt>
                      <c:pt idx="1098">
                        <c:v>1.099</c:v>
                      </c:pt>
                      <c:pt idx="1099">
                        <c:v>1.1000000000000001</c:v>
                      </c:pt>
                      <c:pt idx="1100">
                        <c:v>1.101</c:v>
                      </c:pt>
                      <c:pt idx="1101">
                        <c:v>1.1020000000000001</c:v>
                      </c:pt>
                      <c:pt idx="1102">
                        <c:v>1.103</c:v>
                      </c:pt>
                      <c:pt idx="1103">
                        <c:v>1.1040000000000001</c:v>
                      </c:pt>
                      <c:pt idx="1104">
                        <c:v>1.105</c:v>
                      </c:pt>
                      <c:pt idx="1105">
                        <c:v>1.1060000000000001</c:v>
                      </c:pt>
                      <c:pt idx="1106">
                        <c:v>1.107</c:v>
                      </c:pt>
                      <c:pt idx="1107">
                        <c:v>1.1080000000000001</c:v>
                      </c:pt>
                      <c:pt idx="1108">
                        <c:v>1.109</c:v>
                      </c:pt>
                      <c:pt idx="1109">
                        <c:v>1.1100000000000001</c:v>
                      </c:pt>
                      <c:pt idx="1110">
                        <c:v>1.111</c:v>
                      </c:pt>
                      <c:pt idx="1111">
                        <c:v>1.1120000000000001</c:v>
                      </c:pt>
                      <c:pt idx="1112">
                        <c:v>1.113</c:v>
                      </c:pt>
                      <c:pt idx="1113">
                        <c:v>1.1140000000000001</c:v>
                      </c:pt>
                      <c:pt idx="1114">
                        <c:v>1.115</c:v>
                      </c:pt>
                      <c:pt idx="1115">
                        <c:v>1.1160000000000001</c:v>
                      </c:pt>
                      <c:pt idx="1116">
                        <c:v>1.117</c:v>
                      </c:pt>
                      <c:pt idx="1117">
                        <c:v>1.1180000000000001</c:v>
                      </c:pt>
                      <c:pt idx="1118">
                        <c:v>1.119</c:v>
                      </c:pt>
                      <c:pt idx="1119">
                        <c:v>1.1200000000000001</c:v>
                      </c:pt>
                      <c:pt idx="1120">
                        <c:v>1.121</c:v>
                      </c:pt>
                      <c:pt idx="1121">
                        <c:v>1.1220000000000001</c:v>
                      </c:pt>
                      <c:pt idx="1122">
                        <c:v>1.123</c:v>
                      </c:pt>
                      <c:pt idx="1123">
                        <c:v>1.1240000000000001</c:v>
                      </c:pt>
                      <c:pt idx="1124">
                        <c:v>1.125</c:v>
                      </c:pt>
                      <c:pt idx="1125">
                        <c:v>1.1259999999999999</c:v>
                      </c:pt>
                      <c:pt idx="1126">
                        <c:v>1.127</c:v>
                      </c:pt>
                      <c:pt idx="1127">
                        <c:v>1.1279999999999999</c:v>
                      </c:pt>
                      <c:pt idx="1128">
                        <c:v>1.129</c:v>
                      </c:pt>
                      <c:pt idx="1129">
                        <c:v>1.1299999999999999</c:v>
                      </c:pt>
                      <c:pt idx="1130">
                        <c:v>1.131</c:v>
                      </c:pt>
                      <c:pt idx="1131">
                        <c:v>1.1319999999999999</c:v>
                      </c:pt>
                      <c:pt idx="1132">
                        <c:v>1.133</c:v>
                      </c:pt>
                      <c:pt idx="1133">
                        <c:v>1.1339999999999999</c:v>
                      </c:pt>
                      <c:pt idx="1134">
                        <c:v>1.135</c:v>
                      </c:pt>
                      <c:pt idx="1135">
                        <c:v>1.1359999999999999</c:v>
                      </c:pt>
                      <c:pt idx="1136">
                        <c:v>1.137</c:v>
                      </c:pt>
                      <c:pt idx="1137">
                        <c:v>1.1379999999999999</c:v>
                      </c:pt>
                      <c:pt idx="1138">
                        <c:v>1.139</c:v>
                      </c:pt>
                      <c:pt idx="1139">
                        <c:v>1.1399999999999999</c:v>
                      </c:pt>
                      <c:pt idx="1140">
                        <c:v>1.141</c:v>
                      </c:pt>
                      <c:pt idx="1141">
                        <c:v>1.1419999999999999</c:v>
                      </c:pt>
                      <c:pt idx="1142">
                        <c:v>1.143</c:v>
                      </c:pt>
                      <c:pt idx="1143">
                        <c:v>1.1439999999999999</c:v>
                      </c:pt>
                      <c:pt idx="1144">
                        <c:v>1.145</c:v>
                      </c:pt>
                      <c:pt idx="1145">
                        <c:v>1.1459999999999999</c:v>
                      </c:pt>
                      <c:pt idx="1146">
                        <c:v>1.147</c:v>
                      </c:pt>
                      <c:pt idx="1147">
                        <c:v>1.1479999999999999</c:v>
                      </c:pt>
                      <c:pt idx="1148">
                        <c:v>1.149</c:v>
                      </c:pt>
                      <c:pt idx="1149">
                        <c:v>1.1499999999999999</c:v>
                      </c:pt>
                      <c:pt idx="1150">
                        <c:v>1.151</c:v>
                      </c:pt>
                      <c:pt idx="1151">
                        <c:v>1.1519999999999999</c:v>
                      </c:pt>
                      <c:pt idx="1152">
                        <c:v>1.153</c:v>
                      </c:pt>
                      <c:pt idx="1153">
                        <c:v>1.1539999999999999</c:v>
                      </c:pt>
                      <c:pt idx="1154">
                        <c:v>1.155</c:v>
                      </c:pt>
                      <c:pt idx="1155">
                        <c:v>1.1559999999999999</c:v>
                      </c:pt>
                      <c:pt idx="1156">
                        <c:v>1.157</c:v>
                      </c:pt>
                      <c:pt idx="1157">
                        <c:v>1.1579999999999999</c:v>
                      </c:pt>
                      <c:pt idx="1158">
                        <c:v>1.159</c:v>
                      </c:pt>
                      <c:pt idx="1159">
                        <c:v>1.1599999999999999</c:v>
                      </c:pt>
                      <c:pt idx="1160">
                        <c:v>1.161</c:v>
                      </c:pt>
                      <c:pt idx="1161">
                        <c:v>1.1619999999999999</c:v>
                      </c:pt>
                      <c:pt idx="1162">
                        <c:v>1.163</c:v>
                      </c:pt>
                      <c:pt idx="1163">
                        <c:v>1.1639999999999999</c:v>
                      </c:pt>
                      <c:pt idx="1164">
                        <c:v>1.165</c:v>
                      </c:pt>
                      <c:pt idx="1165">
                        <c:v>1.1659999999999999</c:v>
                      </c:pt>
                      <c:pt idx="1166">
                        <c:v>1.167</c:v>
                      </c:pt>
                      <c:pt idx="1167">
                        <c:v>1.1679999999999999</c:v>
                      </c:pt>
                      <c:pt idx="1168">
                        <c:v>1.169</c:v>
                      </c:pt>
                      <c:pt idx="1169">
                        <c:v>1.17</c:v>
                      </c:pt>
                      <c:pt idx="1170">
                        <c:v>1.171</c:v>
                      </c:pt>
                      <c:pt idx="1171">
                        <c:v>1.1719999999999999</c:v>
                      </c:pt>
                      <c:pt idx="1172">
                        <c:v>1.173</c:v>
                      </c:pt>
                      <c:pt idx="1173">
                        <c:v>1.1739999999999999</c:v>
                      </c:pt>
                      <c:pt idx="1174">
                        <c:v>1.175</c:v>
                      </c:pt>
                      <c:pt idx="1175">
                        <c:v>1.1759999999999999</c:v>
                      </c:pt>
                      <c:pt idx="1176">
                        <c:v>1.177</c:v>
                      </c:pt>
                      <c:pt idx="1177">
                        <c:v>1.1779999999999999</c:v>
                      </c:pt>
                      <c:pt idx="1178">
                        <c:v>1.179</c:v>
                      </c:pt>
                      <c:pt idx="1179">
                        <c:v>1.18</c:v>
                      </c:pt>
                      <c:pt idx="1180">
                        <c:v>1.181</c:v>
                      </c:pt>
                      <c:pt idx="1181">
                        <c:v>1.1819999999999999</c:v>
                      </c:pt>
                      <c:pt idx="1182">
                        <c:v>1.1830000000000001</c:v>
                      </c:pt>
                      <c:pt idx="1183">
                        <c:v>1.1839999999999999</c:v>
                      </c:pt>
                      <c:pt idx="1184">
                        <c:v>1.1850000000000001</c:v>
                      </c:pt>
                      <c:pt idx="1185">
                        <c:v>1.1859999999999999</c:v>
                      </c:pt>
                      <c:pt idx="1186">
                        <c:v>1.1870000000000001</c:v>
                      </c:pt>
                      <c:pt idx="1187">
                        <c:v>1.1879999999999999</c:v>
                      </c:pt>
                      <c:pt idx="1188">
                        <c:v>1.1890000000000001</c:v>
                      </c:pt>
                      <c:pt idx="1189">
                        <c:v>1.19</c:v>
                      </c:pt>
                      <c:pt idx="1190">
                        <c:v>1.1910000000000001</c:v>
                      </c:pt>
                      <c:pt idx="1191">
                        <c:v>1.1919999999999999</c:v>
                      </c:pt>
                      <c:pt idx="1192">
                        <c:v>1.1930000000000001</c:v>
                      </c:pt>
                      <c:pt idx="1193">
                        <c:v>1.194</c:v>
                      </c:pt>
                      <c:pt idx="1194">
                        <c:v>1.1950000000000001</c:v>
                      </c:pt>
                      <c:pt idx="1195">
                        <c:v>1.196</c:v>
                      </c:pt>
                      <c:pt idx="1196">
                        <c:v>1.1970000000000001</c:v>
                      </c:pt>
                      <c:pt idx="1197">
                        <c:v>1.198</c:v>
                      </c:pt>
                      <c:pt idx="1198">
                        <c:v>1.1990000000000001</c:v>
                      </c:pt>
                      <c:pt idx="1199">
                        <c:v>1.2</c:v>
                      </c:pt>
                      <c:pt idx="1200">
                        <c:v>1.2010000000000001</c:v>
                      </c:pt>
                      <c:pt idx="1201">
                        <c:v>1.202</c:v>
                      </c:pt>
                      <c:pt idx="1202">
                        <c:v>1.2030000000000001</c:v>
                      </c:pt>
                      <c:pt idx="1203">
                        <c:v>1.204</c:v>
                      </c:pt>
                      <c:pt idx="1204">
                        <c:v>1.2050000000000001</c:v>
                      </c:pt>
                      <c:pt idx="1205">
                        <c:v>1.206</c:v>
                      </c:pt>
                      <c:pt idx="1206">
                        <c:v>1.2070000000000001</c:v>
                      </c:pt>
                      <c:pt idx="1207">
                        <c:v>1.208</c:v>
                      </c:pt>
                      <c:pt idx="1208">
                        <c:v>1.2090000000000001</c:v>
                      </c:pt>
                      <c:pt idx="1209">
                        <c:v>1.21</c:v>
                      </c:pt>
                      <c:pt idx="1210">
                        <c:v>1.2110000000000001</c:v>
                      </c:pt>
                      <c:pt idx="1211">
                        <c:v>1.212</c:v>
                      </c:pt>
                      <c:pt idx="1212">
                        <c:v>1.2130000000000001</c:v>
                      </c:pt>
                      <c:pt idx="1213">
                        <c:v>1.214</c:v>
                      </c:pt>
                      <c:pt idx="1214">
                        <c:v>1.2150000000000001</c:v>
                      </c:pt>
                      <c:pt idx="1215">
                        <c:v>1.216</c:v>
                      </c:pt>
                      <c:pt idx="1216">
                        <c:v>1.2170000000000001</c:v>
                      </c:pt>
                      <c:pt idx="1217">
                        <c:v>1.218</c:v>
                      </c:pt>
                      <c:pt idx="1218">
                        <c:v>1.2190000000000001</c:v>
                      </c:pt>
                      <c:pt idx="1219">
                        <c:v>1.22</c:v>
                      </c:pt>
                      <c:pt idx="1220">
                        <c:v>1.2210000000000001</c:v>
                      </c:pt>
                      <c:pt idx="1221">
                        <c:v>1.222</c:v>
                      </c:pt>
                      <c:pt idx="1222">
                        <c:v>1.2230000000000001</c:v>
                      </c:pt>
                      <c:pt idx="1223">
                        <c:v>1.224</c:v>
                      </c:pt>
                      <c:pt idx="1224">
                        <c:v>1.2250000000000001</c:v>
                      </c:pt>
                      <c:pt idx="1225">
                        <c:v>1.226</c:v>
                      </c:pt>
                      <c:pt idx="1226">
                        <c:v>1.2270000000000001</c:v>
                      </c:pt>
                      <c:pt idx="1227">
                        <c:v>1.228</c:v>
                      </c:pt>
                      <c:pt idx="1228">
                        <c:v>1.2290000000000001</c:v>
                      </c:pt>
                      <c:pt idx="1229">
                        <c:v>1.23</c:v>
                      </c:pt>
                      <c:pt idx="1230">
                        <c:v>1.2310000000000001</c:v>
                      </c:pt>
                      <c:pt idx="1231">
                        <c:v>1.232</c:v>
                      </c:pt>
                      <c:pt idx="1232">
                        <c:v>1.2330000000000001</c:v>
                      </c:pt>
                      <c:pt idx="1233">
                        <c:v>1.234</c:v>
                      </c:pt>
                      <c:pt idx="1234">
                        <c:v>1.2350000000000001</c:v>
                      </c:pt>
                      <c:pt idx="1235">
                        <c:v>1.236</c:v>
                      </c:pt>
                      <c:pt idx="1236">
                        <c:v>1.2370000000000001</c:v>
                      </c:pt>
                      <c:pt idx="1237">
                        <c:v>1.238</c:v>
                      </c:pt>
                      <c:pt idx="1238">
                        <c:v>1.2390000000000001</c:v>
                      </c:pt>
                      <c:pt idx="1239">
                        <c:v>1.24</c:v>
                      </c:pt>
                      <c:pt idx="1240">
                        <c:v>1.2410000000000001</c:v>
                      </c:pt>
                      <c:pt idx="1241">
                        <c:v>1.242</c:v>
                      </c:pt>
                      <c:pt idx="1242">
                        <c:v>1.2430000000000001</c:v>
                      </c:pt>
                      <c:pt idx="1243">
                        <c:v>1.244</c:v>
                      </c:pt>
                      <c:pt idx="1244">
                        <c:v>1.2450000000000001</c:v>
                      </c:pt>
                      <c:pt idx="1245">
                        <c:v>1.246</c:v>
                      </c:pt>
                      <c:pt idx="1246">
                        <c:v>1.2470000000000001</c:v>
                      </c:pt>
                      <c:pt idx="1247">
                        <c:v>1.248</c:v>
                      </c:pt>
                      <c:pt idx="1248">
                        <c:v>1.2490000000000001</c:v>
                      </c:pt>
                      <c:pt idx="1249">
                        <c:v>1.25</c:v>
                      </c:pt>
                      <c:pt idx="1250">
                        <c:v>1.2509999999999999</c:v>
                      </c:pt>
                      <c:pt idx="1251">
                        <c:v>1.252</c:v>
                      </c:pt>
                      <c:pt idx="1252">
                        <c:v>1.2529999999999999</c:v>
                      </c:pt>
                      <c:pt idx="1253">
                        <c:v>1.254</c:v>
                      </c:pt>
                      <c:pt idx="1254">
                        <c:v>1.2549999999999999</c:v>
                      </c:pt>
                      <c:pt idx="1255">
                        <c:v>1.256</c:v>
                      </c:pt>
                      <c:pt idx="1256">
                        <c:v>1.2569999999999999</c:v>
                      </c:pt>
                      <c:pt idx="1257">
                        <c:v>1.258</c:v>
                      </c:pt>
                      <c:pt idx="1258">
                        <c:v>1.2589999999999999</c:v>
                      </c:pt>
                      <c:pt idx="1259">
                        <c:v>1.26</c:v>
                      </c:pt>
                      <c:pt idx="1260">
                        <c:v>1.2609999999999999</c:v>
                      </c:pt>
                      <c:pt idx="1261">
                        <c:v>1.262</c:v>
                      </c:pt>
                      <c:pt idx="1262">
                        <c:v>1.2629999999999999</c:v>
                      </c:pt>
                      <c:pt idx="1263">
                        <c:v>1.264</c:v>
                      </c:pt>
                      <c:pt idx="1264">
                        <c:v>1.2649999999999999</c:v>
                      </c:pt>
                      <c:pt idx="1265">
                        <c:v>1.266</c:v>
                      </c:pt>
                      <c:pt idx="1266">
                        <c:v>1.2669999999999999</c:v>
                      </c:pt>
                      <c:pt idx="1267">
                        <c:v>1.268</c:v>
                      </c:pt>
                      <c:pt idx="1268">
                        <c:v>1.2689999999999999</c:v>
                      </c:pt>
                      <c:pt idx="1269">
                        <c:v>1.27</c:v>
                      </c:pt>
                      <c:pt idx="1270">
                        <c:v>1.2709999999999999</c:v>
                      </c:pt>
                      <c:pt idx="1271">
                        <c:v>1.272</c:v>
                      </c:pt>
                      <c:pt idx="1272">
                        <c:v>1.2729999999999999</c:v>
                      </c:pt>
                      <c:pt idx="1273">
                        <c:v>1.274</c:v>
                      </c:pt>
                      <c:pt idx="1274">
                        <c:v>1.2749999999999999</c:v>
                      </c:pt>
                      <c:pt idx="1275">
                        <c:v>1.276</c:v>
                      </c:pt>
                      <c:pt idx="1276">
                        <c:v>1.2769999999999999</c:v>
                      </c:pt>
                      <c:pt idx="1277">
                        <c:v>1.278</c:v>
                      </c:pt>
                      <c:pt idx="1278">
                        <c:v>1.2789999999999999</c:v>
                      </c:pt>
                      <c:pt idx="1279">
                        <c:v>1.28</c:v>
                      </c:pt>
                      <c:pt idx="1280">
                        <c:v>1.2809999999999999</c:v>
                      </c:pt>
                      <c:pt idx="1281">
                        <c:v>1.282</c:v>
                      </c:pt>
                      <c:pt idx="1282">
                        <c:v>1.2829999999999999</c:v>
                      </c:pt>
                      <c:pt idx="1283">
                        <c:v>1.284</c:v>
                      </c:pt>
                      <c:pt idx="1284">
                        <c:v>1.2849999999999999</c:v>
                      </c:pt>
                      <c:pt idx="1285">
                        <c:v>1.286</c:v>
                      </c:pt>
                      <c:pt idx="1286">
                        <c:v>1.2869999999999999</c:v>
                      </c:pt>
                      <c:pt idx="1287">
                        <c:v>1.288</c:v>
                      </c:pt>
                      <c:pt idx="1288">
                        <c:v>1.2889999999999999</c:v>
                      </c:pt>
                      <c:pt idx="1289">
                        <c:v>1.29</c:v>
                      </c:pt>
                      <c:pt idx="1290">
                        <c:v>1.2909999999999999</c:v>
                      </c:pt>
                      <c:pt idx="1291">
                        <c:v>1.292</c:v>
                      </c:pt>
                      <c:pt idx="1292">
                        <c:v>1.2929999999999999</c:v>
                      </c:pt>
                      <c:pt idx="1293">
                        <c:v>1.294</c:v>
                      </c:pt>
                      <c:pt idx="1294">
                        <c:v>1.2949999999999999</c:v>
                      </c:pt>
                      <c:pt idx="1295">
                        <c:v>1.296</c:v>
                      </c:pt>
                      <c:pt idx="1296">
                        <c:v>1.2969999999999999</c:v>
                      </c:pt>
                      <c:pt idx="1297">
                        <c:v>1.298</c:v>
                      </c:pt>
                      <c:pt idx="1298">
                        <c:v>1.2989999999999999</c:v>
                      </c:pt>
                      <c:pt idx="1299">
                        <c:v>1.3</c:v>
                      </c:pt>
                      <c:pt idx="1300">
                        <c:v>1.3009999999999999</c:v>
                      </c:pt>
                      <c:pt idx="1301">
                        <c:v>1.302</c:v>
                      </c:pt>
                      <c:pt idx="1302">
                        <c:v>1.3029999999999999</c:v>
                      </c:pt>
                      <c:pt idx="1303">
                        <c:v>1.304</c:v>
                      </c:pt>
                      <c:pt idx="1304">
                        <c:v>1.3049999999999999</c:v>
                      </c:pt>
                      <c:pt idx="1305">
                        <c:v>1.306</c:v>
                      </c:pt>
                      <c:pt idx="1306">
                        <c:v>1.3069999999999999</c:v>
                      </c:pt>
                      <c:pt idx="1307">
                        <c:v>1.3080000000000001</c:v>
                      </c:pt>
                      <c:pt idx="1308">
                        <c:v>1.3089999999999999</c:v>
                      </c:pt>
                      <c:pt idx="1309">
                        <c:v>1.31</c:v>
                      </c:pt>
                      <c:pt idx="1310">
                        <c:v>1.3109999999999999</c:v>
                      </c:pt>
                      <c:pt idx="1311">
                        <c:v>1.3120000000000001</c:v>
                      </c:pt>
                      <c:pt idx="1312">
                        <c:v>1.3129999999999999</c:v>
                      </c:pt>
                      <c:pt idx="1313">
                        <c:v>1.3140000000000001</c:v>
                      </c:pt>
                      <c:pt idx="1314">
                        <c:v>1.3149999999999999</c:v>
                      </c:pt>
                      <c:pt idx="1315">
                        <c:v>1.3160000000000001</c:v>
                      </c:pt>
                      <c:pt idx="1316">
                        <c:v>1.3169999999999999</c:v>
                      </c:pt>
                      <c:pt idx="1317">
                        <c:v>1.3180000000000001</c:v>
                      </c:pt>
                      <c:pt idx="1318">
                        <c:v>1.319</c:v>
                      </c:pt>
                      <c:pt idx="1319">
                        <c:v>1.32</c:v>
                      </c:pt>
                      <c:pt idx="1320">
                        <c:v>1.321</c:v>
                      </c:pt>
                      <c:pt idx="1321">
                        <c:v>1.3220000000000001</c:v>
                      </c:pt>
                      <c:pt idx="1322">
                        <c:v>1.323</c:v>
                      </c:pt>
                      <c:pt idx="1323">
                        <c:v>1.3240000000000001</c:v>
                      </c:pt>
                      <c:pt idx="1324">
                        <c:v>1.325</c:v>
                      </c:pt>
                      <c:pt idx="1325">
                        <c:v>1.3260000000000001</c:v>
                      </c:pt>
                      <c:pt idx="1326">
                        <c:v>1.327</c:v>
                      </c:pt>
                      <c:pt idx="1327">
                        <c:v>1.3280000000000001</c:v>
                      </c:pt>
                      <c:pt idx="1328">
                        <c:v>1.329</c:v>
                      </c:pt>
                      <c:pt idx="1329">
                        <c:v>1.33</c:v>
                      </c:pt>
                      <c:pt idx="1330">
                        <c:v>1.331</c:v>
                      </c:pt>
                      <c:pt idx="1331">
                        <c:v>1.3320000000000001</c:v>
                      </c:pt>
                      <c:pt idx="1332">
                        <c:v>1.333</c:v>
                      </c:pt>
                      <c:pt idx="1333">
                        <c:v>1.3340000000000001</c:v>
                      </c:pt>
                      <c:pt idx="1334">
                        <c:v>1.335</c:v>
                      </c:pt>
                      <c:pt idx="1335">
                        <c:v>1.3360000000000001</c:v>
                      </c:pt>
                      <c:pt idx="1336">
                        <c:v>1.337</c:v>
                      </c:pt>
                      <c:pt idx="1337">
                        <c:v>1.3380000000000001</c:v>
                      </c:pt>
                      <c:pt idx="1338">
                        <c:v>1.339</c:v>
                      </c:pt>
                      <c:pt idx="1339">
                        <c:v>1.34</c:v>
                      </c:pt>
                      <c:pt idx="1340">
                        <c:v>1.341</c:v>
                      </c:pt>
                      <c:pt idx="1341">
                        <c:v>1.3420000000000001</c:v>
                      </c:pt>
                      <c:pt idx="1342">
                        <c:v>1.343</c:v>
                      </c:pt>
                      <c:pt idx="1343">
                        <c:v>1.3440000000000001</c:v>
                      </c:pt>
                      <c:pt idx="1344">
                        <c:v>1.345</c:v>
                      </c:pt>
                      <c:pt idx="1345">
                        <c:v>1.3460000000000001</c:v>
                      </c:pt>
                      <c:pt idx="1346">
                        <c:v>1.347</c:v>
                      </c:pt>
                      <c:pt idx="1347">
                        <c:v>1.3480000000000001</c:v>
                      </c:pt>
                      <c:pt idx="1348">
                        <c:v>1.349</c:v>
                      </c:pt>
                      <c:pt idx="1349">
                        <c:v>1.35</c:v>
                      </c:pt>
                      <c:pt idx="1350">
                        <c:v>1.351</c:v>
                      </c:pt>
                      <c:pt idx="1351">
                        <c:v>1.3520000000000001</c:v>
                      </c:pt>
                      <c:pt idx="1352">
                        <c:v>1.353</c:v>
                      </c:pt>
                      <c:pt idx="1353">
                        <c:v>1.3540000000000001</c:v>
                      </c:pt>
                      <c:pt idx="1354">
                        <c:v>1.355</c:v>
                      </c:pt>
                      <c:pt idx="1355">
                        <c:v>1.3560000000000001</c:v>
                      </c:pt>
                      <c:pt idx="1356">
                        <c:v>1.357</c:v>
                      </c:pt>
                      <c:pt idx="1357">
                        <c:v>1.3580000000000001</c:v>
                      </c:pt>
                      <c:pt idx="1358">
                        <c:v>1.359</c:v>
                      </c:pt>
                      <c:pt idx="1359">
                        <c:v>1.36</c:v>
                      </c:pt>
                      <c:pt idx="1360">
                        <c:v>1.361</c:v>
                      </c:pt>
                      <c:pt idx="1361">
                        <c:v>1.3620000000000001</c:v>
                      </c:pt>
                      <c:pt idx="1362">
                        <c:v>1.363</c:v>
                      </c:pt>
                      <c:pt idx="1363">
                        <c:v>1.3640000000000001</c:v>
                      </c:pt>
                      <c:pt idx="1364">
                        <c:v>1.365</c:v>
                      </c:pt>
                      <c:pt idx="1365">
                        <c:v>1.3660000000000001</c:v>
                      </c:pt>
                      <c:pt idx="1366">
                        <c:v>1.367</c:v>
                      </c:pt>
                      <c:pt idx="1367">
                        <c:v>1.3680000000000001</c:v>
                      </c:pt>
                      <c:pt idx="1368">
                        <c:v>1.369</c:v>
                      </c:pt>
                      <c:pt idx="1369">
                        <c:v>1.37</c:v>
                      </c:pt>
                      <c:pt idx="1370">
                        <c:v>1.371</c:v>
                      </c:pt>
                      <c:pt idx="1371">
                        <c:v>1.3720000000000001</c:v>
                      </c:pt>
                      <c:pt idx="1372">
                        <c:v>1.373</c:v>
                      </c:pt>
                      <c:pt idx="1373">
                        <c:v>1.3740000000000001</c:v>
                      </c:pt>
                      <c:pt idx="1374">
                        <c:v>1.375</c:v>
                      </c:pt>
                      <c:pt idx="1375">
                        <c:v>1.3759999999999999</c:v>
                      </c:pt>
                      <c:pt idx="1376">
                        <c:v>1.377</c:v>
                      </c:pt>
                      <c:pt idx="1377">
                        <c:v>1.3779999999999999</c:v>
                      </c:pt>
                      <c:pt idx="1378">
                        <c:v>1.379</c:v>
                      </c:pt>
                      <c:pt idx="1379">
                        <c:v>1.38</c:v>
                      </c:pt>
                      <c:pt idx="1380">
                        <c:v>1.381</c:v>
                      </c:pt>
                      <c:pt idx="1381">
                        <c:v>1.3819999999999999</c:v>
                      </c:pt>
                      <c:pt idx="1382">
                        <c:v>1.383</c:v>
                      </c:pt>
                      <c:pt idx="1383">
                        <c:v>1.3839999999999999</c:v>
                      </c:pt>
                      <c:pt idx="1384">
                        <c:v>1.385</c:v>
                      </c:pt>
                      <c:pt idx="1385">
                        <c:v>1.3859999999999999</c:v>
                      </c:pt>
                      <c:pt idx="1386">
                        <c:v>1.387</c:v>
                      </c:pt>
                      <c:pt idx="1387">
                        <c:v>1.3879999999999999</c:v>
                      </c:pt>
                      <c:pt idx="1388">
                        <c:v>1.389</c:v>
                      </c:pt>
                      <c:pt idx="1389">
                        <c:v>1.39</c:v>
                      </c:pt>
                      <c:pt idx="1390">
                        <c:v>1.391</c:v>
                      </c:pt>
                      <c:pt idx="1391">
                        <c:v>1.3919999999999999</c:v>
                      </c:pt>
                      <c:pt idx="1392">
                        <c:v>1.393</c:v>
                      </c:pt>
                      <c:pt idx="1393">
                        <c:v>1.3939999999999999</c:v>
                      </c:pt>
                      <c:pt idx="1394">
                        <c:v>1.395</c:v>
                      </c:pt>
                      <c:pt idx="1395">
                        <c:v>1.3959999999999999</c:v>
                      </c:pt>
                      <c:pt idx="1396">
                        <c:v>1.397</c:v>
                      </c:pt>
                      <c:pt idx="1397">
                        <c:v>1.3979999999999999</c:v>
                      </c:pt>
                      <c:pt idx="1398">
                        <c:v>1.399</c:v>
                      </c:pt>
                      <c:pt idx="1399">
                        <c:v>1.4</c:v>
                      </c:pt>
                      <c:pt idx="1400">
                        <c:v>1.401</c:v>
                      </c:pt>
                      <c:pt idx="1401">
                        <c:v>1.4019999999999999</c:v>
                      </c:pt>
                      <c:pt idx="1402">
                        <c:v>1.403</c:v>
                      </c:pt>
                      <c:pt idx="1403">
                        <c:v>1.4039999999999999</c:v>
                      </c:pt>
                      <c:pt idx="1404">
                        <c:v>1.405</c:v>
                      </c:pt>
                      <c:pt idx="1405">
                        <c:v>1.4059999999999999</c:v>
                      </c:pt>
                      <c:pt idx="1406">
                        <c:v>1.407</c:v>
                      </c:pt>
                      <c:pt idx="1407">
                        <c:v>1.4079999999999999</c:v>
                      </c:pt>
                      <c:pt idx="1408">
                        <c:v>1.409</c:v>
                      </c:pt>
                      <c:pt idx="1409">
                        <c:v>1.41</c:v>
                      </c:pt>
                      <c:pt idx="1410">
                        <c:v>1.411</c:v>
                      </c:pt>
                      <c:pt idx="1411">
                        <c:v>1.4119999999999999</c:v>
                      </c:pt>
                      <c:pt idx="1412">
                        <c:v>1.413</c:v>
                      </c:pt>
                      <c:pt idx="1413">
                        <c:v>1.4139999999999999</c:v>
                      </c:pt>
                      <c:pt idx="1414">
                        <c:v>1.415</c:v>
                      </c:pt>
                      <c:pt idx="1415">
                        <c:v>1.4159999999999999</c:v>
                      </c:pt>
                      <c:pt idx="1416">
                        <c:v>1.417</c:v>
                      </c:pt>
                      <c:pt idx="1417">
                        <c:v>1.4179999999999999</c:v>
                      </c:pt>
                      <c:pt idx="1418">
                        <c:v>1.419</c:v>
                      </c:pt>
                      <c:pt idx="1419">
                        <c:v>1.42</c:v>
                      </c:pt>
                      <c:pt idx="1420">
                        <c:v>1.421</c:v>
                      </c:pt>
                      <c:pt idx="1421">
                        <c:v>1.4219999999999999</c:v>
                      </c:pt>
                      <c:pt idx="1422">
                        <c:v>1.423</c:v>
                      </c:pt>
                      <c:pt idx="1423">
                        <c:v>1.4239999999999999</c:v>
                      </c:pt>
                      <c:pt idx="1424">
                        <c:v>1.425</c:v>
                      </c:pt>
                      <c:pt idx="1425">
                        <c:v>1.4259999999999999</c:v>
                      </c:pt>
                      <c:pt idx="1426">
                        <c:v>1.427</c:v>
                      </c:pt>
                      <c:pt idx="1427">
                        <c:v>1.4279999999999999</c:v>
                      </c:pt>
                      <c:pt idx="1428">
                        <c:v>1.429</c:v>
                      </c:pt>
                      <c:pt idx="1429">
                        <c:v>1.43</c:v>
                      </c:pt>
                      <c:pt idx="1430">
                        <c:v>1.431</c:v>
                      </c:pt>
                      <c:pt idx="1431">
                        <c:v>1.4319999999999999</c:v>
                      </c:pt>
                      <c:pt idx="1432">
                        <c:v>1.4330000000000001</c:v>
                      </c:pt>
                      <c:pt idx="1433">
                        <c:v>1.4339999999999999</c:v>
                      </c:pt>
                      <c:pt idx="1434">
                        <c:v>1.4350000000000001</c:v>
                      </c:pt>
                      <c:pt idx="1435">
                        <c:v>1.4359999999999999</c:v>
                      </c:pt>
                      <c:pt idx="1436">
                        <c:v>1.4370000000000001</c:v>
                      </c:pt>
                      <c:pt idx="1437">
                        <c:v>1.4379999999999999</c:v>
                      </c:pt>
                      <c:pt idx="1438">
                        <c:v>1.4390000000000001</c:v>
                      </c:pt>
                      <c:pt idx="1439">
                        <c:v>1.44</c:v>
                      </c:pt>
                      <c:pt idx="1440">
                        <c:v>1.4410000000000001</c:v>
                      </c:pt>
                      <c:pt idx="1441">
                        <c:v>1.4419999999999999</c:v>
                      </c:pt>
                      <c:pt idx="1442">
                        <c:v>1.4430000000000001</c:v>
                      </c:pt>
                      <c:pt idx="1443">
                        <c:v>1.444</c:v>
                      </c:pt>
                      <c:pt idx="1444">
                        <c:v>1.4450000000000001</c:v>
                      </c:pt>
                      <c:pt idx="1445">
                        <c:v>1.446</c:v>
                      </c:pt>
                      <c:pt idx="1446">
                        <c:v>1.4470000000000001</c:v>
                      </c:pt>
                      <c:pt idx="1447">
                        <c:v>1.448</c:v>
                      </c:pt>
                      <c:pt idx="1448">
                        <c:v>1.4490000000000001</c:v>
                      </c:pt>
                      <c:pt idx="1449">
                        <c:v>1.45</c:v>
                      </c:pt>
                      <c:pt idx="1450">
                        <c:v>1.4510000000000001</c:v>
                      </c:pt>
                      <c:pt idx="1451">
                        <c:v>1.452</c:v>
                      </c:pt>
                      <c:pt idx="1452">
                        <c:v>1.4530000000000001</c:v>
                      </c:pt>
                      <c:pt idx="1453">
                        <c:v>1.454</c:v>
                      </c:pt>
                      <c:pt idx="1454">
                        <c:v>1.4550000000000001</c:v>
                      </c:pt>
                      <c:pt idx="1455">
                        <c:v>1.456</c:v>
                      </c:pt>
                      <c:pt idx="1456">
                        <c:v>1.4570000000000001</c:v>
                      </c:pt>
                      <c:pt idx="1457">
                        <c:v>1.458</c:v>
                      </c:pt>
                      <c:pt idx="1458">
                        <c:v>1.4590000000000001</c:v>
                      </c:pt>
                      <c:pt idx="1459">
                        <c:v>1.46</c:v>
                      </c:pt>
                      <c:pt idx="1460">
                        <c:v>1.4610000000000001</c:v>
                      </c:pt>
                      <c:pt idx="1461">
                        <c:v>1.462</c:v>
                      </c:pt>
                      <c:pt idx="1462">
                        <c:v>1.4630000000000001</c:v>
                      </c:pt>
                      <c:pt idx="1463">
                        <c:v>1.464</c:v>
                      </c:pt>
                      <c:pt idx="1464">
                        <c:v>1.4650000000000001</c:v>
                      </c:pt>
                      <c:pt idx="1465">
                        <c:v>1.466</c:v>
                      </c:pt>
                      <c:pt idx="1466">
                        <c:v>1.4670000000000001</c:v>
                      </c:pt>
                      <c:pt idx="1467">
                        <c:v>1.468</c:v>
                      </c:pt>
                      <c:pt idx="1468">
                        <c:v>1.4690000000000001</c:v>
                      </c:pt>
                      <c:pt idx="1469">
                        <c:v>1.47</c:v>
                      </c:pt>
                      <c:pt idx="1470">
                        <c:v>1.4710000000000001</c:v>
                      </c:pt>
                      <c:pt idx="1471">
                        <c:v>1.472</c:v>
                      </c:pt>
                      <c:pt idx="1472">
                        <c:v>1.4730000000000001</c:v>
                      </c:pt>
                      <c:pt idx="1473">
                        <c:v>1.474</c:v>
                      </c:pt>
                      <c:pt idx="1474">
                        <c:v>1.4750000000000001</c:v>
                      </c:pt>
                      <c:pt idx="1475">
                        <c:v>1.476</c:v>
                      </c:pt>
                      <c:pt idx="1476">
                        <c:v>1.4770000000000001</c:v>
                      </c:pt>
                      <c:pt idx="1477">
                        <c:v>1.478</c:v>
                      </c:pt>
                      <c:pt idx="1478">
                        <c:v>1.4790000000000001</c:v>
                      </c:pt>
                      <c:pt idx="1479">
                        <c:v>1.48</c:v>
                      </c:pt>
                      <c:pt idx="1480">
                        <c:v>1.4810000000000001</c:v>
                      </c:pt>
                      <c:pt idx="1481">
                        <c:v>1.482</c:v>
                      </c:pt>
                      <c:pt idx="1482">
                        <c:v>1.4830000000000001</c:v>
                      </c:pt>
                      <c:pt idx="1483">
                        <c:v>1.484</c:v>
                      </c:pt>
                      <c:pt idx="1484">
                        <c:v>1.4850000000000001</c:v>
                      </c:pt>
                      <c:pt idx="1485">
                        <c:v>1.486</c:v>
                      </c:pt>
                      <c:pt idx="1486">
                        <c:v>1.4870000000000001</c:v>
                      </c:pt>
                      <c:pt idx="1487">
                        <c:v>1.488</c:v>
                      </c:pt>
                      <c:pt idx="1488">
                        <c:v>1.4890000000000001</c:v>
                      </c:pt>
                      <c:pt idx="1489">
                        <c:v>1.49</c:v>
                      </c:pt>
                      <c:pt idx="1490">
                        <c:v>1.4910000000000001</c:v>
                      </c:pt>
                      <c:pt idx="1491">
                        <c:v>1.492</c:v>
                      </c:pt>
                      <c:pt idx="1492">
                        <c:v>1.4930000000000001</c:v>
                      </c:pt>
                      <c:pt idx="1493">
                        <c:v>1.494</c:v>
                      </c:pt>
                      <c:pt idx="1494">
                        <c:v>1.4950000000000001</c:v>
                      </c:pt>
                      <c:pt idx="1495">
                        <c:v>1.496</c:v>
                      </c:pt>
                      <c:pt idx="1496">
                        <c:v>1.4970000000000001</c:v>
                      </c:pt>
                      <c:pt idx="1497">
                        <c:v>1.498</c:v>
                      </c:pt>
                      <c:pt idx="1498">
                        <c:v>1.4990000000000001</c:v>
                      </c:pt>
                      <c:pt idx="1499">
                        <c:v>1.5</c:v>
                      </c:pt>
                      <c:pt idx="1500">
                        <c:v>1.5009999999999999</c:v>
                      </c:pt>
                      <c:pt idx="1501">
                        <c:v>1.502</c:v>
                      </c:pt>
                      <c:pt idx="1502">
                        <c:v>1.5029999999999999</c:v>
                      </c:pt>
                      <c:pt idx="1503">
                        <c:v>1.504</c:v>
                      </c:pt>
                      <c:pt idx="1504">
                        <c:v>1.5049999999999999</c:v>
                      </c:pt>
                      <c:pt idx="1505">
                        <c:v>1.506</c:v>
                      </c:pt>
                      <c:pt idx="1506">
                        <c:v>1.5069999999999999</c:v>
                      </c:pt>
                      <c:pt idx="1507">
                        <c:v>1.508</c:v>
                      </c:pt>
                      <c:pt idx="1508">
                        <c:v>1.5089999999999999</c:v>
                      </c:pt>
                      <c:pt idx="1509">
                        <c:v>1.51</c:v>
                      </c:pt>
                      <c:pt idx="1510">
                        <c:v>1.5109999999999999</c:v>
                      </c:pt>
                      <c:pt idx="1511">
                        <c:v>1.512</c:v>
                      </c:pt>
                      <c:pt idx="1512">
                        <c:v>1.5129999999999999</c:v>
                      </c:pt>
                      <c:pt idx="1513">
                        <c:v>1.514</c:v>
                      </c:pt>
                      <c:pt idx="1514">
                        <c:v>1.5149999999999999</c:v>
                      </c:pt>
                      <c:pt idx="1515">
                        <c:v>1.516</c:v>
                      </c:pt>
                      <c:pt idx="1516">
                        <c:v>1.5169999999999999</c:v>
                      </c:pt>
                      <c:pt idx="1517">
                        <c:v>1.518</c:v>
                      </c:pt>
                      <c:pt idx="1518">
                        <c:v>1.5189999999999999</c:v>
                      </c:pt>
                      <c:pt idx="1519">
                        <c:v>1.52</c:v>
                      </c:pt>
                      <c:pt idx="1520">
                        <c:v>1.5209999999999999</c:v>
                      </c:pt>
                      <c:pt idx="1521">
                        <c:v>1.522</c:v>
                      </c:pt>
                      <c:pt idx="1522">
                        <c:v>1.5229999999999999</c:v>
                      </c:pt>
                      <c:pt idx="1523">
                        <c:v>1.524</c:v>
                      </c:pt>
                      <c:pt idx="1524">
                        <c:v>1.5249999999999999</c:v>
                      </c:pt>
                      <c:pt idx="1525">
                        <c:v>1.526</c:v>
                      </c:pt>
                      <c:pt idx="1526">
                        <c:v>1.5269999999999999</c:v>
                      </c:pt>
                      <c:pt idx="1527">
                        <c:v>1.528</c:v>
                      </c:pt>
                      <c:pt idx="1528">
                        <c:v>1.5289999999999999</c:v>
                      </c:pt>
                      <c:pt idx="1529">
                        <c:v>1.53</c:v>
                      </c:pt>
                      <c:pt idx="1530">
                        <c:v>1.5309999999999999</c:v>
                      </c:pt>
                      <c:pt idx="1531">
                        <c:v>1.532</c:v>
                      </c:pt>
                      <c:pt idx="1532">
                        <c:v>1.5329999999999999</c:v>
                      </c:pt>
                      <c:pt idx="1533">
                        <c:v>1.534</c:v>
                      </c:pt>
                      <c:pt idx="1534">
                        <c:v>1.5349999999999999</c:v>
                      </c:pt>
                      <c:pt idx="1535">
                        <c:v>1.536</c:v>
                      </c:pt>
                      <c:pt idx="1536">
                        <c:v>1.5369999999999999</c:v>
                      </c:pt>
                      <c:pt idx="1537">
                        <c:v>1.538</c:v>
                      </c:pt>
                      <c:pt idx="1538">
                        <c:v>1.5389999999999999</c:v>
                      </c:pt>
                      <c:pt idx="1539">
                        <c:v>1.54</c:v>
                      </c:pt>
                      <c:pt idx="1540">
                        <c:v>1.5409999999999999</c:v>
                      </c:pt>
                      <c:pt idx="1541">
                        <c:v>1.542</c:v>
                      </c:pt>
                      <c:pt idx="1542">
                        <c:v>1.5429999999999999</c:v>
                      </c:pt>
                      <c:pt idx="1543">
                        <c:v>1.544</c:v>
                      </c:pt>
                      <c:pt idx="1544">
                        <c:v>1.5449999999999999</c:v>
                      </c:pt>
                      <c:pt idx="1545">
                        <c:v>1.546</c:v>
                      </c:pt>
                      <c:pt idx="1546">
                        <c:v>1.5469999999999999</c:v>
                      </c:pt>
                      <c:pt idx="1547">
                        <c:v>1.548</c:v>
                      </c:pt>
                      <c:pt idx="1548">
                        <c:v>1.5489999999999999</c:v>
                      </c:pt>
                      <c:pt idx="1549">
                        <c:v>1.55</c:v>
                      </c:pt>
                      <c:pt idx="1550">
                        <c:v>1.5509999999999999</c:v>
                      </c:pt>
                      <c:pt idx="1551">
                        <c:v>1.552</c:v>
                      </c:pt>
                      <c:pt idx="1552">
                        <c:v>1.5529999999999999</c:v>
                      </c:pt>
                      <c:pt idx="1553">
                        <c:v>1.554</c:v>
                      </c:pt>
                      <c:pt idx="1554">
                        <c:v>1.5549999999999999</c:v>
                      </c:pt>
                      <c:pt idx="1555">
                        <c:v>1.556</c:v>
                      </c:pt>
                      <c:pt idx="1556">
                        <c:v>1.5569999999999999</c:v>
                      </c:pt>
                      <c:pt idx="1557">
                        <c:v>1.5580000000000001</c:v>
                      </c:pt>
                      <c:pt idx="1558">
                        <c:v>1.5589999999999999</c:v>
                      </c:pt>
                      <c:pt idx="1559">
                        <c:v>1.56</c:v>
                      </c:pt>
                      <c:pt idx="1560">
                        <c:v>1.5609999999999999</c:v>
                      </c:pt>
                      <c:pt idx="1561">
                        <c:v>1.5620000000000001</c:v>
                      </c:pt>
                      <c:pt idx="1562">
                        <c:v>1.5629999999999999</c:v>
                      </c:pt>
                      <c:pt idx="1563">
                        <c:v>1.5640000000000001</c:v>
                      </c:pt>
                      <c:pt idx="1564">
                        <c:v>1.5649999999999999</c:v>
                      </c:pt>
                      <c:pt idx="1565">
                        <c:v>1.5660000000000001</c:v>
                      </c:pt>
                      <c:pt idx="1566">
                        <c:v>1.5669999999999999</c:v>
                      </c:pt>
                      <c:pt idx="1567">
                        <c:v>1.5680000000000001</c:v>
                      </c:pt>
                      <c:pt idx="1568">
                        <c:v>1.569</c:v>
                      </c:pt>
                      <c:pt idx="1569">
                        <c:v>1.57</c:v>
                      </c:pt>
                      <c:pt idx="1570">
                        <c:v>1.571</c:v>
                      </c:pt>
                      <c:pt idx="1571">
                        <c:v>1.5720000000000001</c:v>
                      </c:pt>
                      <c:pt idx="1572">
                        <c:v>1.573</c:v>
                      </c:pt>
                      <c:pt idx="1573">
                        <c:v>1.5740000000000001</c:v>
                      </c:pt>
                      <c:pt idx="1574">
                        <c:v>1.575</c:v>
                      </c:pt>
                      <c:pt idx="1575">
                        <c:v>1.5760000000000001</c:v>
                      </c:pt>
                      <c:pt idx="1576">
                        <c:v>1.577</c:v>
                      </c:pt>
                      <c:pt idx="1577">
                        <c:v>1.5780000000000001</c:v>
                      </c:pt>
                      <c:pt idx="1578">
                        <c:v>1.579</c:v>
                      </c:pt>
                      <c:pt idx="1579">
                        <c:v>1.58</c:v>
                      </c:pt>
                      <c:pt idx="1580">
                        <c:v>1.581</c:v>
                      </c:pt>
                      <c:pt idx="1581">
                        <c:v>1.5820000000000001</c:v>
                      </c:pt>
                      <c:pt idx="1582">
                        <c:v>1.583</c:v>
                      </c:pt>
                      <c:pt idx="1583">
                        <c:v>1.5840000000000001</c:v>
                      </c:pt>
                      <c:pt idx="1584">
                        <c:v>1.585</c:v>
                      </c:pt>
                      <c:pt idx="1585">
                        <c:v>1.5860000000000001</c:v>
                      </c:pt>
                      <c:pt idx="1586">
                        <c:v>1.587</c:v>
                      </c:pt>
                      <c:pt idx="1587">
                        <c:v>1.5880000000000001</c:v>
                      </c:pt>
                      <c:pt idx="1588">
                        <c:v>1.589</c:v>
                      </c:pt>
                      <c:pt idx="1589">
                        <c:v>1.59</c:v>
                      </c:pt>
                      <c:pt idx="1590">
                        <c:v>1.591</c:v>
                      </c:pt>
                      <c:pt idx="1591">
                        <c:v>1.5920000000000001</c:v>
                      </c:pt>
                      <c:pt idx="1592">
                        <c:v>1.593</c:v>
                      </c:pt>
                      <c:pt idx="1593">
                        <c:v>1.5940000000000001</c:v>
                      </c:pt>
                      <c:pt idx="1594">
                        <c:v>1.595</c:v>
                      </c:pt>
                      <c:pt idx="1595">
                        <c:v>1.5960000000000001</c:v>
                      </c:pt>
                      <c:pt idx="1596">
                        <c:v>1.597</c:v>
                      </c:pt>
                      <c:pt idx="1597">
                        <c:v>1.5980000000000001</c:v>
                      </c:pt>
                      <c:pt idx="1598">
                        <c:v>1.599</c:v>
                      </c:pt>
                      <c:pt idx="1599">
                        <c:v>1.6</c:v>
                      </c:pt>
                      <c:pt idx="1600">
                        <c:v>1.601</c:v>
                      </c:pt>
                      <c:pt idx="1601">
                        <c:v>1.6020000000000001</c:v>
                      </c:pt>
                      <c:pt idx="1602">
                        <c:v>1.603</c:v>
                      </c:pt>
                      <c:pt idx="1603">
                        <c:v>1.6040000000000001</c:v>
                      </c:pt>
                      <c:pt idx="1604">
                        <c:v>1.605</c:v>
                      </c:pt>
                      <c:pt idx="1605">
                        <c:v>1.6060000000000001</c:v>
                      </c:pt>
                      <c:pt idx="1606">
                        <c:v>1.607</c:v>
                      </c:pt>
                      <c:pt idx="1607">
                        <c:v>1.6080000000000001</c:v>
                      </c:pt>
                      <c:pt idx="1608">
                        <c:v>1.609</c:v>
                      </c:pt>
                      <c:pt idx="1609">
                        <c:v>1.61</c:v>
                      </c:pt>
                      <c:pt idx="1610">
                        <c:v>1.611</c:v>
                      </c:pt>
                      <c:pt idx="1611">
                        <c:v>1.6120000000000001</c:v>
                      </c:pt>
                      <c:pt idx="1612">
                        <c:v>1.613</c:v>
                      </c:pt>
                      <c:pt idx="1613">
                        <c:v>1.6140000000000001</c:v>
                      </c:pt>
                      <c:pt idx="1614">
                        <c:v>1.615</c:v>
                      </c:pt>
                      <c:pt idx="1615">
                        <c:v>1.6160000000000001</c:v>
                      </c:pt>
                      <c:pt idx="1616">
                        <c:v>1.617</c:v>
                      </c:pt>
                      <c:pt idx="1617">
                        <c:v>1.6180000000000001</c:v>
                      </c:pt>
                      <c:pt idx="1618">
                        <c:v>1.619</c:v>
                      </c:pt>
                      <c:pt idx="1619">
                        <c:v>1.62</c:v>
                      </c:pt>
                      <c:pt idx="1620">
                        <c:v>1.621</c:v>
                      </c:pt>
                      <c:pt idx="1621">
                        <c:v>1.6220000000000001</c:v>
                      </c:pt>
                      <c:pt idx="1622">
                        <c:v>1.623</c:v>
                      </c:pt>
                      <c:pt idx="1623">
                        <c:v>1.6240000000000001</c:v>
                      </c:pt>
                      <c:pt idx="1624">
                        <c:v>1.625</c:v>
                      </c:pt>
                      <c:pt idx="1625">
                        <c:v>1.6259999999999999</c:v>
                      </c:pt>
                      <c:pt idx="1626">
                        <c:v>1.627</c:v>
                      </c:pt>
                      <c:pt idx="1627">
                        <c:v>1.6279999999999999</c:v>
                      </c:pt>
                      <c:pt idx="1628">
                        <c:v>1.629</c:v>
                      </c:pt>
                      <c:pt idx="1629">
                        <c:v>1.63</c:v>
                      </c:pt>
                      <c:pt idx="1630">
                        <c:v>1.631</c:v>
                      </c:pt>
                      <c:pt idx="1631">
                        <c:v>1.6319999999999999</c:v>
                      </c:pt>
                      <c:pt idx="1632">
                        <c:v>1.633</c:v>
                      </c:pt>
                      <c:pt idx="1633">
                        <c:v>1.6339999999999999</c:v>
                      </c:pt>
                      <c:pt idx="1634">
                        <c:v>1.635</c:v>
                      </c:pt>
                      <c:pt idx="1635">
                        <c:v>1.6359999999999999</c:v>
                      </c:pt>
                      <c:pt idx="1636">
                        <c:v>1.637</c:v>
                      </c:pt>
                      <c:pt idx="1637">
                        <c:v>1.6379999999999999</c:v>
                      </c:pt>
                      <c:pt idx="1638">
                        <c:v>1.639</c:v>
                      </c:pt>
                      <c:pt idx="1639">
                        <c:v>1.64</c:v>
                      </c:pt>
                      <c:pt idx="1640">
                        <c:v>1.641</c:v>
                      </c:pt>
                      <c:pt idx="1641">
                        <c:v>1.6419999999999999</c:v>
                      </c:pt>
                      <c:pt idx="1642">
                        <c:v>1.643</c:v>
                      </c:pt>
                      <c:pt idx="1643">
                        <c:v>1.6439999999999999</c:v>
                      </c:pt>
                      <c:pt idx="1644">
                        <c:v>1.645</c:v>
                      </c:pt>
                      <c:pt idx="1645">
                        <c:v>1.6459999999999999</c:v>
                      </c:pt>
                      <c:pt idx="1646">
                        <c:v>1.647</c:v>
                      </c:pt>
                      <c:pt idx="1647">
                        <c:v>1.6479999999999999</c:v>
                      </c:pt>
                      <c:pt idx="1648">
                        <c:v>1.649</c:v>
                      </c:pt>
                      <c:pt idx="1649">
                        <c:v>1.65</c:v>
                      </c:pt>
                      <c:pt idx="1650">
                        <c:v>1.651</c:v>
                      </c:pt>
                      <c:pt idx="1651">
                        <c:v>1.6519999999999999</c:v>
                      </c:pt>
                      <c:pt idx="1652">
                        <c:v>1.653</c:v>
                      </c:pt>
                      <c:pt idx="1653">
                        <c:v>1.6539999999999999</c:v>
                      </c:pt>
                      <c:pt idx="1654">
                        <c:v>1.655</c:v>
                      </c:pt>
                      <c:pt idx="1655">
                        <c:v>1.6559999999999999</c:v>
                      </c:pt>
                      <c:pt idx="1656">
                        <c:v>1.657</c:v>
                      </c:pt>
                      <c:pt idx="1657">
                        <c:v>1.6579999999999999</c:v>
                      </c:pt>
                      <c:pt idx="1658">
                        <c:v>1.659</c:v>
                      </c:pt>
                      <c:pt idx="1659">
                        <c:v>1.66</c:v>
                      </c:pt>
                      <c:pt idx="1660">
                        <c:v>1.661</c:v>
                      </c:pt>
                      <c:pt idx="1661">
                        <c:v>1.6619999999999999</c:v>
                      </c:pt>
                      <c:pt idx="1662">
                        <c:v>1.663</c:v>
                      </c:pt>
                      <c:pt idx="1663">
                        <c:v>1.6639999999999999</c:v>
                      </c:pt>
                      <c:pt idx="1664">
                        <c:v>1.665</c:v>
                      </c:pt>
                      <c:pt idx="1665">
                        <c:v>1.6659999999999999</c:v>
                      </c:pt>
                      <c:pt idx="1666">
                        <c:v>1.667</c:v>
                      </c:pt>
                      <c:pt idx="1667">
                        <c:v>1.6679999999999999</c:v>
                      </c:pt>
                      <c:pt idx="1668">
                        <c:v>1.669</c:v>
                      </c:pt>
                      <c:pt idx="1669">
                        <c:v>1.67</c:v>
                      </c:pt>
                      <c:pt idx="1670">
                        <c:v>1.671</c:v>
                      </c:pt>
                      <c:pt idx="1671">
                        <c:v>1.6719999999999999</c:v>
                      </c:pt>
                      <c:pt idx="1672">
                        <c:v>1.673</c:v>
                      </c:pt>
                      <c:pt idx="1673">
                        <c:v>1.6739999999999999</c:v>
                      </c:pt>
                      <c:pt idx="1674">
                        <c:v>1.675</c:v>
                      </c:pt>
                      <c:pt idx="1675">
                        <c:v>1.6759999999999999</c:v>
                      </c:pt>
                      <c:pt idx="1676">
                        <c:v>1.677</c:v>
                      </c:pt>
                      <c:pt idx="1677">
                        <c:v>1.6779999999999999</c:v>
                      </c:pt>
                      <c:pt idx="1678">
                        <c:v>1.679</c:v>
                      </c:pt>
                      <c:pt idx="1679">
                        <c:v>1.68</c:v>
                      </c:pt>
                      <c:pt idx="1680">
                        <c:v>1.681</c:v>
                      </c:pt>
                      <c:pt idx="1681">
                        <c:v>1.6819999999999999</c:v>
                      </c:pt>
                      <c:pt idx="1682">
                        <c:v>1.6830000000000001</c:v>
                      </c:pt>
                      <c:pt idx="1683">
                        <c:v>1.6839999999999999</c:v>
                      </c:pt>
                      <c:pt idx="1684">
                        <c:v>1.6850000000000001</c:v>
                      </c:pt>
                      <c:pt idx="1685">
                        <c:v>1.6859999999999999</c:v>
                      </c:pt>
                      <c:pt idx="1686">
                        <c:v>1.6870000000000001</c:v>
                      </c:pt>
                      <c:pt idx="1687">
                        <c:v>1.6879999999999999</c:v>
                      </c:pt>
                      <c:pt idx="1688">
                        <c:v>1.6890000000000001</c:v>
                      </c:pt>
                      <c:pt idx="1689">
                        <c:v>1.69</c:v>
                      </c:pt>
                      <c:pt idx="1690">
                        <c:v>1.6910000000000001</c:v>
                      </c:pt>
                      <c:pt idx="1691">
                        <c:v>1.6919999999999999</c:v>
                      </c:pt>
                      <c:pt idx="1692">
                        <c:v>1.6930000000000001</c:v>
                      </c:pt>
                      <c:pt idx="1693">
                        <c:v>1.694</c:v>
                      </c:pt>
                      <c:pt idx="1694">
                        <c:v>1.6950000000000001</c:v>
                      </c:pt>
                      <c:pt idx="1695">
                        <c:v>1.696</c:v>
                      </c:pt>
                      <c:pt idx="1696">
                        <c:v>1.6970000000000001</c:v>
                      </c:pt>
                      <c:pt idx="1697">
                        <c:v>1.698</c:v>
                      </c:pt>
                      <c:pt idx="1698">
                        <c:v>1.6990000000000001</c:v>
                      </c:pt>
                      <c:pt idx="1699">
                        <c:v>1.7</c:v>
                      </c:pt>
                      <c:pt idx="1700">
                        <c:v>1.7010000000000001</c:v>
                      </c:pt>
                      <c:pt idx="1701">
                        <c:v>1.702</c:v>
                      </c:pt>
                      <c:pt idx="1702">
                        <c:v>1.7030000000000001</c:v>
                      </c:pt>
                      <c:pt idx="1703">
                        <c:v>1.704</c:v>
                      </c:pt>
                      <c:pt idx="1704">
                        <c:v>1.7050000000000001</c:v>
                      </c:pt>
                      <c:pt idx="1705">
                        <c:v>1.706</c:v>
                      </c:pt>
                      <c:pt idx="1706">
                        <c:v>1.7070000000000001</c:v>
                      </c:pt>
                      <c:pt idx="1707">
                        <c:v>1.708</c:v>
                      </c:pt>
                      <c:pt idx="1708">
                        <c:v>1.7090000000000001</c:v>
                      </c:pt>
                      <c:pt idx="1709">
                        <c:v>1.71</c:v>
                      </c:pt>
                      <c:pt idx="1710">
                        <c:v>1.7110000000000001</c:v>
                      </c:pt>
                      <c:pt idx="1711">
                        <c:v>1.712</c:v>
                      </c:pt>
                      <c:pt idx="1712">
                        <c:v>1.7130000000000001</c:v>
                      </c:pt>
                      <c:pt idx="1713">
                        <c:v>1.714</c:v>
                      </c:pt>
                      <c:pt idx="1714">
                        <c:v>1.7150000000000001</c:v>
                      </c:pt>
                      <c:pt idx="1715">
                        <c:v>1.716</c:v>
                      </c:pt>
                      <c:pt idx="1716">
                        <c:v>1.7170000000000001</c:v>
                      </c:pt>
                      <c:pt idx="1717">
                        <c:v>1.718</c:v>
                      </c:pt>
                      <c:pt idx="1718">
                        <c:v>1.7190000000000001</c:v>
                      </c:pt>
                      <c:pt idx="1719">
                        <c:v>1.72</c:v>
                      </c:pt>
                      <c:pt idx="1720">
                        <c:v>1.7210000000000001</c:v>
                      </c:pt>
                      <c:pt idx="1721">
                        <c:v>1.722</c:v>
                      </c:pt>
                      <c:pt idx="1722">
                        <c:v>1.7230000000000001</c:v>
                      </c:pt>
                      <c:pt idx="1723">
                        <c:v>1.724</c:v>
                      </c:pt>
                      <c:pt idx="1724">
                        <c:v>1.7250000000000001</c:v>
                      </c:pt>
                      <c:pt idx="1725">
                        <c:v>1.726</c:v>
                      </c:pt>
                      <c:pt idx="1726">
                        <c:v>1.7270000000000001</c:v>
                      </c:pt>
                      <c:pt idx="1727">
                        <c:v>1.728</c:v>
                      </c:pt>
                      <c:pt idx="1728">
                        <c:v>1.7290000000000001</c:v>
                      </c:pt>
                      <c:pt idx="1729">
                        <c:v>1.73</c:v>
                      </c:pt>
                      <c:pt idx="1730">
                        <c:v>1.7310000000000001</c:v>
                      </c:pt>
                      <c:pt idx="1731">
                        <c:v>1.732</c:v>
                      </c:pt>
                      <c:pt idx="1732">
                        <c:v>1.7330000000000001</c:v>
                      </c:pt>
                      <c:pt idx="1733">
                        <c:v>1.734</c:v>
                      </c:pt>
                      <c:pt idx="1734">
                        <c:v>1.7350000000000001</c:v>
                      </c:pt>
                      <c:pt idx="1735">
                        <c:v>1.736</c:v>
                      </c:pt>
                      <c:pt idx="1736">
                        <c:v>1.7370000000000001</c:v>
                      </c:pt>
                      <c:pt idx="1737">
                        <c:v>1.738</c:v>
                      </c:pt>
                      <c:pt idx="1738">
                        <c:v>1.7390000000000001</c:v>
                      </c:pt>
                      <c:pt idx="1739">
                        <c:v>1.74</c:v>
                      </c:pt>
                      <c:pt idx="1740">
                        <c:v>1.7410000000000001</c:v>
                      </c:pt>
                      <c:pt idx="1741">
                        <c:v>1.742</c:v>
                      </c:pt>
                      <c:pt idx="1742">
                        <c:v>1.7430000000000001</c:v>
                      </c:pt>
                      <c:pt idx="1743">
                        <c:v>1.744</c:v>
                      </c:pt>
                      <c:pt idx="1744">
                        <c:v>1.7450000000000001</c:v>
                      </c:pt>
                      <c:pt idx="1745">
                        <c:v>1.746</c:v>
                      </c:pt>
                      <c:pt idx="1746">
                        <c:v>1.7470000000000001</c:v>
                      </c:pt>
                      <c:pt idx="1747">
                        <c:v>1.748</c:v>
                      </c:pt>
                      <c:pt idx="1748">
                        <c:v>1.7490000000000001</c:v>
                      </c:pt>
                      <c:pt idx="1749">
                        <c:v>1.75</c:v>
                      </c:pt>
                      <c:pt idx="1750">
                        <c:v>1.7509999999999999</c:v>
                      </c:pt>
                      <c:pt idx="1751">
                        <c:v>1.752</c:v>
                      </c:pt>
                      <c:pt idx="1752">
                        <c:v>1.7529999999999999</c:v>
                      </c:pt>
                      <c:pt idx="1753">
                        <c:v>1.754</c:v>
                      </c:pt>
                      <c:pt idx="1754">
                        <c:v>1.7549999999999999</c:v>
                      </c:pt>
                      <c:pt idx="1755">
                        <c:v>1.756</c:v>
                      </c:pt>
                      <c:pt idx="1756">
                        <c:v>1.7569999999999999</c:v>
                      </c:pt>
                      <c:pt idx="1757">
                        <c:v>1.758</c:v>
                      </c:pt>
                      <c:pt idx="1758">
                        <c:v>1.7589999999999999</c:v>
                      </c:pt>
                      <c:pt idx="1759">
                        <c:v>1.76</c:v>
                      </c:pt>
                      <c:pt idx="1760">
                        <c:v>1.7609999999999999</c:v>
                      </c:pt>
                      <c:pt idx="1761">
                        <c:v>1.762</c:v>
                      </c:pt>
                      <c:pt idx="1762">
                        <c:v>1.7629999999999999</c:v>
                      </c:pt>
                      <c:pt idx="1763">
                        <c:v>1.764</c:v>
                      </c:pt>
                      <c:pt idx="1764">
                        <c:v>1.7649999999999999</c:v>
                      </c:pt>
                      <c:pt idx="1765">
                        <c:v>1.766</c:v>
                      </c:pt>
                      <c:pt idx="1766">
                        <c:v>1.7669999999999999</c:v>
                      </c:pt>
                      <c:pt idx="1767">
                        <c:v>1.768</c:v>
                      </c:pt>
                      <c:pt idx="1768">
                        <c:v>1.7689999999999999</c:v>
                      </c:pt>
                      <c:pt idx="1769">
                        <c:v>1.77</c:v>
                      </c:pt>
                      <c:pt idx="1770">
                        <c:v>1.7709999999999999</c:v>
                      </c:pt>
                      <c:pt idx="1771">
                        <c:v>1.772</c:v>
                      </c:pt>
                      <c:pt idx="1772">
                        <c:v>1.7729999999999999</c:v>
                      </c:pt>
                      <c:pt idx="1773">
                        <c:v>1.774</c:v>
                      </c:pt>
                      <c:pt idx="1774">
                        <c:v>1.7749999999999999</c:v>
                      </c:pt>
                      <c:pt idx="1775">
                        <c:v>1.776</c:v>
                      </c:pt>
                      <c:pt idx="1776">
                        <c:v>1.7769999999999999</c:v>
                      </c:pt>
                      <c:pt idx="1777">
                        <c:v>1.778</c:v>
                      </c:pt>
                      <c:pt idx="1778">
                        <c:v>1.7789999999999999</c:v>
                      </c:pt>
                      <c:pt idx="1779">
                        <c:v>1.78</c:v>
                      </c:pt>
                      <c:pt idx="1780">
                        <c:v>1.7809999999999999</c:v>
                      </c:pt>
                      <c:pt idx="1781">
                        <c:v>1.782</c:v>
                      </c:pt>
                      <c:pt idx="1782">
                        <c:v>1.7829999999999999</c:v>
                      </c:pt>
                      <c:pt idx="1783">
                        <c:v>1.784</c:v>
                      </c:pt>
                      <c:pt idx="1784">
                        <c:v>1.7849999999999999</c:v>
                      </c:pt>
                      <c:pt idx="1785">
                        <c:v>1.786</c:v>
                      </c:pt>
                      <c:pt idx="1786">
                        <c:v>1.7869999999999999</c:v>
                      </c:pt>
                      <c:pt idx="1787">
                        <c:v>1.788</c:v>
                      </c:pt>
                      <c:pt idx="1788">
                        <c:v>1.7889999999999999</c:v>
                      </c:pt>
                      <c:pt idx="1789">
                        <c:v>1.79</c:v>
                      </c:pt>
                      <c:pt idx="1790">
                        <c:v>1.7909999999999999</c:v>
                      </c:pt>
                      <c:pt idx="1791">
                        <c:v>1.792</c:v>
                      </c:pt>
                      <c:pt idx="1792">
                        <c:v>1.7929999999999999</c:v>
                      </c:pt>
                      <c:pt idx="1793">
                        <c:v>1.794</c:v>
                      </c:pt>
                      <c:pt idx="1794">
                        <c:v>1.7949999999999999</c:v>
                      </c:pt>
                      <c:pt idx="1795">
                        <c:v>1.796</c:v>
                      </c:pt>
                      <c:pt idx="1796">
                        <c:v>1.7969999999999999</c:v>
                      </c:pt>
                      <c:pt idx="1797">
                        <c:v>1.798</c:v>
                      </c:pt>
                      <c:pt idx="1798">
                        <c:v>1.7989999999999999</c:v>
                      </c:pt>
                      <c:pt idx="1799">
                        <c:v>1.8</c:v>
                      </c:pt>
                      <c:pt idx="1800">
                        <c:v>1.8009999999999999</c:v>
                      </c:pt>
                      <c:pt idx="1801">
                        <c:v>1.802</c:v>
                      </c:pt>
                      <c:pt idx="1802">
                        <c:v>1.8029999999999999</c:v>
                      </c:pt>
                      <c:pt idx="1803">
                        <c:v>1.804</c:v>
                      </c:pt>
                      <c:pt idx="1804">
                        <c:v>1.8049999999999999</c:v>
                      </c:pt>
                      <c:pt idx="1805">
                        <c:v>1.806</c:v>
                      </c:pt>
                      <c:pt idx="1806">
                        <c:v>1.8069999999999999</c:v>
                      </c:pt>
                      <c:pt idx="1807">
                        <c:v>1.8080000000000001</c:v>
                      </c:pt>
                      <c:pt idx="1808">
                        <c:v>1.8089999999999999</c:v>
                      </c:pt>
                      <c:pt idx="1809">
                        <c:v>1.81</c:v>
                      </c:pt>
                      <c:pt idx="1810">
                        <c:v>1.8109999999999999</c:v>
                      </c:pt>
                      <c:pt idx="1811">
                        <c:v>1.8120000000000001</c:v>
                      </c:pt>
                      <c:pt idx="1812">
                        <c:v>1.8129999999999999</c:v>
                      </c:pt>
                      <c:pt idx="1813">
                        <c:v>1.8140000000000001</c:v>
                      </c:pt>
                      <c:pt idx="1814">
                        <c:v>1.8149999999999999</c:v>
                      </c:pt>
                      <c:pt idx="1815">
                        <c:v>1.8160000000000001</c:v>
                      </c:pt>
                      <c:pt idx="1816">
                        <c:v>1.8169999999999999</c:v>
                      </c:pt>
                      <c:pt idx="1817">
                        <c:v>1.8180000000000001</c:v>
                      </c:pt>
                      <c:pt idx="1818">
                        <c:v>1.819</c:v>
                      </c:pt>
                      <c:pt idx="1819">
                        <c:v>1.82</c:v>
                      </c:pt>
                      <c:pt idx="1820">
                        <c:v>1.821</c:v>
                      </c:pt>
                      <c:pt idx="1821">
                        <c:v>1.8220000000000001</c:v>
                      </c:pt>
                      <c:pt idx="1822">
                        <c:v>1.823</c:v>
                      </c:pt>
                      <c:pt idx="1823">
                        <c:v>1.8240000000000001</c:v>
                      </c:pt>
                      <c:pt idx="1824">
                        <c:v>1.825</c:v>
                      </c:pt>
                      <c:pt idx="1825">
                        <c:v>1.8260000000000001</c:v>
                      </c:pt>
                      <c:pt idx="1826">
                        <c:v>1.827</c:v>
                      </c:pt>
                      <c:pt idx="1827">
                        <c:v>1.8280000000000001</c:v>
                      </c:pt>
                      <c:pt idx="1828">
                        <c:v>1.829</c:v>
                      </c:pt>
                      <c:pt idx="1829">
                        <c:v>1.83</c:v>
                      </c:pt>
                      <c:pt idx="1830">
                        <c:v>1.831</c:v>
                      </c:pt>
                      <c:pt idx="1831">
                        <c:v>1.8320000000000001</c:v>
                      </c:pt>
                      <c:pt idx="1832">
                        <c:v>1.833</c:v>
                      </c:pt>
                      <c:pt idx="1833">
                        <c:v>1.8340000000000001</c:v>
                      </c:pt>
                      <c:pt idx="1834">
                        <c:v>1.835</c:v>
                      </c:pt>
                      <c:pt idx="1835">
                        <c:v>1.8360000000000001</c:v>
                      </c:pt>
                      <c:pt idx="1836">
                        <c:v>1.837</c:v>
                      </c:pt>
                      <c:pt idx="1837">
                        <c:v>1.8380000000000001</c:v>
                      </c:pt>
                      <c:pt idx="1838">
                        <c:v>1.839</c:v>
                      </c:pt>
                      <c:pt idx="1839">
                        <c:v>1.84</c:v>
                      </c:pt>
                      <c:pt idx="1840">
                        <c:v>1.841</c:v>
                      </c:pt>
                      <c:pt idx="1841">
                        <c:v>1.8420000000000001</c:v>
                      </c:pt>
                      <c:pt idx="1842">
                        <c:v>1.843</c:v>
                      </c:pt>
                      <c:pt idx="1843">
                        <c:v>1.8440000000000001</c:v>
                      </c:pt>
                      <c:pt idx="1844">
                        <c:v>1.845</c:v>
                      </c:pt>
                      <c:pt idx="1845">
                        <c:v>1.8460000000000001</c:v>
                      </c:pt>
                      <c:pt idx="1846">
                        <c:v>1.847</c:v>
                      </c:pt>
                      <c:pt idx="1847">
                        <c:v>1.8480000000000001</c:v>
                      </c:pt>
                      <c:pt idx="1848">
                        <c:v>1.849</c:v>
                      </c:pt>
                      <c:pt idx="1849">
                        <c:v>1.85</c:v>
                      </c:pt>
                      <c:pt idx="1850">
                        <c:v>1.851</c:v>
                      </c:pt>
                      <c:pt idx="1851">
                        <c:v>1.8520000000000001</c:v>
                      </c:pt>
                      <c:pt idx="1852">
                        <c:v>1.853</c:v>
                      </c:pt>
                      <c:pt idx="1853">
                        <c:v>1.8540000000000001</c:v>
                      </c:pt>
                      <c:pt idx="1854">
                        <c:v>1.855</c:v>
                      </c:pt>
                      <c:pt idx="1855">
                        <c:v>1.8560000000000001</c:v>
                      </c:pt>
                      <c:pt idx="1856">
                        <c:v>1.857</c:v>
                      </c:pt>
                      <c:pt idx="1857">
                        <c:v>1.8580000000000001</c:v>
                      </c:pt>
                      <c:pt idx="1858">
                        <c:v>1.859</c:v>
                      </c:pt>
                      <c:pt idx="1859">
                        <c:v>1.86</c:v>
                      </c:pt>
                      <c:pt idx="1860">
                        <c:v>1.861</c:v>
                      </c:pt>
                      <c:pt idx="1861">
                        <c:v>1.8620000000000001</c:v>
                      </c:pt>
                      <c:pt idx="1862">
                        <c:v>1.863</c:v>
                      </c:pt>
                      <c:pt idx="1863">
                        <c:v>1.8640000000000001</c:v>
                      </c:pt>
                      <c:pt idx="1864">
                        <c:v>1.865</c:v>
                      </c:pt>
                      <c:pt idx="1865">
                        <c:v>1.8660000000000001</c:v>
                      </c:pt>
                      <c:pt idx="1866">
                        <c:v>1.867</c:v>
                      </c:pt>
                      <c:pt idx="1867">
                        <c:v>1.8680000000000001</c:v>
                      </c:pt>
                      <c:pt idx="1868">
                        <c:v>1.869</c:v>
                      </c:pt>
                      <c:pt idx="1869">
                        <c:v>1.87</c:v>
                      </c:pt>
                      <c:pt idx="1870">
                        <c:v>1.871</c:v>
                      </c:pt>
                      <c:pt idx="1871">
                        <c:v>1.8720000000000001</c:v>
                      </c:pt>
                      <c:pt idx="1872">
                        <c:v>1.873</c:v>
                      </c:pt>
                      <c:pt idx="1873">
                        <c:v>1.8740000000000001</c:v>
                      </c:pt>
                      <c:pt idx="1874">
                        <c:v>1.875</c:v>
                      </c:pt>
                      <c:pt idx="1875">
                        <c:v>1.8759999999999999</c:v>
                      </c:pt>
                      <c:pt idx="1876">
                        <c:v>1.877</c:v>
                      </c:pt>
                      <c:pt idx="1877">
                        <c:v>1.8779999999999999</c:v>
                      </c:pt>
                      <c:pt idx="1878">
                        <c:v>1.879</c:v>
                      </c:pt>
                      <c:pt idx="1879">
                        <c:v>1.88</c:v>
                      </c:pt>
                      <c:pt idx="1880">
                        <c:v>1.881</c:v>
                      </c:pt>
                      <c:pt idx="1881">
                        <c:v>1.8819999999999999</c:v>
                      </c:pt>
                      <c:pt idx="1882">
                        <c:v>1.883</c:v>
                      </c:pt>
                      <c:pt idx="1883">
                        <c:v>1.8839999999999999</c:v>
                      </c:pt>
                      <c:pt idx="1884">
                        <c:v>1.885</c:v>
                      </c:pt>
                      <c:pt idx="1885">
                        <c:v>1.8859999999999999</c:v>
                      </c:pt>
                      <c:pt idx="1886">
                        <c:v>1.887</c:v>
                      </c:pt>
                      <c:pt idx="1887">
                        <c:v>1.8879999999999999</c:v>
                      </c:pt>
                      <c:pt idx="1888">
                        <c:v>1.889</c:v>
                      </c:pt>
                      <c:pt idx="1889">
                        <c:v>1.89</c:v>
                      </c:pt>
                      <c:pt idx="1890">
                        <c:v>1.891</c:v>
                      </c:pt>
                      <c:pt idx="1891">
                        <c:v>1.8919999999999999</c:v>
                      </c:pt>
                      <c:pt idx="1892">
                        <c:v>1.893</c:v>
                      </c:pt>
                      <c:pt idx="1893">
                        <c:v>1.8939999999999999</c:v>
                      </c:pt>
                      <c:pt idx="1894">
                        <c:v>1.895</c:v>
                      </c:pt>
                      <c:pt idx="1895">
                        <c:v>1.8959999999999999</c:v>
                      </c:pt>
                      <c:pt idx="1896">
                        <c:v>1.897</c:v>
                      </c:pt>
                      <c:pt idx="1897">
                        <c:v>1.8979999999999999</c:v>
                      </c:pt>
                      <c:pt idx="1898">
                        <c:v>1.899</c:v>
                      </c:pt>
                      <c:pt idx="1899">
                        <c:v>1.9</c:v>
                      </c:pt>
                      <c:pt idx="1900">
                        <c:v>1.901</c:v>
                      </c:pt>
                      <c:pt idx="1901">
                        <c:v>1.9019999999999999</c:v>
                      </c:pt>
                      <c:pt idx="1902">
                        <c:v>1.903</c:v>
                      </c:pt>
                      <c:pt idx="1903">
                        <c:v>1.9039999999999999</c:v>
                      </c:pt>
                      <c:pt idx="1904">
                        <c:v>1.905</c:v>
                      </c:pt>
                      <c:pt idx="1905">
                        <c:v>1.9059999999999999</c:v>
                      </c:pt>
                      <c:pt idx="1906">
                        <c:v>1.907</c:v>
                      </c:pt>
                      <c:pt idx="1907">
                        <c:v>1.9079999999999999</c:v>
                      </c:pt>
                      <c:pt idx="1908">
                        <c:v>1.909</c:v>
                      </c:pt>
                      <c:pt idx="1909">
                        <c:v>1.91</c:v>
                      </c:pt>
                      <c:pt idx="1910">
                        <c:v>1.911</c:v>
                      </c:pt>
                      <c:pt idx="1911">
                        <c:v>1.9119999999999999</c:v>
                      </c:pt>
                      <c:pt idx="1912">
                        <c:v>1.913</c:v>
                      </c:pt>
                      <c:pt idx="1913">
                        <c:v>1.9139999999999999</c:v>
                      </c:pt>
                      <c:pt idx="1914">
                        <c:v>1.915</c:v>
                      </c:pt>
                      <c:pt idx="1915">
                        <c:v>1.9159999999999999</c:v>
                      </c:pt>
                      <c:pt idx="1916">
                        <c:v>1.917</c:v>
                      </c:pt>
                      <c:pt idx="1917">
                        <c:v>1.9179999999999999</c:v>
                      </c:pt>
                      <c:pt idx="1918">
                        <c:v>1.919</c:v>
                      </c:pt>
                      <c:pt idx="1919">
                        <c:v>1.92</c:v>
                      </c:pt>
                      <c:pt idx="1920">
                        <c:v>1.921</c:v>
                      </c:pt>
                      <c:pt idx="1921">
                        <c:v>1.9219999999999999</c:v>
                      </c:pt>
                      <c:pt idx="1922">
                        <c:v>1.923</c:v>
                      </c:pt>
                      <c:pt idx="1923">
                        <c:v>1.9239999999999999</c:v>
                      </c:pt>
                      <c:pt idx="1924">
                        <c:v>1.925</c:v>
                      </c:pt>
                      <c:pt idx="1925">
                        <c:v>1.9259999999999999</c:v>
                      </c:pt>
                      <c:pt idx="1926">
                        <c:v>1.927</c:v>
                      </c:pt>
                      <c:pt idx="1927">
                        <c:v>1.9279999999999999</c:v>
                      </c:pt>
                      <c:pt idx="1928">
                        <c:v>1.929</c:v>
                      </c:pt>
                      <c:pt idx="1929">
                        <c:v>1.93</c:v>
                      </c:pt>
                      <c:pt idx="1930">
                        <c:v>1.931</c:v>
                      </c:pt>
                      <c:pt idx="1931">
                        <c:v>1.9319999999999999</c:v>
                      </c:pt>
                      <c:pt idx="1932">
                        <c:v>1.9330000000000001</c:v>
                      </c:pt>
                      <c:pt idx="1933">
                        <c:v>1.9339999999999999</c:v>
                      </c:pt>
                      <c:pt idx="1934">
                        <c:v>1.9350000000000001</c:v>
                      </c:pt>
                      <c:pt idx="1935">
                        <c:v>1.9359999999999999</c:v>
                      </c:pt>
                      <c:pt idx="1936">
                        <c:v>1.9370000000000001</c:v>
                      </c:pt>
                      <c:pt idx="1937">
                        <c:v>1.9379999999999999</c:v>
                      </c:pt>
                      <c:pt idx="1938">
                        <c:v>1.9390000000000001</c:v>
                      </c:pt>
                      <c:pt idx="1939">
                        <c:v>1.94</c:v>
                      </c:pt>
                      <c:pt idx="1940">
                        <c:v>1.9410000000000001</c:v>
                      </c:pt>
                      <c:pt idx="1941">
                        <c:v>1.9419999999999999</c:v>
                      </c:pt>
                      <c:pt idx="1942">
                        <c:v>1.9430000000000001</c:v>
                      </c:pt>
                      <c:pt idx="1943">
                        <c:v>1.944</c:v>
                      </c:pt>
                      <c:pt idx="1944">
                        <c:v>1.9450000000000001</c:v>
                      </c:pt>
                      <c:pt idx="1945">
                        <c:v>1.946</c:v>
                      </c:pt>
                      <c:pt idx="1946">
                        <c:v>1.9470000000000001</c:v>
                      </c:pt>
                      <c:pt idx="1947">
                        <c:v>1.948</c:v>
                      </c:pt>
                      <c:pt idx="1948">
                        <c:v>1.9490000000000001</c:v>
                      </c:pt>
                      <c:pt idx="1949">
                        <c:v>1.95</c:v>
                      </c:pt>
                      <c:pt idx="1950">
                        <c:v>1.9510000000000001</c:v>
                      </c:pt>
                      <c:pt idx="1951">
                        <c:v>1.952</c:v>
                      </c:pt>
                      <c:pt idx="1952">
                        <c:v>1.9530000000000001</c:v>
                      </c:pt>
                      <c:pt idx="1953">
                        <c:v>1.954</c:v>
                      </c:pt>
                      <c:pt idx="1954">
                        <c:v>1.9550000000000001</c:v>
                      </c:pt>
                      <c:pt idx="1955">
                        <c:v>1.956</c:v>
                      </c:pt>
                      <c:pt idx="1956">
                        <c:v>1.9570000000000001</c:v>
                      </c:pt>
                      <c:pt idx="1957">
                        <c:v>1.958</c:v>
                      </c:pt>
                      <c:pt idx="1958">
                        <c:v>1.9590000000000001</c:v>
                      </c:pt>
                      <c:pt idx="1959">
                        <c:v>1.96</c:v>
                      </c:pt>
                      <c:pt idx="1960">
                        <c:v>1.9610000000000001</c:v>
                      </c:pt>
                      <c:pt idx="1961">
                        <c:v>1.962</c:v>
                      </c:pt>
                      <c:pt idx="1962">
                        <c:v>1.9630000000000001</c:v>
                      </c:pt>
                      <c:pt idx="1963">
                        <c:v>1.964</c:v>
                      </c:pt>
                      <c:pt idx="1964">
                        <c:v>1.9650000000000001</c:v>
                      </c:pt>
                      <c:pt idx="1965">
                        <c:v>1.966</c:v>
                      </c:pt>
                      <c:pt idx="1966">
                        <c:v>1.9670000000000001</c:v>
                      </c:pt>
                      <c:pt idx="1967">
                        <c:v>1.968</c:v>
                      </c:pt>
                      <c:pt idx="1968">
                        <c:v>1.9690000000000001</c:v>
                      </c:pt>
                      <c:pt idx="1969">
                        <c:v>1.97</c:v>
                      </c:pt>
                      <c:pt idx="1970">
                        <c:v>1.9710000000000001</c:v>
                      </c:pt>
                      <c:pt idx="1971">
                        <c:v>1.972</c:v>
                      </c:pt>
                      <c:pt idx="1972">
                        <c:v>1.9730000000000001</c:v>
                      </c:pt>
                      <c:pt idx="1973">
                        <c:v>1.974</c:v>
                      </c:pt>
                      <c:pt idx="1974">
                        <c:v>1.9750000000000001</c:v>
                      </c:pt>
                      <c:pt idx="1975">
                        <c:v>1.976</c:v>
                      </c:pt>
                      <c:pt idx="1976">
                        <c:v>1.9770000000000001</c:v>
                      </c:pt>
                      <c:pt idx="1977">
                        <c:v>1.978</c:v>
                      </c:pt>
                      <c:pt idx="1978">
                        <c:v>1.9790000000000001</c:v>
                      </c:pt>
                      <c:pt idx="1979">
                        <c:v>1.98</c:v>
                      </c:pt>
                      <c:pt idx="1980">
                        <c:v>1.9810000000000001</c:v>
                      </c:pt>
                      <c:pt idx="1981">
                        <c:v>1.982</c:v>
                      </c:pt>
                      <c:pt idx="1982">
                        <c:v>1.9830000000000001</c:v>
                      </c:pt>
                      <c:pt idx="1983">
                        <c:v>1.984</c:v>
                      </c:pt>
                      <c:pt idx="1984">
                        <c:v>1.9850000000000001</c:v>
                      </c:pt>
                      <c:pt idx="1985">
                        <c:v>1.986</c:v>
                      </c:pt>
                      <c:pt idx="1986">
                        <c:v>1.9870000000000001</c:v>
                      </c:pt>
                      <c:pt idx="1987">
                        <c:v>1.988</c:v>
                      </c:pt>
                      <c:pt idx="1988">
                        <c:v>1.9890000000000001</c:v>
                      </c:pt>
                      <c:pt idx="1989">
                        <c:v>1.99</c:v>
                      </c:pt>
                      <c:pt idx="1990">
                        <c:v>1.9910000000000001</c:v>
                      </c:pt>
                      <c:pt idx="1991">
                        <c:v>1.992</c:v>
                      </c:pt>
                      <c:pt idx="1992">
                        <c:v>1.9930000000000001</c:v>
                      </c:pt>
                      <c:pt idx="1993">
                        <c:v>1.994</c:v>
                      </c:pt>
                      <c:pt idx="1994">
                        <c:v>1.9950000000000001</c:v>
                      </c:pt>
                      <c:pt idx="1995">
                        <c:v>1.996</c:v>
                      </c:pt>
                      <c:pt idx="1996">
                        <c:v>1.9970000000000001</c:v>
                      </c:pt>
                      <c:pt idx="1997">
                        <c:v>1.998</c:v>
                      </c:pt>
                      <c:pt idx="1998">
                        <c:v>1.9990000000000001</c:v>
                      </c:pt>
                      <c:pt idx="1999">
                        <c:v>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Air!$AA$10:$AA$2009</c15:sqref>
                        </c15:formulaRef>
                      </c:ext>
                    </c:extLst>
                    <c:numCache>
                      <c:formatCode>0.000000</c:formatCode>
                      <c:ptCount val="2000"/>
                      <c:pt idx="0">
                        <c:v>1.1006793905327797E-3</c:v>
                      </c:pt>
                      <c:pt idx="1">
                        <c:v>2.2013587810655595E-3</c:v>
                      </c:pt>
                      <c:pt idx="2">
                        <c:v>3.302038171598339E-3</c:v>
                      </c:pt>
                      <c:pt idx="3">
                        <c:v>4.402717562131119E-3</c:v>
                      </c:pt>
                      <c:pt idx="4">
                        <c:v>5.5033969526638981E-3</c:v>
                      </c:pt>
                      <c:pt idx="5">
                        <c:v>6.6040763431966781E-3</c:v>
                      </c:pt>
                      <c:pt idx="6">
                        <c:v>7.7047557337294572E-3</c:v>
                      </c:pt>
                      <c:pt idx="7">
                        <c:v>8.805435124262238E-3</c:v>
                      </c:pt>
                      <c:pt idx="8">
                        <c:v>9.9061145147950162E-3</c:v>
                      </c:pt>
                      <c:pt idx="9">
                        <c:v>1.1006793905327796E-2</c:v>
                      </c:pt>
                      <c:pt idx="10">
                        <c:v>1.2107473295860574E-2</c:v>
                      </c:pt>
                      <c:pt idx="11">
                        <c:v>1.3208152686393356E-2</c:v>
                      </c:pt>
                      <c:pt idx="12">
                        <c:v>1.4308832076926134E-2</c:v>
                      </c:pt>
                      <c:pt idx="13">
                        <c:v>1.5409511467458914E-2</c:v>
                      </c:pt>
                      <c:pt idx="14">
                        <c:v>1.6510190857991693E-2</c:v>
                      </c:pt>
                      <c:pt idx="15">
                        <c:v>1.7610870248524476E-2</c:v>
                      </c:pt>
                      <c:pt idx="16">
                        <c:v>1.8711549639057256E-2</c:v>
                      </c:pt>
                      <c:pt idx="17">
                        <c:v>1.9812229029590032E-2</c:v>
                      </c:pt>
                      <c:pt idx="18">
                        <c:v>2.0912908420122812E-2</c:v>
                      </c:pt>
                      <c:pt idx="19">
                        <c:v>2.2013587810655592E-2</c:v>
                      </c:pt>
                      <c:pt idx="20">
                        <c:v>2.3114267201188372E-2</c:v>
                      </c:pt>
                      <c:pt idx="21">
                        <c:v>2.4214946591721149E-2</c:v>
                      </c:pt>
                      <c:pt idx="22">
                        <c:v>2.5315625982253932E-2</c:v>
                      </c:pt>
                      <c:pt idx="23">
                        <c:v>2.6416305372786712E-2</c:v>
                      </c:pt>
                      <c:pt idx="24">
                        <c:v>2.7516984763319492E-2</c:v>
                      </c:pt>
                      <c:pt idx="25">
                        <c:v>2.8617664153852269E-2</c:v>
                      </c:pt>
                      <c:pt idx="26">
                        <c:v>2.9718343544385049E-2</c:v>
                      </c:pt>
                      <c:pt idx="27">
                        <c:v>3.0819022934917829E-2</c:v>
                      </c:pt>
                      <c:pt idx="28">
                        <c:v>3.1919702325450612E-2</c:v>
                      </c:pt>
                      <c:pt idx="29">
                        <c:v>3.3020381715983385E-2</c:v>
                      </c:pt>
                      <c:pt idx="30">
                        <c:v>3.4121061106516165E-2</c:v>
                      </c:pt>
                      <c:pt idx="31">
                        <c:v>3.5221740497048952E-2</c:v>
                      </c:pt>
                      <c:pt idx="32">
                        <c:v>3.6322419887581732E-2</c:v>
                      </c:pt>
                      <c:pt idx="33">
                        <c:v>3.7423099278114512E-2</c:v>
                      </c:pt>
                      <c:pt idx="34">
                        <c:v>3.8523778668647292E-2</c:v>
                      </c:pt>
                      <c:pt idx="35">
                        <c:v>3.9624458059180065E-2</c:v>
                      </c:pt>
                      <c:pt idx="36">
                        <c:v>4.0725137449712845E-2</c:v>
                      </c:pt>
                      <c:pt idx="37">
                        <c:v>4.1825816840245625E-2</c:v>
                      </c:pt>
                      <c:pt idx="38">
                        <c:v>4.2926496230778405E-2</c:v>
                      </c:pt>
                      <c:pt idx="39">
                        <c:v>4.4027175621311185E-2</c:v>
                      </c:pt>
                      <c:pt idx="40">
                        <c:v>4.5127855011843965E-2</c:v>
                      </c:pt>
                      <c:pt idx="41">
                        <c:v>4.6228534402376745E-2</c:v>
                      </c:pt>
                      <c:pt idx="42">
                        <c:v>4.7329213792909518E-2</c:v>
                      </c:pt>
                      <c:pt idx="43">
                        <c:v>4.8429893183442298E-2</c:v>
                      </c:pt>
                      <c:pt idx="44">
                        <c:v>4.9530572573975085E-2</c:v>
                      </c:pt>
                      <c:pt idx="45">
                        <c:v>5.0631251964507865E-2</c:v>
                      </c:pt>
                      <c:pt idx="46">
                        <c:v>5.1731931355040645E-2</c:v>
                      </c:pt>
                      <c:pt idx="47">
                        <c:v>5.2832610745573425E-2</c:v>
                      </c:pt>
                      <c:pt idx="48">
                        <c:v>5.3933290136106204E-2</c:v>
                      </c:pt>
                      <c:pt idx="49">
                        <c:v>5.5033969526638984E-2</c:v>
                      </c:pt>
                      <c:pt idx="50">
                        <c:v>5.6134648917171757E-2</c:v>
                      </c:pt>
                      <c:pt idx="51">
                        <c:v>5.7235328307704537E-2</c:v>
                      </c:pt>
                      <c:pt idx="52">
                        <c:v>5.8336007698237317E-2</c:v>
                      </c:pt>
                      <c:pt idx="53">
                        <c:v>5.9436687088770097E-2</c:v>
                      </c:pt>
                      <c:pt idx="54">
                        <c:v>6.0537366479302877E-2</c:v>
                      </c:pt>
                      <c:pt idx="55">
                        <c:v>6.1638045869835657E-2</c:v>
                      </c:pt>
                      <c:pt idx="56">
                        <c:v>6.2738725260368444E-2</c:v>
                      </c:pt>
                      <c:pt idx="57">
                        <c:v>6.3839404650901224E-2</c:v>
                      </c:pt>
                      <c:pt idx="58">
                        <c:v>6.494008404143399E-2</c:v>
                      </c:pt>
                      <c:pt idx="59">
                        <c:v>6.604076343196677E-2</c:v>
                      </c:pt>
                      <c:pt idx="60">
                        <c:v>6.714144282249955E-2</c:v>
                      </c:pt>
                      <c:pt idx="61">
                        <c:v>6.824212221303233E-2</c:v>
                      </c:pt>
                      <c:pt idx="62">
                        <c:v>6.9342801603565124E-2</c:v>
                      </c:pt>
                      <c:pt idx="63">
                        <c:v>7.0443480994097904E-2</c:v>
                      </c:pt>
                      <c:pt idx="64">
                        <c:v>7.1544160384630684E-2</c:v>
                      </c:pt>
                      <c:pt idx="65">
                        <c:v>7.2644839775163464E-2</c:v>
                      </c:pt>
                      <c:pt idx="66">
                        <c:v>7.3745519165696244E-2</c:v>
                      </c:pt>
                      <c:pt idx="67">
                        <c:v>7.4846198556229024E-2</c:v>
                      </c:pt>
                      <c:pt idx="68">
                        <c:v>7.5946877946761804E-2</c:v>
                      </c:pt>
                      <c:pt idx="69">
                        <c:v>7.7047557337294584E-2</c:v>
                      </c:pt>
                      <c:pt idx="70">
                        <c:v>7.814823672782735E-2</c:v>
                      </c:pt>
                      <c:pt idx="71">
                        <c:v>7.924891611836013E-2</c:v>
                      </c:pt>
                      <c:pt idx="72">
                        <c:v>8.034959550889291E-2</c:v>
                      </c:pt>
                      <c:pt idx="73">
                        <c:v>8.145027489942569E-2</c:v>
                      </c:pt>
                      <c:pt idx="74">
                        <c:v>8.255095428995847E-2</c:v>
                      </c:pt>
                      <c:pt idx="75">
                        <c:v>8.365163368049125E-2</c:v>
                      </c:pt>
                      <c:pt idx="76">
                        <c:v>8.475231307102403E-2</c:v>
                      </c:pt>
                      <c:pt idx="77">
                        <c:v>8.585299246155681E-2</c:v>
                      </c:pt>
                      <c:pt idx="78">
                        <c:v>8.695367185208959E-2</c:v>
                      </c:pt>
                      <c:pt idx="79">
                        <c:v>8.805435124262237E-2</c:v>
                      </c:pt>
                      <c:pt idx="80">
                        <c:v>8.915503063315515E-2</c:v>
                      </c:pt>
                      <c:pt idx="81">
                        <c:v>9.0255710023687929E-2</c:v>
                      </c:pt>
                      <c:pt idx="82">
                        <c:v>9.1356389414220709E-2</c:v>
                      </c:pt>
                      <c:pt idx="83">
                        <c:v>9.2457068804753489E-2</c:v>
                      </c:pt>
                      <c:pt idx="84">
                        <c:v>9.3557748195286269E-2</c:v>
                      </c:pt>
                      <c:pt idx="85">
                        <c:v>9.4658427585819035E-2</c:v>
                      </c:pt>
                      <c:pt idx="86">
                        <c:v>9.5759106976351815E-2</c:v>
                      </c:pt>
                      <c:pt idx="87">
                        <c:v>9.6859786366884595E-2</c:v>
                      </c:pt>
                      <c:pt idx="88">
                        <c:v>9.7960465757417389E-2</c:v>
                      </c:pt>
                      <c:pt idx="89">
                        <c:v>9.9061145147950169E-2</c:v>
                      </c:pt>
                      <c:pt idx="90">
                        <c:v>0.10016182453848295</c:v>
                      </c:pt>
                      <c:pt idx="91">
                        <c:v>0.10126250392901573</c:v>
                      </c:pt>
                      <c:pt idx="92">
                        <c:v>0.10236318331954851</c:v>
                      </c:pt>
                      <c:pt idx="93">
                        <c:v>0.10346386271008129</c:v>
                      </c:pt>
                      <c:pt idx="94">
                        <c:v>0.10456454210061407</c:v>
                      </c:pt>
                      <c:pt idx="95">
                        <c:v>0.10566522149114685</c:v>
                      </c:pt>
                      <c:pt idx="96">
                        <c:v>0.10676590088167963</c:v>
                      </c:pt>
                      <c:pt idx="97">
                        <c:v>0.10786658027221241</c:v>
                      </c:pt>
                      <c:pt idx="98">
                        <c:v>0.10896725966274519</c:v>
                      </c:pt>
                      <c:pt idx="99">
                        <c:v>0.11006793905327797</c:v>
                      </c:pt>
                      <c:pt idx="100">
                        <c:v>0.11116861844381075</c:v>
                      </c:pt>
                      <c:pt idx="101">
                        <c:v>0.11226929783434351</c:v>
                      </c:pt>
                      <c:pt idx="102">
                        <c:v>0.11336997722487629</c:v>
                      </c:pt>
                      <c:pt idx="103">
                        <c:v>0.11447065661540907</c:v>
                      </c:pt>
                      <c:pt idx="104">
                        <c:v>0.11557133600594185</c:v>
                      </c:pt>
                      <c:pt idx="105">
                        <c:v>0.11667201539647463</c:v>
                      </c:pt>
                      <c:pt idx="106">
                        <c:v>0.11777269478700741</c:v>
                      </c:pt>
                      <c:pt idx="107">
                        <c:v>0.11887337417754019</c:v>
                      </c:pt>
                      <c:pt idx="108">
                        <c:v>0.11997405356807297</c:v>
                      </c:pt>
                      <c:pt idx="109">
                        <c:v>0.12107473295860575</c:v>
                      </c:pt>
                      <c:pt idx="110">
                        <c:v>0.12217541234913853</c:v>
                      </c:pt>
                      <c:pt idx="111">
                        <c:v>0.12327609173967131</c:v>
                      </c:pt>
                      <c:pt idx="112">
                        <c:v>0.12437677113020411</c:v>
                      </c:pt>
                      <c:pt idx="113">
                        <c:v>0.12547745052073689</c:v>
                      </c:pt>
                      <c:pt idx="114">
                        <c:v>0.12657812991126965</c:v>
                      </c:pt>
                      <c:pt idx="115">
                        <c:v>0.12767880930180245</c:v>
                      </c:pt>
                      <c:pt idx="116">
                        <c:v>0.12877948869233521</c:v>
                      </c:pt>
                      <c:pt idx="117">
                        <c:v>0.12988016808286798</c:v>
                      </c:pt>
                      <c:pt idx="118">
                        <c:v>0.13098084747340077</c:v>
                      </c:pt>
                      <c:pt idx="119">
                        <c:v>0.13208152686393354</c:v>
                      </c:pt>
                      <c:pt idx="120">
                        <c:v>0.13318220625446633</c:v>
                      </c:pt>
                      <c:pt idx="121">
                        <c:v>0.1342828856449991</c:v>
                      </c:pt>
                      <c:pt idx="122">
                        <c:v>0.13538356503553189</c:v>
                      </c:pt>
                      <c:pt idx="123">
                        <c:v>0.13648424442606466</c:v>
                      </c:pt>
                      <c:pt idx="124">
                        <c:v>0.13758492381659745</c:v>
                      </c:pt>
                      <c:pt idx="125">
                        <c:v>0.13868560320713025</c:v>
                      </c:pt>
                      <c:pt idx="126">
                        <c:v>0.13978628259766301</c:v>
                      </c:pt>
                      <c:pt idx="127">
                        <c:v>0.14088696198819581</c:v>
                      </c:pt>
                      <c:pt idx="128">
                        <c:v>0.14198764137872857</c:v>
                      </c:pt>
                      <c:pt idx="129">
                        <c:v>0.14308832076926137</c:v>
                      </c:pt>
                      <c:pt idx="130">
                        <c:v>0.14418900015979413</c:v>
                      </c:pt>
                      <c:pt idx="131">
                        <c:v>0.14528967955032693</c:v>
                      </c:pt>
                      <c:pt idx="132">
                        <c:v>0.14639035894085969</c:v>
                      </c:pt>
                      <c:pt idx="133">
                        <c:v>0.14749103833139249</c:v>
                      </c:pt>
                      <c:pt idx="134">
                        <c:v>0.14859171772192525</c:v>
                      </c:pt>
                      <c:pt idx="135">
                        <c:v>0.14969239711245805</c:v>
                      </c:pt>
                      <c:pt idx="136">
                        <c:v>0.15079307650299081</c:v>
                      </c:pt>
                      <c:pt idx="137">
                        <c:v>0.15189375589352361</c:v>
                      </c:pt>
                      <c:pt idx="138">
                        <c:v>0.15299443528405637</c:v>
                      </c:pt>
                      <c:pt idx="139">
                        <c:v>0.15409511467458917</c:v>
                      </c:pt>
                      <c:pt idx="140">
                        <c:v>0.15519579406512191</c:v>
                      </c:pt>
                      <c:pt idx="141">
                        <c:v>0.1562964734556547</c:v>
                      </c:pt>
                      <c:pt idx="142">
                        <c:v>0.15739715284618747</c:v>
                      </c:pt>
                      <c:pt idx="143">
                        <c:v>0.15849783223672026</c:v>
                      </c:pt>
                      <c:pt idx="144">
                        <c:v>0.15959851162725303</c:v>
                      </c:pt>
                      <c:pt idx="145">
                        <c:v>0.16069919101778582</c:v>
                      </c:pt>
                      <c:pt idx="146">
                        <c:v>0.16179987040831859</c:v>
                      </c:pt>
                      <c:pt idx="147">
                        <c:v>0.16290054979885138</c:v>
                      </c:pt>
                      <c:pt idx="148">
                        <c:v>0.16400122918938415</c:v>
                      </c:pt>
                      <c:pt idx="149">
                        <c:v>0.16510190857991694</c:v>
                      </c:pt>
                      <c:pt idx="150">
                        <c:v>0.16620258797044973</c:v>
                      </c:pt>
                      <c:pt idx="151">
                        <c:v>0.1673032673609825</c:v>
                      </c:pt>
                      <c:pt idx="152">
                        <c:v>0.16840394675151529</c:v>
                      </c:pt>
                      <c:pt idx="153">
                        <c:v>0.16950462614204806</c:v>
                      </c:pt>
                      <c:pt idx="154">
                        <c:v>0.17060530553258085</c:v>
                      </c:pt>
                      <c:pt idx="155">
                        <c:v>0.17170598492311362</c:v>
                      </c:pt>
                      <c:pt idx="156">
                        <c:v>0.17280666431364641</c:v>
                      </c:pt>
                      <c:pt idx="157">
                        <c:v>0.17390734370417918</c:v>
                      </c:pt>
                      <c:pt idx="158">
                        <c:v>0.17500802309471197</c:v>
                      </c:pt>
                      <c:pt idx="159">
                        <c:v>0.17610870248524474</c:v>
                      </c:pt>
                      <c:pt idx="160">
                        <c:v>0.17720938187577753</c:v>
                      </c:pt>
                      <c:pt idx="161">
                        <c:v>0.1783100612663103</c:v>
                      </c:pt>
                      <c:pt idx="162">
                        <c:v>0.17941074065684309</c:v>
                      </c:pt>
                      <c:pt idx="163">
                        <c:v>0.18051142004737586</c:v>
                      </c:pt>
                      <c:pt idx="164">
                        <c:v>0.18161209943790865</c:v>
                      </c:pt>
                      <c:pt idx="165">
                        <c:v>0.18271277882844142</c:v>
                      </c:pt>
                      <c:pt idx="166">
                        <c:v>0.18381345821897421</c:v>
                      </c:pt>
                      <c:pt idx="167">
                        <c:v>0.18491413760950698</c:v>
                      </c:pt>
                      <c:pt idx="168">
                        <c:v>0.18601481700003977</c:v>
                      </c:pt>
                      <c:pt idx="169">
                        <c:v>0.18711549639057254</c:v>
                      </c:pt>
                      <c:pt idx="170">
                        <c:v>0.18821617578110533</c:v>
                      </c:pt>
                      <c:pt idx="171">
                        <c:v>0.18931685517163807</c:v>
                      </c:pt>
                      <c:pt idx="172">
                        <c:v>0.19041753456217086</c:v>
                      </c:pt>
                      <c:pt idx="173">
                        <c:v>0.19151821395270363</c:v>
                      </c:pt>
                      <c:pt idx="174">
                        <c:v>0.19261889334323642</c:v>
                      </c:pt>
                      <c:pt idx="175">
                        <c:v>0.19371957273376919</c:v>
                      </c:pt>
                      <c:pt idx="176">
                        <c:v>0.19482025212430198</c:v>
                      </c:pt>
                      <c:pt idx="177">
                        <c:v>0.19592093151483478</c:v>
                      </c:pt>
                      <c:pt idx="178">
                        <c:v>0.19702161090536754</c:v>
                      </c:pt>
                      <c:pt idx="179">
                        <c:v>0.19812229029590034</c:v>
                      </c:pt>
                      <c:pt idx="180">
                        <c:v>0.1992229696864331</c:v>
                      </c:pt>
                      <c:pt idx="181">
                        <c:v>0.2003236490769659</c:v>
                      </c:pt>
                      <c:pt idx="182">
                        <c:v>0.20142432846749866</c:v>
                      </c:pt>
                      <c:pt idx="183">
                        <c:v>0.20252500785803146</c:v>
                      </c:pt>
                      <c:pt idx="184">
                        <c:v>0.20362568724856422</c:v>
                      </c:pt>
                      <c:pt idx="185">
                        <c:v>0.20472636663909702</c:v>
                      </c:pt>
                      <c:pt idx="186">
                        <c:v>0.20582704602962978</c:v>
                      </c:pt>
                      <c:pt idx="187">
                        <c:v>0.20692772542016258</c:v>
                      </c:pt>
                      <c:pt idx="188">
                        <c:v>0.20802840481069534</c:v>
                      </c:pt>
                      <c:pt idx="189">
                        <c:v>0.20912908420122814</c:v>
                      </c:pt>
                      <c:pt idx="190">
                        <c:v>0.2102297635917609</c:v>
                      </c:pt>
                      <c:pt idx="191">
                        <c:v>0.2113304429822937</c:v>
                      </c:pt>
                      <c:pt idx="192">
                        <c:v>0.21243112237282646</c:v>
                      </c:pt>
                      <c:pt idx="193">
                        <c:v>0.21353180176335926</c:v>
                      </c:pt>
                      <c:pt idx="194">
                        <c:v>0.21463248115389202</c:v>
                      </c:pt>
                      <c:pt idx="195">
                        <c:v>0.21573316054442482</c:v>
                      </c:pt>
                      <c:pt idx="196">
                        <c:v>0.21683383993495758</c:v>
                      </c:pt>
                      <c:pt idx="197">
                        <c:v>0.21793451932549038</c:v>
                      </c:pt>
                      <c:pt idx="198">
                        <c:v>0.21903519871602317</c:v>
                      </c:pt>
                      <c:pt idx="199">
                        <c:v>0.22013587810655594</c:v>
                      </c:pt>
                      <c:pt idx="200">
                        <c:v>0.22123655749708873</c:v>
                      </c:pt>
                      <c:pt idx="201">
                        <c:v>0.2223372368876215</c:v>
                      </c:pt>
                      <c:pt idx="202">
                        <c:v>0.22343791627815429</c:v>
                      </c:pt>
                      <c:pt idx="203">
                        <c:v>0.22453859566868703</c:v>
                      </c:pt>
                      <c:pt idx="204">
                        <c:v>0.22563927505921982</c:v>
                      </c:pt>
                      <c:pt idx="205">
                        <c:v>0.22673995444975259</c:v>
                      </c:pt>
                      <c:pt idx="206">
                        <c:v>0.22784063384028538</c:v>
                      </c:pt>
                      <c:pt idx="207">
                        <c:v>0.22894131323081815</c:v>
                      </c:pt>
                      <c:pt idx="208">
                        <c:v>0.23004199262135094</c:v>
                      </c:pt>
                      <c:pt idx="209">
                        <c:v>0.23114267201188371</c:v>
                      </c:pt>
                      <c:pt idx="210">
                        <c:v>0.2322433514024165</c:v>
                      </c:pt>
                      <c:pt idx="211">
                        <c:v>0.23334403079294927</c:v>
                      </c:pt>
                      <c:pt idx="212">
                        <c:v>0.23444471018348206</c:v>
                      </c:pt>
                      <c:pt idx="213">
                        <c:v>0.23554538957401483</c:v>
                      </c:pt>
                      <c:pt idx="214">
                        <c:v>0.23664606896454762</c:v>
                      </c:pt>
                      <c:pt idx="215">
                        <c:v>0.23774674835508039</c:v>
                      </c:pt>
                      <c:pt idx="216">
                        <c:v>0.23884742774561318</c:v>
                      </c:pt>
                      <c:pt idx="217">
                        <c:v>0.23994810713614595</c:v>
                      </c:pt>
                      <c:pt idx="218">
                        <c:v>0.24104878652667874</c:v>
                      </c:pt>
                      <c:pt idx="219">
                        <c:v>0.24214946591721151</c:v>
                      </c:pt>
                      <c:pt idx="220">
                        <c:v>0.2432501453077443</c:v>
                      </c:pt>
                      <c:pt idx="221">
                        <c:v>0.24435082469827707</c:v>
                      </c:pt>
                      <c:pt idx="222">
                        <c:v>0.24545150408880986</c:v>
                      </c:pt>
                      <c:pt idx="223">
                        <c:v>0.24655218347934263</c:v>
                      </c:pt>
                      <c:pt idx="224">
                        <c:v>0.24765286286987542</c:v>
                      </c:pt>
                      <c:pt idx="225">
                        <c:v>0.24875354226040822</c:v>
                      </c:pt>
                      <c:pt idx="226">
                        <c:v>0.24985422165094098</c:v>
                      </c:pt>
                      <c:pt idx="227">
                        <c:v>0.25095490104147378</c:v>
                      </c:pt>
                      <c:pt idx="228">
                        <c:v>0.25205558043200654</c:v>
                      </c:pt>
                      <c:pt idx="229">
                        <c:v>0.25315625982253931</c:v>
                      </c:pt>
                      <c:pt idx="230">
                        <c:v>0.25425693921307213</c:v>
                      </c:pt>
                      <c:pt idx="231">
                        <c:v>0.2553576186036049</c:v>
                      </c:pt>
                      <c:pt idx="232">
                        <c:v>0.25645829799413766</c:v>
                      </c:pt>
                      <c:pt idx="233">
                        <c:v>0.25755897738467043</c:v>
                      </c:pt>
                      <c:pt idx="234">
                        <c:v>0.25865965677520319</c:v>
                      </c:pt>
                      <c:pt idx="235">
                        <c:v>0.25976033616573596</c:v>
                      </c:pt>
                      <c:pt idx="236">
                        <c:v>0.26086101555626878</c:v>
                      </c:pt>
                      <c:pt idx="237">
                        <c:v>0.26196169494680155</c:v>
                      </c:pt>
                      <c:pt idx="238">
                        <c:v>0.26306237433733431</c:v>
                      </c:pt>
                      <c:pt idx="239">
                        <c:v>0.26416305372786708</c:v>
                      </c:pt>
                      <c:pt idx="240">
                        <c:v>0.2652637331183999</c:v>
                      </c:pt>
                      <c:pt idx="241">
                        <c:v>0.26636441250893267</c:v>
                      </c:pt>
                      <c:pt idx="242">
                        <c:v>0.26746509189946543</c:v>
                      </c:pt>
                      <c:pt idx="243">
                        <c:v>0.2685657712899982</c:v>
                      </c:pt>
                      <c:pt idx="244">
                        <c:v>0.26966645068053102</c:v>
                      </c:pt>
                      <c:pt idx="245">
                        <c:v>0.27076713007106379</c:v>
                      </c:pt>
                      <c:pt idx="246">
                        <c:v>0.27186780946159655</c:v>
                      </c:pt>
                      <c:pt idx="247">
                        <c:v>0.27296848885212932</c:v>
                      </c:pt>
                      <c:pt idx="248">
                        <c:v>0.27406916824266214</c:v>
                      </c:pt>
                      <c:pt idx="249">
                        <c:v>0.27516984763319491</c:v>
                      </c:pt>
                      <c:pt idx="250">
                        <c:v>0.27627052702372767</c:v>
                      </c:pt>
                      <c:pt idx="251">
                        <c:v>0.2773712064142605</c:v>
                      </c:pt>
                      <c:pt idx="252">
                        <c:v>0.27847188580479326</c:v>
                      </c:pt>
                      <c:pt idx="253">
                        <c:v>0.27957256519532603</c:v>
                      </c:pt>
                      <c:pt idx="254">
                        <c:v>0.28067324458585879</c:v>
                      </c:pt>
                      <c:pt idx="255">
                        <c:v>0.28177392397639162</c:v>
                      </c:pt>
                      <c:pt idx="256">
                        <c:v>0.28287460336692438</c:v>
                      </c:pt>
                      <c:pt idx="257">
                        <c:v>0.28397528275745715</c:v>
                      </c:pt>
                      <c:pt idx="258">
                        <c:v>0.28507596214798991</c:v>
                      </c:pt>
                      <c:pt idx="259">
                        <c:v>0.28617664153852274</c:v>
                      </c:pt>
                      <c:pt idx="260">
                        <c:v>0.2872773209290555</c:v>
                      </c:pt>
                      <c:pt idx="261">
                        <c:v>0.28837800031958827</c:v>
                      </c:pt>
                      <c:pt idx="262">
                        <c:v>0.28947867971012103</c:v>
                      </c:pt>
                      <c:pt idx="263">
                        <c:v>0.29057935910065386</c:v>
                      </c:pt>
                      <c:pt idx="264">
                        <c:v>0.29168003849118662</c:v>
                      </c:pt>
                      <c:pt idx="265">
                        <c:v>0.29278071788171939</c:v>
                      </c:pt>
                      <c:pt idx="266">
                        <c:v>0.29388139727225215</c:v>
                      </c:pt>
                      <c:pt idx="267">
                        <c:v>0.29498207666278498</c:v>
                      </c:pt>
                      <c:pt idx="268">
                        <c:v>0.29608275605331774</c:v>
                      </c:pt>
                      <c:pt idx="269">
                        <c:v>0.29718343544385051</c:v>
                      </c:pt>
                      <c:pt idx="270">
                        <c:v>0.29828411483438327</c:v>
                      </c:pt>
                      <c:pt idx="271">
                        <c:v>0.2993847942249161</c:v>
                      </c:pt>
                      <c:pt idx="272">
                        <c:v>0.30048547361544886</c:v>
                      </c:pt>
                      <c:pt idx="273">
                        <c:v>0.30158615300598163</c:v>
                      </c:pt>
                      <c:pt idx="274">
                        <c:v>0.30268683239651445</c:v>
                      </c:pt>
                      <c:pt idx="275">
                        <c:v>0.30378751178704722</c:v>
                      </c:pt>
                      <c:pt idx="276">
                        <c:v>0.30488819117757998</c:v>
                      </c:pt>
                      <c:pt idx="277">
                        <c:v>0.30598887056811275</c:v>
                      </c:pt>
                      <c:pt idx="278">
                        <c:v>0.30708954995864557</c:v>
                      </c:pt>
                      <c:pt idx="279">
                        <c:v>0.30819022934917834</c:v>
                      </c:pt>
                      <c:pt idx="280">
                        <c:v>0.3092909087397111</c:v>
                      </c:pt>
                      <c:pt idx="281">
                        <c:v>0.31039158813024381</c:v>
                      </c:pt>
                      <c:pt idx="282">
                        <c:v>0.31149226752077663</c:v>
                      </c:pt>
                      <c:pt idx="283">
                        <c:v>0.3125929469113094</c:v>
                      </c:pt>
                      <c:pt idx="284">
                        <c:v>0.31369362630184217</c:v>
                      </c:pt>
                      <c:pt idx="285">
                        <c:v>0.31479430569237493</c:v>
                      </c:pt>
                      <c:pt idx="286">
                        <c:v>0.31589498508290775</c:v>
                      </c:pt>
                      <c:pt idx="287">
                        <c:v>0.31699566447344052</c:v>
                      </c:pt>
                      <c:pt idx="288">
                        <c:v>0.31809634386397329</c:v>
                      </c:pt>
                      <c:pt idx="289">
                        <c:v>0.31919702325450605</c:v>
                      </c:pt>
                      <c:pt idx="290">
                        <c:v>0.32029770264503887</c:v>
                      </c:pt>
                      <c:pt idx="291">
                        <c:v>0.32139838203557164</c:v>
                      </c:pt>
                      <c:pt idx="292">
                        <c:v>0.32249906142610441</c:v>
                      </c:pt>
                      <c:pt idx="293">
                        <c:v>0.32359974081663717</c:v>
                      </c:pt>
                      <c:pt idx="294">
                        <c:v>0.32470042020716999</c:v>
                      </c:pt>
                      <c:pt idx="295">
                        <c:v>0.32580109959770276</c:v>
                      </c:pt>
                      <c:pt idx="296">
                        <c:v>0.32690177898823553</c:v>
                      </c:pt>
                      <c:pt idx="297">
                        <c:v>0.32800245837876829</c:v>
                      </c:pt>
                      <c:pt idx="298">
                        <c:v>0.32910313776930111</c:v>
                      </c:pt>
                      <c:pt idx="299">
                        <c:v>0.33020381715983388</c:v>
                      </c:pt>
                      <c:pt idx="300">
                        <c:v>0.33130449655036665</c:v>
                      </c:pt>
                      <c:pt idx="301">
                        <c:v>0.33240517594089947</c:v>
                      </c:pt>
                      <c:pt idx="302">
                        <c:v>0.33350585533143223</c:v>
                      </c:pt>
                      <c:pt idx="303">
                        <c:v>0.334606534721965</c:v>
                      </c:pt>
                      <c:pt idx="304">
                        <c:v>0.33570721411249776</c:v>
                      </c:pt>
                      <c:pt idx="305">
                        <c:v>0.33680789350303059</c:v>
                      </c:pt>
                      <c:pt idx="306">
                        <c:v>0.33790857289356335</c:v>
                      </c:pt>
                      <c:pt idx="307">
                        <c:v>0.33900925228409612</c:v>
                      </c:pt>
                      <c:pt idx="308">
                        <c:v>0.34010993167462888</c:v>
                      </c:pt>
                      <c:pt idx="309">
                        <c:v>0.34121061106516171</c:v>
                      </c:pt>
                      <c:pt idx="310">
                        <c:v>0.34231129045569447</c:v>
                      </c:pt>
                      <c:pt idx="311">
                        <c:v>0.34341196984622724</c:v>
                      </c:pt>
                      <c:pt idx="312">
                        <c:v>0.34451264923676</c:v>
                      </c:pt>
                      <c:pt idx="313">
                        <c:v>0.34561332862729283</c:v>
                      </c:pt>
                      <c:pt idx="314">
                        <c:v>0.34671400801782559</c:v>
                      </c:pt>
                      <c:pt idx="315">
                        <c:v>0.34781468740835836</c:v>
                      </c:pt>
                      <c:pt idx="316">
                        <c:v>0.34891536679889112</c:v>
                      </c:pt>
                      <c:pt idx="317">
                        <c:v>0.35001604618942395</c:v>
                      </c:pt>
                      <c:pt idx="318">
                        <c:v>0.35111672557995671</c:v>
                      </c:pt>
                      <c:pt idx="319">
                        <c:v>0.35221740497048948</c:v>
                      </c:pt>
                      <c:pt idx="320">
                        <c:v>0.35331808436102224</c:v>
                      </c:pt>
                      <c:pt idx="321">
                        <c:v>0.35441876375155507</c:v>
                      </c:pt>
                      <c:pt idx="322">
                        <c:v>0.35551944314208783</c:v>
                      </c:pt>
                      <c:pt idx="323">
                        <c:v>0.3566201225326206</c:v>
                      </c:pt>
                      <c:pt idx="324">
                        <c:v>0.35772080192315342</c:v>
                      </c:pt>
                      <c:pt idx="325">
                        <c:v>0.35882148131368619</c:v>
                      </c:pt>
                      <c:pt idx="326">
                        <c:v>0.35992216070421895</c:v>
                      </c:pt>
                      <c:pt idx="327">
                        <c:v>0.36102284009475172</c:v>
                      </c:pt>
                      <c:pt idx="328">
                        <c:v>0.36212351948528454</c:v>
                      </c:pt>
                      <c:pt idx="329">
                        <c:v>0.36322419887581731</c:v>
                      </c:pt>
                      <c:pt idx="330">
                        <c:v>0.36432487826635007</c:v>
                      </c:pt>
                      <c:pt idx="331">
                        <c:v>0.36542555765688284</c:v>
                      </c:pt>
                      <c:pt idx="332">
                        <c:v>0.36652623704741566</c:v>
                      </c:pt>
                      <c:pt idx="333">
                        <c:v>0.36762691643794843</c:v>
                      </c:pt>
                      <c:pt idx="334">
                        <c:v>0.36872759582848119</c:v>
                      </c:pt>
                      <c:pt idx="335">
                        <c:v>0.36982827521901396</c:v>
                      </c:pt>
                      <c:pt idx="336">
                        <c:v>0.37092895460954678</c:v>
                      </c:pt>
                      <c:pt idx="337">
                        <c:v>0.37202963400007955</c:v>
                      </c:pt>
                      <c:pt idx="338">
                        <c:v>0.37313031339061231</c:v>
                      </c:pt>
                      <c:pt idx="339">
                        <c:v>0.37423099278114508</c:v>
                      </c:pt>
                      <c:pt idx="340">
                        <c:v>0.3753316721716779</c:v>
                      </c:pt>
                      <c:pt idx="341">
                        <c:v>0.37643235156221067</c:v>
                      </c:pt>
                      <c:pt idx="342">
                        <c:v>0.37753303095274343</c:v>
                      </c:pt>
                      <c:pt idx="343">
                        <c:v>0.37863371034327614</c:v>
                      </c:pt>
                      <c:pt idx="344">
                        <c:v>0.37973438973380896</c:v>
                      </c:pt>
                      <c:pt idx="345">
                        <c:v>0.38083506912434173</c:v>
                      </c:pt>
                      <c:pt idx="346">
                        <c:v>0.3819357485148745</c:v>
                      </c:pt>
                      <c:pt idx="347">
                        <c:v>0.38303642790540726</c:v>
                      </c:pt>
                      <c:pt idx="348">
                        <c:v>0.38413710729594008</c:v>
                      </c:pt>
                      <c:pt idx="349">
                        <c:v>0.38523778668647285</c:v>
                      </c:pt>
                      <c:pt idx="350">
                        <c:v>0.38633846607700562</c:v>
                      </c:pt>
                      <c:pt idx="351">
                        <c:v>0.38743914546753838</c:v>
                      </c:pt>
                      <c:pt idx="352">
                        <c:v>0.3885398248580712</c:v>
                      </c:pt>
                      <c:pt idx="353">
                        <c:v>0.38964050424860397</c:v>
                      </c:pt>
                      <c:pt idx="354">
                        <c:v>0.39074118363913674</c:v>
                      </c:pt>
                      <c:pt idx="355">
                        <c:v>0.39184186302966956</c:v>
                      </c:pt>
                      <c:pt idx="356">
                        <c:v>0.39294254242020232</c:v>
                      </c:pt>
                      <c:pt idx="357">
                        <c:v>0.39404322181073509</c:v>
                      </c:pt>
                      <c:pt idx="358">
                        <c:v>0.39514390120126786</c:v>
                      </c:pt>
                      <c:pt idx="359">
                        <c:v>0.39624458059180068</c:v>
                      </c:pt>
                      <c:pt idx="360">
                        <c:v>0.39734525998233344</c:v>
                      </c:pt>
                      <c:pt idx="361">
                        <c:v>0.39844593937286621</c:v>
                      </c:pt>
                      <c:pt idx="362">
                        <c:v>0.39954661876339898</c:v>
                      </c:pt>
                      <c:pt idx="363">
                        <c:v>0.4006472981539318</c:v>
                      </c:pt>
                      <c:pt idx="364">
                        <c:v>0.40174797754446456</c:v>
                      </c:pt>
                      <c:pt idx="365">
                        <c:v>0.40284865693499733</c:v>
                      </c:pt>
                      <c:pt idx="366">
                        <c:v>0.4039493363255301</c:v>
                      </c:pt>
                      <c:pt idx="367">
                        <c:v>0.40505001571606292</c:v>
                      </c:pt>
                      <c:pt idx="368">
                        <c:v>0.40615069510659568</c:v>
                      </c:pt>
                      <c:pt idx="369">
                        <c:v>0.40725137449712845</c:v>
                      </c:pt>
                      <c:pt idx="370">
                        <c:v>0.40835205388766121</c:v>
                      </c:pt>
                      <c:pt idx="371">
                        <c:v>0.40945273327819404</c:v>
                      </c:pt>
                      <c:pt idx="372">
                        <c:v>0.4105534126687268</c:v>
                      </c:pt>
                      <c:pt idx="373">
                        <c:v>0.41165409205925957</c:v>
                      </c:pt>
                      <c:pt idx="374">
                        <c:v>0.41275477144979233</c:v>
                      </c:pt>
                      <c:pt idx="375">
                        <c:v>0.41385545084032516</c:v>
                      </c:pt>
                      <c:pt idx="376">
                        <c:v>0.41495613023085792</c:v>
                      </c:pt>
                      <c:pt idx="377">
                        <c:v>0.41605680962139069</c:v>
                      </c:pt>
                      <c:pt idx="378">
                        <c:v>0.41715748901192351</c:v>
                      </c:pt>
                      <c:pt idx="379">
                        <c:v>0.41825816840245628</c:v>
                      </c:pt>
                      <c:pt idx="380">
                        <c:v>0.41935884779298904</c:v>
                      </c:pt>
                      <c:pt idx="381">
                        <c:v>0.42045952718352181</c:v>
                      </c:pt>
                      <c:pt idx="382">
                        <c:v>0.42156020657405463</c:v>
                      </c:pt>
                      <c:pt idx="383">
                        <c:v>0.4226608859645874</c:v>
                      </c:pt>
                      <c:pt idx="384">
                        <c:v>0.42376156535512016</c:v>
                      </c:pt>
                      <c:pt idx="385">
                        <c:v>0.42486224474565293</c:v>
                      </c:pt>
                      <c:pt idx="386">
                        <c:v>0.42596292413618575</c:v>
                      </c:pt>
                      <c:pt idx="387">
                        <c:v>0.42706360352671852</c:v>
                      </c:pt>
                      <c:pt idx="388">
                        <c:v>0.42816428291725128</c:v>
                      </c:pt>
                      <c:pt idx="389">
                        <c:v>0.42926496230778405</c:v>
                      </c:pt>
                      <c:pt idx="390">
                        <c:v>0.43036564169831687</c:v>
                      </c:pt>
                      <c:pt idx="391">
                        <c:v>0.43146632108884964</c:v>
                      </c:pt>
                      <c:pt idx="392">
                        <c:v>0.4325670004793824</c:v>
                      </c:pt>
                      <c:pt idx="393">
                        <c:v>0.43366767986991517</c:v>
                      </c:pt>
                      <c:pt idx="394">
                        <c:v>0.43476835926044799</c:v>
                      </c:pt>
                      <c:pt idx="395">
                        <c:v>0.43586903865098076</c:v>
                      </c:pt>
                      <c:pt idx="396">
                        <c:v>0.43696971804151352</c:v>
                      </c:pt>
                      <c:pt idx="397">
                        <c:v>0.43807039743204634</c:v>
                      </c:pt>
                      <c:pt idx="398">
                        <c:v>0.43917107682257911</c:v>
                      </c:pt>
                      <c:pt idx="399">
                        <c:v>0.44027175621311188</c:v>
                      </c:pt>
                      <c:pt idx="400">
                        <c:v>0.44137243560364464</c:v>
                      </c:pt>
                      <c:pt idx="401">
                        <c:v>0.44247311499417746</c:v>
                      </c:pt>
                      <c:pt idx="402">
                        <c:v>0.44357379438471023</c:v>
                      </c:pt>
                      <c:pt idx="403">
                        <c:v>0.444674473775243</c:v>
                      </c:pt>
                      <c:pt idx="404">
                        <c:v>0.44577515316577576</c:v>
                      </c:pt>
                      <c:pt idx="405">
                        <c:v>0.44687583255630858</c:v>
                      </c:pt>
                      <c:pt idx="406">
                        <c:v>0.44797651194684129</c:v>
                      </c:pt>
                      <c:pt idx="407">
                        <c:v>0.44907719133737406</c:v>
                      </c:pt>
                      <c:pt idx="408">
                        <c:v>0.45017787072790683</c:v>
                      </c:pt>
                      <c:pt idx="409">
                        <c:v>0.45127855011843965</c:v>
                      </c:pt>
                      <c:pt idx="410">
                        <c:v>0.45237922950897241</c:v>
                      </c:pt>
                      <c:pt idx="411">
                        <c:v>0.45347990889950518</c:v>
                      </c:pt>
                      <c:pt idx="412">
                        <c:v>0.45458058829003795</c:v>
                      </c:pt>
                      <c:pt idx="413">
                        <c:v>0.45568126768057077</c:v>
                      </c:pt>
                      <c:pt idx="414">
                        <c:v>0.45678194707110353</c:v>
                      </c:pt>
                      <c:pt idx="415">
                        <c:v>0.4578826264616363</c:v>
                      </c:pt>
                      <c:pt idx="416">
                        <c:v>0.45898330585216907</c:v>
                      </c:pt>
                      <c:pt idx="417">
                        <c:v>0.46008398524270189</c:v>
                      </c:pt>
                      <c:pt idx="418">
                        <c:v>0.46118466463323465</c:v>
                      </c:pt>
                      <c:pt idx="419">
                        <c:v>0.46228534402376742</c:v>
                      </c:pt>
                      <c:pt idx="420">
                        <c:v>0.46338602341430019</c:v>
                      </c:pt>
                      <c:pt idx="421">
                        <c:v>0.46448670280483301</c:v>
                      </c:pt>
                      <c:pt idx="422">
                        <c:v>0.46558738219536577</c:v>
                      </c:pt>
                      <c:pt idx="423">
                        <c:v>0.46668806158589854</c:v>
                      </c:pt>
                      <c:pt idx="424">
                        <c:v>0.46778874097643131</c:v>
                      </c:pt>
                      <c:pt idx="425">
                        <c:v>0.46888942036696413</c:v>
                      </c:pt>
                      <c:pt idx="426">
                        <c:v>0.46999009975749689</c:v>
                      </c:pt>
                      <c:pt idx="427">
                        <c:v>0.47109077914802966</c:v>
                      </c:pt>
                      <c:pt idx="428">
                        <c:v>0.47219145853856248</c:v>
                      </c:pt>
                      <c:pt idx="429">
                        <c:v>0.47329213792909525</c:v>
                      </c:pt>
                      <c:pt idx="430">
                        <c:v>0.47439281731962801</c:v>
                      </c:pt>
                      <c:pt idx="431">
                        <c:v>0.47549349671016078</c:v>
                      </c:pt>
                      <c:pt idx="432">
                        <c:v>0.4765941761006936</c:v>
                      </c:pt>
                      <c:pt idx="433">
                        <c:v>0.47769485549122637</c:v>
                      </c:pt>
                      <c:pt idx="434">
                        <c:v>0.47879553488175913</c:v>
                      </c:pt>
                      <c:pt idx="435">
                        <c:v>0.4798962142722919</c:v>
                      </c:pt>
                      <c:pt idx="436">
                        <c:v>0.48099689366282472</c:v>
                      </c:pt>
                      <c:pt idx="437">
                        <c:v>0.48209757305335749</c:v>
                      </c:pt>
                      <c:pt idx="438">
                        <c:v>0.48319825244389025</c:v>
                      </c:pt>
                      <c:pt idx="439">
                        <c:v>0.48429893183442302</c:v>
                      </c:pt>
                      <c:pt idx="440">
                        <c:v>0.48539961122495584</c:v>
                      </c:pt>
                      <c:pt idx="441">
                        <c:v>0.48650029061548861</c:v>
                      </c:pt>
                      <c:pt idx="442">
                        <c:v>0.48760097000602137</c:v>
                      </c:pt>
                      <c:pt idx="443">
                        <c:v>0.48870164939655414</c:v>
                      </c:pt>
                      <c:pt idx="444">
                        <c:v>0.48980232878708696</c:v>
                      </c:pt>
                      <c:pt idx="445">
                        <c:v>0.49090300817761973</c:v>
                      </c:pt>
                      <c:pt idx="446">
                        <c:v>0.49200368756815249</c:v>
                      </c:pt>
                      <c:pt idx="447">
                        <c:v>0.49310436695868526</c:v>
                      </c:pt>
                      <c:pt idx="448">
                        <c:v>0.49420504634921808</c:v>
                      </c:pt>
                      <c:pt idx="449">
                        <c:v>0.49530572573975085</c:v>
                      </c:pt>
                      <c:pt idx="450">
                        <c:v>0.49640640513028361</c:v>
                      </c:pt>
                      <c:pt idx="451">
                        <c:v>0.49750708452081643</c:v>
                      </c:pt>
                      <c:pt idx="452">
                        <c:v>0.4986077639113492</c:v>
                      </c:pt>
                      <c:pt idx="453">
                        <c:v>0.49970844330188197</c:v>
                      </c:pt>
                      <c:pt idx="454">
                        <c:v>0.50080912269241473</c:v>
                      </c:pt>
                      <c:pt idx="455">
                        <c:v>0.50190980208294755</c:v>
                      </c:pt>
                      <c:pt idx="456">
                        <c:v>0.50301048147348026</c:v>
                      </c:pt>
                      <c:pt idx="457">
                        <c:v>0.50411116086401309</c:v>
                      </c:pt>
                      <c:pt idx="458">
                        <c:v>0.50521184025454591</c:v>
                      </c:pt>
                      <c:pt idx="459">
                        <c:v>0.50631251964507862</c:v>
                      </c:pt>
                      <c:pt idx="460">
                        <c:v>0.50741319903561144</c:v>
                      </c:pt>
                      <c:pt idx="461">
                        <c:v>0.50851387842614426</c:v>
                      </c:pt>
                      <c:pt idx="462">
                        <c:v>0.50961455781667697</c:v>
                      </c:pt>
                      <c:pt idx="463">
                        <c:v>0.51071523720720979</c:v>
                      </c:pt>
                      <c:pt idx="464">
                        <c:v>0.5118159165977425</c:v>
                      </c:pt>
                      <c:pt idx="465">
                        <c:v>0.51291659598827533</c:v>
                      </c:pt>
                      <c:pt idx="466">
                        <c:v>0.51401727537880815</c:v>
                      </c:pt>
                      <c:pt idx="467">
                        <c:v>0.51511795476934086</c:v>
                      </c:pt>
                      <c:pt idx="468">
                        <c:v>0.51621863415987357</c:v>
                      </c:pt>
                      <c:pt idx="469">
                        <c:v>0.51731931355040639</c:v>
                      </c:pt>
                      <c:pt idx="470">
                        <c:v>0.51841999294093921</c:v>
                      </c:pt>
                      <c:pt idx="471">
                        <c:v>0.51952067233147192</c:v>
                      </c:pt>
                      <c:pt idx="472">
                        <c:v>0.52062135172200474</c:v>
                      </c:pt>
                      <c:pt idx="473">
                        <c:v>0.52172203111253757</c:v>
                      </c:pt>
                      <c:pt idx="474">
                        <c:v>0.52282271050307028</c:v>
                      </c:pt>
                      <c:pt idx="475">
                        <c:v>0.5239233898936031</c:v>
                      </c:pt>
                      <c:pt idx="476">
                        <c:v>0.52502406928413581</c:v>
                      </c:pt>
                      <c:pt idx="477">
                        <c:v>0.52612474867466863</c:v>
                      </c:pt>
                      <c:pt idx="478">
                        <c:v>0.52722542806520145</c:v>
                      </c:pt>
                      <c:pt idx="479">
                        <c:v>0.52832610745573416</c:v>
                      </c:pt>
                      <c:pt idx="480">
                        <c:v>0.52942678684626698</c:v>
                      </c:pt>
                      <c:pt idx="481">
                        <c:v>0.53052746623679981</c:v>
                      </c:pt>
                      <c:pt idx="482">
                        <c:v>0.53162814562733252</c:v>
                      </c:pt>
                      <c:pt idx="483">
                        <c:v>0.53272882501786534</c:v>
                      </c:pt>
                      <c:pt idx="484">
                        <c:v>0.53382950440839816</c:v>
                      </c:pt>
                      <c:pt idx="485">
                        <c:v>0.53493018379893087</c:v>
                      </c:pt>
                      <c:pt idx="486">
                        <c:v>0.53603086318946369</c:v>
                      </c:pt>
                      <c:pt idx="487">
                        <c:v>0.5371315425799964</c:v>
                      </c:pt>
                      <c:pt idx="488">
                        <c:v>0.53823222197052922</c:v>
                      </c:pt>
                      <c:pt idx="489">
                        <c:v>0.53933290136106204</c:v>
                      </c:pt>
                      <c:pt idx="490">
                        <c:v>0.54043358075159476</c:v>
                      </c:pt>
                      <c:pt idx="491">
                        <c:v>0.54153426014212758</c:v>
                      </c:pt>
                      <c:pt idx="492">
                        <c:v>0.5426349395326604</c:v>
                      </c:pt>
                      <c:pt idx="493">
                        <c:v>0.54373561892319311</c:v>
                      </c:pt>
                      <c:pt idx="494">
                        <c:v>0.54483629831372593</c:v>
                      </c:pt>
                      <c:pt idx="495">
                        <c:v>0.54593697770425864</c:v>
                      </c:pt>
                      <c:pt idx="496">
                        <c:v>0.54703765709479146</c:v>
                      </c:pt>
                      <c:pt idx="497">
                        <c:v>0.54813833648532428</c:v>
                      </c:pt>
                      <c:pt idx="498">
                        <c:v>0.549239015875857</c:v>
                      </c:pt>
                      <c:pt idx="499">
                        <c:v>0.55033969526638982</c:v>
                      </c:pt>
                      <c:pt idx="500">
                        <c:v>0.55144037465692264</c:v>
                      </c:pt>
                      <c:pt idx="501">
                        <c:v>0.55254105404745535</c:v>
                      </c:pt>
                      <c:pt idx="502">
                        <c:v>0.55364173343798817</c:v>
                      </c:pt>
                      <c:pt idx="503">
                        <c:v>0.55474241282852099</c:v>
                      </c:pt>
                      <c:pt idx="504">
                        <c:v>0.5558430922190537</c:v>
                      </c:pt>
                      <c:pt idx="505">
                        <c:v>0.55694377160958652</c:v>
                      </c:pt>
                      <c:pt idx="506">
                        <c:v>0.55804445100011923</c:v>
                      </c:pt>
                      <c:pt idx="507">
                        <c:v>0.55914513039065206</c:v>
                      </c:pt>
                      <c:pt idx="508">
                        <c:v>0.56024580978118488</c:v>
                      </c:pt>
                      <c:pt idx="509">
                        <c:v>0.56134648917171759</c:v>
                      </c:pt>
                      <c:pt idx="510">
                        <c:v>0.56244716856225041</c:v>
                      </c:pt>
                      <c:pt idx="511">
                        <c:v>0.56354784795278323</c:v>
                      </c:pt>
                      <c:pt idx="512">
                        <c:v>0.56464852734331594</c:v>
                      </c:pt>
                      <c:pt idx="513">
                        <c:v>0.56574920673384876</c:v>
                      </c:pt>
                      <c:pt idx="514">
                        <c:v>0.56684988612438147</c:v>
                      </c:pt>
                      <c:pt idx="515">
                        <c:v>0.5679505655149143</c:v>
                      </c:pt>
                      <c:pt idx="516">
                        <c:v>0.56905124490544712</c:v>
                      </c:pt>
                      <c:pt idx="517">
                        <c:v>0.57015192429597983</c:v>
                      </c:pt>
                      <c:pt idx="518">
                        <c:v>0.57125260368651265</c:v>
                      </c:pt>
                      <c:pt idx="519">
                        <c:v>0.57235328307704547</c:v>
                      </c:pt>
                      <c:pt idx="520">
                        <c:v>0.57345396246757818</c:v>
                      </c:pt>
                      <c:pt idx="521">
                        <c:v>0.574554641858111</c:v>
                      </c:pt>
                      <c:pt idx="522">
                        <c:v>0.57565532124864383</c:v>
                      </c:pt>
                      <c:pt idx="523">
                        <c:v>0.57675600063917654</c:v>
                      </c:pt>
                      <c:pt idx="524">
                        <c:v>0.57785668002970936</c:v>
                      </c:pt>
                      <c:pt idx="525">
                        <c:v>0.57895735942024207</c:v>
                      </c:pt>
                      <c:pt idx="526">
                        <c:v>0.58005803881077489</c:v>
                      </c:pt>
                      <c:pt idx="527">
                        <c:v>0.58115871820130771</c:v>
                      </c:pt>
                      <c:pt idx="528">
                        <c:v>0.58225939759184042</c:v>
                      </c:pt>
                      <c:pt idx="529">
                        <c:v>0.58336007698237324</c:v>
                      </c:pt>
                      <c:pt idx="530">
                        <c:v>0.58446075637290607</c:v>
                      </c:pt>
                      <c:pt idx="531">
                        <c:v>0.58556143576343878</c:v>
                      </c:pt>
                      <c:pt idx="532">
                        <c:v>0.5866621151539716</c:v>
                      </c:pt>
                      <c:pt idx="533">
                        <c:v>0.58776279454450431</c:v>
                      </c:pt>
                      <c:pt idx="534">
                        <c:v>0.58886347393503713</c:v>
                      </c:pt>
                      <c:pt idx="535">
                        <c:v>0.58996415332556995</c:v>
                      </c:pt>
                      <c:pt idx="536">
                        <c:v>0.59106483271610266</c:v>
                      </c:pt>
                      <c:pt idx="537">
                        <c:v>0.59216551210663548</c:v>
                      </c:pt>
                      <c:pt idx="538">
                        <c:v>0.5932661914971683</c:v>
                      </c:pt>
                      <c:pt idx="539">
                        <c:v>0.59436687088770102</c:v>
                      </c:pt>
                      <c:pt idx="540">
                        <c:v>0.59546755027823384</c:v>
                      </c:pt>
                      <c:pt idx="541">
                        <c:v>0.59656822966876655</c:v>
                      </c:pt>
                      <c:pt idx="542">
                        <c:v>0.59766890905929937</c:v>
                      </c:pt>
                      <c:pt idx="543">
                        <c:v>0.59876958844983219</c:v>
                      </c:pt>
                      <c:pt idx="544">
                        <c:v>0.5998702678403649</c:v>
                      </c:pt>
                      <c:pt idx="545">
                        <c:v>0.60097094723089772</c:v>
                      </c:pt>
                      <c:pt idx="546">
                        <c:v>0.60207162662143054</c:v>
                      </c:pt>
                      <c:pt idx="547">
                        <c:v>0.60317230601196326</c:v>
                      </c:pt>
                      <c:pt idx="548">
                        <c:v>0.60427298540249608</c:v>
                      </c:pt>
                      <c:pt idx="549">
                        <c:v>0.6053736647930289</c:v>
                      </c:pt>
                      <c:pt idx="550">
                        <c:v>0.60647434418356161</c:v>
                      </c:pt>
                      <c:pt idx="551">
                        <c:v>0.60757502357409443</c:v>
                      </c:pt>
                      <c:pt idx="552">
                        <c:v>0.60867570296462714</c:v>
                      </c:pt>
                      <c:pt idx="553">
                        <c:v>0.60977638235515996</c:v>
                      </c:pt>
                      <c:pt idx="554">
                        <c:v>0.61087706174569278</c:v>
                      </c:pt>
                      <c:pt idx="555">
                        <c:v>0.61197774113622549</c:v>
                      </c:pt>
                      <c:pt idx="556">
                        <c:v>0.61307842052675832</c:v>
                      </c:pt>
                      <c:pt idx="557">
                        <c:v>0.61417909991729114</c:v>
                      </c:pt>
                      <c:pt idx="558">
                        <c:v>0.61527977930782385</c:v>
                      </c:pt>
                      <c:pt idx="559">
                        <c:v>0.61638045869835667</c:v>
                      </c:pt>
                      <c:pt idx="560">
                        <c:v>0.61748113808888938</c:v>
                      </c:pt>
                      <c:pt idx="561">
                        <c:v>0.6185818174794222</c:v>
                      </c:pt>
                      <c:pt idx="562">
                        <c:v>0.61968249686995491</c:v>
                      </c:pt>
                      <c:pt idx="563">
                        <c:v>0.62078317626048762</c:v>
                      </c:pt>
                      <c:pt idx="564">
                        <c:v>0.62188385565102045</c:v>
                      </c:pt>
                      <c:pt idx="565">
                        <c:v>0.62298453504155327</c:v>
                      </c:pt>
                      <c:pt idx="566">
                        <c:v>0.62408521443208598</c:v>
                      </c:pt>
                      <c:pt idx="567">
                        <c:v>0.6251858938226188</c:v>
                      </c:pt>
                      <c:pt idx="568">
                        <c:v>0.62628657321315151</c:v>
                      </c:pt>
                      <c:pt idx="569">
                        <c:v>0.62738725260368433</c:v>
                      </c:pt>
                      <c:pt idx="570">
                        <c:v>0.62848793199421715</c:v>
                      </c:pt>
                      <c:pt idx="571">
                        <c:v>0.62958861138474986</c:v>
                      </c:pt>
                      <c:pt idx="572">
                        <c:v>0.63068929077528268</c:v>
                      </c:pt>
                      <c:pt idx="573">
                        <c:v>0.63178997016581551</c:v>
                      </c:pt>
                      <c:pt idx="574">
                        <c:v>0.63289064955634822</c:v>
                      </c:pt>
                      <c:pt idx="575">
                        <c:v>0.63399132894688104</c:v>
                      </c:pt>
                      <c:pt idx="576">
                        <c:v>0.63509200833741375</c:v>
                      </c:pt>
                      <c:pt idx="577">
                        <c:v>0.63619268772794657</c:v>
                      </c:pt>
                      <c:pt idx="578">
                        <c:v>0.63729336711847939</c:v>
                      </c:pt>
                      <c:pt idx="579">
                        <c:v>0.6383940465090121</c:v>
                      </c:pt>
                      <c:pt idx="580">
                        <c:v>0.63949472589954492</c:v>
                      </c:pt>
                      <c:pt idx="581">
                        <c:v>0.64059540529007775</c:v>
                      </c:pt>
                      <c:pt idx="582">
                        <c:v>0.64169608468061046</c:v>
                      </c:pt>
                      <c:pt idx="583">
                        <c:v>0.64279676407114328</c:v>
                      </c:pt>
                      <c:pt idx="584">
                        <c:v>0.6438974434616761</c:v>
                      </c:pt>
                      <c:pt idx="585">
                        <c:v>0.64499812285220881</c:v>
                      </c:pt>
                      <c:pt idx="586">
                        <c:v>0.64609880224274163</c:v>
                      </c:pt>
                      <c:pt idx="587">
                        <c:v>0.64719948163327434</c:v>
                      </c:pt>
                      <c:pt idx="588">
                        <c:v>0.64830016102380716</c:v>
                      </c:pt>
                      <c:pt idx="589">
                        <c:v>0.64940084041433999</c:v>
                      </c:pt>
                      <c:pt idx="590">
                        <c:v>0.6505015198048727</c:v>
                      </c:pt>
                      <c:pt idx="591">
                        <c:v>0.65160219919540552</c:v>
                      </c:pt>
                      <c:pt idx="592">
                        <c:v>0.65270287858593834</c:v>
                      </c:pt>
                      <c:pt idx="593">
                        <c:v>0.65380355797647105</c:v>
                      </c:pt>
                      <c:pt idx="594">
                        <c:v>0.65490423736700387</c:v>
                      </c:pt>
                      <c:pt idx="595">
                        <c:v>0.65600491675753658</c:v>
                      </c:pt>
                      <c:pt idx="596">
                        <c:v>0.6571055961480694</c:v>
                      </c:pt>
                      <c:pt idx="597">
                        <c:v>0.65820627553860223</c:v>
                      </c:pt>
                      <c:pt idx="598">
                        <c:v>0.65930695492913494</c:v>
                      </c:pt>
                      <c:pt idx="599">
                        <c:v>0.66040763431966776</c:v>
                      </c:pt>
                      <c:pt idx="600">
                        <c:v>0.66150831371020058</c:v>
                      </c:pt>
                      <c:pt idx="601">
                        <c:v>0.66260899310073329</c:v>
                      </c:pt>
                      <c:pt idx="602">
                        <c:v>0.66370967249126611</c:v>
                      </c:pt>
                      <c:pt idx="603">
                        <c:v>0.66481035188179893</c:v>
                      </c:pt>
                      <c:pt idx="604">
                        <c:v>0.66591103127233164</c:v>
                      </c:pt>
                      <c:pt idx="605">
                        <c:v>0.66701171066286447</c:v>
                      </c:pt>
                      <c:pt idx="606">
                        <c:v>0.66811239005339718</c:v>
                      </c:pt>
                      <c:pt idx="607">
                        <c:v>0.66921306944393</c:v>
                      </c:pt>
                      <c:pt idx="608">
                        <c:v>0.67031374883446282</c:v>
                      </c:pt>
                      <c:pt idx="609">
                        <c:v>0.67141442822499553</c:v>
                      </c:pt>
                      <c:pt idx="610">
                        <c:v>0.67251510761552835</c:v>
                      </c:pt>
                      <c:pt idx="611">
                        <c:v>0.67361578700606117</c:v>
                      </c:pt>
                      <c:pt idx="612">
                        <c:v>0.67471646639659388</c:v>
                      </c:pt>
                      <c:pt idx="613">
                        <c:v>0.67581714578712671</c:v>
                      </c:pt>
                      <c:pt idx="614">
                        <c:v>0.67691782517765942</c:v>
                      </c:pt>
                      <c:pt idx="615">
                        <c:v>0.67801850456819224</c:v>
                      </c:pt>
                      <c:pt idx="616">
                        <c:v>0.67911918395872506</c:v>
                      </c:pt>
                      <c:pt idx="617">
                        <c:v>0.68021986334925777</c:v>
                      </c:pt>
                      <c:pt idx="618">
                        <c:v>0.68132054273979059</c:v>
                      </c:pt>
                      <c:pt idx="619">
                        <c:v>0.68242122213032341</c:v>
                      </c:pt>
                      <c:pt idx="620">
                        <c:v>0.68352190152085612</c:v>
                      </c:pt>
                      <c:pt idx="621">
                        <c:v>0.68462258091138894</c:v>
                      </c:pt>
                      <c:pt idx="622">
                        <c:v>0.68572326030192166</c:v>
                      </c:pt>
                      <c:pt idx="623">
                        <c:v>0.68682393969245448</c:v>
                      </c:pt>
                      <c:pt idx="624">
                        <c:v>0.6879246190829873</c:v>
                      </c:pt>
                      <c:pt idx="625">
                        <c:v>0.68902529847352001</c:v>
                      </c:pt>
                      <c:pt idx="626">
                        <c:v>0.69012597786405283</c:v>
                      </c:pt>
                      <c:pt idx="627">
                        <c:v>0.69122665725458565</c:v>
                      </c:pt>
                      <c:pt idx="628">
                        <c:v>0.69232733664511836</c:v>
                      </c:pt>
                      <c:pt idx="629">
                        <c:v>0.69342801603565118</c:v>
                      </c:pt>
                      <c:pt idx="630">
                        <c:v>0.69452869542618401</c:v>
                      </c:pt>
                      <c:pt idx="631">
                        <c:v>0.69562937481671672</c:v>
                      </c:pt>
                      <c:pt idx="632">
                        <c:v>0.69673005420724954</c:v>
                      </c:pt>
                      <c:pt idx="633">
                        <c:v>0.69783073359778225</c:v>
                      </c:pt>
                      <c:pt idx="634">
                        <c:v>0.69893141298831507</c:v>
                      </c:pt>
                      <c:pt idx="635">
                        <c:v>0.70003209237884789</c:v>
                      </c:pt>
                      <c:pt idx="636">
                        <c:v>0.7011327717693806</c:v>
                      </c:pt>
                      <c:pt idx="637">
                        <c:v>0.70223345115991342</c:v>
                      </c:pt>
                      <c:pt idx="638">
                        <c:v>0.70333413055044625</c:v>
                      </c:pt>
                      <c:pt idx="639">
                        <c:v>0.70443480994097896</c:v>
                      </c:pt>
                      <c:pt idx="640">
                        <c:v>0.70553548933151178</c:v>
                      </c:pt>
                      <c:pt idx="641">
                        <c:v>0.70663616872204449</c:v>
                      </c:pt>
                      <c:pt idx="642">
                        <c:v>0.70773684811257731</c:v>
                      </c:pt>
                      <c:pt idx="643">
                        <c:v>0.70883752750311013</c:v>
                      </c:pt>
                      <c:pt idx="644">
                        <c:v>0.70993820689364284</c:v>
                      </c:pt>
                      <c:pt idx="645">
                        <c:v>0.71103888628417566</c:v>
                      </c:pt>
                      <c:pt idx="646">
                        <c:v>0.71213956567470849</c:v>
                      </c:pt>
                      <c:pt idx="647">
                        <c:v>0.7132402450652412</c:v>
                      </c:pt>
                      <c:pt idx="648">
                        <c:v>0.71434092445577402</c:v>
                      </c:pt>
                      <c:pt idx="649">
                        <c:v>0.71544160384630684</c:v>
                      </c:pt>
                      <c:pt idx="650">
                        <c:v>0.71654228323683955</c:v>
                      </c:pt>
                      <c:pt idx="651">
                        <c:v>0.71764296262737237</c:v>
                      </c:pt>
                      <c:pt idx="652">
                        <c:v>0.71874364201790508</c:v>
                      </c:pt>
                      <c:pt idx="653">
                        <c:v>0.7198443214084379</c:v>
                      </c:pt>
                      <c:pt idx="654">
                        <c:v>0.72094500079897073</c:v>
                      </c:pt>
                      <c:pt idx="655">
                        <c:v>0.72204568018950344</c:v>
                      </c:pt>
                      <c:pt idx="656">
                        <c:v>0.72314635958003626</c:v>
                      </c:pt>
                      <c:pt idx="657">
                        <c:v>0.72424703897056908</c:v>
                      </c:pt>
                      <c:pt idx="658">
                        <c:v>0.72534771836110179</c:v>
                      </c:pt>
                      <c:pt idx="659">
                        <c:v>0.72644839775163461</c:v>
                      </c:pt>
                      <c:pt idx="660">
                        <c:v>0.72754907714216732</c:v>
                      </c:pt>
                      <c:pt idx="661">
                        <c:v>0.72864975653270014</c:v>
                      </c:pt>
                      <c:pt idx="662">
                        <c:v>0.72975043592323297</c:v>
                      </c:pt>
                      <c:pt idx="663">
                        <c:v>0.73085111531376568</c:v>
                      </c:pt>
                      <c:pt idx="664">
                        <c:v>0.7319517947042985</c:v>
                      </c:pt>
                      <c:pt idx="665">
                        <c:v>0.73305247409483132</c:v>
                      </c:pt>
                      <c:pt idx="666">
                        <c:v>0.73415315348536403</c:v>
                      </c:pt>
                      <c:pt idx="667">
                        <c:v>0.73525383287589685</c:v>
                      </c:pt>
                      <c:pt idx="668">
                        <c:v>0.73635451226642967</c:v>
                      </c:pt>
                      <c:pt idx="669">
                        <c:v>0.73745519165696238</c:v>
                      </c:pt>
                      <c:pt idx="670">
                        <c:v>0.7385558710474952</c:v>
                      </c:pt>
                      <c:pt idx="671">
                        <c:v>0.73965655043802792</c:v>
                      </c:pt>
                      <c:pt idx="672">
                        <c:v>0.74075722982856074</c:v>
                      </c:pt>
                      <c:pt idx="673">
                        <c:v>0.74185790921909356</c:v>
                      </c:pt>
                      <c:pt idx="674">
                        <c:v>0.74295858860962627</c:v>
                      </c:pt>
                      <c:pt idx="675">
                        <c:v>0.74405926800015909</c:v>
                      </c:pt>
                      <c:pt idx="676">
                        <c:v>0.74515994739069191</c:v>
                      </c:pt>
                      <c:pt idx="677">
                        <c:v>0.74626062678122462</c:v>
                      </c:pt>
                      <c:pt idx="678">
                        <c:v>0.74736130617175744</c:v>
                      </c:pt>
                      <c:pt idx="679">
                        <c:v>0.74846198556229016</c:v>
                      </c:pt>
                      <c:pt idx="680">
                        <c:v>0.74956266495282298</c:v>
                      </c:pt>
                      <c:pt idx="681">
                        <c:v>0.7506633443433558</c:v>
                      </c:pt>
                      <c:pt idx="682">
                        <c:v>0.75176402373388851</c:v>
                      </c:pt>
                      <c:pt idx="683">
                        <c:v>0.75286470312442133</c:v>
                      </c:pt>
                      <c:pt idx="684">
                        <c:v>0.75396538251495415</c:v>
                      </c:pt>
                      <c:pt idx="685">
                        <c:v>0.75506606190548686</c:v>
                      </c:pt>
                      <c:pt idx="686">
                        <c:v>0.75616674129601968</c:v>
                      </c:pt>
                      <c:pt idx="687">
                        <c:v>0.75726742068655228</c:v>
                      </c:pt>
                      <c:pt idx="688">
                        <c:v>0.75836810007708511</c:v>
                      </c:pt>
                      <c:pt idx="689">
                        <c:v>0.75946877946761793</c:v>
                      </c:pt>
                      <c:pt idx="690">
                        <c:v>0.76056945885815064</c:v>
                      </c:pt>
                      <c:pt idx="691">
                        <c:v>0.76167013824868346</c:v>
                      </c:pt>
                      <c:pt idx="692">
                        <c:v>0.76277081763921628</c:v>
                      </c:pt>
                      <c:pt idx="693">
                        <c:v>0.76387149702974899</c:v>
                      </c:pt>
                      <c:pt idx="694">
                        <c:v>0.76497217642028181</c:v>
                      </c:pt>
                      <c:pt idx="695">
                        <c:v>0.76607285581081452</c:v>
                      </c:pt>
                      <c:pt idx="696">
                        <c:v>0.76717353520134735</c:v>
                      </c:pt>
                      <c:pt idx="697">
                        <c:v>0.76827421459188017</c:v>
                      </c:pt>
                      <c:pt idx="698">
                        <c:v>0.76937489398241288</c:v>
                      </c:pt>
                      <c:pt idx="699">
                        <c:v>0.7704755733729457</c:v>
                      </c:pt>
                      <c:pt idx="700">
                        <c:v>0.77157625276347852</c:v>
                      </c:pt>
                      <c:pt idx="701">
                        <c:v>0.77267693215401123</c:v>
                      </c:pt>
                      <c:pt idx="702">
                        <c:v>0.77377761154454405</c:v>
                      </c:pt>
                      <c:pt idx="703">
                        <c:v>0.77487829093507676</c:v>
                      </c:pt>
                      <c:pt idx="704">
                        <c:v>0.77597897032560958</c:v>
                      </c:pt>
                      <c:pt idx="705">
                        <c:v>0.77707964971614241</c:v>
                      </c:pt>
                      <c:pt idx="706">
                        <c:v>0.77818032910667512</c:v>
                      </c:pt>
                      <c:pt idx="707">
                        <c:v>0.77928100849720794</c:v>
                      </c:pt>
                      <c:pt idx="708">
                        <c:v>0.78038168788774076</c:v>
                      </c:pt>
                      <c:pt idx="709">
                        <c:v>0.78148236727827347</c:v>
                      </c:pt>
                      <c:pt idx="710">
                        <c:v>0.78258304666880629</c:v>
                      </c:pt>
                      <c:pt idx="711">
                        <c:v>0.78368372605933911</c:v>
                      </c:pt>
                      <c:pt idx="712">
                        <c:v>0.78478440544987182</c:v>
                      </c:pt>
                      <c:pt idx="713">
                        <c:v>0.78588508484040465</c:v>
                      </c:pt>
                      <c:pt idx="714">
                        <c:v>0.78698576423093736</c:v>
                      </c:pt>
                      <c:pt idx="715">
                        <c:v>0.78808644362147018</c:v>
                      </c:pt>
                      <c:pt idx="716">
                        <c:v>0.789187123012003</c:v>
                      </c:pt>
                      <c:pt idx="717">
                        <c:v>0.79028780240253571</c:v>
                      </c:pt>
                      <c:pt idx="718">
                        <c:v>0.79138848179306853</c:v>
                      </c:pt>
                      <c:pt idx="719">
                        <c:v>0.79248916118360135</c:v>
                      </c:pt>
                      <c:pt idx="720">
                        <c:v>0.79358984057413406</c:v>
                      </c:pt>
                      <c:pt idx="721">
                        <c:v>0.79469051996466689</c:v>
                      </c:pt>
                      <c:pt idx="722">
                        <c:v>0.7957911993551996</c:v>
                      </c:pt>
                      <c:pt idx="723">
                        <c:v>0.79689187874573242</c:v>
                      </c:pt>
                      <c:pt idx="724">
                        <c:v>0.79799255813626524</c:v>
                      </c:pt>
                      <c:pt idx="725">
                        <c:v>0.79909323752679795</c:v>
                      </c:pt>
                      <c:pt idx="726">
                        <c:v>0.80019391691733077</c:v>
                      </c:pt>
                      <c:pt idx="727">
                        <c:v>0.80129459630786359</c:v>
                      </c:pt>
                      <c:pt idx="728">
                        <c:v>0.8023952756983963</c:v>
                      </c:pt>
                      <c:pt idx="729">
                        <c:v>0.80349595508892913</c:v>
                      </c:pt>
                      <c:pt idx="730">
                        <c:v>0.80459663447946195</c:v>
                      </c:pt>
                      <c:pt idx="731">
                        <c:v>0.80569731386999466</c:v>
                      </c:pt>
                      <c:pt idx="732">
                        <c:v>0.80679799326052748</c:v>
                      </c:pt>
                      <c:pt idx="733">
                        <c:v>0.80789867265106019</c:v>
                      </c:pt>
                      <c:pt idx="734">
                        <c:v>0.80899935204159301</c:v>
                      </c:pt>
                      <c:pt idx="735">
                        <c:v>0.81010003143212583</c:v>
                      </c:pt>
                      <c:pt idx="736">
                        <c:v>0.81120071082265854</c:v>
                      </c:pt>
                      <c:pt idx="737">
                        <c:v>0.81230139021319137</c:v>
                      </c:pt>
                      <c:pt idx="738">
                        <c:v>0.81340206960372419</c:v>
                      </c:pt>
                      <c:pt idx="739">
                        <c:v>0.8145027489942569</c:v>
                      </c:pt>
                      <c:pt idx="740">
                        <c:v>0.81560342838478972</c:v>
                      </c:pt>
                      <c:pt idx="741">
                        <c:v>0.81670410777532243</c:v>
                      </c:pt>
                      <c:pt idx="742">
                        <c:v>0.81780478716585525</c:v>
                      </c:pt>
                      <c:pt idx="743">
                        <c:v>0.81890546655638807</c:v>
                      </c:pt>
                      <c:pt idx="744">
                        <c:v>0.82000614594692078</c:v>
                      </c:pt>
                      <c:pt idx="745">
                        <c:v>0.82110682533745361</c:v>
                      </c:pt>
                      <c:pt idx="746">
                        <c:v>0.82220750472798643</c:v>
                      </c:pt>
                      <c:pt idx="747">
                        <c:v>0.82330818411851914</c:v>
                      </c:pt>
                      <c:pt idx="748">
                        <c:v>0.82440886350905196</c:v>
                      </c:pt>
                      <c:pt idx="749">
                        <c:v>0.82550954289958467</c:v>
                      </c:pt>
                      <c:pt idx="750">
                        <c:v>0.82661022229011749</c:v>
                      </c:pt>
                      <c:pt idx="751">
                        <c:v>0.82771090168065031</c:v>
                      </c:pt>
                      <c:pt idx="752">
                        <c:v>0.82881158107118302</c:v>
                      </c:pt>
                      <c:pt idx="753">
                        <c:v>0.82991226046171584</c:v>
                      </c:pt>
                      <c:pt idx="754">
                        <c:v>0.83101293985224867</c:v>
                      </c:pt>
                      <c:pt idx="755">
                        <c:v>0.83211361924278138</c:v>
                      </c:pt>
                      <c:pt idx="756">
                        <c:v>0.8332142986333142</c:v>
                      </c:pt>
                      <c:pt idx="757">
                        <c:v>0.83431497802384702</c:v>
                      </c:pt>
                      <c:pt idx="758">
                        <c:v>0.83541565741437973</c:v>
                      </c:pt>
                      <c:pt idx="759">
                        <c:v>0.83651633680491255</c:v>
                      </c:pt>
                      <c:pt idx="760">
                        <c:v>0.83761701619544526</c:v>
                      </c:pt>
                      <c:pt idx="761">
                        <c:v>0.83871769558597808</c:v>
                      </c:pt>
                      <c:pt idx="762">
                        <c:v>0.83981837497651091</c:v>
                      </c:pt>
                      <c:pt idx="763">
                        <c:v>0.84091905436704362</c:v>
                      </c:pt>
                      <c:pt idx="764">
                        <c:v>0.84201973375757644</c:v>
                      </c:pt>
                      <c:pt idx="765">
                        <c:v>0.84312041314810926</c:v>
                      </c:pt>
                      <c:pt idx="766">
                        <c:v>0.84422109253864197</c:v>
                      </c:pt>
                      <c:pt idx="767">
                        <c:v>0.84532177192917479</c:v>
                      </c:pt>
                      <c:pt idx="768">
                        <c:v>0.8464224513197075</c:v>
                      </c:pt>
                      <c:pt idx="769">
                        <c:v>0.84752313071024032</c:v>
                      </c:pt>
                      <c:pt idx="770">
                        <c:v>0.84862381010077315</c:v>
                      </c:pt>
                      <c:pt idx="771">
                        <c:v>0.84972448949130586</c:v>
                      </c:pt>
                      <c:pt idx="772">
                        <c:v>0.85082516888183868</c:v>
                      </c:pt>
                      <c:pt idx="773">
                        <c:v>0.8519258482723715</c:v>
                      </c:pt>
                      <c:pt idx="774">
                        <c:v>0.85302652766290421</c:v>
                      </c:pt>
                      <c:pt idx="775">
                        <c:v>0.85412720705343703</c:v>
                      </c:pt>
                      <c:pt idx="776">
                        <c:v>0.85522788644396985</c:v>
                      </c:pt>
                      <c:pt idx="777">
                        <c:v>0.85632856583450256</c:v>
                      </c:pt>
                      <c:pt idx="778">
                        <c:v>0.85742924522503539</c:v>
                      </c:pt>
                      <c:pt idx="779">
                        <c:v>0.8585299246155681</c:v>
                      </c:pt>
                      <c:pt idx="780">
                        <c:v>0.85963060400610092</c:v>
                      </c:pt>
                      <c:pt idx="781">
                        <c:v>0.86073128339663374</c:v>
                      </c:pt>
                      <c:pt idx="782">
                        <c:v>0.86183196278716645</c:v>
                      </c:pt>
                      <c:pt idx="783">
                        <c:v>0.86293264217769927</c:v>
                      </c:pt>
                      <c:pt idx="784">
                        <c:v>0.86403332156823209</c:v>
                      </c:pt>
                      <c:pt idx="785">
                        <c:v>0.8651340009587648</c:v>
                      </c:pt>
                      <c:pt idx="786">
                        <c:v>0.86623468034929763</c:v>
                      </c:pt>
                      <c:pt idx="787">
                        <c:v>0.86733535973983034</c:v>
                      </c:pt>
                      <c:pt idx="788">
                        <c:v>0.86843603913036316</c:v>
                      </c:pt>
                      <c:pt idx="789">
                        <c:v>0.86953671852089598</c:v>
                      </c:pt>
                      <c:pt idx="790">
                        <c:v>0.87063739791142869</c:v>
                      </c:pt>
                      <c:pt idx="791">
                        <c:v>0.87173807730196151</c:v>
                      </c:pt>
                      <c:pt idx="792">
                        <c:v>0.87283875669249433</c:v>
                      </c:pt>
                      <c:pt idx="793">
                        <c:v>0.87393943608302704</c:v>
                      </c:pt>
                      <c:pt idx="794">
                        <c:v>0.87504011547355987</c:v>
                      </c:pt>
                      <c:pt idx="795">
                        <c:v>0.87614079486409269</c:v>
                      </c:pt>
                      <c:pt idx="796">
                        <c:v>0.8772414742546254</c:v>
                      </c:pt>
                      <c:pt idx="797">
                        <c:v>0.87834215364515822</c:v>
                      </c:pt>
                      <c:pt idx="798">
                        <c:v>0.87944283303569093</c:v>
                      </c:pt>
                      <c:pt idx="799">
                        <c:v>0.88054351242622375</c:v>
                      </c:pt>
                      <c:pt idx="800">
                        <c:v>0.88164419181675657</c:v>
                      </c:pt>
                      <c:pt idx="801">
                        <c:v>0.88274487120728928</c:v>
                      </c:pt>
                      <c:pt idx="802">
                        <c:v>0.8838455505978221</c:v>
                      </c:pt>
                      <c:pt idx="803">
                        <c:v>0.88494622998835493</c:v>
                      </c:pt>
                      <c:pt idx="804">
                        <c:v>0.88604690937888764</c:v>
                      </c:pt>
                      <c:pt idx="805">
                        <c:v>0.88714758876942046</c:v>
                      </c:pt>
                      <c:pt idx="806">
                        <c:v>0.88824826815995317</c:v>
                      </c:pt>
                      <c:pt idx="807">
                        <c:v>0.88934894755048599</c:v>
                      </c:pt>
                      <c:pt idx="808">
                        <c:v>0.89044962694101881</c:v>
                      </c:pt>
                      <c:pt idx="809">
                        <c:v>0.89155030633155152</c:v>
                      </c:pt>
                      <c:pt idx="810">
                        <c:v>0.89265098572208434</c:v>
                      </c:pt>
                      <c:pt idx="811">
                        <c:v>0.89375166511261717</c:v>
                      </c:pt>
                      <c:pt idx="812">
                        <c:v>0.89485234450314977</c:v>
                      </c:pt>
                      <c:pt idx="813">
                        <c:v>0.89595302389368259</c:v>
                      </c:pt>
                      <c:pt idx="814">
                        <c:v>0.8970537032842153</c:v>
                      </c:pt>
                      <c:pt idx="815">
                        <c:v>0.89815438267474812</c:v>
                      </c:pt>
                      <c:pt idx="816">
                        <c:v>0.89925506206528094</c:v>
                      </c:pt>
                      <c:pt idx="817">
                        <c:v>0.90035574145581365</c:v>
                      </c:pt>
                      <c:pt idx="818">
                        <c:v>0.90145642084634647</c:v>
                      </c:pt>
                      <c:pt idx="819">
                        <c:v>0.90255710023687929</c:v>
                      </c:pt>
                      <c:pt idx="820">
                        <c:v>0.90365777962741201</c:v>
                      </c:pt>
                      <c:pt idx="821">
                        <c:v>0.90475845901794483</c:v>
                      </c:pt>
                      <c:pt idx="822">
                        <c:v>0.90585913840847754</c:v>
                      </c:pt>
                      <c:pt idx="823">
                        <c:v>0.90695981779901036</c:v>
                      </c:pt>
                      <c:pt idx="824">
                        <c:v>0.90806049718954318</c:v>
                      </c:pt>
                      <c:pt idx="825">
                        <c:v>0.90916117658007589</c:v>
                      </c:pt>
                      <c:pt idx="826">
                        <c:v>0.91026185597060871</c:v>
                      </c:pt>
                      <c:pt idx="827">
                        <c:v>0.91136253536114153</c:v>
                      </c:pt>
                      <c:pt idx="828">
                        <c:v>0.91246321475167425</c:v>
                      </c:pt>
                      <c:pt idx="829">
                        <c:v>0.91356389414220707</c:v>
                      </c:pt>
                      <c:pt idx="830">
                        <c:v>0.91466457353273978</c:v>
                      </c:pt>
                      <c:pt idx="831">
                        <c:v>0.9157652529232726</c:v>
                      </c:pt>
                      <c:pt idx="832">
                        <c:v>0.91686593231380542</c:v>
                      </c:pt>
                      <c:pt idx="833">
                        <c:v>0.91796661170433813</c:v>
                      </c:pt>
                      <c:pt idx="834">
                        <c:v>0.91906729109487095</c:v>
                      </c:pt>
                      <c:pt idx="835">
                        <c:v>0.92016797048540377</c:v>
                      </c:pt>
                      <c:pt idx="836">
                        <c:v>0.92126864987593649</c:v>
                      </c:pt>
                      <c:pt idx="837">
                        <c:v>0.92236932926646931</c:v>
                      </c:pt>
                      <c:pt idx="838">
                        <c:v>0.92347000865700213</c:v>
                      </c:pt>
                      <c:pt idx="839">
                        <c:v>0.92457068804753484</c:v>
                      </c:pt>
                      <c:pt idx="840">
                        <c:v>0.92567136743806766</c:v>
                      </c:pt>
                      <c:pt idx="841">
                        <c:v>0.92677204682860037</c:v>
                      </c:pt>
                      <c:pt idx="842">
                        <c:v>0.92787272621913319</c:v>
                      </c:pt>
                      <c:pt idx="843">
                        <c:v>0.92897340560966601</c:v>
                      </c:pt>
                      <c:pt idx="844">
                        <c:v>0.93007408500019872</c:v>
                      </c:pt>
                      <c:pt idx="845">
                        <c:v>0.93117476439073155</c:v>
                      </c:pt>
                      <c:pt idx="846">
                        <c:v>0.93227544378126437</c:v>
                      </c:pt>
                      <c:pt idx="847">
                        <c:v>0.93337612317179708</c:v>
                      </c:pt>
                      <c:pt idx="848">
                        <c:v>0.9344768025623299</c:v>
                      </c:pt>
                      <c:pt idx="849">
                        <c:v>0.93557748195286261</c:v>
                      </c:pt>
                      <c:pt idx="850">
                        <c:v>0.93667816134339543</c:v>
                      </c:pt>
                      <c:pt idx="851">
                        <c:v>0.93777884073392825</c:v>
                      </c:pt>
                      <c:pt idx="852">
                        <c:v>0.93887952012446096</c:v>
                      </c:pt>
                      <c:pt idx="853">
                        <c:v>0.93998019951499379</c:v>
                      </c:pt>
                      <c:pt idx="854">
                        <c:v>0.94108087890552661</c:v>
                      </c:pt>
                      <c:pt idx="855">
                        <c:v>0.94218155829605932</c:v>
                      </c:pt>
                      <c:pt idx="856">
                        <c:v>0.94328223768659214</c:v>
                      </c:pt>
                      <c:pt idx="857">
                        <c:v>0.94438291707712496</c:v>
                      </c:pt>
                      <c:pt idx="858">
                        <c:v>0.94548359646765767</c:v>
                      </c:pt>
                      <c:pt idx="859">
                        <c:v>0.94658427585819049</c:v>
                      </c:pt>
                      <c:pt idx="860">
                        <c:v>0.9476849552487232</c:v>
                      </c:pt>
                      <c:pt idx="861">
                        <c:v>0.94878563463925603</c:v>
                      </c:pt>
                      <c:pt idx="862">
                        <c:v>0.94988631402978885</c:v>
                      </c:pt>
                      <c:pt idx="863">
                        <c:v>0.95098699342032156</c:v>
                      </c:pt>
                      <c:pt idx="864">
                        <c:v>0.95208767281085438</c:v>
                      </c:pt>
                      <c:pt idx="865">
                        <c:v>0.9531883522013872</c:v>
                      </c:pt>
                      <c:pt idx="866">
                        <c:v>0.95428903159191991</c:v>
                      </c:pt>
                      <c:pt idx="867">
                        <c:v>0.95538971098245273</c:v>
                      </c:pt>
                      <c:pt idx="868">
                        <c:v>0.95649039037298544</c:v>
                      </c:pt>
                      <c:pt idx="869">
                        <c:v>0.95759106976351827</c:v>
                      </c:pt>
                      <c:pt idx="870">
                        <c:v>0.95869174915405109</c:v>
                      </c:pt>
                      <c:pt idx="871">
                        <c:v>0.9597924285445838</c:v>
                      </c:pt>
                      <c:pt idx="872">
                        <c:v>0.96089310793511662</c:v>
                      </c:pt>
                      <c:pt idx="873">
                        <c:v>0.96199378732564944</c:v>
                      </c:pt>
                      <c:pt idx="874">
                        <c:v>0.96309446671618215</c:v>
                      </c:pt>
                      <c:pt idx="875">
                        <c:v>0.96419514610671497</c:v>
                      </c:pt>
                      <c:pt idx="876">
                        <c:v>0.96529582549724779</c:v>
                      </c:pt>
                      <c:pt idx="877">
                        <c:v>0.96639650488778051</c:v>
                      </c:pt>
                      <c:pt idx="878">
                        <c:v>0.96749718427831333</c:v>
                      </c:pt>
                      <c:pt idx="879">
                        <c:v>0.96859786366884604</c:v>
                      </c:pt>
                      <c:pt idx="880">
                        <c:v>0.96969854305937886</c:v>
                      </c:pt>
                      <c:pt idx="881">
                        <c:v>0.97079922244991168</c:v>
                      </c:pt>
                      <c:pt idx="882">
                        <c:v>0.97189990184044439</c:v>
                      </c:pt>
                      <c:pt idx="883">
                        <c:v>0.97300058123097721</c:v>
                      </c:pt>
                      <c:pt idx="884">
                        <c:v>0.97410126062151003</c:v>
                      </c:pt>
                      <c:pt idx="885">
                        <c:v>0.97520194001204275</c:v>
                      </c:pt>
                      <c:pt idx="886">
                        <c:v>0.97630261940257557</c:v>
                      </c:pt>
                      <c:pt idx="887">
                        <c:v>0.97740329879310828</c:v>
                      </c:pt>
                      <c:pt idx="888">
                        <c:v>0.9785039781836411</c:v>
                      </c:pt>
                      <c:pt idx="889">
                        <c:v>0.97960465757417392</c:v>
                      </c:pt>
                      <c:pt idx="890">
                        <c:v>0.98070533696470663</c:v>
                      </c:pt>
                      <c:pt idx="891">
                        <c:v>0.98180601635523945</c:v>
                      </c:pt>
                      <c:pt idx="892">
                        <c:v>0.98290669574577227</c:v>
                      </c:pt>
                      <c:pt idx="893">
                        <c:v>0.98400737513630498</c:v>
                      </c:pt>
                      <c:pt idx="894">
                        <c:v>0.98510805452683781</c:v>
                      </c:pt>
                      <c:pt idx="895">
                        <c:v>0.98620873391737052</c:v>
                      </c:pt>
                      <c:pt idx="896">
                        <c:v>0.98730941330790334</c:v>
                      </c:pt>
                      <c:pt idx="897">
                        <c:v>0.98841009269843616</c:v>
                      </c:pt>
                      <c:pt idx="898">
                        <c:v>0.98951077208896887</c:v>
                      </c:pt>
                      <c:pt idx="899">
                        <c:v>0.99061145147950169</c:v>
                      </c:pt>
                      <c:pt idx="900">
                        <c:v>0.99171213087003451</c:v>
                      </c:pt>
                      <c:pt idx="901">
                        <c:v>0.99281281026056722</c:v>
                      </c:pt>
                      <c:pt idx="902">
                        <c:v>0.99391348965110005</c:v>
                      </c:pt>
                      <c:pt idx="903">
                        <c:v>0.99501416904163287</c:v>
                      </c:pt>
                      <c:pt idx="904">
                        <c:v>0.99611484843216558</c:v>
                      </c:pt>
                      <c:pt idx="905">
                        <c:v>0.9972155278226984</c:v>
                      </c:pt>
                      <c:pt idx="906">
                        <c:v>0.99831620721323111</c:v>
                      </c:pt>
                      <c:pt idx="907">
                        <c:v>0.99941688660376393</c:v>
                      </c:pt>
                      <c:pt idx="908">
                        <c:v>1.0005175659942966</c:v>
                      </c:pt>
                      <c:pt idx="909">
                        <c:v>1.0016182453848295</c:v>
                      </c:pt>
                      <c:pt idx="910">
                        <c:v>1.0027189247753623</c:v>
                      </c:pt>
                      <c:pt idx="911">
                        <c:v>1.0038196041658951</c:v>
                      </c:pt>
                      <c:pt idx="912">
                        <c:v>1.0049202835564279</c:v>
                      </c:pt>
                      <c:pt idx="913">
                        <c:v>1.0060209629469605</c:v>
                      </c:pt>
                      <c:pt idx="914">
                        <c:v>1.0071216423374934</c:v>
                      </c:pt>
                      <c:pt idx="915">
                        <c:v>1.0082223217280262</c:v>
                      </c:pt>
                      <c:pt idx="916">
                        <c:v>1.009323001118559</c:v>
                      </c:pt>
                      <c:pt idx="917">
                        <c:v>1.0104236805090918</c:v>
                      </c:pt>
                      <c:pt idx="918">
                        <c:v>1.0115243598996246</c:v>
                      </c:pt>
                      <c:pt idx="919">
                        <c:v>1.0126250392901572</c:v>
                      </c:pt>
                      <c:pt idx="920">
                        <c:v>1.0137257186806901</c:v>
                      </c:pt>
                      <c:pt idx="921">
                        <c:v>1.0148263980712229</c:v>
                      </c:pt>
                      <c:pt idx="922">
                        <c:v>1.0159270774617557</c:v>
                      </c:pt>
                      <c:pt idx="923">
                        <c:v>1.0170277568522885</c:v>
                      </c:pt>
                      <c:pt idx="924">
                        <c:v>1.0181284362428211</c:v>
                      </c:pt>
                      <c:pt idx="925">
                        <c:v>1.0192291156333539</c:v>
                      </c:pt>
                      <c:pt idx="926">
                        <c:v>1.0203297950238868</c:v>
                      </c:pt>
                      <c:pt idx="927">
                        <c:v>1.0214304744144196</c:v>
                      </c:pt>
                      <c:pt idx="928">
                        <c:v>1.0225311538049524</c:v>
                      </c:pt>
                      <c:pt idx="929">
                        <c:v>1.023631833195485</c:v>
                      </c:pt>
                      <c:pt idx="930">
                        <c:v>1.0247325125860178</c:v>
                      </c:pt>
                      <c:pt idx="931">
                        <c:v>1.0258331919765507</c:v>
                      </c:pt>
                      <c:pt idx="932">
                        <c:v>1.0269338713670835</c:v>
                      </c:pt>
                      <c:pt idx="933">
                        <c:v>1.0280345507576163</c:v>
                      </c:pt>
                      <c:pt idx="934">
                        <c:v>1.0291352301481491</c:v>
                      </c:pt>
                      <c:pt idx="935">
                        <c:v>1.0302359095386817</c:v>
                      </c:pt>
                      <c:pt idx="936">
                        <c:v>1.0313365889292145</c:v>
                      </c:pt>
                      <c:pt idx="937">
                        <c:v>1.0324372683197471</c:v>
                      </c:pt>
                      <c:pt idx="938">
                        <c:v>1.03353794771028</c:v>
                      </c:pt>
                      <c:pt idx="939">
                        <c:v>1.0346386271008128</c:v>
                      </c:pt>
                      <c:pt idx="940">
                        <c:v>1.0357393064913456</c:v>
                      </c:pt>
                      <c:pt idx="941">
                        <c:v>1.0368399858818784</c:v>
                      </c:pt>
                      <c:pt idx="942">
                        <c:v>1.0379406652724112</c:v>
                      </c:pt>
                      <c:pt idx="943">
                        <c:v>1.0390413446629438</c:v>
                      </c:pt>
                      <c:pt idx="944">
                        <c:v>1.0401420240534767</c:v>
                      </c:pt>
                      <c:pt idx="945">
                        <c:v>1.0412427034440095</c:v>
                      </c:pt>
                      <c:pt idx="946">
                        <c:v>1.0423433828345423</c:v>
                      </c:pt>
                      <c:pt idx="947">
                        <c:v>1.0434440622250751</c:v>
                      </c:pt>
                      <c:pt idx="948">
                        <c:v>1.0445447416156077</c:v>
                      </c:pt>
                      <c:pt idx="949">
                        <c:v>1.0456454210061406</c:v>
                      </c:pt>
                      <c:pt idx="950">
                        <c:v>1.0467461003966734</c:v>
                      </c:pt>
                      <c:pt idx="951">
                        <c:v>1.0478467797872062</c:v>
                      </c:pt>
                      <c:pt idx="952">
                        <c:v>1.048947459177739</c:v>
                      </c:pt>
                      <c:pt idx="953">
                        <c:v>1.0500481385682716</c:v>
                      </c:pt>
                      <c:pt idx="954">
                        <c:v>1.0511488179588044</c:v>
                      </c:pt>
                      <c:pt idx="955">
                        <c:v>1.0522494973493373</c:v>
                      </c:pt>
                      <c:pt idx="956">
                        <c:v>1.0533501767398701</c:v>
                      </c:pt>
                      <c:pt idx="957">
                        <c:v>1.0544508561304029</c:v>
                      </c:pt>
                      <c:pt idx="958">
                        <c:v>1.0555515355209357</c:v>
                      </c:pt>
                      <c:pt idx="959">
                        <c:v>1.0566522149114683</c:v>
                      </c:pt>
                      <c:pt idx="960">
                        <c:v>1.0577528943020011</c:v>
                      </c:pt>
                      <c:pt idx="961">
                        <c:v>1.058853573692534</c:v>
                      </c:pt>
                      <c:pt idx="962">
                        <c:v>1.0599542530830668</c:v>
                      </c:pt>
                      <c:pt idx="963">
                        <c:v>1.0610549324735996</c:v>
                      </c:pt>
                      <c:pt idx="964">
                        <c:v>1.0621556118641322</c:v>
                      </c:pt>
                      <c:pt idx="965">
                        <c:v>1.063256291254665</c:v>
                      </c:pt>
                      <c:pt idx="966">
                        <c:v>1.0643569706451979</c:v>
                      </c:pt>
                      <c:pt idx="967">
                        <c:v>1.0654576500357307</c:v>
                      </c:pt>
                      <c:pt idx="968">
                        <c:v>1.0665583294262635</c:v>
                      </c:pt>
                      <c:pt idx="969">
                        <c:v>1.0676590088167963</c:v>
                      </c:pt>
                      <c:pt idx="970">
                        <c:v>1.0687596882073289</c:v>
                      </c:pt>
                      <c:pt idx="971">
                        <c:v>1.0698603675978617</c:v>
                      </c:pt>
                      <c:pt idx="972">
                        <c:v>1.0709610469883946</c:v>
                      </c:pt>
                      <c:pt idx="973">
                        <c:v>1.0720617263789274</c:v>
                      </c:pt>
                      <c:pt idx="974">
                        <c:v>1.0731624057694602</c:v>
                      </c:pt>
                      <c:pt idx="975">
                        <c:v>1.0742630851599928</c:v>
                      </c:pt>
                      <c:pt idx="976">
                        <c:v>1.0753637645505256</c:v>
                      </c:pt>
                      <c:pt idx="977">
                        <c:v>1.0764644439410584</c:v>
                      </c:pt>
                      <c:pt idx="978">
                        <c:v>1.0775651233315913</c:v>
                      </c:pt>
                      <c:pt idx="979">
                        <c:v>1.0786658027221241</c:v>
                      </c:pt>
                      <c:pt idx="980">
                        <c:v>1.0797664821126569</c:v>
                      </c:pt>
                      <c:pt idx="981">
                        <c:v>1.0808671615031895</c:v>
                      </c:pt>
                      <c:pt idx="982">
                        <c:v>1.0819678408937223</c:v>
                      </c:pt>
                      <c:pt idx="983">
                        <c:v>1.0830685202842552</c:v>
                      </c:pt>
                      <c:pt idx="984">
                        <c:v>1.084169199674788</c:v>
                      </c:pt>
                      <c:pt idx="985">
                        <c:v>1.0852698790653208</c:v>
                      </c:pt>
                      <c:pt idx="986">
                        <c:v>1.0863705584558534</c:v>
                      </c:pt>
                      <c:pt idx="987">
                        <c:v>1.0874712378463862</c:v>
                      </c:pt>
                      <c:pt idx="988">
                        <c:v>1.088571917236919</c:v>
                      </c:pt>
                      <c:pt idx="989">
                        <c:v>1.0896725966274519</c:v>
                      </c:pt>
                      <c:pt idx="990">
                        <c:v>1.0907732760179847</c:v>
                      </c:pt>
                      <c:pt idx="991">
                        <c:v>1.0918739554085173</c:v>
                      </c:pt>
                      <c:pt idx="992">
                        <c:v>1.0929746347990501</c:v>
                      </c:pt>
                      <c:pt idx="993">
                        <c:v>1.0940753141895829</c:v>
                      </c:pt>
                      <c:pt idx="994">
                        <c:v>1.0951759935801157</c:v>
                      </c:pt>
                      <c:pt idx="995">
                        <c:v>1.0962766729706486</c:v>
                      </c:pt>
                      <c:pt idx="996">
                        <c:v>1.0973773523611814</c:v>
                      </c:pt>
                      <c:pt idx="997">
                        <c:v>1.098478031751714</c:v>
                      </c:pt>
                      <c:pt idx="998">
                        <c:v>1.0995787111422468</c:v>
                      </c:pt>
                      <c:pt idx="999">
                        <c:v>1.1006793905327796</c:v>
                      </c:pt>
                      <c:pt idx="1000">
                        <c:v>1.1017800699233122</c:v>
                      </c:pt>
                      <c:pt idx="1001">
                        <c:v>1.1028807493138453</c:v>
                      </c:pt>
                      <c:pt idx="1002">
                        <c:v>1.1039814287043779</c:v>
                      </c:pt>
                      <c:pt idx="1003">
                        <c:v>1.1050821080949107</c:v>
                      </c:pt>
                      <c:pt idx="1004">
                        <c:v>1.1061827874854435</c:v>
                      </c:pt>
                      <c:pt idx="1005">
                        <c:v>1.1072834668759763</c:v>
                      </c:pt>
                      <c:pt idx="1006">
                        <c:v>1.1083841462665089</c:v>
                      </c:pt>
                      <c:pt idx="1007">
                        <c:v>1.109484825657042</c:v>
                      </c:pt>
                      <c:pt idx="1008">
                        <c:v>1.1105855050475746</c:v>
                      </c:pt>
                      <c:pt idx="1009">
                        <c:v>1.1116861844381074</c:v>
                      </c:pt>
                      <c:pt idx="1010">
                        <c:v>1.11278686382864</c:v>
                      </c:pt>
                      <c:pt idx="1011">
                        <c:v>1.113887543219173</c:v>
                      </c:pt>
                      <c:pt idx="1012">
                        <c:v>1.1149882226097056</c:v>
                      </c:pt>
                      <c:pt idx="1013">
                        <c:v>1.1160889020002385</c:v>
                      </c:pt>
                      <c:pt idx="1014">
                        <c:v>1.1171895813907713</c:v>
                      </c:pt>
                      <c:pt idx="1015">
                        <c:v>1.1182902607813041</c:v>
                      </c:pt>
                      <c:pt idx="1016">
                        <c:v>1.1193909401718367</c:v>
                      </c:pt>
                      <c:pt idx="1017">
                        <c:v>1.1204916195623698</c:v>
                      </c:pt>
                      <c:pt idx="1018">
                        <c:v>1.1215922989529024</c:v>
                      </c:pt>
                      <c:pt idx="1019">
                        <c:v>1.1226929783434352</c:v>
                      </c:pt>
                      <c:pt idx="1020">
                        <c:v>1.123793657733968</c:v>
                      </c:pt>
                      <c:pt idx="1021">
                        <c:v>1.1248943371245008</c:v>
                      </c:pt>
                      <c:pt idx="1022">
                        <c:v>1.1259950165150334</c:v>
                      </c:pt>
                      <c:pt idx="1023">
                        <c:v>1.1270956959055665</c:v>
                      </c:pt>
                      <c:pt idx="1024">
                        <c:v>1.1281963752960991</c:v>
                      </c:pt>
                      <c:pt idx="1025">
                        <c:v>1.1292970546866319</c:v>
                      </c:pt>
                      <c:pt idx="1026">
                        <c:v>1.1303977340771645</c:v>
                      </c:pt>
                      <c:pt idx="1027">
                        <c:v>1.1314984134676975</c:v>
                      </c:pt>
                      <c:pt idx="1028">
                        <c:v>1.1325990928582301</c:v>
                      </c:pt>
                      <c:pt idx="1029">
                        <c:v>1.1336997722487629</c:v>
                      </c:pt>
                      <c:pt idx="1030">
                        <c:v>1.1348004516392958</c:v>
                      </c:pt>
                      <c:pt idx="1031">
                        <c:v>1.1359011310298286</c:v>
                      </c:pt>
                      <c:pt idx="1032">
                        <c:v>1.1370018104203612</c:v>
                      </c:pt>
                      <c:pt idx="1033">
                        <c:v>1.1381024898108942</c:v>
                      </c:pt>
                      <c:pt idx="1034">
                        <c:v>1.1392031692014268</c:v>
                      </c:pt>
                      <c:pt idx="1035">
                        <c:v>1.1403038485919597</c:v>
                      </c:pt>
                      <c:pt idx="1036">
                        <c:v>1.1414045279824925</c:v>
                      </c:pt>
                      <c:pt idx="1037">
                        <c:v>1.1425052073730253</c:v>
                      </c:pt>
                      <c:pt idx="1038">
                        <c:v>1.1436058867635579</c:v>
                      </c:pt>
                      <c:pt idx="1039">
                        <c:v>1.1447065661540909</c:v>
                      </c:pt>
                      <c:pt idx="1040">
                        <c:v>1.1458072455446235</c:v>
                      </c:pt>
                      <c:pt idx="1041">
                        <c:v>1.1469079249351564</c:v>
                      </c:pt>
                      <c:pt idx="1042">
                        <c:v>1.1480086043256892</c:v>
                      </c:pt>
                      <c:pt idx="1043">
                        <c:v>1.149109283716222</c:v>
                      </c:pt>
                      <c:pt idx="1044">
                        <c:v>1.1502099631067546</c:v>
                      </c:pt>
                      <c:pt idx="1045">
                        <c:v>1.1513106424972877</c:v>
                      </c:pt>
                      <c:pt idx="1046">
                        <c:v>1.1524113218878203</c:v>
                      </c:pt>
                      <c:pt idx="1047">
                        <c:v>1.1535120012783531</c:v>
                      </c:pt>
                      <c:pt idx="1048">
                        <c:v>1.1546126806688857</c:v>
                      </c:pt>
                      <c:pt idx="1049">
                        <c:v>1.1557133600594187</c:v>
                      </c:pt>
                      <c:pt idx="1050">
                        <c:v>1.1568140394499513</c:v>
                      </c:pt>
                      <c:pt idx="1051">
                        <c:v>1.1579147188404841</c:v>
                      </c:pt>
                      <c:pt idx="1052">
                        <c:v>1.159015398231017</c:v>
                      </c:pt>
                      <c:pt idx="1053">
                        <c:v>1.1601160776215498</c:v>
                      </c:pt>
                      <c:pt idx="1054">
                        <c:v>1.1612167570120824</c:v>
                      </c:pt>
                      <c:pt idx="1055">
                        <c:v>1.1623174364026154</c:v>
                      </c:pt>
                      <c:pt idx="1056">
                        <c:v>1.163418115793148</c:v>
                      </c:pt>
                      <c:pt idx="1057">
                        <c:v>1.1645187951836808</c:v>
                      </c:pt>
                      <c:pt idx="1058">
                        <c:v>1.1656194745742137</c:v>
                      </c:pt>
                      <c:pt idx="1059">
                        <c:v>1.1667201539647465</c:v>
                      </c:pt>
                      <c:pt idx="1060">
                        <c:v>1.1678208333552791</c:v>
                      </c:pt>
                      <c:pt idx="1061">
                        <c:v>1.1689215127458121</c:v>
                      </c:pt>
                      <c:pt idx="1062">
                        <c:v>1.1700221921363447</c:v>
                      </c:pt>
                      <c:pt idx="1063">
                        <c:v>1.1711228715268776</c:v>
                      </c:pt>
                      <c:pt idx="1064">
                        <c:v>1.1722235509174102</c:v>
                      </c:pt>
                      <c:pt idx="1065">
                        <c:v>1.1733242303079432</c:v>
                      </c:pt>
                      <c:pt idx="1066">
                        <c:v>1.1744249096984758</c:v>
                      </c:pt>
                      <c:pt idx="1067">
                        <c:v>1.1755255890890086</c:v>
                      </c:pt>
                      <c:pt idx="1068">
                        <c:v>1.1766262684795414</c:v>
                      </c:pt>
                      <c:pt idx="1069">
                        <c:v>1.1777269478700743</c:v>
                      </c:pt>
                      <c:pt idx="1070">
                        <c:v>1.1788276272606069</c:v>
                      </c:pt>
                      <c:pt idx="1071">
                        <c:v>1.1799283066511399</c:v>
                      </c:pt>
                      <c:pt idx="1072">
                        <c:v>1.1810289860416725</c:v>
                      </c:pt>
                      <c:pt idx="1073">
                        <c:v>1.1821296654322053</c:v>
                      </c:pt>
                      <c:pt idx="1074">
                        <c:v>1.1832303448227381</c:v>
                      </c:pt>
                      <c:pt idx="1075">
                        <c:v>1.184331024213271</c:v>
                      </c:pt>
                      <c:pt idx="1076">
                        <c:v>1.1854317036038036</c:v>
                      </c:pt>
                      <c:pt idx="1077">
                        <c:v>1.1865323829943366</c:v>
                      </c:pt>
                      <c:pt idx="1078">
                        <c:v>1.1876330623848692</c:v>
                      </c:pt>
                      <c:pt idx="1079">
                        <c:v>1.188733741775402</c:v>
                      </c:pt>
                      <c:pt idx="1080">
                        <c:v>1.1898344211659346</c:v>
                      </c:pt>
                      <c:pt idx="1081">
                        <c:v>1.1909351005564677</c:v>
                      </c:pt>
                      <c:pt idx="1082">
                        <c:v>1.1920357799470003</c:v>
                      </c:pt>
                      <c:pt idx="1083">
                        <c:v>1.1931364593375331</c:v>
                      </c:pt>
                      <c:pt idx="1084">
                        <c:v>1.1942371387280659</c:v>
                      </c:pt>
                      <c:pt idx="1085">
                        <c:v>1.1953378181185987</c:v>
                      </c:pt>
                      <c:pt idx="1086">
                        <c:v>1.1964384975091313</c:v>
                      </c:pt>
                      <c:pt idx="1087">
                        <c:v>1.1975391768996644</c:v>
                      </c:pt>
                      <c:pt idx="1088">
                        <c:v>1.198639856290197</c:v>
                      </c:pt>
                      <c:pt idx="1089">
                        <c:v>1.1997405356807298</c:v>
                      </c:pt>
                      <c:pt idx="1090">
                        <c:v>1.2008412150712626</c:v>
                      </c:pt>
                      <c:pt idx="1091">
                        <c:v>1.2019418944617954</c:v>
                      </c:pt>
                      <c:pt idx="1092">
                        <c:v>1.203042573852328</c:v>
                      </c:pt>
                      <c:pt idx="1093">
                        <c:v>1.2041432532428611</c:v>
                      </c:pt>
                      <c:pt idx="1094">
                        <c:v>1.2052439326333937</c:v>
                      </c:pt>
                      <c:pt idx="1095">
                        <c:v>1.2063446120239265</c:v>
                      </c:pt>
                      <c:pt idx="1096">
                        <c:v>1.2074452914144593</c:v>
                      </c:pt>
                      <c:pt idx="1097">
                        <c:v>1.2085459708049922</c:v>
                      </c:pt>
                      <c:pt idx="1098">
                        <c:v>1.2096466501955248</c:v>
                      </c:pt>
                      <c:pt idx="1099">
                        <c:v>1.2107473295860578</c:v>
                      </c:pt>
                      <c:pt idx="1100">
                        <c:v>1.2118480089765904</c:v>
                      </c:pt>
                      <c:pt idx="1101">
                        <c:v>1.2129486883671232</c:v>
                      </c:pt>
                      <c:pt idx="1102">
                        <c:v>1.2140493677576558</c:v>
                      </c:pt>
                      <c:pt idx="1103">
                        <c:v>1.2151500471481889</c:v>
                      </c:pt>
                      <c:pt idx="1104">
                        <c:v>1.2162507265387215</c:v>
                      </c:pt>
                      <c:pt idx="1105">
                        <c:v>1.2173514059292543</c:v>
                      </c:pt>
                      <c:pt idx="1106">
                        <c:v>1.2184520853197871</c:v>
                      </c:pt>
                      <c:pt idx="1107">
                        <c:v>1.2195527647103199</c:v>
                      </c:pt>
                      <c:pt idx="1108">
                        <c:v>1.2206534441008525</c:v>
                      </c:pt>
                      <c:pt idx="1109">
                        <c:v>1.2217541234913856</c:v>
                      </c:pt>
                      <c:pt idx="1110">
                        <c:v>1.2228548028819182</c:v>
                      </c:pt>
                      <c:pt idx="1111">
                        <c:v>1.223955482272451</c:v>
                      </c:pt>
                      <c:pt idx="1112">
                        <c:v>1.2250561616629838</c:v>
                      </c:pt>
                      <c:pt idx="1113">
                        <c:v>1.2261568410535166</c:v>
                      </c:pt>
                      <c:pt idx="1114">
                        <c:v>1.2272575204440492</c:v>
                      </c:pt>
                      <c:pt idx="1115">
                        <c:v>1.2283581998345823</c:v>
                      </c:pt>
                      <c:pt idx="1116">
                        <c:v>1.2294588792251149</c:v>
                      </c:pt>
                      <c:pt idx="1117">
                        <c:v>1.2305595586156477</c:v>
                      </c:pt>
                      <c:pt idx="1118">
                        <c:v>1.2316602380061803</c:v>
                      </c:pt>
                      <c:pt idx="1119">
                        <c:v>1.2327609173967133</c:v>
                      </c:pt>
                      <c:pt idx="1120">
                        <c:v>1.2338615967872459</c:v>
                      </c:pt>
                      <c:pt idx="1121">
                        <c:v>1.2349622761777788</c:v>
                      </c:pt>
                      <c:pt idx="1122">
                        <c:v>1.2360629555683116</c:v>
                      </c:pt>
                      <c:pt idx="1123">
                        <c:v>1.2371636349588444</c:v>
                      </c:pt>
                      <c:pt idx="1124">
                        <c:v>1.238264314349377</c:v>
                      </c:pt>
                      <c:pt idx="1125">
                        <c:v>1.2393649937399098</c:v>
                      </c:pt>
                      <c:pt idx="1126">
                        <c:v>1.2404656731304426</c:v>
                      </c:pt>
                      <c:pt idx="1127">
                        <c:v>1.2415663525209752</c:v>
                      </c:pt>
                      <c:pt idx="1128">
                        <c:v>1.2426670319115083</c:v>
                      </c:pt>
                      <c:pt idx="1129">
                        <c:v>1.2437677113020409</c:v>
                      </c:pt>
                      <c:pt idx="1130">
                        <c:v>1.2448683906925737</c:v>
                      </c:pt>
                      <c:pt idx="1131">
                        <c:v>1.2459690700831065</c:v>
                      </c:pt>
                      <c:pt idx="1132">
                        <c:v>1.2470697494736394</c:v>
                      </c:pt>
                      <c:pt idx="1133">
                        <c:v>1.248170428864172</c:v>
                      </c:pt>
                      <c:pt idx="1134">
                        <c:v>1.249271108254705</c:v>
                      </c:pt>
                      <c:pt idx="1135">
                        <c:v>1.2503717876452376</c:v>
                      </c:pt>
                      <c:pt idx="1136">
                        <c:v>1.2514724670357704</c:v>
                      </c:pt>
                      <c:pt idx="1137">
                        <c:v>1.252573146426303</c:v>
                      </c:pt>
                      <c:pt idx="1138">
                        <c:v>1.2536738258168361</c:v>
                      </c:pt>
                      <c:pt idx="1139">
                        <c:v>1.2547745052073687</c:v>
                      </c:pt>
                      <c:pt idx="1140">
                        <c:v>1.2558751845979015</c:v>
                      </c:pt>
                      <c:pt idx="1141">
                        <c:v>1.2569758639884343</c:v>
                      </c:pt>
                      <c:pt idx="1142">
                        <c:v>1.2580765433789671</c:v>
                      </c:pt>
                      <c:pt idx="1143">
                        <c:v>1.2591772227694997</c:v>
                      </c:pt>
                      <c:pt idx="1144">
                        <c:v>1.2602779021600328</c:v>
                      </c:pt>
                      <c:pt idx="1145">
                        <c:v>1.2613785815505654</c:v>
                      </c:pt>
                      <c:pt idx="1146">
                        <c:v>1.2624792609410982</c:v>
                      </c:pt>
                      <c:pt idx="1147">
                        <c:v>1.263579940331631</c:v>
                      </c:pt>
                      <c:pt idx="1148">
                        <c:v>1.2646806197221638</c:v>
                      </c:pt>
                      <c:pt idx="1149">
                        <c:v>1.2657812991126964</c:v>
                      </c:pt>
                      <c:pt idx="1150">
                        <c:v>1.2668819785032295</c:v>
                      </c:pt>
                      <c:pt idx="1151">
                        <c:v>1.2679826578937621</c:v>
                      </c:pt>
                      <c:pt idx="1152">
                        <c:v>1.2690833372842949</c:v>
                      </c:pt>
                      <c:pt idx="1153">
                        <c:v>1.2701840166748275</c:v>
                      </c:pt>
                      <c:pt idx="1154">
                        <c:v>1.2712846960653605</c:v>
                      </c:pt>
                      <c:pt idx="1155">
                        <c:v>1.2723853754558931</c:v>
                      </c:pt>
                      <c:pt idx="1156">
                        <c:v>1.273486054846426</c:v>
                      </c:pt>
                      <c:pt idx="1157">
                        <c:v>1.2745867342369588</c:v>
                      </c:pt>
                      <c:pt idx="1158">
                        <c:v>1.2756874136274916</c:v>
                      </c:pt>
                      <c:pt idx="1159">
                        <c:v>1.2767880930180242</c:v>
                      </c:pt>
                      <c:pt idx="1160">
                        <c:v>1.2778887724085572</c:v>
                      </c:pt>
                      <c:pt idx="1161">
                        <c:v>1.2789894517990898</c:v>
                      </c:pt>
                      <c:pt idx="1162">
                        <c:v>1.2800901311896227</c:v>
                      </c:pt>
                      <c:pt idx="1163">
                        <c:v>1.2811908105801555</c:v>
                      </c:pt>
                      <c:pt idx="1164">
                        <c:v>1.2822914899706883</c:v>
                      </c:pt>
                      <c:pt idx="1165">
                        <c:v>1.2833921693612209</c:v>
                      </c:pt>
                      <c:pt idx="1166">
                        <c:v>1.284492848751754</c:v>
                      </c:pt>
                      <c:pt idx="1167">
                        <c:v>1.2855935281422866</c:v>
                      </c:pt>
                      <c:pt idx="1168">
                        <c:v>1.2866942075328194</c:v>
                      </c:pt>
                      <c:pt idx="1169">
                        <c:v>1.2877948869233522</c:v>
                      </c:pt>
                      <c:pt idx="1170">
                        <c:v>1.288895566313885</c:v>
                      </c:pt>
                      <c:pt idx="1171">
                        <c:v>1.2899962457044176</c:v>
                      </c:pt>
                      <c:pt idx="1172">
                        <c:v>1.2910969250949507</c:v>
                      </c:pt>
                      <c:pt idx="1173">
                        <c:v>1.2921976044854833</c:v>
                      </c:pt>
                      <c:pt idx="1174">
                        <c:v>1.2932982838760161</c:v>
                      </c:pt>
                      <c:pt idx="1175">
                        <c:v>1.2943989632665487</c:v>
                      </c:pt>
                      <c:pt idx="1176">
                        <c:v>1.2954996426570817</c:v>
                      </c:pt>
                      <c:pt idx="1177">
                        <c:v>1.2966003220476143</c:v>
                      </c:pt>
                      <c:pt idx="1178">
                        <c:v>1.2977010014381472</c:v>
                      </c:pt>
                      <c:pt idx="1179">
                        <c:v>1.29880168082868</c:v>
                      </c:pt>
                      <c:pt idx="1180">
                        <c:v>1.2999023602192128</c:v>
                      </c:pt>
                      <c:pt idx="1181">
                        <c:v>1.3010030396097454</c:v>
                      </c:pt>
                      <c:pt idx="1182">
                        <c:v>1.3021037190002784</c:v>
                      </c:pt>
                      <c:pt idx="1183">
                        <c:v>1.303204398390811</c:v>
                      </c:pt>
                      <c:pt idx="1184">
                        <c:v>1.3043050777813439</c:v>
                      </c:pt>
                      <c:pt idx="1185">
                        <c:v>1.3054057571718767</c:v>
                      </c:pt>
                      <c:pt idx="1186">
                        <c:v>1.3065064365624095</c:v>
                      </c:pt>
                      <c:pt idx="1187">
                        <c:v>1.3076071159529421</c:v>
                      </c:pt>
                      <c:pt idx="1188">
                        <c:v>1.3087077953434751</c:v>
                      </c:pt>
                      <c:pt idx="1189">
                        <c:v>1.3098084747340077</c:v>
                      </c:pt>
                      <c:pt idx="1190">
                        <c:v>1.3109091541245406</c:v>
                      </c:pt>
                      <c:pt idx="1191">
                        <c:v>1.3120098335150732</c:v>
                      </c:pt>
                      <c:pt idx="1192">
                        <c:v>1.3131105129056062</c:v>
                      </c:pt>
                      <c:pt idx="1193">
                        <c:v>1.3142111922961388</c:v>
                      </c:pt>
                      <c:pt idx="1194">
                        <c:v>1.3153118716866716</c:v>
                      </c:pt>
                      <c:pt idx="1195">
                        <c:v>1.3164125510772045</c:v>
                      </c:pt>
                      <c:pt idx="1196">
                        <c:v>1.3175132304677373</c:v>
                      </c:pt>
                      <c:pt idx="1197">
                        <c:v>1.3186139098582699</c:v>
                      </c:pt>
                      <c:pt idx="1198">
                        <c:v>1.3197145892488029</c:v>
                      </c:pt>
                      <c:pt idx="1199">
                        <c:v>1.3208152686393355</c:v>
                      </c:pt>
                      <c:pt idx="1200">
                        <c:v>1.3219159480298683</c:v>
                      </c:pt>
                      <c:pt idx="1201">
                        <c:v>1.3230166274204012</c:v>
                      </c:pt>
                      <c:pt idx="1202">
                        <c:v>1.324117306810934</c:v>
                      </c:pt>
                      <c:pt idx="1203">
                        <c:v>1.3252179862014666</c:v>
                      </c:pt>
                      <c:pt idx="1204">
                        <c:v>1.3263186655919996</c:v>
                      </c:pt>
                      <c:pt idx="1205">
                        <c:v>1.3274193449825322</c:v>
                      </c:pt>
                      <c:pt idx="1206">
                        <c:v>1.328520024373065</c:v>
                      </c:pt>
                      <c:pt idx="1207">
                        <c:v>1.3296207037635979</c:v>
                      </c:pt>
                      <c:pt idx="1208">
                        <c:v>1.3307213831541307</c:v>
                      </c:pt>
                      <c:pt idx="1209">
                        <c:v>1.3318220625446633</c:v>
                      </c:pt>
                      <c:pt idx="1210">
                        <c:v>1.3329227419351961</c:v>
                      </c:pt>
                      <c:pt idx="1211">
                        <c:v>1.3340234213257289</c:v>
                      </c:pt>
                      <c:pt idx="1212">
                        <c:v>1.3351241007162618</c:v>
                      </c:pt>
                      <c:pt idx="1213">
                        <c:v>1.3362247801067944</c:v>
                      </c:pt>
                      <c:pt idx="1214">
                        <c:v>1.3373254594973274</c:v>
                      </c:pt>
                      <c:pt idx="1215">
                        <c:v>1.33842613888786</c:v>
                      </c:pt>
                      <c:pt idx="1216">
                        <c:v>1.3395268182783928</c:v>
                      </c:pt>
                      <c:pt idx="1217">
                        <c:v>1.3406274976689256</c:v>
                      </c:pt>
                      <c:pt idx="1218">
                        <c:v>1.3417281770594585</c:v>
                      </c:pt>
                      <c:pt idx="1219">
                        <c:v>1.3428288564499911</c:v>
                      </c:pt>
                      <c:pt idx="1220">
                        <c:v>1.3439295358405241</c:v>
                      </c:pt>
                      <c:pt idx="1221">
                        <c:v>1.3450302152310567</c:v>
                      </c:pt>
                      <c:pt idx="1222">
                        <c:v>1.3461308946215895</c:v>
                      </c:pt>
                      <c:pt idx="1223">
                        <c:v>1.3472315740121223</c:v>
                      </c:pt>
                      <c:pt idx="1224">
                        <c:v>1.3483322534026552</c:v>
                      </c:pt>
                      <c:pt idx="1225">
                        <c:v>1.3494329327931878</c:v>
                      </c:pt>
                      <c:pt idx="1226">
                        <c:v>1.3505336121837208</c:v>
                      </c:pt>
                      <c:pt idx="1227">
                        <c:v>1.3516342915742534</c:v>
                      </c:pt>
                      <c:pt idx="1228">
                        <c:v>1.3527349709647862</c:v>
                      </c:pt>
                      <c:pt idx="1229">
                        <c:v>1.3538356503553188</c:v>
                      </c:pt>
                      <c:pt idx="1230">
                        <c:v>1.3549363297458519</c:v>
                      </c:pt>
                      <c:pt idx="1231">
                        <c:v>1.3560370091363845</c:v>
                      </c:pt>
                      <c:pt idx="1232">
                        <c:v>1.3571376885269173</c:v>
                      </c:pt>
                      <c:pt idx="1233">
                        <c:v>1.3582383679174501</c:v>
                      </c:pt>
                      <c:pt idx="1234">
                        <c:v>1.3593390473079829</c:v>
                      </c:pt>
                      <c:pt idx="1235">
                        <c:v>1.3604397266985155</c:v>
                      </c:pt>
                      <c:pt idx="1236">
                        <c:v>1.3615404060890486</c:v>
                      </c:pt>
                      <c:pt idx="1237">
                        <c:v>1.3626410854795812</c:v>
                      </c:pt>
                      <c:pt idx="1238">
                        <c:v>1.363741764870114</c:v>
                      </c:pt>
                      <c:pt idx="1239">
                        <c:v>1.3648424442606468</c:v>
                      </c:pt>
                      <c:pt idx="1240">
                        <c:v>1.3659431236511796</c:v>
                      </c:pt>
                      <c:pt idx="1241">
                        <c:v>1.3670438030417122</c:v>
                      </c:pt>
                      <c:pt idx="1242">
                        <c:v>1.3681444824322453</c:v>
                      </c:pt>
                      <c:pt idx="1243">
                        <c:v>1.3692451618227779</c:v>
                      </c:pt>
                      <c:pt idx="1244">
                        <c:v>1.3703458412133107</c:v>
                      </c:pt>
                      <c:pt idx="1245">
                        <c:v>1.3714465206038433</c:v>
                      </c:pt>
                      <c:pt idx="1246">
                        <c:v>1.3725471999943764</c:v>
                      </c:pt>
                      <c:pt idx="1247">
                        <c:v>1.373647879384909</c:v>
                      </c:pt>
                      <c:pt idx="1248">
                        <c:v>1.3747485587754418</c:v>
                      </c:pt>
                      <c:pt idx="1249">
                        <c:v>1.3758492381659746</c:v>
                      </c:pt>
                      <c:pt idx="1250">
                        <c:v>1.3769499175565072</c:v>
                      </c:pt>
                      <c:pt idx="1251">
                        <c:v>1.37805059694704</c:v>
                      </c:pt>
                      <c:pt idx="1252">
                        <c:v>1.3791512763375728</c:v>
                      </c:pt>
                      <c:pt idx="1253">
                        <c:v>1.3802519557281057</c:v>
                      </c:pt>
                      <c:pt idx="1254">
                        <c:v>1.3813526351186383</c:v>
                      </c:pt>
                      <c:pt idx="1255">
                        <c:v>1.3824533145091713</c:v>
                      </c:pt>
                      <c:pt idx="1256">
                        <c:v>1.3835539938997039</c:v>
                      </c:pt>
                      <c:pt idx="1257">
                        <c:v>1.3846546732902367</c:v>
                      </c:pt>
                      <c:pt idx="1258">
                        <c:v>1.3857553526807695</c:v>
                      </c:pt>
                      <c:pt idx="1259">
                        <c:v>1.3868560320713024</c:v>
                      </c:pt>
                      <c:pt idx="1260">
                        <c:v>1.387956711461835</c:v>
                      </c:pt>
                      <c:pt idx="1261">
                        <c:v>1.389057390852368</c:v>
                      </c:pt>
                      <c:pt idx="1262">
                        <c:v>1.3901580702429006</c:v>
                      </c:pt>
                      <c:pt idx="1263">
                        <c:v>1.3912587496334334</c:v>
                      </c:pt>
                      <c:pt idx="1264">
                        <c:v>1.392359429023966</c:v>
                      </c:pt>
                      <c:pt idx="1265">
                        <c:v>1.3934601084144991</c:v>
                      </c:pt>
                      <c:pt idx="1266">
                        <c:v>1.3945607878050317</c:v>
                      </c:pt>
                      <c:pt idx="1267">
                        <c:v>1.3956614671955645</c:v>
                      </c:pt>
                      <c:pt idx="1268">
                        <c:v>1.3967621465860973</c:v>
                      </c:pt>
                      <c:pt idx="1269">
                        <c:v>1.3978628259766301</c:v>
                      </c:pt>
                      <c:pt idx="1270">
                        <c:v>1.3989635053671627</c:v>
                      </c:pt>
                      <c:pt idx="1271">
                        <c:v>1.4000641847576958</c:v>
                      </c:pt>
                      <c:pt idx="1272">
                        <c:v>1.4011648641482284</c:v>
                      </c:pt>
                      <c:pt idx="1273">
                        <c:v>1.4022655435387612</c:v>
                      </c:pt>
                      <c:pt idx="1274">
                        <c:v>1.403366222929294</c:v>
                      </c:pt>
                      <c:pt idx="1275">
                        <c:v>1.4044669023198268</c:v>
                      </c:pt>
                      <c:pt idx="1276">
                        <c:v>1.4055675817103594</c:v>
                      </c:pt>
                      <c:pt idx="1277">
                        <c:v>1.4066682611008925</c:v>
                      </c:pt>
                      <c:pt idx="1278">
                        <c:v>1.4077689404914251</c:v>
                      </c:pt>
                      <c:pt idx="1279">
                        <c:v>1.4088696198819579</c:v>
                      </c:pt>
                      <c:pt idx="1280">
                        <c:v>1.4099702992724905</c:v>
                      </c:pt>
                      <c:pt idx="1281">
                        <c:v>1.4110709786630236</c:v>
                      </c:pt>
                      <c:pt idx="1282">
                        <c:v>1.4121716580535562</c:v>
                      </c:pt>
                      <c:pt idx="1283">
                        <c:v>1.413272337444089</c:v>
                      </c:pt>
                      <c:pt idx="1284">
                        <c:v>1.4143730168346218</c:v>
                      </c:pt>
                      <c:pt idx="1285">
                        <c:v>1.4154736962251546</c:v>
                      </c:pt>
                      <c:pt idx="1286">
                        <c:v>1.4165743756156872</c:v>
                      </c:pt>
                      <c:pt idx="1287">
                        <c:v>1.4176750550062203</c:v>
                      </c:pt>
                      <c:pt idx="1288">
                        <c:v>1.4187757343967529</c:v>
                      </c:pt>
                      <c:pt idx="1289">
                        <c:v>1.4198764137872857</c:v>
                      </c:pt>
                      <c:pt idx="1290">
                        <c:v>1.4209770931778185</c:v>
                      </c:pt>
                      <c:pt idx="1291">
                        <c:v>1.4220777725683513</c:v>
                      </c:pt>
                      <c:pt idx="1292">
                        <c:v>1.4231784519588839</c:v>
                      </c:pt>
                      <c:pt idx="1293">
                        <c:v>1.424279131349417</c:v>
                      </c:pt>
                      <c:pt idx="1294">
                        <c:v>1.4253798107399496</c:v>
                      </c:pt>
                      <c:pt idx="1295">
                        <c:v>1.4264804901304824</c:v>
                      </c:pt>
                      <c:pt idx="1296">
                        <c:v>1.4275811695210152</c:v>
                      </c:pt>
                      <c:pt idx="1297">
                        <c:v>1.428681848911548</c:v>
                      </c:pt>
                      <c:pt idx="1298">
                        <c:v>1.4297825283020806</c:v>
                      </c:pt>
                      <c:pt idx="1299">
                        <c:v>1.4308832076926137</c:v>
                      </c:pt>
                      <c:pt idx="1300">
                        <c:v>1.4319838870831463</c:v>
                      </c:pt>
                      <c:pt idx="1301">
                        <c:v>1.4330845664736791</c:v>
                      </c:pt>
                      <c:pt idx="1302">
                        <c:v>1.4341852458642117</c:v>
                      </c:pt>
                      <c:pt idx="1303">
                        <c:v>1.4352859252547447</c:v>
                      </c:pt>
                      <c:pt idx="1304">
                        <c:v>1.4363866046452773</c:v>
                      </c:pt>
                      <c:pt idx="1305">
                        <c:v>1.4374872840358102</c:v>
                      </c:pt>
                      <c:pt idx="1306">
                        <c:v>1.438587963426343</c:v>
                      </c:pt>
                      <c:pt idx="1307">
                        <c:v>1.4396886428168758</c:v>
                      </c:pt>
                      <c:pt idx="1308">
                        <c:v>1.4407893222074084</c:v>
                      </c:pt>
                      <c:pt idx="1309">
                        <c:v>1.4418900015979415</c:v>
                      </c:pt>
                      <c:pt idx="1310">
                        <c:v>1.4429906809884741</c:v>
                      </c:pt>
                      <c:pt idx="1311">
                        <c:v>1.4440913603790069</c:v>
                      </c:pt>
                      <c:pt idx="1312">
                        <c:v>1.4451920397695397</c:v>
                      </c:pt>
                      <c:pt idx="1313">
                        <c:v>1.4462927191600725</c:v>
                      </c:pt>
                      <c:pt idx="1314">
                        <c:v>1.4473933985506051</c:v>
                      </c:pt>
                      <c:pt idx="1315">
                        <c:v>1.4484940779411382</c:v>
                      </c:pt>
                      <c:pt idx="1316">
                        <c:v>1.4495947573316708</c:v>
                      </c:pt>
                      <c:pt idx="1317">
                        <c:v>1.4506954367222036</c:v>
                      </c:pt>
                      <c:pt idx="1318">
                        <c:v>1.4517961161127362</c:v>
                      </c:pt>
                      <c:pt idx="1319">
                        <c:v>1.4528967955032692</c:v>
                      </c:pt>
                      <c:pt idx="1320">
                        <c:v>1.4539974748938018</c:v>
                      </c:pt>
                      <c:pt idx="1321">
                        <c:v>1.4550981542843346</c:v>
                      </c:pt>
                      <c:pt idx="1322">
                        <c:v>1.4561988336748675</c:v>
                      </c:pt>
                      <c:pt idx="1323">
                        <c:v>1.4572995130654003</c:v>
                      </c:pt>
                      <c:pt idx="1324">
                        <c:v>1.4584001924559329</c:v>
                      </c:pt>
                      <c:pt idx="1325">
                        <c:v>1.4595008718464659</c:v>
                      </c:pt>
                      <c:pt idx="1326">
                        <c:v>1.4606015512369985</c:v>
                      </c:pt>
                      <c:pt idx="1327">
                        <c:v>1.4617022306275314</c:v>
                      </c:pt>
                      <c:pt idx="1328">
                        <c:v>1.4628029100180642</c:v>
                      </c:pt>
                      <c:pt idx="1329">
                        <c:v>1.463903589408597</c:v>
                      </c:pt>
                      <c:pt idx="1330">
                        <c:v>1.4650042687991296</c:v>
                      </c:pt>
                      <c:pt idx="1331">
                        <c:v>1.4661049481896626</c:v>
                      </c:pt>
                      <c:pt idx="1332">
                        <c:v>1.4672056275801952</c:v>
                      </c:pt>
                      <c:pt idx="1333">
                        <c:v>1.4683063069707281</c:v>
                      </c:pt>
                      <c:pt idx="1334">
                        <c:v>1.4694069863612609</c:v>
                      </c:pt>
                      <c:pt idx="1335">
                        <c:v>1.4705076657517937</c:v>
                      </c:pt>
                      <c:pt idx="1336">
                        <c:v>1.4716083451423263</c:v>
                      </c:pt>
                      <c:pt idx="1337">
                        <c:v>1.4727090245328593</c:v>
                      </c:pt>
                      <c:pt idx="1338">
                        <c:v>1.4738097039233919</c:v>
                      </c:pt>
                      <c:pt idx="1339">
                        <c:v>1.4749103833139248</c:v>
                      </c:pt>
                      <c:pt idx="1340">
                        <c:v>1.4760110627044574</c:v>
                      </c:pt>
                      <c:pt idx="1341">
                        <c:v>1.4771117420949904</c:v>
                      </c:pt>
                      <c:pt idx="1342">
                        <c:v>1.478212421485523</c:v>
                      </c:pt>
                      <c:pt idx="1343">
                        <c:v>1.4793131008760558</c:v>
                      </c:pt>
                      <c:pt idx="1344">
                        <c:v>1.4804137802665887</c:v>
                      </c:pt>
                      <c:pt idx="1345">
                        <c:v>1.4815144596571215</c:v>
                      </c:pt>
                      <c:pt idx="1346">
                        <c:v>1.4826151390476541</c:v>
                      </c:pt>
                      <c:pt idx="1347">
                        <c:v>1.4837158184381871</c:v>
                      </c:pt>
                      <c:pt idx="1348">
                        <c:v>1.4848164978287197</c:v>
                      </c:pt>
                      <c:pt idx="1349">
                        <c:v>1.4859171772192525</c:v>
                      </c:pt>
                      <c:pt idx="1350">
                        <c:v>1.4870178566097854</c:v>
                      </c:pt>
                      <c:pt idx="1351">
                        <c:v>1.4881185360003182</c:v>
                      </c:pt>
                      <c:pt idx="1352">
                        <c:v>1.4892192153908508</c:v>
                      </c:pt>
                      <c:pt idx="1353">
                        <c:v>1.4903198947813838</c:v>
                      </c:pt>
                      <c:pt idx="1354">
                        <c:v>1.4914205741719164</c:v>
                      </c:pt>
                      <c:pt idx="1355">
                        <c:v>1.4925212535624492</c:v>
                      </c:pt>
                      <c:pt idx="1356">
                        <c:v>1.4936219329529818</c:v>
                      </c:pt>
                      <c:pt idx="1357">
                        <c:v>1.4947226123435149</c:v>
                      </c:pt>
                      <c:pt idx="1358">
                        <c:v>1.4958232917340475</c:v>
                      </c:pt>
                      <c:pt idx="1359">
                        <c:v>1.4969239711245803</c:v>
                      </c:pt>
                      <c:pt idx="1360">
                        <c:v>1.4980246505151131</c:v>
                      </c:pt>
                      <c:pt idx="1361">
                        <c:v>1.499125329905646</c:v>
                      </c:pt>
                      <c:pt idx="1362">
                        <c:v>1.5002260092961786</c:v>
                      </c:pt>
                      <c:pt idx="1363">
                        <c:v>1.5013266886867116</c:v>
                      </c:pt>
                      <c:pt idx="1364">
                        <c:v>1.5024273680772442</c:v>
                      </c:pt>
                      <c:pt idx="1365">
                        <c:v>1.503528047467777</c:v>
                      </c:pt>
                      <c:pt idx="1366">
                        <c:v>1.5046287268583098</c:v>
                      </c:pt>
                      <c:pt idx="1367">
                        <c:v>1.5057294062488427</c:v>
                      </c:pt>
                      <c:pt idx="1368">
                        <c:v>1.5068300856393753</c:v>
                      </c:pt>
                      <c:pt idx="1369">
                        <c:v>1.5079307650299083</c:v>
                      </c:pt>
                      <c:pt idx="1370">
                        <c:v>1.5090314444204409</c:v>
                      </c:pt>
                      <c:pt idx="1371">
                        <c:v>1.5101321238109737</c:v>
                      </c:pt>
                      <c:pt idx="1372">
                        <c:v>1.5112328032015063</c:v>
                      </c:pt>
                      <c:pt idx="1373">
                        <c:v>1.5123334825920394</c:v>
                      </c:pt>
                      <c:pt idx="1374">
                        <c:v>1.513434161982572</c:v>
                      </c:pt>
                      <c:pt idx="1375">
                        <c:v>1.5145348413731046</c:v>
                      </c:pt>
                      <c:pt idx="1376">
                        <c:v>1.5156355207636376</c:v>
                      </c:pt>
                      <c:pt idx="1377">
                        <c:v>1.5167362001541702</c:v>
                      </c:pt>
                      <c:pt idx="1378">
                        <c:v>1.517836879544703</c:v>
                      </c:pt>
                      <c:pt idx="1379">
                        <c:v>1.5189375589352359</c:v>
                      </c:pt>
                      <c:pt idx="1380">
                        <c:v>1.5200382383257687</c:v>
                      </c:pt>
                      <c:pt idx="1381">
                        <c:v>1.5211389177163013</c:v>
                      </c:pt>
                      <c:pt idx="1382">
                        <c:v>1.5222395971068343</c:v>
                      </c:pt>
                      <c:pt idx="1383">
                        <c:v>1.5233402764973669</c:v>
                      </c:pt>
                      <c:pt idx="1384">
                        <c:v>1.5244409558878997</c:v>
                      </c:pt>
                      <c:pt idx="1385">
                        <c:v>1.5255416352784326</c:v>
                      </c:pt>
                      <c:pt idx="1386">
                        <c:v>1.5266423146689654</c:v>
                      </c:pt>
                      <c:pt idx="1387">
                        <c:v>1.527742994059498</c:v>
                      </c:pt>
                      <c:pt idx="1388">
                        <c:v>1.528843673450031</c:v>
                      </c:pt>
                      <c:pt idx="1389">
                        <c:v>1.5299443528405636</c:v>
                      </c:pt>
                      <c:pt idx="1390">
                        <c:v>1.5310450322310964</c:v>
                      </c:pt>
                      <c:pt idx="1391">
                        <c:v>1.532145711621629</c:v>
                      </c:pt>
                      <c:pt idx="1392">
                        <c:v>1.5332463910121621</c:v>
                      </c:pt>
                      <c:pt idx="1393">
                        <c:v>1.5343470704026947</c:v>
                      </c:pt>
                      <c:pt idx="1394">
                        <c:v>1.5354477497932275</c:v>
                      </c:pt>
                      <c:pt idx="1395">
                        <c:v>1.5365484291837603</c:v>
                      </c:pt>
                      <c:pt idx="1396">
                        <c:v>1.5376491085742932</c:v>
                      </c:pt>
                      <c:pt idx="1397">
                        <c:v>1.5387497879648258</c:v>
                      </c:pt>
                      <c:pt idx="1398">
                        <c:v>1.5398504673553588</c:v>
                      </c:pt>
                      <c:pt idx="1399">
                        <c:v>1.5409511467458914</c:v>
                      </c:pt>
                      <c:pt idx="1400">
                        <c:v>1.5420518261364242</c:v>
                      </c:pt>
                      <c:pt idx="1401">
                        <c:v>1.543152505526957</c:v>
                      </c:pt>
                      <c:pt idx="1402">
                        <c:v>1.5442531849174899</c:v>
                      </c:pt>
                      <c:pt idx="1403">
                        <c:v>1.5453538643080225</c:v>
                      </c:pt>
                      <c:pt idx="1404">
                        <c:v>1.5464545436985555</c:v>
                      </c:pt>
                      <c:pt idx="1405">
                        <c:v>1.5475552230890881</c:v>
                      </c:pt>
                      <c:pt idx="1406">
                        <c:v>1.5486559024796209</c:v>
                      </c:pt>
                      <c:pt idx="1407">
                        <c:v>1.5497565818701535</c:v>
                      </c:pt>
                      <c:pt idx="1408">
                        <c:v>1.5508572612606866</c:v>
                      </c:pt>
                      <c:pt idx="1409">
                        <c:v>1.5519579406512192</c:v>
                      </c:pt>
                      <c:pt idx="1410">
                        <c:v>1.553058620041752</c:v>
                      </c:pt>
                      <c:pt idx="1411">
                        <c:v>1.5541592994322848</c:v>
                      </c:pt>
                      <c:pt idx="1412">
                        <c:v>1.5552599788228176</c:v>
                      </c:pt>
                      <c:pt idx="1413">
                        <c:v>1.5563606582133502</c:v>
                      </c:pt>
                      <c:pt idx="1414">
                        <c:v>1.5574613376038833</c:v>
                      </c:pt>
                      <c:pt idx="1415">
                        <c:v>1.5585620169944159</c:v>
                      </c:pt>
                      <c:pt idx="1416">
                        <c:v>1.5596626963849487</c:v>
                      </c:pt>
                      <c:pt idx="1417">
                        <c:v>1.5607633757754815</c:v>
                      </c:pt>
                      <c:pt idx="1418">
                        <c:v>1.5618640551660143</c:v>
                      </c:pt>
                      <c:pt idx="1419">
                        <c:v>1.5629647345565469</c:v>
                      </c:pt>
                      <c:pt idx="1420">
                        <c:v>1.56406541394708</c:v>
                      </c:pt>
                      <c:pt idx="1421">
                        <c:v>1.5651660933376126</c:v>
                      </c:pt>
                      <c:pt idx="1422">
                        <c:v>1.5662667727281454</c:v>
                      </c:pt>
                      <c:pt idx="1423">
                        <c:v>1.5673674521186782</c:v>
                      </c:pt>
                      <c:pt idx="1424">
                        <c:v>1.568468131509211</c:v>
                      </c:pt>
                      <c:pt idx="1425">
                        <c:v>1.5695688108997436</c:v>
                      </c:pt>
                      <c:pt idx="1426">
                        <c:v>1.5706694902902767</c:v>
                      </c:pt>
                      <c:pt idx="1427">
                        <c:v>1.5717701696808093</c:v>
                      </c:pt>
                      <c:pt idx="1428">
                        <c:v>1.5728708490713421</c:v>
                      </c:pt>
                      <c:pt idx="1429">
                        <c:v>1.5739715284618747</c:v>
                      </c:pt>
                      <c:pt idx="1430">
                        <c:v>1.5750722078524078</c:v>
                      </c:pt>
                      <c:pt idx="1431">
                        <c:v>1.5761728872429404</c:v>
                      </c:pt>
                      <c:pt idx="1432">
                        <c:v>1.5772735666334732</c:v>
                      </c:pt>
                      <c:pt idx="1433">
                        <c:v>1.578374246024006</c:v>
                      </c:pt>
                      <c:pt idx="1434">
                        <c:v>1.5794749254145388</c:v>
                      </c:pt>
                      <c:pt idx="1435">
                        <c:v>1.5805756048050714</c:v>
                      </c:pt>
                      <c:pt idx="1436">
                        <c:v>1.5816762841956045</c:v>
                      </c:pt>
                      <c:pt idx="1437">
                        <c:v>1.5827769635861371</c:v>
                      </c:pt>
                      <c:pt idx="1438">
                        <c:v>1.5838776429766699</c:v>
                      </c:pt>
                      <c:pt idx="1439">
                        <c:v>1.5849783223672027</c:v>
                      </c:pt>
                      <c:pt idx="1440">
                        <c:v>1.5860790017577355</c:v>
                      </c:pt>
                      <c:pt idx="1441">
                        <c:v>1.5871796811482681</c:v>
                      </c:pt>
                      <c:pt idx="1442">
                        <c:v>1.5882803605388012</c:v>
                      </c:pt>
                      <c:pt idx="1443">
                        <c:v>1.5893810399293338</c:v>
                      </c:pt>
                      <c:pt idx="1444">
                        <c:v>1.5904817193198666</c:v>
                      </c:pt>
                      <c:pt idx="1445">
                        <c:v>1.5915823987103992</c:v>
                      </c:pt>
                      <c:pt idx="1446">
                        <c:v>1.5926830781009322</c:v>
                      </c:pt>
                      <c:pt idx="1447">
                        <c:v>1.5937837574914648</c:v>
                      </c:pt>
                      <c:pt idx="1448">
                        <c:v>1.5948844368819977</c:v>
                      </c:pt>
                      <c:pt idx="1449">
                        <c:v>1.5959851162725305</c:v>
                      </c:pt>
                      <c:pt idx="1450">
                        <c:v>1.5970857956630633</c:v>
                      </c:pt>
                      <c:pt idx="1451">
                        <c:v>1.5981864750535959</c:v>
                      </c:pt>
                      <c:pt idx="1452">
                        <c:v>1.5992871544441289</c:v>
                      </c:pt>
                      <c:pt idx="1453">
                        <c:v>1.6003878338346615</c:v>
                      </c:pt>
                      <c:pt idx="1454">
                        <c:v>1.6014885132251944</c:v>
                      </c:pt>
                      <c:pt idx="1455">
                        <c:v>1.6025891926157272</c:v>
                      </c:pt>
                      <c:pt idx="1456">
                        <c:v>1.60368987200626</c:v>
                      </c:pt>
                      <c:pt idx="1457">
                        <c:v>1.6047905513967926</c:v>
                      </c:pt>
                      <c:pt idx="1458">
                        <c:v>1.6058912307873257</c:v>
                      </c:pt>
                      <c:pt idx="1459">
                        <c:v>1.6069919101778583</c:v>
                      </c:pt>
                      <c:pt idx="1460">
                        <c:v>1.6080925895683911</c:v>
                      </c:pt>
                      <c:pt idx="1461">
                        <c:v>1.6091932689589239</c:v>
                      </c:pt>
                      <c:pt idx="1462">
                        <c:v>1.6102939483494567</c:v>
                      </c:pt>
                      <c:pt idx="1463">
                        <c:v>1.6113946277399893</c:v>
                      </c:pt>
                      <c:pt idx="1464">
                        <c:v>1.6124953071305224</c:v>
                      </c:pt>
                      <c:pt idx="1465">
                        <c:v>1.613595986521055</c:v>
                      </c:pt>
                      <c:pt idx="1466">
                        <c:v>1.6146966659115878</c:v>
                      </c:pt>
                      <c:pt idx="1467">
                        <c:v>1.6157973453021204</c:v>
                      </c:pt>
                      <c:pt idx="1468">
                        <c:v>1.6168980246926534</c:v>
                      </c:pt>
                      <c:pt idx="1469">
                        <c:v>1.617998704083186</c:v>
                      </c:pt>
                      <c:pt idx="1470">
                        <c:v>1.6190993834737188</c:v>
                      </c:pt>
                      <c:pt idx="1471">
                        <c:v>1.6202000628642517</c:v>
                      </c:pt>
                      <c:pt idx="1472">
                        <c:v>1.6213007422547845</c:v>
                      </c:pt>
                      <c:pt idx="1473">
                        <c:v>1.6224014216453171</c:v>
                      </c:pt>
                      <c:pt idx="1474">
                        <c:v>1.6235021010358501</c:v>
                      </c:pt>
                      <c:pt idx="1475">
                        <c:v>1.6246027804263827</c:v>
                      </c:pt>
                      <c:pt idx="1476">
                        <c:v>1.6257034598169156</c:v>
                      </c:pt>
                      <c:pt idx="1477">
                        <c:v>1.6268041392074484</c:v>
                      </c:pt>
                      <c:pt idx="1478">
                        <c:v>1.6279048185979812</c:v>
                      </c:pt>
                      <c:pt idx="1479">
                        <c:v>1.6290054979885138</c:v>
                      </c:pt>
                      <c:pt idx="1480">
                        <c:v>1.6301061773790468</c:v>
                      </c:pt>
                      <c:pt idx="1481">
                        <c:v>1.6312068567695794</c:v>
                      </c:pt>
                      <c:pt idx="1482">
                        <c:v>1.6323075361601123</c:v>
                      </c:pt>
                      <c:pt idx="1483">
                        <c:v>1.6334082155506449</c:v>
                      </c:pt>
                      <c:pt idx="1484">
                        <c:v>1.6345088949411779</c:v>
                      </c:pt>
                      <c:pt idx="1485">
                        <c:v>1.6356095743317105</c:v>
                      </c:pt>
                      <c:pt idx="1486">
                        <c:v>1.6367102537222433</c:v>
                      </c:pt>
                      <c:pt idx="1487">
                        <c:v>1.6378109331127761</c:v>
                      </c:pt>
                      <c:pt idx="1488">
                        <c:v>1.638911612503309</c:v>
                      </c:pt>
                      <c:pt idx="1489">
                        <c:v>1.6400122918938416</c:v>
                      </c:pt>
                      <c:pt idx="1490">
                        <c:v>1.6411129712843746</c:v>
                      </c:pt>
                      <c:pt idx="1491">
                        <c:v>1.6422136506749072</c:v>
                      </c:pt>
                      <c:pt idx="1492">
                        <c:v>1.64331433006544</c:v>
                      </c:pt>
                      <c:pt idx="1493">
                        <c:v>1.6444150094559729</c:v>
                      </c:pt>
                      <c:pt idx="1494">
                        <c:v>1.6455156888465057</c:v>
                      </c:pt>
                      <c:pt idx="1495">
                        <c:v>1.6466163682370383</c:v>
                      </c:pt>
                      <c:pt idx="1496">
                        <c:v>1.6477170476275713</c:v>
                      </c:pt>
                      <c:pt idx="1497">
                        <c:v>1.6488177270181039</c:v>
                      </c:pt>
                      <c:pt idx="1498">
                        <c:v>1.6499184064086367</c:v>
                      </c:pt>
                      <c:pt idx="1499">
                        <c:v>1.6510190857991693</c:v>
                      </c:pt>
                      <c:pt idx="1500">
                        <c:v>1.6521197651897022</c:v>
                      </c:pt>
                      <c:pt idx="1501">
                        <c:v>1.653220444580235</c:v>
                      </c:pt>
                      <c:pt idx="1502">
                        <c:v>1.6543211239707676</c:v>
                      </c:pt>
                      <c:pt idx="1503">
                        <c:v>1.6554218033613006</c:v>
                      </c:pt>
                      <c:pt idx="1504">
                        <c:v>1.6565224827518332</c:v>
                      </c:pt>
                      <c:pt idx="1505">
                        <c:v>1.657623162142366</c:v>
                      </c:pt>
                      <c:pt idx="1506">
                        <c:v>1.6587238415328989</c:v>
                      </c:pt>
                      <c:pt idx="1507">
                        <c:v>1.6598245209234317</c:v>
                      </c:pt>
                      <c:pt idx="1508">
                        <c:v>1.6609252003139643</c:v>
                      </c:pt>
                      <c:pt idx="1509">
                        <c:v>1.6620258797044973</c:v>
                      </c:pt>
                      <c:pt idx="1510">
                        <c:v>1.6631265590950299</c:v>
                      </c:pt>
                      <c:pt idx="1511">
                        <c:v>1.6642272384855628</c:v>
                      </c:pt>
                      <c:pt idx="1512">
                        <c:v>1.6653279178760956</c:v>
                      </c:pt>
                      <c:pt idx="1513">
                        <c:v>1.6664285972666284</c:v>
                      </c:pt>
                      <c:pt idx="1514">
                        <c:v>1.667529276657161</c:v>
                      </c:pt>
                      <c:pt idx="1515">
                        <c:v>1.668629956047694</c:v>
                      </c:pt>
                      <c:pt idx="1516">
                        <c:v>1.6697306354382266</c:v>
                      </c:pt>
                      <c:pt idx="1517">
                        <c:v>1.6708313148287595</c:v>
                      </c:pt>
                      <c:pt idx="1518">
                        <c:v>1.6719319942192921</c:v>
                      </c:pt>
                      <c:pt idx="1519">
                        <c:v>1.6730326736098251</c:v>
                      </c:pt>
                      <c:pt idx="1520">
                        <c:v>1.6741333530003577</c:v>
                      </c:pt>
                      <c:pt idx="1521">
                        <c:v>1.6752340323908905</c:v>
                      </c:pt>
                      <c:pt idx="1522">
                        <c:v>1.6763347117814233</c:v>
                      </c:pt>
                      <c:pt idx="1523">
                        <c:v>1.6774353911719562</c:v>
                      </c:pt>
                      <c:pt idx="1524">
                        <c:v>1.6785360705624888</c:v>
                      </c:pt>
                      <c:pt idx="1525">
                        <c:v>1.6796367499530218</c:v>
                      </c:pt>
                      <c:pt idx="1526">
                        <c:v>1.6807374293435544</c:v>
                      </c:pt>
                      <c:pt idx="1527">
                        <c:v>1.6818381087340872</c:v>
                      </c:pt>
                      <c:pt idx="1528">
                        <c:v>1.6829387881246201</c:v>
                      </c:pt>
                      <c:pt idx="1529">
                        <c:v>1.6840394675151529</c:v>
                      </c:pt>
                      <c:pt idx="1530">
                        <c:v>1.6851401469056855</c:v>
                      </c:pt>
                      <c:pt idx="1531">
                        <c:v>1.6862408262962185</c:v>
                      </c:pt>
                      <c:pt idx="1532">
                        <c:v>1.6873415056867511</c:v>
                      </c:pt>
                      <c:pt idx="1533">
                        <c:v>1.6884421850772839</c:v>
                      </c:pt>
                      <c:pt idx="1534">
                        <c:v>1.6895428644678165</c:v>
                      </c:pt>
                      <c:pt idx="1535">
                        <c:v>1.6906435438583496</c:v>
                      </c:pt>
                      <c:pt idx="1536">
                        <c:v>1.6917442232488822</c:v>
                      </c:pt>
                      <c:pt idx="1537">
                        <c:v>1.692844902639415</c:v>
                      </c:pt>
                      <c:pt idx="1538">
                        <c:v>1.6939455820299478</c:v>
                      </c:pt>
                      <c:pt idx="1539">
                        <c:v>1.6950462614204806</c:v>
                      </c:pt>
                      <c:pt idx="1540">
                        <c:v>1.6961469408110132</c:v>
                      </c:pt>
                      <c:pt idx="1541">
                        <c:v>1.6972476202015463</c:v>
                      </c:pt>
                      <c:pt idx="1542">
                        <c:v>1.6983482995920789</c:v>
                      </c:pt>
                      <c:pt idx="1543">
                        <c:v>1.6994489789826117</c:v>
                      </c:pt>
                      <c:pt idx="1544">
                        <c:v>1.7005496583731445</c:v>
                      </c:pt>
                      <c:pt idx="1545">
                        <c:v>1.7016503377636774</c:v>
                      </c:pt>
                      <c:pt idx="1546">
                        <c:v>1.70275101715421</c:v>
                      </c:pt>
                      <c:pt idx="1547">
                        <c:v>1.703851696544743</c:v>
                      </c:pt>
                      <c:pt idx="1548">
                        <c:v>1.7049523759352756</c:v>
                      </c:pt>
                      <c:pt idx="1549">
                        <c:v>1.7060530553258084</c:v>
                      </c:pt>
                      <c:pt idx="1550">
                        <c:v>1.7071537347163412</c:v>
                      </c:pt>
                      <c:pt idx="1551">
                        <c:v>1.7082544141068741</c:v>
                      </c:pt>
                      <c:pt idx="1552">
                        <c:v>1.7093550934974067</c:v>
                      </c:pt>
                      <c:pt idx="1553">
                        <c:v>1.7104557728879397</c:v>
                      </c:pt>
                      <c:pt idx="1554">
                        <c:v>1.7115564522784723</c:v>
                      </c:pt>
                      <c:pt idx="1555">
                        <c:v>1.7126571316690051</c:v>
                      </c:pt>
                      <c:pt idx="1556">
                        <c:v>1.7137578110595377</c:v>
                      </c:pt>
                      <c:pt idx="1557">
                        <c:v>1.7148584904500708</c:v>
                      </c:pt>
                      <c:pt idx="1558">
                        <c:v>1.7159591698406034</c:v>
                      </c:pt>
                      <c:pt idx="1559">
                        <c:v>1.7170598492311362</c:v>
                      </c:pt>
                      <c:pt idx="1560">
                        <c:v>1.718160528621669</c:v>
                      </c:pt>
                      <c:pt idx="1561">
                        <c:v>1.7192612080122018</c:v>
                      </c:pt>
                      <c:pt idx="1562">
                        <c:v>1.7203618874027344</c:v>
                      </c:pt>
                      <c:pt idx="1563">
                        <c:v>1.7214625667932675</c:v>
                      </c:pt>
                      <c:pt idx="1564">
                        <c:v>1.7225632461838001</c:v>
                      </c:pt>
                      <c:pt idx="1565">
                        <c:v>1.7236639255743329</c:v>
                      </c:pt>
                      <c:pt idx="1566">
                        <c:v>1.7247646049648657</c:v>
                      </c:pt>
                      <c:pt idx="1567">
                        <c:v>1.7258652843553985</c:v>
                      </c:pt>
                      <c:pt idx="1568">
                        <c:v>1.7269659637459311</c:v>
                      </c:pt>
                      <c:pt idx="1569">
                        <c:v>1.7280666431364642</c:v>
                      </c:pt>
                      <c:pt idx="1570">
                        <c:v>1.7291673225269968</c:v>
                      </c:pt>
                      <c:pt idx="1571">
                        <c:v>1.7302680019175296</c:v>
                      </c:pt>
                      <c:pt idx="1572">
                        <c:v>1.7313686813080622</c:v>
                      </c:pt>
                      <c:pt idx="1573">
                        <c:v>1.7324693606985953</c:v>
                      </c:pt>
                      <c:pt idx="1574">
                        <c:v>1.7335700400891279</c:v>
                      </c:pt>
                      <c:pt idx="1575">
                        <c:v>1.7346707194796607</c:v>
                      </c:pt>
                      <c:pt idx="1576">
                        <c:v>1.7357713988701935</c:v>
                      </c:pt>
                      <c:pt idx="1577">
                        <c:v>1.7368720782607263</c:v>
                      </c:pt>
                      <c:pt idx="1578">
                        <c:v>1.7379727576512589</c:v>
                      </c:pt>
                      <c:pt idx="1579">
                        <c:v>1.739073437041792</c:v>
                      </c:pt>
                      <c:pt idx="1580">
                        <c:v>1.7401741164323246</c:v>
                      </c:pt>
                      <c:pt idx="1581">
                        <c:v>1.7412747958228574</c:v>
                      </c:pt>
                      <c:pt idx="1582">
                        <c:v>1.7423754752133902</c:v>
                      </c:pt>
                      <c:pt idx="1583">
                        <c:v>1.743476154603923</c:v>
                      </c:pt>
                      <c:pt idx="1584">
                        <c:v>1.7445768339944556</c:v>
                      </c:pt>
                      <c:pt idx="1585">
                        <c:v>1.7456775133849887</c:v>
                      </c:pt>
                      <c:pt idx="1586">
                        <c:v>1.7467781927755213</c:v>
                      </c:pt>
                      <c:pt idx="1587">
                        <c:v>1.7478788721660541</c:v>
                      </c:pt>
                      <c:pt idx="1588">
                        <c:v>1.7489795515565869</c:v>
                      </c:pt>
                      <c:pt idx="1589">
                        <c:v>1.7500802309471197</c:v>
                      </c:pt>
                      <c:pt idx="1590">
                        <c:v>1.7511809103376523</c:v>
                      </c:pt>
                      <c:pt idx="1591">
                        <c:v>1.7522815897281854</c:v>
                      </c:pt>
                      <c:pt idx="1592">
                        <c:v>1.753382269118718</c:v>
                      </c:pt>
                      <c:pt idx="1593">
                        <c:v>1.7544829485092508</c:v>
                      </c:pt>
                      <c:pt idx="1594">
                        <c:v>1.7555836278997834</c:v>
                      </c:pt>
                      <c:pt idx="1595">
                        <c:v>1.7566843072903164</c:v>
                      </c:pt>
                      <c:pt idx="1596">
                        <c:v>1.757784986680849</c:v>
                      </c:pt>
                      <c:pt idx="1597">
                        <c:v>1.7588856660713819</c:v>
                      </c:pt>
                      <c:pt idx="1598">
                        <c:v>1.7599863454619147</c:v>
                      </c:pt>
                      <c:pt idx="1599">
                        <c:v>1.7610870248524475</c:v>
                      </c:pt>
                      <c:pt idx="1600">
                        <c:v>1.7621877042429801</c:v>
                      </c:pt>
                      <c:pt idx="1601">
                        <c:v>1.7632883836335131</c:v>
                      </c:pt>
                      <c:pt idx="1602">
                        <c:v>1.7643890630240457</c:v>
                      </c:pt>
                      <c:pt idx="1603">
                        <c:v>1.7654897424145786</c:v>
                      </c:pt>
                      <c:pt idx="1604">
                        <c:v>1.7665904218051114</c:v>
                      </c:pt>
                      <c:pt idx="1605">
                        <c:v>1.7676911011956442</c:v>
                      </c:pt>
                      <c:pt idx="1606">
                        <c:v>1.7687917805861768</c:v>
                      </c:pt>
                      <c:pt idx="1607">
                        <c:v>1.7698924599767099</c:v>
                      </c:pt>
                      <c:pt idx="1608">
                        <c:v>1.7709931393672425</c:v>
                      </c:pt>
                      <c:pt idx="1609">
                        <c:v>1.7720938187577753</c:v>
                      </c:pt>
                      <c:pt idx="1610">
                        <c:v>1.7731944981483079</c:v>
                      </c:pt>
                      <c:pt idx="1611">
                        <c:v>1.7742951775388409</c:v>
                      </c:pt>
                      <c:pt idx="1612">
                        <c:v>1.7753958569293735</c:v>
                      </c:pt>
                      <c:pt idx="1613">
                        <c:v>1.7764965363199063</c:v>
                      </c:pt>
                      <c:pt idx="1614">
                        <c:v>1.7775972157104392</c:v>
                      </c:pt>
                      <c:pt idx="1615">
                        <c:v>1.778697895100972</c:v>
                      </c:pt>
                      <c:pt idx="1616">
                        <c:v>1.7797985744915046</c:v>
                      </c:pt>
                      <c:pt idx="1617">
                        <c:v>1.7808992538820376</c:v>
                      </c:pt>
                      <c:pt idx="1618">
                        <c:v>1.7819999332725702</c:v>
                      </c:pt>
                      <c:pt idx="1619">
                        <c:v>1.783100612663103</c:v>
                      </c:pt>
                      <c:pt idx="1620">
                        <c:v>1.7842012920536359</c:v>
                      </c:pt>
                      <c:pt idx="1621">
                        <c:v>1.7853019714441687</c:v>
                      </c:pt>
                      <c:pt idx="1622">
                        <c:v>1.7864026508347013</c:v>
                      </c:pt>
                      <c:pt idx="1623">
                        <c:v>1.7875033302252343</c:v>
                      </c:pt>
                      <c:pt idx="1624">
                        <c:v>1.7886040096157669</c:v>
                      </c:pt>
                      <c:pt idx="1625">
                        <c:v>1.7897046890062995</c:v>
                      </c:pt>
                      <c:pt idx="1626">
                        <c:v>1.7908053683968326</c:v>
                      </c:pt>
                      <c:pt idx="1627">
                        <c:v>1.7919060477873652</c:v>
                      </c:pt>
                      <c:pt idx="1628">
                        <c:v>1.793006727177898</c:v>
                      </c:pt>
                      <c:pt idx="1629">
                        <c:v>1.7941074065684306</c:v>
                      </c:pt>
                      <c:pt idx="1630">
                        <c:v>1.7952080859589636</c:v>
                      </c:pt>
                      <c:pt idx="1631">
                        <c:v>1.7963087653494962</c:v>
                      </c:pt>
                      <c:pt idx="1632">
                        <c:v>1.7974094447400291</c:v>
                      </c:pt>
                      <c:pt idx="1633">
                        <c:v>1.7985101241305619</c:v>
                      </c:pt>
                      <c:pt idx="1634">
                        <c:v>1.7996108035210947</c:v>
                      </c:pt>
                      <c:pt idx="1635">
                        <c:v>1.8007114829116273</c:v>
                      </c:pt>
                      <c:pt idx="1636">
                        <c:v>1.8018121623021603</c:v>
                      </c:pt>
                      <c:pt idx="1637">
                        <c:v>1.8029128416926929</c:v>
                      </c:pt>
                      <c:pt idx="1638">
                        <c:v>1.8040135210832258</c:v>
                      </c:pt>
                      <c:pt idx="1639">
                        <c:v>1.8051142004737586</c:v>
                      </c:pt>
                      <c:pt idx="1640">
                        <c:v>1.8062148798642914</c:v>
                      </c:pt>
                      <c:pt idx="1641">
                        <c:v>1.807315559254824</c:v>
                      </c:pt>
                      <c:pt idx="1642">
                        <c:v>1.8084162386453571</c:v>
                      </c:pt>
                      <c:pt idx="1643">
                        <c:v>1.8095169180358897</c:v>
                      </c:pt>
                      <c:pt idx="1644">
                        <c:v>1.8106175974264225</c:v>
                      </c:pt>
                      <c:pt idx="1645">
                        <c:v>1.8117182768169551</c:v>
                      </c:pt>
                      <c:pt idx="1646">
                        <c:v>1.8128189562074881</c:v>
                      </c:pt>
                      <c:pt idx="1647">
                        <c:v>1.8139196355980207</c:v>
                      </c:pt>
                      <c:pt idx="1648">
                        <c:v>1.8150203149885535</c:v>
                      </c:pt>
                      <c:pt idx="1649">
                        <c:v>1.8161209943790864</c:v>
                      </c:pt>
                      <c:pt idx="1650">
                        <c:v>1.8172216737696192</c:v>
                      </c:pt>
                      <c:pt idx="1651">
                        <c:v>1.8183223531601518</c:v>
                      </c:pt>
                      <c:pt idx="1652">
                        <c:v>1.8194230325506848</c:v>
                      </c:pt>
                      <c:pt idx="1653">
                        <c:v>1.8205237119412174</c:v>
                      </c:pt>
                      <c:pt idx="1654">
                        <c:v>1.8216243913317502</c:v>
                      </c:pt>
                      <c:pt idx="1655">
                        <c:v>1.8227250707222831</c:v>
                      </c:pt>
                      <c:pt idx="1656">
                        <c:v>1.8238257501128159</c:v>
                      </c:pt>
                      <c:pt idx="1657">
                        <c:v>1.8249264295033485</c:v>
                      </c:pt>
                      <c:pt idx="1658">
                        <c:v>1.8260271088938815</c:v>
                      </c:pt>
                      <c:pt idx="1659">
                        <c:v>1.8271277882844141</c:v>
                      </c:pt>
                      <c:pt idx="1660">
                        <c:v>1.828228467674947</c:v>
                      </c:pt>
                      <c:pt idx="1661">
                        <c:v>1.8293291470654796</c:v>
                      </c:pt>
                      <c:pt idx="1662">
                        <c:v>1.8304298264560126</c:v>
                      </c:pt>
                      <c:pt idx="1663">
                        <c:v>1.8315305058465452</c:v>
                      </c:pt>
                      <c:pt idx="1664">
                        <c:v>1.832631185237078</c:v>
                      </c:pt>
                      <c:pt idx="1665">
                        <c:v>1.8337318646276108</c:v>
                      </c:pt>
                      <c:pt idx="1666">
                        <c:v>1.8348325440181437</c:v>
                      </c:pt>
                      <c:pt idx="1667">
                        <c:v>1.8359332234086763</c:v>
                      </c:pt>
                      <c:pt idx="1668">
                        <c:v>1.8370339027992093</c:v>
                      </c:pt>
                      <c:pt idx="1669">
                        <c:v>1.8381345821897419</c:v>
                      </c:pt>
                      <c:pt idx="1670">
                        <c:v>1.8392352615802747</c:v>
                      </c:pt>
                      <c:pt idx="1671">
                        <c:v>1.8403359409708075</c:v>
                      </c:pt>
                      <c:pt idx="1672">
                        <c:v>1.8414366203613404</c:v>
                      </c:pt>
                      <c:pt idx="1673">
                        <c:v>1.842537299751873</c:v>
                      </c:pt>
                      <c:pt idx="1674">
                        <c:v>1.843637979142406</c:v>
                      </c:pt>
                      <c:pt idx="1675">
                        <c:v>1.8447386585329386</c:v>
                      </c:pt>
                      <c:pt idx="1676">
                        <c:v>1.8458393379234714</c:v>
                      </c:pt>
                      <c:pt idx="1677">
                        <c:v>1.8469400173140043</c:v>
                      </c:pt>
                      <c:pt idx="1678">
                        <c:v>1.8480406967045371</c:v>
                      </c:pt>
                      <c:pt idx="1679">
                        <c:v>1.8491413760950697</c:v>
                      </c:pt>
                      <c:pt idx="1680">
                        <c:v>1.8502420554856027</c:v>
                      </c:pt>
                      <c:pt idx="1681">
                        <c:v>1.8513427348761353</c:v>
                      </c:pt>
                      <c:pt idx="1682">
                        <c:v>1.8524434142666681</c:v>
                      </c:pt>
                      <c:pt idx="1683">
                        <c:v>1.8535440936572007</c:v>
                      </c:pt>
                      <c:pt idx="1684">
                        <c:v>1.8546447730477338</c:v>
                      </c:pt>
                      <c:pt idx="1685">
                        <c:v>1.8557454524382664</c:v>
                      </c:pt>
                      <c:pt idx="1686">
                        <c:v>1.8568461318287992</c:v>
                      </c:pt>
                      <c:pt idx="1687">
                        <c:v>1.857946811219332</c:v>
                      </c:pt>
                      <c:pt idx="1688">
                        <c:v>1.8590474906098648</c:v>
                      </c:pt>
                      <c:pt idx="1689">
                        <c:v>1.8601481700003974</c:v>
                      </c:pt>
                      <c:pt idx="1690">
                        <c:v>1.8612488493909305</c:v>
                      </c:pt>
                      <c:pt idx="1691">
                        <c:v>1.8623495287814631</c:v>
                      </c:pt>
                      <c:pt idx="1692">
                        <c:v>1.8634502081719959</c:v>
                      </c:pt>
                      <c:pt idx="1693">
                        <c:v>1.8645508875625287</c:v>
                      </c:pt>
                      <c:pt idx="1694">
                        <c:v>1.8656515669530616</c:v>
                      </c:pt>
                      <c:pt idx="1695">
                        <c:v>1.8667522463435942</c:v>
                      </c:pt>
                      <c:pt idx="1696">
                        <c:v>1.8678529257341272</c:v>
                      </c:pt>
                      <c:pt idx="1697">
                        <c:v>1.8689536051246598</c:v>
                      </c:pt>
                      <c:pt idx="1698">
                        <c:v>1.8700542845151926</c:v>
                      </c:pt>
                      <c:pt idx="1699">
                        <c:v>1.8711549639057252</c:v>
                      </c:pt>
                      <c:pt idx="1700">
                        <c:v>1.8722556432962583</c:v>
                      </c:pt>
                      <c:pt idx="1701">
                        <c:v>1.8733563226867909</c:v>
                      </c:pt>
                      <c:pt idx="1702">
                        <c:v>1.8744570020773237</c:v>
                      </c:pt>
                      <c:pt idx="1703">
                        <c:v>1.8755576814678565</c:v>
                      </c:pt>
                      <c:pt idx="1704">
                        <c:v>1.8766583608583893</c:v>
                      </c:pt>
                      <c:pt idx="1705">
                        <c:v>1.8777590402489219</c:v>
                      </c:pt>
                      <c:pt idx="1706">
                        <c:v>1.878859719639455</c:v>
                      </c:pt>
                      <c:pt idx="1707">
                        <c:v>1.8799603990299876</c:v>
                      </c:pt>
                      <c:pt idx="1708">
                        <c:v>1.8810610784205204</c:v>
                      </c:pt>
                      <c:pt idx="1709">
                        <c:v>1.8821617578110532</c:v>
                      </c:pt>
                      <c:pt idx="1710">
                        <c:v>1.883262437201586</c:v>
                      </c:pt>
                      <c:pt idx="1711">
                        <c:v>1.8843631165921186</c:v>
                      </c:pt>
                      <c:pt idx="1712">
                        <c:v>1.8854637959826517</c:v>
                      </c:pt>
                      <c:pt idx="1713">
                        <c:v>1.8865644753731843</c:v>
                      </c:pt>
                      <c:pt idx="1714">
                        <c:v>1.8876651547637171</c:v>
                      </c:pt>
                      <c:pt idx="1715">
                        <c:v>1.8887658341542499</c:v>
                      </c:pt>
                      <c:pt idx="1716">
                        <c:v>1.8898665135447827</c:v>
                      </c:pt>
                      <c:pt idx="1717">
                        <c:v>1.8909671929353153</c:v>
                      </c:pt>
                      <c:pt idx="1718">
                        <c:v>1.8920678723258484</c:v>
                      </c:pt>
                      <c:pt idx="1719">
                        <c:v>1.893168551716381</c:v>
                      </c:pt>
                      <c:pt idx="1720">
                        <c:v>1.8942692311069138</c:v>
                      </c:pt>
                      <c:pt idx="1721">
                        <c:v>1.8953699104974464</c:v>
                      </c:pt>
                      <c:pt idx="1722">
                        <c:v>1.8964705898879795</c:v>
                      </c:pt>
                      <c:pt idx="1723">
                        <c:v>1.8975712692785121</c:v>
                      </c:pt>
                      <c:pt idx="1724">
                        <c:v>1.8986719486690449</c:v>
                      </c:pt>
                      <c:pt idx="1725">
                        <c:v>1.8997726280595777</c:v>
                      </c:pt>
                      <c:pt idx="1726">
                        <c:v>1.9008733074501105</c:v>
                      </c:pt>
                      <c:pt idx="1727">
                        <c:v>1.9019739868406431</c:v>
                      </c:pt>
                      <c:pt idx="1728">
                        <c:v>1.9030746662311762</c:v>
                      </c:pt>
                      <c:pt idx="1729">
                        <c:v>1.9041753456217088</c:v>
                      </c:pt>
                      <c:pt idx="1730">
                        <c:v>1.9052760250122416</c:v>
                      </c:pt>
                      <c:pt idx="1731">
                        <c:v>1.9063767044027744</c:v>
                      </c:pt>
                      <c:pt idx="1732">
                        <c:v>1.9074773837933072</c:v>
                      </c:pt>
                      <c:pt idx="1733">
                        <c:v>1.9085780631838398</c:v>
                      </c:pt>
                      <c:pt idx="1734">
                        <c:v>1.9096787425743729</c:v>
                      </c:pt>
                      <c:pt idx="1735">
                        <c:v>1.9107794219649055</c:v>
                      </c:pt>
                      <c:pt idx="1736">
                        <c:v>1.9118801013554383</c:v>
                      </c:pt>
                      <c:pt idx="1737">
                        <c:v>1.9129807807459709</c:v>
                      </c:pt>
                      <c:pt idx="1738">
                        <c:v>1.9140814601365039</c:v>
                      </c:pt>
                      <c:pt idx="1739">
                        <c:v>1.9151821395270365</c:v>
                      </c:pt>
                      <c:pt idx="1740">
                        <c:v>1.9162828189175694</c:v>
                      </c:pt>
                      <c:pt idx="1741">
                        <c:v>1.9173834983081022</c:v>
                      </c:pt>
                      <c:pt idx="1742">
                        <c:v>1.918484177698635</c:v>
                      </c:pt>
                      <c:pt idx="1743">
                        <c:v>1.9195848570891676</c:v>
                      </c:pt>
                      <c:pt idx="1744">
                        <c:v>1.9206855364797006</c:v>
                      </c:pt>
                      <c:pt idx="1745">
                        <c:v>1.9217862158702332</c:v>
                      </c:pt>
                      <c:pt idx="1746">
                        <c:v>1.9228868952607661</c:v>
                      </c:pt>
                      <c:pt idx="1747">
                        <c:v>1.9239875746512989</c:v>
                      </c:pt>
                      <c:pt idx="1748">
                        <c:v>1.9250882540418317</c:v>
                      </c:pt>
                      <c:pt idx="1749">
                        <c:v>1.9261889334323643</c:v>
                      </c:pt>
                      <c:pt idx="1750">
                        <c:v>1.9272896128228971</c:v>
                      </c:pt>
                      <c:pt idx="1751">
                        <c:v>1.9283902922134299</c:v>
                      </c:pt>
                      <c:pt idx="1752">
                        <c:v>1.9294909716039625</c:v>
                      </c:pt>
                      <c:pt idx="1753">
                        <c:v>1.9305916509944956</c:v>
                      </c:pt>
                      <c:pt idx="1754">
                        <c:v>1.9316923303850282</c:v>
                      </c:pt>
                      <c:pt idx="1755">
                        <c:v>1.932793009775561</c:v>
                      </c:pt>
                      <c:pt idx="1756">
                        <c:v>1.9338936891660936</c:v>
                      </c:pt>
                      <c:pt idx="1757">
                        <c:v>1.9349943685566267</c:v>
                      </c:pt>
                      <c:pt idx="1758">
                        <c:v>1.9360950479471593</c:v>
                      </c:pt>
                      <c:pt idx="1759">
                        <c:v>1.9371957273376921</c:v>
                      </c:pt>
                      <c:pt idx="1760">
                        <c:v>1.9382964067282249</c:v>
                      </c:pt>
                      <c:pt idx="1761">
                        <c:v>1.9393970861187577</c:v>
                      </c:pt>
                      <c:pt idx="1762">
                        <c:v>1.9404977655092903</c:v>
                      </c:pt>
                      <c:pt idx="1763">
                        <c:v>1.9415984448998234</c:v>
                      </c:pt>
                      <c:pt idx="1764">
                        <c:v>1.942699124290356</c:v>
                      </c:pt>
                      <c:pt idx="1765">
                        <c:v>1.9437998036808888</c:v>
                      </c:pt>
                      <c:pt idx="1766">
                        <c:v>1.9449004830714216</c:v>
                      </c:pt>
                      <c:pt idx="1767">
                        <c:v>1.9460011624619544</c:v>
                      </c:pt>
                      <c:pt idx="1768">
                        <c:v>1.947101841852487</c:v>
                      </c:pt>
                      <c:pt idx="1769">
                        <c:v>1.9482025212430201</c:v>
                      </c:pt>
                      <c:pt idx="1770">
                        <c:v>1.9493032006335527</c:v>
                      </c:pt>
                      <c:pt idx="1771">
                        <c:v>1.9504038800240855</c:v>
                      </c:pt>
                      <c:pt idx="1772">
                        <c:v>1.9515045594146181</c:v>
                      </c:pt>
                      <c:pt idx="1773">
                        <c:v>1.9526052388051511</c:v>
                      </c:pt>
                      <c:pt idx="1774">
                        <c:v>1.9537059181956837</c:v>
                      </c:pt>
                      <c:pt idx="1775">
                        <c:v>1.9548065975862166</c:v>
                      </c:pt>
                      <c:pt idx="1776">
                        <c:v>1.9559072769767494</c:v>
                      </c:pt>
                      <c:pt idx="1777">
                        <c:v>1.9570079563672822</c:v>
                      </c:pt>
                      <c:pt idx="1778">
                        <c:v>1.9581086357578148</c:v>
                      </c:pt>
                      <c:pt idx="1779">
                        <c:v>1.9592093151483478</c:v>
                      </c:pt>
                      <c:pt idx="1780">
                        <c:v>1.9603099945388804</c:v>
                      </c:pt>
                      <c:pt idx="1781">
                        <c:v>1.9614106739294133</c:v>
                      </c:pt>
                      <c:pt idx="1782">
                        <c:v>1.9625113533199461</c:v>
                      </c:pt>
                      <c:pt idx="1783">
                        <c:v>1.9636120327104789</c:v>
                      </c:pt>
                      <c:pt idx="1784">
                        <c:v>1.9647127121010115</c:v>
                      </c:pt>
                      <c:pt idx="1785">
                        <c:v>1.9658133914915445</c:v>
                      </c:pt>
                      <c:pt idx="1786">
                        <c:v>1.9669140708820771</c:v>
                      </c:pt>
                      <c:pt idx="1787">
                        <c:v>1.96801475027261</c:v>
                      </c:pt>
                      <c:pt idx="1788">
                        <c:v>1.9691154296631428</c:v>
                      </c:pt>
                      <c:pt idx="1789">
                        <c:v>1.9702161090536756</c:v>
                      </c:pt>
                      <c:pt idx="1790">
                        <c:v>1.9713167884442082</c:v>
                      </c:pt>
                      <c:pt idx="1791">
                        <c:v>1.972417467834741</c:v>
                      </c:pt>
                      <c:pt idx="1792">
                        <c:v>1.9735181472252739</c:v>
                      </c:pt>
                      <c:pt idx="1793">
                        <c:v>1.9746188266158067</c:v>
                      </c:pt>
                      <c:pt idx="1794">
                        <c:v>1.9757195060063393</c:v>
                      </c:pt>
                      <c:pt idx="1795">
                        <c:v>1.9768201853968723</c:v>
                      </c:pt>
                      <c:pt idx="1796">
                        <c:v>1.9779208647874049</c:v>
                      </c:pt>
                      <c:pt idx="1797">
                        <c:v>1.9790215441779377</c:v>
                      </c:pt>
                      <c:pt idx="1798">
                        <c:v>1.9801222235684706</c:v>
                      </c:pt>
                      <c:pt idx="1799">
                        <c:v>1.9812229029590034</c:v>
                      </c:pt>
                      <c:pt idx="1800">
                        <c:v>1.982323582349536</c:v>
                      </c:pt>
                      <c:pt idx="1801">
                        <c:v>1.983424261740069</c:v>
                      </c:pt>
                      <c:pt idx="1802">
                        <c:v>1.9845249411306016</c:v>
                      </c:pt>
                      <c:pt idx="1803">
                        <c:v>1.9856256205211344</c:v>
                      </c:pt>
                      <c:pt idx="1804">
                        <c:v>1.9867262999116673</c:v>
                      </c:pt>
                      <c:pt idx="1805">
                        <c:v>1.9878269793022001</c:v>
                      </c:pt>
                      <c:pt idx="1806">
                        <c:v>1.9889276586927327</c:v>
                      </c:pt>
                      <c:pt idx="1807">
                        <c:v>1.9900283380832657</c:v>
                      </c:pt>
                      <c:pt idx="1808">
                        <c:v>1.9911290174737983</c:v>
                      </c:pt>
                      <c:pt idx="1809">
                        <c:v>1.9922296968643312</c:v>
                      </c:pt>
                      <c:pt idx="1810">
                        <c:v>1.9933303762548638</c:v>
                      </c:pt>
                      <c:pt idx="1811">
                        <c:v>1.9944310556453968</c:v>
                      </c:pt>
                      <c:pt idx="1812">
                        <c:v>1.9955317350359294</c:v>
                      </c:pt>
                      <c:pt idx="1813">
                        <c:v>1.9966324144264622</c:v>
                      </c:pt>
                      <c:pt idx="1814">
                        <c:v>1.997733093816995</c:v>
                      </c:pt>
                      <c:pt idx="1815">
                        <c:v>1.9988337732075279</c:v>
                      </c:pt>
                      <c:pt idx="1816">
                        <c:v>1.9999344525980605</c:v>
                      </c:pt>
                      <c:pt idx="1817">
                        <c:v>2.0010351319885933</c:v>
                      </c:pt>
                      <c:pt idx="1818">
                        <c:v>2.0021358113791261</c:v>
                      </c:pt>
                      <c:pt idx="1819">
                        <c:v>2.0032364907696589</c:v>
                      </c:pt>
                      <c:pt idx="1820">
                        <c:v>2.0043371701601918</c:v>
                      </c:pt>
                      <c:pt idx="1821">
                        <c:v>2.0054378495507246</c:v>
                      </c:pt>
                      <c:pt idx="1822">
                        <c:v>2.0065385289412574</c:v>
                      </c:pt>
                      <c:pt idx="1823">
                        <c:v>2.0076392083317902</c:v>
                      </c:pt>
                      <c:pt idx="1824">
                        <c:v>2.0087398877223226</c:v>
                      </c:pt>
                      <c:pt idx="1825">
                        <c:v>2.0098405671128559</c:v>
                      </c:pt>
                      <c:pt idx="1826">
                        <c:v>2.0109412465033882</c:v>
                      </c:pt>
                      <c:pt idx="1827">
                        <c:v>2.0120419258939211</c:v>
                      </c:pt>
                      <c:pt idx="1828">
                        <c:v>2.0131426052844539</c:v>
                      </c:pt>
                      <c:pt idx="1829">
                        <c:v>2.0142432846749867</c:v>
                      </c:pt>
                      <c:pt idx="1830">
                        <c:v>2.0153439640655195</c:v>
                      </c:pt>
                      <c:pt idx="1831">
                        <c:v>2.0164446434560523</c:v>
                      </c:pt>
                      <c:pt idx="1832">
                        <c:v>2.0175453228465852</c:v>
                      </c:pt>
                      <c:pt idx="1833">
                        <c:v>2.018646002237118</c:v>
                      </c:pt>
                      <c:pt idx="1834">
                        <c:v>2.0197466816276508</c:v>
                      </c:pt>
                      <c:pt idx="1835">
                        <c:v>2.0208473610181836</c:v>
                      </c:pt>
                      <c:pt idx="1836">
                        <c:v>2.021948040408716</c:v>
                      </c:pt>
                      <c:pt idx="1837">
                        <c:v>2.0230487197992493</c:v>
                      </c:pt>
                      <c:pt idx="1838">
                        <c:v>2.0241493991897817</c:v>
                      </c:pt>
                      <c:pt idx="1839">
                        <c:v>2.0252500785803145</c:v>
                      </c:pt>
                      <c:pt idx="1840">
                        <c:v>2.0263507579708473</c:v>
                      </c:pt>
                      <c:pt idx="1841">
                        <c:v>2.0274514373613801</c:v>
                      </c:pt>
                      <c:pt idx="1842">
                        <c:v>2.0285521167519129</c:v>
                      </c:pt>
                      <c:pt idx="1843">
                        <c:v>2.0296527961424458</c:v>
                      </c:pt>
                      <c:pt idx="1844">
                        <c:v>2.0307534755329786</c:v>
                      </c:pt>
                      <c:pt idx="1845">
                        <c:v>2.0318541549235114</c:v>
                      </c:pt>
                      <c:pt idx="1846">
                        <c:v>2.0329548343140438</c:v>
                      </c:pt>
                      <c:pt idx="1847">
                        <c:v>2.034055513704577</c:v>
                      </c:pt>
                      <c:pt idx="1848">
                        <c:v>2.0351561930951094</c:v>
                      </c:pt>
                      <c:pt idx="1849">
                        <c:v>2.0362568724856422</c:v>
                      </c:pt>
                      <c:pt idx="1850">
                        <c:v>2.0373575518761751</c:v>
                      </c:pt>
                      <c:pt idx="1851">
                        <c:v>2.0384582312667079</c:v>
                      </c:pt>
                      <c:pt idx="1852">
                        <c:v>2.0395589106572407</c:v>
                      </c:pt>
                      <c:pt idx="1853">
                        <c:v>2.0406595900477735</c:v>
                      </c:pt>
                      <c:pt idx="1854">
                        <c:v>2.0417602694383064</c:v>
                      </c:pt>
                      <c:pt idx="1855">
                        <c:v>2.0428609488288392</c:v>
                      </c:pt>
                      <c:pt idx="1856">
                        <c:v>2.0439616282193716</c:v>
                      </c:pt>
                      <c:pt idx="1857">
                        <c:v>2.0450623076099048</c:v>
                      </c:pt>
                      <c:pt idx="1858">
                        <c:v>2.0461629870004372</c:v>
                      </c:pt>
                      <c:pt idx="1859">
                        <c:v>2.04726366639097</c:v>
                      </c:pt>
                      <c:pt idx="1860">
                        <c:v>2.0483643457815028</c:v>
                      </c:pt>
                      <c:pt idx="1861">
                        <c:v>2.0494650251720357</c:v>
                      </c:pt>
                      <c:pt idx="1862">
                        <c:v>2.0505657045625685</c:v>
                      </c:pt>
                      <c:pt idx="1863">
                        <c:v>2.0516663839531013</c:v>
                      </c:pt>
                      <c:pt idx="1864">
                        <c:v>2.0527670633436341</c:v>
                      </c:pt>
                      <c:pt idx="1865">
                        <c:v>2.0538677427341669</c:v>
                      </c:pt>
                      <c:pt idx="1866">
                        <c:v>2.0549684221246998</c:v>
                      </c:pt>
                      <c:pt idx="1867">
                        <c:v>2.0560691015152326</c:v>
                      </c:pt>
                      <c:pt idx="1868">
                        <c:v>2.057169780905765</c:v>
                      </c:pt>
                      <c:pt idx="1869">
                        <c:v>2.0582704602962982</c:v>
                      </c:pt>
                      <c:pt idx="1870">
                        <c:v>2.0593711396868306</c:v>
                      </c:pt>
                      <c:pt idx="1871">
                        <c:v>2.0604718190773634</c:v>
                      </c:pt>
                      <c:pt idx="1872">
                        <c:v>2.0615724984678963</c:v>
                      </c:pt>
                      <c:pt idx="1873">
                        <c:v>2.0626731778584291</c:v>
                      </c:pt>
                      <c:pt idx="1874">
                        <c:v>2.0637738572489619</c:v>
                      </c:pt>
                      <c:pt idx="1875">
                        <c:v>2.0648745366394943</c:v>
                      </c:pt>
                      <c:pt idx="1876">
                        <c:v>2.0659752160300275</c:v>
                      </c:pt>
                      <c:pt idx="1877">
                        <c:v>2.0670758954205599</c:v>
                      </c:pt>
                      <c:pt idx="1878">
                        <c:v>2.0681765748110927</c:v>
                      </c:pt>
                      <c:pt idx="1879">
                        <c:v>2.0692772542016256</c:v>
                      </c:pt>
                      <c:pt idx="1880">
                        <c:v>2.0703779335921584</c:v>
                      </c:pt>
                      <c:pt idx="1881">
                        <c:v>2.0714786129826912</c:v>
                      </c:pt>
                      <c:pt idx="1882">
                        <c:v>2.072579292373224</c:v>
                      </c:pt>
                      <c:pt idx="1883">
                        <c:v>2.0736799717637568</c:v>
                      </c:pt>
                      <c:pt idx="1884">
                        <c:v>2.0747806511542897</c:v>
                      </c:pt>
                      <c:pt idx="1885">
                        <c:v>2.0758813305448225</c:v>
                      </c:pt>
                      <c:pt idx="1886">
                        <c:v>2.0769820099353553</c:v>
                      </c:pt>
                      <c:pt idx="1887">
                        <c:v>2.0780826893258877</c:v>
                      </c:pt>
                      <c:pt idx="1888">
                        <c:v>2.079183368716421</c:v>
                      </c:pt>
                      <c:pt idx="1889">
                        <c:v>2.0802840481069533</c:v>
                      </c:pt>
                      <c:pt idx="1890">
                        <c:v>2.0813847274974862</c:v>
                      </c:pt>
                      <c:pt idx="1891">
                        <c:v>2.082485406888019</c:v>
                      </c:pt>
                      <c:pt idx="1892">
                        <c:v>2.0835860862785518</c:v>
                      </c:pt>
                      <c:pt idx="1893">
                        <c:v>2.0846867656690846</c:v>
                      </c:pt>
                      <c:pt idx="1894">
                        <c:v>2.0857874450596174</c:v>
                      </c:pt>
                      <c:pt idx="1895">
                        <c:v>2.0868881244501503</c:v>
                      </c:pt>
                      <c:pt idx="1896">
                        <c:v>2.0879888038406831</c:v>
                      </c:pt>
                      <c:pt idx="1897">
                        <c:v>2.0890894832312155</c:v>
                      </c:pt>
                      <c:pt idx="1898">
                        <c:v>2.0901901626217487</c:v>
                      </c:pt>
                      <c:pt idx="1899">
                        <c:v>2.0912908420122811</c:v>
                      </c:pt>
                      <c:pt idx="1900">
                        <c:v>2.0923915214028139</c:v>
                      </c:pt>
                      <c:pt idx="1901">
                        <c:v>2.0934922007933467</c:v>
                      </c:pt>
                      <c:pt idx="1902">
                        <c:v>2.0945928801838796</c:v>
                      </c:pt>
                      <c:pt idx="1903">
                        <c:v>2.0956935595744124</c:v>
                      </c:pt>
                      <c:pt idx="1904">
                        <c:v>2.0967942389649452</c:v>
                      </c:pt>
                      <c:pt idx="1905">
                        <c:v>2.097894918355478</c:v>
                      </c:pt>
                      <c:pt idx="1906">
                        <c:v>2.0989955977460109</c:v>
                      </c:pt>
                      <c:pt idx="1907">
                        <c:v>2.1000962771365432</c:v>
                      </c:pt>
                      <c:pt idx="1908">
                        <c:v>2.1011969565270765</c:v>
                      </c:pt>
                      <c:pt idx="1909">
                        <c:v>2.1022976359176089</c:v>
                      </c:pt>
                      <c:pt idx="1910">
                        <c:v>2.1033983153081417</c:v>
                      </c:pt>
                      <c:pt idx="1911">
                        <c:v>2.1044989946986745</c:v>
                      </c:pt>
                      <c:pt idx="1912">
                        <c:v>2.1055996740892073</c:v>
                      </c:pt>
                      <c:pt idx="1913">
                        <c:v>2.1067003534797402</c:v>
                      </c:pt>
                      <c:pt idx="1914">
                        <c:v>2.107801032870273</c:v>
                      </c:pt>
                      <c:pt idx="1915">
                        <c:v>2.1089017122608058</c:v>
                      </c:pt>
                      <c:pt idx="1916">
                        <c:v>2.1100023916513386</c:v>
                      </c:pt>
                      <c:pt idx="1917">
                        <c:v>2.1111030710418714</c:v>
                      </c:pt>
                      <c:pt idx="1918">
                        <c:v>2.1122037504324043</c:v>
                      </c:pt>
                      <c:pt idx="1919">
                        <c:v>2.1133044298229366</c:v>
                      </c:pt>
                      <c:pt idx="1920">
                        <c:v>2.1144051092134699</c:v>
                      </c:pt>
                      <c:pt idx="1921">
                        <c:v>2.1155057886040023</c:v>
                      </c:pt>
                      <c:pt idx="1922">
                        <c:v>2.1166064679945351</c:v>
                      </c:pt>
                      <c:pt idx="1923">
                        <c:v>2.1177071473850679</c:v>
                      </c:pt>
                      <c:pt idx="1924">
                        <c:v>2.1188078267756008</c:v>
                      </c:pt>
                      <c:pt idx="1925">
                        <c:v>2.1199085061661336</c:v>
                      </c:pt>
                      <c:pt idx="1926">
                        <c:v>2.1210091855566664</c:v>
                      </c:pt>
                      <c:pt idx="1927">
                        <c:v>2.1221098649471992</c:v>
                      </c:pt>
                      <c:pt idx="1928">
                        <c:v>2.123210544337732</c:v>
                      </c:pt>
                      <c:pt idx="1929">
                        <c:v>2.1243112237282644</c:v>
                      </c:pt>
                      <c:pt idx="1930">
                        <c:v>2.1254119031187977</c:v>
                      </c:pt>
                      <c:pt idx="1931">
                        <c:v>2.1265125825093301</c:v>
                      </c:pt>
                      <c:pt idx="1932">
                        <c:v>2.1276132618998629</c:v>
                      </c:pt>
                      <c:pt idx="1933">
                        <c:v>2.1287139412903957</c:v>
                      </c:pt>
                      <c:pt idx="1934">
                        <c:v>2.1298146206809285</c:v>
                      </c:pt>
                      <c:pt idx="1935">
                        <c:v>2.1309153000714613</c:v>
                      </c:pt>
                      <c:pt idx="1936">
                        <c:v>2.1320159794619942</c:v>
                      </c:pt>
                      <c:pt idx="1937">
                        <c:v>2.133116658852527</c:v>
                      </c:pt>
                      <c:pt idx="1938">
                        <c:v>2.1342173382430598</c:v>
                      </c:pt>
                      <c:pt idx="1939">
                        <c:v>2.1353180176335926</c:v>
                      </c:pt>
                      <c:pt idx="1940">
                        <c:v>2.1364186970241255</c:v>
                      </c:pt>
                      <c:pt idx="1941">
                        <c:v>2.1375193764146578</c:v>
                      </c:pt>
                      <c:pt idx="1942">
                        <c:v>2.1386200558051911</c:v>
                      </c:pt>
                      <c:pt idx="1943">
                        <c:v>2.1397207351957235</c:v>
                      </c:pt>
                      <c:pt idx="1944">
                        <c:v>2.1408214145862563</c:v>
                      </c:pt>
                      <c:pt idx="1945">
                        <c:v>2.1419220939767891</c:v>
                      </c:pt>
                      <c:pt idx="1946">
                        <c:v>2.1430227733673219</c:v>
                      </c:pt>
                      <c:pt idx="1947">
                        <c:v>2.1441234527578548</c:v>
                      </c:pt>
                      <c:pt idx="1948">
                        <c:v>2.1452241321483876</c:v>
                      </c:pt>
                      <c:pt idx="1949">
                        <c:v>2.1463248115389204</c:v>
                      </c:pt>
                      <c:pt idx="1950">
                        <c:v>2.1474254909294532</c:v>
                      </c:pt>
                      <c:pt idx="1951">
                        <c:v>2.1485261703199856</c:v>
                      </c:pt>
                      <c:pt idx="1952">
                        <c:v>2.1496268497105189</c:v>
                      </c:pt>
                      <c:pt idx="1953">
                        <c:v>2.1507275291010512</c:v>
                      </c:pt>
                      <c:pt idx="1954">
                        <c:v>2.1518282084915841</c:v>
                      </c:pt>
                      <c:pt idx="1955">
                        <c:v>2.1529288878821169</c:v>
                      </c:pt>
                      <c:pt idx="1956">
                        <c:v>2.1540295672726497</c:v>
                      </c:pt>
                      <c:pt idx="1957">
                        <c:v>2.1551302466631825</c:v>
                      </c:pt>
                      <c:pt idx="1958">
                        <c:v>2.1562309260537154</c:v>
                      </c:pt>
                      <c:pt idx="1959">
                        <c:v>2.1573316054442482</c:v>
                      </c:pt>
                      <c:pt idx="1960">
                        <c:v>2.158432284834781</c:v>
                      </c:pt>
                      <c:pt idx="1961">
                        <c:v>2.1595329642253138</c:v>
                      </c:pt>
                      <c:pt idx="1962">
                        <c:v>2.1606336436158466</c:v>
                      </c:pt>
                      <c:pt idx="1963">
                        <c:v>2.161734323006379</c:v>
                      </c:pt>
                      <c:pt idx="1964">
                        <c:v>2.1628350023969123</c:v>
                      </c:pt>
                      <c:pt idx="1965">
                        <c:v>2.1639356817874447</c:v>
                      </c:pt>
                      <c:pt idx="1966">
                        <c:v>2.1650363611779775</c:v>
                      </c:pt>
                      <c:pt idx="1967">
                        <c:v>2.1661370405685103</c:v>
                      </c:pt>
                      <c:pt idx="1968">
                        <c:v>2.1672377199590431</c:v>
                      </c:pt>
                      <c:pt idx="1969">
                        <c:v>2.168338399349576</c:v>
                      </c:pt>
                      <c:pt idx="1970">
                        <c:v>2.1694390787401088</c:v>
                      </c:pt>
                      <c:pt idx="1971">
                        <c:v>2.1705397581306416</c:v>
                      </c:pt>
                      <c:pt idx="1972">
                        <c:v>2.1716404375211744</c:v>
                      </c:pt>
                      <c:pt idx="1973">
                        <c:v>2.1727411169117068</c:v>
                      </c:pt>
                      <c:pt idx="1974">
                        <c:v>2.1738417963022401</c:v>
                      </c:pt>
                      <c:pt idx="1975">
                        <c:v>2.1749424756927724</c:v>
                      </c:pt>
                      <c:pt idx="1976">
                        <c:v>2.1760431550833053</c:v>
                      </c:pt>
                      <c:pt idx="1977">
                        <c:v>2.1771438344738381</c:v>
                      </c:pt>
                      <c:pt idx="1978">
                        <c:v>2.1782445138643709</c:v>
                      </c:pt>
                      <c:pt idx="1979">
                        <c:v>2.1793451932549037</c:v>
                      </c:pt>
                      <c:pt idx="1980">
                        <c:v>2.1804458726454365</c:v>
                      </c:pt>
                      <c:pt idx="1981">
                        <c:v>2.1815465520359694</c:v>
                      </c:pt>
                      <c:pt idx="1982">
                        <c:v>2.1826472314265022</c:v>
                      </c:pt>
                      <c:pt idx="1983">
                        <c:v>2.1837479108170346</c:v>
                      </c:pt>
                      <c:pt idx="1984">
                        <c:v>2.1848485902075678</c:v>
                      </c:pt>
                      <c:pt idx="1985">
                        <c:v>2.1859492695981002</c:v>
                      </c:pt>
                      <c:pt idx="1986">
                        <c:v>2.187049948988633</c:v>
                      </c:pt>
                      <c:pt idx="1987">
                        <c:v>2.1881506283791659</c:v>
                      </c:pt>
                      <c:pt idx="1988">
                        <c:v>2.1892513077696987</c:v>
                      </c:pt>
                      <c:pt idx="1989">
                        <c:v>2.1903519871602315</c:v>
                      </c:pt>
                      <c:pt idx="1990">
                        <c:v>2.1914526665507643</c:v>
                      </c:pt>
                      <c:pt idx="1991">
                        <c:v>2.1925533459412971</c:v>
                      </c:pt>
                      <c:pt idx="1992">
                        <c:v>2.19365402533183</c:v>
                      </c:pt>
                      <c:pt idx="1993">
                        <c:v>2.1947547047223628</c:v>
                      </c:pt>
                      <c:pt idx="1994">
                        <c:v>2.1958553841128956</c:v>
                      </c:pt>
                      <c:pt idx="1995">
                        <c:v>2.196956063503428</c:v>
                      </c:pt>
                      <c:pt idx="1996">
                        <c:v>2.1980567428939612</c:v>
                      </c:pt>
                      <c:pt idx="1997">
                        <c:v>2.1991574222844936</c:v>
                      </c:pt>
                      <c:pt idx="1998">
                        <c:v>2.2002581016750264</c:v>
                      </c:pt>
                      <c:pt idx="1999">
                        <c:v>2.2013587810655593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0-819D-4E7F-9566-F26B457B1FA8}"/>
                  </c:ext>
                </c:extLst>
              </c15:ser>
            </c15:filteredScatterSeries>
            <c15:filteredScatterSeries>
              <c15:ser>
                <c:idx val="25"/>
                <c:order val="15"/>
                <c:tx>
                  <c:v>working points</c:v>
                </c:tx>
                <c:spPr>
                  <a:ln w="19050" cap="rnd">
                    <a:solidFill>
                      <a:schemeClr val="tx1"/>
                    </a:solidFill>
                    <a:round/>
                  </a:ln>
                  <a:effectLst/>
                </c:spPr>
                <c:marker>
                  <c:symbol val="none"/>
                </c:marker>
                <c:dLbls>
                  <c:dLbl>
                    <c:idx val="0"/>
                    <c:layout>
                      <c:manualLayout>
                        <c:x val="-1.4198247076646769E-2"/>
                        <c:y val="3.9492133055450067E-2"/>
                      </c:manualLayout>
                    </c:layout>
                    <c:tx>
                      <c:rich>
                        <a:bodyPr/>
                        <a:lstStyle/>
                        <a:p>
                          <a:r>
                            <a:rPr lang="en-US"/>
                            <a:t>5 Ohm</a:t>
                          </a:r>
                        </a:p>
                      </c:rich>
                    </c:tx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1-819D-4E7F-9566-F26B457B1FA8}"/>
                      </c:ext>
                    </c:extLst>
                  </c:dLbl>
                  <c:dLbl>
                    <c:idx val="1"/>
                    <c:layout>
                      <c:manualLayout>
                        <c:x val="-2.4459668259573682E-2"/>
                        <c:y val="-2.6453263124567826E-2"/>
                      </c:manualLayout>
                    </c:layout>
                    <c:tx>
                      <c:rich>
                        <a:bodyPr/>
                        <a:lstStyle/>
                        <a:p>
                          <a:r>
                            <a:rPr lang="en-US"/>
                            <a:t>7.5 Ohm</a:t>
                          </a:r>
                        </a:p>
                      </c:rich>
                    </c:tx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2-819D-4E7F-9566-F26B457B1FA8}"/>
                      </c:ext>
                    </c:extLst>
                  </c:dLbl>
                  <c:dLbl>
                    <c:idx val="2"/>
                    <c:layout>
                      <c:manualLayout>
                        <c:x val="-2.3813373538654394E-2"/>
                        <c:y val="-2.8571424286250577E-2"/>
                      </c:manualLayout>
                    </c:layout>
                    <c:tx>
                      <c:rich>
                        <a:bodyPr/>
                        <a:lstStyle/>
                        <a:p>
                          <a:r>
                            <a:rPr lang="en-US"/>
                            <a:t>10 Ohm</a:t>
                          </a:r>
                        </a:p>
                      </c:rich>
                    </c:tx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3-819D-4E7F-9566-F26B457B1FA8}"/>
                      </c:ext>
                    </c:extLst>
                  </c:dLbl>
                  <c:dLbl>
                    <c:idx val="3"/>
                    <c:layout>
                      <c:manualLayout>
                        <c:x val="-2.5645171503166263E-2"/>
                        <c:y val="-3.2380947524417322E-2"/>
                      </c:manualLayout>
                    </c:layout>
                    <c:tx>
                      <c:rich>
                        <a:bodyPr/>
                        <a:lstStyle/>
                        <a:p>
                          <a:r>
                            <a:rPr lang="en-US"/>
                            <a:t>12.5 Ohm</a:t>
                          </a:r>
                        </a:p>
                      </c:rich>
                    </c:tx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4-819D-4E7F-9566-F26B457B1FA8}"/>
                      </c:ext>
                    </c:extLst>
                  </c:dLbl>
                  <c:dLbl>
                    <c:idx val="5"/>
                    <c:layout>
                      <c:manualLayout>
                        <c:x val="-2.1065676591886521E-2"/>
                        <c:y val="3.2380947524417246E-2"/>
                      </c:manualLayout>
                    </c:layout>
                    <c:tx>
                      <c:rich>
                        <a:bodyPr/>
                        <a:lstStyle/>
                        <a:p>
                          <a:r>
                            <a:rPr lang="en-US"/>
                            <a:t>20 Ohm</a:t>
                          </a:r>
                        </a:p>
                      </c:rich>
                    </c:tx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5-819D-4E7F-9566-F26B457B1FA8}"/>
                      </c:ext>
                    </c:extLst>
                  </c:dLbl>
                  <c:dLbl>
                    <c:idx val="6"/>
                    <c:layout>
                      <c:manualLayout>
                        <c:x val="-2.0470414371450259E-2"/>
                        <c:y val="-2.82513643417527E-2"/>
                      </c:manualLayout>
                    </c:layout>
                    <c:tx>
                      <c:rich>
                        <a:bodyPr/>
                        <a:lstStyle/>
                        <a:p>
                          <a:r>
                            <a:rPr lang="en-US"/>
                            <a:t>25 Ohm</a:t>
                          </a:r>
                        </a:p>
                      </c:rich>
                    </c:tx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6-819D-4E7F-9566-F26B457B1FA8}"/>
                      </c:ext>
                    </c:extLst>
                  </c:dLbl>
                  <c:dLbl>
                    <c:idx val="7"/>
                    <c:layout>
                      <c:manualLayout>
                        <c:x val="-3.4804161325725586E-2"/>
                        <c:y val="2.4761901048083762E-2"/>
                      </c:manualLayout>
                    </c:layout>
                    <c:tx>
                      <c:rich>
                        <a:bodyPr/>
                        <a:lstStyle/>
                        <a:p>
                          <a:r>
                            <a:rPr lang="en-US"/>
                            <a:t>30 Ohm</a:t>
                          </a:r>
                        </a:p>
                      </c:rich>
                    </c:tx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7-819D-4E7F-9566-F26B457B1FA8}"/>
                      </c:ext>
                    </c:extLst>
                  </c:dLbl>
                  <c:dLbl>
                    <c:idx val="9"/>
                    <c:layout>
                      <c:manualLayout>
                        <c:x val="-3.9383656237005231E-2"/>
                        <c:y val="3.4285709143500619E-2"/>
                      </c:manualLayout>
                    </c:layout>
                    <c:tx>
                      <c:rich>
                        <a:bodyPr/>
                        <a:lstStyle/>
                        <a:p>
                          <a:r>
                            <a:rPr lang="en-US"/>
                            <a:t>40 Ohm</a:t>
                          </a:r>
                        </a:p>
                      </c:rich>
                    </c:tx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8-819D-4E7F-9566-F26B457B1FA8}"/>
                      </c:ext>
                    </c:extLst>
                  </c:dLbl>
                  <c:dLbl>
                    <c:idx val="11"/>
                    <c:layout>
                      <c:manualLayout>
                        <c:x val="-4.4879050130540846E-2"/>
                        <c:y val="5.7142848572501155E-3"/>
                      </c:manualLayout>
                    </c:layout>
                    <c:tx>
                      <c:rich>
                        <a:bodyPr/>
                        <a:lstStyle/>
                        <a:p>
                          <a:r>
                            <a:rPr lang="en-US"/>
                            <a:t>50 Ohm</a:t>
                          </a:r>
                        </a:p>
                      </c:rich>
                    </c:tx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9-819D-4E7F-9566-F26B457B1FA8}"/>
                      </c:ext>
                    </c:extLst>
                  </c:dLbl>
                  <c:dLbl>
                    <c:idx val="13"/>
                    <c:layout>
                      <c:manualLayout>
                        <c:x val="6.4112928757915494E-3"/>
                        <c:y val="-5.7142848572501155E-3"/>
                      </c:manualLayout>
                    </c:layout>
                    <c:tx>
                      <c:rich>
                        <a:bodyPr/>
                        <a:lstStyle/>
                        <a:p>
                          <a:r>
                            <a:rPr lang="en-US"/>
                            <a:t>60 Ohm</a:t>
                          </a:r>
                        </a:p>
                      </c:rich>
                    </c:tx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A-819D-4E7F-9566-F26B457B1FA8}"/>
                      </c:ext>
                    </c:extLst>
                  </c:dLbl>
                  <c:dLbl>
                    <c:idx val="15"/>
                    <c:layout>
                      <c:manualLayout>
                        <c:x val="6.4112928757915156E-3"/>
                        <c:y val="-5.71428485725008E-3"/>
                      </c:manualLayout>
                    </c:layout>
                    <c:tx>
                      <c:rich>
                        <a:bodyPr/>
                        <a:lstStyle/>
                        <a:p>
                          <a:r>
                            <a:rPr lang="en-US"/>
                            <a:t>70 Ohm</a:t>
                          </a:r>
                        </a:p>
                      </c:rich>
                    </c:tx>
                    <c:showLegendKey val="0"/>
                    <c:showVal val="1"/>
                    <c:showCatName val="0"/>
                    <c:showSerName val="0"/>
                    <c:showPercent val="0"/>
                    <c:showBubbleSize val="0"/>
                    <c:extLst xmlns:c15="http://schemas.microsoft.com/office/drawing/2012/chart">
                      <c:ext xmlns:c15="http://schemas.microsoft.com/office/drawing/2012/chart" uri="{CE6537A1-D6FC-4f65-9D91-7224C49458BB}"/>
                      <c:ext xmlns:c16="http://schemas.microsoft.com/office/drawing/2014/chart" uri="{C3380CC4-5D6E-409C-BE32-E72D297353CC}">
                        <c16:uniqueId val="{0000001B-819D-4E7F-9566-F26B457B1FA8}"/>
                      </c:ext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0"/>
                  <c:showCatName val="0"/>
                  <c:showSerName val="0"/>
                  <c:showPercent val="0"/>
                  <c:showBubbleSize val="0"/>
                  <c:extLst xmlns:c15="http://schemas.microsoft.com/office/drawing/2012/chart">
                    <c:ext xmlns:c15="http://schemas.microsoft.com/office/drawing/2012/chart"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Air!$AL$10:$BG$10</c15:sqref>
                        </c15:formulaRef>
                      </c:ext>
                    </c:extLst>
                    <c:numCache>
                      <c:formatCode>0.000000</c:formatCode>
                      <c:ptCount val="22"/>
                      <c:pt idx="0">
                        <c:v>1.4045342991662075</c:v>
                      </c:pt>
                      <c:pt idx="1">
                        <c:v>1.3687638989280901</c:v>
                      </c:pt>
                      <c:pt idx="2">
                        <c:v>1.0947007844598173</c:v>
                      </c:pt>
                      <c:pt idx="3">
                        <c:v>0.93820739950660059</c:v>
                      </c:pt>
                      <c:pt idx="4">
                        <c:v>0.83855381855733069</c:v>
                      </c:pt>
                      <c:pt idx="5">
                        <c:v>0.72079002560505701</c:v>
                      </c:pt>
                      <c:pt idx="6">
                        <c:v>0.65452289673573583</c:v>
                      </c:pt>
                      <c:pt idx="7">
                        <c:v>0.6124521907075795</c:v>
                      </c:pt>
                      <c:pt idx="8">
                        <c:v>0.58351903161102836</c:v>
                      </c:pt>
                      <c:pt idx="9">
                        <c:v>0.562460677560495</c:v>
                      </c:pt>
                      <c:pt idx="10">
                        <c:v>0.54647444609275742</c:v>
                      </c:pt>
                      <c:pt idx="11">
                        <c:v>0.53393823870281298</c:v>
                      </c:pt>
                      <c:pt idx="12">
                        <c:v>0.52385113601600641</c:v>
                      </c:pt>
                      <c:pt idx="13">
                        <c:v>0.51556333165089363</c:v>
                      </c:pt>
                      <c:pt idx="14">
                        <c:v>0.50863519793122369</c:v>
                      </c:pt>
                      <c:pt idx="15">
                        <c:v>0.50275897170080752</c:v>
                      </c:pt>
                      <c:pt idx="16">
                        <c:v>0.49771292432162606</c:v>
                      </c:pt>
                      <c:pt idx="17">
                        <c:v>0.49333335139913415</c:v>
                      </c:pt>
                      <c:pt idx="18">
                        <c:v>0.48949680929194417</c:v>
                      </c:pt>
                      <c:pt idx="19">
                        <c:v>0.48610848579585186</c:v>
                      </c:pt>
                      <c:pt idx="20">
                        <c:v>0.48309437305861552</c:v>
                      </c:pt>
                      <c:pt idx="21">
                        <c:v>0.48039587000188594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Air!$AL$11:$BG$11</c15:sqref>
                        </c15:formulaRef>
                      </c:ext>
                    </c:extLst>
                    <c:numCache>
                      <c:formatCode>General</c:formatCode>
                      <c:ptCount val="22"/>
                      <c:pt idx="0">
                        <c:v>1.4307764401478182</c:v>
                      </c:pt>
                      <c:pt idx="1">
                        <c:v>1.4238432407442225</c:v>
                      </c:pt>
                      <c:pt idx="2">
                        <c:v>1.1691213301845507</c:v>
                      </c:pt>
                      <c:pt idx="3">
                        <c:v>1.0326655486822693</c:v>
                      </c:pt>
                      <c:pt idx="4">
                        <c:v>0.9538170944333304</c:v>
                      </c:pt>
                      <c:pt idx="5">
                        <c:v>0.88018195858874049</c:v>
                      </c:pt>
                      <c:pt idx="6">
                        <c:v>0.86170763795783567</c:v>
                      </c:pt>
                      <c:pt idx="7">
                        <c:v>0.87144388459781652</c:v>
                      </c:pt>
                      <c:pt idx="8">
                        <c:v>0.89869129501523848</c:v>
                      </c:pt>
                      <c:pt idx="9">
                        <c:v>0.93856960522276744</c:v>
                      </c:pt>
                      <c:pt idx="10">
                        <c:v>0.9886881351720439</c:v>
                      </c:pt>
                      <c:pt idx="11">
                        <c:v>1.0478706779795128</c:v>
                      </c:pt>
                      <c:pt idx="12">
                        <c:v>1.115599825566479</c:v>
                      </c:pt>
                      <c:pt idx="13">
                        <c:v>1.1917505396672323</c:v>
                      </c:pt>
                      <c:pt idx="14">
                        <c:v>1.2764529832529761</c:v>
                      </c:pt>
                      <c:pt idx="15">
                        <c:v>1.3700182085619956</c:v>
                      </c:pt>
                      <c:pt idx="16">
                        <c:v>1.4728966301835655</c:v>
                      </c:pt>
                      <c:pt idx="17">
                        <c:v>1.5856546660016597</c:v>
                      </c:pt>
                      <c:pt idx="18">
                        <c:v>1.7089620140372161</c:v>
                      </c:pt>
                      <c:pt idx="19">
                        <c:v>1.8435854920907493</c:v>
                      </c:pt>
                      <c:pt idx="20">
                        <c:v>1.9903871486263423</c:v>
                      </c:pt>
                      <c:pt idx="21">
                        <c:v>2.1503253147054671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1C-819D-4E7F-9566-F26B457B1FA8}"/>
                  </c:ext>
                </c:extLst>
              </c15:ser>
            </c15:filteredScatterSeries>
          </c:ext>
        </c:extLst>
      </c:scatterChart>
      <c:valAx>
        <c:axId val="250644768"/>
        <c:scaling>
          <c:orientation val="minMax"/>
          <c:max val="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ID in m</a:t>
                </a:r>
              </a:p>
            </c:rich>
          </c:tx>
          <c:layout>
            <c:manualLayout>
              <c:xMode val="edge"/>
              <c:yMode val="edge"/>
              <c:x val="0.49748324916102693"/>
              <c:y val="0.8932183951673695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644376"/>
        <c:crosses val="autoZero"/>
        <c:crossBetween val="midCat"/>
      </c:valAx>
      <c:valAx>
        <c:axId val="250644376"/>
        <c:scaling>
          <c:orientation val="minMax"/>
          <c:max val="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OD in m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6447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 smtClean="0"/>
              <a:t>Oil</a:t>
            </a:r>
            <a:endParaRPr lang="en-GB" dirty="0"/>
          </a:p>
        </c:rich>
      </c:tx>
      <c:layout>
        <c:manualLayout>
          <c:xMode val="edge"/>
          <c:yMode val="edge"/>
          <c:x val="0.49834451823801407"/>
          <c:y val="1.744474343177937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8900018285621406"/>
          <c:y val="0.14247221639756763"/>
          <c:w val="0.77379801917719482"/>
          <c:h val="0.65123156496819734"/>
        </c:manualLayout>
      </c:layout>
      <c:scatterChart>
        <c:scatterStyle val="smoothMarker"/>
        <c:varyColors val="0"/>
        <c:ser>
          <c:idx val="0"/>
          <c:order val="0"/>
          <c:tx>
            <c:v>FCC</c:v>
          </c:tx>
          <c:spPr>
            <a:ln w="127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'Oil MIDEL 7131'!$J$9:$J$2009</c:f>
              <c:numCache>
                <c:formatCode>General</c:formatCode>
                <c:ptCount val="2001"/>
                <c:pt idx="0">
                  <c:v>2.9999999999999997E-4</c:v>
                </c:pt>
                <c:pt idx="1">
                  <c:v>1E-3</c:v>
                </c:pt>
                <c:pt idx="2">
                  <c:v>2E-3</c:v>
                </c:pt>
                <c:pt idx="3">
                  <c:v>3.0000000000000001E-3</c:v>
                </c:pt>
                <c:pt idx="4">
                  <c:v>4.0000000000000001E-3</c:v>
                </c:pt>
                <c:pt idx="5">
                  <c:v>5.0000000000000001E-3</c:v>
                </c:pt>
                <c:pt idx="6">
                  <c:v>6.0000000000000001E-3</c:v>
                </c:pt>
                <c:pt idx="7">
                  <c:v>7.0000000000000001E-3</c:v>
                </c:pt>
                <c:pt idx="8">
                  <c:v>8.0000000000000002E-3</c:v>
                </c:pt>
                <c:pt idx="9">
                  <c:v>8.9999999999999993E-3</c:v>
                </c:pt>
                <c:pt idx="10">
                  <c:v>0.01</c:v>
                </c:pt>
                <c:pt idx="11">
                  <c:v>1.0999999999999999E-2</c:v>
                </c:pt>
                <c:pt idx="12">
                  <c:v>1.2E-2</c:v>
                </c:pt>
                <c:pt idx="13">
                  <c:v>1.2999999999999999E-2</c:v>
                </c:pt>
                <c:pt idx="14">
                  <c:v>1.4E-2</c:v>
                </c:pt>
                <c:pt idx="15">
                  <c:v>1.4999999999999999E-2</c:v>
                </c:pt>
                <c:pt idx="16">
                  <c:v>1.6E-2</c:v>
                </c:pt>
                <c:pt idx="17">
                  <c:v>1.7000000000000001E-2</c:v>
                </c:pt>
                <c:pt idx="18">
                  <c:v>1.7999999999999999E-2</c:v>
                </c:pt>
                <c:pt idx="19">
                  <c:v>1.9E-2</c:v>
                </c:pt>
                <c:pt idx="20">
                  <c:v>0.02</c:v>
                </c:pt>
                <c:pt idx="21">
                  <c:v>2.1000000000000001E-2</c:v>
                </c:pt>
                <c:pt idx="22">
                  <c:v>2.1999999999999999E-2</c:v>
                </c:pt>
                <c:pt idx="23">
                  <c:v>2.3E-2</c:v>
                </c:pt>
                <c:pt idx="24">
                  <c:v>2.4E-2</c:v>
                </c:pt>
                <c:pt idx="25">
                  <c:v>2.5000000000000001E-2</c:v>
                </c:pt>
                <c:pt idx="26">
                  <c:v>2.5999999999999999E-2</c:v>
                </c:pt>
                <c:pt idx="27">
                  <c:v>2.7E-2</c:v>
                </c:pt>
                <c:pt idx="28">
                  <c:v>2.8000000000000001E-2</c:v>
                </c:pt>
                <c:pt idx="29">
                  <c:v>2.9000000000000001E-2</c:v>
                </c:pt>
                <c:pt idx="30">
                  <c:v>0.03</c:v>
                </c:pt>
                <c:pt idx="31">
                  <c:v>3.1E-2</c:v>
                </c:pt>
                <c:pt idx="32">
                  <c:v>3.2000000000000001E-2</c:v>
                </c:pt>
                <c:pt idx="33">
                  <c:v>3.3000000000000002E-2</c:v>
                </c:pt>
                <c:pt idx="34">
                  <c:v>3.4000000000000002E-2</c:v>
                </c:pt>
                <c:pt idx="35">
                  <c:v>3.5000000000000003E-2</c:v>
                </c:pt>
                <c:pt idx="36">
                  <c:v>3.5999999999999997E-2</c:v>
                </c:pt>
                <c:pt idx="37">
                  <c:v>3.6999999999999998E-2</c:v>
                </c:pt>
                <c:pt idx="38">
                  <c:v>3.7999999999999999E-2</c:v>
                </c:pt>
                <c:pt idx="39">
                  <c:v>3.9E-2</c:v>
                </c:pt>
                <c:pt idx="40">
                  <c:v>0.04</c:v>
                </c:pt>
                <c:pt idx="41">
                  <c:v>4.1000000000000002E-2</c:v>
                </c:pt>
                <c:pt idx="42">
                  <c:v>4.2000000000000003E-2</c:v>
                </c:pt>
                <c:pt idx="43">
                  <c:v>4.2999999999999997E-2</c:v>
                </c:pt>
                <c:pt idx="44">
                  <c:v>4.3999999999999997E-2</c:v>
                </c:pt>
                <c:pt idx="45">
                  <c:v>4.4999999999999998E-2</c:v>
                </c:pt>
                <c:pt idx="46">
                  <c:v>4.5999999999999999E-2</c:v>
                </c:pt>
                <c:pt idx="47">
                  <c:v>4.7E-2</c:v>
                </c:pt>
                <c:pt idx="48">
                  <c:v>4.8000000000000001E-2</c:v>
                </c:pt>
                <c:pt idx="49">
                  <c:v>4.9000000000000002E-2</c:v>
                </c:pt>
                <c:pt idx="50">
                  <c:v>0.05</c:v>
                </c:pt>
                <c:pt idx="51">
                  <c:v>5.0999999999999997E-2</c:v>
                </c:pt>
                <c:pt idx="52">
                  <c:v>5.1999999999999998E-2</c:v>
                </c:pt>
                <c:pt idx="53">
                  <c:v>5.2999999999999999E-2</c:v>
                </c:pt>
                <c:pt idx="54">
                  <c:v>5.3999999999999999E-2</c:v>
                </c:pt>
                <c:pt idx="55">
                  <c:v>5.5E-2</c:v>
                </c:pt>
                <c:pt idx="56">
                  <c:v>5.6000000000000001E-2</c:v>
                </c:pt>
                <c:pt idx="57">
                  <c:v>5.7000000000000002E-2</c:v>
                </c:pt>
                <c:pt idx="58">
                  <c:v>5.8000000000000003E-2</c:v>
                </c:pt>
                <c:pt idx="59">
                  <c:v>5.8999999999999997E-2</c:v>
                </c:pt>
                <c:pt idx="60">
                  <c:v>0.06</c:v>
                </c:pt>
                <c:pt idx="61">
                  <c:v>6.0999999999999999E-2</c:v>
                </c:pt>
                <c:pt idx="62">
                  <c:v>6.2E-2</c:v>
                </c:pt>
                <c:pt idx="63">
                  <c:v>6.3E-2</c:v>
                </c:pt>
                <c:pt idx="64">
                  <c:v>6.4000000000000001E-2</c:v>
                </c:pt>
                <c:pt idx="65">
                  <c:v>6.5000000000000002E-2</c:v>
                </c:pt>
                <c:pt idx="66">
                  <c:v>6.6000000000000003E-2</c:v>
                </c:pt>
                <c:pt idx="67">
                  <c:v>6.7000000000000004E-2</c:v>
                </c:pt>
                <c:pt idx="68">
                  <c:v>6.8000000000000005E-2</c:v>
                </c:pt>
                <c:pt idx="69">
                  <c:v>6.9000000000000006E-2</c:v>
                </c:pt>
                <c:pt idx="70">
                  <c:v>7.0000000000000007E-2</c:v>
                </c:pt>
                <c:pt idx="71">
                  <c:v>7.0999999999999994E-2</c:v>
                </c:pt>
                <c:pt idx="72">
                  <c:v>7.1999999999999995E-2</c:v>
                </c:pt>
                <c:pt idx="73">
                  <c:v>7.2999999999999995E-2</c:v>
                </c:pt>
                <c:pt idx="74">
                  <c:v>7.3999999999999996E-2</c:v>
                </c:pt>
                <c:pt idx="75">
                  <c:v>7.4999999999999997E-2</c:v>
                </c:pt>
                <c:pt idx="76">
                  <c:v>7.5999999999999998E-2</c:v>
                </c:pt>
                <c:pt idx="77">
                  <c:v>7.6999999999999999E-2</c:v>
                </c:pt>
                <c:pt idx="78">
                  <c:v>7.8E-2</c:v>
                </c:pt>
                <c:pt idx="79">
                  <c:v>7.9000000000000001E-2</c:v>
                </c:pt>
                <c:pt idx="80">
                  <c:v>0.08</c:v>
                </c:pt>
                <c:pt idx="81">
                  <c:v>8.1000000000000003E-2</c:v>
                </c:pt>
                <c:pt idx="82">
                  <c:v>8.2000000000000003E-2</c:v>
                </c:pt>
                <c:pt idx="83">
                  <c:v>8.3000000000000004E-2</c:v>
                </c:pt>
                <c:pt idx="84">
                  <c:v>8.4000000000000005E-2</c:v>
                </c:pt>
                <c:pt idx="85">
                  <c:v>8.5000000000000006E-2</c:v>
                </c:pt>
                <c:pt idx="86">
                  <c:v>8.5999999999999993E-2</c:v>
                </c:pt>
                <c:pt idx="87">
                  <c:v>8.6999999999999994E-2</c:v>
                </c:pt>
                <c:pt idx="88">
                  <c:v>8.7999999999999995E-2</c:v>
                </c:pt>
                <c:pt idx="89">
                  <c:v>8.8999999999999996E-2</c:v>
                </c:pt>
                <c:pt idx="90">
                  <c:v>0.09</c:v>
                </c:pt>
                <c:pt idx="91">
                  <c:v>9.0999999999999998E-2</c:v>
                </c:pt>
                <c:pt idx="92">
                  <c:v>9.1999999999999998E-2</c:v>
                </c:pt>
                <c:pt idx="93">
                  <c:v>9.2999999999999999E-2</c:v>
                </c:pt>
                <c:pt idx="94">
                  <c:v>9.4E-2</c:v>
                </c:pt>
                <c:pt idx="95">
                  <c:v>9.5000000000000001E-2</c:v>
                </c:pt>
                <c:pt idx="96">
                  <c:v>9.6000000000000002E-2</c:v>
                </c:pt>
                <c:pt idx="97">
                  <c:v>9.7000000000000003E-2</c:v>
                </c:pt>
                <c:pt idx="98">
                  <c:v>9.8000000000000004E-2</c:v>
                </c:pt>
                <c:pt idx="99">
                  <c:v>9.9000000000000005E-2</c:v>
                </c:pt>
                <c:pt idx="100">
                  <c:v>0.1</c:v>
                </c:pt>
                <c:pt idx="101">
                  <c:v>0.10100000000000001</c:v>
                </c:pt>
                <c:pt idx="102">
                  <c:v>0.10199999999999999</c:v>
                </c:pt>
                <c:pt idx="103">
                  <c:v>0.10299999999999999</c:v>
                </c:pt>
                <c:pt idx="104">
                  <c:v>0.104</c:v>
                </c:pt>
                <c:pt idx="105">
                  <c:v>0.105</c:v>
                </c:pt>
                <c:pt idx="106">
                  <c:v>0.106</c:v>
                </c:pt>
                <c:pt idx="107">
                  <c:v>0.107</c:v>
                </c:pt>
                <c:pt idx="108">
                  <c:v>0.108</c:v>
                </c:pt>
                <c:pt idx="109">
                  <c:v>0.109</c:v>
                </c:pt>
                <c:pt idx="110">
                  <c:v>0.11</c:v>
                </c:pt>
                <c:pt idx="111">
                  <c:v>0.111</c:v>
                </c:pt>
                <c:pt idx="112">
                  <c:v>0.112</c:v>
                </c:pt>
                <c:pt idx="113">
                  <c:v>0.113</c:v>
                </c:pt>
                <c:pt idx="114">
                  <c:v>0.114</c:v>
                </c:pt>
                <c:pt idx="115">
                  <c:v>0.115</c:v>
                </c:pt>
                <c:pt idx="116">
                  <c:v>0.11600000000000001</c:v>
                </c:pt>
                <c:pt idx="117">
                  <c:v>0.11700000000000001</c:v>
                </c:pt>
                <c:pt idx="118">
                  <c:v>0.11799999999999999</c:v>
                </c:pt>
                <c:pt idx="119">
                  <c:v>0.11899999999999999</c:v>
                </c:pt>
                <c:pt idx="120">
                  <c:v>0.12</c:v>
                </c:pt>
                <c:pt idx="121">
                  <c:v>0.121</c:v>
                </c:pt>
                <c:pt idx="122">
                  <c:v>0.122</c:v>
                </c:pt>
                <c:pt idx="123">
                  <c:v>0.123</c:v>
                </c:pt>
                <c:pt idx="124">
                  <c:v>0.124</c:v>
                </c:pt>
                <c:pt idx="125">
                  <c:v>0.125</c:v>
                </c:pt>
                <c:pt idx="126">
                  <c:v>0.126</c:v>
                </c:pt>
                <c:pt idx="127">
                  <c:v>0.127</c:v>
                </c:pt>
                <c:pt idx="128">
                  <c:v>0.128</c:v>
                </c:pt>
                <c:pt idx="129">
                  <c:v>0.129</c:v>
                </c:pt>
                <c:pt idx="130">
                  <c:v>0.13</c:v>
                </c:pt>
                <c:pt idx="131">
                  <c:v>0.13100000000000001</c:v>
                </c:pt>
                <c:pt idx="132">
                  <c:v>0.13200000000000001</c:v>
                </c:pt>
                <c:pt idx="133">
                  <c:v>0.13300000000000001</c:v>
                </c:pt>
                <c:pt idx="134">
                  <c:v>0.13400000000000001</c:v>
                </c:pt>
                <c:pt idx="135">
                  <c:v>0.13500000000000001</c:v>
                </c:pt>
                <c:pt idx="136">
                  <c:v>0.13600000000000001</c:v>
                </c:pt>
                <c:pt idx="137">
                  <c:v>0.13700000000000001</c:v>
                </c:pt>
                <c:pt idx="138">
                  <c:v>0.13800000000000001</c:v>
                </c:pt>
                <c:pt idx="139">
                  <c:v>0.13900000000000001</c:v>
                </c:pt>
                <c:pt idx="140">
                  <c:v>0.14000000000000001</c:v>
                </c:pt>
                <c:pt idx="141">
                  <c:v>0.14099999999999999</c:v>
                </c:pt>
                <c:pt idx="142">
                  <c:v>0.14199999999999999</c:v>
                </c:pt>
                <c:pt idx="143">
                  <c:v>0.14299999999999999</c:v>
                </c:pt>
                <c:pt idx="144">
                  <c:v>0.14399999999999999</c:v>
                </c:pt>
                <c:pt idx="145">
                  <c:v>0.14499999999999999</c:v>
                </c:pt>
                <c:pt idx="146">
                  <c:v>0.14599999999999999</c:v>
                </c:pt>
                <c:pt idx="147">
                  <c:v>0.14699999999999999</c:v>
                </c:pt>
                <c:pt idx="148">
                  <c:v>0.14799999999999999</c:v>
                </c:pt>
                <c:pt idx="149">
                  <c:v>0.14899999999999999</c:v>
                </c:pt>
                <c:pt idx="150">
                  <c:v>0.15</c:v>
                </c:pt>
                <c:pt idx="151">
                  <c:v>0.151</c:v>
                </c:pt>
                <c:pt idx="152">
                  <c:v>0.152</c:v>
                </c:pt>
                <c:pt idx="153">
                  <c:v>0.153</c:v>
                </c:pt>
                <c:pt idx="154">
                  <c:v>0.154</c:v>
                </c:pt>
                <c:pt idx="155">
                  <c:v>0.155</c:v>
                </c:pt>
                <c:pt idx="156">
                  <c:v>0.156</c:v>
                </c:pt>
                <c:pt idx="157">
                  <c:v>0.157</c:v>
                </c:pt>
                <c:pt idx="158">
                  <c:v>0.158</c:v>
                </c:pt>
                <c:pt idx="159">
                  <c:v>0.159</c:v>
                </c:pt>
                <c:pt idx="160">
                  <c:v>0.16</c:v>
                </c:pt>
                <c:pt idx="161">
                  <c:v>0.161</c:v>
                </c:pt>
                <c:pt idx="162">
                  <c:v>0.16200000000000001</c:v>
                </c:pt>
                <c:pt idx="163">
                  <c:v>0.16300000000000001</c:v>
                </c:pt>
                <c:pt idx="164">
                  <c:v>0.16400000000000001</c:v>
                </c:pt>
                <c:pt idx="165">
                  <c:v>0.16500000000000001</c:v>
                </c:pt>
                <c:pt idx="166">
                  <c:v>0.16600000000000001</c:v>
                </c:pt>
                <c:pt idx="167">
                  <c:v>0.16700000000000001</c:v>
                </c:pt>
                <c:pt idx="168">
                  <c:v>0.16800000000000001</c:v>
                </c:pt>
                <c:pt idx="169">
                  <c:v>0.16900000000000001</c:v>
                </c:pt>
                <c:pt idx="170">
                  <c:v>0.17</c:v>
                </c:pt>
                <c:pt idx="171">
                  <c:v>0.17100000000000001</c:v>
                </c:pt>
                <c:pt idx="172">
                  <c:v>0.17199999999999999</c:v>
                </c:pt>
                <c:pt idx="173">
                  <c:v>0.17299999999999999</c:v>
                </c:pt>
                <c:pt idx="174">
                  <c:v>0.17399999999999999</c:v>
                </c:pt>
                <c:pt idx="175">
                  <c:v>0.17499999999999999</c:v>
                </c:pt>
                <c:pt idx="176">
                  <c:v>0.17599999999999999</c:v>
                </c:pt>
                <c:pt idx="177">
                  <c:v>0.17699999999999999</c:v>
                </c:pt>
                <c:pt idx="178">
                  <c:v>0.17799999999999999</c:v>
                </c:pt>
                <c:pt idx="179">
                  <c:v>0.17899999999999999</c:v>
                </c:pt>
                <c:pt idx="180">
                  <c:v>0.18</c:v>
                </c:pt>
                <c:pt idx="181">
                  <c:v>0.18099999999999999</c:v>
                </c:pt>
                <c:pt idx="182">
                  <c:v>0.182</c:v>
                </c:pt>
                <c:pt idx="183">
                  <c:v>0.183</c:v>
                </c:pt>
                <c:pt idx="184">
                  <c:v>0.184</c:v>
                </c:pt>
                <c:pt idx="185">
                  <c:v>0.185</c:v>
                </c:pt>
                <c:pt idx="186">
                  <c:v>0.186</c:v>
                </c:pt>
                <c:pt idx="187">
                  <c:v>0.187</c:v>
                </c:pt>
                <c:pt idx="188">
                  <c:v>0.188</c:v>
                </c:pt>
                <c:pt idx="189">
                  <c:v>0.189</c:v>
                </c:pt>
                <c:pt idx="190">
                  <c:v>0.19</c:v>
                </c:pt>
                <c:pt idx="191">
                  <c:v>0.191</c:v>
                </c:pt>
                <c:pt idx="192">
                  <c:v>0.192</c:v>
                </c:pt>
                <c:pt idx="193">
                  <c:v>0.193</c:v>
                </c:pt>
                <c:pt idx="194">
                  <c:v>0.19400000000000001</c:v>
                </c:pt>
                <c:pt idx="195">
                  <c:v>0.19500000000000001</c:v>
                </c:pt>
                <c:pt idx="196">
                  <c:v>0.19600000000000001</c:v>
                </c:pt>
                <c:pt idx="197">
                  <c:v>0.19700000000000001</c:v>
                </c:pt>
                <c:pt idx="198">
                  <c:v>0.19800000000000001</c:v>
                </c:pt>
                <c:pt idx="199">
                  <c:v>0.19900000000000001</c:v>
                </c:pt>
                <c:pt idx="200">
                  <c:v>0.2</c:v>
                </c:pt>
                <c:pt idx="201">
                  <c:v>0.20100000000000001</c:v>
                </c:pt>
                <c:pt idx="202">
                  <c:v>0.20200000000000001</c:v>
                </c:pt>
                <c:pt idx="203">
                  <c:v>0.20300000000000001</c:v>
                </c:pt>
                <c:pt idx="204">
                  <c:v>0.20399999999999999</c:v>
                </c:pt>
                <c:pt idx="205">
                  <c:v>0.20499999999999999</c:v>
                </c:pt>
                <c:pt idx="206">
                  <c:v>0.20599999999999999</c:v>
                </c:pt>
                <c:pt idx="207">
                  <c:v>0.20699999999999999</c:v>
                </c:pt>
                <c:pt idx="208">
                  <c:v>0.20799999999999999</c:v>
                </c:pt>
                <c:pt idx="209">
                  <c:v>0.20899999999999999</c:v>
                </c:pt>
                <c:pt idx="210">
                  <c:v>0.21</c:v>
                </c:pt>
                <c:pt idx="211">
                  <c:v>0.21099999999999999</c:v>
                </c:pt>
                <c:pt idx="212">
                  <c:v>0.21199999999999999</c:v>
                </c:pt>
                <c:pt idx="213">
                  <c:v>0.21299999999999999</c:v>
                </c:pt>
                <c:pt idx="214">
                  <c:v>0.214</c:v>
                </c:pt>
                <c:pt idx="215">
                  <c:v>0.215</c:v>
                </c:pt>
                <c:pt idx="216">
                  <c:v>0.216</c:v>
                </c:pt>
                <c:pt idx="217">
                  <c:v>0.217</c:v>
                </c:pt>
                <c:pt idx="218">
                  <c:v>0.218</c:v>
                </c:pt>
                <c:pt idx="219">
                  <c:v>0.219</c:v>
                </c:pt>
                <c:pt idx="220">
                  <c:v>0.22</c:v>
                </c:pt>
                <c:pt idx="221">
                  <c:v>0.221</c:v>
                </c:pt>
                <c:pt idx="222">
                  <c:v>0.222</c:v>
                </c:pt>
                <c:pt idx="223">
                  <c:v>0.223</c:v>
                </c:pt>
                <c:pt idx="224">
                  <c:v>0.224</c:v>
                </c:pt>
                <c:pt idx="225">
                  <c:v>0.22500000000000001</c:v>
                </c:pt>
                <c:pt idx="226">
                  <c:v>0.22600000000000001</c:v>
                </c:pt>
                <c:pt idx="227">
                  <c:v>0.22700000000000001</c:v>
                </c:pt>
                <c:pt idx="228">
                  <c:v>0.22800000000000001</c:v>
                </c:pt>
                <c:pt idx="229">
                  <c:v>0.22900000000000001</c:v>
                </c:pt>
                <c:pt idx="230">
                  <c:v>0.23</c:v>
                </c:pt>
                <c:pt idx="231">
                  <c:v>0.23100000000000001</c:v>
                </c:pt>
                <c:pt idx="232">
                  <c:v>0.23200000000000001</c:v>
                </c:pt>
                <c:pt idx="233">
                  <c:v>0.23300000000000001</c:v>
                </c:pt>
                <c:pt idx="234">
                  <c:v>0.23400000000000001</c:v>
                </c:pt>
                <c:pt idx="235">
                  <c:v>0.23499999999999999</c:v>
                </c:pt>
                <c:pt idx="236">
                  <c:v>0.23599999999999999</c:v>
                </c:pt>
                <c:pt idx="237">
                  <c:v>0.23699999999999999</c:v>
                </c:pt>
                <c:pt idx="238">
                  <c:v>0.23799999999999999</c:v>
                </c:pt>
                <c:pt idx="239">
                  <c:v>0.23899999999999999</c:v>
                </c:pt>
                <c:pt idx="240">
                  <c:v>0.24</c:v>
                </c:pt>
                <c:pt idx="241">
                  <c:v>0.24099999999999999</c:v>
                </c:pt>
                <c:pt idx="242">
                  <c:v>0.24199999999999999</c:v>
                </c:pt>
                <c:pt idx="243">
                  <c:v>0.24299999999999999</c:v>
                </c:pt>
                <c:pt idx="244">
                  <c:v>0.24399999999999999</c:v>
                </c:pt>
                <c:pt idx="245">
                  <c:v>0.245</c:v>
                </c:pt>
                <c:pt idx="246">
                  <c:v>0.246</c:v>
                </c:pt>
                <c:pt idx="247">
                  <c:v>0.247</c:v>
                </c:pt>
                <c:pt idx="248">
                  <c:v>0.248</c:v>
                </c:pt>
                <c:pt idx="249">
                  <c:v>0.249</c:v>
                </c:pt>
                <c:pt idx="250">
                  <c:v>0.25</c:v>
                </c:pt>
                <c:pt idx="251">
                  <c:v>0.251</c:v>
                </c:pt>
                <c:pt idx="252">
                  <c:v>0.252</c:v>
                </c:pt>
                <c:pt idx="253">
                  <c:v>0.253</c:v>
                </c:pt>
                <c:pt idx="254">
                  <c:v>0.254</c:v>
                </c:pt>
                <c:pt idx="255">
                  <c:v>0.255</c:v>
                </c:pt>
                <c:pt idx="256">
                  <c:v>0.25600000000000001</c:v>
                </c:pt>
                <c:pt idx="257">
                  <c:v>0.25700000000000001</c:v>
                </c:pt>
                <c:pt idx="258">
                  <c:v>0.25800000000000001</c:v>
                </c:pt>
                <c:pt idx="259">
                  <c:v>0.25900000000000001</c:v>
                </c:pt>
                <c:pt idx="260">
                  <c:v>0.26</c:v>
                </c:pt>
                <c:pt idx="261">
                  <c:v>0.26100000000000001</c:v>
                </c:pt>
                <c:pt idx="262">
                  <c:v>0.26200000000000001</c:v>
                </c:pt>
                <c:pt idx="263">
                  <c:v>0.26300000000000001</c:v>
                </c:pt>
                <c:pt idx="264">
                  <c:v>0.26400000000000001</c:v>
                </c:pt>
                <c:pt idx="265">
                  <c:v>0.26500000000000001</c:v>
                </c:pt>
                <c:pt idx="266">
                  <c:v>0.26600000000000001</c:v>
                </c:pt>
                <c:pt idx="267">
                  <c:v>0.26700000000000002</c:v>
                </c:pt>
                <c:pt idx="268">
                  <c:v>0.26800000000000002</c:v>
                </c:pt>
                <c:pt idx="269">
                  <c:v>0.26900000000000002</c:v>
                </c:pt>
                <c:pt idx="270">
                  <c:v>0.27</c:v>
                </c:pt>
                <c:pt idx="271">
                  <c:v>0.27100000000000002</c:v>
                </c:pt>
                <c:pt idx="272">
                  <c:v>0.27200000000000002</c:v>
                </c:pt>
                <c:pt idx="273">
                  <c:v>0.27300000000000002</c:v>
                </c:pt>
                <c:pt idx="274">
                  <c:v>0.27400000000000002</c:v>
                </c:pt>
                <c:pt idx="275">
                  <c:v>0.27500000000000002</c:v>
                </c:pt>
                <c:pt idx="276">
                  <c:v>0.27600000000000002</c:v>
                </c:pt>
                <c:pt idx="277">
                  <c:v>0.27700000000000002</c:v>
                </c:pt>
                <c:pt idx="278">
                  <c:v>0.27800000000000002</c:v>
                </c:pt>
                <c:pt idx="279">
                  <c:v>0.27900000000000003</c:v>
                </c:pt>
                <c:pt idx="280">
                  <c:v>0.28000000000000003</c:v>
                </c:pt>
                <c:pt idx="281">
                  <c:v>0.28100000000000003</c:v>
                </c:pt>
                <c:pt idx="282">
                  <c:v>0.28199999999999997</c:v>
                </c:pt>
                <c:pt idx="283">
                  <c:v>0.28299999999999997</c:v>
                </c:pt>
                <c:pt idx="284">
                  <c:v>0.28399999999999997</c:v>
                </c:pt>
                <c:pt idx="285">
                  <c:v>0.28499999999999998</c:v>
                </c:pt>
                <c:pt idx="286">
                  <c:v>0.28599999999999998</c:v>
                </c:pt>
                <c:pt idx="287">
                  <c:v>0.28699999999999998</c:v>
                </c:pt>
                <c:pt idx="288">
                  <c:v>0.28799999999999998</c:v>
                </c:pt>
                <c:pt idx="289">
                  <c:v>0.28899999999999998</c:v>
                </c:pt>
                <c:pt idx="290">
                  <c:v>0.28999999999999998</c:v>
                </c:pt>
                <c:pt idx="291">
                  <c:v>0.29099999999999998</c:v>
                </c:pt>
                <c:pt idx="292">
                  <c:v>0.29199999999999998</c:v>
                </c:pt>
                <c:pt idx="293">
                  <c:v>0.29299999999999998</c:v>
                </c:pt>
                <c:pt idx="294">
                  <c:v>0.29399999999999998</c:v>
                </c:pt>
                <c:pt idx="295">
                  <c:v>0.29499999999999998</c:v>
                </c:pt>
                <c:pt idx="296">
                  <c:v>0.29599999999999999</c:v>
                </c:pt>
                <c:pt idx="297">
                  <c:v>0.29699999999999999</c:v>
                </c:pt>
                <c:pt idx="298">
                  <c:v>0.29799999999999999</c:v>
                </c:pt>
                <c:pt idx="299">
                  <c:v>0.29899999999999999</c:v>
                </c:pt>
                <c:pt idx="300">
                  <c:v>0.3</c:v>
                </c:pt>
                <c:pt idx="301">
                  <c:v>0.30099999999999999</c:v>
                </c:pt>
                <c:pt idx="302">
                  <c:v>0.30199999999999999</c:v>
                </c:pt>
                <c:pt idx="303">
                  <c:v>0.30299999999999999</c:v>
                </c:pt>
                <c:pt idx="304">
                  <c:v>0.30399999999999999</c:v>
                </c:pt>
                <c:pt idx="305">
                  <c:v>0.30499999999999999</c:v>
                </c:pt>
                <c:pt idx="306">
                  <c:v>0.30599999999999999</c:v>
                </c:pt>
                <c:pt idx="307">
                  <c:v>0.307</c:v>
                </c:pt>
                <c:pt idx="308">
                  <c:v>0.308</c:v>
                </c:pt>
                <c:pt idx="309">
                  <c:v>0.309</c:v>
                </c:pt>
                <c:pt idx="310">
                  <c:v>0.31</c:v>
                </c:pt>
                <c:pt idx="311">
                  <c:v>0.311</c:v>
                </c:pt>
                <c:pt idx="312">
                  <c:v>0.312</c:v>
                </c:pt>
                <c:pt idx="313">
                  <c:v>0.313</c:v>
                </c:pt>
                <c:pt idx="314">
                  <c:v>0.314</c:v>
                </c:pt>
                <c:pt idx="315">
                  <c:v>0.315</c:v>
                </c:pt>
                <c:pt idx="316">
                  <c:v>0.316</c:v>
                </c:pt>
                <c:pt idx="317">
                  <c:v>0.317</c:v>
                </c:pt>
                <c:pt idx="318">
                  <c:v>0.318</c:v>
                </c:pt>
                <c:pt idx="319">
                  <c:v>0.31900000000000001</c:v>
                </c:pt>
                <c:pt idx="320">
                  <c:v>0.32</c:v>
                </c:pt>
                <c:pt idx="321">
                  <c:v>0.32100000000000001</c:v>
                </c:pt>
                <c:pt idx="322">
                  <c:v>0.32200000000000001</c:v>
                </c:pt>
                <c:pt idx="323">
                  <c:v>0.32300000000000001</c:v>
                </c:pt>
                <c:pt idx="324">
                  <c:v>0.32400000000000001</c:v>
                </c:pt>
                <c:pt idx="325">
                  <c:v>0.32500000000000001</c:v>
                </c:pt>
                <c:pt idx="326">
                  <c:v>0.32600000000000001</c:v>
                </c:pt>
                <c:pt idx="327">
                  <c:v>0.32700000000000001</c:v>
                </c:pt>
                <c:pt idx="328">
                  <c:v>0.32800000000000001</c:v>
                </c:pt>
                <c:pt idx="329">
                  <c:v>0.32900000000000001</c:v>
                </c:pt>
                <c:pt idx="330">
                  <c:v>0.33</c:v>
                </c:pt>
                <c:pt idx="331">
                  <c:v>0.33100000000000002</c:v>
                </c:pt>
                <c:pt idx="332">
                  <c:v>0.33200000000000002</c:v>
                </c:pt>
                <c:pt idx="333">
                  <c:v>0.33300000000000002</c:v>
                </c:pt>
                <c:pt idx="334">
                  <c:v>0.33400000000000002</c:v>
                </c:pt>
                <c:pt idx="335">
                  <c:v>0.33500000000000002</c:v>
                </c:pt>
                <c:pt idx="336">
                  <c:v>0.33600000000000002</c:v>
                </c:pt>
                <c:pt idx="337">
                  <c:v>0.33700000000000002</c:v>
                </c:pt>
                <c:pt idx="338">
                  <c:v>0.33800000000000002</c:v>
                </c:pt>
                <c:pt idx="339">
                  <c:v>0.33900000000000002</c:v>
                </c:pt>
                <c:pt idx="340">
                  <c:v>0.34</c:v>
                </c:pt>
                <c:pt idx="341">
                  <c:v>0.34100000000000003</c:v>
                </c:pt>
                <c:pt idx="342">
                  <c:v>0.34200000000000003</c:v>
                </c:pt>
                <c:pt idx="343">
                  <c:v>0.34300000000000003</c:v>
                </c:pt>
                <c:pt idx="344">
                  <c:v>0.34399999999999997</c:v>
                </c:pt>
                <c:pt idx="345">
                  <c:v>0.34499999999999997</c:v>
                </c:pt>
                <c:pt idx="346">
                  <c:v>0.34599999999999997</c:v>
                </c:pt>
                <c:pt idx="347">
                  <c:v>0.34699999999999998</c:v>
                </c:pt>
                <c:pt idx="348">
                  <c:v>0.34799999999999998</c:v>
                </c:pt>
                <c:pt idx="349">
                  <c:v>0.34899999999999998</c:v>
                </c:pt>
                <c:pt idx="350">
                  <c:v>0.35</c:v>
                </c:pt>
                <c:pt idx="351">
                  <c:v>0.35099999999999998</c:v>
                </c:pt>
                <c:pt idx="352">
                  <c:v>0.35199999999999998</c:v>
                </c:pt>
                <c:pt idx="353">
                  <c:v>0.35299999999999998</c:v>
                </c:pt>
                <c:pt idx="354">
                  <c:v>0.35399999999999998</c:v>
                </c:pt>
                <c:pt idx="355">
                  <c:v>0.35499999999999998</c:v>
                </c:pt>
                <c:pt idx="356">
                  <c:v>0.35599999999999998</c:v>
                </c:pt>
                <c:pt idx="357">
                  <c:v>0.35699999999999998</c:v>
                </c:pt>
                <c:pt idx="358">
                  <c:v>0.35799999999999998</c:v>
                </c:pt>
                <c:pt idx="359">
                  <c:v>0.35899999999999999</c:v>
                </c:pt>
                <c:pt idx="360">
                  <c:v>0.36</c:v>
                </c:pt>
                <c:pt idx="361">
                  <c:v>0.36099999999999999</c:v>
                </c:pt>
                <c:pt idx="362">
                  <c:v>0.36199999999999999</c:v>
                </c:pt>
                <c:pt idx="363">
                  <c:v>0.36299999999999999</c:v>
                </c:pt>
                <c:pt idx="364">
                  <c:v>0.36399999999999999</c:v>
                </c:pt>
                <c:pt idx="365">
                  <c:v>0.36499999999999999</c:v>
                </c:pt>
                <c:pt idx="366">
                  <c:v>0.36599999999999999</c:v>
                </c:pt>
                <c:pt idx="367">
                  <c:v>0.36699999999999999</c:v>
                </c:pt>
                <c:pt idx="368">
                  <c:v>0.36799999999999999</c:v>
                </c:pt>
                <c:pt idx="369">
                  <c:v>0.36899999999999999</c:v>
                </c:pt>
                <c:pt idx="370">
                  <c:v>0.37</c:v>
                </c:pt>
                <c:pt idx="371">
                  <c:v>0.371</c:v>
                </c:pt>
                <c:pt idx="372">
                  <c:v>0.372</c:v>
                </c:pt>
                <c:pt idx="373">
                  <c:v>0.373</c:v>
                </c:pt>
                <c:pt idx="374">
                  <c:v>0.374</c:v>
                </c:pt>
                <c:pt idx="375">
                  <c:v>0.375</c:v>
                </c:pt>
                <c:pt idx="376">
                  <c:v>0.376</c:v>
                </c:pt>
                <c:pt idx="377">
                  <c:v>0.377</c:v>
                </c:pt>
                <c:pt idx="378">
                  <c:v>0.378</c:v>
                </c:pt>
                <c:pt idx="379">
                  <c:v>0.379</c:v>
                </c:pt>
                <c:pt idx="380">
                  <c:v>0.38</c:v>
                </c:pt>
                <c:pt idx="381">
                  <c:v>0.38100000000000001</c:v>
                </c:pt>
                <c:pt idx="382">
                  <c:v>0.38200000000000001</c:v>
                </c:pt>
                <c:pt idx="383">
                  <c:v>0.38300000000000001</c:v>
                </c:pt>
                <c:pt idx="384">
                  <c:v>0.38400000000000001</c:v>
                </c:pt>
                <c:pt idx="385">
                  <c:v>0.38500000000000001</c:v>
                </c:pt>
                <c:pt idx="386">
                  <c:v>0.38600000000000001</c:v>
                </c:pt>
                <c:pt idx="387">
                  <c:v>0.38700000000000001</c:v>
                </c:pt>
                <c:pt idx="388">
                  <c:v>0.38800000000000001</c:v>
                </c:pt>
                <c:pt idx="389">
                  <c:v>0.38900000000000001</c:v>
                </c:pt>
                <c:pt idx="390">
                  <c:v>0.39</c:v>
                </c:pt>
                <c:pt idx="391">
                  <c:v>0.39100000000000001</c:v>
                </c:pt>
                <c:pt idx="392">
                  <c:v>0.39200000000000002</c:v>
                </c:pt>
                <c:pt idx="393">
                  <c:v>0.39300000000000002</c:v>
                </c:pt>
                <c:pt idx="394">
                  <c:v>0.39400000000000002</c:v>
                </c:pt>
                <c:pt idx="395">
                  <c:v>0.39500000000000002</c:v>
                </c:pt>
                <c:pt idx="396">
                  <c:v>0.39600000000000002</c:v>
                </c:pt>
                <c:pt idx="397">
                  <c:v>0.39700000000000002</c:v>
                </c:pt>
                <c:pt idx="398">
                  <c:v>0.39800000000000002</c:v>
                </c:pt>
                <c:pt idx="399">
                  <c:v>0.39900000000000002</c:v>
                </c:pt>
                <c:pt idx="400">
                  <c:v>0.4</c:v>
                </c:pt>
                <c:pt idx="401">
                  <c:v>0.40100000000000002</c:v>
                </c:pt>
                <c:pt idx="402">
                  <c:v>0.40200000000000002</c:v>
                </c:pt>
                <c:pt idx="403">
                  <c:v>0.40300000000000002</c:v>
                </c:pt>
                <c:pt idx="404">
                  <c:v>0.40400000000000003</c:v>
                </c:pt>
                <c:pt idx="405">
                  <c:v>0.40500000000000003</c:v>
                </c:pt>
                <c:pt idx="406">
                  <c:v>0.40600000000000003</c:v>
                </c:pt>
                <c:pt idx="407">
                  <c:v>0.40699999999999997</c:v>
                </c:pt>
                <c:pt idx="408">
                  <c:v>0.40799999999999997</c:v>
                </c:pt>
                <c:pt idx="409">
                  <c:v>0.40899999999999997</c:v>
                </c:pt>
                <c:pt idx="410">
                  <c:v>0.41</c:v>
                </c:pt>
                <c:pt idx="411">
                  <c:v>0.41099999999999998</c:v>
                </c:pt>
                <c:pt idx="412">
                  <c:v>0.41199999999999998</c:v>
                </c:pt>
                <c:pt idx="413">
                  <c:v>0.41299999999999998</c:v>
                </c:pt>
                <c:pt idx="414">
                  <c:v>0.41399999999999998</c:v>
                </c:pt>
                <c:pt idx="415">
                  <c:v>0.41499999999999998</c:v>
                </c:pt>
                <c:pt idx="416">
                  <c:v>0.41599999999999998</c:v>
                </c:pt>
                <c:pt idx="417">
                  <c:v>0.41699999999999998</c:v>
                </c:pt>
                <c:pt idx="418">
                  <c:v>0.41799999999999998</c:v>
                </c:pt>
                <c:pt idx="419">
                  <c:v>0.41899999999999998</c:v>
                </c:pt>
                <c:pt idx="420">
                  <c:v>0.42</c:v>
                </c:pt>
                <c:pt idx="421">
                  <c:v>0.42099999999999999</c:v>
                </c:pt>
                <c:pt idx="422">
                  <c:v>0.42199999999999999</c:v>
                </c:pt>
                <c:pt idx="423">
                  <c:v>0.42299999999999999</c:v>
                </c:pt>
                <c:pt idx="424">
                  <c:v>0.42399999999999999</c:v>
                </c:pt>
                <c:pt idx="425">
                  <c:v>0.42499999999999999</c:v>
                </c:pt>
                <c:pt idx="426">
                  <c:v>0.42599999999999999</c:v>
                </c:pt>
                <c:pt idx="427">
                  <c:v>0.42699999999999999</c:v>
                </c:pt>
                <c:pt idx="428">
                  <c:v>0.42799999999999999</c:v>
                </c:pt>
                <c:pt idx="429">
                  <c:v>0.42899999999999999</c:v>
                </c:pt>
                <c:pt idx="430">
                  <c:v>0.43</c:v>
                </c:pt>
                <c:pt idx="431">
                  <c:v>0.43099999999999999</c:v>
                </c:pt>
                <c:pt idx="432">
                  <c:v>0.432</c:v>
                </c:pt>
                <c:pt idx="433">
                  <c:v>0.433</c:v>
                </c:pt>
                <c:pt idx="434">
                  <c:v>0.434</c:v>
                </c:pt>
                <c:pt idx="435">
                  <c:v>0.435</c:v>
                </c:pt>
                <c:pt idx="436">
                  <c:v>0.436</c:v>
                </c:pt>
                <c:pt idx="437">
                  <c:v>0.437</c:v>
                </c:pt>
                <c:pt idx="438">
                  <c:v>0.438</c:v>
                </c:pt>
                <c:pt idx="439">
                  <c:v>0.439</c:v>
                </c:pt>
                <c:pt idx="440">
                  <c:v>0.44</c:v>
                </c:pt>
                <c:pt idx="441">
                  <c:v>0.441</c:v>
                </c:pt>
                <c:pt idx="442">
                  <c:v>0.442</c:v>
                </c:pt>
                <c:pt idx="443">
                  <c:v>0.443</c:v>
                </c:pt>
                <c:pt idx="444">
                  <c:v>0.44400000000000001</c:v>
                </c:pt>
                <c:pt idx="445">
                  <c:v>0.44500000000000001</c:v>
                </c:pt>
                <c:pt idx="446">
                  <c:v>0.44600000000000001</c:v>
                </c:pt>
                <c:pt idx="447">
                  <c:v>0.44700000000000001</c:v>
                </c:pt>
                <c:pt idx="448">
                  <c:v>0.44800000000000001</c:v>
                </c:pt>
                <c:pt idx="449">
                  <c:v>0.44900000000000001</c:v>
                </c:pt>
                <c:pt idx="450">
                  <c:v>0.45</c:v>
                </c:pt>
                <c:pt idx="451">
                  <c:v>0.45100000000000001</c:v>
                </c:pt>
                <c:pt idx="452">
                  <c:v>0.45200000000000001</c:v>
                </c:pt>
                <c:pt idx="453">
                  <c:v>0.45300000000000001</c:v>
                </c:pt>
                <c:pt idx="454">
                  <c:v>0.45400000000000001</c:v>
                </c:pt>
                <c:pt idx="455">
                  <c:v>0.45500000000000002</c:v>
                </c:pt>
                <c:pt idx="456">
                  <c:v>0.45600000000000002</c:v>
                </c:pt>
                <c:pt idx="457">
                  <c:v>0.45700000000000002</c:v>
                </c:pt>
                <c:pt idx="458">
                  <c:v>0.45800000000000002</c:v>
                </c:pt>
                <c:pt idx="459">
                  <c:v>0.45900000000000002</c:v>
                </c:pt>
                <c:pt idx="460">
                  <c:v>0.46</c:v>
                </c:pt>
                <c:pt idx="461">
                  <c:v>0.46100000000000002</c:v>
                </c:pt>
                <c:pt idx="462">
                  <c:v>0.46200000000000002</c:v>
                </c:pt>
                <c:pt idx="463">
                  <c:v>0.46300000000000002</c:v>
                </c:pt>
                <c:pt idx="464">
                  <c:v>0.46400000000000002</c:v>
                </c:pt>
                <c:pt idx="465">
                  <c:v>0.46500000000000002</c:v>
                </c:pt>
                <c:pt idx="466">
                  <c:v>0.46600000000000003</c:v>
                </c:pt>
                <c:pt idx="467">
                  <c:v>0.46700000000000003</c:v>
                </c:pt>
                <c:pt idx="468">
                  <c:v>0.46800000000000003</c:v>
                </c:pt>
                <c:pt idx="469">
                  <c:v>0.46899999999999997</c:v>
                </c:pt>
                <c:pt idx="470">
                  <c:v>0.47</c:v>
                </c:pt>
                <c:pt idx="471">
                  <c:v>0.47099999999999997</c:v>
                </c:pt>
                <c:pt idx="472">
                  <c:v>0.47199999999999998</c:v>
                </c:pt>
                <c:pt idx="473">
                  <c:v>0.47299999999999998</c:v>
                </c:pt>
                <c:pt idx="474">
                  <c:v>0.47399999999999998</c:v>
                </c:pt>
                <c:pt idx="475">
                  <c:v>0.47499999999999998</c:v>
                </c:pt>
                <c:pt idx="476">
                  <c:v>0.47599999999999998</c:v>
                </c:pt>
                <c:pt idx="477">
                  <c:v>0.47699999999999998</c:v>
                </c:pt>
                <c:pt idx="478">
                  <c:v>0.47799999999999998</c:v>
                </c:pt>
                <c:pt idx="479">
                  <c:v>0.47899999999999998</c:v>
                </c:pt>
                <c:pt idx="480">
                  <c:v>0.48</c:v>
                </c:pt>
                <c:pt idx="481">
                  <c:v>0.48099999999999998</c:v>
                </c:pt>
                <c:pt idx="482">
                  <c:v>0.48199999999999998</c:v>
                </c:pt>
                <c:pt idx="483">
                  <c:v>0.48299999999999998</c:v>
                </c:pt>
                <c:pt idx="484">
                  <c:v>0.48399999999999999</c:v>
                </c:pt>
                <c:pt idx="485">
                  <c:v>0.48499999999999999</c:v>
                </c:pt>
                <c:pt idx="486">
                  <c:v>0.48599999999999999</c:v>
                </c:pt>
                <c:pt idx="487">
                  <c:v>0.48699999999999999</c:v>
                </c:pt>
                <c:pt idx="488">
                  <c:v>0.48799999999999999</c:v>
                </c:pt>
                <c:pt idx="489">
                  <c:v>0.48899999999999999</c:v>
                </c:pt>
                <c:pt idx="490">
                  <c:v>0.49</c:v>
                </c:pt>
                <c:pt idx="491">
                  <c:v>0.49099999999999999</c:v>
                </c:pt>
                <c:pt idx="492">
                  <c:v>0.49199999999999999</c:v>
                </c:pt>
                <c:pt idx="493">
                  <c:v>0.49299999999999999</c:v>
                </c:pt>
                <c:pt idx="494">
                  <c:v>0.49399999999999999</c:v>
                </c:pt>
                <c:pt idx="495">
                  <c:v>0.495</c:v>
                </c:pt>
                <c:pt idx="496">
                  <c:v>0.496</c:v>
                </c:pt>
                <c:pt idx="497">
                  <c:v>0.497</c:v>
                </c:pt>
                <c:pt idx="498">
                  <c:v>0.498</c:v>
                </c:pt>
                <c:pt idx="499">
                  <c:v>0.499</c:v>
                </c:pt>
                <c:pt idx="500">
                  <c:v>0.5</c:v>
                </c:pt>
                <c:pt idx="501">
                  <c:v>0.501</c:v>
                </c:pt>
                <c:pt idx="502">
                  <c:v>0.502</c:v>
                </c:pt>
                <c:pt idx="503">
                  <c:v>0.503</c:v>
                </c:pt>
                <c:pt idx="504">
                  <c:v>0.504</c:v>
                </c:pt>
                <c:pt idx="505">
                  <c:v>0.505</c:v>
                </c:pt>
                <c:pt idx="506">
                  <c:v>0.50600000000000001</c:v>
                </c:pt>
                <c:pt idx="507">
                  <c:v>0.50700000000000001</c:v>
                </c:pt>
                <c:pt idx="508">
                  <c:v>0.50800000000000001</c:v>
                </c:pt>
                <c:pt idx="509">
                  <c:v>0.50900000000000001</c:v>
                </c:pt>
                <c:pt idx="510">
                  <c:v>0.51</c:v>
                </c:pt>
                <c:pt idx="511">
                  <c:v>0.51100000000000001</c:v>
                </c:pt>
                <c:pt idx="512">
                  <c:v>0.51200000000000001</c:v>
                </c:pt>
                <c:pt idx="513">
                  <c:v>0.51300000000000001</c:v>
                </c:pt>
                <c:pt idx="514">
                  <c:v>0.51400000000000001</c:v>
                </c:pt>
                <c:pt idx="515">
                  <c:v>0.51500000000000001</c:v>
                </c:pt>
                <c:pt idx="516">
                  <c:v>0.51600000000000001</c:v>
                </c:pt>
                <c:pt idx="517">
                  <c:v>0.51700000000000002</c:v>
                </c:pt>
                <c:pt idx="518">
                  <c:v>0.51800000000000002</c:v>
                </c:pt>
                <c:pt idx="519">
                  <c:v>0.51900000000000002</c:v>
                </c:pt>
                <c:pt idx="520">
                  <c:v>0.52</c:v>
                </c:pt>
                <c:pt idx="521">
                  <c:v>0.52100000000000002</c:v>
                </c:pt>
                <c:pt idx="522">
                  <c:v>0.52200000000000002</c:v>
                </c:pt>
                <c:pt idx="523">
                  <c:v>0.52300000000000002</c:v>
                </c:pt>
                <c:pt idx="524">
                  <c:v>0.52400000000000002</c:v>
                </c:pt>
                <c:pt idx="525">
                  <c:v>0.52500000000000002</c:v>
                </c:pt>
                <c:pt idx="526">
                  <c:v>0.52600000000000002</c:v>
                </c:pt>
                <c:pt idx="527">
                  <c:v>0.52700000000000002</c:v>
                </c:pt>
                <c:pt idx="528">
                  <c:v>0.52800000000000002</c:v>
                </c:pt>
                <c:pt idx="529">
                  <c:v>0.52900000000000003</c:v>
                </c:pt>
                <c:pt idx="530">
                  <c:v>0.53</c:v>
                </c:pt>
                <c:pt idx="531">
                  <c:v>0.53100000000000003</c:v>
                </c:pt>
                <c:pt idx="532">
                  <c:v>0.53200000000000003</c:v>
                </c:pt>
                <c:pt idx="533">
                  <c:v>0.53300000000000003</c:v>
                </c:pt>
                <c:pt idx="534">
                  <c:v>0.53400000000000003</c:v>
                </c:pt>
                <c:pt idx="535">
                  <c:v>0.53500000000000003</c:v>
                </c:pt>
                <c:pt idx="536">
                  <c:v>0.53600000000000003</c:v>
                </c:pt>
                <c:pt idx="537">
                  <c:v>0.53700000000000003</c:v>
                </c:pt>
                <c:pt idx="538">
                  <c:v>0.53800000000000003</c:v>
                </c:pt>
                <c:pt idx="539">
                  <c:v>0.53900000000000003</c:v>
                </c:pt>
                <c:pt idx="540">
                  <c:v>0.54</c:v>
                </c:pt>
                <c:pt idx="541">
                  <c:v>0.54100000000000004</c:v>
                </c:pt>
                <c:pt idx="542">
                  <c:v>0.54200000000000004</c:v>
                </c:pt>
                <c:pt idx="543">
                  <c:v>0.54300000000000004</c:v>
                </c:pt>
                <c:pt idx="544">
                  <c:v>0.54400000000000004</c:v>
                </c:pt>
                <c:pt idx="545">
                  <c:v>0.54500000000000004</c:v>
                </c:pt>
                <c:pt idx="546">
                  <c:v>0.54600000000000004</c:v>
                </c:pt>
                <c:pt idx="547">
                  <c:v>0.54700000000000004</c:v>
                </c:pt>
                <c:pt idx="548">
                  <c:v>0.54800000000000004</c:v>
                </c:pt>
                <c:pt idx="549">
                  <c:v>0.54900000000000004</c:v>
                </c:pt>
                <c:pt idx="550">
                  <c:v>0.55000000000000004</c:v>
                </c:pt>
                <c:pt idx="551">
                  <c:v>0.55100000000000005</c:v>
                </c:pt>
                <c:pt idx="552">
                  <c:v>0.55200000000000005</c:v>
                </c:pt>
                <c:pt idx="553">
                  <c:v>0.55300000000000005</c:v>
                </c:pt>
                <c:pt idx="554">
                  <c:v>0.55400000000000005</c:v>
                </c:pt>
                <c:pt idx="555">
                  <c:v>0.55500000000000005</c:v>
                </c:pt>
                <c:pt idx="556">
                  <c:v>0.55600000000000005</c:v>
                </c:pt>
                <c:pt idx="557">
                  <c:v>0.55700000000000005</c:v>
                </c:pt>
                <c:pt idx="558">
                  <c:v>0.55800000000000005</c:v>
                </c:pt>
                <c:pt idx="559">
                  <c:v>0.55900000000000005</c:v>
                </c:pt>
                <c:pt idx="560">
                  <c:v>0.56000000000000005</c:v>
                </c:pt>
                <c:pt idx="561">
                  <c:v>0.56100000000000005</c:v>
                </c:pt>
                <c:pt idx="562">
                  <c:v>0.56200000000000006</c:v>
                </c:pt>
                <c:pt idx="563">
                  <c:v>0.56299999999999994</c:v>
                </c:pt>
                <c:pt idx="564">
                  <c:v>0.56399999999999995</c:v>
                </c:pt>
                <c:pt idx="565">
                  <c:v>0.56499999999999995</c:v>
                </c:pt>
                <c:pt idx="566">
                  <c:v>0.56599999999999995</c:v>
                </c:pt>
                <c:pt idx="567">
                  <c:v>0.56699999999999995</c:v>
                </c:pt>
                <c:pt idx="568">
                  <c:v>0.56799999999999995</c:v>
                </c:pt>
                <c:pt idx="569">
                  <c:v>0.56899999999999995</c:v>
                </c:pt>
                <c:pt idx="570">
                  <c:v>0.56999999999999995</c:v>
                </c:pt>
                <c:pt idx="571">
                  <c:v>0.57099999999999995</c:v>
                </c:pt>
                <c:pt idx="572">
                  <c:v>0.57199999999999995</c:v>
                </c:pt>
                <c:pt idx="573">
                  <c:v>0.57299999999999995</c:v>
                </c:pt>
                <c:pt idx="574">
                  <c:v>0.57399999999999995</c:v>
                </c:pt>
                <c:pt idx="575">
                  <c:v>0.57499999999999996</c:v>
                </c:pt>
                <c:pt idx="576">
                  <c:v>0.57599999999999996</c:v>
                </c:pt>
                <c:pt idx="577">
                  <c:v>0.57699999999999996</c:v>
                </c:pt>
                <c:pt idx="578">
                  <c:v>0.57799999999999996</c:v>
                </c:pt>
                <c:pt idx="579">
                  <c:v>0.57899999999999996</c:v>
                </c:pt>
                <c:pt idx="580">
                  <c:v>0.57999999999999996</c:v>
                </c:pt>
                <c:pt idx="581">
                  <c:v>0.58099999999999996</c:v>
                </c:pt>
                <c:pt idx="582">
                  <c:v>0.58199999999999996</c:v>
                </c:pt>
                <c:pt idx="583">
                  <c:v>0.58299999999999996</c:v>
                </c:pt>
                <c:pt idx="584">
                  <c:v>0.58399999999999996</c:v>
                </c:pt>
                <c:pt idx="585">
                  <c:v>0.58499999999999996</c:v>
                </c:pt>
                <c:pt idx="586">
                  <c:v>0.58599999999999997</c:v>
                </c:pt>
                <c:pt idx="587">
                  <c:v>0.58699999999999997</c:v>
                </c:pt>
                <c:pt idx="588">
                  <c:v>0.58799999999999997</c:v>
                </c:pt>
                <c:pt idx="589">
                  <c:v>0.58899999999999997</c:v>
                </c:pt>
                <c:pt idx="590">
                  <c:v>0.59</c:v>
                </c:pt>
                <c:pt idx="591">
                  <c:v>0.59099999999999997</c:v>
                </c:pt>
                <c:pt idx="592">
                  <c:v>0.59199999999999997</c:v>
                </c:pt>
                <c:pt idx="593">
                  <c:v>0.59299999999999997</c:v>
                </c:pt>
                <c:pt idx="594">
                  <c:v>0.59399999999999997</c:v>
                </c:pt>
                <c:pt idx="595">
                  <c:v>0.59499999999999997</c:v>
                </c:pt>
                <c:pt idx="596">
                  <c:v>0.59599999999999997</c:v>
                </c:pt>
                <c:pt idx="597">
                  <c:v>0.59699999999999998</c:v>
                </c:pt>
                <c:pt idx="598">
                  <c:v>0.59799999999999998</c:v>
                </c:pt>
                <c:pt idx="599">
                  <c:v>0.59899999999999998</c:v>
                </c:pt>
                <c:pt idx="600">
                  <c:v>0.6</c:v>
                </c:pt>
                <c:pt idx="601">
                  <c:v>0.60099999999999998</c:v>
                </c:pt>
                <c:pt idx="602">
                  <c:v>0.60199999999999998</c:v>
                </c:pt>
                <c:pt idx="603">
                  <c:v>0.60299999999999998</c:v>
                </c:pt>
                <c:pt idx="604">
                  <c:v>0.60399999999999998</c:v>
                </c:pt>
                <c:pt idx="605">
                  <c:v>0.60499999999999998</c:v>
                </c:pt>
                <c:pt idx="606">
                  <c:v>0.60599999999999998</c:v>
                </c:pt>
                <c:pt idx="607">
                  <c:v>0.60699999999999998</c:v>
                </c:pt>
                <c:pt idx="608">
                  <c:v>0.60799999999999998</c:v>
                </c:pt>
                <c:pt idx="609">
                  <c:v>0.60899999999999999</c:v>
                </c:pt>
                <c:pt idx="610">
                  <c:v>0.61</c:v>
                </c:pt>
                <c:pt idx="611">
                  <c:v>0.61099999999999999</c:v>
                </c:pt>
                <c:pt idx="612">
                  <c:v>0.61199999999999999</c:v>
                </c:pt>
                <c:pt idx="613">
                  <c:v>0.61299999999999999</c:v>
                </c:pt>
                <c:pt idx="614">
                  <c:v>0.61399999999999999</c:v>
                </c:pt>
                <c:pt idx="615">
                  <c:v>0.61499999999999999</c:v>
                </c:pt>
                <c:pt idx="616">
                  <c:v>0.61599999999999999</c:v>
                </c:pt>
                <c:pt idx="617">
                  <c:v>0.61699999999999999</c:v>
                </c:pt>
                <c:pt idx="618">
                  <c:v>0.61799999999999999</c:v>
                </c:pt>
                <c:pt idx="619">
                  <c:v>0.61899999999999999</c:v>
                </c:pt>
                <c:pt idx="620">
                  <c:v>0.62</c:v>
                </c:pt>
                <c:pt idx="621">
                  <c:v>0.621</c:v>
                </c:pt>
                <c:pt idx="622">
                  <c:v>0.622</c:v>
                </c:pt>
                <c:pt idx="623">
                  <c:v>0.623</c:v>
                </c:pt>
                <c:pt idx="624">
                  <c:v>0.624</c:v>
                </c:pt>
                <c:pt idx="625">
                  <c:v>0.625</c:v>
                </c:pt>
                <c:pt idx="626">
                  <c:v>0.626</c:v>
                </c:pt>
                <c:pt idx="627">
                  <c:v>0.627</c:v>
                </c:pt>
                <c:pt idx="628">
                  <c:v>0.628</c:v>
                </c:pt>
                <c:pt idx="629">
                  <c:v>0.629</c:v>
                </c:pt>
                <c:pt idx="630">
                  <c:v>0.63</c:v>
                </c:pt>
                <c:pt idx="631">
                  <c:v>0.63100000000000001</c:v>
                </c:pt>
                <c:pt idx="632">
                  <c:v>0.63200000000000001</c:v>
                </c:pt>
                <c:pt idx="633">
                  <c:v>0.63300000000000001</c:v>
                </c:pt>
                <c:pt idx="634">
                  <c:v>0.63400000000000001</c:v>
                </c:pt>
                <c:pt idx="635">
                  <c:v>0.63500000000000001</c:v>
                </c:pt>
                <c:pt idx="636">
                  <c:v>0.63600000000000001</c:v>
                </c:pt>
                <c:pt idx="637">
                  <c:v>0.63700000000000001</c:v>
                </c:pt>
                <c:pt idx="638">
                  <c:v>0.63800000000000001</c:v>
                </c:pt>
                <c:pt idx="639">
                  <c:v>0.63900000000000001</c:v>
                </c:pt>
                <c:pt idx="640">
                  <c:v>0.64</c:v>
                </c:pt>
                <c:pt idx="641">
                  <c:v>0.64100000000000001</c:v>
                </c:pt>
                <c:pt idx="642">
                  <c:v>0.64200000000000002</c:v>
                </c:pt>
                <c:pt idx="643">
                  <c:v>0.64300000000000002</c:v>
                </c:pt>
                <c:pt idx="644">
                  <c:v>0.64400000000000002</c:v>
                </c:pt>
                <c:pt idx="645">
                  <c:v>0.64500000000000002</c:v>
                </c:pt>
                <c:pt idx="646">
                  <c:v>0.64600000000000002</c:v>
                </c:pt>
                <c:pt idx="647">
                  <c:v>0.64700000000000002</c:v>
                </c:pt>
                <c:pt idx="648">
                  <c:v>0.64800000000000002</c:v>
                </c:pt>
                <c:pt idx="649">
                  <c:v>0.64900000000000002</c:v>
                </c:pt>
                <c:pt idx="650">
                  <c:v>0.65</c:v>
                </c:pt>
                <c:pt idx="651">
                  <c:v>0.65100000000000002</c:v>
                </c:pt>
                <c:pt idx="652">
                  <c:v>0.65200000000000002</c:v>
                </c:pt>
                <c:pt idx="653">
                  <c:v>0.65300000000000002</c:v>
                </c:pt>
                <c:pt idx="654">
                  <c:v>0.65400000000000003</c:v>
                </c:pt>
                <c:pt idx="655">
                  <c:v>0.65500000000000003</c:v>
                </c:pt>
                <c:pt idx="656">
                  <c:v>0.65600000000000003</c:v>
                </c:pt>
                <c:pt idx="657">
                  <c:v>0.65700000000000003</c:v>
                </c:pt>
                <c:pt idx="658">
                  <c:v>0.65800000000000003</c:v>
                </c:pt>
                <c:pt idx="659">
                  <c:v>0.65900000000000003</c:v>
                </c:pt>
                <c:pt idx="660">
                  <c:v>0.66</c:v>
                </c:pt>
                <c:pt idx="661">
                  <c:v>0.66100000000000003</c:v>
                </c:pt>
                <c:pt idx="662">
                  <c:v>0.66200000000000003</c:v>
                </c:pt>
                <c:pt idx="663">
                  <c:v>0.66300000000000003</c:v>
                </c:pt>
                <c:pt idx="664">
                  <c:v>0.66400000000000003</c:v>
                </c:pt>
                <c:pt idx="665">
                  <c:v>0.66500000000000004</c:v>
                </c:pt>
                <c:pt idx="666">
                  <c:v>0.66600000000000004</c:v>
                </c:pt>
                <c:pt idx="667">
                  <c:v>0.66700000000000004</c:v>
                </c:pt>
                <c:pt idx="668">
                  <c:v>0.66800000000000004</c:v>
                </c:pt>
                <c:pt idx="669">
                  <c:v>0.66900000000000004</c:v>
                </c:pt>
                <c:pt idx="670">
                  <c:v>0.67</c:v>
                </c:pt>
                <c:pt idx="671">
                  <c:v>0.67100000000000004</c:v>
                </c:pt>
                <c:pt idx="672">
                  <c:v>0.67200000000000004</c:v>
                </c:pt>
                <c:pt idx="673">
                  <c:v>0.67300000000000004</c:v>
                </c:pt>
                <c:pt idx="674">
                  <c:v>0.67400000000000004</c:v>
                </c:pt>
                <c:pt idx="675">
                  <c:v>0.67500000000000004</c:v>
                </c:pt>
                <c:pt idx="676">
                  <c:v>0.67600000000000005</c:v>
                </c:pt>
                <c:pt idx="677">
                  <c:v>0.67700000000000005</c:v>
                </c:pt>
                <c:pt idx="678">
                  <c:v>0.67800000000000005</c:v>
                </c:pt>
                <c:pt idx="679">
                  <c:v>0.67900000000000005</c:v>
                </c:pt>
                <c:pt idx="680">
                  <c:v>0.68</c:v>
                </c:pt>
                <c:pt idx="681">
                  <c:v>0.68100000000000005</c:v>
                </c:pt>
                <c:pt idx="682">
                  <c:v>0.68200000000000005</c:v>
                </c:pt>
                <c:pt idx="683">
                  <c:v>0.68300000000000005</c:v>
                </c:pt>
                <c:pt idx="684">
                  <c:v>0.68400000000000005</c:v>
                </c:pt>
                <c:pt idx="685">
                  <c:v>0.68500000000000005</c:v>
                </c:pt>
                <c:pt idx="686">
                  <c:v>0.68600000000000005</c:v>
                </c:pt>
                <c:pt idx="687">
                  <c:v>0.68700000000000006</c:v>
                </c:pt>
                <c:pt idx="688">
                  <c:v>0.68799999999999994</c:v>
                </c:pt>
                <c:pt idx="689">
                  <c:v>0.68899999999999995</c:v>
                </c:pt>
                <c:pt idx="690">
                  <c:v>0.69</c:v>
                </c:pt>
                <c:pt idx="691">
                  <c:v>0.69099999999999995</c:v>
                </c:pt>
                <c:pt idx="692">
                  <c:v>0.69199999999999995</c:v>
                </c:pt>
                <c:pt idx="693">
                  <c:v>0.69299999999999995</c:v>
                </c:pt>
                <c:pt idx="694">
                  <c:v>0.69399999999999995</c:v>
                </c:pt>
                <c:pt idx="695">
                  <c:v>0.69499999999999995</c:v>
                </c:pt>
                <c:pt idx="696">
                  <c:v>0.69599999999999995</c:v>
                </c:pt>
                <c:pt idx="697">
                  <c:v>0.69699999999999995</c:v>
                </c:pt>
                <c:pt idx="698">
                  <c:v>0.69799999999999995</c:v>
                </c:pt>
                <c:pt idx="699">
                  <c:v>0.69899999999999995</c:v>
                </c:pt>
                <c:pt idx="700">
                  <c:v>0.7</c:v>
                </c:pt>
                <c:pt idx="701">
                  <c:v>0.70099999999999996</c:v>
                </c:pt>
                <c:pt idx="702">
                  <c:v>0.70199999999999996</c:v>
                </c:pt>
                <c:pt idx="703">
                  <c:v>0.70299999999999996</c:v>
                </c:pt>
                <c:pt idx="704">
                  <c:v>0.70399999999999996</c:v>
                </c:pt>
                <c:pt idx="705">
                  <c:v>0.70499999999999996</c:v>
                </c:pt>
                <c:pt idx="706">
                  <c:v>0.70599999999999996</c:v>
                </c:pt>
                <c:pt idx="707">
                  <c:v>0.70699999999999996</c:v>
                </c:pt>
                <c:pt idx="708">
                  <c:v>0.70799999999999996</c:v>
                </c:pt>
                <c:pt idx="709">
                  <c:v>0.70899999999999996</c:v>
                </c:pt>
                <c:pt idx="710">
                  <c:v>0.71</c:v>
                </c:pt>
                <c:pt idx="711">
                  <c:v>0.71099999999999997</c:v>
                </c:pt>
                <c:pt idx="712">
                  <c:v>0.71199999999999997</c:v>
                </c:pt>
                <c:pt idx="713">
                  <c:v>0.71299999999999997</c:v>
                </c:pt>
                <c:pt idx="714">
                  <c:v>0.71399999999999997</c:v>
                </c:pt>
                <c:pt idx="715">
                  <c:v>0.71499999999999997</c:v>
                </c:pt>
                <c:pt idx="716">
                  <c:v>0.71599999999999997</c:v>
                </c:pt>
                <c:pt idx="717">
                  <c:v>0.71699999999999997</c:v>
                </c:pt>
                <c:pt idx="718">
                  <c:v>0.71799999999999997</c:v>
                </c:pt>
                <c:pt idx="719">
                  <c:v>0.71899999999999997</c:v>
                </c:pt>
                <c:pt idx="720">
                  <c:v>0.72</c:v>
                </c:pt>
                <c:pt idx="721">
                  <c:v>0.72099999999999997</c:v>
                </c:pt>
                <c:pt idx="722">
                  <c:v>0.72199999999999998</c:v>
                </c:pt>
                <c:pt idx="723">
                  <c:v>0.72299999999999998</c:v>
                </c:pt>
                <c:pt idx="724">
                  <c:v>0.72399999999999998</c:v>
                </c:pt>
                <c:pt idx="725">
                  <c:v>0.72499999999999998</c:v>
                </c:pt>
                <c:pt idx="726">
                  <c:v>0.72599999999999998</c:v>
                </c:pt>
                <c:pt idx="727">
                  <c:v>0.72699999999999998</c:v>
                </c:pt>
                <c:pt idx="728">
                  <c:v>0.72799999999999998</c:v>
                </c:pt>
                <c:pt idx="729">
                  <c:v>0.72899999999999998</c:v>
                </c:pt>
                <c:pt idx="730">
                  <c:v>0.73</c:v>
                </c:pt>
                <c:pt idx="731">
                  <c:v>0.73099999999999998</c:v>
                </c:pt>
                <c:pt idx="732">
                  <c:v>0.73199999999999998</c:v>
                </c:pt>
                <c:pt idx="733">
                  <c:v>0.73299999999999998</c:v>
                </c:pt>
                <c:pt idx="734">
                  <c:v>0.73399999999999999</c:v>
                </c:pt>
                <c:pt idx="735">
                  <c:v>0.73499999999999999</c:v>
                </c:pt>
                <c:pt idx="736">
                  <c:v>0.73599999999999999</c:v>
                </c:pt>
                <c:pt idx="737">
                  <c:v>0.73699999999999999</c:v>
                </c:pt>
                <c:pt idx="738">
                  <c:v>0.73799999999999999</c:v>
                </c:pt>
                <c:pt idx="739">
                  <c:v>0.73899999999999999</c:v>
                </c:pt>
                <c:pt idx="740">
                  <c:v>0.74</c:v>
                </c:pt>
                <c:pt idx="741">
                  <c:v>0.74099999999999999</c:v>
                </c:pt>
                <c:pt idx="742">
                  <c:v>0.74199999999999999</c:v>
                </c:pt>
                <c:pt idx="743">
                  <c:v>0.74299999999999999</c:v>
                </c:pt>
                <c:pt idx="744">
                  <c:v>0.74399999999999999</c:v>
                </c:pt>
                <c:pt idx="745">
                  <c:v>0.745</c:v>
                </c:pt>
                <c:pt idx="746">
                  <c:v>0.746</c:v>
                </c:pt>
                <c:pt idx="747">
                  <c:v>0.747</c:v>
                </c:pt>
                <c:pt idx="748">
                  <c:v>0.748</c:v>
                </c:pt>
                <c:pt idx="749">
                  <c:v>0.749</c:v>
                </c:pt>
                <c:pt idx="750">
                  <c:v>0.75</c:v>
                </c:pt>
                <c:pt idx="751">
                  <c:v>0.751</c:v>
                </c:pt>
                <c:pt idx="752">
                  <c:v>0.752</c:v>
                </c:pt>
                <c:pt idx="753">
                  <c:v>0.753</c:v>
                </c:pt>
                <c:pt idx="754">
                  <c:v>0.754</c:v>
                </c:pt>
                <c:pt idx="755">
                  <c:v>0.755</c:v>
                </c:pt>
                <c:pt idx="756">
                  <c:v>0.75600000000000001</c:v>
                </c:pt>
                <c:pt idx="757">
                  <c:v>0.75700000000000001</c:v>
                </c:pt>
                <c:pt idx="758">
                  <c:v>0.75800000000000001</c:v>
                </c:pt>
                <c:pt idx="759">
                  <c:v>0.75900000000000001</c:v>
                </c:pt>
                <c:pt idx="760">
                  <c:v>0.76</c:v>
                </c:pt>
                <c:pt idx="761">
                  <c:v>0.76100000000000001</c:v>
                </c:pt>
                <c:pt idx="762">
                  <c:v>0.76200000000000001</c:v>
                </c:pt>
                <c:pt idx="763">
                  <c:v>0.76300000000000001</c:v>
                </c:pt>
                <c:pt idx="764">
                  <c:v>0.76400000000000001</c:v>
                </c:pt>
                <c:pt idx="765">
                  <c:v>0.76500000000000001</c:v>
                </c:pt>
                <c:pt idx="766">
                  <c:v>0.76600000000000001</c:v>
                </c:pt>
                <c:pt idx="767">
                  <c:v>0.76700000000000002</c:v>
                </c:pt>
                <c:pt idx="768">
                  <c:v>0.76800000000000002</c:v>
                </c:pt>
                <c:pt idx="769">
                  <c:v>0.76900000000000002</c:v>
                </c:pt>
                <c:pt idx="770">
                  <c:v>0.77</c:v>
                </c:pt>
                <c:pt idx="771">
                  <c:v>0.77100000000000002</c:v>
                </c:pt>
                <c:pt idx="772">
                  <c:v>0.77200000000000002</c:v>
                </c:pt>
                <c:pt idx="773">
                  <c:v>0.77300000000000002</c:v>
                </c:pt>
                <c:pt idx="774">
                  <c:v>0.77400000000000002</c:v>
                </c:pt>
                <c:pt idx="775">
                  <c:v>0.77500000000000002</c:v>
                </c:pt>
                <c:pt idx="776">
                  <c:v>0.77600000000000002</c:v>
                </c:pt>
                <c:pt idx="777">
                  <c:v>0.77700000000000002</c:v>
                </c:pt>
                <c:pt idx="778">
                  <c:v>0.77800000000000002</c:v>
                </c:pt>
                <c:pt idx="779">
                  <c:v>0.77900000000000003</c:v>
                </c:pt>
                <c:pt idx="780">
                  <c:v>0.78</c:v>
                </c:pt>
                <c:pt idx="781">
                  <c:v>0.78100000000000003</c:v>
                </c:pt>
                <c:pt idx="782">
                  <c:v>0.78200000000000003</c:v>
                </c:pt>
                <c:pt idx="783">
                  <c:v>0.78300000000000003</c:v>
                </c:pt>
                <c:pt idx="784">
                  <c:v>0.78400000000000003</c:v>
                </c:pt>
                <c:pt idx="785">
                  <c:v>0.78500000000000003</c:v>
                </c:pt>
                <c:pt idx="786">
                  <c:v>0.78600000000000003</c:v>
                </c:pt>
                <c:pt idx="787">
                  <c:v>0.78700000000000003</c:v>
                </c:pt>
                <c:pt idx="788">
                  <c:v>0.78800000000000003</c:v>
                </c:pt>
                <c:pt idx="789">
                  <c:v>0.78900000000000003</c:v>
                </c:pt>
                <c:pt idx="790">
                  <c:v>0.79</c:v>
                </c:pt>
                <c:pt idx="791">
                  <c:v>0.79100000000000004</c:v>
                </c:pt>
                <c:pt idx="792">
                  <c:v>0.79200000000000004</c:v>
                </c:pt>
                <c:pt idx="793">
                  <c:v>0.79300000000000004</c:v>
                </c:pt>
                <c:pt idx="794">
                  <c:v>0.79400000000000004</c:v>
                </c:pt>
                <c:pt idx="795">
                  <c:v>0.79500000000000004</c:v>
                </c:pt>
                <c:pt idx="796">
                  <c:v>0.79600000000000004</c:v>
                </c:pt>
                <c:pt idx="797">
                  <c:v>0.79700000000000004</c:v>
                </c:pt>
                <c:pt idx="798">
                  <c:v>0.79800000000000004</c:v>
                </c:pt>
                <c:pt idx="799">
                  <c:v>0.79900000000000004</c:v>
                </c:pt>
                <c:pt idx="800">
                  <c:v>0.8</c:v>
                </c:pt>
                <c:pt idx="801">
                  <c:v>0.80100000000000005</c:v>
                </c:pt>
                <c:pt idx="802">
                  <c:v>0.80200000000000005</c:v>
                </c:pt>
                <c:pt idx="803">
                  <c:v>0.80300000000000005</c:v>
                </c:pt>
                <c:pt idx="804">
                  <c:v>0.80400000000000005</c:v>
                </c:pt>
                <c:pt idx="805">
                  <c:v>0.80500000000000005</c:v>
                </c:pt>
                <c:pt idx="806">
                  <c:v>0.80600000000000005</c:v>
                </c:pt>
                <c:pt idx="807">
                  <c:v>0.80700000000000005</c:v>
                </c:pt>
                <c:pt idx="808">
                  <c:v>0.80800000000000005</c:v>
                </c:pt>
                <c:pt idx="809">
                  <c:v>0.80900000000000005</c:v>
                </c:pt>
                <c:pt idx="810">
                  <c:v>0.81</c:v>
                </c:pt>
                <c:pt idx="811">
                  <c:v>0.81100000000000005</c:v>
                </c:pt>
                <c:pt idx="812">
                  <c:v>0.81200000000000006</c:v>
                </c:pt>
                <c:pt idx="813">
                  <c:v>0.81299999999999994</c:v>
                </c:pt>
                <c:pt idx="814">
                  <c:v>0.81399999999999995</c:v>
                </c:pt>
                <c:pt idx="815">
                  <c:v>0.81499999999999995</c:v>
                </c:pt>
                <c:pt idx="816">
                  <c:v>0.81599999999999995</c:v>
                </c:pt>
                <c:pt idx="817">
                  <c:v>0.81699999999999995</c:v>
                </c:pt>
                <c:pt idx="818">
                  <c:v>0.81799999999999995</c:v>
                </c:pt>
                <c:pt idx="819">
                  <c:v>0.81899999999999995</c:v>
                </c:pt>
                <c:pt idx="820">
                  <c:v>0.82</c:v>
                </c:pt>
                <c:pt idx="821">
                  <c:v>0.82099999999999995</c:v>
                </c:pt>
                <c:pt idx="822">
                  <c:v>0.82199999999999995</c:v>
                </c:pt>
                <c:pt idx="823">
                  <c:v>0.82299999999999995</c:v>
                </c:pt>
                <c:pt idx="824">
                  <c:v>0.82399999999999995</c:v>
                </c:pt>
                <c:pt idx="825">
                  <c:v>0.82499999999999996</c:v>
                </c:pt>
                <c:pt idx="826">
                  <c:v>0.82599999999999996</c:v>
                </c:pt>
                <c:pt idx="827">
                  <c:v>0.82699999999999996</c:v>
                </c:pt>
                <c:pt idx="828">
                  <c:v>0.82799999999999996</c:v>
                </c:pt>
                <c:pt idx="829">
                  <c:v>0.82899999999999996</c:v>
                </c:pt>
                <c:pt idx="830">
                  <c:v>0.83</c:v>
                </c:pt>
                <c:pt idx="831">
                  <c:v>0.83099999999999996</c:v>
                </c:pt>
                <c:pt idx="832">
                  <c:v>0.83199999999999996</c:v>
                </c:pt>
                <c:pt idx="833">
                  <c:v>0.83299999999999996</c:v>
                </c:pt>
                <c:pt idx="834">
                  <c:v>0.83399999999999996</c:v>
                </c:pt>
                <c:pt idx="835">
                  <c:v>0.83499999999999996</c:v>
                </c:pt>
                <c:pt idx="836">
                  <c:v>0.83599999999999997</c:v>
                </c:pt>
                <c:pt idx="837">
                  <c:v>0.83699999999999997</c:v>
                </c:pt>
                <c:pt idx="838">
                  <c:v>0.83799999999999997</c:v>
                </c:pt>
                <c:pt idx="839">
                  <c:v>0.83899999999999997</c:v>
                </c:pt>
                <c:pt idx="840">
                  <c:v>0.84</c:v>
                </c:pt>
                <c:pt idx="841">
                  <c:v>0.84099999999999997</c:v>
                </c:pt>
                <c:pt idx="842">
                  <c:v>0.84199999999999997</c:v>
                </c:pt>
                <c:pt idx="843">
                  <c:v>0.84299999999999997</c:v>
                </c:pt>
                <c:pt idx="844">
                  <c:v>0.84399999999999997</c:v>
                </c:pt>
                <c:pt idx="845">
                  <c:v>0.84499999999999997</c:v>
                </c:pt>
                <c:pt idx="846">
                  <c:v>0.84599999999999997</c:v>
                </c:pt>
                <c:pt idx="847">
                  <c:v>0.84699999999999998</c:v>
                </c:pt>
                <c:pt idx="848">
                  <c:v>0.84799999999999998</c:v>
                </c:pt>
                <c:pt idx="849">
                  <c:v>0.84899999999999998</c:v>
                </c:pt>
                <c:pt idx="850">
                  <c:v>0.85</c:v>
                </c:pt>
                <c:pt idx="851">
                  <c:v>0.85099999999999998</c:v>
                </c:pt>
                <c:pt idx="852">
                  <c:v>0.85199999999999998</c:v>
                </c:pt>
                <c:pt idx="853">
                  <c:v>0.85299999999999998</c:v>
                </c:pt>
                <c:pt idx="854">
                  <c:v>0.85399999999999998</c:v>
                </c:pt>
                <c:pt idx="855">
                  <c:v>0.85499999999999998</c:v>
                </c:pt>
                <c:pt idx="856">
                  <c:v>0.85599999999999998</c:v>
                </c:pt>
                <c:pt idx="857">
                  <c:v>0.85699999999999998</c:v>
                </c:pt>
                <c:pt idx="858">
                  <c:v>0.85799999999999998</c:v>
                </c:pt>
                <c:pt idx="859">
                  <c:v>0.85899999999999999</c:v>
                </c:pt>
                <c:pt idx="860">
                  <c:v>0.86</c:v>
                </c:pt>
                <c:pt idx="861">
                  <c:v>0.86099999999999999</c:v>
                </c:pt>
                <c:pt idx="862">
                  <c:v>0.86199999999999999</c:v>
                </c:pt>
                <c:pt idx="863">
                  <c:v>0.86299999999999999</c:v>
                </c:pt>
                <c:pt idx="864">
                  <c:v>0.86399999999999999</c:v>
                </c:pt>
                <c:pt idx="865">
                  <c:v>0.86499999999999999</c:v>
                </c:pt>
                <c:pt idx="866">
                  <c:v>0.86599999999999999</c:v>
                </c:pt>
                <c:pt idx="867">
                  <c:v>0.86699999999999999</c:v>
                </c:pt>
                <c:pt idx="868">
                  <c:v>0.86799999999999999</c:v>
                </c:pt>
                <c:pt idx="869">
                  <c:v>0.86899999999999999</c:v>
                </c:pt>
                <c:pt idx="870">
                  <c:v>0.87</c:v>
                </c:pt>
                <c:pt idx="871">
                  <c:v>0.871</c:v>
                </c:pt>
                <c:pt idx="872">
                  <c:v>0.872</c:v>
                </c:pt>
                <c:pt idx="873">
                  <c:v>0.873</c:v>
                </c:pt>
                <c:pt idx="874">
                  <c:v>0.874</c:v>
                </c:pt>
                <c:pt idx="875">
                  <c:v>0.875</c:v>
                </c:pt>
                <c:pt idx="876">
                  <c:v>0.876</c:v>
                </c:pt>
                <c:pt idx="877">
                  <c:v>0.877</c:v>
                </c:pt>
                <c:pt idx="878">
                  <c:v>0.878</c:v>
                </c:pt>
                <c:pt idx="879">
                  <c:v>0.879</c:v>
                </c:pt>
                <c:pt idx="880">
                  <c:v>0.88</c:v>
                </c:pt>
                <c:pt idx="881">
                  <c:v>0.88100000000000001</c:v>
                </c:pt>
                <c:pt idx="882">
                  <c:v>0.88200000000000001</c:v>
                </c:pt>
                <c:pt idx="883">
                  <c:v>0.88300000000000001</c:v>
                </c:pt>
                <c:pt idx="884">
                  <c:v>0.88400000000000001</c:v>
                </c:pt>
                <c:pt idx="885">
                  <c:v>0.88500000000000001</c:v>
                </c:pt>
                <c:pt idx="886">
                  <c:v>0.88600000000000001</c:v>
                </c:pt>
                <c:pt idx="887">
                  <c:v>0.88700000000000001</c:v>
                </c:pt>
                <c:pt idx="888">
                  <c:v>0.88800000000000001</c:v>
                </c:pt>
                <c:pt idx="889">
                  <c:v>0.88900000000000001</c:v>
                </c:pt>
                <c:pt idx="890">
                  <c:v>0.89</c:v>
                </c:pt>
                <c:pt idx="891">
                  <c:v>0.89100000000000001</c:v>
                </c:pt>
                <c:pt idx="892">
                  <c:v>0.89200000000000002</c:v>
                </c:pt>
                <c:pt idx="893">
                  <c:v>0.89300000000000002</c:v>
                </c:pt>
                <c:pt idx="894">
                  <c:v>0.89400000000000002</c:v>
                </c:pt>
                <c:pt idx="895">
                  <c:v>0.89500000000000002</c:v>
                </c:pt>
                <c:pt idx="896">
                  <c:v>0.89600000000000002</c:v>
                </c:pt>
                <c:pt idx="897">
                  <c:v>0.89700000000000002</c:v>
                </c:pt>
                <c:pt idx="898">
                  <c:v>0.89800000000000002</c:v>
                </c:pt>
                <c:pt idx="899">
                  <c:v>0.89900000000000002</c:v>
                </c:pt>
                <c:pt idx="900">
                  <c:v>0.9</c:v>
                </c:pt>
                <c:pt idx="901">
                  <c:v>0.90100000000000002</c:v>
                </c:pt>
                <c:pt idx="902">
                  <c:v>0.90200000000000002</c:v>
                </c:pt>
                <c:pt idx="903">
                  <c:v>0.90300000000000002</c:v>
                </c:pt>
                <c:pt idx="904">
                  <c:v>0.90400000000000003</c:v>
                </c:pt>
                <c:pt idx="905">
                  <c:v>0.90500000000000003</c:v>
                </c:pt>
                <c:pt idx="906">
                  <c:v>0.90600000000000003</c:v>
                </c:pt>
                <c:pt idx="907">
                  <c:v>0.90700000000000003</c:v>
                </c:pt>
                <c:pt idx="908">
                  <c:v>0.90800000000000003</c:v>
                </c:pt>
                <c:pt idx="909">
                  <c:v>0.90900000000000003</c:v>
                </c:pt>
                <c:pt idx="910">
                  <c:v>0.91</c:v>
                </c:pt>
                <c:pt idx="911">
                  <c:v>0.91100000000000003</c:v>
                </c:pt>
                <c:pt idx="912">
                  <c:v>0.91200000000000003</c:v>
                </c:pt>
                <c:pt idx="913">
                  <c:v>0.91300000000000003</c:v>
                </c:pt>
                <c:pt idx="914">
                  <c:v>0.91400000000000003</c:v>
                </c:pt>
                <c:pt idx="915">
                  <c:v>0.91500000000000004</c:v>
                </c:pt>
                <c:pt idx="916">
                  <c:v>0.91600000000000004</c:v>
                </c:pt>
                <c:pt idx="917">
                  <c:v>0.91700000000000004</c:v>
                </c:pt>
                <c:pt idx="918">
                  <c:v>0.91800000000000004</c:v>
                </c:pt>
                <c:pt idx="919">
                  <c:v>0.91900000000000004</c:v>
                </c:pt>
                <c:pt idx="920">
                  <c:v>0.92</c:v>
                </c:pt>
                <c:pt idx="921">
                  <c:v>0.92100000000000004</c:v>
                </c:pt>
                <c:pt idx="922">
                  <c:v>0.92200000000000004</c:v>
                </c:pt>
                <c:pt idx="923">
                  <c:v>0.92300000000000004</c:v>
                </c:pt>
                <c:pt idx="924">
                  <c:v>0.92400000000000004</c:v>
                </c:pt>
                <c:pt idx="925">
                  <c:v>0.92500000000000004</c:v>
                </c:pt>
                <c:pt idx="926">
                  <c:v>0.92600000000000005</c:v>
                </c:pt>
                <c:pt idx="927">
                  <c:v>0.92700000000000005</c:v>
                </c:pt>
                <c:pt idx="928">
                  <c:v>0.92800000000000005</c:v>
                </c:pt>
                <c:pt idx="929">
                  <c:v>0.92900000000000005</c:v>
                </c:pt>
                <c:pt idx="930">
                  <c:v>0.93</c:v>
                </c:pt>
                <c:pt idx="931">
                  <c:v>0.93100000000000005</c:v>
                </c:pt>
                <c:pt idx="932">
                  <c:v>0.93200000000000005</c:v>
                </c:pt>
                <c:pt idx="933">
                  <c:v>0.93300000000000005</c:v>
                </c:pt>
                <c:pt idx="934">
                  <c:v>0.93400000000000005</c:v>
                </c:pt>
                <c:pt idx="935">
                  <c:v>0.93500000000000005</c:v>
                </c:pt>
                <c:pt idx="936">
                  <c:v>0.93600000000000005</c:v>
                </c:pt>
                <c:pt idx="937">
                  <c:v>0.93700000000000006</c:v>
                </c:pt>
                <c:pt idx="938">
                  <c:v>0.93799999999999994</c:v>
                </c:pt>
                <c:pt idx="939">
                  <c:v>0.93899999999999995</c:v>
                </c:pt>
                <c:pt idx="940">
                  <c:v>0.94</c:v>
                </c:pt>
                <c:pt idx="941">
                  <c:v>0.94099999999999995</c:v>
                </c:pt>
                <c:pt idx="942">
                  <c:v>0.94199999999999995</c:v>
                </c:pt>
                <c:pt idx="943">
                  <c:v>0.94299999999999995</c:v>
                </c:pt>
                <c:pt idx="944">
                  <c:v>0.94399999999999995</c:v>
                </c:pt>
                <c:pt idx="945">
                  <c:v>0.94499999999999995</c:v>
                </c:pt>
                <c:pt idx="946">
                  <c:v>0.94599999999999995</c:v>
                </c:pt>
                <c:pt idx="947">
                  <c:v>0.94699999999999995</c:v>
                </c:pt>
                <c:pt idx="948">
                  <c:v>0.94799999999999995</c:v>
                </c:pt>
                <c:pt idx="949">
                  <c:v>0.94899999999999995</c:v>
                </c:pt>
                <c:pt idx="950">
                  <c:v>0.95</c:v>
                </c:pt>
                <c:pt idx="951">
                  <c:v>0.95099999999999996</c:v>
                </c:pt>
                <c:pt idx="952">
                  <c:v>0.95199999999999996</c:v>
                </c:pt>
                <c:pt idx="953">
                  <c:v>0.95299999999999996</c:v>
                </c:pt>
                <c:pt idx="954">
                  <c:v>0.95399999999999996</c:v>
                </c:pt>
                <c:pt idx="955">
                  <c:v>0.95499999999999996</c:v>
                </c:pt>
                <c:pt idx="956">
                  <c:v>0.95599999999999996</c:v>
                </c:pt>
                <c:pt idx="957">
                  <c:v>0.95699999999999996</c:v>
                </c:pt>
                <c:pt idx="958">
                  <c:v>0.95799999999999996</c:v>
                </c:pt>
                <c:pt idx="959">
                  <c:v>0.95899999999999996</c:v>
                </c:pt>
                <c:pt idx="960">
                  <c:v>0.96</c:v>
                </c:pt>
                <c:pt idx="961">
                  <c:v>0.96099999999999997</c:v>
                </c:pt>
                <c:pt idx="962">
                  <c:v>0.96199999999999997</c:v>
                </c:pt>
                <c:pt idx="963">
                  <c:v>0.96299999999999997</c:v>
                </c:pt>
                <c:pt idx="964">
                  <c:v>0.96399999999999997</c:v>
                </c:pt>
                <c:pt idx="965">
                  <c:v>0.96499999999999997</c:v>
                </c:pt>
                <c:pt idx="966">
                  <c:v>0.96599999999999997</c:v>
                </c:pt>
                <c:pt idx="967">
                  <c:v>0.96699999999999997</c:v>
                </c:pt>
                <c:pt idx="968">
                  <c:v>0.96799999999999997</c:v>
                </c:pt>
                <c:pt idx="969">
                  <c:v>0.96899999999999997</c:v>
                </c:pt>
                <c:pt idx="970">
                  <c:v>0.97</c:v>
                </c:pt>
                <c:pt idx="971">
                  <c:v>0.97099999999999997</c:v>
                </c:pt>
                <c:pt idx="972">
                  <c:v>0.97199999999999998</c:v>
                </c:pt>
                <c:pt idx="973">
                  <c:v>0.97299999999999998</c:v>
                </c:pt>
                <c:pt idx="974">
                  <c:v>0.97399999999999998</c:v>
                </c:pt>
                <c:pt idx="975">
                  <c:v>0.97499999999999998</c:v>
                </c:pt>
                <c:pt idx="976">
                  <c:v>0.97599999999999998</c:v>
                </c:pt>
                <c:pt idx="977">
                  <c:v>0.97699999999999998</c:v>
                </c:pt>
                <c:pt idx="978">
                  <c:v>0.97799999999999998</c:v>
                </c:pt>
                <c:pt idx="979">
                  <c:v>0.97899999999999998</c:v>
                </c:pt>
                <c:pt idx="980">
                  <c:v>0.98</c:v>
                </c:pt>
                <c:pt idx="981">
                  <c:v>0.98099999999999998</c:v>
                </c:pt>
                <c:pt idx="982">
                  <c:v>0.98199999999999998</c:v>
                </c:pt>
                <c:pt idx="983">
                  <c:v>0.98299999999999998</c:v>
                </c:pt>
                <c:pt idx="984">
                  <c:v>0.98399999999999999</c:v>
                </c:pt>
                <c:pt idx="985">
                  <c:v>0.98499999999999999</c:v>
                </c:pt>
                <c:pt idx="986">
                  <c:v>0.98599999999999999</c:v>
                </c:pt>
                <c:pt idx="987">
                  <c:v>0.98699999999999999</c:v>
                </c:pt>
                <c:pt idx="988">
                  <c:v>0.98799999999999999</c:v>
                </c:pt>
                <c:pt idx="989">
                  <c:v>0.98899999999999999</c:v>
                </c:pt>
                <c:pt idx="990">
                  <c:v>0.99</c:v>
                </c:pt>
                <c:pt idx="991">
                  <c:v>0.99099999999999999</c:v>
                </c:pt>
                <c:pt idx="992">
                  <c:v>0.99199999999999999</c:v>
                </c:pt>
                <c:pt idx="993">
                  <c:v>0.99299999999999999</c:v>
                </c:pt>
                <c:pt idx="994">
                  <c:v>0.99399999999999999</c:v>
                </c:pt>
                <c:pt idx="995">
                  <c:v>0.995</c:v>
                </c:pt>
                <c:pt idx="996">
                  <c:v>0.996</c:v>
                </c:pt>
                <c:pt idx="997">
                  <c:v>0.997</c:v>
                </c:pt>
                <c:pt idx="998">
                  <c:v>0.998</c:v>
                </c:pt>
                <c:pt idx="999">
                  <c:v>0.999</c:v>
                </c:pt>
                <c:pt idx="1000">
                  <c:v>1</c:v>
                </c:pt>
                <c:pt idx="1001">
                  <c:v>1.0009999999999999</c:v>
                </c:pt>
                <c:pt idx="1002">
                  <c:v>1.002</c:v>
                </c:pt>
                <c:pt idx="1003">
                  <c:v>1.0029999999999999</c:v>
                </c:pt>
                <c:pt idx="1004">
                  <c:v>1.004</c:v>
                </c:pt>
                <c:pt idx="1005">
                  <c:v>1.0049999999999999</c:v>
                </c:pt>
                <c:pt idx="1006">
                  <c:v>1.006</c:v>
                </c:pt>
                <c:pt idx="1007">
                  <c:v>1.0069999999999999</c:v>
                </c:pt>
                <c:pt idx="1008">
                  <c:v>1.008</c:v>
                </c:pt>
                <c:pt idx="1009">
                  <c:v>1.0089999999999999</c:v>
                </c:pt>
                <c:pt idx="1010">
                  <c:v>1.01</c:v>
                </c:pt>
                <c:pt idx="1011">
                  <c:v>1.0109999999999999</c:v>
                </c:pt>
                <c:pt idx="1012">
                  <c:v>1.012</c:v>
                </c:pt>
                <c:pt idx="1013">
                  <c:v>1.0129999999999999</c:v>
                </c:pt>
                <c:pt idx="1014">
                  <c:v>1.014</c:v>
                </c:pt>
                <c:pt idx="1015">
                  <c:v>1.0149999999999999</c:v>
                </c:pt>
                <c:pt idx="1016">
                  <c:v>1.016</c:v>
                </c:pt>
                <c:pt idx="1017">
                  <c:v>1.0169999999999999</c:v>
                </c:pt>
                <c:pt idx="1018">
                  <c:v>1.018</c:v>
                </c:pt>
                <c:pt idx="1019">
                  <c:v>1.0189999999999999</c:v>
                </c:pt>
                <c:pt idx="1020">
                  <c:v>1.02</c:v>
                </c:pt>
                <c:pt idx="1021">
                  <c:v>1.0209999999999999</c:v>
                </c:pt>
                <c:pt idx="1022">
                  <c:v>1.022</c:v>
                </c:pt>
                <c:pt idx="1023">
                  <c:v>1.0229999999999999</c:v>
                </c:pt>
                <c:pt idx="1024">
                  <c:v>1.024</c:v>
                </c:pt>
                <c:pt idx="1025">
                  <c:v>1.0249999999999999</c:v>
                </c:pt>
                <c:pt idx="1026">
                  <c:v>1.026</c:v>
                </c:pt>
                <c:pt idx="1027">
                  <c:v>1.0269999999999999</c:v>
                </c:pt>
                <c:pt idx="1028">
                  <c:v>1.028</c:v>
                </c:pt>
                <c:pt idx="1029">
                  <c:v>1.0289999999999999</c:v>
                </c:pt>
                <c:pt idx="1030">
                  <c:v>1.03</c:v>
                </c:pt>
                <c:pt idx="1031">
                  <c:v>1.0309999999999999</c:v>
                </c:pt>
                <c:pt idx="1032">
                  <c:v>1.032</c:v>
                </c:pt>
                <c:pt idx="1033">
                  <c:v>1.0329999999999999</c:v>
                </c:pt>
                <c:pt idx="1034">
                  <c:v>1.034</c:v>
                </c:pt>
                <c:pt idx="1035">
                  <c:v>1.0349999999999999</c:v>
                </c:pt>
                <c:pt idx="1036">
                  <c:v>1.036</c:v>
                </c:pt>
                <c:pt idx="1037">
                  <c:v>1.0369999999999999</c:v>
                </c:pt>
                <c:pt idx="1038">
                  <c:v>1.038</c:v>
                </c:pt>
                <c:pt idx="1039">
                  <c:v>1.0389999999999999</c:v>
                </c:pt>
                <c:pt idx="1040">
                  <c:v>1.04</c:v>
                </c:pt>
                <c:pt idx="1041">
                  <c:v>1.0409999999999999</c:v>
                </c:pt>
                <c:pt idx="1042">
                  <c:v>1.042</c:v>
                </c:pt>
                <c:pt idx="1043">
                  <c:v>1.0429999999999999</c:v>
                </c:pt>
                <c:pt idx="1044">
                  <c:v>1.044</c:v>
                </c:pt>
                <c:pt idx="1045">
                  <c:v>1.0449999999999999</c:v>
                </c:pt>
                <c:pt idx="1046">
                  <c:v>1.046</c:v>
                </c:pt>
                <c:pt idx="1047">
                  <c:v>1.0469999999999999</c:v>
                </c:pt>
                <c:pt idx="1048">
                  <c:v>1.048</c:v>
                </c:pt>
                <c:pt idx="1049">
                  <c:v>1.0489999999999999</c:v>
                </c:pt>
                <c:pt idx="1050">
                  <c:v>1.05</c:v>
                </c:pt>
                <c:pt idx="1051">
                  <c:v>1.0509999999999999</c:v>
                </c:pt>
                <c:pt idx="1052">
                  <c:v>1.052</c:v>
                </c:pt>
                <c:pt idx="1053">
                  <c:v>1.0529999999999999</c:v>
                </c:pt>
                <c:pt idx="1054">
                  <c:v>1.054</c:v>
                </c:pt>
                <c:pt idx="1055">
                  <c:v>1.0549999999999999</c:v>
                </c:pt>
                <c:pt idx="1056">
                  <c:v>1.056</c:v>
                </c:pt>
                <c:pt idx="1057">
                  <c:v>1.0569999999999999</c:v>
                </c:pt>
                <c:pt idx="1058">
                  <c:v>1.0580000000000001</c:v>
                </c:pt>
                <c:pt idx="1059">
                  <c:v>1.0589999999999999</c:v>
                </c:pt>
                <c:pt idx="1060">
                  <c:v>1.06</c:v>
                </c:pt>
                <c:pt idx="1061">
                  <c:v>1.0609999999999999</c:v>
                </c:pt>
                <c:pt idx="1062">
                  <c:v>1.0620000000000001</c:v>
                </c:pt>
                <c:pt idx="1063">
                  <c:v>1.0629999999999999</c:v>
                </c:pt>
                <c:pt idx="1064">
                  <c:v>1.0640000000000001</c:v>
                </c:pt>
                <c:pt idx="1065">
                  <c:v>1.0649999999999999</c:v>
                </c:pt>
                <c:pt idx="1066">
                  <c:v>1.0660000000000001</c:v>
                </c:pt>
                <c:pt idx="1067">
                  <c:v>1.0669999999999999</c:v>
                </c:pt>
                <c:pt idx="1068">
                  <c:v>1.0680000000000001</c:v>
                </c:pt>
                <c:pt idx="1069">
                  <c:v>1.069</c:v>
                </c:pt>
                <c:pt idx="1070">
                  <c:v>1.07</c:v>
                </c:pt>
                <c:pt idx="1071">
                  <c:v>1.071</c:v>
                </c:pt>
                <c:pt idx="1072">
                  <c:v>1.0720000000000001</c:v>
                </c:pt>
                <c:pt idx="1073">
                  <c:v>1.073</c:v>
                </c:pt>
                <c:pt idx="1074">
                  <c:v>1.0740000000000001</c:v>
                </c:pt>
                <c:pt idx="1075">
                  <c:v>1.075</c:v>
                </c:pt>
                <c:pt idx="1076">
                  <c:v>1.0760000000000001</c:v>
                </c:pt>
                <c:pt idx="1077">
                  <c:v>1.077</c:v>
                </c:pt>
                <c:pt idx="1078">
                  <c:v>1.0780000000000001</c:v>
                </c:pt>
                <c:pt idx="1079">
                  <c:v>1.079</c:v>
                </c:pt>
                <c:pt idx="1080">
                  <c:v>1.08</c:v>
                </c:pt>
                <c:pt idx="1081">
                  <c:v>1.081</c:v>
                </c:pt>
                <c:pt idx="1082">
                  <c:v>1.0820000000000001</c:v>
                </c:pt>
                <c:pt idx="1083">
                  <c:v>1.083</c:v>
                </c:pt>
                <c:pt idx="1084">
                  <c:v>1.0840000000000001</c:v>
                </c:pt>
                <c:pt idx="1085">
                  <c:v>1.085</c:v>
                </c:pt>
                <c:pt idx="1086">
                  <c:v>1.0860000000000001</c:v>
                </c:pt>
                <c:pt idx="1087">
                  <c:v>1.087</c:v>
                </c:pt>
                <c:pt idx="1088">
                  <c:v>1.0880000000000001</c:v>
                </c:pt>
                <c:pt idx="1089">
                  <c:v>1.089</c:v>
                </c:pt>
                <c:pt idx="1090">
                  <c:v>1.0900000000000001</c:v>
                </c:pt>
                <c:pt idx="1091">
                  <c:v>1.091</c:v>
                </c:pt>
                <c:pt idx="1092">
                  <c:v>1.0920000000000001</c:v>
                </c:pt>
                <c:pt idx="1093">
                  <c:v>1.093</c:v>
                </c:pt>
                <c:pt idx="1094">
                  <c:v>1.0940000000000001</c:v>
                </c:pt>
                <c:pt idx="1095">
                  <c:v>1.095</c:v>
                </c:pt>
                <c:pt idx="1096">
                  <c:v>1.0960000000000001</c:v>
                </c:pt>
                <c:pt idx="1097">
                  <c:v>1.097</c:v>
                </c:pt>
                <c:pt idx="1098">
                  <c:v>1.0980000000000001</c:v>
                </c:pt>
                <c:pt idx="1099">
                  <c:v>1.099</c:v>
                </c:pt>
                <c:pt idx="1100">
                  <c:v>1.1000000000000001</c:v>
                </c:pt>
                <c:pt idx="1101">
                  <c:v>1.101</c:v>
                </c:pt>
                <c:pt idx="1102">
                  <c:v>1.1020000000000001</c:v>
                </c:pt>
                <c:pt idx="1103">
                  <c:v>1.103</c:v>
                </c:pt>
                <c:pt idx="1104">
                  <c:v>1.1040000000000001</c:v>
                </c:pt>
                <c:pt idx="1105">
                  <c:v>1.105</c:v>
                </c:pt>
                <c:pt idx="1106">
                  <c:v>1.1060000000000001</c:v>
                </c:pt>
                <c:pt idx="1107">
                  <c:v>1.107</c:v>
                </c:pt>
                <c:pt idx="1108">
                  <c:v>1.1080000000000001</c:v>
                </c:pt>
                <c:pt idx="1109">
                  <c:v>1.109</c:v>
                </c:pt>
                <c:pt idx="1110">
                  <c:v>1.1100000000000001</c:v>
                </c:pt>
                <c:pt idx="1111">
                  <c:v>1.111</c:v>
                </c:pt>
                <c:pt idx="1112">
                  <c:v>1.1120000000000001</c:v>
                </c:pt>
                <c:pt idx="1113">
                  <c:v>1.113</c:v>
                </c:pt>
                <c:pt idx="1114">
                  <c:v>1.1140000000000001</c:v>
                </c:pt>
                <c:pt idx="1115">
                  <c:v>1.115</c:v>
                </c:pt>
                <c:pt idx="1116">
                  <c:v>1.1160000000000001</c:v>
                </c:pt>
                <c:pt idx="1117">
                  <c:v>1.117</c:v>
                </c:pt>
                <c:pt idx="1118">
                  <c:v>1.1180000000000001</c:v>
                </c:pt>
                <c:pt idx="1119">
                  <c:v>1.119</c:v>
                </c:pt>
                <c:pt idx="1120">
                  <c:v>1.1200000000000001</c:v>
                </c:pt>
                <c:pt idx="1121">
                  <c:v>1.121</c:v>
                </c:pt>
                <c:pt idx="1122">
                  <c:v>1.1220000000000001</c:v>
                </c:pt>
                <c:pt idx="1123">
                  <c:v>1.123</c:v>
                </c:pt>
                <c:pt idx="1124">
                  <c:v>1.1240000000000001</c:v>
                </c:pt>
                <c:pt idx="1125">
                  <c:v>1.125</c:v>
                </c:pt>
                <c:pt idx="1126">
                  <c:v>1.1259999999999999</c:v>
                </c:pt>
                <c:pt idx="1127">
                  <c:v>1.127</c:v>
                </c:pt>
                <c:pt idx="1128">
                  <c:v>1.1279999999999999</c:v>
                </c:pt>
                <c:pt idx="1129">
                  <c:v>1.129</c:v>
                </c:pt>
                <c:pt idx="1130">
                  <c:v>1.1299999999999999</c:v>
                </c:pt>
                <c:pt idx="1131">
                  <c:v>1.131</c:v>
                </c:pt>
                <c:pt idx="1132">
                  <c:v>1.1319999999999999</c:v>
                </c:pt>
                <c:pt idx="1133">
                  <c:v>1.133</c:v>
                </c:pt>
                <c:pt idx="1134">
                  <c:v>1.1339999999999999</c:v>
                </c:pt>
                <c:pt idx="1135">
                  <c:v>1.135</c:v>
                </c:pt>
                <c:pt idx="1136">
                  <c:v>1.1359999999999999</c:v>
                </c:pt>
                <c:pt idx="1137">
                  <c:v>1.137</c:v>
                </c:pt>
                <c:pt idx="1138">
                  <c:v>1.1379999999999999</c:v>
                </c:pt>
                <c:pt idx="1139">
                  <c:v>1.139</c:v>
                </c:pt>
                <c:pt idx="1140">
                  <c:v>1.1399999999999999</c:v>
                </c:pt>
                <c:pt idx="1141">
                  <c:v>1.141</c:v>
                </c:pt>
                <c:pt idx="1142">
                  <c:v>1.1419999999999999</c:v>
                </c:pt>
                <c:pt idx="1143">
                  <c:v>1.143</c:v>
                </c:pt>
                <c:pt idx="1144">
                  <c:v>1.1439999999999999</c:v>
                </c:pt>
                <c:pt idx="1145">
                  <c:v>1.145</c:v>
                </c:pt>
                <c:pt idx="1146">
                  <c:v>1.1459999999999999</c:v>
                </c:pt>
                <c:pt idx="1147">
                  <c:v>1.147</c:v>
                </c:pt>
                <c:pt idx="1148">
                  <c:v>1.1479999999999999</c:v>
                </c:pt>
                <c:pt idx="1149">
                  <c:v>1.149</c:v>
                </c:pt>
                <c:pt idx="1150">
                  <c:v>1.1499999999999999</c:v>
                </c:pt>
                <c:pt idx="1151">
                  <c:v>1.151</c:v>
                </c:pt>
                <c:pt idx="1152">
                  <c:v>1.1519999999999999</c:v>
                </c:pt>
                <c:pt idx="1153">
                  <c:v>1.153</c:v>
                </c:pt>
                <c:pt idx="1154">
                  <c:v>1.1539999999999999</c:v>
                </c:pt>
                <c:pt idx="1155">
                  <c:v>1.155</c:v>
                </c:pt>
                <c:pt idx="1156">
                  <c:v>1.1559999999999999</c:v>
                </c:pt>
                <c:pt idx="1157">
                  <c:v>1.157</c:v>
                </c:pt>
                <c:pt idx="1158">
                  <c:v>1.1579999999999999</c:v>
                </c:pt>
                <c:pt idx="1159">
                  <c:v>1.159</c:v>
                </c:pt>
                <c:pt idx="1160">
                  <c:v>1.1599999999999999</c:v>
                </c:pt>
                <c:pt idx="1161">
                  <c:v>1.161</c:v>
                </c:pt>
                <c:pt idx="1162">
                  <c:v>1.1619999999999999</c:v>
                </c:pt>
                <c:pt idx="1163">
                  <c:v>1.163</c:v>
                </c:pt>
                <c:pt idx="1164">
                  <c:v>1.1639999999999999</c:v>
                </c:pt>
                <c:pt idx="1165">
                  <c:v>1.165</c:v>
                </c:pt>
                <c:pt idx="1166">
                  <c:v>1.1659999999999999</c:v>
                </c:pt>
                <c:pt idx="1167">
                  <c:v>1.167</c:v>
                </c:pt>
                <c:pt idx="1168">
                  <c:v>1.1679999999999999</c:v>
                </c:pt>
                <c:pt idx="1169">
                  <c:v>1.169</c:v>
                </c:pt>
                <c:pt idx="1170">
                  <c:v>1.17</c:v>
                </c:pt>
                <c:pt idx="1171">
                  <c:v>1.171</c:v>
                </c:pt>
                <c:pt idx="1172">
                  <c:v>1.1719999999999999</c:v>
                </c:pt>
                <c:pt idx="1173">
                  <c:v>1.173</c:v>
                </c:pt>
                <c:pt idx="1174">
                  <c:v>1.1739999999999999</c:v>
                </c:pt>
                <c:pt idx="1175">
                  <c:v>1.175</c:v>
                </c:pt>
                <c:pt idx="1176">
                  <c:v>1.1759999999999999</c:v>
                </c:pt>
                <c:pt idx="1177">
                  <c:v>1.177</c:v>
                </c:pt>
                <c:pt idx="1178">
                  <c:v>1.1779999999999999</c:v>
                </c:pt>
                <c:pt idx="1179">
                  <c:v>1.179</c:v>
                </c:pt>
                <c:pt idx="1180">
                  <c:v>1.18</c:v>
                </c:pt>
                <c:pt idx="1181">
                  <c:v>1.181</c:v>
                </c:pt>
                <c:pt idx="1182">
                  <c:v>1.1819999999999999</c:v>
                </c:pt>
                <c:pt idx="1183">
                  <c:v>1.1830000000000001</c:v>
                </c:pt>
                <c:pt idx="1184">
                  <c:v>1.1839999999999999</c:v>
                </c:pt>
                <c:pt idx="1185">
                  <c:v>1.1850000000000001</c:v>
                </c:pt>
                <c:pt idx="1186">
                  <c:v>1.1859999999999999</c:v>
                </c:pt>
                <c:pt idx="1187">
                  <c:v>1.1870000000000001</c:v>
                </c:pt>
                <c:pt idx="1188">
                  <c:v>1.1879999999999999</c:v>
                </c:pt>
                <c:pt idx="1189">
                  <c:v>1.1890000000000001</c:v>
                </c:pt>
                <c:pt idx="1190">
                  <c:v>1.19</c:v>
                </c:pt>
                <c:pt idx="1191">
                  <c:v>1.1910000000000001</c:v>
                </c:pt>
                <c:pt idx="1192">
                  <c:v>1.1919999999999999</c:v>
                </c:pt>
                <c:pt idx="1193">
                  <c:v>1.1930000000000001</c:v>
                </c:pt>
                <c:pt idx="1194">
                  <c:v>1.194</c:v>
                </c:pt>
                <c:pt idx="1195">
                  <c:v>1.1950000000000001</c:v>
                </c:pt>
                <c:pt idx="1196">
                  <c:v>1.196</c:v>
                </c:pt>
                <c:pt idx="1197">
                  <c:v>1.1970000000000001</c:v>
                </c:pt>
                <c:pt idx="1198">
                  <c:v>1.198</c:v>
                </c:pt>
                <c:pt idx="1199">
                  <c:v>1.1990000000000001</c:v>
                </c:pt>
                <c:pt idx="1200">
                  <c:v>1.2</c:v>
                </c:pt>
                <c:pt idx="1201">
                  <c:v>1.2010000000000001</c:v>
                </c:pt>
                <c:pt idx="1202">
                  <c:v>1.202</c:v>
                </c:pt>
                <c:pt idx="1203">
                  <c:v>1.2030000000000001</c:v>
                </c:pt>
                <c:pt idx="1204">
                  <c:v>1.204</c:v>
                </c:pt>
                <c:pt idx="1205">
                  <c:v>1.2050000000000001</c:v>
                </c:pt>
                <c:pt idx="1206">
                  <c:v>1.206</c:v>
                </c:pt>
                <c:pt idx="1207">
                  <c:v>1.2070000000000001</c:v>
                </c:pt>
                <c:pt idx="1208">
                  <c:v>1.208</c:v>
                </c:pt>
                <c:pt idx="1209">
                  <c:v>1.2090000000000001</c:v>
                </c:pt>
                <c:pt idx="1210">
                  <c:v>1.21</c:v>
                </c:pt>
                <c:pt idx="1211">
                  <c:v>1.2110000000000001</c:v>
                </c:pt>
                <c:pt idx="1212">
                  <c:v>1.212</c:v>
                </c:pt>
                <c:pt idx="1213">
                  <c:v>1.2130000000000001</c:v>
                </c:pt>
                <c:pt idx="1214">
                  <c:v>1.214</c:v>
                </c:pt>
                <c:pt idx="1215">
                  <c:v>1.2150000000000001</c:v>
                </c:pt>
                <c:pt idx="1216">
                  <c:v>1.216</c:v>
                </c:pt>
                <c:pt idx="1217">
                  <c:v>1.2170000000000001</c:v>
                </c:pt>
                <c:pt idx="1218">
                  <c:v>1.218</c:v>
                </c:pt>
                <c:pt idx="1219">
                  <c:v>1.2190000000000001</c:v>
                </c:pt>
                <c:pt idx="1220">
                  <c:v>1.22</c:v>
                </c:pt>
                <c:pt idx="1221">
                  <c:v>1.2210000000000001</c:v>
                </c:pt>
                <c:pt idx="1222">
                  <c:v>1.222</c:v>
                </c:pt>
                <c:pt idx="1223">
                  <c:v>1.2230000000000001</c:v>
                </c:pt>
                <c:pt idx="1224">
                  <c:v>1.224</c:v>
                </c:pt>
                <c:pt idx="1225">
                  <c:v>1.2250000000000001</c:v>
                </c:pt>
                <c:pt idx="1226">
                  <c:v>1.226</c:v>
                </c:pt>
                <c:pt idx="1227">
                  <c:v>1.2270000000000001</c:v>
                </c:pt>
                <c:pt idx="1228">
                  <c:v>1.228</c:v>
                </c:pt>
                <c:pt idx="1229">
                  <c:v>1.2290000000000001</c:v>
                </c:pt>
                <c:pt idx="1230">
                  <c:v>1.23</c:v>
                </c:pt>
                <c:pt idx="1231">
                  <c:v>1.2310000000000001</c:v>
                </c:pt>
                <c:pt idx="1232">
                  <c:v>1.232</c:v>
                </c:pt>
                <c:pt idx="1233">
                  <c:v>1.2330000000000001</c:v>
                </c:pt>
                <c:pt idx="1234">
                  <c:v>1.234</c:v>
                </c:pt>
                <c:pt idx="1235">
                  <c:v>1.2350000000000001</c:v>
                </c:pt>
                <c:pt idx="1236">
                  <c:v>1.236</c:v>
                </c:pt>
                <c:pt idx="1237">
                  <c:v>1.2370000000000001</c:v>
                </c:pt>
                <c:pt idx="1238">
                  <c:v>1.238</c:v>
                </c:pt>
                <c:pt idx="1239">
                  <c:v>1.2390000000000001</c:v>
                </c:pt>
                <c:pt idx="1240">
                  <c:v>1.24</c:v>
                </c:pt>
                <c:pt idx="1241">
                  <c:v>1.2410000000000001</c:v>
                </c:pt>
                <c:pt idx="1242">
                  <c:v>1.242</c:v>
                </c:pt>
                <c:pt idx="1243">
                  <c:v>1.2430000000000001</c:v>
                </c:pt>
                <c:pt idx="1244">
                  <c:v>1.244</c:v>
                </c:pt>
                <c:pt idx="1245">
                  <c:v>1.2450000000000001</c:v>
                </c:pt>
                <c:pt idx="1246">
                  <c:v>1.246</c:v>
                </c:pt>
                <c:pt idx="1247">
                  <c:v>1.2470000000000001</c:v>
                </c:pt>
                <c:pt idx="1248">
                  <c:v>1.248</c:v>
                </c:pt>
                <c:pt idx="1249">
                  <c:v>1.2490000000000001</c:v>
                </c:pt>
                <c:pt idx="1250">
                  <c:v>1.25</c:v>
                </c:pt>
                <c:pt idx="1251">
                  <c:v>1.2509999999999999</c:v>
                </c:pt>
                <c:pt idx="1252">
                  <c:v>1.252</c:v>
                </c:pt>
                <c:pt idx="1253">
                  <c:v>1.2529999999999999</c:v>
                </c:pt>
                <c:pt idx="1254">
                  <c:v>1.254</c:v>
                </c:pt>
                <c:pt idx="1255">
                  <c:v>1.2549999999999999</c:v>
                </c:pt>
                <c:pt idx="1256">
                  <c:v>1.256</c:v>
                </c:pt>
                <c:pt idx="1257">
                  <c:v>1.2569999999999999</c:v>
                </c:pt>
                <c:pt idx="1258">
                  <c:v>1.258</c:v>
                </c:pt>
                <c:pt idx="1259">
                  <c:v>1.2589999999999999</c:v>
                </c:pt>
                <c:pt idx="1260">
                  <c:v>1.26</c:v>
                </c:pt>
                <c:pt idx="1261">
                  <c:v>1.2609999999999999</c:v>
                </c:pt>
                <c:pt idx="1262">
                  <c:v>1.262</c:v>
                </c:pt>
                <c:pt idx="1263">
                  <c:v>1.2629999999999999</c:v>
                </c:pt>
                <c:pt idx="1264">
                  <c:v>1.264</c:v>
                </c:pt>
                <c:pt idx="1265">
                  <c:v>1.2649999999999999</c:v>
                </c:pt>
                <c:pt idx="1266">
                  <c:v>1.266</c:v>
                </c:pt>
                <c:pt idx="1267">
                  <c:v>1.2669999999999999</c:v>
                </c:pt>
                <c:pt idx="1268">
                  <c:v>1.268</c:v>
                </c:pt>
                <c:pt idx="1269">
                  <c:v>1.2689999999999999</c:v>
                </c:pt>
                <c:pt idx="1270">
                  <c:v>1.27</c:v>
                </c:pt>
                <c:pt idx="1271">
                  <c:v>1.2709999999999999</c:v>
                </c:pt>
                <c:pt idx="1272">
                  <c:v>1.272</c:v>
                </c:pt>
                <c:pt idx="1273">
                  <c:v>1.2729999999999999</c:v>
                </c:pt>
                <c:pt idx="1274">
                  <c:v>1.274</c:v>
                </c:pt>
                <c:pt idx="1275">
                  <c:v>1.2749999999999999</c:v>
                </c:pt>
                <c:pt idx="1276">
                  <c:v>1.276</c:v>
                </c:pt>
                <c:pt idx="1277">
                  <c:v>1.2769999999999999</c:v>
                </c:pt>
                <c:pt idx="1278">
                  <c:v>1.278</c:v>
                </c:pt>
                <c:pt idx="1279">
                  <c:v>1.2789999999999999</c:v>
                </c:pt>
                <c:pt idx="1280">
                  <c:v>1.28</c:v>
                </c:pt>
                <c:pt idx="1281">
                  <c:v>1.2809999999999999</c:v>
                </c:pt>
                <c:pt idx="1282">
                  <c:v>1.282</c:v>
                </c:pt>
                <c:pt idx="1283">
                  <c:v>1.2829999999999999</c:v>
                </c:pt>
                <c:pt idx="1284">
                  <c:v>1.284</c:v>
                </c:pt>
                <c:pt idx="1285">
                  <c:v>1.2849999999999999</c:v>
                </c:pt>
                <c:pt idx="1286">
                  <c:v>1.286</c:v>
                </c:pt>
                <c:pt idx="1287">
                  <c:v>1.2869999999999999</c:v>
                </c:pt>
                <c:pt idx="1288">
                  <c:v>1.288</c:v>
                </c:pt>
                <c:pt idx="1289">
                  <c:v>1.2889999999999999</c:v>
                </c:pt>
                <c:pt idx="1290">
                  <c:v>1.29</c:v>
                </c:pt>
                <c:pt idx="1291">
                  <c:v>1.2909999999999999</c:v>
                </c:pt>
                <c:pt idx="1292">
                  <c:v>1.292</c:v>
                </c:pt>
                <c:pt idx="1293">
                  <c:v>1.2929999999999999</c:v>
                </c:pt>
                <c:pt idx="1294">
                  <c:v>1.294</c:v>
                </c:pt>
                <c:pt idx="1295">
                  <c:v>1.2949999999999999</c:v>
                </c:pt>
                <c:pt idx="1296">
                  <c:v>1.296</c:v>
                </c:pt>
                <c:pt idx="1297">
                  <c:v>1.2969999999999999</c:v>
                </c:pt>
                <c:pt idx="1298">
                  <c:v>1.298</c:v>
                </c:pt>
                <c:pt idx="1299">
                  <c:v>1.2989999999999999</c:v>
                </c:pt>
                <c:pt idx="1300">
                  <c:v>1.3</c:v>
                </c:pt>
                <c:pt idx="1301">
                  <c:v>1.3009999999999999</c:v>
                </c:pt>
                <c:pt idx="1302">
                  <c:v>1.302</c:v>
                </c:pt>
                <c:pt idx="1303">
                  <c:v>1.3029999999999999</c:v>
                </c:pt>
                <c:pt idx="1304">
                  <c:v>1.304</c:v>
                </c:pt>
                <c:pt idx="1305">
                  <c:v>1.3049999999999999</c:v>
                </c:pt>
                <c:pt idx="1306">
                  <c:v>1.306</c:v>
                </c:pt>
                <c:pt idx="1307">
                  <c:v>1.3069999999999999</c:v>
                </c:pt>
                <c:pt idx="1308">
                  <c:v>1.3080000000000001</c:v>
                </c:pt>
                <c:pt idx="1309">
                  <c:v>1.3089999999999999</c:v>
                </c:pt>
                <c:pt idx="1310">
                  <c:v>1.31</c:v>
                </c:pt>
                <c:pt idx="1311">
                  <c:v>1.3109999999999999</c:v>
                </c:pt>
                <c:pt idx="1312">
                  <c:v>1.3120000000000001</c:v>
                </c:pt>
                <c:pt idx="1313">
                  <c:v>1.3129999999999999</c:v>
                </c:pt>
                <c:pt idx="1314">
                  <c:v>1.3140000000000001</c:v>
                </c:pt>
                <c:pt idx="1315">
                  <c:v>1.3149999999999999</c:v>
                </c:pt>
                <c:pt idx="1316">
                  <c:v>1.3160000000000001</c:v>
                </c:pt>
                <c:pt idx="1317">
                  <c:v>1.3169999999999999</c:v>
                </c:pt>
                <c:pt idx="1318">
                  <c:v>1.3180000000000001</c:v>
                </c:pt>
                <c:pt idx="1319">
                  <c:v>1.319</c:v>
                </c:pt>
                <c:pt idx="1320">
                  <c:v>1.32</c:v>
                </c:pt>
                <c:pt idx="1321">
                  <c:v>1.321</c:v>
                </c:pt>
                <c:pt idx="1322">
                  <c:v>1.3220000000000001</c:v>
                </c:pt>
                <c:pt idx="1323">
                  <c:v>1.323</c:v>
                </c:pt>
                <c:pt idx="1324">
                  <c:v>1.3240000000000001</c:v>
                </c:pt>
                <c:pt idx="1325">
                  <c:v>1.325</c:v>
                </c:pt>
                <c:pt idx="1326">
                  <c:v>1.3260000000000001</c:v>
                </c:pt>
                <c:pt idx="1327">
                  <c:v>1.327</c:v>
                </c:pt>
                <c:pt idx="1328">
                  <c:v>1.3280000000000001</c:v>
                </c:pt>
                <c:pt idx="1329">
                  <c:v>1.329</c:v>
                </c:pt>
                <c:pt idx="1330">
                  <c:v>1.33</c:v>
                </c:pt>
                <c:pt idx="1331">
                  <c:v>1.331</c:v>
                </c:pt>
                <c:pt idx="1332">
                  <c:v>1.3320000000000001</c:v>
                </c:pt>
                <c:pt idx="1333">
                  <c:v>1.333</c:v>
                </c:pt>
                <c:pt idx="1334">
                  <c:v>1.3340000000000001</c:v>
                </c:pt>
                <c:pt idx="1335">
                  <c:v>1.335</c:v>
                </c:pt>
                <c:pt idx="1336">
                  <c:v>1.3360000000000001</c:v>
                </c:pt>
                <c:pt idx="1337">
                  <c:v>1.337</c:v>
                </c:pt>
                <c:pt idx="1338">
                  <c:v>1.3380000000000001</c:v>
                </c:pt>
                <c:pt idx="1339">
                  <c:v>1.339</c:v>
                </c:pt>
                <c:pt idx="1340">
                  <c:v>1.34</c:v>
                </c:pt>
                <c:pt idx="1341">
                  <c:v>1.341</c:v>
                </c:pt>
                <c:pt idx="1342">
                  <c:v>1.3420000000000001</c:v>
                </c:pt>
                <c:pt idx="1343">
                  <c:v>1.343</c:v>
                </c:pt>
                <c:pt idx="1344">
                  <c:v>1.3440000000000001</c:v>
                </c:pt>
                <c:pt idx="1345">
                  <c:v>1.345</c:v>
                </c:pt>
                <c:pt idx="1346">
                  <c:v>1.3460000000000001</c:v>
                </c:pt>
                <c:pt idx="1347">
                  <c:v>1.347</c:v>
                </c:pt>
                <c:pt idx="1348">
                  <c:v>1.3480000000000001</c:v>
                </c:pt>
                <c:pt idx="1349">
                  <c:v>1.349</c:v>
                </c:pt>
                <c:pt idx="1350">
                  <c:v>1.35</c:v>
                </c:pt>
                <c:pt idx="1351">
                  <c:v>1.351</c:v>
                </c:pt>
                <c:pt idx="1352">
                  <c:v>1.3520000000000001</c:v>
                </c:pt>
                <c:pt idx="1353">
                  <c:v>1.353</c:v>
                </c:pt>
                <c:pt idx="1354">
                  <c:v>1.3540000000000001</c:v>
                </c:pt>
                <c:pt idx="1355">
                  <c:v>1.355</c:v>
                </c:pt>
                <c:pt idx="1356">
                  <c:v>1.3560000000000001</c:v>
                </c:pt>
                <c:pt idx="1357">
                  <c:v>1.357</c:v>
                </c:pt>
                <c:pt idx="1358">
                  <c:v>1.3580000000000001</c:v>
                </c:pt>
                <c:pt idx="1359">
                  <c:v>1.359</c:v>
                </c:pt>
                <c:pt idx="1360">
                  <c:v>1.36</c:v>
                </c:pt>
                <c:pt idx="1361">
                  <c:v>1.361</c:v>
                </c:pt>
                <c:pt idx="1362">
                  <c:v>1.3620000000000001</c:v>
                </c:pt>
                <c:pt idx="1363">
                  <c:v>1.363</c:v>
                </c:pt>
                <c:pt idx="1364">
                  <c:v>1.3640000000000001</c:v>
                </c:pt>
                <c:pt idx="1365">
                  <c:v>1.365</c:v>
                </c:pt>
                <c:pt idx="1366">
                  <c:v>1.3660000000000001</c:v>
                </c:pt>
                <c:pt idx="1367">
                  <c:v>1.367</c:v>
                </c:pt>
                <c:pt idx="1368">
                  <c:v>1.3680000000000001</c:v>
                </c:pt>
                <c:pt idx="1369">
                  <c:v>1.369</c:v>
                </c:pt>
                <c:pt idx="1370">
                  <c:v>1.37</c:v>
                </c:pt>
                <c:pt idx="1371">
                  <c:v>1.371</c:v>
                </c:pt>
                <c:pt idx="1372">
                  <c:v>1.3720000000000001</c:v>
                </c:pt>
                <c:pt idx="1373">
                  <c:v>1.373</c:v>
                </c:pt>
                <c:pt idx="1374">
                  <c:v>1.3740000000000001</c:v>
                </c:pt>
                <c:pt idx="1375">
                  <c:v>1.375</c:v>
                </c:pt>
                <c:pt idx="1376">
                  <c:v>1.3759999999999999</c:v>
                </c:pt>
                <c:pt idx="1377">
                  <c:v>1.377</c:v>
                </c:pt>
                <c:pt idx="1378">
                  <c:v>1.3779999999999999</c:v>
                </c:pt>
                <c:pt idx="1379">
                  <c:v>1.379</c:v>
                </c:pt>
                <c:pt idx="1380">
                  <c:v>1.38</c:v>
                </c:pt>
                <c:pt idx="1381">
                  <c:v>1.381</c:v>
                </c:pt>
                <c:pt idx="1382">
                  <c:v>1.3819999999999999</c:v>
                </c:pt>
                <c:pt idx="1383">
                  <c:v>1.383</c:v>
                </c:pt>
                <c:pt idx="1384">
                  <c:v>1.3839999999999999</c:v>
                </c:pt>
                <c:pt idx="1385">
                  <c:v>1.385</c:v>
                </c:pt>
                <c:pt idx="1386">
                  <c:v>1.3859999999999999</c:v>
                </c:pt>
                <c:pt idx="1387">
                  <c:v>1.387</c:v>
                </c:pt>
                <c:pt idx="1388">
                  <c:v>1.3879999999999999</c:v>
                </c:pt>
                <c:pt idx="1389">
                  <c:v>1.389</c:v>
                </c:pt>
                <c:pt idx="1390">
                  <c:v>1.39</c:v>
                </c:pt>
                <c:pt idx="1391">
                  <c:v>1.391</c:v>
                </c:pt>
                <c:pt idx="1392">
                  <c:v>1.3919999999999999</c:v>
                </c:pt>
                <c:pt idx="1393">
                  <c:v>1.393</c:v>
                </c:pt>
                <c:pt idx="1394">
                  <c:v>1.3939999999999999</c:v>
                </c:pt>
                <c:pt idx="1395">
                  <c:v>1.395</c:v>
                </c:pt>
                <c:pt idx="1396">
                  <c:v>1.3959999999999999</c:v>
                </c:pt>
                <c:pt idx="1397">
                  <c:v>1.397</c:v>
                </c:pt>
                <c:pt idx="1398">
                  <c:v>1.3979999999999999</c:v>
                </c:pt>
                <c:pt idx="1399">
                  <c:v>1.399</c:v>
                </c:pt>
                <c:pt idx="1400">
                  <c:v>1.4</c:v>
                </c:pt>
                <c:pt idx="1401">
                  <c:v>1.401</c:v>
                </c:pt>
                <c:pt idx="1402">
                  <c:v>1.4019999999999999</c:v>
                </c:pt>
                <c:pt idx="1403">
                  <c:v>1.403</c:v>
                </c:pt>
                <c:pt idx="1404">
                  <c:v>1.4039999999999999</c:v>
                </c:pt>
                <c:pt idx="1405">
                  <c:v>1.405</c:v>
                </c:pt>
                <c:pt idx="1406">
                  <c:v>1.4059999999999999</c:v>
                </c:pt>
                <c:pt idx="1407">
                  <c:v>1.407</c:v>
                </c:pt>
                <c:pt idx="1408">
                  <c:v>1.4079999999999999</c:v>
                </c:pt>
                <c:pt idx="1409">
                  <c:v>1.409</c:v>
                </c:pt>
                <c:pt idx="1410">
                  <c:v>1.41</c:v>
                </c:pt>
                <c:pt idx="1411">
                  <c:v>1.411</c:v>
                </c:pt>
                <c:pt idx="1412">
                  <c:v>1.4119999999999999</c:v>
                </c:pt>
                <c:pt idx="1413">
                  <c:v>1.413</c:v>
                </c:pt>
                <c:pt idx="1414">
                  <c:v>1.4139999999999999</c:v>
                </c:pt>
                <c:pt idx="1415">
                  <c:v>1.415</c:v>
                </c:pt>
                <c:pt idx="1416">
                  <c:v>1.4159999999999999</c:v>
                </c:pt>
                <c:pt idx="1417">
                  <c:v>1.417</c:v>
                </c:pt>
                <c:pt idx="1418">
                  <c:v>1.4179999999999999</c:v>
                </c:pt>
                <c:pt idx="1419">
                  <c:v>1.419</c:v>
                </c:pt>
                <c:pt idx="1420">
                  <c:v>1.42</c:v>
                </c:pt>
                <c:pt idx="1421">
                  <c:v>1.421</c:v>
                </c:pt>
                <c:pt idx="1422">
                  <c:v>1.4219999999999999</c:v>
                </c:pt>
                <c:pt idx="1423">
                  <c:v>1.423</c:v>
                </c:pt>
                <c:pt idx="1424">
                  <c:v>1.4239999999999999</c:v>
                </c:pt>
                <c:pt idx="1425">
                  <c:v>1.425</c:v>
                </c:pt>
                <c:pt idx="1426">
                  <c:v>1.4259999999999999</c:v>
                </c:pt>
                <c:pt idx="1427">
                  <c:v>1.427</c:v>
                </c:pt>
                <c:pt idx="1428">
                  <c:v>1.4279999999999999</c:v>
                </c:pt>
                <c:pt idx="1429">
                  <c:v>1.429</c:v>
                </c:pt>
                <c:pt idx="1430">
                  <c:v>1.43</c:v>
                </c:pt>
                <c:pt idx="1431">
                  <c:v>1.431</c:v>
                </c:pt>
                <c:pt idx="1432">
                  <c:v>1.4319999999999999</c:v>
                </c:pt>
                <c:pt idx="1433">
                  <c:v>1.4330000000000001</c:v>
                </c:pt>
                <c:pt idx="1434">
                  <c:v>1.4339999999999999</c:v>
                </c:pt>
                <c:pt idx="1435">
                  <c:v>1.4350000000000001</c:v>
                </c:pt>
                <c:pt idx="1436">
                  <c:v>1.4359999999999999</c:v>
                </c:pt>
                <c:pt idx="1437">
                  <c:v>1.4370000000000001</c:v>
                </c:pt>
                <c:pt idx="1438">
                  <c:v>1.4379999999999999</c:v>
                </c:pt>
                <c:pt idx="1439">
                  <c:v>1.4390000000000001</c:v>
                </c:pt>
                <c:pt idx="1440">
                  <c:v>1.44</c:v>
                </c:pt>
                <c:pt idx="1441">
                  <c:v>1.4410000000000001</c:v>
                </c:pt>
                <c:pt idx="1442">
                  <c:v>1.4419999999999999</c:v>
                </c:pt>
                <c:pt idx="1443">
                  <c:v>1.4430000000000001</c:v>
                </c:pt>
                <c:pt idx="1444">
                  <c:v>1.444</c:v>
                </c:pt>
                <c:pt idx="1445">
                  <c:v>1.4450000000000001</c:v>
                </c:pt>
                <c:pt idx="1446">
                  <c:v>1.446</c:v>
                </c:pt>
                <c:pt idx="1447">
                  <c:v>1.4470000000000001</c:v>
                </c:pt>
                <c:pt idx="1448">
                  <c:v>1.448</c:v>
                </c:pt>
                <c:pt idx="1449">
                  <c:v>1.4490000000000001</c:v>
                </c:pt>
                <c:pt idx="1450">
                  <c:v>1.45</c:v>
                </c:pt>
                <c:pt idx="1451">
                  <c:v>1.4510000000000001</c:v>
                </c:pt>
                <c:pt idx="1452">
                  <c:v>1.452</c:v>
                </c:pt>
                <c:pt idx="1453">
                  <c:v>1.4530000000000001</c:v>
                </c:pt>
                <c:pt idx="1454">
                  <c:v>1.454</c:v>
                </c:pt>
                <c:pt idx="1455">
                  <c:v>1.4550000000000001</c:v>
                </c:pt>
                <c:pt idx="1456">
                  <c:v>1.456</c:v>
                </c:pt>
                <c:pt idx="1457">
                  <c:v>1.4570000000000001</c:v>
                </c:pt>
                <c:pt idx="1458">
                  <c:v>1.458</c:v>
                </c:pt>
                <c:pt idx="1459">
                  <c:v>1.4590000000000001</c:v>
                </c:pt>
                <c:pt idx="1460">
                  <c:v>1.46</c:v>
                </c:pt>
                <c:pt idx="1461">
                  <c:v>1.4610000000000001</c:v>
                </c:pt>
                <c:pt idx="1462">
                  <c:v>1.462</c:v>
                </c:pt>
                <c:pt idx="1463">
                  <c:v>1.4630000000000001</c:v>
                </c:pt>
                <c:pt idx="1464">
                  <c:v>1.464</c:v>
                </c:pt>
                <c:pt idx="1465">
                  <c:v>1.4650000000000001</c:v>
                </c:pt>
                <c:pt idx="1466">
                  <c:v>1.466</c:v>
                </c:pt>
                <c:pt idx="1467">
                  <c:v>1.4670000000000001</c:v>
                </c:pt>
                <c:pt idx="1468">
                  <c:v>1.468</c:v>
                </c:pt>
                <c:pt idx="1469">
                  <c:v>1.4690000000000001</c:v>
                </c:pt>
                <c:pt idx="1470">
                  <c:v>1.47</c:v>
                </c:pt>
                <c:pt idx="1471">
                  <c:v>1.4710000000000001</c:v>
                </c:pt>
                <c:pt idx="1472">
                  <c:v>1.472</c:v>
                </c:pt>
                <c:pt idx="1473">
                  <c:v>1.4730000000000001</c:v>
                </c:pt>
                <c:pt idx="1474">
                  <c:v>1.474</c:v>
                </c:pt>
                <c:pt idx="1475">
                  <c:v>1.4750000000000001</c:v>
                </c:pt>
                <c:pt idx="1476">
                  <c:v>1.476</c:v>
                </c:pt>
                <c:pt idx="1477">
                  <c:v>1.4770000000000001</c:v>
                </c:pt>
                <c:pt idx="1478">
                  <c:v>1.478</c:v>
                </c:pt>
                <c:pt idx="1479">
                  <c:v>1.4790000000000001</c:v>
                </c:pt>
                <c:pt idx="1480">
                  <c:v>1.48</c:v>
                </c:pt>
                <c:pt idx="1481">
                  <c:v>1.4810000000000001</c:v>
                </c:pt>
                <c:pt idx="1482">
                  <c:v>1.482</c:v>
                </c:pt>
                <c:pt idx="1483">
                  <c:v>1.4830000000000001</c:v>
                </c:pt>
                <c:pt idx="1484">
                  <c:v>1.484</c:v>
                </c:pt>
                <c:pt idx="1485">
                  <c:v>1.4850000000000001</c:v>
                </c:pt>
                <c:pt idx="1486">
                  <c:v>1.486</c:v>
                </c:pt>
                <c:pt idx="1487">
                  <c:v>1.4870000000000001</c:v>
                </c:pt>
                <c:pt idx="1488">
                  <c:v>1.488</c:v>
                </c:pt>
                <c:pt idx="1489">
                  <c:v>1.4890000000000001</c:v>
                </c:pt>
                <c:pt idx="1490">
                  <c:v>1.49</c:v>
                </c:pt>
                <c:pt idx="1491">
                  <c:v>1.4910000000000001</c:v>
                </c:pt>
                <c:pt idx="1492">
                  <c:v>1.492</c:v>
                </c:pt>
                <c:pt idx="1493">
                  <c:v>1.4930000000000001</c:v>
                </c:pt>
                <c:pt idx="1494">
                  <c:v>1.494</c:v>
                </c:pt>
                <c:pt idx="1495">
                  <c:v>1.4950000000000001</c:v>
                </c:pt>
                <c:pt idx="1496">
                  <c:v>1.496</c:v>
                </c:pt>
                <c:pt idx="1497">
                  <c:v>1.4970000000000001</c:v>
                </c:pt>
                <c:pt idx="1498">
                  <c:v>1.498</c:v>
                </c:pt>
                <c:pt idx="1499">
                  <c:v>1.4990000000000001</c:v>
                </c:pt>
                <c:pt idx="1500">
                  <c:v>1.5</c:v>
                </c:pt>
                <c:pt idx="1501">
                  <c:v>1.5009999999999999</c:v>
                </c:pt>
                <c:pt idx="1502">
                  <c:v>1.502</c:v>
                </c:pt>
                <c:pt idx="1503">
                  <c:v>1.5029999999999999</c:v>
                </c:pt>
                <c:pt idx="1504">
                  <c:v>1.504</c:v>
                </c:pt>
                <c:pt idx="1505">
                  <c:v>1.5049999999999999</c:v>
                </c:pt>
                <c:pt idx="1506">
                  <c:v>1.506</c:v>
                </c:pt>
                <c:pt idx="1507">
                  <c:v>1.5069999999999999</c:v>
                </c:pt>
                <c:pt idx="1508">
                  <c:v>1.508</c:v>
                </c:pt>
                <c:pt idx="1509">
                  <c:v>1.5089999999999999</c:v>
                </c:pt>
                <c:pt idx="1510">
                  <c:v>1.51</c:v>
                </c:pt>
                <c:pt idx="1511">
                  <c:v>1.5109999999999999</c:v>
                </c:pt>
                <c:pt idx="1512">
                  <c:v>1.512</c:v>
                </c:pt>
                <c:pt idx="1513">
                  <c:v>1.5129999999999999</c:v>
                </c:pt>
                <c:pt idx="1514">
                  <c:v>1.514</c:v>
                </c:pt>
                <c:pt idx="1515">
                  <c:v>1.5149999999999999</c:v>
                </c:pt>
                <c:pt idx="1516">
                  <c:v>1.516</c:v>
                </c:pt>
                <c:pt idx="1517">
                  <c:v>1.5169999999999999</c:v>
                </c:pt>
                <c:pt idx="1518">
                  <c:v>1.518</c:v>
                </c:pt>
                <c:pt idx="1519">
                  <c:v>1.5189999999999999</c:v>
                </c:pt>
                <c:pt idx="1520">
                  <c:v>1.52</c:v>
                </c:pt>
                <c:pt idx="1521">
                  <c:v>1.5209999999999999</c:v>
                </c:pt>
                <c:pt idx="1522">
                  <c:v>1.522</c:v>
                </c:pt>
                <c:pt idx="1523">
                  <c:v>1.5229999999999999</c:v>
                </c:pt>
                <c:pt idx="1524">
                  <c:v>1.524</c:v>
                </c:pt>
                <c:pt idx="1525">
                  <c:v>1.5249999999999999</c:v>
                </c:pt>
                <c:pt idx="1526">
                  <c:v>1.526</c:v>
                </c:pt>
                <c:pt idx="1527">
                  <c:v>1.5269999999999999</c:v>
                </c:pt>
                <c:pt idx="1528">
                  <c:v>1.528</c:v>
                </c:pt>
                <c:pt idx="1529">
                  <c:v>1.5289999999999999</c:v>
                </c:pt>
                <c:pt idx="1530">
                  <c:v>1.53</c:v>
                </c:pt>
                <c:pt idx="1531">
                  <c:v>1.5309999999999999</c:v>
                </c:pt>
                <c:pt idx="1532">
                  <c:v>1.532</c:v>
                </c:pt>
                <c:pt idx="1533">
                  <c:v>1.5329999999999999</c:v>
                </c:pt>
                <c:pt idx="1534">
                  <c:v>1.534</c:v>
                </c:pt>
                <c:pt idx="1535">
                  <c:v>1.5349999999999999</c:v>
                </c:pt>
                <c:pt idx="1536">
                  <c:v>1.536</c:v>
                </c:pt>
                <c:pt idx="1537">
                  <c:v>1.5369999999999999</c:v>
                </c:pt>
                <c:pt idx="1538">
                  <c:v>1.538</c:v>
                </c:pt>
                <c:pt idx="1539">
                  <c:v>1.5389999999999999</c:v>
                </c:pt>
                <c:pt idx="1540">
                  <c:v>1.54</c:v>
                </c:pt>
                <c:pt idx="1541">
                  <c:v>1.5409999999999999</c:v>
                </c:pt>
                <c:pt idx="1542">
                  <c:v>1.542</c:v>
                </c:pt>
                <c:pt idx="1543">
                  <c:v>1.5429999999999999</c:v>
                </c:pt>
                <c:pt idx="1544">
                  <c:v>1.544</c:v>
                </c:pt>
                <c:pt idx="1545">
                  <c:v>1.5449999999999999</c:v>
                </c:pt>
                <c:pt idx="1546">
                  <c:v>1.546</c:v>
                </c:pt>
                <c:pt idx="1547">
                  <c:v>1.5469999999999999</c:v>
                </c:pt>
                <c:pt idx="1548">
                  <c:v>1.548</c:v>
                </c:pt>
                <c:pt idx="1549">
                  <c:v>1.5489999999999999</c:v>
                </c:pt>
                <c:pt idx="1550">
                  <c:v>1.55</c:v>
                </c:pt>
                <c:pt idx="1551">
                  <c:v>1.5509999999999999</c:v>
                </c:pt>
                <c:pt idx="1552">
                  <c:v>1.552</c:v>
                </c:pt>
                <c:pt idx="1553">
                  <c:v>1.5529999999999999</c:v>
                </c:pt>
                <c:pt idx="1554">
                  <c:v>1.554</c:v>
                </c:pt>
                <c:pt idx="1555">
                  <c:v>1.5549999999999999</c:v>
                </c:pt>
                <c:pt idx="1556">
                  <c:v>1.556</c:v>
                </c:pt>
                <c:pt idx="1557">
                  <c:v>1.5569999999999999</c:v>
                </c:pt>
                <c:pt idx="1558">
                  <c:v>1.5580000000000001</c:v>
                </c:pt>
                <c:pt idx="1559">
                  <c:v>1.5589999999999999</c:v>
                </c:pt>
                <c:pt idx="1560">
                  <c:v>1.56</c:v>
                </c:pt>
                <c:pt idx="1561">
                  <c:v>1.5609999999999999</c:v>
                </c:pt>
                <c:pt idx="1562">
                  <c:v>1.5620000000000001</c:v>
                </c:pt>
                <c:pt idx="1563">
                  <c:v>1.5629999999999999</c:v>
                </c:pt>
                <c:pt idx="1564">
                  <c:v>1.5640000000000001</c:v>
                </c:pt>
                <c:pt idx="1565">
                  <c:v>1.5649999999999999</c:v>
                </c:pt>
                <c:pt idx="1566">
                  <c:v>1.5660000000000001</c:v>
                </c:pt>
                <c:pt idx="1567">
                  <c:v>1.5669999999999999</c:v>
                </c:pt>
                <c:pt idx="1568">
                  <c:v>1.5680000000000001</c:v>
                </c:pt>
                <c:pt idx="1569">
                  <c:v>1.569</c:v>
                </c:pt>
                <c:pt idx="1570">
                  <c:v>1.57</c:v>
                </c:pt>
                <c:pt idx="1571">
                  <c:v>1.571</c:v>
                </c:pt>
                <c:pt idx="1572">
                  <c:v>1.5720000000000001</c:v>
                </c:pt>
                <c:pt idx="1573">
                  <c:v>1.573</c:v>
                </c:pt>
                <c:pt idx="1574">
                  <c:v>1.5740000000000001</c:v>
                </c:pt>
                <c:pt idx="1575">
                  <c:v>1.575</c:v>
                </c:pt>
                <c:pt idx="1576">
                  <c:v>1.5760000000000001</c:v>
                </c:pt>
                <c:pt idx="1577">
                  <c:v>1.577</c:v>
                </c:pt>
                <c:pt idx="1578">
                  <c:v>1.5780000000000001</c:v>
                </c:pt>
                <c:pt idx="1579">
                  <c:v>1.579</c:v>
                </c:pt>
                <c:pt idx="1580">
                  <c:v>1.58</c:v>
                </c:pt>
                <c:pt idx="1581">
                  <c:v>1.581</c:v>
                </c:pt>
                <c:pt idx="1582">
                  <c:v>1.5820000000000001</c:v>
                </c:pt>
                <c:pt idx="1583">
                  <c:v>1.583</c:v>
                </c:pt>
                <c:pt idx="1584">
                  <c:v>1.5840000000000001</c:v>
                </c:pt>
                <c:pt idx="1585">
                  <c:v>1.585</c:v>
                </c:pt>
                <c:pt idx="1586">
                  <c:v>1.5860000000000001</c:v>
                </c:pt>
                <c:pt idx="1587">
                  <c:v>1.587</c:v>
                </c:pt>
                <c:pt idx="1588">
                  <c:v>1.5880000000000001</c:v>
                </c:pt>
                <c:pt idx="1589">
                  <c:v>1.589</c:v>
                </c:pt>
                <c:pt idx="1590">
                  <c:v>1.59</c:v>
                </c:pt>
                <c:pt idx="1591">
                  <c:v>1.591</c:v>
                </c:pt>
                <c:pt idx="1592">
                  <c:v>1.5920000000000001</c:v>
                </c:pt>
                <c:pt idx="1593">
                  <c:v>1.593</c:v>
                </c:pt>
                <c:pt idx="1594">
                  <c:v>1.5940000000000001</c:v>
                </c:pt>
                <c:pt idx="1595">
                  <c:v>1.595</c:v>
                </c:pt>
                <c:pt idx="1596">
                  <c:v>1.5960000000000001</c:v>
                </c:pt>
                <c:pt idx="1597">
                  <c:v>1.597</c:v>
                </c:pt>
                <c:pt idx="1598">
                  <c:v>1.5980000000000001</c:v>
                </c:pt>
                <c:pt idx="1599">
                  <c:v>1.599</c:v>
                </c:pt>
                <c:pt idx="1600">
                  <c:v>1.6</c:v>
                </c:pt>
                <c:pt idx="1601">
                  <c:v>1.601</c:v>
                </c:pt>
                <c:pt idx="1602">
                  <c:v>1.6020000000000001</c:v>
                </c:pt>
                <c:pt idx="1603">
                  <c:v>1.603</c:v>
                </c:pt>
                <c:pt idx="1604">
                  <c:v>1.6040000000000001</c:v>
                </c:pt>
                <c:pt idx="1605">
                  <c:v>1.605</c:v>
                </c:pt>
                <c:pt idx="1606">
                  <c:v>1.6060000000000001</c:v>
                </c:pt>
                <c:pt idx="1607">
                  <c:v>1.607</c:v>
                </c:pt>
                <c:pt idx="1608">
                  <c:v>1.6080000000000001</c:v>
                </c:pt>
                <c:pt idx="1609">
                  <c:v>1.609</c:v>
                </c:pt>
                <c:pt idx="1610">
                  <c:v>1.61</c:v>
                </c:pt>
                <c:pt idx="1611">
                  <c:v>1.611</c:v>
                </c:pt>
                <c:pt idx="1612">
                  <c:v>1.6120000000000001</c:v>
                </c:pt>
                <c:pt idx="1613">
                  <c:v>1.613</c:v>
                </c:pt>
                <c:pt idx="1614">
                  <c:v>1.6140000000000001</c:v>
                </c:pt>
                <c:pt idx="1615">
                  <c:v>1.615</c:v>
                </c:pt>
                <c:pt idx="1616">
                  <c:v>1.6160000000000001</c:v>
                </c:pt>
                <c:pt idx="1617">
                  <c:v>1.617</c:v>
                </c:pt>
                <c:pt idx="1618">
                  <c:v>1.6180000000000001</c:v>
                </c:pt>
                <c:pt idx="1619">
                  <c:v>1.619</c:v>
                </c:pt>
                <c:pt idx="1620">
                  <c:v>1.62</c:v>
                </c:pt>
                <c:pt idx="1621">
                  <c:v>1.621</c:v>
                </c:pt>
                <c:pt idx="1622">
                  <c:v>1.6220000000000001</c:v>
                </c:pt>
                <c:pt idx="1623">
                  <c:v>1.623</c:v>
                </c:pt>
                <c:pt idx="1624">
                  <c:v>1.6240000000000001</c:v>
                </c:pt>
                <c:pt idx="1625">
                  <c:v>1.625</c:v>
                </c:pt>
                <c:pt idx="1626">
                  <c:v>1.6259999999999999</c:v>
                </c:pt>
                <c:pt idx="1627">
                  <c:v>1.627</c:v>
                </c:pt>
                <c:pt idx="1628">
                  <c:v>1.6279999999999999</c:v>
                </c:pt>
                <c:pt idx="1629">
                  <c:v>1.629</c:v>
                </c:pt>
                <c:pt idx="1630">
                  <c:v>1.63</c:v>
                </c:pt>
                <c:pt idx="1631">
                  <c:v>1.631</c:v>
                </c:pt>
                <c:pt idx="1632">
                  <c:v>1.6319999999999999</c:v>
                </c:pt>
                <c:pt idx="1633">
                  <c:v>1.633</c:v>
                </c:pt>
                <c:pt idx="1634">
                  <c:v>1.6339999999999999</c:v>
                </c:pt>
                <c:pt idx="1635">
                  <c:v>1.635</c:v>
                </c:pt>
                <c:pt idx="1636">
                  <c:v>1.6359999999999999</c:v>
                </c:pt>
                <c:pt idx="1637">
                  <c:v>1.637</c:v>
                </c:pt>
                <c:pt idx="1638">
                  <c:v>1.6379999999999999</c:v>
                </c:pt>
                <c:pt idx="1639">
                  <c:v>1.639</c:v>
                </c:pt>
                <c:pt idx="1640">
                  <c:v>1.64</c:v>
                </c:pt>
                <c:pt idx="1641">
                  <c:v>1.641</c:v>
                </c:pt>
                <c:pt idx="1642">
                  <c:v>1.6419999999999999</c:v>
                </c:pt>
                <c:pt idx="1643">
                  <c:v>1.643</c:v>
                </c:pt>
                <c:pt idx="1644">
                  <c:v>1.6439999999999999</c:v>
                </c:pt>
                <c:pt idx="1645">
                  <c:v>1.645</c:v>
                </c:pt>
                <c:pt idx="1646">
                  <c:v>1.6459999999999999</c:v>
                </c:pt>
                <c:pt idx="1647">
                  <c:v>1.647</c:v>
                </c:pt>
                <c:pt idx="1648">
                  <c:v>1.6479999999999999</c:v>
                </c:pt>
                <c:pt idx="1649">
                  <c:v>1.649</c:v>
                </c:pt>
                <c:pt idx="1650">
                  <c:v>1.65</c:v>
                </c:pt>
                <c:pt idx="1651">
                  <c:v>1.651</c:v>
                </c:pt>
                <c:pt idx="1652">
                  <c:v>1.6519999999999999</c:v>
                </c:pt>
                <c:pt idx="1653">
                  <c:v>1.653</c:v>
                </c:pt>
                <c:pt idx="1654">
                  <c:v>1.6539999999999999</c:v>
                </c:pt>
                <c:pt idx="1655">
                  <c:v>1.655</c:v>
                </c:pt>
                <c:pt idx="1656">
                  <c:v>1.6559999999999999</c:v>
                </c:pt>
                <c:pt idx="1657">
                  <c:v>1.657</c:v>
                </c:pt>
                <c:pt idx="1658">
                  <c:v>1.6579999999999999</c:v>
                </c:pt>
                <c:pt idx="1659">
                  <c:v>1.659</c:v>
                </c:pt>
                <c:pt idx="1660">
                  <c:v>1.66</c:v>
                </c:pt>
                <c:pt idx="1661">
                  <c:v>1.661</c:v>
                </c:pt>
                <c:pt idx="1662">
                  <c:v>1.6619999999999999</c:v>
                </c:pt>
                <c:pt idx="1663">
                  <c:v>1.663</c:v>
                </c:pt>
                <c:pt idx="1664">
                  <c:v>1.6639999999999999</c:v>
                </c:pt>
                <c:pt idx="1665">
                  <c:v>1.665</c:v>
                </c:pt>
                <c:pt idx="1666">
                  <c:v>1.6659999999999999</c:v>
                </c:pt>
                <c:pt idx="1667">
                  <c:v>1.667</c:v>
                </c:pt>
                <c:pt idx="1668">
                  <c:v>1.6679999999999999</c:v>
                </c:pt>
                <c:pt idx="1669">
                  <c:v>1.669</c:v>
                </c:pt>
                <c:pt idx="1670">
                  <c:v>1.67</c:v>
                </c:pt>
                <c:pt idx="1671">
                  <c:v>1.671</c:v>
                </c:pt>
                <c:pt idx="1672">
                  <c:v>1.6719999999999999</c:v>
                </c:pt>
                <c:pt idx="1673">
                  <c:v>1.673</c:v>
                </c:pt>
                <c:pt idx="1674">
                  <c:v>1.6739999999999999</c:v>
                </c:pt>
                <c:pt idx="1675">
                  <c:v>1.675</c:v>
                </c:pt>
                <c:pt idx="1676">
                  <c:v>1.6759999999999999</c:v>
                </c:pt>
                <c:pt idx="1677">
                  <c:v>1.677</c:v>
                </c:pt>
                <c:pt idx="1678">
                  <c:v>1.6779999999999999</c:v>
                </c:pt>
                <c:pt idx="1679">
                  <c:v>1.679</c:v>
                </c:pt>
                <c:pt idx="1680">
                  <c:v>1.68</c:v>
                </c:pt>
                <c:pt idx="1681">
                  <c:v>1.681</c:v>
                </c:pt>
                <c:pt idx="1682">
                  <c:v>1.6819999999999999</c:v>
                </c:pt>
                <c:pt idx="1683">
                  <c:v>1.6830000000000001</c:v>
                </c:pt>
                <c:pt idx="1684">
                  <c:v>1.6839999999999999</c:v>
                </c:pt>
                <c:pt idx="1685">
                  <c:v>1.6850000000000001</c:v>
                </c:pt>
                <c:pt idx="1686">
                  <c:v>1.6859999999999999</c:v>
                </c:pt>
                <c:pt idx="1687">
                  <c:v>1.6870000000000001</c:v>
                </c:pt>
                <c:pt idx="1688">
                  <c:v>1.6879999999999999</c:v>
                </c:pt>
                <c:pt idx="1689">
                  <c:v>1.6890000000000001</c:v>
                </c:pt>
                <c:pt idx="1690">
                  <c:v>1.69</c:v>
                </c:pt>
                <c:pt idx="1691">
                  <c:v>1.6910000000000001</c:v>
                </c:pt>
                <c:pt idx="1692">
                  <c:v>1.6919999999999999</c:v>
                </c:pt>
                <c:pt idx="1693">
                  <c:v>1.6930000000000001</c:v>
                </c:pt>
                <c:pt idx="1694">
                  <c:v>1.694</c:v>
                </c:pt>
                <c:pt idx="1695">
                  <c:v>1.6950000000000001</c:v>
                </c:pt>
                <c:pt idx="1696">
                  <c:v>1.696</c:v>
                </c:pt>
                <c:pt idx="1697">
                  <c:v>1.6970000000000001</c:v>
                </c:pt>
                <c:pt idx="1698">
                  <c:v>1.698</c:v>
                </c:pt>
                <c:pt idx="1699">
                  <c:v>1.6990000000000001</c:v>
                </c:pt>
                <c:pt idx="1700">
                  <c:v>1.7</c:v>
                </c:pt>
                <c:pt idx="1701">
                  <c:v>1.7010000000000001</c:v>
                </c:pt>
                <c:pt idx="1702">
                  <c:v>1.702</c:v>
                </c:pt>
                <c:pt idx="1703">
                  <c:v>1.7030000000000001</c:v>
                </c:pt>
                <c:pt idx="1704">
                  <c:v>1.704</c:v>
                </c:pt>
                <c:pt idx="1705">
                  <c:v>1.7050000000000001</c:v>
                </c:pt>
                <c:pt idx="1706">
                  <c:v>1.706</c:v>
                </c:pt>
                <c:pt idx="1707">
                  <c:v>1.7070000000000001</c:v>
                </c:pt>
                <c:pt idx="1708">
                  <c:v>1.708</c:v>
                </c:pt>
                <c:pt idx="1709">
                  <c:v>1.7090000000000001</c:v>
                </c:pt>
                <c:pt idx="1710">
                  <c:v>1.71</c:v>
                </c:pt>
                <c:pt idx="1711">
                  <c:v>1.7110000000000001</c:v>
                </c:pt>
                <c:pt idx="1712">
                  <c:v>1.712</c:v>
                </c:pt>
                <c:pt idx="1713">
                  <c:v>1.7130000000000001</c:v>
                </c:pt>
                <c:pt idx="1714">
                  <c:v>1.714</c:v>
                </c:pt>
                <c:pt idx="1715">
                  <c:v>1.7150000000000001</c:v>
                </c:pt>
                <c:pt idx="1716">
                  <c:v>1.716</c:v>
                </c:pt>
                <c:pt idx="1717">
                  <c:v>1.7170000000000001</c:v>
                </c:pt>
                <c:pt idx="1718">
                  <c:v>1.718</c:v>
                </c:pt>
                <c:pt idx="1719">
                  <c:v>1.7190000000000001</c:v>
                </c:pt>
                <c:pt idx="1720">
                  <c:v>1.72</c:v>
                </c:pt>
                <c:pt idx="1721">
                  <c:v>1.7210000000000001</c:v>
                </c:pt>
                <c:pt idx="1722">
                  <c:v>1.722</c:v>
                </c:pt>
                <c:pt idx="1723">
                  <c:v>1.7230000000000001</c:v>
                </c:pt>
                <c:pt idx="1724">
                  <c:v>1.724</c:v>
                </c:pt>
                <c:pt idx="1725">
                  <c:v>1.7250000000000001</c:v>
                </c:pt>
                <c:pt idx="1726">
                  <c:v>1.726</c:v>
                </c:pt>
                <c:pt idx="1727">
                  <c:v>1.7270000000000001</c:v>
                </c:pt>
                <c:pt idx="1728">
                  <c:v>1.728</c:v>
                </c:pt>
                <c:pt idx="1729">
                  <c:v>1.7290000000000001</c:v>
                </c:pt>
                <c:pt idx="1730">
                  <c:v>1.73</c:v>
                </c:pt>
                <c:pt idx="1731">
                  <c:v>1.7310000000000001</c:v>
                </c:pt>
                <c:pt idx="1732">
                  <c:v>1.732</c:v>
                </c:pt>
                <c:pt idx="1733">
                  <c:v>1.7330000000000001</c:v>
                </c:pt>
                <c:pt idx="1734">
                  <c:v>1.734</c:v>
                </c:pt>
                <c:pt idx="1735">
                  <c:v>1.7350000000000001</c:v>
                </c:pt>
                <c:pt idx="1736">
                  <c:v>1.736</c:v>
                </c:pt>
                <c:pt idx="1737">
                  <c:v>1.7370000000000001</c:v>
                </c:pt>
                <c:pt idx="1738">
                  <c:v>1.738</c:v>
                </c:pt>
                <c:pt idx="1739">
                  <c:v>1.7390000000000001</c:v>
                </c:pt>
                <c:pt idx="1740">
                  <c:v>1.74</c:v>
                </c:pt>
                <c:pt idx="1741">
                  <c:v>1.7410000000000001</c:v>
                </c:pt>
                <c:pt idx="1742">
                  <c:v>1.742</c:v>
                </c:pt>
                <c:pt idx="1743">
                  <c:v>1.7430000000000001</c:v>
                </c:pt>
                <c:pt idx="1744">
                  <c:v>1.744</c:v>
                </c:pt>
                <c:pt idx="1745">
                  <c:v>1.7450000000000001</c:v>
                </c:pt>
                <c:pt idx="1746">
                  <c:v>1.746</c:v>
                </c:pt>
                <c:pt idx="1747">
                  <c:v>1.7470000000000001</c:v>
                </c:pt>
                <c:pt idx="1748">
                  <c:v>1.748</c:v>
                </c:pt>
                <c:pt idx="1749">
                  <c:v>1.7490000000000001</c:v>
                </c:pt>
                <c:pt idx="1750">
                  <c:v>1.75</c:v>
                </c:pt>
                <c:pt idx="1751">
                  <c:v>1.7509999999999999</c:v>
                </c:pt>
                <c:pt idx="1752">
                  <c:v>1.752</c:v>
                </c:pt>
                <c:pt idx="1753">
                  <c:v>1.7529999999999999</c:v>
                </c:pt>
                <c:pt idx="1754">
                  <c:v>1.754</c:v>
                </c:pt>
                <c:pt idx="1755">
                  <c:v>1.7549999999999999</c:v>
                </c:pt>
                <c:pt idx="1756">
                  <c:v>1.756</c:v>
                </c:pt>
                <c:pt idx="1757">
                  <c:v>1.7569999999999999</c:v>
                </c:pt>
                <c:pt idx="1758">
                  <c:v>1.758</c:v>
                </c:pt>
                <c:pt idx="1759">
                  <c:v>1.7589999999999999</c:v>
                </c:pt>
                <c:pt idx="1760">
                  <c:v>1.76</c:v>
                </c:pt>
                <c:pt idx="1761">
                  <c:v>1.7609999999999999</c:v>
                </c:pt>
                <c:pt idx="1762">
                  <c:v>1.762</c:v>
                </c:pt>
                <c:pt idx="1763">
                  <c:v>1.7629999999999999</c:v>
                </c:pt>
                <c:pt idx="1764">
                  <c:v>1.764</c:v>
                </c:pt>
                <c:pt idx="1765">
                  <c:v>1.7649999999999999</c:v>
                </c:pt>
                <c:pt idx="1766">
                  <c:v>1.766</c:v>
                </c:pt>
                <c:pt idx="1767">
                  <c:v>1.7669999999999999</c:v>
                </c:pt>
                <c:pt idx="1768">
                  <c:v>1.768</c:v>
                </c:pt>
                <c:pt idx="1769">
                  <c:v>1.7689999999999999</c:v>
                </c:pt>
                <c:pt idx="1770">
                  <c:v>1.77</c:v>
                </c:pt>
                <c:pt idx="1771">
                  <c:v>1.7709999999999999</c:v>
                </c:pt>
                <c:pt idx="1772">
                  <c:v>1.772</c:v>
                </c:pt>
                <c:pt idx="1773">
                  <c:v>1.7729999999999999</c:v>
                </c:pt>
                <c:pt idx="1774">
                  <c:v>1.774</c:v>
                </c:pt>
                <c:pt idx="1775">
                  <c:v>1.7749999999999999</c:v>
                </c:pt>
                <c:pt idx="1776">
                  <c:v>1.776</c:v>
                </c:pt>
                <c:pt idx="1777">
                  <c:v>1.7769999999999999</c:v>
                </c:pt>
                <c:pt idx="1778">
                  <c:v>1.778</c:v>
                </c:pt>
                <c:pt idx="1779">
                  <c:v>1.7789999999999999</c:v>
                </c:pt>
                <c:pt idx="1780">
                  <c:v>1.78</c:v>
                </c:pt>
                <c:pt idx="1781">
                  <c:v>1.7809999999999999</c:v>
                </c:pt>
                <c:pt idx="1782">
                  <c:v>1.782</c:v>
                </c:pt>
                <c:pt idx="1783">
                  <c:v>1.7829999999999999</c:v>
                </c:pt>
                <c:pt idx="1784">
                  <c:v>1.784</c:v>
                </c:pt>
                <c:pt idx="1785">
                  <c:v>1.7849999999999999</c:v>
                </c:pt>
                <c:pt idx="1786">
                  <c:v>1.786</c:v>
                </c:pt>
                <c:pt idx="1787">
                  <c:v>1.7869999999999999</c:v>
                </c:pt>
                <c:pt idx="1788">
                  <c:v>1.788</c:v>
                </c:pt>
                <c:pt idx="1789">
                  <c:v>1.7889999999999999</c:v>
                </c:pt>
                <c:pt idx="1790">
                  <c:v>1.79</c:v>
                </c:pt>
                <c:pt idx="1791">
                  <c:v>1.7909999999999999</c:v>
                </c:pt>
                <c:pt idx="1792">
                  <c:v>1.792</c:v>
                </c:pt>
                <c:pt idx="1793">
                  <c:v>1.7929999999999999</c:v>
                </c:pt>
                <c:pt idx="1794">
                  <c:v>1.794</c:v>
                </c:pt>
                <c:pt idx="1795">
                  <c:v>1.7949999999999999</c:v>
                </c:pt>
                <c:pt idx="1796">
                  <c:v>1.796</c:v>
                </c:pt>
                <c:pt idx="1797">
                  <c:v>1.7969999999999999</c:v>
                </c:pt>
                <c:pt idx="1798">
                  <c:v>1.798</c:v>
                </c:pt>
                <c:pt idx="1799">
                  <c:v>1.7989999999999999</c:v>
                </c:pt>
                <c:pt idx="1800">
                  <c:v>1.8</c:v>
                </c:pt>
                <c:pt idx="1801">
                  <c:v>1.8009999999999999</c:v>
                </c:pt>
                <c:pt idx="1802">
                  <c:v>1.802</c:v>
                </c:pt>
                <c:pt idx="1803">
                  <c:v>1.8029999999999999</c:v>
                </c:pt>
                <c:pt idx="1804">
                  <c:v>1.804</c:v>
                </c:pt>
                <c:pt idx="1805">
                  <c:v>1.8049999999999999</c:v>
                </c:pt>
                <c:pt idx="1806">
                  <c:v>1.806</c:v>
                </c:pt>
                <c:pt idx="1807">
                  <c:v>1.8069999999999999</c:v>
                </c:pt>
                <c:pt idx="1808">
                  <c:v>1.8080000000000001</c:v>
                </c:pt>
                <c:pt idx="1809">
                  <c:v>1.8089999999999999</c:v>
                </c:pt>
                <c:pt idx="1810">
                  <c:v>1.81</c:v>
                </c:pt>
                <c:pt idx="1811">
                  <c:v>1.8109999999999999</c:v>
                </c:pt>
                <c:pt idx="1812">
                  <c:v>1.8120000000000001</c:v>
                </c:pt>
                <c:pt idx="1813">
                  <c:v>1.8129999999999999</c:v>
                </c:pt>
                <c:pt idx="1814">
                  <c:v>1.8140000000000001</c:v>
                </c:pt>
                <c:pt idx="1815">
                  <c:v>1.8149999999999999</c:v>
                </c:pt>
                <c:pt idx="1816">
                  <c:v>1.8160000000000001</c:v>
                </c:pt>
                <c:pt idx="1817">
                  <c:v>1.8169999999999999</c:v>
                </c:pt>
                <c:pt idx="1818">
                  <c:v>1.8180000000000001</c:v>
                </c:pt>
                <c:pt idx="1819">
                  <c:v>1.819</c:v>
                </c:pt>
                <c:pt idx="1820">
                  <c:v>1.82</c:v>
                </c:pt>
                <c:pt idx="1821">
                  <c:v>1.821</c:v>
                </c:pt>
                <c:pt idx="1822">
                  <c:v>1.8220000000000001</c:v>
                </c:pt>
                <c:pt idx="1823">
                  <c:v>1.823</c:v>
                </c:pt>
                <c:pt idx="1824">
                  <c:v>1.8240000000000001</c:v>
                </c:pt>
                <c:pt idx="1825">
                  <c:v>1.825</c:v>
                </c:pt>
                <c:pt idx="1826">
                  <c:v>1.8260000000000001</c:v>
                </c:pt>
                <c:pt idx="1827">
                  <c:v>1.827</c:v>
                </c:pt>
                <c:pt idx="1828">
                  <c:v>1.8280000000000001</c:v>
                </c:pt>
                <c:pt idx="1829">
                  <c:v>1.829</c:v>
                </c:pt>
                <c:pt idx="1830">
                  <c:v>1.83</c:v>
                </c:pt>
                <c:pt idx="1831">
                  <c:v>1.831</c:v>
                </c:pt>
                <c:pt idx="1832">
                  <c:v>1.8320000000000001</c:v>
                </c:pt>
                <c:pt idx="1833">
                  <c:v>1.833</c:v>
                </c:pt>
                <c:pt idx="1834">
                  <c:v>1.8340000000000001</c:v>
                </c:pt>
                <c:pt idx="1835">
                  <c:v>1.835</c:v>
                </c:pt>
                <c:pt idx="1836">
                  <c:v>1.8360000000000001</c:v>
                </c:pt>
                <c:pt idx="1837">
                  <c:v>1.837</c:v>
                </c:pt>
                <c:pt idx="1838">
                  <c:v>1.8380000000000001</c:v>
                </c:pt>
                <c:pt idx="1839">
                  <c:v>1.839</c:v>
                </c:pt>
                <c:pt idx="1840">
                  <c:v>1.84</c:v>
                </c:pt>
                <c:pt idx="1841">
                  <c:v>1.841</c:v>
                </c:pt>
                <c:pt idx="1842">
                  <c:v>1.8420000000000001</c:v>
                </c:pt>
                <c:pt idx="1843">
                  <c:v>1.843</c:v>
                </c:pt>
                <c:pt idx="1844">
                  <c:v>1.8440000000000001</c:v>
                </c:pt>
                <c:pt idx="1845">
                  <c:v>1.845</c:v>
                </c:pt>
                <c:pt idx="1846">
                  <c:v>1.8460000000000001</c:v>
                </c:pt>
                <c:pt idx="1847">
                  <c:v>1.847</c:v>
                </c:pt>
                <c:pt idx="1848">
                  <c:v>1.8480000000000001</c:v>
                </c:pt>
                <c:pt idx="1849">
                  <c:v>1.849</c:v>
                </c:pt>
                <c:pt idx="1850">
                  <c:v>1.85</c:v>
                </c:pt>
                <c:pt idx="1851">
                  <c:v>1.851</c:v>
                </c:pt>
                <c:pt idx="1852">
                  <c:v>1.8520000000000001</c:v>
                </c:pt>
                <c:pt idx="1853">
                  <c:v>1.853</c:v>
                </c:pt>
                <c:pt idx="1854">
                  <c:v>1.8540000000000001</c:v>
                </c:pt>
                <c:pt idx="1855">
                  <c:v>1.855</c:v>
                </c:pt>
                <c:pt idx="1856">
                  <c:v>1.8560000000000001</c:v>
                </c:pt>
                <c:pt idx="1857">
                  <c:v>1.857</c:v>
                </c:pt>
                <c:pt idx="1858">
                  <c:v>1.8580000000000001</c:v>
                </c:pt>
                <c:pt idx="1859">
                  <c:v>1.859</c:v>
                </c:pt>
                <c:pt idx="1860">
                  <c:v>1.86</c:v>
                </c:pt>
                <c:pt idx="1861">
                  <c:v>1.861</c:v>
                </c:pt>
                <c:pt idx="1862">
                  <c:v>1.8620000000000001</c:v>
                </c:pt>
                <c:pt idx="1863">
                  <c:v>1.863</c:v>
                </c:pt>
                <c:pt idx="1864">
                  <c:v>1.8640000000000001</c:v>
                </c:pt>
                <c:pt idx="1865">
                  <c:v>1.865</c:v>
                </c:pt>
                <c:pt idx="1866">
                  <c:v>1.8660000000000001</c:v>
                </c:pt>
                <c:pt idx="1867">
                  <c:v>1.867</c:v>
                </c:pt>
                <c:pt idx="1868">
                  <c:v>1.8680000000000001</c:v>
                </c:pt>
                <c:pt idx="1869">
                  <c:v>1.869</c:v>
                </c:pt>
                <c:pt idx="1870">
                  <c:v>1.87</c:v>
                </c:pt>
                <c:pt idx="1871">
                  <c:v>1.871</c:v>
                </c:pt>
                <c:pt idx="1872">
                  <c:v>1.8720000000000001</c:v>
                </c:pt>
                <c:pt idx="1873">
                  <c:v>1.873</c:v>
                </c:pt>
                <c:pt idx="1874">
                  <c:v>1.8740000000000001</c:v>
                </c:pt>
                <c:pt idx="1875">
                  <c:v>1.875</c:v>
                </c:pt>
                <c:pt idx="1876">
                  <c:v>1.8759999999999999</c:v>
                </c:pt>
                <c:pt idx="1877">
                  <c:v>1.877</c:v>
                </c:pt>
                <c:pt idx="1878">
                  <c:v>1.8779999999999999</c:v>
                </c:pt>
                <c:pt idx="1879">
                  <c:v>1.879</c:v>
                </c:pt>
                <c:pt idx="1880">
                  <c:v>1.88</c:v>
                </c:pt>
                <c:pt idx="1881">
                  <c:v>1.881</c:v>
                </c:pt>
                <c:pt idx="1882">
                  <c:v>1.8819999999999999</c:v>
                </c:pt>
                <c:pt idx="1883">
                  <c:v>1.883</c:v>
                </c:pt>
                <c:pt idx="1884">
                  <c:v>1.8839999999999999</c:v>
                </c:pt>
                <c:pt idx="1885">
                  <c:v>1.885</c:v>
                </c:pt>
                <c:pt idx="1886">
                  <c:v>1.8859999999999999</c:v>
                </c:pt>
                <c:pt idx="1887">
                  <c:v>1.887</c:v>
                </c:pt>
                <c:pt idx="1888">
                  <c:v>1.8879999999999999</c:v>
                </c:pt>
                <c:pt idx="1889">
                  <c:v>1.889</c:v>
                </c:pt>
                <c:pt idx="1890">
                  <c:v>1.89</c:v>
                </c:pt>
                <c:pt idx="1891">
                  <c:v>1.891</c:v>
                </c:pt>
                <c:pt idx="1892">
                  <c:v>1.8919999999999999</c:v>
                </c:pt>
                <c:pt idx="1893">
                  <c:v>1.893</c:v>
                </c:pt>
                <c:pt idx="1894">
                  <c:v>1.8939999999999999</c:v>
                </c:pt>
                <c:pt idx="1895">
                  <c:v>1.895</c:v>
                </c:pt>
                <c:pt idx="1896">
                  <c:v>1.8959999999999999</c:v>
                </c:pt>
                <c:pt idx="1897">
                  <c:v>1.897</c:v>
                </c:pt>
                <c:pt idx="1898">
                  <c:v>1.8979999999999999</c:v>
                </c:pt>
                <c:pt idx="1899">
                  <c:v>1.899</c:v>
                </c:pt>
                <c:pt idx="1900">
                  <c:v>1.9</c:v>
                </c:pt>
                <c:pt idx="1901">
                  <c:v>1.901</c:v>
                </c:pt>
                <c:pt idx="1902">
                  <c:v>1.9019999999999999</c:v>
                </c:pt>
                <c:pt idx="1903">
                  <c:v>1.903</c:v>
                </c:pt>
                <c:pt idx="1904">
                  <c:v>1.9039999999999999</c:v>
                </c:pt>
                <c:pt idx="1905">
                  <c:v>1.905</c:v>
                </c:pt>
                <c:pt idx="1906">
                  <c:v>1.9059999999999999</c:v>
                </c:pt>
                <c:pt idx="1907">
                  <c:v>1.907</c:v>
                </c:pt>
                <c:pt idx="1908">
                  <c:v>1.9079999999999999</c:v>
                </c:pt>
                <c:pt idx="1909">
                  <c:v>1.909</c:v>
                </c:pt>
                <c:pt idx="1910">
                  <c:v>1.91</c:v>
                </c:pt>
                <c:pt idx="1911">
                  <c:v>1.911</c:v>
                </c:pt>
                <c:pt idx="1912">
                  <c:v>1.9119999999999999</c:v>
                </c:pt>
                <c:pt idx="1913">
                  <c:v>1.913</c:v>
                </c:pt>
                <c:pt idx="1914">
                  <c:v>1.9139999999999999</c:v>
                </c:pt>
                <c:pt idx="1915">
                  <c:v>1.915</c:v>
                </c:pt>
                <c:pt idx="1916">
                  <c:v>1.9159999999999999</c:v>
                </c:pt>
                <c:pt idx="1917">
                  <c:v>1.917</c:v>
                </c:pt>
                <c:pt idx="1918">
                  <c:v>1.9179999999999999</c:v>
                </c:pt>
                <c:pt idx="1919">
                  <c:v>1.919</c:v>
                </c:pt>
                <c:pt idx="1920">
                  <c:v>1.92</c:v>
                </c:pt>
                <c:pt idx="1921">
                  <c:v>1.921</c:v>
                </c:pt>
                <c:pt idx="1922">
                  <c:v>1.9219999999999999</c:v>
                </c:pt>
                <c:pt idx="1923">
                  <c:v>1.923</c:v>
                </c:pt>
                <c:pt idx="1924">
                  <c:v>1.9239999999999999</c:v>
                </c:pt>
                <c:pt idx="1925">
                  <c:v>1.925</c:v>
                </c:pt>
                <c:pt idx="1926">
                  <c:v>1.9259999999999999</c:v>
                </c:pt>
                <c:pt idx="1927">
                  <c:v>1.927</c:v>
                </c:pt>
                <c:pt idx="1928">
                  <c:v>1.9279999999999999</c:v>
                </c:pt>
                <c:pt idx="1929">
                  <c:v>1.929</c:v>
                </c:pt>
                <c:pt idx="1930">
                  <c:v>1.93</c:v>
                </c:pt>
                <c:pt idx="1931">
                  <c:v>1.931</c:v>
                </c:pt>
                <c:pt idx="1932">
                  <c:v>1.9319999999999999</c:v>
                </c:pt>
                <c:pt idx="1933">
                  <c:v>1.9330000000000001</c:v>
                </c:pt>
                <c:pt idx="1934">
                  <c:v>1.9339999999999999</c:v>
                </c:pt>
                <c:pt idx="1935">
                  <c:v>1.9350000000000001</c:v>
                </c:pt>
                <c:pt idx="1936">
                  <c:v>1.9359999999999999</c:v>
                </c:pt>
                <c:pt idx="1937">
                  <c:v>1.9370000000000001</c:v>
                </c:pt>
                <c:pt idx="1938">
                  <c:v>1.9379999999999999</c:v>
                </c:pt>
                <c:pt idx="1939">
                  <c:v>1.9390000000000001</c:v>
                </c:pt>
                <c:pt idx="1940">
                  <c:v>1.94</c:v>
                </c:pt>
                <c:pt idx="1941">
                  <c:v>1.9410000000000001</c:v>
                </c:pt>
                <c:pt idx="1942">
                  <c:v>1.9419999999999999</c:v>
                </c:pt>
                <c:pt idx="1943">
                  <c:v>1.9430000000000001</c:v>
                </c:pt>
                <c:pt idx="1944">
                  <c:v>1.944</c:v>
                </c:pt>
                <c:pt idx="1945">
                  <c:v>1.9450000000000001</c:v>
                </c:pt>
                <c:pt idx="1946">
                  <c:v>1.946</c:v>
                </c:pt>
                <c:pt idx="1947">
                  <c:v>1.9470000000000001</c:v>
                </c:pt>
                <c:pt idx="1948">
                  <c:v>1.948</c:v>
                </c:pt>
                <c:pt idx="1949">
                  <c:v>1.9490000000000001</c:v>
                </c:pt>
                <c:pt idx="1950">
                  <c:v>1.95</c:v>
                </c:pt>
                <c:pt idx="1951">
                  <c:v>1.9510000000000001</c:v>
                </c:pt>
                <c:pt idx="1952">
                  <c:v>1.952</c:v>
                </c:pt>
                <c:pt idx="1953">
                  <c:v>1.9530000000000001</c:v>
                </c:pt>
                <c:pt idx="1954">
                  <c:v>1.954</c:v>
                </c:pt>
                <c:pt idx="1955">
                  <c:v>1.9550000000000001</c:v>
                </c:pt>
                <c:pt idx="1956">
                  <c:v>1.956</c:v>
                </c:pt>
                <c:pt idx="1957">
                  <c:v>1.9570000000000001</c:v>
                </c:pt>
                <c:pt idx="1958">
                  <c:v>1.958</c:v>
                </c:pt>
                <c:pt idx="1959">
                  <c:v>1.9590000000000001</c:v>
                </c:pt>
                <c:pt idx="1960">
                  <c:v>1.96</c:v>
                </c:pt>
                <c:pt idx="1961">
                  <c:v>1.9610000000000001</c:v>
                </c:pt>
                <c:pt idx="1962">
                  <c:v>1.962</c:v>
                </c:pt>
                <c:pt idx="1963">
                  <c:v>1.9630000000000001</c:v>
                </c:pt>
                <c:pt idx="1964">
                  <c:v>1.964</c:v>
                </c:pt>
                <c:pt idx="1965">
                  <c:v>1.9650000000000001</c:v>
                </c:pt>
                <c:pt idx="1966">
                  <c:v>1.966</c:v>
                </c:pt>
                <c:pt idx="1967">
                  <c:v>1.9670000000000001</c:v>
                </c:pt>
                <c:pt idx="1968">
                  <c:v>1.968</c:v>
                </c:pt>
                <c:pt idx="1969">
                  <c:v>1.9690000000000001</c:v>
                </c:pt>
                <c:pt idx="1970">
                  <c:v>1.97</c:v>
                </c:pt>
                <c:pt idx="1971">
                  <c:v>1.9710000000000001</c:v>
                </c:pt>
                <c:pt idx="1972">
                  <c:v>1.972</c:v>
                </c:pt>
                <c:pt idx="1973">
                  <c:v>1.9730000000000001</c:v>
                </c:pt>
                <c:pt idx="1974">
                  <c:v>1.974</c:v>
                </c:pt>
                <c:pt idx="1975">
                  <c:v>1.9750000000000001</c:v>
                </c:pt>
                <c:pt idx="1976">
                  <c:v>1.976</c:v>
                </c:pt>
                <c:pt idx="1977">
                  <c:v>1.9770000000000001</c:v>
                </c:pt>
                <c:pt idx="1978">
                  <c:v>1.978</c:v>
                </c:pt>
                <c:pt idx="1979">
                  <c:v>1.9790000000000001</c:v>
                </c:pt>
                <c:pt idx="1980">
                  <c:v>1.98</c:v>
                </c:pt>
                <c:pt idx="1981">
                  <c:v>1.9810000000000001</c:v>
                </c:pt>
                <c:pt idx="1982">
                  <c:v>1.982</c:v>
                </c:pt>
                <c:pt idx="1983">
                  <c:v>1.9830000000000001</c:v>
                </c:pt>
                <c:pt idx="1984">
                  <c:v>1.984</c:v>
                </c:pt>
                <c:pt idx="1985">
                  <c:v>1.9850000000000001</c:v>
                </c:pt>
                <c:pt idx="1986">
                  <c:v>1.986</c:v>
                </c:pt>
                <c:pt idx="1987">
                  <c:v>1.9870000000000001</c:v>
                </c:pt>
                <c:pt idx="1988">
                  <c:v>1.988</c:v>
                </c:pt>
                <c:pt idx="1989">
                  <c:v>1.9890000000000001</c:v>
                </c:pt>
                <c:pt idx="1990">
                  <c:v>1.99</c:v>
                </c:pt>
                <c:pt idx="1991">
                  <c:v>1.9910000000000001</c:v>
                </c:pt>
                <c:pt idx="1992">
                  <c:v>1.992</c:v>
                </c:pt>
                <c:pt idx="1993">
                  <c:v>1.9930000000000001</c:v>
                </c:pt>
                <c:pt idx="1994">
                  <c:v>1.994</c:v>
                </c:pt>
                <c:pt idx="1995">
                  <c:v>1.9950000000000001</c:v>
                </c:pt>
                <c:pt idx="1996">
                  <c:v>1.996</c:v>
                </c:pt>
                <c:pt idx="1997">
                  <c:v>1.9970000000000001</c:v>
                </c:pt>
                <c:pt idx="1998">
                  <c:v>1.998</c:v>
                </c:pt>
                <c:pt idx="1999">
                  <c:v>1.9990000000000001</c:v>
                </c:pt>
                <c:pt idx="2000">
                  <c:v>2</c:v>
                </c:pt>
              </c:numCache>
            </c:numRef>
          </c:xVal>
          <c:yVal>
            <c:numRef>
              <c:f>'Oil MIDEL 7131'!$M$9:$M$2009</c:f>
              <c:numCache>
                <c:formatCode>0.000</c:formatCode>
                <c:ptCount val="2001"/>
                <c:pt idx="0">
                  <c:v>1.375588328139538</c:v>
                </c:pt>
                <c:pt idx="1">
                  <c:v>1.2543252597678011E-2</c:v>
                </c:pt>
                <c:pt idx="2">
                  <c:v>7.0832909294135339E-3</c:v>
                </c:pt>
                <c:pt idx="3">
                  <c:v>6.9704044368397809E-3</c:v>
                </c:pt>
                <c:pt idx="4">
                  <c:v>7.527703994931541E-3</c:v>
                </c:pt>
                <c:pt idx="5">
                  <c:v>8.2918614728164954E-3</c:v>
                </c:pt>
                <c:pt idx="6">
                  <c:v>9.1457560235377686E-3</c:v>
                </c:pt>
                <c:pt idx="7">
                  <c:v>1.0046476630099036E-2</c:v>
                </c:pt>
                <c:pt idx="8">
                  <c:v>1.0974664638106472E-2</c:v>
                </c:pt>
                <c:pt idx="9">
                  <c:v>1.1920324653128754E-2</c:v>
                </c:pt>
                <c:pt idx="10">
                  <c:v>1.2877780455355259E-2</c:v>
                </c:pt>
                <c:pt idx="11">
                  <c:v>1.3843571719397348E-2</c:v>
                </c:pt>
                <c:pt idx="12">
                  <c:v>1.4815469771995299E-2</c:v>
                </c:pt>
                <c:pt idx="13">
                  <c:v>1.5791974795250473E-2</c:v>
                </c:pt>
                <c:pt idx="14">
                  <c:v>1.677204059268797E-2</c:v>
                </c:pt>
                <c:pt idx="15">
                  <c:v>1.7754915249650959E-2</c:v>
                </c:pt>
                <c:pt idx="16">
                  <c:v>1.8740044514872611E-2</c:v>
                </c:pt>
                <c:pt idx="17">
                  <c:v>1.9727010885110568E-2</c:v>
                </c:pt>
                <c:pt idx="18">
                  <c:v>2.0715493899799618E-2</c:v>
                </c:pt>
                <c:pt idx="19">
                  <c:v>2.1705243505488709E-2</c:v>
                </c:pt>
                <c:pt idx="20">
                  <c:v>2.2696061733574184E-2</c:v>
                </c:pt>
                <c:pt idx="21">
                  <c:v>2.3687789814809103E-2</c:v>
                </c:pt>
                <c:pt idx="22">
                  <c:v>2.4680298937684756E-2</c:v>
                </c:pt>
                <c:pt idx="23">
                  <c:v>2.5673483502924636E-2</c:v>
                </c:pt>
                <c:pt idx="24">
                  <c:v>2.6667256121614285E-2</c:v>
                </c:pt>
                <c:pt idx="25">
                  <c:v>2.7661543852976686E-2</c:v>
                </c:pt>
                <c:pt idx="26">
                  <c:v>2.8656285337653669E-2</c:v>
                </c:pt>
                <c:pt idx="27">
                  <c:v>2.9651428587352733E-2</c:v>
                </c:pt>
                <c:pt idx="28">
                  <c:v>3.0646929262008068E-2</c:v>
                </c:pt>
                <c:pt idx="29">
                  <c:v>3.164274931347881E-2</c:v>
                </c:pt>
                <c:pt idx="30">
                  <c:v>3.2638855907936748E-2</c:v>
                </c:pt>
                <c:pt idx="31">
                  <c:v>3.3635220562357536E-2</c:v>
                </c:pt>
                <c:pt idx="32">
                  <c:v>3.4631818447084864E-2</c:v>
                </c:pt>
                <c:pt idx="33">
                  <c:v>3.5628627818367106E-2</c:v>
                </c:pt>
                <c:pt idx="34">
                  <c:v>3.662562955346322E-2</c:v>
                </c:pt>
                <c:pt idx="35">
                  <c:v>3.7622806767323637E-2</c:v>
                </c:pt>
                <c:pt idx="36">
                  <c:v>3.8620144494623171E-2</c:v>
                </c:pt>
                <c:pt idx="37">
                  <c:v>3.9617629424507604E-2</c:v>
                </c:pt>
                <c:pt idx="38">
                  <c:v>4.0615249678133729E-2</c:v>
                </c:pt>
                <c:pt idx="39">
                  <c:v>4.1612994621159874E-2</c:v>
                </c:pt>
                <c:pt idx="40">
                  <c:v>4.2610854704945016E-2</c:v>
                </c:pt>
                <c:pt idx="41">
                  <c:v>4.3608821331456354E-2</c:v>
                </c:pt>
                <c:pt idx="42">
                  <c:v>4.4606886737856573E-2</c:v>
                </c:pt>
                <c:pt idx="43">
                  <c:v>4.560504389750563E-2</c:v>
                </c:pt>
                <c:pt idx="44">
                  <c:v>4.6603286434716791E-2</c:v>
                </c:pt>
                <c:pt idx="45">
                  <c:v>4.7601608551088005E-2</c:v>
                </c:pt>
                <c:pt idx="46">
                  <c:v>4.860000496161565E-2</c:v>
                </c:pt>
                <c:pt idx="47">
                  <c:v>4.959847083910808E-2</c:v>
                </c:pt>
                <c:pt idx="48">
                  <c:v>5.0597001765667608E-2</c:v>
                </c:pt>
                <c:pt idx="49">
                  <c:v>5.1595593690214325E-2</c:v>
                </c:pt>
                <c:pt idx="50">
                  <c:v>5.2594242891191703E-2</c:v>
                </c:pt>
                <c:pt idx="51">
                  <c:v>5.359294594373136E-2</c:v>
                </c:pt>
                <c:pt idx="52">
                  <c:v>5.4591699690667086E-2</c:v>
                </c:pt>
                <c:pt idx="53">
                  <c:v>5.5590501216881756E-2</c:v>
                </c:pt>
                <c:pt idx="54">
                  <c:v>5.6589347826548543E-2</c:v>
                </c:pt>
                <c:pt idx="55">
                  <c:v>5.758823702289257E-2</c:v>
                </c:pt>
                <c:pt idx="56">
                  <c:v>5.8587166490152977E-2</c:v>
                </c:pt>
                <c:pt idx="57">
                  <c:v>5.9586134077471702E-2</c:v>
                </c:pt>
                <c:pt idx="58">
                  <c:v>6.0585137784472699E-2</c:v>
                </c:pt>
                <c:pt idx="59">
                  <c:v>6.1584175748328494E-2</c:v>
                </c:pt>
                <c:pt idx="60">
                  <c:v>6.2583246232137957E-2</c:v>
                </c:pt>
                <c:pt idx="61">
                  <c:v>6.3582347614462936E-2</c:v>
                </c:pt>
                <c:pt idx="62">
                  <c:v>6.4581478379891047E-2</c:v>
                </c:pt>
                <c:pt idx="63">
                  <c:v>6.5580637110509182E-2</c:v>
                </c:pt>
                <c:pt idx="64">
                  <c:v>6.6579822478186751E-2</c:v>
                </c:pt>
                <c:pt idx="65">
                  <c:v>6.7579033237580396E-2</c:v>
                </c:pt>
                <c:pt idx="66">
                  <c:v>6.8578268219782704E-2</c:v>
                </c:pt>
                <c:pt idx="67">
                  <c:v>6.9577526326546707E-2</c:v>
                </c:pt>
                <c:pt idx="68">
                  <c:v>7.057680652502632E-2</c:v>
                </c:pt>
                <c:pt idx="69">
                  <c:v>7.1576107842979644E-2</c:v>
                </c:pt>
                <c:pt idx="70">
                  <c:v>7.2575429364388266E-2</c:v>
                </c:pt>
                <c:pt idx="71">
                  <c:v>7.3574770225451142E-2</c:v>
                </c:pt>
                <c:pt idx="72">
                  <c:v>7.4574129610916251E-2</c:v>
                </c:pt>
                <c:pt idx="73">
                  <c:v>7.557350675071714E-2</c:v>
                </c:pt>
                <c:pt idx="74">
                  <c:v>7.6572900916885261E-2</c:v>
                </c:pt>
                <c:pt idx="75">
                  <c:v>7.7572311420712067E-2</c:v>
                </c:pt>
                <c:pt idx="76">
                  <c:v>7.8571737610137693E-2</c:v>
                </c:pt>
                <c:pt idx="77">
                  <c:v>7.9571178867345271E-2</c:v>
                </c:pt>
                <c:pt idx="78">
                  <c:v>8.0570634606542235E-2</c:v>
                </c:pt>
                <c:pt idx="79">
                  <c:v>8.1570104271911956E-2</c:v>
                </c:pt>
                <c:pt idx="80">
                  <c:v>8.2569587335720659E-2</c:v>
                </c:pt>
                <c:pt idx="81">
                  <c:v>8.3569083296565996E-2</c:v>
                </c:pt>
                <c:pt idx="82">
                  <c:v>8.4568591677754948E-2</c:v>
                </c:pt>
                <c:pt idx="83">
                  <c:v>8.5568112025800377E-2</c:v>
                </c:pt>
                <c:pt idx="84">
                  <c:v>8.6567643909025882E-2</c:v>
                </c:pt>
                <c:pt idx="85">
                  <c:v>8.7567186916270176E-2</c:v>
                </c:pt>
                <c:pt idx="86">
                  <c:v>8.8566740655682749E-2</c:v>
                </c:pt>
                <c:pt idx="87">
                  <c:v>8.956630475360329E-2</c:v>
                </c:pt>
                <c:pt idx="88">
                  <c:v>9.0565878853518314E-2</c:v>
                </c:pt>
                <c:pt idx="89">
                  <c:v>9.1565462615088827E-2</c:v>
                </c:pt>
                <c:pt idx="90">
                  <c:v>9.2565055713243333E-2</c:v>
                </c:pt>
                <c:pt idx="91">
                  <c:v>9.35646578373312E-2</c:v>
                </c:pt>
                <c:pt idx="92">
                  <c:v>9.4564268690331882E-2</c:v>
                </c:pt>
                <c:pt idx="93">
                  <c:v>9.5563887988115312E-2</c:v>
                </c:pt>
                <c:pt idx="94">
                  <c:v>9.656351545875036E-2</c:v>
                </c:pt>
                <c:pt idx="95">
                  <c:v>9.7563150841856905E-2</c:v>
                </c:pt>
                <c:pt idx="96">
                  <c:v>9.8562793887999031E-2</c:v>
                </c:pt>
                <c:pt idx="97">
                  <c:v>9.9562444358116134E-2</c:v>
                </c:pt>
                <c:pt idx="98">
                  <c:v>0.10056210202298879</c:v>
                </c:pt>
                <c:pt idx="99">
                  <c:v>0.10156176666273775</c:v>
                </c:pt>
                <c:pt idx="100">
                  <c:v>0.1025614380663529</c:v>
                </c:pt>
                <c:pt idx="101">
                  <c:v>0.1035611160312505</c:v>
                </c:pt>
                <c:pt idx="102">
                  <c:v>0.10456080036285681</c:v>
                </c:pt>
                <c:pt idx="103">
                  <c:v>0.10556049087421614</c:v>
                </c:pt>
                <c:pt idx="104">
                  <c:v>0.10656018738562145</c:v>
                </c:pt>
                <c:pt idx="105">
                  <c:v>0.10755988972426657</c:v>
                </c:pt>
                <c:pt idx="106">
                  <c:v>0.10855959772391814</c:v>
                </c:pt>
                <c:pt idx="107">
                  <c:v>0.10955931122460587</c:v>
                </c:pt>
                <c:pt idx="108">
                  <c:v>0.11055903007233052</c:v>
                </c:pt>
                <c:pt idx="109">
                  <c:v>0.11155875411878784</c:v>
                </c:pt>
                <c:pt idx="110">
                  <c:v>0.11255848322110762</c:v>
                </c:pt>
                <c:pt idx="111">
                  <c:v>0.11355821724160721</c:v>
                </c:pt>
                <c:pt idx="112">
                  <c:v>0.11455795604755814</c:v>
                </c:pt>
                <c:pt idx="113">
                  <c:v>0.11555769951096528</c:v>
                </c:pt>
                <c:pt idx="114">
                  <c:v>0.11655744750835766</c:v>
                </c:pt>
                <c:pt idx="115">
                  <c:v>0.11755719992059038</c:v>
                </c:pt>
                <c:pt idx="116">
                  <c:v>0.11855695663265682</c:v>
                </c:pt>
                <c:pt idx="117">
                  <c:v>0.11955671753351046</c:v>
                </c:pt>
                <c:pt idx="118">
                  <c:v>0.12055648251589594</c:v>
                </c:pt>
                <c:pt idx="119">
                  <c:v>0.12155625147618859</c:v>
                </c:pt>
                <c:pt idx="120">
                  <c:v>0.12255602431424215</c:v>
                </c:pt>
                <c:pt idx="121">
                  <c:v>0.12355580093324391</c:v>
                </c:pt>
                <c:pt idx="122">
                  <c:v>0.12455558123957737</c:v>
                </c:pt>
                <c:pt idx="123">
                  <c:v>0.12555536514269119</c:v>
                </c:pt>
                <c:pt idx="124">
                  <c:v>0.12655515255497493</c:v>
                </c:pt>
                <c:pt idx="125">
                  <c:v>0.12755494339164056</c:v>
                </c:pt>
                <c:pt idx="126">
                  <c:v>0.12855473757060965</c:v>
                </c:pt>
                <c:pt idx="127">
                  <c:v>0.1295545350124061</c:v>
                </c:pt>
                <c:pt idx="128">
                  <c:v>0.13055433564005375</c:v>
                </c:pt>
                <c:pt idx="129">
                  <c:v>0.13155413937897886</c:v>
                </c:pt>
                <c:pt idx="130">
                  <c:v>0.13255394615691721</c:v>
                </c:pt>
                <c:pt idx="131">
                  <c:v>0.13355375590382512</c:v>
                </c:pt>
                <c:pt idx="132">
                  <c:v>0.13455356855179512</c:v>
                </c:pt>
                <c:pt idx="133">
                  <c:v>0.13555338403497499</c:v>
                </c:pt>
                <c:pt idx="134">
                  <c:v>0.13655320228949053</c:v>
                </c:pt>
                <c:pt idx="135">
                  <c:v>0.1375530232533719</c:v>
                </c:pt>
                <c:pt idx="136">
                  <c:v>0.13855284686648325</c:v>
                </c:pt>
                <c:pt idx="137">
                  <c:v>0.13955267307045532</c:v>
                </c:pt>
                <c:pt idx="138">
                  <c:v>0.14055250180862092</c:v>
                </c:pt>
                <c:pt idx="139">
                  <c:v>0.14155233302595355</c:v>
                </c:pt>
                <c:pt idx="140">
                  <c:v>0.1425521666690083</c:v>
                </c:pt>
                <c:pt idx="141">
                  <c:v>0.14355200268586546</c:v>
                </c:pt>
                <c:pt idx="142">
                  <c:v>0.1445518410260766</c:v>
                </c:pt>
                <c:pt idx="143">
                  <c:v>0.14555168164061266</c:v>
                </c:pt>
                <c:pt idx="144">
                  <c:v>0.14655152448181452</c:v>
                </c:pt>
                <c:pt idx="145">
                  <c:v>0.14755136950334535</c:v>
                </c:pt>
                <c:pt idx="146">
                  <c:v>0.1485512166601452</c:v>
                </c:pt>
                <c:pt idx="147">
                  <c:v>0.14955106590838729</c:v>
                </c:pt>
                <c:pt idx="148">
                  <c:v>0.15055091720543595</c:v>
                </c:pt>
                <c:pt idx="149">
                  <c:v>0.15155077050980673</c:v>
                </c:pt>
                <c:pt idx="150">
                  <c:v>0.15255062578112752</c:v>
                </c:pt>
                <c:pt idx="151">
                  <c:v>0.15355048298010174</c:v>
                </c:pt>
                <c:pt idx="152">
                  <c:v>0.15455034206847248</c:v>
                </c:pt>
                <c:pt idx="153">
                  <c:v>0.15555020300898875</c:v>
                </c:pt>
                <c:pt idx="154">
                  <c:v>0.15655006576537217</c:v>
                </c:pt>
                <c:pt idx="155">
                  <c:v>0.15754993030228578</c:v>
                </c:pt>
                <c:pt idx="156">
                  <c:v>0.15854979658530366</c:v>
                </c:pt>
                <c:pt idx="157">
                  <c:v>0.15954966458088157</c:v>
                </c:pt>
                <c:pt idx="158">
                  <c:v>0.16054953425632904</c:v>
                </c:pt>
                <c:pt idx="159">
                  <c:v>0.1615494055797824</c:v>
                </c:pt>
                <c:pt idx="160">
                  <c:v>0.16254927852017864</c:v>
                </c:pt>
                <c:pt idx="161">
                  <c:v>0.16354915304723072</c:v>
                </c:pt>
                <c:pt idx="162">
                  <c:v>0.16454902913140321</c:v>
                </c:pt>
                <c:pt idx="163">
                  <c:v>0.1655489067438892</c:v>
                </c:pt>
                <c:pt idx="164">
                  <c:v>0.16654878585658806</c:v>
                </c:pt>
                <c:pt idx="165">
                  <c:v>0.16754866644208377</c:v>
                </c:pt>
                <c:pt idx="166">
                  <c:v>0.16854854847362444</c:v>
                </c:pt>
                <c:pt idx="167">
                  <c:v>0.16954843192510199</c:v>
                </c:pt>
                <c:pt idx="168">
                  <c:v>0.17054831677103324</c:v>
                </c:pt>
                <c:pt idx="169">
                  <c:v>0.17154820298654105</c:v>
                </c:pt>
                <c:pt idx="170">
                  <c:v>0.17254809054733658</c:v>
                </c:pt>
                <c:pt idx="171">
                  <c:v>0.17354797942970196</c:v>
                </c:pt>
                <c:pt idx="172">
                  <c:v>0.17454786961047353</c:v>
                </c:pt>
                <c:pt idx="173">
                  <c:v>0.17554776106702588</c:v>
                </c:pt>
                <c:pt idx="174">
                  <c:v>0.17654765377725626</c:v>
                </c:pt>
                <c:pt idx="175">
                  <c:v>0.17754754771956946</c:v>
                </c:pt>
                <c:pt idx="176">
                  <c:v>0.17854744287286345</c:v>
                </c:pt>
                <c:pt idx="177">
                  <c:v>0.17954733921651547</c:v>
                </c:pt>
                <c:pt idx="178">
                  <c:v>0.18054723673036821</c:v>
                </c:pt>
                <c:pt idx="179">
                  <c:v>0.18154713539471704</c:v>
                </c:pt>
                <c:pt idx="180">
                  <c:v>0.18254703519029716</c:v>
                </c:pt>
                <c:pt idx="181">
                  <c:v>0.18354693609827166</c:v>
                </c:pt>
                <c:pt idx="182">
                  <c:v>0.1845468381002193</c:v>
                </c:pt>
                <c:pt idx="183">
                  <c:v>0.18554674117812359</c:v>
                </c:pt>
                <c:pt idx="184">
                  <c:v>0.18654664531436135</c:v>
                </c:pt>
                <c:pt idx="185">
                  <c:v>0.18754655049169217</c:v>
                </c:pt>
                <c:pt idx="186">
                  <c:v>0.18854645669324815</c:v>
                </c:pt>
                <c:pt idx="187">
                  <c:v>0.1895463639025238</c:v>
                </c:pt>
                <c:pt idx="188">
                  <c:v>0.19054627210336636</c:v>
                </c:pt>
                <c:pt idx="189">
                  <c:v>0.1915461812799665</c:v>
                </c:pt>
                <c:pt idx="190">
                  <c:v>0.19254609141684911</c:v>
                </c:pt>
                <c:pt idx="191">
                  <c:v>0.19354600249886469</c:v>
                </c:pt>
                <c:pt idx="192">
                  <c:v>0.19454591451118072</c:v>
                </c:pt>
                <c:pt idx="193">
                  <c:v>0.19554582743927335</c:v>
                </c:pt>
                <c:pt idx="194">
                  <c:v>0.19654574126891952</c:v>
                </c:pt>
                <c:pt idx="195">
                  <c:v>0.19754565598618931</c:v>
                </c:pt>
                <c:pt idx="196">
                  <c:v>0.19854557157743816</c:v>
                </c:pt>
                <c:pt idx="197">
                  <c:v>0.19954548802929972</c:v>
                </c:pt>
                <c:pt idx="198">
                  <c:v>0.20054540532867901</c:v>
                </c:pt>
                <c:pt idx="199">
                  <c:v>0.20154532346274517</c:v>
                </c:pt>
                <c:pt idx="200">
                  <c:v>0.20254524241892513</c:v>
                </c:pt>
                <c:pt idx="201">
                  <c:v>0.20354516218489715</c:v>
                </c:pt>
                <c:pt idx="202">
                  <c:v>0.20454508274858432</c:v>
                </c:pt>
                <c:pt idx="203">
                  <c:v>0.20554500409814883</c:v>
                </c:pt>
                <c:pt idx="204">
                  <c:v>0.20654492622198586</c:v>
                </c:pt>
                <c:pt idx="205">
                  <c:v>0.20754484910871804</c:v>
                </c:pt>
                <c:pt idx="206">
                  <c:v>0.2085447727471898</c:v>
                </c:pt>
                <c:pt idx="207">
                  <c:v>0.20954469712646195</c:v>
                </c:pt>
                <c:pt idx="208">
                  <c:v>0.21054462223580661</c:v>
                </c:pt>
                <c:pt idx="209">
                  <c:v>0.21154454806470194</c:v>
                </c:pt>
                <c:pt idx="210">
                  <c:v>0.21254447460282747</c:v>
                </c:pt>
                <c:pt idx="211">
                  <c:v>0.21354440184005893</c:v>
                </c:pt>
                <c:pt idx="212">
                  <c:v>0.21454432976646406</c:v>
                </c:pt>
                <c:pt idx="213">
                  <c:v>0.21554425837229782</c:v>
                </c:pt>
                <c:pt idx="214">
                  <c:v>0.21654418764799788</c:v>
                </c:pt>
                <c:pt idx="215">
                  <c:v>0.21754411758418066</c:v>
                </c:pt>
                <c:pt idx="216">
                  <c:v>0.218544048171637</c:v>
                </c:pt>
                <c:pt idx="217">
                  <c:v>0.21954397940132808</c:v>
                </c:pt>
                <c:pt idx="218">
                  <c:v>0.22054391126438178</c:v>
                </c:pt>
                <c:pt idx="219">
                  <c:v>0.22154384375208833</c:v>
                </c:pt>
                <c:pt idx="220">
                  <c:v>0.22254377685589716</c:v>
                </c:pt>
                <c:pt idx="221">
                  <c:v>0.22354371056741301</c:v>
                </c:pt>
                <c:pt idx="222">
                  <c:v>0.22454364487839243</c:v>
                </c:pt>
                <c:pt idx="223">
                  <c:v>0.22554357978074038</c:v>
                </c:pt>
                <c:pt idx="224">
                  <c:v>0.22654351526650693</c:v>
                </c:pt>
                <c:pt idx="225">
                  <c:v>0.22754345132788403</c:v>
                </c:pt>
                <c:pt idx="226">
                  <c:v>0.22854338795720239</c:v>
                </c:pt>
                <c:pt idx="227">
                  <c:v>0.22954332514692818</c:v>
                </c:pt>
                <c:pt idx="228">
                  <c:v>0.23054326288966046</c:v>
                </c:pt>
                <c:pt idx="229">
                  <c:v>0.23154320117812788</c:v>
                </c:pt>
                <c:pt idx="230">
                  <c:v>0.23254314000518608</c:v>
                </c:pt>
                <c:pt idx="231">
                  <c:v>0.23354307936381485</c:v>
                </c:pt>
                <c:pt idx="232">
                  <c:v>0.23454301924711543</c:v>
                </c:pt>
                <c:pt idx="233">
                  <c:v>0.23554295964830801</c:v>
                </c:pt>
                <c:pt idx="234">
                  <c:v>0.23654290056072894</c:v>
                </c:pt>
                <c:pt idx="235">
                  <c:v>0.23754284197782854</c:v>
                </c:pt>
                <c:pt idx="236">
                  <c:v>0.23854278389316849</c:v>
                </c:pt>
                <c:pt idx="237">
                  <c:v>0.23954272630041948</c:v>
                </c:pt>
                <c:pt idx="238">
                  <c:v>0.24054266919335907</c:v>
                </c:pt>
                <c:pt idx="239">
                  <c:v>0.24154261256586912</c:v>
                </c:pt>
                <c:pt idx="240">
                  <c:v>0.24254255641193409</c:v>
                </c:pt>
                <c:pt idx="241">
                  <c:v>0.24354250072563835</c:v>
                </c:pt>
                <c:pt idx="242">
                  <c:v>0.24454244550116461</c:v>
                </c:pt>
                <c:pt idx="243">
                  <c:v>0.24554239073279152</c:v>
                </c:pt>
                <c:pt idx="244">
                  <c:v>0.24654233641489195</c:v>
                </c:pt>
                <c:pt idx="245">
                  <c:v>0.24754228254193089</c:v>
                </c:pt>
                <c:pt idx="246">
                  <c:v>0.24854222910846369</c:v>
                </c:pt>
                <c:pt idx="247">
                  <c:v>0.24954217610913415</c:v>
                </c:pt>
                <c:pt idx="248">
                  <c:v>0.25054212353867278</c:v>
                </c:pt>
                <c:pt idx="249">
                  <c:v>0.25154207139189494</c:v>
                </c:pt>
                <c:pt idx="250">
                  <c:v>0.25254201966369927</c:v>
                </c:pt>
                <c:pt idx="251">
                  <c:v>0.25354196834906606</c:v>
                </c:pt>
                <c:pt idx="252">
                  <c:v>0.25454191744305549</c:v>
                </c:pt>
                <c:pt idx="253">
                  <c:v>0.255541866940806</c:v>
                </c:pt>
                <c:pt idx="254">
                  <c:v>0.25654181683753291</c:v>
                </c:pt>
                <c:pt idx="255">
                  <c:v>0.257541767128527</c:v>
                </c:pt>
                <c:pt idx="256">
                  <c:v>0.25854171780915264</c:v>
                </c:pt>
                <c:pt idx="257">
                  <c:v>0.25954166887484675</c:v>
                </c:pt>
                <c:pt idx="258">
                  <c:v>0.26054162032111705</c:v>
                </c:pt>
                <c:pt idx="259">
                  <c:v>0.26154157214354107</c:v>
                </c:pt>
                <c:pt idx="260">
                  <c:v>0.2625415243377644</c:v>
                </c:pt>
                <c:pt idx="261">
                  <c:v>0.2635414768994998</c:v>
                </c:pt>
                <c:pt idx="262">
                  <c:v>0.26454142982452555</c:v>
                </c:pt>
                <c:pt idx="263">
                  <c:v>0.2655413831086843</c:v>
                </c:pt>
                <c:pt idx="264">
                  <c:v>0.266541336747882</c:v>
                </c:pt>
                <c:pt idx="265">
                  <c:v>0.26754129073808658</c:v>
                </c:pt>
                <c:pt idx="266">
                  <c:v>0.26854124507532673</c:v>
                </c:pt>
                <c:pt idx="267">
                  <c:v>0.26954119975569091</c:v>
                </c:pt>
                <c:pt idx="268">
                  <c:v>0.27054115477532603</c:v>
                </c:pt>
                <c:pt idx="269">
                  <c:v>0.27154111013043664</c:v>
                </c:pt>
                <c:pt idx="270">
                  <c:v>0.27254106581728343</c:v>
                </c:pt>
                <c:pt idx="271">
                  <c:v>0.27354102183218282</c:v>
                </c:pt>
                <c:pt idx="272">
                  <c:v>0.27454097817150525</c:v>
                </c:pt>
                <c:pt idx="273">
                  <c:v>0.27554093483167458</c:v>
                </c:pt>
                <c:pt idx="274">
                  <c:v>0.27654089180916719</c:v>
                </c:pt>
                <c:pt idx="275">
                  <c:v>0.27754084910051074</c:v>
                </c:pt>
                <c:pt idx="276">
                  <c:v>0.27854080670228332</c:v>
                </c:pt>
                <c:pt idx="277">
                  <c:v>0.27954076461111271</c:v>
                </c:pt>
                <c:pt idx="278">
                  <c:v>0.28054072282367526</c:v>
                </c:pt>
                <c:pt idx="279">
                  <c:v>0.28154068133669513</c:v>
                </c:pt>
                <c:pt idx="280">
                  <c:v>0.28254064014694358</c:v>
                </c:pt>
                <c:pt idx="281">
                  <c:v>0.28354059925123765</c:v>
                </c:pt>
                <c:pt idx="282">
                  <c:v>0.2845405586464399</c:v>
                </c:pt>
                <c:pt idx="283">
                  <c:v>0.28554051832945737</c:v>
                </c:pt>
                <c:pt idx="284">
                  <c:v>0.28654047829724077</c:v>
                </c:pt>
                <c:pt idx="285">
                  <c:v>0.28754043854678357</c:v>
                </c:pt>
                <c:pt idx="286">
                  <c:v>0.28854039907512163</c:v>
                </c:pt>
                <c:pt idx="287">
                  <c:v>0.28954035987933208</c:v>
                </c:pt>
                <c:pt idx="288">
                  <c:v>0.29054032095653287</c:v>
                </c:pt>
                <c:pt idx="289">
                  <c:v>0.29154028230388201</c:v>
                </c:pt>
                <c:pt idx="290">
                  <c:v>0.29254024391857658</c:v>
                </c:pt>
                <c:pt idx="291">
                  <c:v>0.29354020579785262</c:v>
                </c:pt>
                <c:pt idx="292">
                  <c:v>0.2945401679389838</c:v>
                </c:pt>
                <c:pt idx="293">
                  <c:v>0.2955401303392815</c:v>
                </c:pt>
                <c:pt idx="294">
                  <c:v>0.29654009299609341</c:v>
                </c:pt>
                <c:pt idx="295">
                  <c:v>0.29754005590680349</c:v>
                </c:pt>
                <c:pt idx="296">
                  <c:v>0.29854001906883115</c:v>
                </c:pt>
                <c:pt idx="297">
                  <c:v>0.29953998247963065</c:v>
                </c:pt>
                <c:pt idx="298">
                  <c:v>0.30053994613669044</c:v>
                </c:pt>
                <c:pt idx="299">
                  <c:v>0.30153991003753278</c:v>
                </c:pt>
                <c:pt idx="300">
                  <c:v>0.3025398741797129</c:v>
                </c:pt>
                <c:pt idx="301">
                  <c:v>0.30353983856081879</c:v>
                </c:pt>
                <c:pt idx="302">
                  <c:v>0.30453980317847035</c:v>
                </c:pt>
                <c:pt idx="303">
                  <c:v>0.30553976803031896</c:v>
                </c:pt>
                <c:pt idx="304">
                  <c:v>0.3065397331140472</c:v>
                </c:pt>
                <c:pt idx="305">
                  <c:v>0.30753969842736784</c:v>
                </c:pt>
                <c:pt idx="306">
                  <c:v>0.3085396639680239</c:v>
                </c:pt>
                <c:pt idx="307">
                  <c:v>0.30953962973378768</c:v>
                </c:pt>
                <c:pt idx="308">
                  <c:v>0.31053959572246059</c:v>
                </c:pt>
                <c:pt idx="309">
                  <c:v>0.31153956193187249</c:v>
                </c:pt>
                <c:pt idx="310">
                  <c:v>0.31253952835988158</c:v>
                </c:pt>
                <c:pt idx="311">
                  <c:v>0.31353949500437328</c:v>
                </c:pt>
                <c:pt idx="312">
                  <c:v>0.31453946186326048</c:v>
                </c:pt>
                <c:pt idx="313">
                  <c:v>0.31553942893448278</c:v>
                </c:pt>
                <c:pt idx="314">
                  <c:v>0.31653939621600602</c:v>
                </c:pt>
                <c:pt idx="315">
                  <c:v>0.31753936370582198</c:v>
                </c:pt>
                <c:pt idx="316">
                  <c:v>0.31853933140194785</c:v>
                </c:pt>
                <c:pt idx="317">
                  <c:v>0.31953929930242608</c:v>
                </c:pt>
                <c:pt idx="318">
                  <c:v>0.32053926740532368</c:v>
                </c:pt>
                <c:pt idx="319">
                  <c:v>0.32153923570873194</c:v>
                </c:pt>
                <c:pt idx="320">
                  <c:v>0.32253920421076621</c:v>
                </c:pt>
                <c:pt idx="321">
                  <c:v>0.32353917290956519</c:v>
                </c:pt>
                <c:pt idx="322">
                  <c:v>0.32453914180329096</c:v>
                </c:pt>
                <c:pt idx="323">
                  <c:v>0.32553911089012821</c:v>
                </c:pt>
                <c:pt idx="324">
                  <c:v>0.32653908016828442</c:v>
                </c:pt>
                <c:pt idx="325">
                  <c:v>0.32753904963598884</c:v>
                </c:pt>
                <c:pt idx="326">
                  <c:v>0.32853901929149265</c:v>
                </c:pt>
                <c:pt idx="327">
                  <c:v>0.32953898913306851</c:v>
                </c:pt>
                <c:pt idx="328">
                  <c:v>0.33053895915901016</c:v>
                </c:pt>
                <c:pt idx="329">
                  <c:v>0.33153892936763213</c:v>
                </c:pt>
                <c:pt idx="330">
                  <c:v>0.33253889975726947</c:v>
                </c:pt>
                <c:pt idx="331">
                  <c:v>0.33353887032627738</c:v>
                </c:pt>
                <c:pt idx="332">
                  <c:v>0.33453884107303089</c:v>
                </c:pt>
                <c:pt idx="333">
                  <c:v>0.33553881199592472</c:v>
                </c:pt>
                <c:pt idx="334">
                  <c:v>0.33653878309337265</c:v>
                </c:pt>
                <c:pt idx="335">
                  <c:v>0.3375387543638077</c:v>
                </c:pt>
                <c:pt idx="336">
                  <c:v>0.33853872580568145</c:v>
                </c:pt>
                <c:pt idx="337">
                  <c:v>0.33953869741746379</c:v>
                </c:pt>
                <c:pt idx="338">
                  <c:v>0.34053866919764303</c:v>
                </c:pt>
                <c:pt idx="339">
                  <c:v>0.34153864114472521</c:v>
                </c:pt>
                <c:pt idx="340">
                  <c:v>0.342538613257234</c:v>
                </c:pt>
                <c:pt idx="341">
                  <c:v>0.34353858553371031</c:v>
                </c:pt>
                <c:pt idx="342">
                  <c:v>0.34453855797271243</c:v>
                </c:pt>
                <c:pt idx="343">
                  <c:v>0.34553853057281542</c:v>
                </c:pt>
                <c:pt idx="344">
                  <c:v>0.3465385033326106</c:v>
                </c:pt>
                <c:pt idx="345">
                  <c:v>0.34753847625070627</c:v>
                </c:pt>
                <c:pt idx="346">
                  <c:v>0.34853844932572636</c:v>
                </c:pt>
                <c:pt idx="347">
                  <c:v>0.34953842255631085</c:v>
                </c:pt>
                <c:pt idx="348">
                  <c:v>0.35053839594111563</c:v>
                </c:pt>
                <c:pt idx="349">
                  <c:v>0.35153836947881156</c:v>
                </c:pt>
                <c:pt idx="350">
                  <c:v>0.35253834316808524</c:v>
                </c:pt>
                <c:pt idx="351">
                  <c:v>0.35353831700763777</c:v>
                </c:pt>
                <c:pt idx="352">
                  <c:v>0.3545382909961855</c:v>
                </c:pt>
                <c:pt idx="353">
                  <c:v>0.35553826513245895</c:v>
                </c:pt>
                <c:pt idx="354">
                  <c:v>0.35653823941520346</c:v>
                </c:pt>
                <c:pt idx="355">
                  <c:v>0.35753821384317819</c:v>
                </c:pt>
                <c:pt idx="356">
                  <c:v>0.35853818841515633</c:v>
                </c:pt>
                <c:pt idx="357">
                  <c:v>0.35953816312992504</c:v>
                </c:pt>
                <c:pt idx="358">
                  <c:v>0.36053813798628492</c:v>
                </c:pt>
                <c:pt idx="359">
                  <c:v>0.36153811298304978</c:v>
                </c:pt>
                <c:pt idx="360">
                  <c:v>0.36253808811904709</c:v>
                </c:pt>
                <c:pt idx="361">
                  <c:v>0.36353806339311701</c:v>
                </c:pt>
                <c:pt idx="362">
                  <c:v>0.36453803880411256</c:v>
                </c:pt>
                <c:pt idx="363">
                  <c:v>0.36553801435089955</c:v>
                </c:pt>
                <c:pt idx="364">
                  <c:v>0.36653799003235621</c:v>
                </c:pt>
                <c:pt idx="365">
                  <c:v>0.36753796584737314</c:v>
                </c:pt>
                <c:pt idx="366">
                  <c:v>0.368537941794853</c:v>
                </c:pt>
                <c:pt idx="367">
                  <c:v>0.3695379178737106</c:v>
                </c:pt>
                <c:pt idx="368">
                  <c:v>0.37053789408287235</c:v>
                </c:pt>
                <c:pt idx="369">
                  <c:v>0.37153787042127662</c:v>
                </c:pt>
                <c:pt idx="370">
                  <c:v>0.37253784688787284</c:v>
                </c:pt>
                <c:pt idx="371">
                  <c:v>0.37353782348162234</c:v>
                </c:pt>
                <c:pt idx="372">
                  <c:v>0.37453780020149718</c:v>
                </c:pt>
                <c:pt idx="373">
                  <c:v>0.37553777704648078</c:v>
                </c:pt>
                <c:pt idx="374">
                  <c:v>0.37653775401556722</c:v>
                </c:pt>
                <c:pt idx="375">
                  <c:v>0.37753773110776145</c:v>
                </c:pt>
                <c:pt idx="376">
                  <c:v>0.37853770832207917</c:v>
                </c:pt>
                <c:pt idx="377">
                  <c:v>0.37953768565754625</c:v>
                </c:pt>
                <c:pt idx="378">
                  <c:v>0.3805376631131992</c:v>
                </c:pt>
                <c:pt idx="379">
                  <c:v>0.38153764068808438</c:v>
                </c:pt>
                <c:pt idx="380">
                  <c:v>0.38253761838125844</c:v>
                </c:pt>
                <c:pt idx="381">
                  <c:v>0.38353759619178801</c:v>
                </c:pt>
                <c:pt idx="382">
                  <c:v>0.38453757411874934</c:v>
                </c:pt>
                <c:pt idx="383">
                  <c:v>0.38553755216122848</c:v>
                </c:pt>
                <c:pt idx="384">
                  <c:v>0.38653753031832083</c:v>
                </c:pt>
                <c:pt idx="385">
                  <c:v>0.38753750858913144</c:v>
                </c:pt>
                <c:pt idx="386">
                  <c:v>0.38853748697277463</c:v>
                </c:pt>
                <c:pt idx="387">
                  <c:v>0.38953746546837376</c:v>
                </c:pt>
                <c:pt idx="388">
                  <c:v>0.39053744407506119</c:v>
                </c:pt>
                <c:pt idx="389">
                  <c:v>0.39153742279197851</c:v>
                </c:pt>
                <c:pt idx="390">
                  <c:v>0.39253740161827599</c:v>
                </c:pt>
                <c:pt idx="391">
                  <c:v>0.39353738055311238</c:v>
                </c:pt>
                <c:pt idx="392">
                  <c:v>0.39453735959565545</c:v>
                </c:pt>
                <c:pt idx="393">
                  <c:v>0.39553733874508112</c:v>
                </c:pt>
                <c:pt idx="394">
                  <c:v>0.39653731800057385</c:v>
                </c:pt>
                <c:pt idx="395">
                  <c:v>0.39753729736132637</c:v>
                </c:pt>
                <c:pt idx="396">
                  <c:v>0.39853727682653955</c:v>
                </c:pt>
                <c:pt idx="397">
                  <c:v>0.39953725639542231</c:v>
                </c:pt>
                <c:pt idx="398">
                  <c:v>0.4005372360671916</c:v>
                </c:pt>
                <c:pt idx="399">
                  <c:v>0.40153721584107227</c:v>
                </c:pt>
                <c:pt idx="400">
                  <c:v>0.40253719571629665</c:v>
                </c:pt>
                <c:pt idx="401">
                  <c:v>0.40353717569210523</c:v>
                </c:pt>
                <c:pt idx="402">
                  <c:v>0.40453715576774568</c:v>
                </c:pt>
                <c:pt idx="403">
                  <c:v>0.40553713594247326</c:v>
                </c:pt>
                <c:pt idx="404">
                  <c:v>0.40653711621555066</c:v>
                </c:pt>
                <c:pt idx="405">
                  <c:v>0.40753709658624782</c:v>
                </c:pt>
                <c:pt idx="406">
                  <c:v>0.40853707705384201</c:v>
                </c:pt>
                <c:pt idx="407">
                  <c:v>0.40953705761761733</c:v>
                </c:pt>
                <c:pt idx="408">
                  <c:v>0.41053703827686538</c:v>
                </c:pt>
                <c:pt idx="409">
                  <c:v>0.41153701903088424</c:v>
                </c:pt>
                <c:pt idx="410">
                  <c:v>0.41253699987897907</c:v>
                </c:pt>
                <c:pt idx="411">
                  <c:v>0.41353698082046175</c:v>
                </c:pt>
                <c:pt idx="412">
                  <c:v>0.41453696185465105</c:v>
                </c:pt>
                <c:pt idx="413">
                  <c:v>0.41553694298087196</c:v>
                </c:pt>
                <c:pt idx="414">
                  <c:v>0.41653692419845628</c:v>
                </c:pt>
                <c:pt idx="415">
                  <c:v>0.41753690550674227</c:v>
                </c:pt>
                <c:pt idx="416">
                  <c:v>0.41853688690507446</c:v>
                </c:pt>
                <c:pt idx="417">
                  <c:v>0.4195368683928038</c:v>
                </c:pt>
                <c:pt idx="418">
                  <c:v>0.42053684996928725</c:v>
                </c:pt>
                <c:pt idx="419">
                  <c:v>0.42153683163388822</c:v>
                </c:pt>
                <c:pt idx="420">
                  <c:v>0.42253681338597598</c:v>
                </c:pt>
                <c:pt idx="421">
                  <c:v>0.42353679522492577</c:v>
                </c:pt>
                <c:pt idx="422">
                  <c:v>0.42453677715011889</c:v>
                </c:pt>
                <c:pt idx="423">
                  <c:v>0.42553675916094252</c:v>
                </c:pt>
                <c:pt idx="424">
                  <c:v>0.4265367412567897</c:v>
                </c:pt>
                <c:pt idx="425">
                  <c:v>0.42753672343705879</c:v>
                </c:pt>
                <c:pt idx="426">
                  <c:v>0.42853670570115432</c:v>
                </c:pt>
                <c:pt idx="427">
                  <c:v>0.42953668804848599</c:v>
                </c:pt>
                <c:pt idx="428">
                  <c:v>0.4305366704784695</c:v>
                </c:pt>
                <c:pt idx="429">
                  <c:v>0.4315366529905254</c:v>
                </c:pt>
                <c:pt idx="430">
                  <c:v>0.43253663558408018</c:v>
                </c:pt>
                <c:pt idx="431">
                  <c:v>0.43353661825856532</c:v>
                </c:pt>
                <c:pt idx="432">
                  <c:v>0.4345366010134179</c:v>
                </c:pt>
                <c:pt idx="433">
                  <c:v>0.43553658384807992</c:v>
                </c:pt>
                <c:pt idx="434">
                  <c:v>0.43653656676199853</c:v>
                </c:pt>
                <c:pt idx="435">
                  <c:v>0.43753654975462625</c:v>
                </c:pt>
                <c:pt idx="436">
                  <c:v>0.43853653282542032</c:v>
                </c:pt>
                <c:pt idx="437">
                  <c:v>0.43953651597384302</c:v>
                </c:pt>
                <c:pt idx="438">
                  <c:v>0.44053649919936194</c:v>
                </c:pt>
                <c:pt idx="439">
                  <c:v>0.44153648250144889</c:v>
                </c:pt>
                <c:pt idx="440">
                  <c:v>0.44253646587958101</c:v>
                </c:pt>
                <c:pt idx="441">
                  <c:v>0.44353644933323982</c:v>
                </c:pt>
                <c:pt idx="442">
                  <c:v>0.44453643286191186</c:v>
                </c:pt>
                <c:pt idx="443">
                  <c:v>0.44553641646508824</c:v>
                </c:pt>
                <c:pt idx="444">
                  <c:v>0.44653640014226437</c:v>
                </c:pt>
                <c:pt idx="445">
                  <c:v>0.44753638389294059</c:v>
                </c:pt>
                <c:pt idx="446">
                  <c:v>0.44853636771662164</c:v>
                </c:pt>
                <c:pt idx="447">
                  <c:v>0.44953635161281641</c:v>
                </c:pt>
                <c:pt idx="448">
                  <c:v>0.45053633558103856</c:v>
                </c:pt>
                <c:pt idx="449">
                  <c:v>0.45153631962080593</c:v>
                </c:pt>
                <c:pt idx="450">
                  <c:v>0.45253630373164055</c:v>
                </c:pt>
                <c:pt idx="451">
                  <c:v>0.45353628791306888</c:v>
                </c:pt>
                <c:pt idx="452">
                  <c:v>0.45453627216462156</c:v>
                </c:pt>
                <c:pt idx="453">
                  <c:v>0.45553625648583324</c:v>
                </c:pt>
                <c:pt idx="454">
                  <c:v>0.45653624087624284</c:v>
                </c:pt>
                <c:pt idx="455">
                  <c:v>0.45753622533539312</c:v>
                </c:pt>
                <c:pt idx="456">
                  <c:v>0.45853620986283122</c:v>
                </c:pt>
                <c:pt idx="457">
                  <c:v>0.45953619445810778</c:v>
                </c:pt>
                <c:pt idx="458">
                  <c:v>0.46053617912077788</c:v>
                </c:pt>
                <c:pt idx="459">
                  <c:v>0.46153616385040003</c:v>
                </c:pt>
                <c:pt idx="460">
                  <c:v>0.46253614864653686</c:v>
                </c:pt>
                <c:pt idx="461">
                  <c:v>0.46353613350875472</c:v>
                </c:pt>
                <c:pt idx="462">
                  <c:v>0.46453611843662374</c:v>
                </c:pt>
                <c:pt idx="463">
                  <c:v>0.46553610342971785</c:v>
                </c:pt>
                <c:pt idx="464">
                  <c:v>0.46653608848761435</c:v>
                </c:pt>
                <c:pt idx="465">
                  <c:v>0.46753607360989463</c:v>
                </c:pt>
                <c:pt idx="466">
                  <c:v>0.4685360587961433</c:v>
                </c:pt>
                <c:pt idx="467">
                  <c:v>0.46953604404594879</c:v>
                </c:pt>
                <c:pt idx="468">
                  <c:v>0.47053602935890287</c:v>
                </c:pt>
                <c:pt idx="469">
                  <c:v>0.47153601473460088</c:v>
                </c:pt>
                <c:pt idx="470">
                  <c:v>0.47253600017264169</c:v>
                </c:pt>
                <c:pt idx="471">
                  <c:v>0.47353598567262745</c:v>
                </c:pt>
                <c:pt idx="472">
                  <c:v>0.47453597123416374</c:v>
                </c:pt>
                <c:pt idx="473">
                  <c:v>0.4755359568568594</c:v>
                </c:pt>
                <c:pt idx="474">
                  <c:v>0.47653594254032677</c:v>
                </c:pt>
                <c:pt idx="475">
                  <c:v>0.47753592828418145</c:v>
                </c:pt>
                <c:pt idx="476">
                  <c:v>0.47853591408804186</c:v>
                </c:pt>
                <c:pt idx="477">
                  <c:v>0.47953589995153029</c:v>
                </c:pt>
                <c:pt idx="478">
                  <c:v>0.48053588587427154</c:v>
                </c:pt>
                <c:pt idx="479">
                  <c:v>0.48153587185589397</c:v>
                </c:pt>
                <c:pt idx="480">
                  <c:v>0.48253585789602904</c:v>
                </c:pt>
                <c:pt idx="481">
                  <c:v>0.48353584399431099</c:v>
                </c:pt>
                <c:pt idx="482">
                  <c:v>0.48453583015037738</c:v>
                </c:pt>
                <c:pt idx="483">
                  <c:v>0.48553581636386861</c:v>
                </c:pt>
                <c:pt idx="484">
                  <c:v>0.4865358026344283</c:v>
                </c:pt>
                <c:pt idx="485">
                  <c:v>0.48753578896170252</c:v>
                </c:pt>
                <c:pt idx="486">
                  <c:v>0.48853577534534087</c:v>
                </c:pt>
                <c:pt idx="487">
                  <c:v>0.48953576178499536</c:v>
                </c:pt>
                <c:pt idx="488">
                  <c:v>0.49053574828032109</c:v>
                </c:pt>
                <c:pt idx="489">
                  <c:v>0.49153573483097596</c:v>
                </c:pt>
                <c:pt idx="490">
                  <c:v>0.49253572143662061</c:v>
                </c:pt>
                <c:pt idx="491">
                  <c:v>0.49353570809691844</c:v>
                </c:pt>
                <c:pt idx="492">
                  <c:v>0.49453569481153559</c:v>
                </c:pt>
                <c:pt idx="493">
                  <c:v>0.49553568158014111</c:v>
                </c:pt>
                <c:pt idx="494">
                  <c:v>0.49653566840240643</c:v>
                </c:pt>
                <c:pt idx="495">
                  <c:v>0.49753565527800592</c:v>
                </c:pt>
                <c:pt idx="496">
                  <c:v>0.49853564220661634</c:v>
                </c:pt>
                <c:pt idx="497">
                  <c:v>0.49953562918791716</c:v>
                </c:pt>
                <c:pt idx="498">
                  <c:v>0.50053561622159048</c:v>
                </c:pt>
                <c:pt idx="499">
                  <c:v>0.50153560330732083</c:v>
                </c:pt>
                <c:pt idx="500">
                  <c:v>0.50253559044479557</c:v>
                </c:pt>
                <c:pt idx="501">
                  <c:v>0.50353557763370393</c:v>
                </c:pt>
                <c:pt idx="502">
                  <c:v>0.50453556487373841</c:v>
                </c:pt>
                <c:pt idx="503">
                  <c:v>0.50553555216459345</c:v>
                </c:pt>
                <c:pt idx="504">
                  <c:v>0.50653553950596597</c:v>
                </c:pt>
                <c:pt idx="505">
                  <c:v>0.50753552689755521</c:v>
                </c:pt>
                <c:pt idx="506">
                  <c:v>0.50853551433906319</c:v>
                </c:pt>
                <c:pt idx="507">
                  <c:v>0.50953550183019414</c:v>
                </c:pt>
                <c:pt idx="508">
                  <c:v>0.51053548937065429</c:v>
                </c:pt>
                <c:pt idx="509">
                  <c:v>0.51153547696015245</c:v>
                </c:pt>
                <c:pt idx="510">
                  <c:v>0.51253546459839983</c:v>
                </c:pt>
                <c:pt idx="511">
                  <c:v>0.51353545228510955</c:v>
                </c:pt>
                <c:pt idx="512">
                  <c:v>0.5145354400199974</c:v>
                </c:pt>
                <c:pt idx="513">
                  <c:v>0.51553542780278105</c:v>
                </c:pt>
                <c:pt idx="514">
                  <c:v>0.51653541563318039</c:v>
                </c:pt>
                <c:pt idx="515">
                  <c:v>0.51753540351091787</c:v>
                </c:pt>
                <c:pt idx="516">
                  <c:v>0.51853539143571759</c:v>
                </c:pt>
                <c:pt idx="517">
                  <c:v>0.51953537940730599</c:v>
                </c:pt>
                <c:pt idx="518">
                  <c:v>0.52053536742541184</c:v>
                </c:pt>
                <c:pt idx="519">
                  <c:v>0.52153535548976582</c:v>
                </c:pt>
                <c:pt idx="520">
                  <c:v>0.52253534360010034</c:v>
                </c:pt>
                <c:pt idx="521">
                  <c:v>0.52353533175615075</c:v>
                </c:pt>
                <c:pt idx="522">
                  <c:v>0.52453531995765346</c:v>
                </c:pt>
                <c:pt idx="523">
                  <c:v>0.52553530820434746</c:v>
                </c:pt>
                <c:pt idx="524">
                  <c:v>0.52653529649597353</c:v>
                </c:pt>
                <c:pt idx="525">
                  <c:v>0.52753528483227474</c:v>
                </c:pt>
                <c:pt idx="526">
                  <c:v>0.52853527321299554</c:v>
                </c:pt>
                <c:pt idx="527">
                  <c:v>0.529535261637883</c:v>
                </c:pt>
                <c:pt idx="528">
                  <c:v>0.53053525010668556</c:v>
                </c:pt>
                <c:pt idx="529">
                  <c:v>0.53153523861915386</c:v>
                </c:pt>
                <c:pt idx="530">
                  <c:v>0.53253522717504032</c:v>
                </c:pt>
                <c:pt idx="531">
                  <c:v>0.53353521577409924</c:v>
                </c:pt>
                <c:pt idx="532">
                  <c:v>0.53453520441608671</c:v>
                </c:pt>
                <c:pt idx="533">
                  <c:v>0.53553519310076103</c:v>
                </c:pt>
                <c:pt idx="534">
                  <c:v>0.53653518182788151</c:v>
                </c:pt>
                <c:pt idx="535">
                  <c:v>0.53753517059721012</c:v>
                </c:pt>
                <c:pt idx="536">
                  <c:v>0.53853515940851027</c:v>
                </c:pt>
                <c:pt idx="537">
                  <c:v>0.53953514826154692</c:v>
                </c:pt>
                <c:pt idx="538">
                  <c:v>0.54053513715608692</c:v>
                </c:pt>
                <c:pt idx="539">
                  <c:v>0.54153512609189924</c:v>
                </c:pt>
                <c:pt idx="540">
                  <c:v>0.54253511506875396</c:v>
                </c:pt>
                <c:pt idx="541">
                  <c:v>0.54353510408642325</c:v>
                </c:pt>
                <c:pt idx="542">
                  <c:v>0.54453509314468074</c:v>
                </c:pt>
                <c:pt idx="543">
                  <c:v>0.54553508224330205</c:v>
                </c:pt>
                <c:pt idx="544">
                  <c:v>0.54653507138206392</c:v>
                </c:pt>
                <c:pt idx="545">
                  <c:v>0.54753506056074519</c:v>
                </c:pt>
                <c:pt idx="546">
                  <c:v>0.54853504977912637</c:v>
                </c:pt>
                <c:pt idx="547">
                  <c:v>0.54953503903698919</c:v>
                </c:pt>
                <c:pt idx="548">
                  <c:v>0.55053502833411727</c:v>
                </c:pt>
                <c:pt idx="549">
                  <c:v>0.55153501767029556</c:v>
                </c:pt>
                <c:pt idx="550">
                  <c:v>0.55253500704531089</c:v>
                </c:pt>
                <c:pt idx="551">
                  <c:v>0.55353499645895143</c:v>
                </c:pt>
                <c:pt idx="552">
                  <c:v>0.55453498591100703</c:v>
                </c:pt>
                <c:pt idx="553">
                  <c:v>0.55553497540126895</c:v>
                </c:pt>
                <c:pt idx="554">
                  <c:v>0.55653496492952981</c:v>
                </c:pt>
                <c:pt idx="555">
                  <c:v>0.55753495449558388</c:v>
                </c:pt>
                <c:pt idx="556">
                  <c:v>0.55853494409922722</c:v>
                </c:pt>
                <c:pt idx="557">
                  <c:v>0.55953493374025687</c:v>
                </c:pt>
                <c:pt idx="558">
                  <c:v>0.56053492341847155</c:v>
                </c:pt>
                <c:pt idx="559">
                  <c:v>0.56153491313367154</c:v>
                </c:pt>
                <c:pt idx="560">
                  <c:v>0.56253490288565811</c:v>
                </c:pt>
                <c:pt idx="561">
                  <c:v>0.5635348926742344</c:v>
                </c:pt>
                <c:pt idx="562">
                  <c:v>0.56453488249920492</c:v>
                </c:pt>
                <c:pt idx="563">
                  <c:v>0.56553487236037525</c:v>
                </c:pt>
                <c:pt idx="564">
                  <c:v>0.56653486225755256</c:v>
                </c:pt>
                <c:pt idx="565">
                  <c:v>0.56753485219054567</c:v>
                </c:pt>
                <c:pt idx="566">
                  <c:v>0.56853484215916417</c:v>
                </c:pt>
                <c:pt idx="567">
                  <c:v>0.56953483216321943</c:v>
                </c:pt>
                <c:pt idx="568">
                  <c:v>0.57053482220252383</c:v>
                </c:pt>
                <c:pt idx="569">
                  <c:v>0.5715348122768914</c:v>
                </c:pt>
                <c:pt idx="570">
                  <c:v>0.57253480238613719</c:v>
                </c:pt>
                <c:pt idx="571">
                  <c:v>0.573534792530078</c:v>
                </c:pt>
                <c:pt idx="572">
                  <c:v>0.57453478270853109</c:v>
                </c:pt>
                <c:pt idx="573">
                  <c:v>0.57553477292131594</c:v>
                </c:pt>
                <c:pt idx="574">
                  <c:v>0.5765347631682527</c:v>
                </c:pt>
                <c:pt idx="575">
                  <c:v>0.57753475344916283</c:v>
                </c:pt>
                <c:pt idx="576">
                  <c:v>0.57853474376386926</c:v>
                </c:pt>
                <c:pt idx="577">
                  <c:v>0.57953473411219603</c:v>
                </c:pt>
                <c:pt idx="578">
                  <c:v>0.58053472449396826</c:v>
                </c:pt>
                <c:pt idx="579">
                  <c:v>0.58153471490901243</c:v>
                </c:pt>
                <c:pt idx="580">
                  <c:v>0.58253470535715624</c:v>
                </c:pt>
                <c:pt idx="581">
                  <c:v>0.58353469583822848</c:v>
                </c:pt>
                <c:pt idx="582">
                  <c:v>0.5845346863520593</c:v>
                </c:pt>
                <c:pt idx="583">
                  <c:v>0.58553467689847982</c:v>
                </c:pt>
                <c:pt idx="584">
                  <c:v>0.5865346674773223</c:v>
                </c:pt>
                <c:pt idx="585">
                  <c:v>0.58753465808842043</c:v>
                </c:pt>
                <c:pt idx="586">
                  <c:v>0.58853464873160855</c:v>
                </c:pt>
                <c:pt idx="587">
                  <c:v>0.58953463940672268</c:v>
                </c:pt>
                <c:pt idx="588">
                  <c:v>0.59053463011359941</c:v>
                </c:pt>
                <c:pt idx="589">
                  <c:v>0.59153462085207709</c:v>
                </c:pt>
                <c:pt idx="590">
                  <c:v>0.59253461162199472</c:v>
                </c:pt>
                <c:pt idx="591">
                  <c:v>0.59353460242319223</c:v>
                </c:pt>
                <c:pt idx="592">
                  <c:v>0.59453459325551117</c:v>
                </c:pt>
                <c:pt idx="593">
                  <c:v>0.59553458411879368</c:v>
                </c:pt>
                <c:pt idx="594">
                  <c:v>0.59653457501288332</c:v>
                </c:pt>
                <c:pt idx="595">
                  <c:v>0.59753456593762433</c:v>
                </c:pt>
                <c:pt idx="596">
                  <c:v>0.59853455689286228</c:v>
                </c:pt>
                <c:pt idx="597">
                  <c:v>0.59953454787844385</c:v>
                </c:pt>
                <c:pt idx="598">
                  <c:v>0.60053453889421649</c:v>
                </c:pt>
                <c:pt idx="599">
                  <c:v>0.60153452994002865</c:v>
                </c:pt>
                <c:pt idx="600">
                  <c:v>0.60253452101573024</c:v>
                </c:pt>
                <c:pt idx="601">
                  <c:v>0.6035345121211716</c:v>
                </c:pt>
                <c:pt idx="602">
                  <c:v>0.60453450325620439</c:v>
                </c:pt>
                <c:pt idx="603">
                  <c:v>0.60553449442068119</c:v>
                </c:pt>
                <c:pt idx="604">
                  <c:v>0.60653448561445555</c:v>
                </c:pt>
                <c:pt idx="605">
                  <c:v>0.60753447683738193</c:v>
                </c:pt>
                <c:pt idx="606">
                  <c:v>0.60853446808931588</c:v>
                </c:pt>
                <c:pt idx="607">
                  <c:v>0.60953445937011375</c:v>
                </c:pt>
                <c:pt idx="608">
                  <c:v>0.61053445067963319</c:v>
                </c:pt>
                <c:pt idx="609">
                  <c:v>0.6115344420177321</c:v>
                </c:pt>
                <c:pt idx="610">
                  <c:v>0.61253443338427005</c:v>
                </c:pt>
                <c:pt idx="611">
                  <c:v>0.61353442477910702</c:v>
                </c:pt>
                <c:pt idx="612">
                  <c:v>0.61453441620210436</c:v>
                </c:pt>
                <c:pt idx="613">
                  <c:v>0.61553440765312373</c:v>
                </c:pt>
                <c:pt idx="614">
                  <c:v>0.61653439913202834</c:v>
                </c:pt>
                <c:pt idx="615">
                  <c:v>0.61753439063868176</c:v>
                </c:pt>
                <c:pt idx="616">
                  <c:v>0.61853438217294865</c:v>
                </c:pt>
                <c:pt idx="617">
                  <c:v>0.61953437373469478</c:v>
                </c:pt>
                <c:pt idx="618">
                  <c:v>0.62053436532378636</c:v>
                </c:pt>
                <c:pt idx="619">
                  <c:v>0.62153435694009085</c:v>
                </c:pt>
                <c:pt idx="620">
                  <c:v>0.62253434858347634</c:v>
                </c:pt>
                <c:pt idx="621">
                  <c:v>0.6235343402538116</c:v>
                </c:pt>
                <c:pt idx="622">
                  <c:v>0.62453433195096675</c:v>
                </c:pt>
                <c:pt idx="623">
                  <c:v>0.62553432367481243</c:v>
                </c:pt>
                <c:pt idx="624">
                  <c:v>0.62653431542521998</c:v>
                </c:pt>
                <c:pt idx="625">
                  <c:v>0.62753430720206205</c:v>
                </c:pt>
                <c:pt idx="626">
                  <c:v>0.62853429900521141</c:v>
                </c:pt>
                <c:pt idx="627">
                  <c:v>0.62953429083454227</c:v>
                </c:pt>
                <c:pt idx="628">
                  <c:v>0.63053428268992928</c:v>
                </c:pt>
                <c:pt idx="629">
                  <c:v>0.63153427457124789</c:v>
                </c:pt>
                <c:pt idx="630">
                  <c:v>0.63253426647837474</c:v>
                </c:pt>
                <c:pt idx="631">
                  <c:v>0.63353425841118693</c:v>
                </c:pt>
                <c:pt idx="632">
                  <c:v>0.63453425036956213</c:v>
                </c:pt>
                <c:pt idx="633">
                  <c:v>0.63553424235337908</c:v>
                </c:pt>
                <c:pt idx="634">
                  <c:v>0.63653423436251744</c:v>
                </c:pt>
                <c:pt idx="635">
                  <c:v>0.63753422639685731</c:v>
                </c:pt>
                <c:pt idx="636">
                  <c:v>0.63853421845627945</c:v>
                </c:pt>
                <c:pt idx="637">
                  <c:v>0.63953421054066595</c:v>
                </c:pt>
                <c:pt idx="638">
                  <c:v>0.64053420264989913</c:v>
                </c:pt>
                <c:pt idx="639">
                  <c:v>0.64153419478386209</c:v>
                </c:pt>
                <c:pt idx="640">
                  <c:v>0.64253418694243869</c:v>
                </c:pt>
                <c:pt idx="641">
                  <c:v>0.64353417912551369</c:v>
                </c:pt>
                <c:pt idx="642">
                  <c:v>0.64453417133297275</c:v>
                </c:pt>
                <c:pt idx="643">
                  <c:v>0.64553416356470128</c:v>
                </c:pt>
                <c:pt idx="644">
                  <c:v>0.64653415582058671</c:v>
                </c:pt>
                <c:pt idx="645">
                  <c:v>0.64753414810051635</c:v>
                </c:pt>
                <c:pt idx="646">
                  <c:v>0.64853414040437818</c:v>
                </c:pt>
                <c:pt idx="647">
                  <c:v>0.64953413273206129</c:v>
                </c:pt>
                <c:pt idx="648">
                  <c:v>0.65053412508345532</c:v>
                </c:pt>
                <c:pt idx="649">
                  <c:v>0.65153411745845036</c:v>
                </c:pt>
                <c:pt idx="650">
                  <c:v>0.65253410985693727</c:v>
                </c:pt>
                <c:pt idx="651">
                  <c:v>0.65353410227880793</c:v>
                </c:pt>
                <c:pt idx="652">
                  <c:v>0.6545340947239543</c:v>
                </c:pt>
                <c:pt idx="653">
                  <c:v>0.65553408719226958</c:v>
                </c:pt>
                <c:pt idx="654">
                  <c:v>0.65653407968364719</c:v>
                </c:pt>
                <c:pt idx="655">
                  <c:v>0.65753407219798132</c:v>
                </c:pt>
                <c:pt idx="656">
                  <c:v>0.65853406473516718</c:v>
                </c:pt>
                <c:pt idx="657">
                  <c:v>0.65953405729509984</c:v>
                </c:pt>
                <c:pt idx="658">
                  <c:v>0.66053404987767572</c:v>
                </c:pt>
                <c:pt idx="659">
                  <c:v>0.66153404248279157</c:v>
                </c:pt>
                <c:pt idx="660">
                  <c:v>0.66253403511034481</c:v>
                </c:pt>
                <c:pt idx="661">
                  <c:v>0.66353402776023351</c:v>
                </c:pt>
                <c:pt idx="662">
                  <c:v>0.66453402043235621</c:v>
                </c:pt>
                <c:pt idx="663">
                  <c:v>0.6655340131266122</c:v>
                </c:pt>
                <c:pt idx="664">
                  <c:v>0.66653400584290146</c:v>
                </c:pt>
                <c:pt idx="665">
                  <c:v>0.6675339985811245</c:v>
                </c:pt>
                <c:pt idx="666">
                  <c:v>0.66853399134118208</c:v>
                </c:pt>
                <c:pt idx="667">
                  <c:v>0.66953398412297616</c:v>
                </c:pt>
                <c:pt idx="668">
                  <c:v>0.67053397692640904</c:v>
                </c:pt>
                <c:pt idx="669">
                  <c:v>0.67153396975138324</c:v>
                </c:pt>
                <c:pt idx="670">
                  <c:v>0.67253396259780251</c:v>
                </c:pt>
                <c:pt idx="671">
                  <c:v>0.67353395546557071</c:v>
                </c:pt>
                <c:pt idx="672">
                  <c:v>0.67453394835459224</c:v>
                </c:pt>
                <c:pt idx="673">
                  <c:v>0.67553394126477273</c:v>
                </c:pt>
                <c:pt idx="674">
                  <c:v>0.67653393419601748</c:v>
                </c:pt>
                <c:pt idx="675">
                  <c:v>0.6775339271482328</c:v>
                </c:pt>
                <c:pt idx="676">
                  <c:v>0.67853392012132552</c:v>
                </c:pt>
                <c:pt idx="677">
                  <c:v>0.67953391311520317</c:v>
                </c:pt>
                <c:pt idx="678">
                  <c:v>0.6805339061297736</c:v>
                </c:pt>
                <c:pt idx="679">
                  <c:v>0.681533899164945</c:v>
                </c:pt>
                <c:pt idx="680">
                  <c:v>0.68253389222062688</c:v>
                </c:pt>
                <c:pt idx="681">
                  <c:v>0.68353388529672832</c:v>
                </c:pt>
                <c:pt idx="682">
                  <c:v>0.68453387839315949</c:v>
                </c:pt>
                <c:pt idx="683">
                  <c:v>0.68553387150983125</c:v>
                </c:pt>
                <c:pt idx="684">
                  <c:v>0.68653386464665433</c:v>
                </c:pt>
                <c:pt idx="685">
                  <c:v>0.6875338578035407</c:v>
                </c:pt>
                <c:pt idx="686">
                  <c:v>0.68853385098040232</c:v>
                </c:pt>
                <c:pt idx="687">
                  <c:v>0.6895338441771518</c:v>
                </c:pt>
                <c:pt idx="688">
                  <c:v>0.69053383739370222</c:v>
                </c:pt>
                <c:pt idx="689">
                  <c:v>0.69153383062996787</c:v>
                </c:pt>
                <c:pt idx="690">
                  <c:v>0.69253382388586238</c:v>
                </c:pt>
                <c:pt idx="691">
                  <c:v>0.69353381716130047</c:v>
                </c:pt>
                <c:pt idx="692">
                  <c:v>0.69453381045619755</c:v>
                </c:pt>
                <c:pt idx="693">
                  <c:v>0.69553380377046892</c:v>
                </c:pt>
                <c:pt idx="694">
                  <c:v>0.69653379710403096</c:v>
                </c:pt>
                <c:pt idx="695">
                  <c:v>0.69753379045680042</c:v>
                </c:pt>
                <c:pt idx="696">
                  <c:v>0.69853378382869424</c:v>
                </c:pt>
                <c:pt idx="697">
                  <c:v>0.69953377721963006</c:v>
                </c:pt>
                <c:pt idx="698">
                  <c:v>0.70053377062952582</c:v>
                </c:pt>
                <c:pt idx="699">
                  <c:v>0.70153376405829992</c:v>
                </c:pt>
                <c:pt idx="700">
                  <c:v>0.70253375750587188</c:v>
                </c:pt>
                <c:pt idx="701">
                  <c:v>0.70353375097216075</c:v>
                </c:pt>
                <c:pt idx="702">
                  <c:v>0.70453374445708661</c:v>
                </c:pt>
                <c:pt idx="703">
                  <c:v>0.70553373796056962</c:v>
                </c:pt>
                <c:pt idx="704">
                  <c:v>0.70653373148253085</c:v>
                </c:pt>
                <c:pt idx="705">
                  <c:v>0.70753372502289158</c:v>
                </c:pt>
                <c:pt idx="706">
                  <c:v>0.70853371858157321</c:v>
                </c:pt>
                <c:pt idx="707">
                  <c:v>0.70953371215849836</c:v>
                </c:pt>
                <c:pt idx="708">
                  <c:v>0.71053370575358932</c:v>
                </c:pt>
                <c:pt idx="709">
                  <c:v>0.71153369936676902</c:v>
                </c:pt>
                <c:pt idx="710">
                  <c:v>0.71253369299796132</c:v>
                </c:pt>
                <c:pt idx="711">
                  <c:v>0.71353368664708994</c:v>
                </c:pt>
                <c:pt idx="712">
                  <c:v>0.71453368031407904</c:v>
                </c:pt>
                <c:pt idx="713">
                  <c:v>0.7155336739988537</c:v>
                </c:pt>
                <c:pt idx="714">
                  <c:v>0.71653366770133897</c:v>
                </c:pt>
                <c:pt idx="715">
                  <c:v>0.71753366142146047</c:v>
                </c:pt>
                <c:pt idx="716">
                  <c:v>0.71853365515914414</c:v>
                </c:pt>
                <c:pt idx="717">
                  <c:v>0.71953364891431648</c:v>
                </c:pt>
                <c:pt idx="718">
                  <c:v>0.72053364268690434</c:v>
                </c:pt>
                <c:pt idx="719">
                  <c:v>0.72153363647683488</c:v>
                </c:pt>
                <c:pt idx="720">
                  <c:v>0.72253363028403583</c:v>
                </c:pt>
                <c:pt idx="721">
                  <c:v>0.72353362410843525</c:v>
                </c:pt>
                <c:pt idx="722">
                  <c:v>0.72453361794996163</c:v>
                </c:pt>
                <c:pt idx="723">
                  <c:v>0.72553361180854359</c:v>
                </c:pt>
                <c:pt idx="724">
                  <c:v>0.72653360568411085</c:v>
                </c:pt>
                <c:pt idx="725">
                  <c:v>0.72753359957659258</c:v>
                </c:pt>
                <c:pt idx="726">
                  <c:v>0.72853359348591884</c:v>
                </c:pt>
                <c:pt idx="727">
                  <c:v>0.72953358741202023</c:v>
                </c:pt>
                <c:pt idx="728">
                  <c:v>0.7305335813548276</c:v>
                </c:pt>
                <c:pt idx="729">
                  <c:v>0.73153357531427199</c:v>
                </c:pt>
                <c:pt idx="730">
                  <c:v>0.73253356929028501</c:v>
                </c:pt>
                <c:pt idx="731">
                  <c:v>0.73353356328279851</c:v>
                </c:pt>
                <c:pt idx="732">
                  <c:v>0.73453355729174474</c:v>
                </c:pt>
                <c:pt idx="733">
                  <c:v>0.73553355131705656</c:v>
                </c:pt>
                <c:pt idx="734">
                  <c:v>0.73653354535866666</c:v>
                </c:pt>
                <c:pt idx="735">
                  <c:v>0.7375335394165089</c:v>
                </c:pt>
                <c:pt idx="736">
                  <c:v>0.73853353349051676</c:v>
                </c:pt>
                <c:pt idx="737">
                  <c:v>0.73953352758062429</c:v>
                </c:pt>
                <c:pt idx="738">
                  <c:v>0.74053352168676612</c:v>
                </c:pt>
                <c:pt idx="739">
                  <c:v>0.74153351580887716</c:v>
                </c:pt>
                <c:pt idx="740">
                  <c:v>0.74253350994689238</c:v>
                </c:pt>
                <c:pt idx="741">
                  <c:v>0.74353350410074759</c:v>
                </c:pt>
                <c:pt idx="742">
                  <c:v>0.74453349827037829</c:v>
                </c:pt>
                <c:pt idx="743">
                  <c:v>0.74553349245572109</c:v>
                </c:pt>
                <c:pt idx="744">
                  <c:v>0.74653348665671238</c:v>
                </c:pt>
                <c:pt idx="745">
                  <c:v>0.74753348087328908</c:v>
                </c:pt>
                <c:pt idx="746">
                  <c:v>0.74853347510538859</c:v>
                </c:pt>
                <c:pt idx="747">
                  <c:v>0.74953346935294818</c:v>
                </c:pt>
                <c:pt idx="748">
                  <c:v>0.750533463615906</c:v>
                </c:pt>
                <c:pt idx="749">
                  <c:v>0.75153345789420023</c:v>
                </c:pt>
                <c:pt idx="750">
                  <c:v>0.75253345218776979</c:v>
                </c:pt>
                <c:pt idx="751">
                  <c:v>0.75353344649655307</c:v>
                </c:pt>
                <c:pt idx="752">
                  <c:v>0.75453344082048956</c:v>
                </c:pt>
                <c:pt idx="753">
                  <c:v>0.75553343515951876</c:v>
                </c:pt>
                <c:pt idx="754">
                  <c:v>0.7565334295135806</c:v>
                </c:pt>
                <c:pt idx="755">
                  <c:v>0.75753342388261524</c:v>
                </c:pt>
                <c:pt idx="756">
                  <c:v>0.7585334182665634</c:v>
                </c:pt>
                <c:pt idx="757">
                  <c:v>0.75953341266536556</c:v>
                </c:pt>
                <c:pt idx="758">
                  <c:v>0.76053340707896322</c:v>
                </c:pt>
                <c:pt idx="759">
                  <c:v>0.76153340150729742</c:v>
                </c:pt>
                <c:pt idx="760">
                  <c:v>0.76253339595031044</c:v>
                </c:pt>
                <c:pt idx="761">
                  <c:v>0.76353339040794388</c:v>
                </c:pt>
                <c:pt idx="762">
                  <c:v>0.76453338488014044</c:v>
                </c:pt>
                <c:pt idx="763">
                  <c:v>0.76553337936684263</c:v>
                </c:pt>
                <c:pt idx="764">
                  <c:v>0.76653337386799336</c:v>
                </c:pt>
                <c:pt idx="765">
                  <c:v>0.76753336838353625</c:v>
                </c:pt>
                <c:pt idx="766">
                  <c:v>0.76853336291341434</c:v>
                </c:pt>
                <c:pt idx="767">
                  <c:v>0.76953335745757201</c:v>
                </c:pt>
                <c:pt idx="768">
                  <c:v>0.77053335201595308</c:v>
                </c:pt>
                <c:pt idx="769">
                  <c:v>0.77153334658850237</c:v>
                </c:pt>
                <c:pt idx="770">
                  <c:v>0.77253334117516403</c:v>
                </c:pt>
                <c:pt idx="771">
                  <c:v>0.77353333577588368</c:v>
                </c:pt>
                <c:pt idx="772">
                  <c:v>0.77453333039060634</c:v>
                </c:pt>
                <c:pt idx="773">
                  <c:v>0.77553332501927763</c:v>
                </c:pt>
                <c:pt idx="774">
                  <c:v>0.77653331966184336</c:v>
                </c:pt>
                <c:pt idx="775">
                  <c:v>0.77753331431824979</c:v>
                </c:pt>
                <c:pt idx="776">
                  <c:v>0.77853330898844331</c:v>
                </c:pt>
                <c:pt idx="777">
                  <c:v>0.77953330367237073</c:v>
                </c:pt>
                <c:pt idx="778">
                  <c:v>0.78053329836997898</c:v>
                </c:pt>
                <c:pt idx="779">
                  <c:v>0.78153329308121533</c:v>
                </c:pt>
                <c:pt idx="780">
                  <c:v>0.78253328780602716</c:v>
                </c:pt>
                <c:pt idx="781">
                  <c:v>0.7835332825443625</c:v>
                </c:pt>
                <c:pt idx="782">
                  <c:v>0.78453327729616906</c:v>
                </c:pt>
                <c:pt idx="783">
                  <c:v>0.78553327206139567</c:v>
                </c:pt>
                <c:pt idx="784">
                  <c:v>0.78653326683999047</c:v>
                </c:pt>
                <c:pt idx="785">
                  <c:v>0.78753326163190274</c:v>
                </c:pt>
                <c:pt idx="786">
                  <c:v>0.78853325643708116</c:v>
                </c:pt>
                <c:pt idx="787">
                  <c:v>0.78953325125547524</c:v>
                </c:pt>
                <c:pt idx="788">
                  <c:v>0.79053324608703479</c:v>
                </c:pt>
                <c:pt idx="789">
                  <c:v>0.79153324093170963</c:v>
                </c:pt>
                <c:pt idx="790">
                  <c:v>0.7925332357894499</c:v>
                </c:pt>
                <c:pt idx="791">
                  <c:v>0.79353323066020576</c:v>
                </c:pt>
                <c:pt idx="792">
                  <c:v>0.79453322554392825</c:v>
                </c:pt>
                <c:pt idx="793">
                  <c:v>0.79553322044056785</c:v>
                </c:pt>
                <c:pt idx="794">
                  <c:v>0.79653321535007615</c:v>
                </c:pt>
                <c:pt idx="795">
                  <c:v>0.79753321027240409</c:v>
                </c:pt>
                <c:pt idx="796">
                  <c:v>0.79853320520750359</c:v>
                </c:pt>
                <c:pt idx="797">
                  <c:v>0.79953320015532647</c:v>
                </c:pt>
                <c:pt idx="798">
                  <c:v>0.80053319511582477</c:v>
                </c:pt>
                <c:pt idx="799">
                  <c:v>0.80153319008895096</c:v>
                </c:pt>
                <c:pt idx="800">
                  <c:v>0.80253318507465776</c:v>
                </c:pt>
                <c:pt idx="801">
                  <c:v>0.80353318007289765</c:v>
                </c:pt>
                <c:pt idx="802">
                  <c:v>0.80453317508362387</c:v>
                </c:pt>
                <c:pt idx="803">
                  <c:v>0.80553317010678971</c:v>
                </c:pt>
                <c:pt idx="804">
                  <c:v>0.80653316514234863</c:v>
                </c:pt>
                <c:pt idx="805">
                  <c:v>0.80753316019025456</c:v>
                </c:pt>
                <c:pt idx="806">
                  <c:v>0.80853315525046143</c:v>
                </c:pt>
                <c:pt idx="807">
                  <c:v>0.8095331503229235</c:v>
                </c:pt>
                <c:pt idx="808">
                  <c:v>0.81053314540759513</c:v>
                </c:pt>
                <c:pt idx="809">
                  <c:v>0.81153314050443115</c:v>
                </c:pt>
                <c:pt idx="810">
                  <c:v>0.81253313561338636</c:v>
                </c:pt>
                <c:pt idx="811">
                  <c:v>0.81353313073441569</c:v>
                </c:pt>
                <c:pt idx="812">
                  <c:v>0.81453312586747484</c:v>
                </c:pt>
                <c:pt idx="813">
                  <c:v>0.81553312101251896</c:v>
                </c:pt>
                <c:pt idx="814">
                  <c:v>0.81653311616950419</c:v>
                </c:pt>
                <c:pt idx="815">
                  <c:v>0.81753311133838646</c:v>
                </c:pt>
                <c:pt idx="816">
                  <c:v>0.81853310651912192</c:v>
                </c:pt>
                <c:pt idx="817">
                  <c:v>0.81953310171166704</c:v>
                </c:pt>
                <c:pt idx="818">
                  <c:v>0.82053309691597853</c:v>
                </c:pt>
                <c:pt idx="819">
                  <c:v>0.82153309213201309</c:v>
                </c:pt>
                <c:pt idx="820">
                  <c:v>0.82253308735972774</c:v>
                </c:pt>
                <c:pt idx="821">
                  <c:v>0.82353308259908009</c:v>
                </c:pt>
                <c:pt idx="822">
                  <c:v>0.82453307785002738</c:v>
                </c:pt>
                <c:pt idx="823">
                  <c:v>0.8255330731125271</c:v>
                </c:pt>
                <c:pt idx="824">
                  <c:v>0.82653306838653762</c:v>
                </c:pt>
                <c:pt idx="825">
                  <c:v>0.82753306367201662</c:v>
                </c:pt>
                <c:pt idx="826">
                  <c:v>0.82853305896892271</c:v>
                </c:pt>
                <c:pt idx="827">
                  <c:v>0.82953305427721424</c:v>
                </c:pt>
                <c:pt idx="828">
                  <c:v>0.83053304959684993</c:v>
                </c:pt>
                <c:pt idx="829">
                  <c:v>0.83153304492778868</c:v>
                </c:pt>
                <c:pt idx="830">
                  <c:v>0.83253304026998953</c:v>
                </c:pt>
                <c:pt idx="831">
                  <c:v>0.83353303562341197</c:v>
                </c:pt>
                <c:pt idx="832">
                  <c:v>0.83453303098801546</c:v>
                </c:pt>
                <c:pt idx="833">
                  <c:v>0.83553302636375959</c:v>
                </c:pt>
                <c:pt idx="834">
                  <c:v>0.83653302175060407</c:v>
                </c:pt>
                <c:pt idx="835">
                  <c:v>0.83753301714850925</c:v>
                </c:pt>
                <c:pt idx="836">
                  <c:v>0.83853301255743551</c:v>
                </c:pt>
                <c:pt idx="837">
                  <c:v>0.83953300797734298</c:v>
                </c:pt>
                <c:pt idx="838">
                  <c:v>0.84053300340819259</c:v>
                </c:pt>
                <c:pt idx="839">
                  <c:v>0.84153299884994492</c:v>
                </c:pt>
                <c:pt idx="840">
                  <c:v>0.84253299430256112</c:v>
                </c:pt>
                <c:pt idx="841">
                  <c:v>0.84353298976600244</c:v>
                </c:pt>
                <c:pt idx="842">
                  <c:v>0.84453298524023013</c:v>
                </c:pt>
                <c:pt idx="843">
                  <c:v>0.845532980725206</c:v>
                </c:pt>
                <c:pt idx="844">
                  <c:v>0.84653297622089163</c:v>
                </c:pt>
                <c:pt idx="845">
                  <c:v>0.84753297172724906</c:v>
                </c:pt>
                <c:pt idx="846">
                  <c:v>0.84853296724424021</c:v>
                </c:pt>
                <c:pt idx="847">
                  <c:v>0.84953296277182755</c:v>
                </c:pt>
                <c:pt idx="848">
                  <c:v>0.85053295830997344</c:v>
                </c:pt>
                <c:pt idx="849">
                  <c:v>0.85153295385864081</c:v>
                </c:pt>
                <c:pt idx="850">
                  <c:v>0.85253294941779223</c:v>
                </c:pt>
                <c:pt idx="851">
                  <c:v>0.85353294498739074</c:v>
                </c:pt>
                <c:pt idx="852">
                  <c:v>0.8545329405673997</c:v>
                </c:pt>
                <c:pt idx="853">
                  <c:v>0.85553293615778203</c:v>
                </c:pt>
                <c:pt idx="854">
                  <c:v>0.85653293175850165</c:v>
                </c:pt>
                <c:pt idx="855">
                  <c:v>0.85753292736952225</c:v>
                </c:pt>
                <c:pt idx="856">
                  <c:v>0.85853292299080741</c:v>
                </c:pt>
                <c:pt idx="857">
                  <c:v>0.85953291862232128</c:v>
                </c:pt>
                <c:pt idx="858">
                  <c:v>0.86053291426402834</c:v>
                </c:pt>
                <c:pt idx="859">
                  <c:v>0.8615329099158926</c:v>
                </c:pt>
                <c:pt idx="860">
                  <c:v>0.86253290557787865</c:v>
                </c:pt>
                <c:pt idx="861">
                  <c:v>0.86353290124995152</c:v>
                </c:pt>
                <c:pt idx="862">
                  <c:v>0.86453289693207547</c:v>
                </c:pt>
                <c:pt idx="863">
                  <c:v>0.86553289262421618</c:v>
                </c:pt>
                <c:pt idx="864">
                  <c:v>0.86653288832633812</c:v>
                </c:pt>
                <c:pt idx="865">
                  <c:v>0.86753288403840734</c:v>
                </c:pt>
                <c:pt idx="866">
                  <c:v>0.86853287976038895</c:v>
                </c:pt>
                <c:pt idx="867">
                  <c:v>0.86953287549224878</c:v>
                </c:pt>
                <c:pt idx="868">
                  <c:v>0.87053287123395251</c:v>
                </c:pt>
                <c:pt idx="869">
                  <c:v>0.87153286698546628</c:v>
                </c:pt>
                <c:pt idx="870">
                  <c:v>0.87253286274675612</c:v>
                </c:pt>
                <c:pt idx="871">
                  <c:v>0.87353285851778828</c:v>
                </c:pt>
                <c:pt idx="872">
                  <c:v>0.87453285429852934</c:v>
                </c:pt>
                <c:pt idx="873">
                  <c:v>0.87553285008894588</c:v>
                </c:pt>
                <c:pt idx="874">
                  <c:v>0.87653284588900482</c:v>
                </c:pt>
                <c:pt idx="875">
                  <c:v>0.87753284169867252</c:v>
                </c:pt>
                <c:pt idx="876">
                  <c:v>0.87853283751791655</c:v>
                </c:pt>
                <c:pt idx="877">
                  <c:v>0.87953283334670407</c:v>
                </c:pt>
                <c:pt idx="878">
                  <c:v>0.88053282918500209</c:v>
                </c:pt>
                <c:pt idx="879">
                  <c:v>0.88153282503277852</c:v>
                </c:pt>
                <c:pt idx="880">
                  <c:v>0.88253282089000096</c:v>
                </c:pt>
                <c:pt idx="881">
                  <c:v>0.88353281675663697</c:v>
                </c:pt>
                <c:pt idx="882">
                  <c:v>0.8845328126326546</c:v>
                </c:pt>
                <c:pt idx="883">
                  <c:v>0.88553280851802219</c:v>
                </c:pt>
                <c:pt idx="884">
                  <c:v>0.88653280441270765</c:v>
                </c:pt>
                <c:pt idx="885">
                  <c:v>0.88753280031667958</c:v>
                </c:pt>
                <c:pt idx="886">
                  <c:v>0.88853279622990633</c:v>
                </c:pt>
                <c:pt idx="887">
                  <c:v>0.8895327921523567</c:v>
                </c:pt>
                <c:pt idx="888">
                  <c:v>0.89053278808399949</c:v>
                </c:pt>
                <c:pt idx="889">
                  <c:v>0.89153278402480352</c:v>
                </c:pt>
                <c:pt idx="890">
                  <c:v>0.89253277997473823</c:v>
                </c:pt>
                <c:pt idx="891">
                  <c:v>0.89353277593377223</c:v>
                </c:pt>
                <c:pt idx="892">
                  <c:v>0.89453277190187563</c:v>
                </c:pt>
                <c:pt idx="893">
                  <c:v>0.89553276787901748</c:v>
                </c:pt>
                <c:pt idx="894">
                  <c:v>0.89653276386516734</c:v>
                </c:pt>
                <c:pt idx="895">
                  <c:v>0.89753275986029524</c:v>
                </c:pt>
                <c:pt idx="896">
                  <c:v>0.89853275586437087</c:v>
                </c:pt>
                <c:pt idx="897">
                  <c:v>0.89953275187736459</c:v>
                </c:pt>
                <c:pt idx="898">
                  <c:v>0.9005327478992462</c:v>
                </c:pt>
                <c:pt idx="899">
                  <c:v>0.90153274392998639</c:v>
                </c:pt>
                <c:pt idx="900">
                  <c:v>0.90253273996955541</c:v>
                </c:pt>
                <c:pt idx="901">
                  <c:v>0.90353273601792372</c:v>
                </c:pt>
                <c:pt idx="902">
                  <c:v>0.90453273207506213</c:v>
                </c:pt>
                <c:pt idx="903">
                  <c:v>0.90553272814094177</c:v>
                </c:pt>
                <c:pt idx="904">
                  <c:v>0.9065327242155331</c:v>
                </c:pt>
                <c:pt idx="905">
                  <c:v>0.90753272029880749</c:v>
                </c:pt>
                <c:pt idx="906">
                  <c:v>0.90853271639073629</c:v>
                </c:pt>
                <c:pt idx="907">
                  <c:v>0.90953271249129053</c:v>
                </c:pt>
                <c:pt idx="908">
                  <c:v>0.91053270860044166</c:v>
                </c:pt>
                <c:pt idx="909">
                  <c:v>0.91153270471816172</c:v>
                </c:pt>
                <c:pt idx="910">
                  <c:v>0.91253270084442206</c:v>
                </c:pt>
                <c:pt idx="911">
                  <c:v>0.9135326969791947</c:v>
                </c:pt>
                <c:pt idx="912">
                  <c:v>0.91453269312245145</c:v>
                </c:pt>
                <c:pt idx="913">
                  <c:v>0.91553268927416476</c:v>
                </c:pt>
                <c:pt idx="914">
                  <c:v>0.91653268543430622</c:v>
                </c:pt>
                <c:pt idx="915">
                  <c:v>0.91753268160284884</c:v>
                </c:pt>
                <c:pt idx="916">
                  <c:v>0.91853267777976466</c:v>
                </c:pt>
                <c:pt idx="917">
                  <c:v>0.91953267396502647</c:v>
                </c:pt>
                <c:pt idx="918">
                  <c:v>0.92053267015860674</c:v>
                </c:pt>
                <c:pt idx="919">
                  <c:v>0.92153266636047859</c:v>
                </c:pt>
                <c:pt idx="920">
                  <c:v>0.92253266257061473</c:v>
                </c:pt>
                <c:pt idx="921">
                  <c:v>0.92353265878898838</c:v>
                </c:pt>
                <c:pt idx="922">
                  <c:v>0.92453265501557258</c:v>
                </c:pt>
                <c:pt idx="923">
                  <c:v>0.92553265125034068</c:v>
                </c:pt>
                <c:pt idx="924">
                  <c:v>0.92653264749326592</c:v>
                </c:pt>
                <c:pt idx="925">
                  <c:v>0.9275326437443222</c:v>
                </c:pt>
                <c:pt idx="926">
                  <c:v>0.92853264000348279</c:v>
                </c:pt>
                <c:pt idx="927">
                  <c:v>0.92953263627072169</c:v>
                </c:pt>
                <c:pt idx="928">
                  <c:v>0.93053263254601237</c:v>
                </c:pt>
                <c:pt idx="929">
                  <c:v>0.93153262882932941</c:v>
                </c:pt>
                <c:pt idx="930">
                  <c:v>0.93253262512064639</c:v>
                </c:pt>
                <c:pt idx="931">
                  <c:v>0.93353262141993776</c:v>
                </c:pt>
                <c:pt idx="932">
                  <c:v>0.93453261772717777</c:v>
                </c:pt>
                <c:pt idx="933">
                  <c:v>0.93553261404234078</c:v>
                </c:pt>
                <c:pt idx="934">
                  <c:v>0.93653261036540114</c:v>
                </c:pt>
                <c:pt idx="935">
                  <c:v>0.93753260669633387</c:v>
                </c:pt>
                <c:pt idx="936">
                  <c:v>0.93853260303511354</c:v>
                </c:pt>
                <c:pt idx="937">
                  <c:v>0.93953259938171518</c:v>
                </c:pt>
                <c:pt idx="938">
                  <c:v>0.94053259573611325</c:v>
                </c:pt>
                <c:pt idx="939">
                  <c:v>0.94153259209828333</c:v>
                </c:pt>
                <c:pt idx="940">
                  <c:v>0.94253258846820065</c:v>
                </c:pt>
                <c:pt idx="941">
                  <c:v>0.94353258484583991</c:v>
                </c:pt>
                <c:pt idx="942">
                  <c:v>0.94453258123117712</c:v>
                </c:pt>
                <c:pt idx="943">
                  <c:v>0.9455325776241873</c:v>
                </c:pt>
                <c:pt idx="944">
                  <c:v>0.94653257402484614</c:v>
                </c:pt>
                <c:pt idx="945">
                  <c:v>0.94753257043312977</c:v>
                </c:pt>
                <c:pt idx="946">
                  <c:v>0.94853256684901333</c:v>
                </c:pt>
                <c:pt idx="947">
                  <c:v>0.94953256327247315</c:v>
                </c:pt>
                <c:pt idx="948">
                  <c:v>0.95053255970348516</c:v>
                </c:pt>
                <c:pt idx="949">
                  <c:v>0.95153255614202537</c:v>
                </c:pt>
                <c:pt idx="950">
                  <c:v>0.95253255258807012</c:v>
                </c:pt>
                <c:pt idx="951">
                  <c:v>0.95353254904159568</c:v>
                </c:pt>
                <c:pt idx="952">
                  <c:v>0.95453254550257827</c:v>
                </c:pt>
                <c:pt idx="953">
                  <c:v>0.95553254197099458</c:v>
                </c:pt>
                <c:pt idx="954">
                  <c:v>0.95653253844682129</c:v>
                </c:pt>
                <c:pt idx="955">
                  <c:v>0.95753253493003498</c:v>
                </c:pt>
                <c:pt idx="956">
                  <c:v>0.95853253142061234</c:v>
                </c:pt>
                <c:pt idx="957">
                  <c:v>0.95953252791853028</c:v>
                </c:pt>
                <c:pt idx="958">
                  <c:v>0.96053252442376613</c:v>
                </c:pt>
                <c:pt idx="959">
                  <c:v>0.9615325209362966</c:v>
                </c:pt>
                <c:pt idx="960">
                  <c:v>0.96253251745609913</c:v>
                </c:pt>
                <c:pt idx="961">
                  <c:v>0.96353251398315087</c:v>
                </c:pt>
                <c:pt idx="962">
                  <c:v>0.96453251051742894</c:v>
                </c:pt>
                <c:pt idx="963">
                  <c:v>0.96553250705891136</c:v>
                </c:pt>
                <c:pt idx="964">
                  <c:v>0.96653250360757526</c:v>
                </c:pt>
                <c:pt idx="965">
                  <c:v>0.96753250016339842</c:v>
                </c:pt>
                <c:pt idx="966">
                  <c:v>0.96853249672635877</c:v>
                </c:pt>
                <c:pt idx="967">
                  <c:v>0.96953249329643398</c:v>
                </c:pt>
                <c:pt idx="968">
                  <c:v>0.97053248987360174</c:v>
                </c:pt>
                <c:pt idx="969">
                  <c:v>0.97153248645784063</c:v>
                </c:pt>
                <c:pt idx="970">
                  <c:v>0.9725324830491282</c:v>
                </c:pt>
                <c:pt idx="971">
                  <c:v>0.97353247964744294</c:v>
                </c:pt>
                <c:pt idx="972">
                  <c:v>0.97453247625276329</c:v>
                </c:pt>
                <c:pt idx="973">
                  <c:v>0.97553247286506739</c:v>
                </c:pt>
                <c:pt idx="974">
                  <c:v>0.9765324694843337</c:v>
                </c:pt>
                <c:pt idx="975">
                  <c:v>0.97753246611054079</c:v>
                </c:pt>
                <c:pt idx="976">
                  <c:v>0.97853246274366734</c:v>
                </c:pt>
                <c:pt idx="977">
                  <c:v>0.97953245938369216</c:v>
                </c:pt>
                <c:pt idx="978">
                  <c:v>0.98053245603059402</c:v>
                </c:pt>
                <c:pt idx="979">
                  <c:v>0.98153245268435196</c:v>
                </c:pt>
                <c:pt idx="980">
                  <c:v>0.98253244934494455</c:v>
                </c:pt>
                <c:pt idx="981">
                  <c:v>0.98353244601235146</c:v>
                </c:pt>
                <c:pt idx="982">
                  <c:v>0.98453244268655138</c:v>
                </c:pt>
                <c:pt idx="983">
                  <c:v>0.98553243936752377</c:v>
                </c:pt>
                <c:pt idx="984">
                  <c:v>0.98653243605524799</c:v>
                </c:pt>
                <c:pt idx="985">
                  <c:v>0.98753243274970337</c:v>
                </c:pt>
                <c:pt idx="986">
                  <c:v>0.9885324294508695</c:v>
                </c:pt>
                <c:pt idx="987">
                  <c:v>0.98953242615872594</c:v>
                </c:pt>
                <c:pt idx="988">
                  <c:v>0.99053242287325216</c:v>
                </c:pt>
                <c:pt idx="989">
                  <c:v>0.99153241959442806</c:v>
                </c:pt>
                <c:pt idx="990">
                  <c:v>0.99253241632223377</c:v>
                </c:pt>
                <c:pt idx="991">
                  <c:v>0.99353241305664863</c:v>
                </c:pt>
                <c:pt idx="992">
                  <c:v>0.99453240979765289</c:v>
                </c:pt>
                <c:pt idx="993">
                  <c:v>0.99553240654522701</c:v>
                </c:pt>
                <c:pt idx="994">
                  <c:v>0.99653240329935056</c:v>
                </c:pt>
                <c:pt idx="995">
                  <c:v>0.9975324000600041</c:v>
                </c:pt>
                <c:pt idx="996">
                  <c:v>0.99853239682716766</c:v>
                </c:pt>
                <c:pt idx="997">
                  <c:v>0.99953239360082202</c:v>
                </c:pt>
                <c:pt idx="998">
                  <c:v>1.0005323903809475</c:v>
                </c:pt>
                <c:pt idx="999">
                  <c:v>1.0015323871675244</c:v>
                </c:pt>
                <c:pt idx="1000">
                  <c:v>1.0025323839605338</c:v>
                </c:pt>
                <c:pt idx="1001">
                  <c:v>1.0035323807599559</c:v>
                </c:pt>
                <c:pt idx="1002">
                  <c:v>1.0045323775657722</c:v>
                </c:pt>
                <c:pt idx="1003">
                  <c:v>1.0055323743779627</c:v>
                </c:pt>
                <c:pt idx="1004">
                  <c:v>1.0065323711965091</c:v>
                </c:pt>
                <c:pt idx="1005">
                  <c:v>1.0075323680213917</c:v>
                </c:pt>
                <c:pt idx="1006">
                  <c:v>1.0085323648525921</c:v>
                </c:pt>
                <c:pt idx="1007">
                  <c:v>1.0095323616900911</c:v>
                </c:pt>
                <c:pt idx="1008">
                  <c:v>1.0105323585338706</c:v>
                </c:pt>
                <c:pt idx="1009">
                  <c:v>1.0115323553839111</c:v>
                </c:pt>
                <c:pt idx="1010">
                  <c:v>1.0125323522401946</c:v>
                </c:pt>
                <c:pt idx="1011">
                  <c:v>1.0135323491027022</c:v>
                </c:pt>
                <c:pt idx="1012">
                  <c:v>1.0145323459714155</c:v>
                </c:pt>
                <c:pt idx="1013">
                  <c:v>1.0155323428463161</c:v>
                </c:pt>
                <c:pt idx="1014">
                  <c:v>1.016532339727386</c:v>
                </c:pt>
                <c:pt idx="1015">
                  <c:v>1.0175323366146063</c:v>
                </c:pt>
                <c:pt idx="1016">
                  <c:v>1.0185323335079597</c:v>
                </c:pt>
                <c:pt idx="1017">
                  <c:v>1.0195323304074271</c:v>
                </c:pt>
                <c:pt idx="1018">
                  <c:v>1.0205323273129914</c:v>
                </c:pt>
                <c:pt idx="1019">
                  <c:v>1.0215323242246337</c:v>
                </c:pt>
                <c:pt idx="1020">
                  <c:v>1.0225323211423372</c:v>
                </c:pt>
                <c:pt idx="1021">
                  <c:v>1.0235323180660829</c:v>
                </c:pt>
                <c:pt idx="1022">
                  <c:v>1.0245323149958541</c:v>
                </c:pt>
                <c:pt idx="1023">
                  <c:v>1.0255323119316322</c:v>
                </c:pt>
                <c:pt idx="1024">
                  <c:v>1.0265323088734006</c:v>
                </c:pt>
                <c:pt idx="1025">
                  <c:v>1.0275323058211407</c:v>
                </c:pt>
                <c:pt idx="1026">
                  <c:v>1.0285323027748359</c:v>
                </c:pt>
                <c:pt idx="1027">
                  <c:v>1.029532299734468</c:v>
                </c:pt>
                <c:pt idx="1028">
                  <c:v>1.0305322967000206</c:v>
                </c:pt>
                <c:pt idx="1029">
                  <c:v>1.0315322936714753</c:v>
                </c:pt>
                <c:pt idx="1030">
                  <c:v>1.0325322906488159</c:v>
                </c:pt>
                <c:pt idx="1031">
                  <c:v>1.0335322876320245</c:v>
                </c:pt>
                <c:pt idx="1032">
                  <c:v>1.0345322846210847</c:v>
                </c:pt>
                <c:pt idx="1033">
                  <c:v>1.0355322816159789</c:v>
                </c:pt>
                <c:pt idx="1034">
                  <c:v>1.0365322786166908</c:v>
                </c:pt>
                <c:pt idx="1035">
                  <c:v>1.0375322756232028</c:v>
                </c:pt>
                <c:pt idx="1036">
                  <c:v>1.0385322726354984</c:v>
                </c:pt>
                <c:pt idx="1037">
                  <c:v>1.0395322696535612</c:v>
                </c:pt>
                <c:pt idx="1038">
                  <c:v>1.040532266677374</c:v>
                </c:pt>
                <c:pt idx="1039">
                  <c:v>1.0415322637069202</c:v>
                </c:pt>
                <c:pt idx="1040">
                  <c:v>1.0425322607421839</c:v>
                </c:pt>
                <c:pt idx="1041">
                  <c:v>1.0435322577831478</c:v>
                </c:pt>
                <c:pt idx="1042">
                  <c:v>1.0445322548297959</c:v>
                </c:pt>
                <c:pt idx="1043">
                  <c:v>1.045532251882112</c:v>
                </c:pt>
                <c:pt idx="1044">
                  <c:v>1.0465322489400795</c:v>
                </c:pt>
                <c:pt idx="1045">
                  <c:v>1.047532246003682</c:v>
                </c:pt>
                <c:pt idx="1046">
                  <c:v>1.0485322430729036</c:v>
                </c:pt>
                <c:pt idx="1047">
                  <c:v>1.0495322401477281</c:v>
                </c:pt>
                <c:pt idx="1048">
                  <c:v>1.0505322372281398</c:v>
                </c:pt>
                <c:pt idx="1049">
                  <c:v>1.051532234314122</c:v>
                </c:pt>
                <c:pt idx="1050">
                  <c:v>1.0525322314056595</c:v>
                </c:pt>
                <c:pt idx="1051">
                  <c:v>1.0535322285027358</c:v>
                </c:pt>
                <c:pt idx="1052">
                  <c:v>1.0545322256053355</c:v>
                </c:pt>
                <c:pt idx="1053">
                  <c:v>1.0555322227134429</c:v>
                </c:pt>
                <c:pt idx="1054">
                  <c:v>1.0565322198270422</c:v>
                </c:pt>
                <c:pt idx="1055">
                  <c:v>1.0575322169461174</c:v>
                </c:pt>
                <c:pt idx="1056">
                  <c:v>1.0585322140706537</c:v>
                </c:pt>
                <c:pt idx="1057">
                  <c:v>1.0595322112006345</c:v>
                </c:pt>
                <c:pt idx="1058">
                  <c:v>1.0605322083360456</c:v>
                </c:pt>
                <c:pt idx="1059">
                  <c:v>1.0615322054768705</c:v>
                </c:pt>
                <c:pt idx="1060">
                  <c:v>1.062532202623095</c:v>
                </c:pt>
                <c:pt idx="1061">
                  <c:v>1.0635321997747025</c:v>
                </c:pt>
                <c:pt idx="1062">
                  <c:v>1.064532196931679</c:v>
                </c:pt>
                <c:pt idx="1063">
                  <c:v>1.0655321940940083</c:v>
                </c:pt>
                <c:pt idx="1064">
                  <c:v>1.0665321912616761</c:v>
                </c:pt>
                <c:pt idx="1065">
                  <c:v>1.0675321884346671</c:v>
                </c:pt>
                <c:pt idx="1066">
                  <c:v>1.0685321856129661</c:v>
                </c:pt>
                <c:pt idx="1067">
                  <c:v>1.0695321827965583</c:v>
                </c:pt>
                <c:pt idx="1068">
                  <c:v>1.070532179985429</c:v>
                </c:pt>
                <c:pt idx="1069">
                  <c:v>1.0715321771795632</c:v>
                </c:pt>
                <c:pt idx="1070">
                  <c:v>1.072532174378946</c:v>
                </c:pt>
                <c:pt idx="1071">
                  <c:v>1.0735321715835628</c:v>
                </c:pt>
                <c:pt idx="1072">
                  <c:v>1.0745321687933991</c:v>
                </c:pt>
                <c:pt idx="1073">
                  <c:v>1.07553216600844</c:v>
                </c:pt>
                <c:pt idx="1074">
                  <c:v>1.0765321632286715</c:v>
                </c:pt>
                <c:pt idx="1075">
                  <c:v>1.0775321604540782</c:v>
                </c:pt>
                <c:pt idx="1076">
                  <c:v>1.0785321576846465</c:v>
                </c:pt>
                <c:pt idx="1077">
                  <c:v>1.0795321549203616</c:v>
                </c:pt>
                <c:pt idx="1078">
                  <c:v>1.0805321521612095</c:v>
                </c:pt>
                <c:pt idx="1079">
                  <c:v>1.0815321494071752</c:v>
                </c:pt>
                <c:pt idx="1080">
                  <c:v>1.0825321466582454</c:v>
                </c:pt>
                <c:pt idx="1081">
                  <c:v>1.083532143914405</c:v>
                </c:pt>
                <c:pt idx="1082">
                  <c:v>1.0845321411756408</c:v>
                </c:pt>
                <c:pt idx="1083">
                  <c:v>1.0855321384419381</c:v>
                </c:pt>
                <c:pt idx="1084">
                  <c:v>1.0865321357132829</c:v>
                </c:pt>
                <c:pt idx="1085">
                  <c:v>1.0875321329896614</c:v>
                </c:pt>
                <c:pt idx="1086">
                  <c:v>1.08853213027106</c:v>
                </c:pt>
                <c:pt idx="1087">
                  <c:v>1.0895321275574643</c:v>
                </c:pt>
                <c:pt idx="1088">
                  <c:v>1.0905321248488609</c:v>
                </c:pt>
                <c:pt idx="1089">
                  <c:v>1.0915321221452354</c:v>
                </c:pt>
                <c:pt idx="1090">
                  <c:v>1.0925321194465749</c:v>
                </c:pt>
                <c:pt idx="1091">
                  <c:v>1.0935321167528649</c:v>
                </c:pt>
                <c:pt idx="1092">
                  <c:v>1.0945321140640929</c:v>
                </c:pt>
                <c:pt idx="1093">
                  <c:v>1.0955321113802441</c:v>
                </c:pt>
                <c:pt idx="1094">
                  <c:v>1.0965321087013058</c:v>
                </c:pt>
                <c:pt idx="1095">
                  <c:v>1.0975321060272643</c:v>
                </c:pt>
                <c:pt idx="1096">
                  <c:v>1.0985321033581064</c:v>
                </c:pt>
                <c:pt idx="1097">
                  <c:v>1.0995321006938181</c:v>
                </c:pt>
                <c:pt idx="1098">
                  <c:v>1.1005320980343869</c:v>
                </c:pt>
                <c:pt idx="1099">
                  <c:v>1.1015320953797989</c:v>
                </c:pt>
                <c:pt idx="1100">
                  <c:v>1.1025320927300413</c:v>
                </c:pt>
                <c:pt idx="1101">
                  <c:v>1.1035320900851004</c:v>
                </c:pt>
                <c:pt idx="1102">
                  <c:v>1.1045320874449638</c:v>
                </c:pt>
                <c:pt idx="1103">
                  <c:v>1.1055320848096177</c:v>
                </c:pt>
                <c:pt idx="1104">
                  <c:v>1.1065320821790499</c:v>
                </c:pt>
                <c:pt idx="1105">
                  <c:v>1.1075320795532466</c:v>
                </c:pt>
                <c:pt idx="1106">
                  <c:v>1.1085320769321956</c:v>
                </c:pt>
                <c:pt idx="1107">
                  <c:v>1.109532074315883</c:v>
                </c:pt>
                <c:pt idx="1108">
                  <c:v>1.110532071704297</c:v>
                </c:pt>
                <c:pt idx="1109">
                  <c:v>1.1115320690974242</c:v>
                </c:pt>
                <c:pt idx="1110">
                  <c:v>1.1125320664952523</c:v>
                </c:pt>
                <c:pt idx="1111">
                  <c:v>1.1135320638977679</c:v>
                </c:pt>
                <c:pt idx="1112">
                  <c:v>1.1145320613049594</c:v>
                </c:pt>
                <c:pt idx="1113">
                  <c:v>1.1155320587168129</c:v>
                </c:pt>
                <c:pt idx="1114">
                  <c:v>1.116532056133317</c:v>
                </c:pt>
                <c:pt idx="1115">
                  <c:v>1.1175320535544582</c:v>
                </c:pt>
                <c:pt idx="1116">
                  <c:v>1.118532050980225</c:v>
                </c:pt>
                <c:pt idx="1117">
                  <c:v>1.1195320484106042</c:v>
                </c:pt>
                <c:pt idx="1118">
                  <c:v>1.1205320458455836</c:v>
                </c:pt>
                <c:pt idx="1119">
                  <c:v>1.1215320432851512</c:v>
                </c:pt>
                <c:pt idx="1120">
                  <c:v>1.1225320407292945</c:v>
                </c:pt>
                <c:pt idx="1121">
                  <c:v>1.1235320381780007</c:v>
                </c:pt>
                <c:pt idx="1122">
                  <c:v>1.1245320356312587</c:v>
                </c:pt>
                <c:pt idx="1123">
                  <c:v>1.1255320330890553</c:v>
                </c:pt>
                <c:pt idx="1124">
                  <c:v>1.1265320305513791</c:v>
                </c:pt>
                <c:pt idx="1125">
                  <c:v>1.1275320280182173</c:v>
                </c:pt>
                <c:pt idx="1126">
                  <c:v>1.1285320254895583</c:v>
                </c:pt>
                <c:pt idx="1127">
                  <c:v>1.1295320229653902</c:v>
                </c:pt>
                <c:pt idx="1128">
                  <c:v>1.130532020445701</c:v>
                </c:pt>
                <c:pt idx="1129">
                  <c:v>1.1315320179304786</c:v>
                </c:pt>
                <c:pt idx="1130">
                  <c:v>1.1325320154197114</c:v>
                </c:pt>
                <c:pt idx="1131">
                  <c:v>1.1335320129133875</c:v>
                </c:pt>
                <c:pt idx="1132">
                  <c:v>1.1345320104114947</c:v>
                </c:pt>
                <c:pt idx="1133">
                  <c:v>1.1355320079140219</c:v>
                </c:pt>
                <c:pt idx="1134">
                  <c:v>1.1365320054209567</c:v>
                </c:pt>
                <c:pt idx="1135">
                  <c:v>1.1375320029322882</c:v>
                </c:pt>
                <c:pt idx="1136">
                  <c:v>1.1385320004480042</c:v>
                </c:pt>
                <c:pt idx="1137">
                  <c:v>1.1395319979680933</c:v>
                </c:pt>
                <c:pt idx="1138">
                  <c:v>1.1405319954925441</c:v>
                </c:pt>
                <c:pt idx="1139">
                  <c:v>1.141531993021345</c:v>
                </c:pt>
                <c:pt idx="1140">
                  <c:v>1.1425319905544844</c:v>
                </c:pt>
                <c:pt idx="1141">
                  <c:v>1.1435319880919514</c:v>
                </c:pt>
                <c:pt idx="1142">
                  <c:v>1.1445319856337342</c:v>
                </c:pt>
                <c:pt idx="1143">
                  <c:v>1.1455319831798212</c:v>
                </c:pt>
                <c:pt idx="1144">
                  <c:v>1.1465319807302015</c:v>
                </c:pt>
                <c:pt idx="1145">
                  <c:v>1.1475319782848639</c:v>
                </c:pt>
                <c:pt idx="1146">
                  <c:v>1.1485319758437971</c:v>
                </c:pt>
                <c:pt idx="1147">
                  <c:v>1.1495319734069898</c:v>
                </c:pt>
                <c:pt idx="1148">
                  <c:v>1.1505319709744306</c:v>
                </c:pt>
                <c:pt idx="1149">
                  <c:v>1.1515319685461092</c:v>
                </c:pt>
                <c:pt idx="1150">
                  <c:v>1.1525319661220137</c:v>
                </c:pt>
                <c:pt idx="1151">
                  <c:v>1.1535319637021337</c:v>
                </c:pt>
                <c:pt idx="1152">
                  <c:v>1.1545319612864577</c:v>
                </c:pt>
                <c:pt idx="1153">
                  <c:v>1.1555319588749753</c:v>
                </c:pt>
                <c:pt idx="1154">
                  <c:v>1.156531956467675</c:v>
                </c:pt>
                <c:pt idx="1155">
                  <c:v>1.1575319540645466</c:v>
                </c:pt>
                <c:pt idx="1156">
                  <c:v>1.1585319516655785</c:v>
                </c:pt>
                <c:pt idx="1157">
                  <c:v>1.1595319492707605</c:v>
                </c:pt>
                <c:pt idx="1158">
                  <c:v>1.1605319468800817</c:v>
                </c:pt>
                <c:pt idx="1159">
                  <c:v>1.1615319444935313</c:v>
                </c:pt>
                <c:pt idx="1160">
                  <c:v>1.1625319421110984</c:v>
                </c:pt>
                <c:pt idx="1161">
                  <c:v>1.163531939732773</c:v>
                </c:pt>
                <c:pt idx="1162">
                  <c:v>1.1645319373585437</c:v>
                </c:pt>
                <c:pt idx="1163">
                  <c:v>1.1655319349884006</c:v>
                </c:pt>
                <c:pt idx="1164">
                  <c:v>1.1665319326223325</c:v>
                </c:pt>
                <c:pt idx="1165">
                  <c:v>1.1675319302603295</c:v>
                </c:pt>
                <c:pt idx="1166">
                  <c:v>1.1685319279023809</c:v>
                </c:pt>
                <c:pt idx="1167">
                  <c:v>1.1695319255484764</c:v>
                </c:pt>
                <c:pt idx="1168">
                  <c:v>1.1705319231986051</c:v>
                </c:pt>
                <c:pt idx="1169">
                  <c:v>1.1715319208527573</c:v>
                </c:pt>
                <c:pt idx="1170">
                  <c:v>1.172531918510922</c:v>
                </c:pt>
                <c:pt idx="1171">
                  <c:v>1.1735319161730899</c:v>
                </c:pt>
                <c:pt idx="1172">
                  <c:v>1.1745319138392494</c:v>
                </c:pt>
                <c:pt idx="1173">
                  <c:v>1.1755319115093918</c:v>
                </c:pt>
                <c:pt idx="1174">
                  <c:v>1.1765319091835056</c:v>
                </c:pt>
                <c:pt idx="1175">
                  <c:v>1.1775319068615815</c:v>
                </c:pt>
                <c:pt idx="1176">
                  <c:v>1.1785319045436087</c:v>
                </c:pt>
                <c:pt idx="1177">
                  <c:v>1.179531902229578</c:v>
                </c:pt>
                <c:pt idx="1178">
                  <c:v>1.1805318999194787</c:v>
                </c:pt>
                <c:pt idx="1179">
                  <c:v>1.1815318976133009</c:v>
                </c:pt>
                <c:pt idx="1180">
                  <c:v>1.1825318953110344</c:v>
                </c:pt>
                <c:pt idx="1181">
                  <c:v>1.1835318930126699</c:v>
                </c:pt>
                <c:pt idx="1182">
                  <c:v>1.184531890718197</c:v>
                </c:pt>
                <c:pt idx="1183">
                  <c:v>1.185531888427606</c:v>
                </c:pt>
                <c:pt idx="1184">
                  <c:v>1.1865318861408869</c:v>
                </c:pt>
                <c:pt idx="1185">
                  <c:v>1.18753188385803</c:v>
                </c:pt>
                <c:pt idx="1186">
                  <c:v>1.1885318815790256</c:v>
                </c:pt>
                <c:pt idx="1187">
                  <c:v>1.1895318793038638</c:v>
                </c:pt>
                <c:pt idx="1188">
                  <c:v>1.1905318770325348</c:v>
                </c:pt>
                <c:pt idx="1189">
                  <c:v>1.1915318747650294</c:v>
                </c:pt>
                <c:pt idx="1190">
                  <c:v>1.1925318725013372</c:v>
                </c:pt>
                <c:pt idx="1191">
                  <c:v>1.1935318702414495</c:v>
                </c:pt>
                <c:pt idx="1192">
                  <c:v>1.1945318679853558</c:v>
                </c:pt>
                <c:pt idx="1193">
                  <c:v>1.1955318657330474</c:v>
                </c:pt>
                <c:pt idx="1194">
                  <c:v>1.1965318634845139</c:v>
                </c:pt>
                <c:pt idx="1195">
                  <c:v>1.1975318612397468</c:v>
                </c:pt>
                <c:pt idx="1196">
                  <c:v>1.1985318589987359</c:v>
                </c:pt>
                <c:pt idx="1197">
                  <c:v>1.1995318567614721</c:v>
                </c:pt>
                <c:pt idx="1198">
                  <c:v>1.2005318545279458</c:v>
                </c:pt>
                <c:pt idx="1199">
                  <c:v>1.201531852298148</c:v>
                </c:pt>
                <c:pt idx="1200">
                  <c:v>1.202531850072069</c:v>
                </c:pt>
                <c:pt idx="1201">
                  <c:v>1.2035318478496995</c:v>
                </c:pt>
                <c:pt idx="1202">
                  <c:v>1.2045318456310303</c:v>
                </c:pt>
                <c:pt idx="1203">
                  <c:v>1.2055318434160527</c:v>
                </c:pt>
                <c:pt idx="1204">
                  <c:v>1.2065318412047568</c:v>
                </c:pt>
                <c:pt idx="1205">
                  <c:v>1.2075318389971337</c:v>
                </c:pt>
                <c:pt idx="1206">
                  <c:v>1.2085318367931739</c:v>
                </c:pt>
                <c:pt idx="1207">
                  <c:v>1.2095318345928692</c:v>
                </c:pt>
                <c:pt idx="1208">
                  <c:v>1.2105318323962093</c:v>
                </c:pt>
                <c:pt idx="1209">
                  <c:v>1.2115318302031863</c:v>
                </c:pt>
                <c:pt idx="1210">
                  <c:v>1.2125318280137904</c:v>
                </c:pt>
                <c:pt idx="1211">
                  <c:v>1.213531825828013</c:v>
                </c:pt>
                <c:pt idx="1212">
                  <c:v>1.2145318236458449</c:v>
                </c:pt>
                <c:pt idx="1213">
                  <c:v>1.2155318214672772</c:v>
                </c:pt>
                <c:pt idx="1214">
                  <c:v>1.2165318192923014</c:v>
                </c:pt>
                <c:pt idx="1215">
                  <c:v>1.217531817120908</c:v>
                </c:pt>
                <c:pt idx="1216">
                  <c:v>1.2185318149530886</c:v>
                </c:pt>
                <c:pt idx="1217">
                  <c:v>1.2195318127888342</c:v>
                </c:pt>
                <c:pt idx="1218">
                  <c:v>1.2205318106281358</c:v>
                </c:pt>
                <c:pt idx="1219">
                  <c:v>1.2215318084709852</c:v>
                </c:pt>
                <c:pt idx="1220">
                  <c:v>1.2225318063173731</c:v>
                </c:pt>
                <c:pt idx="1221">
                  <c:v>1.2235318041672913</c:v>
                </c:pt>
                <c:pt idx="1222">
                  <c:v>1.2245318020207305</c:v>
                </c:pt>
                <c:pt idx="1223">
                  <c:v>1.2255317998776829</c:v>
                </c:pt>
                <c:pt idx="1224">
                  <c:v>1.2265317977381391</c:v>
                </c:pt>
                <c:pt idx="1225">
                  <c:v>1.227531795602091</c:v>
                </c:pt>
                <c:pt idx="1226">
                  <c:v>1.2285317934695299</c:v>
                </c:pt>
                <c:pt idx="1227">
                  <c:v>1.2295317913404473</c:v>
                </c:pt>
                <c:pt idx="1228">
                  <c:v>1.2305317892148344</c:v>
                </c:pt>
                <c:pt idx="1229">
                  <c:v>1.2315317870926832</c:v>
                </c:pt>
                <c:pt idx="1230">
                  <c:v>1.232531784973985</c:v>
                </c:pt>
                <c:pt idx="1231">
                  <c:v>1.2335317828587313</c:v>
                </c:pt>
                <c:pt idx="1232">
                  <c:v>1.2345317807469136</c:v>
                </c:pt>
                <c:pt idx="1233">
                  <c:v>1.235531778638524</c:v>
                </c:pt>
                <c:pt idx="1234">
                  <c:v>1.236531776533554</c:v>
                </c:pt>
                <c:pt idx="1235">
                  <c:v>1.2375317744319949</c:v>
                </c:pt>
                <c:pt idx="1236">
                  <c:v>1.2385317723338387</c:v>
                </c:pt>
                <c:pt idx="1237">
                  <c:v>1.2395317702390776</c:v>
                </c:pt>
                <c:pt idx="1238">
                  <c:v>1.2405317681477024</c:v>
                </c:pt>
                <c:pt idx="1239">
                  <c:v>1.2415317660597058</c:v>
                </c:pt>
                <c:pt idx="1240">
                  <c:v>1.242531763975079</c:v>
                </c:pt>
                <c:pt idx="1241">
                  <c:v>1.2435317618938142</c:v>
                </c:pt>
                <c:pt idx="1242">
                  <c:v>1.2445317598159029</c:v>
                </c:pt>
                <c:pt idx="1243">
                  <c:v>1.2455317577413374</c:v>
                </c:pt>
                <c:pt idx="1244">
                  <c:v>1.2465317556701094</c:v>
                </c:pt>
                <c:pt idx="1245">
                  <c:v>1.247531753602211</c:v>
                </c:pt>
                <c:pt idx="1246">
                  <c:v>1.2485317515376342</c:v>
                </c:pt>
                <c:pt idx="1247">
                  <c:v>1.2495317494763707</c:v>
                </c:pt>
                <c:pt idx="1248">
                  <c:v>1.2505317474184128</c:v>
                </c:pt>
                <c:pt idx="1249">
                  <c:v>1.2515317453637527</c:v>
                </c:pt>
                <c:pt idx="1250">
                  <c:v>1.2525317433123819</c:v>
                </c:pt>
                <c:pt idx="1251">
                  <c:v>1.2535317412642932</c:v>
                </c:pt>
                <c:pt idx="1252">
                  <c:v>1.2545317392194784</c:v>
                </c:pt>
                <c:pt idx="1253">
                  <c:v>1.2555317371779293</c:v>
                </c:pt>
                <c:pt idx="1254">
                  <c:v>1.256531735139639</c:v>
                </c:pt>
                <c:pt idx="1255">
                  <c:v>1.257531733104599</c:v>
                </c:pt>
                <c:pt idx="1256">
                  <c:v>1.2585317310728015</c:v>
                </c:pt>
                <c:pt idx="1257">
                  <c:v>1.2595317290442387</c:v>
                </c:pt>
                <c:pt idx="1258">
                  <c:v>1.2605317270189036</c:v>
                </c:pt>
                <c:pt idx="1259">
                  <c:v>1.2615317249967879</c:v>
                </c:pt>
                <c:pt idx="1260">
                  <c:v>1.2625317229778841</c:v>
                </c:pt>
                <c:pt idx="1261">
                  <c:v>1.2635317209621844</c:v>
                </c:pt>
                <c:pt idx="1262">
                  <c:v>1.2645317189496812</c:v>
                </c:pt>
                <c:pt idx="1263">
                  <c:v>1.2655317169403668</c:v>
                </c:pt>
                <c:pt idx="1264">
                  <c:v>1.2665317149342343</c:v>
                </c:pt>
                <c:pt idx="1265">
                  <c:v>1.2675317129312755</c:v>
                </c:pt>
                <c:pt idx="1266">
                  <c:v>1.2685317109314831</c:v>
                </c:pt>
                <c:pt idx="1267">
                  <c:v>1.2695317089348495</c:v>
                </c:pt>
                <c:pt idx="1268">
                  <c:v>1.2705317069413673</c:v>
                </c:pt>
                <c:pt idx="1269">
                  <c:v>1.2715317049510286</c:v>
                </c:pt>
                <c:pt idx="1270">
                  <c:v>1.272531702963827</c:v>
                </c:pt>
                <c:pt idx="1271">
                  <c:v>1.2735317009797538</c:v>
                </c:pt>
                <c:pt idx="1272">
                  <c:v>1.2745316989988029</c:v>
                </c:pt>
                <c:pt idx="1273">
                  <c:v>1.275531697020966</c:v>
                </c:pt>
                <c:pt idx="1274">
                  <c:v>1.2765316950462364</c:v>
                </c:pt>
                <c:pt idx="1275">
                  <c:v>1.2775316930746059</c:v>
                </c:pt>
                <c:pt idx="1276">
                  <c:v>1.2785316911060682</c:v>
                </c:pt>
                <c:pt idx="1277">
                  <c:v>1.2795316891406152</c:v>
                </c:pt>
                <c:pt idx="1278">
                  <c:v>1.2805316871782406</c:v>
                </c:pt>
                <c:pt idx="1279">
                  <c:v>1.2815316852189362</c:v>
                </c:pt>
                <c:pt idx="1280">
                  <c:v>1.2825316832626956</c:v>
                </c:pt>
                <c:pt idx="1281">
                  <c:v>1.2835316813095108</c:v>
                </c:pt>
                <c:pt idx="1282">
                  <c:v>1.2845316793593753</c:v>
                </c:pt>
                <c:pt idx="1283">
                  <c:v>1.2855316774122818</c:v>
                </c:pt>
                <c:pt idx="1284">
                  <c:v>1.2865316754682234</c:v>
                </c:pt>
                <c:pt idx="1285">
                  <c:v>1.2875316735271922</c:v>
                </c:pt>
                <c:pt idx="1286">
                  <c:v>1.2885316715891821</c:v>
                </c:pt>
                <c:pt idx="1287">
                  <c:v>1.2895316696541854</c:v>
                </c:pt>
                <c:pt idx="1288">
                  <c:v>1.2905316677221956</c:v>
                </c:pt>
                <c:pt idx="1289">
                  <c:v>1.2915316657932052</c:v>
                </c:pt>
                <c:pt idx="1290">
                  <c:v>1.2925316638672075</c:v>
                </c:pt>
                <c:pt idx="1291">
                  <c:v>1.2935316619441954</c:v>
                </c:pt>
                <c:pt idx="1292">
                  <c:v>1.2945316600241623</c:v>
                </c:pt>
                <c:pt idx="1293">
                  <c:v>1.2955316581071006</c:v>
                </c:pt>
                <c:pt idx="1294">
                  <c:v>1.2965316561930045</c:v>
                </c:pt>
                <c:pt idx="1295">
                  <c:v>1.2975316542818658</c:v>
                </c:pt>
                <c:pt idx="1296">
                  <c:v>1.2985316523736785</c:v>
                </c:pt>
                <c:pt idx="1297">
                  <c:v>1.2995316504684356</c:v>
                </c:pt>
                <c:pt idx="1298">
                  <c:v>1.3005316485661302</c:v>
                </c:pt>
                <c:pt idx="1299">
                  <c:v>1.3015316466667557</c:v>
                </c:pt>
                <c:pt idx="1300">
                  <c:v>1.3025316447703053</c:v>
                </c:pt>
                <c:pt idx="1301">
                  <c:v>1.303531642876772</c:v>
                </c:pt>
                <c:pt idx="1302">
                  <c:v>1.3045316409861496</c:v>
                </c:pt>
                <c:pt idx="1303">
                  <c:v>1.3055316390984304</c:v>
                </c:pt>
                <c:pt idx="1304">
                  <c:v>1.3065316372136087</c:v>
                </c:pt>
                <c:pt idx="1305">
                  <c:v>1.3075316353316773</c:v>
                </c:pt>
                <c:pt idx="1306">
                  <c:v>1.30853163345263</c:v>
                </c:pt>
                <c:pt idx="1307">
                  <c:v>1.3095316315764598</c:v>
                </c:pt>
                <c:pt idx="1308">
                  <c:v>1.3105316297031602</c:v>
                </c:pt>
                <c:pt idx="1309">
                  <c:v>1.3115316278327245</c:v>
                </c:pt>
                <c:pt idx="1310">
                  <c:v>1.3125316259651467</c:v>
                </c:pt>
                <c:pt idx="1311">
                  <c:v>1.3135316241004191</c:v>
                </c:pt>
                <c:pt idx="1312">
                  <c:v>1.3145316222385366</c:v>
                </c:pt>
                <c:pt idx="1313">
                  <c:v>1.3155316203794916</c:v>
                </c:pt>
                <c:pt idx="1314">
                  <c:v>1.3165316185232783</c:v>
                </c:pt>
                <c:pt idx="1315">
                  <c:v>1.3175316166698894</c:v>
                </c:pt>
                <c:pt idx="1316">
                  <c:v>1.3185316148193196</c:v>
                </c:pt>
                <c:pt idx="1317">
                  <c:v>1.3195316129715615</c:v>
                </c:pt>
                <c:pt idx="1318">
                  <c:v>1.3205316111266094</c:v>
                </c:pt>
                <c:pt idx="1319">
                  <c:v>1.3215316092844562</c:v>
                </c:pt>
                <c:pt idx="1320">
                  <c:v>1.3225316074450966</c:v>
                </c:pt>
                <c:pt idx="1321">
                  <c:v>1.3235316056085227</c:v>
                </c:pt>
                <c:pt idx="1322">
                  <c:v>1.3245316037747297</c:v>
                </c:pt>
                <c:pt idx="1323">
                  <c:v>1.3255316019437102</c:v>
                </c:pt>
                <c:pt idx="1324">
                  <c:v>1.3265316001154588</c:v>
                </c:pt>
                <c:pt idx="1325">
                  <c:v>1.3275315982899683</c:v>
                </c:pt>
                <c:pt idx="1326">
                  <c:v>1.3285315964672333</c:v>
                </c:pt>
                <c:pt idx="1327">
                  <c:v>1.329531594647247</c:v>
                </c:pt>
                <c:pt idx="1328">
                  <c:v>1.3305315928300034</c:v>
                </c:pt>
                <c:pt idx="1329">
                  <c:v>1.3315315910154963</c:v>
                </c:pt>
                <c:pt idx="1330">
                  <c:v>1.3325315892037199</c:v>
                </c:pt>
                <c:pt idx="1331">
                  <c:v>1.3335315873946672</c:v>
                </c:pt>
                <c:pt idx="1332">
                  <c:v>1.3345315855883326</c:v>
                </c:pt>
                <c:pt idx="1333">
                  <c:v>1.3355315837847099</c:v>
                </c:pt>
                <c:pt idx="1334">
                  <c:v>1.3365315819837931</c:v>
                </c:pt>
                <c:pt idx="1335">
                  <c:v>1.3375315801855756</c:v>
                </c:pt>
                <c:pt idx="1336">
                  <c:v>1.3385315783900522</c:v>
                </c:pt>
                <c:pt idx="1337">
                  <c:v>1.3395315765972162</c:v>
                </c:pt>
                <c:pt idx="1338">
                  <c:v>1.3405315748070619</c:v>
                </c:pt>
                <c:pt idx="1339">
                  <c:v>1.3415315730195829</c:v>
                </c:pt>
                <c:pt idx="1340">
                  <c:v>1.3425315712347738</c:v>
                </c:pt>
                <c:pt idx="1341">
                  <c:v>1.3435315694526282</c:v>
                </c:pt>
                <c:pt idx="1342">
                  <c:v>1.3445315676731402</c:v>
                </c:pt>
                <c:pt idx="1343">
                  <c:v>1.3455315658963034</c:v>
                </c:pt>
                <c:pt idx="1344">
                  <c:v>1.3465315641221132</c:v>
                </c:pt>
                <c:pt idx="1345">
                  <c:v>1.3475315623505622</c:v>
                </c:pt>
                <c:pt idx="1346">
                  <c:v>1.3485315605816455</c:v>
                </c:pt>
                <c:pt idx="1347">
                  <c:v>1.3495315588153567</c:v>
                </c:pt>
                <c:pt idx="1348">
                  <c:v>1.3505315570516903</c:v>
                </c:pt>
                <c:pt idx="1349">
                  <c:v>1.35153155529064</c:v>
                </c:pt>
                <c:pt idx="1350">
                  <c:v>1.3525315535322009</c:v>
                </c:pt>
                <c:pt idx="1351">
                  <c:v>1.3535315517763662</c:v>
                </c:pt>
                <c:pt idx="1352">
                  <c:v>1.3545315500231305</c:v>
                </c:pt>
                <c:pt idx="1353">
                  <c:v>1.3555315482724879</c:v>
                </c:pt>
                <c:pt idx="1354">
                  <c:v>1.3565315465244332</c:v>
                </c:pt>
                <c:pt idx="1355">
                  <c:v>1.35753154477896</c:v>
                </c:pt>
                <c:pt idx="1356">
                  <c:v>1.3585315430360627</c:v>
                </c:pt>
                <c:pt idx="1357">
                  <c:v>1.3595315412957358</c:v>
                </c:pt>
                <c:pt idx="1358">
                  <c:v>1.360531539557974</c:v>
                </c:pt>
                <c:pt idx="1359">
                  <c:v>1.3615315378227708</c:v>
                </c:pt>
                <c:pt idx="1360">
                  <c:v>1.3625315360901213</c:v>
                </c:pt>
                <c:pt idx="1361">
                  <c:v>1.3635315343600189</c:v>
                </c:pt>
                <c:pt idx="1362">
                  <c:v>1.364531532632459</c:v>
                </c:pt>
                <c:pt idx="1363">
                  <c:v>1.3655315309074356</c:v>
                </c:pt>
                <c:pt idx="1364">
                  <c:v>1.3665315291849431</c:v>
                </c:pt>
                <c:pt idx="1365">
                  <c:v>1.3675315274649762</c:v>
                </c:pt>
                <c:pt idx="1366">
                  <c:v>1.3685315257475288</c:v>
                </c:pt>
                <c:pt idx="1367">
                  <c:v>1.3695315240325956</c:v>
                </c:pt>
                <c:pt idx="1368">
                  <c:v>1.3705315223201713</c:v>
                </c:pt>
                <c:pt idx="1369">
                  <c:v>1.3715315206102501</c:v>
                </c:pt>
                <c:pt idx="1370">
                  <c:v>1.3725315189028269</c:v>
                </c:pt>
                <c:pt idx="1371">
                  <c:v>1.3735315171978959</c:v>
                </c:pt>
                <c:pt idx="1372">
                  <c:v>1.374531515495452</c:v>
                </c:pt>
                <c:pt idx="1373">
                  <c:v>1.3755315137954891</c:v>
                </c:pt>
                <c:pt idx="1374">
                  <c:v>1.3765315120980026</c:v>
                </c:pt>
                <c:pt idx="1375">
                  <c:v>1.3775315104029864</c:v>
                </c:pt>
                <c:pt idx="1376">
                  <c:v>1.3785315087104353</c:v>
                </c:pt>
                <c:pt idx="1377">
                  <c:v>1.3795315070203442</c:v>
                </c:pt>
                <c:pt idx="1378">
                  <c:v>1.3805315053327074</c:v>
                </c:pt>
                <c:pt idx="1379">
                  <c:v>1.38153150364752</c:v>
                </c:pt>
                <c:pt idx="1380">
                  <c:v>1.3825315019647761</c:v>
                </c:pt>
                <c:pt idx="1381">
                  <c:v>1.3835315002844708</c:v>
                </c:pt>
                <c:pt idx="1382">
                  <c:v>1.3845314986065989</c:v>
                </c:pt>
                <c:pt idx="1383">
                  <c:v>1.3855314969311547</c:v>
                </c:pt>
                <c:pt idx="1384">
                  <c:v>1.3865314952581331</c:v>
                </c:pt>
                <c:pt idx="1385">
                  <c:v>1.3875314935875289</c:v>
                </c:pt>
                <c:pt idx="1386">
                  <c:v>1.388531491919337</c:v>
                </c:pt>
                <c:pt idx="1387">
                  <c:v>1.389531490253552</c:v>
                </c:pt>
                <c:pt idx="1388">
                  <c:v>1.3905314885901687</c:v>
                </c:pt>
                <c:pt idx="1389">
                  <c:v>1.3915314869291819</c:v>
                </c:pt>
                <c:pt idx="1390">
                  <c:v>1.3925314852705861</c:v>
                </c:pt>
                <c:pt idx="1391">
                  <c:v>1.3935314836143771</c:v>
                </c:pt>
                <c:pt idx="1392">
                  <c:v>1.3945314819605488</c:v>
                </c:pt>
                <c:pt idx="1393">
                  <c:v>1.3955314803090966</c:v>
                </c:pt>
                <c:pt idx="1394">
                  <c:v>1.3965314786600149</c:v>
                </c:pt>
                <c:pt idx="1395">
                  <c:v>1.3975314770132994</c:v>
                </c:pt>
                <c:pt idx="1396">
                  <c:v>1.398531475368944</c:v>
                </c:pt>
                <c:pt idx="1397">
                  <c:v>1.3995314737269446</c:v>
                </c:pt>
                <c:pt idx="1398">
                  <c:v>1.4005314720872954</c:v>
                </c:pt>
                <c:pt idx="1399">
                  <c:v>1.4015314704499917</c:v>
                </c:pt>
                <c:pt idx="1400">
                  <c:v>1.4025314688150285</c:v>
                </c:pt>
                <c:pt idx="1401">
                  <c:v>1.4035314671824006</c:v>
                </c:pt>
                <c:pt idx="1402">
                  <c:v>1.4045314655521031</c:v>
                </c:pt>
                <c:pt idx="1403">
                  <c:v>1.4055314639241312</c:v>
                </c:pt>
                <c:pt idx="1404">
                  <c:v>1.4065314622984797</c:v>
                </c:pt>
                <c:pt idx="1405">
                  <c:v>1.4075314606751435</c:v>
                </c:pt>
                <c:pt idx="1406">
                  <c:v>1.4085314590541178</c:v>
                </c:pt>
                <c:pt idx="1407">
                  <c:v>1.4095314574353979</c:v>
                </c:pt>
                <c:pt idx="1408">
                  <c:v>1.4105314558189785</c:v>
                </c:pt>
                <c:pt idx="1409">
                  <c:v>1.4115314542048552</c:v>
                </c:pt>
                <c:pt idx="1410">
                  <c:v>1.4125314525930224</c:v>
                </c:pt>
                <c:pt idx="1411">
                  <c:v>1.413531450983476</c:v>
                </c:pt>
                <c:pt idx="1412">
                  <c:v>1.4145314493762107</c:v>
                </c:pt>
                <c:pt idx="1413">
                  <c:v>1.4155314477712215</c:v>
                </c:pt>
                <c:pt idx="1414">
                  <c:v>1.4165314461685041</c:v>
                </c:pt>
                <c:pt idx="1415">
                  <c:v>1.4175314445680529</c:v>
                </c:pt>
                <c:pt idx="1416">
                  <c:v>1.4185314429698641</c:v>
                </c:pt>
                <c:pt idx="1417">
                  <c:v>1.4195314413739322</c:v>
                </c:pt>
                <c:pt idx="1418">
                  <c:v>1.4205314397802524</c:v>
                </c:pt>
                <c:pt idx="1419">
                  <c:v>1.4215314381888204</c:v>
                </c:pt>
                <c:pt idx="1420">
                  <c:v>1.4225314365996311</c:v>
                </c:pt>
                <c:pt idx="1421">
                  <c:v>1.4235314350126798</c:v>
                </c:pt>
                <c:pt idx="1422">
                  <c:v>1.4245314334279617</c:v>
                </c:pt>
                <c:pt idx="1423">
                  <c:v>1.4255314318454726</c:v>
                </c:pt>
                <c:pt idx="1424">
                  <c:v>1.426531430265207</c:v>
                </c:pt>
                <c:pt idx="1425">
                  <c:v>1.4275314286871608</c:v>
                </c:pt>
                <c:pt idx="1426">
                  <c:v>1.4285314271113292</c:v>
                </c:pt>
                <c:pt idx="1427">
                  <c:v>1.4295314255377078</c:v>
                </c:pt>
                <c:pt idx="1428">
                  <c:v>1.4305314239662912</c:v>
                </c:pt>
                <c:pt idx="1429">
                  <c:v>1.4315314223970752</c:v>
                </c:pt>
                <c:pt idx="1430">
                  <c:v>1.432531420830055</c:v>
                </c:pt>
                <c:pt idx="1431">
                  <c:v>1.4335314192652269</c:v>
                </c:pt>
                <c:pt idx="1432">
                  <c:v>1.4345314177025852</c:v>
                </c:pt>
                <c:pt idx="1433">
                  <c:v>1.4355314161421258</c:v>
                </c:pt>
                <c:pt idx="1434">
                  <c:v>1.4365314145838441</c:v>
                </c:pt>
                <c:pt idx="1435">
                  <c:v>1.4375314130277352</c:v>
                </c:pt>
                <c:pt idx="1436">
                  <c:v>1.438531411473795</c:v>
                </c:pt>
                <c:pt idx="1437">
                  <c:v>1.4395314099220191</c:v>
                </c:pt>
                <c:pt idx="1438">
                  <c:v>1.4405314083724021</c:v>
                </c:pt>
                <c:pt idx="1439">
                  <c:v>1.4415314068249407</c:v>
                </c:pt>
                <c:pt idx="1440">
                  <c:v>1.4425314052796296</c:v>
                </c:pt>
                <c:pt idx="1441">
                  <c:v>1.4435314037364646</c:v>
                </c:pt>
                <c:pt idx="1442">
                  <c:v>1.4445314021954412</c:v>
                </c:pt>
                <c:pt idx="1443">
                  <c:v>1.4455314006565547</c:v>
                </c:pt>
                <c:pt idx="1444">
                  <c:v>1.446531399119801</c:v>
                </c:pt>
                <c:pt idx="1445">
                  <c:v>1.4475313975851758</c:v>
                </c:pt>
                <c:pt idx="1446">
                  <c:v>1.448531396052674</c:v>
                </c:pt>
                <c:pt idx="1447">
                  <c:v>1.4495313945222918</c:v>
                </c:pt>
                <c:pt idx="1448">
                  <c:v>1.4505313929940242</c:v>
                </c:pt>
                <c:pt idx="1449">
                  <c:v>1.451531391467868</c:v>
                </c:pt>
                <c:pt idx="1450">
                  <c:v>1.4525313899438175</c:v>
                </c:pt>
                <c:pt idx="1451">
                  <c:v>1.453531388421869</c:v>
                </c:pt>
                <c:pt idx="1452">
                  <c:v>1.4545313869020182</c:v>
                </c:pt>
                <c:pt idx="1453">
                  <c:v>1.4555313853842606</c:v>
                </c:pt>
                <c:pt idx="1454">
                  <c:v>1.4565313838685916</c:v>
                </c:pt>
                <c:pt idx="1455">
                  <c:v>1.457531382355008</c:v>
                </c:pt>
                <c:pt idx="1456">
                  <c:v>1.4585313808435039</c:v>
                </c:pt>
                <c:pt idx="1457">
                  <c:v>1.4595313793340763</c:v>
                </c:pt>
                <c:pt idx="1458">
                  <c:v>1.4605313778267199</c:v>
                </c:pt>
                <c:pt idx="1459">
                  <c:v>1.4615313763214315</c:v>
                </c:pt>
                <c:pt idx="1460">
                  <c:v>1.4625313748182063</c:v>
                </c:pt>
                <c:pt idx="1461">
                  <c:v>1.4635313733170399</c:v>
                </c:pt>
                <c:pt idx="1462">
                  <c:v>1.4645313718179283</c:v>
                </c:pt>
                <c:pt idx="1463">
                  <c:v>1.4655313703208674</c:v>
                </c:pt>
                <c:pt idx="1464">
                  <c:v>1.4665313688258526</c:v>
                </c:pt>
                <c:pt idx="1465">
                  <c:v>1.46753136733288</c:v>
                </c:pt>
                <c:pt idx="1466">
                  <c:v>1.4685313658419454</c:v>
                </c:pt>
                <c:pt idx="1467">
                  <c:v>1.4695313643530448</c:v>
                </c:pt>
                <c:pt idx="1468">
                  <c:v>1.4705313628661734</c:v>
                </c:pt>
                <c:pt idx="1469">
                  <c:v>1.4715313613813277</c:v>
                </c:pt>
                <c:pt idx="1470">
                  <c:v>1.4725313598985035</c:v>
                </c:pt>
                <c:pt idx="1471">
                  <c:v>1.4735313584176963</c:v>
                </c:pt>
                <c:pt idx="1472">
                  <c:v>1.4745313569389025</c:v>
                </c:pt>
                <c:pt idx="1473">
                  <c:v>1.4755313554621177</c:v>
                </c:pt>
                <c:pt idx="1474">
                  <c:v>1.4765313539873375</c:v>
                </c:pt>
                <c:pt idx="1475">
                  <c:v>1.4775313525145584</c:v>
                </c:pt>
                <c:pt idx="1476">
                  <c:v>1.4785313510437761</c:v>
                </c:pt>
                <c:pt idx="1477">
                  <c:v>1.4795313495749867</c:v>
                </c:pt>
                <c:pt idx="1478">
                  <c:v>1.4805313481081854</c:v>
                </c:pt>
                <c:pt idx="1479">
                  <c:v>1.4815313466433691</c:v>
                </c:pt>
                <c:pt idx="1480">
                  <c:v>1.4825313451805335</c:v>
                </c:pt>
                <c:pt idx="1481">
                  <c:v>1.4835313437196742</c:v>
                </c:pt>
                <c:pt idx="1482">
                  <c:v>1.4845313422607875</c:v>
                </c:pt>
                <c:pt idx="1483">
                  <c:v>1.4855313408038697</c:v>
                </c:pt>
                <c:pt idx="1484">
                  <c:v>1.4865313393489163</c:v>
                </c:pt>
                <c:pt idx="1485">
                  <c:v>1.4875313378959238</c:v>
                </c:pt>
                <c:pt idx="1486">
                  <c:v>1.4885313364448876</c:v>
                </c:pt>
                <c:pt idx="1487">
                  <c:v>1.4895313349958044</c:v>
                </c:pt>
                <c:pt idx="1488">
                  <c:v>1.4905313335486698</c:v>
                </c:pt>
                <c:pt idx="1489">
                  <c:v>1.4915313321034802</c:v>
                </c:pt>
                <c:pt idx="1490">
                  <c:v>1.4925313306602315</c:v>
                </c:pt>
                <c:pt idx="1491">
                  <c:v>1.4935313292189201</c:v>
                </c:pt>
                <c:pt idx="1492">
                  <c:v>1.4945313277795416</c:v>
                </c:pt>
                <c:pt idx="1493">
                  <c:v>1.4955313263420922</c:v>
                </c:pt>
                <c:pt idx="1494">
                  <c:v>1.4965313249065686</c:v>
                </c:pt>
                <c:pt idx="1495">
                  <c:v>1.4975313234729664</c:v>
                </c:pt>
                <c:pt idx="1496">
                  <c:v>1.4985313220412815</c:v>
                </c:pt>
                <c:pt idx="1497">
                  <c:v>1.4995313206115108</c:v>
                </c:pt>
                <c:pt idx="1498">
                  <c:v>1.5005313191836498</c:v>
                </c:pt>
                <c:pt idx="1499">
                  <c:v>1.5015313177576952</c:v>
                </c:pt>
                <c:pt idx="1500">
                  <c:v>1.5025313163336427</c:v>
                </c:pt>
                <c:pt idx="1501">
                  <c:v>1.5035313149114886</c:v>
                </c:pt>
                <c:pt idx="1502">
                  <c:v>1.5045313134912299</c:v>
                </c:pt>
                <c:pt idx="1503">
                  <c:v>1.5055313120728615</c:v>
                </c:pt>
                <c:pt idx="1504">
                  <c:v>1.5065313106563807</c:v>
                </c:pt>
                <c:pt idx="1505">
                  <c:v>1.507531309241783</c:v>
                </c:pt>
                <c:pt idx="1506">
                  <c:v>1.5085313078290656</c:v>
                </c:pt>
                <c:pt idx="1507">
                  <c:v>1.5095313064182234</c:v>
                </c:pt>
                <c:pt idx="1508">
                  <c:v>1.5105313050092537</c:v>
                </c:pt>
                <c:pt idx="1509">
                  <c:v>1.5115313036021523</c:v>
                </c:pt>
                <c:pt idx="1510">
                  <c:v>1.512531302196916</c:v>
                </c:pt>
                <c:pt idx="1511">
                  <c:v>1.5135313007935405</c:v>
                </c:pt>
                <c:pt idx="1512">
                  <c:v>1.5145312993920224</c:v>
                </c:pt>
                <c:pt idx="1513">
                  <c:v>1.5155312979923576</c:v>
                </c:pt>
                <c:pt idx="1514">
                  <c:v>1.5165312965945432</c:v>
                </c:pt>
                <c:pt idx="1515">
                  <c:v>1.5175312951985753</c:v>
                </c:pt>
                <c:pt idx="1516">
                  <c:v>1.5185312938044497</c:v>
                </c:pt>
                <c:pt idx="1517">
                  <c:v>1.5195312924121633</c:v>
                </c:pt>
                <c:pt idx="1518">
                  <c:v>1.5205312910217124</c:v>
                </c:pt>
                <c:pt idx="1519">
                  <c:v>1.5215312896330928</c:v>
                </c:pt>
                <c:pt idx="1520">
                  <c:v>1.5225312882463018</c:v>
                </c:pt>
                <c:pt idx="1521">
                  <c:v>1.5235312868613351</c:v>
                </c:pt>
                <c:pt idx="1522">
                  <c:v>1.5245312854781894</c:v>
                </c:pt>
                <c:pt idx="1523">
                  <c:v>1.5255312840968611</c:v>
                </c:pt>
                <c:pt idx="1524">
                  <c:v>1.5265312827173469</c:v>
                </c:pt>
                <c:pt idx="1525">
                  <c:v>1.5275312813396424</c:v>
                </c:pt>
                <c:pt idx="1526">
                  <c:v>1.5285312799637449</c:v>
                </c:pt>
                <c:pt idx="1527">
                  <c:v>1.5295312785896498</c:v>
                </c:pt>
                <c:pt idx="1528">
                  <c:v>1.5305312772173552</c:v>
                </c:pt>
                <c:pt idx="1529">
                  <c:v>1.5315312758468558</c:v>
                </c:pt>
                <c:pt idx="1530">
                  <c:v>1.5325312744781492</c:v>
                </c:pt>
                <c:pt idx="1531">
                  <c:v>1.5335312731112318</c:v>
                </c:pt>
                <c:pt idx="1532">
                  <c:v>1.5345312717460995</c:v>
                </c:pt>
                <c:pt idx="1533">
                  <c:v>1.5355312703827493</c:v>
                </c:pt>
                <c:pt idx="1534">
                  <c:v>1.5365312690211776</c:v>
                </c:pt>
                <c:pt idx="1535">
                  <c:v>1.537531267661381</c:v>
                </c:pt>
                <c:pt idx="1536">
                  <c:v>1.5385312663033559</c:v>
                </c:pt>
                <c:pt idx="1537">
                  <c:v>1.5395312649470987</c:v>
                </c:pt>
                <c:pt idx="1538">
                  <c:v>1.5405312635926065</c:v>
                </c:pt>
                <c:pt idx="1539">
                  <c:v>1.5415312622398751</c:v>
                </c:pt>
                <c:pt idx="1540">
                  <c:v>1.5425312608889019</c:v>
                </c:pt>
                <c:pt idx="1541">
                  <c:v>1.5435312595396826</c:v>
                </c:pt>
                <c:pt idx="1542">
                  <c:v>1.5445312581922146</c:v>
                </c:pt>
                <c:pt idx="1543">
                  <c:v>1.5455312568464936</c:v>
                </c:pt>
                <c:pt idx="1544">
                  <c:v>1.546531255502517</c:v>
                </c:pt>
                <c:pt idx="1545">
                  <c:v>1.5475312541602813</c:v>
                </c:pt>
                <c:pt idx="1546">
                  <c:v>1.548531252819783</c:v>
                </c:pt>
                <c:pt idx="1547">
                  <c:v>1.549531251481018</c:v>
                </c:pt>
                <c:pt idx="1548">
                  <c:v>1.5505312501439845</c:v>
                </c:pt>
                <c:pt idx="1549">
                  <c:v>1.5515312488086777</c:v>
                </c:pt>
                <c:pt idx="1550">
                  <c:v>1.5525312474750947</c:v>
                </c:pt>
                <c:pt idx="1551">
                  <c:v>1.5535312461432327</c:v>
                </c:pt>
                <c:pt idx="1552">
                  <c:v>1.5545312448130877</c:v>
                </c:pt>
                <c:pt idx="1553">
                  <c:v>1.5555312434846567</c:v>
                </c:pt>
                <c:pt idx="1554">
                  <c:v>1.5565312421579363</c:v>
                </c:pt>
                <c:pt idx="1555">
                  <c:v>1.5575312408329234</c:v>
                </c:pt>
                <c:pt idx="1556">
                  <c:v>1.5585312395096145</c:v>
                </c:pt>
                <c:pt idx="1557">
                  <c:v>1.5595312381880058</c:v>
                </c:pt>
                <c:pt idx="1558">
                  <c:v>1.5605312368680953</c:v>
                </c:pt>
                <c:pt idx="1559">
                  <c:v>1.5615312355498783</c:v>
                </c:pt>
                <c:pt idx="1560">
                  <c:v>1.5625312342333526</c:v>
                </c:pt>
                <c:pt idx="1561">
                  <c:v>1.5635312329185147</c:v>
                </c:pt>
                <c:pt idx="1562">
                  <c:v>1.5645312316053612</c:v>
                </c:pt>
                <c:pt idx="1563">
                  <c:v>1.5655312302938889</c:v>
                </c:pt>
                <c:pt idx="1564">
                  <c:v>1.5665312289840945</c:v>
                </c:pt>
                <c:pt idx="1565">
                  <c:v>1.5675312276759745</c:v>
                </c:pt>
                <c:pt idx="1566">
                  <c:v>1.5685312263695268</c:v>
                </c:pt>
                <c:pt idx="1567">
                  <c:v>1.5695312250647466</c:v>
                </c:pt>
                <c:pt idx="1568">
                  <c:v>1.5705312237616325</c:v>
                </c:pt>
                <c:pt idx="1569">
                  <c:v>1.5715312224601796</c:v>
                </c:pt>
                <c:pt idx="1570">
                  <c:v>1.5725312211603859</c:v>
                </c:pt>
                <c:pt idx="1571">
                  <c:v>1.5735312198622475</c:v>
                </c:pt>
                <c:pt idx="1572">
                  <c:v>1.5745312185657618</c:v>
                </c:pt>
                <c:pt idx="1573">
                  <c:v>1.5755312172709253</c:v>
                </c:pt>
                <c:pt idx="1574">
                  <c:v>1.5765312159777352</c:v>
                </c:pt>
                <c:pt idx="1575">
                  <c:v>1.577531214686188</c:v>
                </c:pt>
                <c:pt idx="1576">
                  <c:v>1.5785312133962806</c:v>
                </c:pt>
                <c:pt idx="1577">
                  <c:v>1.5795312121080098</c:v>
                </c:pt>
                <c:pt idx="1578">
                  <c:v>1.5805312108213732</c:v>
                </c:pt>
                <c:pt idx="1579">
                  <c:v>1.5815312095363665</c:v>
                </c:pt>
                <c:pt idx="1580">
                  <c:v>1.5825312082529879</c:v>
                </c:pt>
                <c:pt idx="1581">
                  <c:v>1.5835312069712333</c:v>
                </c:pt>
                <c:pt idx="1582">
                  <c:v>1.5845312056911003</c:v>
                </c:pt>
                <c:pt idx="1583">
                  <c:v>1.5855312044125849</c:v>
                </c:pt>
                <c:pt idx="1584">
                  <c:v>1.5865312031356851</c:v>
                </c:pt>
                <c:pt idx="1585">
                  <c:v>1.5875312018603973</c:v>
                </c:pt>
                <c:pt idx="1586">
                  <c:v>1.5885312005867187</c:v>
                </c:pt>
                <c:pt idx="1587">
                  <c:v>1.5895311993146457</c:v>
                </c:pt>
                <c:pt idx="1588">
                  <c:v>1.5905311980441759</c:v>
                </c:pt>
                <c:pt idx="1589">
                  <c:v>1.5915311967753061</c:v>
                </c:pt>
                <c:pt idx="1590">
                  <c:v>1.5925311955080332</c:v>
                </c:pt>
                <c:pt idx="1591">
                  <c:v>1.5935311942423538</c:v>
                </c:pt>
                <c:pt idx="1592">
                  <c:v>1.5945311929782657</c:v>
                </c:pt>
                <c:pt idx="1593">
                  <c:v>1.5955311917157653</c:v>
                </c:pt>
                <c:pt idx="1594">
                  <c:v>1.59653119045485</c:v>
                </c:pt>
                <c:pt idx="1595">
                  <c:v>1.5975311891955164</c:v>
                </c:pt>
                <c:pt idx="1596">
                  <c:v>1.5985311879377619</c:v>
                </c:pt>
                <c:pt idx="1597">
                  <c:v>1.5995311866815833</c:v>
                </c:pt>
                <c:pt idx="1598">
                  <c:v>1.6005311854269781</c:v>
                </c:pt>
                <c:pt idx="1599">
                  <c:v>1.6015311841739426</c:v>
                </c:pt>
                <c:pt idx="1600">
                  <c:v>1.6025311829224742</c:v>
                </c:pt>
                <c:pt idx="1601">
                  <c:v>1.6035311816725701</c:v>
                </c:pt>
                <c:pt idx="1602">
                  <c:v>1.604531180424227</c:v>
                </c:pt>
                <c:pt idx="1603">
                  <c:v>1.6055311791774425</c:v>
                </c:pt>
                <c:pt idx="1604">
                  <c:v>1.6065311779322133</c:v>
                </c:pt>
                <c:pt idx="1605">
                  <c:v>1.6075311766885367</c:v>
                </c:pt>
                <c:pt idx="1606">
                  <c:v>1.6085311754464098</c:v>
                </c:pt>
                <c:pt idx="1607">
                  <c:v>1.6095311742058294</c:v>
                </c:pt>
                <c:pt idx="1608">
                  <c:v>1.6105311729667928</c:v>
                </c:pt>
                <c:pt idx="1609">
                  <c:v>1.6115311717292973</c:v>
                </c:pt>
                <c:pt idx="1610">
                  <c:v>1.6125311704933396</c:v>
                </c:pt>
                <c:pt idx="1611">
                  <c:v>1.6135311692589174</c:v>
                </c:pt>
                <c:pt idx="1612">
                  <c:v>1.6145311680260273</c:v>
                </c:pt>
                <c:pt idx="1613">
                  <c:v>1.6155311667946666</c:v>
                </c:pt>
                <c:pt idx="1614">
                  <c:v>1.6165311655648331</c:v>
                </c:pt>
                <c:pt idx="1615">
                  <c:v>1.6175311643365229</c:v>
                </c:pt>
                <c:pt idx="1616">
                  <c:v>1.6185311631097341</c:v>
                </c:pt>
                <c:pt idx="1617">
                  <c:v>1.6195311618844628</c:v>
                </c:pt>
                <c:pt idx="1618">
                  <c:v>1.6205311606607073</c:v>
                </c:pt>
                <c:pt idx="1619">
                  <c:v>1.621531159438464</c:v>
                </c:pt>
                <c:pt idx="1620">
                  <c:v>1.6225311582177309</c:v>
                </c:pt>
                <c:pt idx="1621">
                  <c:v>1.6235311569985045</c:v>
                </c:pt>
                <c:pt idx="1622">
                  <c:v>1.6245311557807822</c:v>
                </c:pt>
                <c:pt idx="1623">
                  <c:v>1.6255311545645614</c:v>
                </c:pt>
                <c:pt idx="1624">
                  <c:v>1.6265311533498394</c:v>
                </c:pt>
                <c:pt idx="1625">
                  <c:v>1.6275311521366127</c:v>
                </c:pt>
                <c:pt idx="1626">
                  <c:v>1.628531150924879</c:v>
                </c:pt>
                <c:pt idx="1627">
                  <c:v>1.6295311497146363</c:v>
                </c:pt>
                <c:pt idx="1628">
                  <c:v>1.6305311485058804</c:v>
                </c:pt>
                <c:pt idx="1629">
                  <c:v>1.63153114729861</c:v>
                </c:pt>
                <c:pt idx="1630">
                  <c:v>1.6325311460928209</c:v>
                </c:pt>
                <c:pt idx="1631">
                  <c:v>1.6335311448885117</c:v>
                </c:pt>
                <c:pt idx="1632">
                  <c:v>1.6345311436856789</c:v>
                </c:pt>
                <c:pt idx="1633">
                  <c:v>1.6355311424843206</c:v>
                </c:pt>
                <c:pt idx="1634">
                  <c:v>1.6365311412844326</c:v>
                </c:pt>
                <c:pt idx="1635">
                  <c:v>1.637531140086014</c:v>
                </c:pt>
                <c:pt idx="1636">
                  <c:v>1.6385311388890604</c:v>
                </c:pt>
                <c:pt idx="1637">
                  <c:v>1.6395311376935706</c:v>
                </c:pt>
                <c:pt idx="1638">
                  <c:v>1.6405311364995407</c:v>
                </c:pt>
                <c:pt idx="1639">
                  <c:v>1.641531135306969</c:v>
                </c:pt>
                <c:pt idx="1640">
                  <c:v>1.6425311341158522</c:v>
                </c:pt>
                <c:pt idx="1641">
                  <c:v>1.6435311329261879</c:v>
                </c:pt>
                <c:pt idx="1642">
                  <c:v>1.6445311317379729</c:v>
                </c:pt>
                <c:pt idx="1643">
                  <c:v>1.6455311305512059</c:v>
                </c:pt>
                <c:pt idx="1644">
                  <c:v>1.6465311293658829</c:v>
                </c:pt>
                <c:pt idx="1645">
                  <c:v>1.647531128182002</c:v>
                </c:pt>
                <c:pt idx="1646">
                  <c:v>1.6485311269995599</c:v>
                </c:pt>
                <c:pt idx="1647">
                  <c:v>1.6495311258185548</c:v>
                </c:pt>
                <c:pt idx="1648">
                  <c:v>1.6505311246389833</c:v>
                </c:pt>
                <c:pt idx="1649">
                  <c:v>1.6515311234608439</c:v>
                </c:pt>
                <c:pt idx="1650">
                  <c:v>1.6525311222841328</c:v>
                </c:pt>
                <c:pt idx="1651">
                  <c:v>1.6535311211088479</c:v>
                </c:pt>
                <c:pt idx="1652">
                  <c:v>1.6545311199349864</c:v>
                </c:pt>
                <c:pt idx="1653">
                  <c:v>1.6555311187625463</c:v>
                </c:pt>
                <c:pt idx="1654">
                  <c:v>1.6565311175915243</c:v>
                </c:pt>
                <c:pt idx="1655">
                  <c:v>1.6575311164219186</c:v>
                </c:pt>
                <c:pt idx="1656">
                  <c:v>1.6585311152537257</c:v>
                </c:pt>
                <c:pt idx="1657">
                  <c:v>1.6595311140869435</c:v>
                </c:pt>
                <c:pt idx="1658">
                  <c:v>1.6605311129215699</c:v>
                </c:pt>
                <c:pt idx="1659">
                  <c:v>1.6615311117576015</c:v>
                </c:pt>
                <c:pt idx="1660">
                  <c:v>1.6625311105950364</c:v>
                </c:pt>
                <c:pt idx="1661">
                  <c:v>1.6635311094338721</c:v>
                </c:pt>
                <c:pt idx="1662">
                  <c:v>1.6645311082741054</c:v>
                </c:pt>
                <c:pt idx="1663">
                  <c:v>1.6655311071157346</c:v>
                </c:pt>
                <c:pt idx="1664">
                  <c:v>1.6665311059587562</c:v>
                </c:pt>
                <c:pt idx="1665">
                  <c:v>1.6675311048031689</c:v>
                </c:pt>
                <c:pt idx="1666">
                  <c:v>1.6685311036489689</c:v>
                </c:pt>
                <c:pt idx="1667">
                  <c:v>1.669531102496155</c:v>
                </c:pt>
                <c:pt idx="1668">
                  <c:v>1.6705311013447235</c:v>
                </c:pt>
                <c:pt idx="1669">
                  <c:v>1.6715311001946731</c:v>
                </c:pt>
                <c:pt idx="1670">
                  <c:v>1.6725310990460001</c:v>
                </c:pt>
                <c:pt idx="1671">
                  <c:v>1.673531097898703</c:v>
                </c:pt>
                <c:pt idx="1672">
                  <c:v>1.6745310967527789</c:v>
                </c:pt>
                <c:pt idx="1673">
                  <c:v>1.6755310956082254</c:v>
                </c:pt>
                <c:pt idx="1674">
                  <c:v>1.67653109446504</c:v>
                </c:pt>
                <c:pt idx="1675">
                  <c:v>1.6775310933232201</c:v>
                </c:pt>
                <c:pt idx="1676">
                  <c:v>1.6785310921827636</c:v>
                </c:pt>
                <c:pt idx="1677">
                  <c:v>1.679531091043668</c:v>
                </c:pt>
                <c:pt idx="1678">
                  <c:v>1.6805310899059305</c:v>
                </c:pt>
                <c:pt idx="1679">
                  <c:v>1.6815310887695492</c:v>
                </c:pt>
                <c:pt idx="1680">
                  <c:v>1.6825310876345214</c:v>
                </c:pt>
                <c:pt idx="1681">
                  <c:v>1.6835310865008448</c:v>
                </c:pt>
                <c:pt idx="1682">
                  <c:v>1.6845310853685163</c:v>
                </c:pt>
                <c:pt idx="1683">
                  <c:v>1.6855310842375348</c:v>
                </c:pt>
                <c:pt idx="1684">
                  <c:v>1.6865310831078968</c:v>
                </c:pt>
                <c:pt idx="1685">
                  <c:v>1.6875310819796006</c:v>
                </c:pt>
                <c:pt idx="1686">
                  <c:v>1.688531080852643</c:v>
                </c:pt>
                <c:pt idx="1687">
                  <c:v>1.6895310797270224</c:v>
                </c:pt>
                <c:pt idx="1688">
                  <c:v>1.6905310786027359</c:v>
                </c:pt>
                <c:pt idx="1689">
                  <c:v>1.6915310774797818</c:v>
                </c:pt>
                <c:pt idx="1690">
                  <c:v>1.6925310763581571</c:v>
                </c:pt>
                <c:pt idx="1691">
                  <c:v>1.6935310752378596</c:v>
                </c:pt>
                <c:pt idx="1692">
                  <c:v>1.694531074118887</c:v>
                </c:pt>
                <c:pt idx="1693">
                  <c:v>1.695531073001237</c:v>
                </c:pt>
                <c:pt idx="1694">
                  <c:v>1.6965310718849069</c:v>
                </c:pt>
                <c:pt idx="1695">
                  <c:v>1.697531070769895</c:v>
                </c:pt>
                <c:pt idx="1696">
                  <c:v>1.6985310696561986</c:v>
                </c:pt>
                <c:pt idx="1697">
                  <c:v>1.6995310685438154</c:v>
                </c:pt>
                <c:pt idx="1698">
                  <c:v>1.7005310674327427</c:v>
                </c:pt>
                <c:pt idx="1699">
                  <c:v>1.7015310663229792</c:v>
                </c:pt>
                <c:pt idx="1700">
                  <c:v>1.7025310652145216</c:v>
                </c:pt>
                <c:pt idx="1701">
                  <c:v>1.703531064107368</c:v>
                </c:pt>
                <c:pt idx="1702">
                  <c:v>1.704531063001516</c:v>
                </c:pt>
                <c:pt idx="1703">
                  <c:v>1.7055310618969635</c:v>
                </c:pt>
                <c:pt idx="1704">
                  <c:v>1.7065310607937079</c:v>
                </c:pt>
                <c:pt idx="1705">
                  <c:v>1.707531059691747</c:v>
                </c:pt>
                <c:pt idx="1706">
                  <c:v>1.7085310585910789</c:v>
                </c:pt>
                <c:pt idx="1707">
                  <c:v>1.7095310574917011</c:v>
                </c:pt>
                <c:pt idx="1708">
                  <c:v>1.7105310563936107</c:v>
                </c:pt>
                <c:pt idx="1709">
                  <c:v>1.7115310552968066</c:v>
                </c:pt>
                <c:pt idx="1710">
                  <c:v>1.7125310542012855</c:v>
                </c:pt>
                <c:pt idx="1711">
                  <c:v>1.7135310531070456</c:v>
                </c:pt>
                <c:pt idx="1712">
                  <c:v>1.7145310520140848</c:v>
                </c:pt>
                <c:pt idx="1713">
                  <c:v>1.7155310509224007</c:v>
                </c:pt>
                <c:pt idx="1714">
                  <c:v>1.716531049831991</c:v>
                </c:pt>
                <c:pt idx="1715">
                  <c:v>1.7175310487428539</c:v>
                </c:pt>
                <c:pt idx="1716">
                  <c:v>1.7185310476549864</c:v>
                </c:pt>
                <c:pt idx="1717">
                  <c:v>1.7195310465683871</c:v>
                </c:pt>
                <c:pt idx="1718">
                  <c:v>1.7205310454830527</c:v>
                </c:pt>
                <c:pt idx="1719">
                  <c:v>1.7215310443989822</c:v>
                </c:pt>
                <c:pt idx="1720">
                  <c:v>1.7225310433161729</c:v>
                </c:pt>
                <c:pt idx="1721">
                  <c:v>1.7235310422346226</c:v>
                </c:pt>
                <c:pt idx="1722">
                  <c:v>1.7245310411543286</c:v>
                </c:pt>
                <c:pt idx="1723">
                  <c:v>1.7255310400752897</c:v>
                </c:pt>
                <c:pt idx="1724">
                  <c:v>1.7265310389975026</c:v>
                </c:pt>
                <c:pt idx="1725">
                  <c:v>1.7275310379209663</c:v>
                </c:pt>
                <c:pt idx="1726">
                  <c:v>1.7285310368456779</c:v>
                </c:pt>
                <c:pt idx="1727">
                  <c:v>1.7295310357716351</c:v>
                </c:pt>
                <c:pt idx="1728">
                  <c:v>1.7305310346988365</c:v>
                </c:pt>
                <c:pt idx="1729">
                  <c:v>1.7315310336272791</c:v>
                </c:pt>
                <c:pt idx="1730">
                  <c:v>1.7325310325569609</c:v>
                </c:pt>
                <c:pt idx="1731">
                  <c:v>1.7335310314878805</c:v>
                </c:pt>
                <c:pt idx="1732">
                  <c:v>1.734531030420035</c:v>
                </c:pt>
                <c:pt idx="1733">
                  <c:v>1.7355310293534223</c:v>
                </c:pt>
                <c:pt idx="1734">
                  <c:v>1.7365310282880404</c:v>
                </c:pt>
                <c:pt idx="1735">
                  <c:v>1.7375310272238873</c:v>
                </c:pt>
                <c:pt idx="1736">
                  <c:v>1.7385310261609608</c:v>
                </c:pt>
                <c:pt idx="1737">
                  <c:v>1.7395310250992588</c:v>
                </c:pt>
                <c:pt idx="1738">
                  <c:v>1.740531024038779</c:v>
                </c:pt>
                <c:pt idx="1739">
                  <c:v>1.7415310229795198</c:v>
                </c:pt>
                <c:pt idx="1740">
                  <c:v>1.7425310219214782</c:v>
                </c:pt>
                <c:pt idx="1741">
                  <c:v>1.7435310208646528</c:v>
                </c:pt>
                <c:pt idx="1742">
                  <c:v>1.7445310198090416</c:v>
                </c:pt>
                <c:pt idx="1743">
                  <c:v>1.7455310187546422</c:v>
                </c:pt>
                <c:pt idx="1744">
                  <c:v>1.7465310177014524</c:v>
                </c:pt>
                <c:pt idx="1745">
                  <c:v>1.7475310166494704</c:v>
                </c:pt>
                <c:pt idx="1746">
                  <c:v>1.7485310155986937</c:v>
                </c:pt>
                <c:pt idx="1747">
                  <c:v>1.749531014549121</c:v>
                </c:pt>
                <c:pt idx="1748">
                  <c:v>1.7505310135007495</c:v>
                </c:pt>
                <c:pt idx="1749">
                  <c:v>1.7515310124535772</c:v>
                </c:pt>
                <c:pt idx="1750">
                  <c:v>1.7525310114076025</c:v>
                </c:pt>
                <c:pt idx="1751">
                  <c:v>1.753531010362823</c:v>
                </c:pt>
                <c:pt idx="1752">
                  <c:v>1.7545310093192366</c:v>
                </c:pt>
                <c:pt idx="1753">
                  <c:v>1.7555310082768418</c:v>
                </c:pt>
                <c:pt idx="1754">
                  <c:v>1.7565310072356357</c:v>
                </c:pt>
                <c:pt idx="1755">
                  <c:v>1.7575310061956173</c:v>
                </c:pt>
                <c:pt idx="1756">
                  <c:v>1.7585310051567835</c:v>
                </c:pt>
                <c:pt idx="1757">
                  <c:v>1.759531004119133</c:v>
                </c:pt>
                <c:pt idx="1758">
                  <c:v>1.7605310030826635</c:v>
                </c:pt>
                <c:pt idx="1759">
                  <c:v>1.7615310020473729</c:v>
                </c:pt>
                <c:pt idx="1760">
                  <c:v>1.7625310010132598</c:v>
                </c:pt>
                <c:pt idx="1761">
                  <c:v>1.763530999980321</c:v>
                </c:pt>
                <c:pt idx="1762">
                  <c:v>1.7645309989485558</c:v>
                </c:pt>
                <c:pt idx="1763">
                  <c:v>1.7655309979179614</c:v>
                </c:pt>
                <c:pt idx="1764">
                  <c:v>1.7665309968885361</c:v>
                </c:pt>
                <c:pt idx="1765">
                  <c:v>1.7675309958602778</c:v>
                </c:pt>
                <c:pt idx="1766">
                  <c:v>1.7685309948331851</c:v>
                </c:pt>
                <c:pt idx="1767">
                  <c:v>1.7695309938072545</c:v>
                </c:pt>
                <c:pt idx="1768">
                  <c:v>1.7705309927824859</c:v>
                </c:pt>
                <c:pt idx="1769">
                  <c:v>1.7715309917588755</c:v>
                </c:pt>
                <c:pt idx="1770">
                  <c:v>1.7725309907364231</c:v>
                </c:pt>
                <c:pt idx="1771">
                  <c:v>1.7735309897151257</c:v>
                </c:pt>
                <c:pt idx="1772">
                  <c:v>1.7745309886949816</c:v>
                </c:pt>
                <c:pt idx="1773">
                  <c:v>1.7755309876759882</c:v>
                </c:pt>
                <c:pt idx="1774">
                  <c:v>1.7765309866581449</c:v>
                </c:pt>
                <c:pt idx="1775">
                  <c:v>1.7775309856414487</c:v>
                </c:pt>
                <c:pt idx="1776">
                  <c:v>1.7785309846258979</c:v>
                </c:pt>
                <c:pt idx="1777">
                  <c:v>1.7795309836114908</c:v>
                </c:pt>
                <c:pt idx="1778">
                  <c:v>1.7805309825982252</c:v>
                </c:pt>
                <c:pt idx="1779">
                  <c:v>1.7815309815860993</c:v>
                </c:pt>
                <c:pt idx="1780">
                  <c:v>1.7825309805751113</c:v>
                </c:pt>
                <c:pt idx="1781">
                  <c:v>1.783530979565259</c:v>
                </c:pt>
                <c:pt idx="1782">
                  <c:v>1.7845309785565409</c:v>
                </c:pt>
                <c:pt idx="1783">
                  <c:v>1.7855309775489543</c:v>
                </c:pt>
                <c:pt idx="1784">
                  <c:v>1.7865309765424984</c:v>
                </c:pt>
                <c:pt idx="1785">
                  <c:v>1.7875309755371702</c:v>
                </c:pt>
                <c:pt idx="1786">
                  <c:v>1.7885309745329687</c:v>
                </c:pt>
                <c:pt idx="1787">
                  <c:v>1.789530973529891</c:v>
                </c:pt>
                <c:pt idx="1788">
                  <c:v>1.7905309725279366</c:v>
                </c:pt>
                <c:pt idx="1789">
                  <c:v>1.7915309715271024</c:v>
                </c:pt>
                <c:pt idx="1790">
                  <c:v>1.7925309705273873</c:v>
                </c:pt>
                <c:pt idx="1791">
                  <c:v>1.7935309695287887</c:v>
                </c:pt>
                <c:pt idx="1792">
                  <c:v>1.7945309685313056</c:v>
                </c:pt>
                <c:pt idx="1793">
                  <c:v>1.7955309675349351</c:v>
                </c:pt>
                <c:pt idx="1794">
                  <c:v>1.7965309665396765</c:v>
                </c:pt>
                <c:pt idx="1795">
                  <c:v>1.7975309655455269</c:v>
                </c:pt>
                <c:pt idx="1796">
                  <c:v>1.7985309645524854</c:v>
                </c:pt>
                <c:pt idx="1797">
                  <c:v>1.799530963560549</c:v>
                </c:pt>
                <c:pt idx="1798">
                  <c:v>1.8005309625697168</c:v>
                </c:pt>
                <c:pt idx="1799">
                  <c:v>1.8015309615799866</c:v>
                </c:pt>
                <c:pt idx="1800">
                  <c:v>1.8025309605913566</c:v>
                </c:pt>
                <c:pt idx="1801">
                  <c:v>1.8035309596038251</c:v>
                </c:pt>
                <c:pt idx="1802">
                  <c:v>1.8045309586173903</c:v>
                </c:pt>
                <c:pt idx="1803">
                  <c:v>1.80553095763205</c:v>
                </c:pt>
                <c:pt idx="1804">
                  <c:v>1.8065309566478025</c:v>
                </c:pt>
                <c:pt idx="1805">
                  <c:v>1.8075309556646459</c:v>
                </c:pt>
                <c:pt idx="1806">
                  <c:v>1.8085309546825792</c:v>
                </c:pt>
                <c:pt idx="1807">
                  <c:v>1.8095309537015996</c:v>
                </c:pt>
                <c:pt idx="1808">
                  <c:v>1.8105309527217057</c:v>
                </c:pt>
                <c:pt idx="1809">
                  <c:v>1.8115309517428957</c:v>
                </c:pt>
                <c:pt idx="1810">
                  <c:v>1.8125309507651679</c:v>
                </c:pt>
                <c:pt idx="1811">
                  <c:v>1.8135309497885199</c:v>
                </c:pt>
                <c:pt idx="1812">
                  <c:v>1.8145309488129509</c:v>
                </c:pt>
                <c:pt idx="1813">
                  <c:v>1.8155309478384583</c:v>
                </c:pt>
                <c:pt idx="1814">
                  <c:v>1.8165309468650406</c:v>
                </c:pt>
                <c:pt idx="1815">
                  <c:v>1.817530945892696</c:v>
                </c:pt>
                <c:pt idx="1816">
                  <c:v>1.8185309449214233</c:v>
                </c:pt>
                <c:pt idx="1817">
                  <c:v>1.8195309439512195</c:v>
                </c:pt>
                <c:pt idx="1818">
                  <c:v>1.820530942982084</c:v>
                </c:pt>
                <c:pt idx="1819">
                  <c:v>1.8215309420140142</c:v>
                </c:pt>
                <c:pt idx="1820">
                  <c:v>1.8225309410470092</c:v>
                </c:pt>
                <c:pt idx="1821">
                  <c:v>1.8235309400810662</c:v>
                </c:pt>
                <c:pt idx="1822">
                  <c:v>1.8245309391161846</c:v>
                </c:pt>
                <c:pt idx="1823">
                  <c:v>1.8255309381523612</c:v>
                </c:pt>
                <c:pt idx="1824">
                  <c:v>1.8265309371895957</c:v>
                </c:pt>
                <c:pt idx="1825">
                  <c:v>1.8275309362278855</c:v>
                </c:pt>
                <c:pt idx="1826">
                  <c:v>1.8285309352672297</c:v>
                </c:pt>
                <c:pt idx="1827">
                  <c:v>1.8295309343076254</c:v>
                </c:pt>
                <c:pt idx="1828">
                  <c:v>1.8305309333490716</c:v>
                </c:pt>
                <c:pt idx="1829">
                  <c:v>1.8315309323915667</c:v>
                </c:pt>
                <c:pt idx="1830">
                  <c:v>1.8325309314351086</c:v>
                </c:pt>
                <c:pt idx="1831">
                  <c:v>1.8335309304796956</c:v>
                </c:pt>
                <c:pt idx="1832">
                  <c:v>1.8345309295253265</c:v>
                </c:pt>
                <c:pt idx="1833">
                  <c:v>1.8355309285719987</c:v>
                </c:pt>
                <c:pt idx="1834">
                  <c:v>1.836530927619711</c:v>
                </c:pt>
                <c:pt idx="1835">
                  <c:v>1.8375309266684619</c:v>
                </c:pt>
                <c:pt idx="1836">
                  <c:v>1.8385309257182496</c:v>
                </c:pt>
                <c:pt idx="1837">
                  <c:v>1.8395309247690723</c:v>
                </c:pt>
                <c:pt idx="1838">
                  <c:v>1.8405309238209282</c:v>
                </c:pt>
                <c:pt idx="1839">
                  <c:v>1.8415309228738155</c:v>
                </c:pt>
                <c:pt idx="1840">
                  <c:v>1.8425309219277333</c:v>
                </c:pt>
                <c:pt idx="1841">
                  <c:v>1.8435309209826789</c:v>
                </c:pt>
                <c:pt idx="1842">
                  <c:v>1.8445309200386515</c:v>
                </c:pt>
                <c:pt idx="1843">
                  <c:v>1.8455309190956486</c:v>
                </c:pt>
                <c:pt idx="1844">
                  <c:v>1.8465309181536691</c:v>
                </c:pt>
                <c:pt idx="1845">
                  <c:v>1.847530917212711</c:v>
                </c:pt>
                <c:pt idx="1846">
                  <c:v>1.8485309162727728</c:v>
                </c:pt>
                <c:pt idx="1847">
                  <c:v>1.8495309153338533</c:v>
                </c:pt>
                <c:pt idx="1848">
                  <c:v>1.8505309143959499</c:v>
                </c:pt>
                <c:pt idx="1849">
                  <c:v>1.8515309134590618</c:v>
                </c:pt>
                <c:pt idx="1850">
                  <c:v>1.8525309125231872</c:v>
                </c:pt>
                <c:pt idx="1851">
                  <c:v>1.8535309115883238</c:v>
                </c:pt>
                <c:pt idx="1852">
                  <c:v>1.854530910654471</c:v>
                </c:pt>
                <c:pt idx="1853">
                  <c:v>1.8555309097216257</c:v>
                </c:pt>
                <c:pt idx="1854">
                  <c:v>1.8565309087897877</c:v>
                </c:pt>
                <c:pt idx="1855">
                  <c:v>1.8575309078589548</c:v>
                </c:pt>
                <c:pt idx="1856">
                  <c:v>1.8585309069291258</c:v>
                </c:pt>
                <c:pt idx="1857">
                  <c:v>1.8595309060002982</c:v>
                </c:pt>
                <c:pt idx="1858">
                  <c:v>1.8605309050724712</c:v>
                </c:pt>
                <c:pt idx="1859">
                  <c:v>1.8615309041456423</c:v>
                </c:pt>
                <c:pt idx="1860">
                  <c:v>1.862530903219811</c:v>
                </c:pt>
                <c:pt idx="1861">
                  <c:v>1.8635309022949749</c:v>
                </c:pt>
                <c:pt idx="1862">
                  <c:v>1.8645309013711329</c:v>
                </c:pt>
                <c:pt idx="1863">
                  <c:v>1.8655309004482825</c:v>
                </c:pt>
                <c:pt idx="1864">
                  <c:v>1.8665308995264234</c:v>
                </c:pt>
                <c:pt idx="1865">
                  <c:v>1.8675308986055525</c:v>
                </c:pt>
                <c:pt idx="1866">
                  <c:v>1.8685308976856698</c:v>
                </c:pt>
                <c:pt idx="1867">
                  <c:v>1.8695308967667725</c:v>
                </c:pt>
                <c:pt idx="1868">
                  <c:v>1.87053089584886</c:v>
                </c:pt>
                <c:pt idx="1869">
                  <c:v>1.8715308949319298</c:v>
                </c:pt>
                <c:pt idx="1870">
                  <c:v>1.8725308940159808</c:v>
                </c:pt>
                <c:pt idx="1871">
                  <c:v>1.8735308931010115</c:v>
                </c:pt>
                <c:pt idx="1872">
                  <c:v>1.8745308921870201</c:v>
                </c:pt>
                <c:pt idx="1873">
                  <c:v>1.875530891274005</c:v>
                </c:pt>
                <c:pt idx="1874">
                  <c:v>1.8765308903619649</c:v>
                </c:pt>
                <c:pt idx="1875">
                  <c:v>1.8775308894508977</c:v>
                </c:pt>
                <c:pt idx="1876">
                  <c:v>1.8785308885408023</c:v>
                </c:pt>
                <c:pt idx="1877">
                  <c:v>1.8795308876316776</c:v>
                </c:pt>
                <c:pt idx="1878">
                  <c:v>1.8805308867235213</c:v>
                </c:pt>
                <c:pt idx="1879">
                  <c:v>1.8815308858163318</c:v>
                </c:pt>
                <c:pt idx="1880">
                  <c:v>1.8825308849101079</c:v>
                </c:pt>
                <c:pt idx="1881">
                  <c:v>1.8835308840048479</c:v>
                </c:pt>
                <c:pt idx="1882">
                  <c:v>1.8845308831005505</c:v>
                </c:pt>
                <c:pt idx="1883">
                  <c:v>1.8855308821972143</c:v>
                </c:pt>
                <c:pt idx="1884">
                  <c:v>1.8865308812948371</c:v>
                </c:pt>
                <c:pt idx="1885">
                  <c:v>1.8875308803934179</c:v>
                </c:pt>
                <c:pt idx="1886">
                  <c:v>1.8885308794929552</c:v>
                </c:pt>
                <c:pt idx="1887">
                  <c:v>1.889530878593447</c:v>
                </c:pt>
                <c:pt idx="1888">
                  <c:v>1.8905308776948921</c:v>
                </c:pt>
                <c:pt idx="1889">
                  <c:v>1.8915308767972894</c:v>
                </c:pt>
                <c:pt idx="1890">
                  <c:v>1.8925308759006363</c:v>
                </c:pt>
                <c:pt idx="1891">
                  <c:v>1.8935308750049324</c:v>
                </c:pt>
                <c:pt idx="1892">
                  <c:v>1.8945308741101756</c:v>
                </c:pt>
                <c:pt idx="1893">
                  <c:v>1.8955308732163647</c:v>
                </c:pt>
                <c:pt idx="1894">
                  <c:v>1.8965308723234979</c:v>
                </c:pt>
                <c:pt idx="1895">
                  <c:v>1.8975308714315742</c:v>
                </c:pt>
                <c:pt idx="1896">
                  <c:v>1.8985308705405912</c:v>
                </c:pt>
                <c:pt idx="1897">
                  <c:v>1.8995308696505488</c:v>
                </c:pt>
                <c:pt idx="1898">
                  <c:v>1.9005308687614437</c:v>
                </c:pt>
                <c:pt idx="1899">
                  <c:v>1.9015308678732759</c:v>
                </c:pt>
                <c:pt idx="1900">
                  <c:v>1.9025308669860435</c:v>
                </c:pt>
                <c:pt idx="1901">
                  <c:v>1.903530866099745</c:v>
                </c:pt>
                <c:pt idx="1902">
                  <c:v>1.9045308652143786</c:v>
                </c:pt>
                <c:pt idx="1903">
                  <c:v>1.9055308643299436</c:v>
                </c:pt>
                <c:pt idx="1904">
                  <c:v>1.9065308634464375</c:v>
                </c:pt>
                <c:pt idx="1905">
                  <c:v>1.9075308625638594</c:v>
                </c:pt>
                <c:pt idx="1906">
                  <c:v>1.9085308616822081</c:v>
                </c:pt>
                <c:pt idx="1907">
                  <c:v>1.9095308608014818</c:v>
                </c:pt>
                <c:pt idx="1908">
                  <c:v>1.9105308599216788</c:v>
                </c:pt>
                <c:pt idx="1909">
                  <c:v>1.9115308590427982</c:v>
                </c:pt>
                <c:pt idx="1910">
                  <c:v>1.9125308581648381</c:v>
                </c:pt>
                <c:pt idx="1911">
                  <c:v>1.913530857287798</c:v>
                </c:pt>
                <c:pt idx="1912">
                  <c:v>1.9145308564116748</c:v>
                </c:pt>
                <c:pt idx="1913">
                  <c:v>1.9155308555364685</c:v>
                </c:pt>
                <c:pt idx="1914">
                  <c:v>1.9165308546621769</c:v>
                </c:pt>
                <c:pt idx="1915">
                  <c:v>1.9175308537887987</c:v>
                </c:pt>
                <c:pt idx="1916">
                  <c:v>1.9185308529163327</c:v>
                </c:pt>
                <c:pt idx="1917">
                  <c:v>1.9195308520447776</c:v>
                </c:pt>
                <c:pt idx="1918">
                  <c:v>1.9205308511741315</c:v>
                </c:pt>
                <c:pt idx="1919">
                  <c:v>1.9215308503043933</c:v>
                </c:pt>
                <c:pt idx="1920">
                  <c:v>1.9225308494355611</c:v>
                </c:pt>
                <c:pt idx="1921">
                  <c:v>1.9235308485676343</c:v>
                </c:pt>
                <c:pt idx="1922">
                  <c:v>1.9245308477006109</c:v>
                </c:pt>
                <c:pt idx="1923">
                  <c:v>1.9255308468344894</c:v>
                </c:pt>
                <c:pt idx="1924">
                  <c:v>1.9265308459692689</c:v>
                </c:pt>
                <c:pt idx="1925">
                  <c:v>1.9275308451049475</c:v>
                </c:pt>
                <c:pt idx="1926">
                  <c:v>1.9285308442415245</c:v>
                </c:pt>
                <c:pt idx="1927">
                  <c:v>1.9295308433789977</c:v>
                </c:pt>
                <c:pt idx="1928">
                  <c:v>1.9305308425173657</c:v>
                </c:pt>
                <c:pt idx="1929">
                  <c:v>1.9315308416566279</c:v>
                </c:pt>
                <c:pt idx="1930">
                  <c:v>1.9325308407967821</c:v>
                </c:pt>
                <c:pt idx="1931">
                  <c:v>1.9335308399378275</c:v>
                </c:pt>
                <c:pt idx="1932">
                  <c:v>1.9345308390797624</c:v>
                </c:pt>
                <c:pt idx="1933">
                  <c:v>1.9355308382225858</c:v>
                </c:pt>
                <c:pt idx="1934">
                  <c:v>1.9365308373662955</c:v>
                </c:pt>
                <c:pt idx="1935">
                  <c:v>1.9375308365108912</c:v>
                </c:pt>
                <c:pt idx="1936">
                  <c:v>1.9385308356563706</c:v>
                </c:pt>
                <c:pt idx="1937">
                  <c:v>1.9395308348027329</c:v>
                </c:pt>
                <c:pt idx="1938">
                  <c:v>1.9405308339499761</c:v>
                </c:pt>
                <c:pt idx="1939">
                  <c:v>1.9415308330980996</c:v>
                </c:pt>
                <c:pt idx="1940">
                  <c:v>1.9425308322471015</c:v>
                </c:pt>
                <c:pt idx="1941">
                  <c:v>1.943530831396981</c:v>
                </c:pt>
                <c:pt idx="1942">
                  <c:v>1.9445308305477365</c:v>
                </c:pt>
                <c:pt idx="1943">
                  <c:v>1.9455308296993661</c:v>
                </c:pt>
                <c:pt idx="1944">
                  <c:v>1.9465308288518688</c:v>
                </c:pt>
                <c:pt idx="1945">
                  <c:v>1.9475308280052439</c:v>
                </c:pt>
                <c:pt idx="1946">
                  <c:v>1.9485308271594888</c:v>
                </c:pt>
                <c:pt idx="1947">
                  <c:v>1.9495308263146034</c:v>
                </c:pt>
                <c:pt idx="1948">
                  <c:v>1.9505308254705855</c:v>
                </c:pt>
                <c:pt idx="1949">
                  <c:v>1.9515308246274343</c:v>
                </c:pt>
                <c:pt idx="1950">
                  <c:v>1.9525308237851478</c:v>
                </c:pt>
                <c:pt idx="1951">
                  <c:v>1.9535308229437258</c:v>
                </c:pt>
                <c:pt idx="1952">
                  <c:v>1.9545308221031659</c:v>
                </c:pt>
                <c:pt idx="1953">
                  <c:v>1.9555308212634674</c:v>
                </c:pt>
                <c:pt idx="1954">
                  <c:v>1.9565308204246283</c:v>
                </c:pt>
                <c:pt idx="1955">
                  <c:v>1.9575308195866481</c:v>
                </c:pt>
                <c:pt idx="1956">
                  <c:v>1.9585308187495249</c:v>
                </c:pt>
                <c:pt idx="1957">
                  <c:v>1.9595308179132576</c:v>
                </c:pt>
                <c:pt idx="1958">
                  <c:v>1.9605308170778448</c:v>
                </c:pt>
                <c:pt idx="1959">
                  <c:v>1.9615308162432858</c:v>
                </c:pt>
                <c:pt idx="1960">
                  <c:v>1.962530815409578</c:v>
                </c:pt>
                <c:pt idx="1961">
                  <c:v>1.9635308145767212</c:v>
                </c:pt>
                <c:pt idx="1962">
                  <c:v>1.9645308137447137</c:v>
                </c:pt>
                <c:pt idx="1963">
                  <c:v>1.9655308129135547</c:v>
                </c:pt>
                <c:pt idx="1964">
                  <c:v>1.9665308120832414</c:v>
                </c:pt>
                <c:pt idx="1965">
                  <c:v>1.9675308112537748</c:v>
                </c:pt>
                <c:pt idx="1966">
                  <c:v>1.9685308104251518</c:v>
                </c:pt>
                <c:pt idx="1967">
                  <c:v>1.9695308095973714</c:v>
                </c:pt>
                <c:pt idx="1968">
                  <c:v>1.9705308087704327</c:v>
                </c:pt>
                <c:pt idx="1969">
                  <c:v>1.9715308079443348</c:v>
                </c:pt>
                <c:pt idx="1970">
                  <c:v>1.9725308071190755</c:v>
                </c:pt>
                <c:pt idx="1971">
                  <c:v>1.9735308062946539</c:v>
                </c:pt>
                <c:pt idx="1972">
                  <c:v>1.9745308054710693</c:v>
                </c:pt>
                <c:pt idx="1973">
                  <c:v>1.9755308046483195</c:v>
                </c:pt>
                <c:pt idx="1974">
                  <c:v>1.9765308038264038</c:v>
                </c:pt>
                <c:pt idx="1975">
                  <c:v>1.9775308030053205</c:v>
                </c:pt>
                <c:pt idx="1976">
                  <c:v>1.9785308021850689</c:v>
                </c:pt>
                <c:pt idx="1977">
                  <c:v>1.9795308013656474</c:v>
                </c:pt>
                <c:pt idx="1978">
                  <c:v>1.9805308005470548</c:v>
                </c:pt>
                <c:pt idx="1979">
                  <c:v>1.9815307997292899</c:v>
                </c:pt>
                <c:pt idx="1980">
                  <c:v>1.9825307989123513</c:v>
                </c:pt>
                <c:pt idx="1981">
                  <c:v>1.9835307980962378</c:v>
                </c:pt>
                <c:pt idx="1982">
                  <c:v>1.9845307972809478</c:v>
                </c:pt>
                <c:pt idx="1983">
                  <c:v>1.985530796466481</c:v>
                </c:pt>
                <c:pt idx="1984">
                  <c:v>1.9865307956528353</c:v>
                </c:pt>
                <c:pt idx="1985">
                  <c:v>1.9875307948400101</c:v>
                </c:pt>
                <c:pt idx="1986">
                  <c:v>1.9885307940280033</c:v>
                </c:pt>
                <c:pt idx="1987">
                  <c:v>1.9895307932168143</c:v>
                </c:pt>
                <c:pt idx="1988">
                  <c:v>1.9905307924064417</c:v>
                </c:pt>
                <c:pt idx="1989">
                  <c:v>1.9915307915968847</c:v>
                </c:pt>
                <c:pt idx="1990">
                  <c:v>1.9925307907881415</c:v>
                </c:pt>
                <c:pt idx="1991">
                  <c:v>1.993530789980211</c:v>
                </c:pt>
                <c:pt idx="1992">
                  <c:v>1.9945307891730919</c:v>
                </c:pt>
                <c:pt idx="1993">
                  <c:v>1.995530788366783</c:v>
                </c:pt>
                <c:pt idx="1994">
                  <c:v>1.9965307875612834</c:v>
                </c:pt>
                <c:pt idx="1995">
                  <c:v>1.9975307867565917</c:v>
                </c:pt>
                <c:pt idx="1996">
                  <c:v>1.9985307859527062</c:v>
                </c:pt>
                <c:pt idx="1997">
                  <c:v>1.9995307851496267</c:v>
                </c:pt>
                <c:pt idx="1998">
                  <c:v>2.000530784347351</c:v>
                </c:pt>
                <c:pt idx="1999">
                  <c:v>2.0015307835458787</c:v>
                </c:pt>
                <c:pt idx="2000">
                  <c:v>2.0025307827452079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8D8-45A8-8534-D3B75F46FC60}"/>
            </c:ext>
          </c:extLst>
        </c:ser>
        <c:ser>
          <c:idx val="2"/>
          <c:order val="1"/>
          <c:tx>
            <c:v>5 Ohm</c:v>
          </c:tx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Pt>
            <c:idx val="53"/>
            <c:marker>
              <c:symbol val="circle"/>
              <c:size val="5"/>
              <c:spPr>
                <a:solidFill>
                  <a:schemeClr val="bg2">
                    <a:lumMod val="10000"/>
                  </a:schemeClr>
                </a:solidFill>
                <a:ln w="9525">
                  <a:solidFill>
                    <a:schemeClr val="bg2">
                      <a:lumMod val="10000"/>
                    </a:schemeClr>
                  </a:solidFill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1-88D8-45A8-8534-D3B75F46FC60}"/>
              </c:ext>
            </c:extLst>
          </c:dPt>
          <c:dPt>
            <c:idx val="57"/>
            <c:marker>
              <c:symbol val="none"/>
            </c:marker>
            <c:bubble3D val="0"/>
            <c:extLst>
              <c:ext xmlns:c16="http://schemas.microsoft.com/office/drawing/2014/chart" uri="{C3380CC4-5D6E-409C-BE32-E72D297353CC}">
                <c16:uniqueId val="{00000002-88D8-45A8-8534-D3B75F46FC60}"/>
              </c:ext>
            </c:extLst>
          </c:dPt>
          <c:xVal>
            <c:numRef>
              <c:f>'Oil MIDEL 7131'!$J$10:$J$2009</c:f>
              <c:numCache>
                <c:formatCode>General</c:formatCode>
                <c:ptCount val="2000"/>
                <c:pt idx="0">
                  <c:v>1E-3</c:v>
                </c:pt>
                <c:pt idx="1">
                  <c:v>2E-3</c:v>
                </c:pt>
                <c:pt idx="2">
                  <c:v>3.0000000000000001E-3</c:v>
                </c:pt>
                <c:pt idx="3">
                  <c:v>4.0000000000000001E-3</c:v>
                </c:pt>
                <c:pt idx="4">
                  <c:v>5.0000000000000001E-3</c:v>
                </c:pt>
                <c:pt idx="5">
                  <c:v>6.0000000000000001E-3</c:v>
                </c:pt>
                <c:pt idx="6">
                  <c:v>7.0000000000000001E-3</c:v>
                </c:pt>
                <c:pt idx="7">
                  <c:v>8.0000000000000002E-3</c:v>
                </c:pt>
                <c:pt idx="8">
                  <c:v>8.9999999999999993E-3</c:v>
                </c:pt>
                <c:pt idx="9">
                  <c:v>0.01</c:v>
                </c:pt>
                <c:pt idx="10">
                  <c:v>1.0999999999999999E-2</c:v>
                </c:pt>
                <c:pt idx="11">
                  <c:v>1.2E-2</c:v>
                </c:pt>
                <c:pt idx="12">
                  <c:v>1.2999999999999999E-2</c:v>
                </c:pt>
                <c:pt idx="13">
                  <c:v>1.4E-2</c:v>
                </c:pt>
                <c:pt idx="14">
                  <c:v>1.4999999999999999E-2</c:v>
                </c:pt>
                <c:pt idx="15">
                  <c:v>1.6E-2</c:v>
                </c:pt>
                <c:pt idx="16">
                  <c:v>1.7000000000000001E-2</c:v>
                </c:pt>
                <c:pt idx="17">
                  <c:v>1.7999999999999999E-2</c:v>
                </c:pt>
                <c:pt idx="18">
                  <c:v>1.9E-2</c:v>
                </c:pt>
                <c:pt idx="19">
                  <c:v>0.02</c:v>
                </c:pt>
                <c:pt idx="20">
                  <c:v>2.1000000000000001E-2</c:v>
                </c:pt>
                <c:pt idx="21">
                  <c:v>2.1999999999999999E-2</c:v>
                </c:pt>
                <c:pt idx="22">
                  <c:v>2.3E-2</c:v>
                </c:pt>
                <c:pt idx="23">
                  <c:v>2.4E-2</c:v>
                </c:pt>
                <c:pt idx="24">
                  <c:v>2.5000000000000001E-2</c:v>
                </c:pt>
                <c:pt idx="25">
                  <c:v>2.5999999999999999E-2</c:v>
                </c:pt>
                <c:pt idx="26">
                  <c:v>2.7E-2</c:v>
                </c:pt>
                <c:pt idx="27">
                  <c:v>2.8000000000000001E-2</c:v>
                </c:pt>
                <c:pt idx="28">
                  <c:v>2.9000000000000001E-2</c:v>
                </c:pt>
                <c:pt idx="29">
                  <c:v>0.03</c:v>
                </c:pt>
                <c:pt idx="30">
                  <c:v>3.1E-2</c:v>
                </c:pt>
                <c:pt idx="31">
                  <c:v>3.2000000000000001E-2</c:v>
                </c:pt>
                <c:pt idx="32">
                  <c:v>3.3000000000000002E-2</c:v>
                </c:pt>
                <c:pt idx="33">
                  <c:v>3.4000000000000002E-2</c:v>
                </c:pt>
                <c:pt idx="34">
                  <c:v>3.5000000000000003E-2</c:v>
                </c:pt>
                <c:pt idx="35">
                  <c:v>3.5999999999999997E-2</c:v>
                </c:pt>
                <c:pt idx="36">
                  <c:v>3.6999999999999998E-2</c:v>
                </c:pt>
                <c:pt idx="37">
                  <c:v>3.7999999999999999E-2</c:v>
                </c:pt>
                <c:pt idx="38">
                  <c:v>3.9E-2</c:v>
                </c:pt>
                <c:pt idx="39">
                  <c:v>0.04</c:v>
                </c:pt>
                <c:pt idx="40">
                  <c:v>4.1000000000000002E-2</c:v>
                </c:pt>
                <c:pt idx="41">
                  <c:v>4.2000000000000003E-2</c:v>
                </c:pt>
                <c:pt idx="42">
                  <c:v>4.2999999999999997E-2</c:v>
                </c:pt>
                <c:pt idx="43">
                  <c:v>4.3999999999999997E-2</c:v>
                </c:pt>
                <c:pt idx="44">
                  <c:v>4.4999999999999998E-2</c:v>
                </c:pt>
                <c:pt idx="45">
                  <c:v>4.5999999999999999E-2</c:v>
                </c:pt>
                <c:pt idx="46">
                  <c:v>4.7E-2</c:v>
                </c:pt>
                <c:pt idx="47">
                  <c:v>4.8000000000000001E-2</c:v>
                </c:pt>
                <c:pt idx="48">
                  <c:v>4.9000000000000002E-2</c:v>
                </c:pt>
                <c:pt idx="49">
                  <c:v>0.05</c:v>
                </c:pt>
                <c:pt idx="50">
                  <c:v>5.0999999999999997E-2</c:v>
                </c:pt>
                <c:pt idx="51">
                  <c:v>5.1999999999999998E-2</c:v>
                </c:pt>
                <c:pt idx="52">
                  <c:v>5.2999999999999999E-2</c:v>
                </c:pt>
                <c:pt idx="53">
                  <c:v>5.3999999999999999E-2</c:v>
                </c:pt>
                <c:pt idx="54">
                  <c:v>5.5E-2</c:v>
                </c:pt>
                <c:pt idx="55">
                  <c:v>5.6000000000000001E-2</c:v>
                </c:pt>
                <c:pt idx="56">
                  <c:v>5.7000000000000002E-2</c:v>
                </c:pt>
                <c:pt idx="57">
                  <c:v>5.8000000000000003E-2</c:v>
                </c:pt>
                <c:pt idx="58">
                  <c:v>5.8999999999999997E-2</c:v>
                </c:pt>
                <c:pt idx="59">
                  <c:v>0.06</c:v>
                </c:pt>
                <c:pt idx="60">
                  <c:v>6.0999999999999999E-2</c:v>
                </c:pt>
                <c:pt idx="61">
                  <c:v>6.2E-2</c:v>
                </c:pt>
                <c:pt idx="62">
                  <c:v>6.3E-2</c:v>
                </c:pt>
                <c:pt idx="63">
                  <c:v>6.4000000000000001E-2</c:v>
                </c:pt>
                <c:pt idx="64">
                  <c:v>6.5000000000000002E-2</c:v>
                </c:pt>
                <c:pt idx="65">
                  <c:v>6.6000000000000003E-2</c:v>
                </c:pt>
                <c:pt idx="66">
                  <c:v>6.7000000000000004E-2</c:v>
                </c:pt>
                <c:pt idx="67">
                  <c:v>6.8000000000000005E-2</c:v>
                </c:pt>
                <c:pt idx="68">
                  <c:v>6.9000000000000006E-2</c:v>
                </c:pt>
                <c:pt idx="69">
                  <c:v>7.0000000000000007E-2</c:v>
                </c:pt>
                <c:pt idx="70">
                  <c:v>7.0999999999999994E-2</c:v>
                </c:pt>
                <c:pt idx="71">
                  <c:v>7.1999999999999995E-2</c:v>
                </c:pt>
                <c:pt idx="72">
                  <c:v>7.2999999999999995E-2</c:v>
                </c:pt>
                <c:pt idx="73">
                  <c:v>7.3999999999999996E-2</c:v>
                </c:pt>
                <c:pt idx="74">
                  <c:v>7.4999999999999997E-2</c:v>
                </c:pt>
                <c:pt idx="75">
                  <c:v>7.5999999999999998E-2</c:v>
                </c:pt>
                <c:pt idx="76">
                  <c:v>7.6999999999999999E-2</c:v>
                </c:pt>
                <c:pt idx="77">
                  <c:v>7.8E-2</c:v>
                </c:pt>
                <c:pt idx="78">
                  <c:v>7.9000000000000001E-2</c:v>
                </c:pt>
                <c:pt idx="79">
                  <c:v>0.08</c:v>
                </c:pt>
                <c:pt idx="80">
                  <c:v>8.1000000000000003E-2</c:v>
                </c:pt>
                <c:pt idx="81">
                  <c:v>8.2000000000000003E-2</c:v>
                </c:pt>
                <c:pt idx="82">
                  <c:v>8.3000000000000004E-2</c:v>
                </c:pt>
                <c:pt idx="83">
                  <c:v>8.4000000000000005E-2</c:v>
                </c:pt>
                <c:pt idx="84">
                  <c:v>8.5000000000000006E-2</c:v>
                </c:pt>
                <c:pt idx="85">
                  <c:v>8.5999999999999993E-2</c:v>
                </c:pt>
                <c:pt idx="86">
                  <c:v>8.6999999999999994E-2</c:v>
                </c:pt>
                <c:pt idx="87">
                  <c:v>8.7999999999999995E-2</c:v>
                </c:pt>
                <c:pt idx="88">
                  <c:v>8.8999999999999996E-2</c:v>
                </c:pt>
                <c:pt idx="89">
                  <c:v>0.09</c:v>
                </c:pt>
                <c:pt idx="90">
                  <c:v>9.0999999999999998E-2</c:v>
                </c:pt>
                <c:pt idx="91">
                  <c:v>9.1999999999999998E-2</c:v>
                </c:pt>
                <c:pt idx="92">
                  <c:v>9.2999999999999999E-2</c:v>
                </c:pt>
                <c:pt idx="93">
                  <c:v>9.4E-2</c:v>
                </c:pt>
                <c:pt idx="94">
                  <c:v>9.5000000000000001E-2</c:v>
                </c:pt>
                <c:pt idx="95">
                  <c:v>9.6000000000000002E-2</c:v>
                </c:pt>
                <c:pt idx="96">
                  <c:v>9.7000000000000003E-2</c:v>
                </c:pt>
                <c:pt idx="97">
                  <c:v>9.8000000000000004E-2</c:v>
                </c:pt>
                <c:pt idx="98">
                  <c:v>9.9000000000000005E-2</c:v>
                </c:pt>
                <c:pt idx="99">
                  <c:v>0.1</c:v>
                </c:pt>
                <c:pt idx="100">
                  <c:v>0.10100000000000001</c:v>
                </c:pt>
                <c:pt idx="101">
                  <c:v>0.10199999999999999</c:v>
                </c:pt>
                <c:pt idx="102">
                  <c:v>0.10299999999999999</c:v>
                </c:pt>
                <c:pt idx="103">
                  <c:v>0.104</c:v>
                </c:pt>
                <c:pt idx="104">
                  <c:v>0.105</c:v>
                </c:pt>
                <c:pt idx="105">
                  <c:v>0.106</c:v>
                </c:pt>
                <c:pt idx="106">
                  <c:v>0.107</c:v>
                </c:pt>
                <c:pt idx="107">
                  <c:v>0.108</c:v>
                </c:pt>
                <c:pt idx="108">
                  <c:v>0.109</c:v>
                </c:pt>
                <c:pt idx="109">
                  <c:v>0.11</c:v>
                </c:pt>
                <c:pt idx="110">
                  <c:v>0.111</c:v>
                </c:pt>
                <c:pt idx="111">
                  <c:v>0.112</c:v>
                </c:pt>
                <c:pt idx="112">
                  <c:v>0.113</c:v>
                </c:pt>
                <c:pt idx="113">
                  <c:v>0.114</c:v>
                </c:pt>
                <c:pt idx="114">
                  <c:v>0.115</c:v>
                </c:pt>
                <c:pt idx="115">
                  <c:v>0.11600000000000001</c:v>
                </c:pt>
                <c:pt idx="116">
                  <c:v>0.11700000000000001</c:v>
                </c:pt>
                <c:pt idx="117">
                  <c:v>0.11799999999999999</c:v>
                </c:pt>
                <c:pt idx="118">
                  <c:v>0.11899999999999999</c:v>
                </c:pt>
                <c:pt idx="119">
                  <c:v>0.12</c:v>
                </c:pt>
                <c:pt idx="120">
                  <c:v>0.121</c:v>
                </c:pt>
                <c:pt idx="121">
                  <c:v>0.122</c:v>
                </c:pt>
                <c:pt idx="122">
                  <c:v>0.123</c:v>
                </c:pt>
                <c:pt idx="123">
                  <c:v>0.124</c:v>
                </c:pt>
                <c:pt idx="124">
                  <c:v>0.125</c:v>
                </c:pt>
                <c:pt idx="125">
                  <c:v>0.126</c:v>
                </c:pt>
                <c:pt idx="126">
                  <c:v>0.127</c:v>
                </c:pt>
                <c:pt idx="127">
                  <c:v>0.128</c:v>
                </c:pt>
                <c:pt idx="128">
                  <c:v>0.129</c:v>
                </c:pt>
                <c:pt idx="129">
                  <c:v>0.13</c:v>
                </c:pt>
                <c:pt idx="130">
                  <c:v>0.13100000000000001</c:v>
                </c:pt>
                <c:pt idx="131">
                  <c:v>0.13200000000000001</c:v>
                </c:pt>
                <c:pt idx="132">
                  <c:v>0.13300000000000001</c:v>
                </c:pt>
                <c:pt idx="133">
                  <c:v>0.13400000000000001</c:v>
                </c:pt>
                <c:pt idx="134">
                  <c:v>0.13500000000000001</c:v>
                </c:pt>
                <c:pt idx="135">
                  <c:v>0.13600000000000001</c:v>
                </c:pt>
                <c:pt idx="136">
                  <c:v>0.13700000000000001</c:v>
                </c:pt>
                <c:pt idx="137">
                  <c:v>0.13800000000000001</c:v>
                </c:pt>
                <c:pt idx="138">
                  <c:v>0.13900000000000001</c:v>
                </c:pt>
                <c:pt idx="139">
                  <c:v>0.14000000000000001</c:v>
                </c:pt>
                <c:pt idx="140">
                  <c:v>0.14099999999999999</c:v>
                </c:pt>
                <c:pt idx="141">
                  <c:v>0.14199999999999999</c:v>
                </c:pt>
                <c:pt idx="142">
                  <c:v>0.14299999999999999</c:v>
                </c:pt>
                <c:pt idx="143">
                  <c:v>0.14399999999999999</c:v>
                </c:pt>
                <c:pt idx="144">
                  <c:v>0.14499999999999999</c:v>
                </c:pt>
                <c:pt idx="145">
                  <c:v>0.14599999999999999</c:v>
                </c:pt>
                <c:pt idx="146">
                  <c:v>0.14699999999999999</c:v>
                </c:pt>
                <c:pt idx="147">
                  <c:v>0.14799999999999999</c:v>
                </c:pt>
                <c:pt idx="148">
                  <c:v>0.14899999999999999</c:v>
                </c:pt>
                <c:pt idx="149">
                  <c:v>0.15</c:v>
                </c:pt>
                <c:pt idx="150">
                  <c:v>0.151</c:v>
                </c:pt>
                <c:pt idx="151">
                  <c:v>0.152</c:v>
                </c:pt>
                <c:pt idx="152">
                  <c:v>0.153</c:v>
                </c:pt>
                <c:pt idx="153">
                  <c:v>0.154</c:v>
                </c:pt>
                <c:pt idx="154">
                  <c:v>0.155</c:v>
                </c:pt>
                <c:pt idx="155">
                  <c:v>0.156</c:v>
                </c:pt>
                <c:pt idx="156">
                  <c:v>0.157</c:v>
                </c:pt>
                <c:pt idx="157">
                  <c:v>0.158</c:v>
                </c:pt>
                <c:pt idx="158">
                  <c:v>0.159</c:v>
                </c:pt>
                <c:pt idx="159">
                  <c:v>0.16</c:v>
                </c:pt>
                <c:pt idx="160">
                  <c:v>0.161</c:v>
                </c:pt>
                <c:pt idx="161">
                  <c:v>0.16200000000000001</c:v>
                </c:pt>
                <c:pt idx="162">
                  <c:v>0.16300000000000001</c:v>
                </c:pt>
                <c:pt idx="163">
                  <c:v>0.16400000000000001</c:v>
                </c:pt>
                <c:pt idx="164">
                  <c:v>0.16500000000000001</c:v>
                </c:pt>
                <c:pt idx="165">
                  <c:v>0.16600000000000001</c:v>
                </c:pt>
                <c:pt idx="166">
                  <c:v>0.16700000000000001</c:v>
                </c:pt>
                <c:pt idx="167">
                  <c:v>0.16800000000000001</c:v>
                </c:pt>
                <c:pt idx="168">
                  <c:v>0.16900000000000001</c:v>
                </c:pt>
                <c:pt idx="169">
                  <c:v>0.17</c:v>
                </c:pt>
                <c:pt idx="170">
                  <c:v>0.17100000000000001</c:v>
                </c:pt>
                <c:pt idx="171">
                  <c:v>0.17199999999999999</c:v>
                </c:pt>
                <c:pt idx="172">
                  <c:v>0.17299999999999999</c:v>
                </c:pt>
                <c:pt idx="173">
                  <c:v>0.17399999999999999</c:v>
                </c:pt>
                <c:pt idx="174">
                  <c:v>0.17499999999999999</c:v>
                </c:pt>
                <c:pt idx="175">
                  <c:v>0.17599999999999999</c:v>
                </c:pt>
                <c:pt idx="176">
                  <c:v>0.17699999999999999</c:v>
                </c:pt>
                <c:pt idx="177">
                  <c:v>0.17799999999999999</c:v>
                </c:pt>
                <c:pt idx="178">
                  <c:v>0.17899999999999999</c:v>
                </c:pt>
                <c:pt idx="179">
                  <c:v>0.18</c:v>
                </c:pt>
                <c:pt idx="180">
                  <c:v>0.18099999999999999</c:v>
                </c:pt>
                <c:pt idx="181">
                  <c:v>0.182</c:v>
                </c:pt>
                <c:pt idx="182">
                  <c:v>0.183</c:v>
                </c:pt>
                <c:pt idx="183">
                  <c:v>0.184</c:v>
                </c:pt>
                <c:pt idx="184">
                  <c:v>0.185</c:v>
                </c:pt>
                <c:pt idx="185">
                  <c:v>0.186</c:v>
                </c:pt>
                <c:pt idx="186">
                  <c:v>0.187</c:v>
                </c:pt>
                <c:pt idx="187">
                  <c:v>0.188</c:v>
                </c:pt>
                <c:pt idx="188">
                  <c:v>0.189</c:v>
                </c:pt>
                <c:pt idx="189">
                  <c:v>0.19</c:v>
                </c:pt>
                <c:pt idx="190">
                  <c:v>0.191</c:v>
                </c:pt>
                <c:pt idx="191">
                  <c:v>0.192</c:v>
                </c:pt>
                <c:pt idx="192">
                  <c:v>0.193</c:v>
                </c:pt>
                <c:pt idx="193">
                  <c:v>0.19400000000000001</c:v>
                </c:pt>
                <c:pt idx="194">
                  <c:v>0.19500000000000001</c:v>
                </c:pt>
                <c:pt idx="195">
                  <c:v>0.19600000000000001</c:v>
                </c:pt>
                <c:pt idx="196">
                  <c:v>0.19700000000000001</c:v>
                </c:pt>
                <c:pt idx="197">
                  <c:v>0.19800000000000001</c:v>
                </c:pt>
                <c:pt idx="198">
                  <c:v>0.19900000000000001</c:v>
                </c:pt>
                <c:pt idx="199">
                  <c:v>0.2</c:v>
                </c:pt>
                <c:pt idx="200">
                  <c:v>0.20100000000000001</c:v>
                </c:pt>
                <c:pt idx="201">
                  <c:v>0.20200000000000001</c:v>
                </c:pt>
                <c:pt idx="202">
                  <c:v>0.20300000000000001</c:v>
                </c:pt>
                <c:pt idx="203">
                  <c:v>0.20399999999999999</c:v>
                </c:pt>
                <c:pt idx="204">
                  <c:v>0.20499999999999999</c:v>
                </c:pt>
                <c:pt idx="205">
                  <c:v>0.20599999999999999</c:v>
                </c:pt>
                <c:pt idx="206">
                  <c:v>0.20699999999999999</c:v>
                </c:pt>
                <c:pt idx="207">
                  <c:v>0.20799999999999999</c:v>
                </c:pt>
                <c:pt idx="208">
                  <c:v>0.20899999999999999</c:v>
                </c:pt>
                <c:pt idx="209">
                  <c:v>0.21</c:v>
                </c:pt>
                <c:pt idx="210">
                  <c:v>0.21099999999999999</c:v>
                </c:pt>
                <c:pt idx="211">
                  <c:v>0.21199999999999999</c:v>
                </c:pt>
                <c:pt idx="212">
                  <c:v>0.21299999999999999</c:v>
                </c:pt>
                <c:pt idx="213">
                  <c:v>0.214</c:v>
                </c:pt>
                <c:pt idx="214">
                  <c:v>0.215</c:v>
                </c:pt>
                <c:pt idx="215">
                  <c:v>0.216</c:v>
                </c:pt>
                <c:pt idx="216">
                  <c:v>0.217</c:v>
                </c:pt>
                <c:pt idx="217">
                  <c:v>0.218</c:v>
                </c:pt>
                <c:pt idx="218">
                  <c:v>0.219</c:v>
                </c:pt>
                <c:pt idx="219">
                  <c:v>0.22</c:v>
                </c:pt>
                <c:pt idx="220">
                  <c:v>0.221</c:v>
                </c:pt>
                <c:pt idx="221">
                  <c:v>0.222</c:v>
                </c:pt>
                <c:pt idx="222">
                  <c:v>0.223</c:v>
                </c:pt>
                <c:pt idx="223">
                  <c:v>0.224</c:v>
                </c:pt>
                <c:pt idx="224">
                  <c:v>0.22500000000000001</c:v>
                </c:pt>
                <c:pt idx="225">
                  <c:v>0.22600000000000001</c:v>
                </c:pt>
                <c:pt idx="226">
                  <c:v>0.22700000000000001</c:v>
                </c:pt>
                <c:pt idx="227">
                  <c:v>0.22800000000000001</c:v>
                </c:pt>
                <c:pt idx="228">
                  <c:v>0.22900000000000001</c:v>
                </c:pt>
                <c:pt idx="229">
                  <c:v>0.23</c:v>
                </c:pt>
                <c:pt idx="230">
                  <c:v>0.23100000000000001</c:v>
                </c:pt>
                <c:pt idx="231">
                  <c:v>0.23200000000000001</c:v>
                </c:pt>
                <c:pt idx="232">
                  <c:v>0.23300000000000001</c:v>
                </c:pt>
                <c:pt idx="233">
                  <c:v>0.23400000000000001</c:v>
                </c:pt>
                <c:pt idx="234">
                  <c:v>0.23499999999999999</c:v>
                </c:pt>
                <c:pt idx="235">
                  <c:v>0.23599999999999999</c:v>
                </c:pt>
                <c:pt idx="236">
                  <c:v>0.23699999999999999</c:v>
                </c:pt>
                <c:pt idx="237">
                  <c:v>0.23799999999999999</c:v>
                </c:pt>
                <c:pt idx="238">
                  <c:v>0.23899999999999999</c:v>
                </c:pt>
                <c:pt idx="239">
                  <c:v>0.24</c:v>
                </c:pt>
                <c:pt idx="240">
                  <c:v>0.24099999999999999</c:v>
                </c:pt>
                <c:pt idx="241">
                  <c:v>0.24199999999999999</c:v>
                </c:pt>
                <c:pt idx="242">
                  <c:v>0.24299999999999999</c:v>
                </c:pt>
                <c:pt idx="243">
                  <c:v>0.24399999999999999</c:v>
                </c:pt>
                <c:pt idx="244">
                  <c:v>0.245</c:v>
                </c:pt>
                <c:pt idx="245">
                  <c:v>0.246</c:v>
                </c:pt>
                <c:pt idx="246">
                  <c:v>0.247</c:v>
                </c:pt>
                <c:pt idx="247">
                  <c:v>0.248</c:v>
                </c:pt>
                <c:pt idx="248">
                  <c:v>0.249</c:v>
                </c:pt>
                <c:pt idx="249">
                  <c:v>0.25</c:v>
                </c:pt>
                <c:pt idx="250">
                  <c:v>0.251</c:v>
                </c:pt>
                <c:pt idx="251">
                  <c:v>0.252</c:v>
                </c:pt>
                <c:pt idx="252">
                  <c:v>0.253</c:v>
                </c:pt>
                <c:pt idx="253">
                  <c:v>0.254</c:v>
                </c:pt>
                <c:pt idx="254">
                  <c:v>0.255</c:v>
                </c:pt>
                <c:pt idx="255">
                  <c:v>0.25600000000000001</c:v>
                </c:pt>
                <c:pt idx="256">
                  <c:v>0.25700000000000001</c:v>
                </c:pt>
                <c:pt idx="257">
                  <c:v>0.25800000000000001</c:v>
                </c:pt>
                <c:pt idx="258">
                  <c:v>0.25900000000000001</c:v>
                </c:pt>
                <c:pt idx="259">
                  <c:v>0.26</c:v>
                </c:pt>
                <c:pt idx="260">
                  <c:v>0.26100000000000001</c:v>
                </c:pt>
                <c:pt idx="261">
                  <c:v>0.26200000000000001</c:v>
                </c:pt>
                <c:pt idx="262">
                  <c:v>0.26300000000000001</c:v>
                </c:pt>
                <c:pt idx="263">
                  <c:v>0.26400000000000001</c:v>
                </c:pt>
                <c:pt idx="264">
                  <c:v>0.26500000000000001</c:v>
                </c:pt>
                <c:pt idx="265">
                  <c:v>0.26600000000000001</c:v>
                </c:pt>
                <c:pt idx="266">
                  <c:v>0.26700000000000002</c:v>
                </c:pt>
                <c:pt idx="267">
                  <c:v>0.26800000000000002</c:v>
                </c:pt>
                <c:pt idx="268">
                  <c:v>0.26900000000000002</c:v>
                </c:pt>
                <c:pt idx="269">
                  <c:v>0.27</c:v>
                </c:pt>
                <c:pt idx="270">
                  <c:v>0.27100000000000002</c:v>
                </c:pt>
                <c:pt idx="271">
                  <c:v>0.27200000000000002</c:v>
                </c:pt>
                <c:pt idx="272">
                  <c:v>0.27300000000000002</c:v>
                </c:pt>
                <c:pt idx="273">
                  <c:v>0.27400000000000002</c:v>
                </c:pt>
                <c:pt idx="274">
                  <c:v>0.27500000000000002</c:v>
                </c:pt>
                <c:pt idx="275">
                  <c:v>0.27600000000000002</c:v>
                </c:pt>
                <c:pt idx="276">
                  <c:v>0.27700000000000002</c:v>
                </c:pt>
                <c:pt idx="277">
                  <c:v>0.27800000000000002</c:v>
                </c:pt>
                <c:pt idx="278">
                  <c:v>0.27900000000000003</c:v>
                </c:pt>
                <c:pt idx="279">
                  <c:v>0.28000000000000003</c:v>
                </c:pt>
                <c:pt idx="280">
                  <c:v>0.28100000000000003</c:v>
                </c:pt>
                <c:pt idx="281">
                  <c:v>0.28199999999999997</c:v>
                </c:pt>
                <c:pt idx="282">
                  <c:v>0.28299999999999997</c:v>
                </c:pt>
                <c:pt idx="283">
                  <c:v>0.28399999999999997</c:v>
                </c:pt>
                <c:pt idx="284">
                  <c:v>0.28499999999999998</c:v>
                </c:pt>
                <c:pt idx="285">
                  <c:v>0.28599999999999998</c:v>
                </c:pt>
                <c:pt idx="286">
                  <c:v>0.28699999999999998</c:v>
                </c:pt>
                <c:pt idx="287">
                  <c:v>0.28799999999999998</c:v>
                </c:pt>
                <c:pt idx="288">
                  <c:v>0.28899999999999998</c:v>
                </c:pt>
                <c:pt idx="289">
                  <c:v>0.28999999999999998</c:v>
                </c:pt>
                <c:pt idx="290">
                  <c:v>0.29099999999999998</c:v>
                </c:pt>
                <c:pt idx="291">
                  <c:v>0.29199999999999998</c:v>
                </c:pt>
                <c:pt idx="292">
                  <c:v>0.29299999999999998</c:v>
                </c:pt>
                <c:pt idx="293">
                  <c:v>0.29399999999999998</c:v>
                </c:pt>
                <c:pt idx="294">
                  <c:v>0.29499999999999998</c:v>
                </c:pt>
                <c:pt idx="295">
                  <c:v>0.29599999999999999</c:v>
                </c:pt>
                <c:pt idx="296">
                  <c:v>0.29699999999999999</c:v>
                </c:pt>
                <c:pt idx="297">
                  <c:v>0.29799999999999999</c:v>
                </c:pt>
                <c:pt idx="298">
                  <c:v>0.29899999999999999</c:v>
                </c:pt>
                <c:pt idx="299">
                  <c:v>0.3</c:v>
                </c:pt>
                <c:pt idx="300">
                  <c:v>0.30099999999999999</c:v>
                </c:pt>
                <c:pt idx="301">
                  <c:v>0.30199999999999999</c:v>
                </c:pt>
                <c:pt idx="302">
                  <c:v>0.30299999999999999</c:v>
                </c:pt>
                <c:pt idx="303">
                  <c:v>0.30399999999999999</c:v>
                </c:pt>
                <c:pt idx="304">
                  <c:v>0.30499999999999999</c:v>
                </c:pt>
                <c:pt idx="305">
                  <c:v>0.30599999999999999</c:v>
                </c:pt>
                <c:pt idx="306">
                  <c:v>0.307</c:v>
                </c:pt>
                <c:pt idx="307">
                  <c:v>0.308</c:v>
                </c:pt>
                <c:pt idx="308">
                  <c:v>0.309</c:v>
                </c:pt>
                <c:pt idx="309">
                  <c:v>0.31</c:v>
                </c:pt>
                <c:pt idx="310">
                  <c:v>0.311</c:v>
                </c:pt>
                <c:pt idx="311">
                  <c:v>0.312</c:v>
                </c:pt>
                <c:pt idx="312">
                  <c:v>0.313</c:v>
                </c:pt>
                <c:pt idx="313">
                  <c:v>0.314</c:v>
                </c:pt>
                <c:pt idx="314">
                  <c:v>0.315</c:v>
                </c:pt>
                <c:pt idx="315">
                  <c:v>0.316</c:v>
                </c:pt>
                <c:pt idx="316">
                  <c:v>0.317</c:v>
                </c:pt>
                <c:pt idx="317">
                  <c:v>0.318</c:v>
                </c:pt>
                <c:pt idx="318">
                  <c:v>0.31900000000000001</c:v>
                </c:pt>
                <c:pt idx="319">
                  <c:v>0.32</c:v>
                </c:pt>
                <c:pt idx="320">
                  <c:v>0.32100000000000001</c:v>
                </c:pt>
                <c:pt idx="321">
                  <c:v>0.32200000000000001</c:v>
                </c:pt>
                <c:pt idx="322">
                  <c:v>0.32300000000000001</c:v>
                </c:pt>
                <c:pt idx="323">
                  <c:v>0.32400000000000001</c:v>
                </c:pt>
                <c:pt idx="324">
                  <c:v>0.32500000000000001</c:v>
                </c:pt>
                <c:pt idx="325">
                  <c:v>0.32600000000000001</c:v>
                </c:pt>
                <c:pt idx="326">
                  <c:v>0.32700000000000001</c:v>
                </c:pt>
                <c:pt idx="327">
                  <c:v>0.32800000000000001</c:v>
                </c:pt>
                <c:pt idx="328">
                  <c:v>0.32900000000000001</c:v>
                </c:pt>
                <c:pt idx="329">
                  <c:v>0.33</c:v>
                </c:pt>
                <c:pt idx="330">
                  <c:v>0.33100000000000002</c:v>
                </c:pt>
                <c:pt idx="331">
                  <c:v>0.33200000000000002</c:v>
                </c:pt>
                <c:pt idx="332">
                  <c:v>0.33300000000000002</c:v>
                </c:pt>
                <c:pt idx="333">
                  <c:v>0.33400000000000002</c:v>
                </c:pt>
                <c:pt idx="334">
                  <c:v>0.33500000000000002</c:v>
                </c:pt>
                <c:pt idx="335">
                  <c:v>0.33600000000000002</c:v>
                </c:pt>
                <c:pt idx="336">
                  <c:v>0.33700000000000002</c:v>
                </c:pt>
                <c:pt idx="337">
                  <c:v>0.33800000000000002</c:v>
                </c:pt>
                <c:pt idx="338">
                  <c:v>0.33900000000000002</c:v>
                </c:pt>
                <c:pt idx="339">
                  <c:v>0.34</c:v>
                </c:pt>
                <c:pt idx="340">
                  <c:v>0.34100000000000003</c:v>
                </c:pt>
                <c:pt idx="341">
                  <c:v>0.34200000000000003</c:v>
                </c:pt>
                <c:pt idx="342">
                  <c:v>0.34300000000000003</c:v>
                </c:pt>
                <c:pt idx="343">
                  <c:v>0.34399999999999997</c:v>
                </c:pt>
                <c:pt idx="344">
                  <c:v>0.34499999999999997</c:v>
                </c:pt>
                <c:pt idx="345">
                  <c:v>0.34599999999999997</c:v>
                </c:pt>
                <c:pt idx="346">
                  <c:v>0.34699999999999998</c:v>
                </c:pt>
                <c:pt idx="347">
                  <c:v>0.34799999999999998</c:v>
                </c:pt>
                <c:pt idx="348">
                  <c:v>0.34899999999999998</c:v>
                </c:pt>
                <c:pt idx="349">
                  <c:v>0.35</c:v>
                </c:pt>
                <c:pt idx="350">
                  <c:v>0.35099999999999998</c:v>
                </c:pt>
                <c:pt idx="351">
                  <c:v>0.35199999999999998</c:v>
                </c:pt>
                <c:pt idx="352">
                  <c:v>0.35299999999999998</c:v>
                </c:pt>
                <c:pt idx="353">
                  <c:v>0.35399999999999998</c:v>
                </c:pt>
                <c:pt idx="354">
                  <c:v>0.35499999999999998</c:v>
                </c:pt>
                <c:pt idx="355">
                  <c:v>0.35599999999999998</c:v>
                </c:pt>
                <c:pt idx="356">
                  <c:v>0.35699999999999998</c:v>
                </c:pt>
                <c:pt idx="357">
                  <c:v>0.35799999999999998</c:v>
                </c:pt>
                <c:pt idx="358">
                  <c:v>0.35899999999999999</c:v>
                </c:pt>
                <c:pt idx="359">
                  <c:v>0.36</c:v>
                </c:pt>
                <c:pt idx="360">
                  <c:v>0.36099999999999999</c:v>
                </c:pt>
                <c:pt idx="361">
                  <c:v>0.36199999999999999</c:v>
                </c:pt>
                <c:pt idx="362">
                  <c:v>0.36299999999999999</c:v>
                </c:pt>
                <c:pt idx="363">
                  <c:v>0.36399999999999999</c:v>
                </c:pt>
                <c:pt idx="364">
                  <c:v>0.36499999999999999</c:v>
                </c:pt>
                <c:pt idx="365">
                  <c:v>0.36599999999999999</c:v>
                </c:pt>
                <c:pt idx="366">
                  <c:v>0.36699999999999999</c:v>
                </c:pt>
                <c:pt idx="367">
                  <c:v>0.36799999999999999</c:v>
                </c:pt>
                <c:pt idx="368">
                  <c:v>0.36899999999999999</c:v>
                </c:pt>
                <c:pt idx="369">
                  <c:v>0.37</c:v>
                </c:pt>
                <c:pt idx="370">
                  <c:v>0.371</c:v>
                </c:pt>
                <c:pt idx="371">
                  <c:v>0.372</c:v>
                </c:pt>
                <c:pt idx="372">
                  <c:v>0.373</c:v>
                </c:pt>
                <c:pt idx="373">
                  <c:v>0.374</c:v>
                </c:pt>
                <c:pt idx="374">
                  <c:v>0.375</c:v>
                </c:pt>
                <c:pt idx="375">
                  <c:v>0.376</c:v>
                </c:pt>
                <c:pt idx="376">
                  <c:v>0.377</c:v>
                </c:pt>
                <c:pt idx="377">
                  <c:v>0.378</c:v>
                </c:pt>
                <c:pt idx="378">
                  <c:v>0.379</c:v>
                </c:pt>
                <c:pt idx="379">
                  <c:v>0.38</c:v>
                </c:pt>
                <c:pt idx="380">
                  <c:v>0.38100000000000001</c:v>
                </c:pt>
                <c:pt idx="381">
                  <c:v>0.38200000000000001</c:v>
                </c:pt>
                <c:pt idx="382">
                  <c:v>0.38300000000000001</c:v>
                </c:pt>
                <c:pt idx="383">
                  <c:v>0.38400000000000001</c:v>
                </c:pt>
                <c:pt idx="384">
                  <c:v>0.38500000000000001</c:v>
                </c:pt>
                <c:pt idx="385">
                  <c:v>0.38600000000000001</c:v>
                </c:pt>
                <c:pt idx="386">
                  <c:v>0.38700000000000001</c:v>
                </c:pt>
                <c:pt idx="387">
                  <c:v>0.38800000000000001</c:v>
                </c:pt>
                <c:pt idx="388">
                  <c:v>0.38900000000000001</c:v>
                </c:pt>
                <c:pt idx="389">
                  <c:v>0.39</c:v>
                </c:pt>
                <c:pt idx="390">
                  <c:v>0.39100000000000001</c:v>
                </c:pt>
                <c:pt idx="391">
                  <c:v>0.39200000000000002</c:v>
                </c:pt>
                <c:pt idx="392">
                  <c:v>0.39300000000000002</c:v>
                </c:pt>
                <c:pt idx="393">
                  <c:v>0.39400000000000002</c:v>
                </c:pt>
                <c:pt idx="394">
                  <c:v>0.39500000000000002</c:v>
                </c:pt>
                <c:pt idx="395">
                  <c:v>0.39600000000000002</c:v>
                </c:pt>
                <c:pt idx="396">
                  <c:v>0.39700000000000002</c:v>
                </c:pt>
                <c:pt idx="397">
                  <c:v>0.39800000000000002</c:v>
                </c:pt>
                <c:pt idx="398">
                  <c:v>0.39900000000000002</c:v>
                </c:pt>
                <c:pt idx="399">
                  <c:v>0.4</c:v>
                </c:pt>
                <c:pt idx="400">
                  <c:v>0.40100000000000002</c:v>
                </c:pt>
                <c:pt idx="401">
                  <c:v>0.40200000000000002</c:v>
                </c:pt>
                <c:pt idx="402">
                  <c:v>0.40300000000000002</c:v>
                </c:pt>
                <c:pt idx="403">
                  <c:v>0.40400000000000003</c:v>
                </c:pt>
                <c:pt idx="404">
                  <c:v>0.40500000000000003</c:v>
                </c:pt>
                <c:pt idx="405">
                  <c:v>0.40600000000000003</c:v>
                </c:pt>
                <c:pt idx="406">
                  <c:v>0.40699999999999997</c:v>
                </c:pt>
                <c:pt idx="407">
                  <c:v>0.40799999999999997</c:v>
                </c:pt>
                <c:pt idx="408">
                  <c:v>0.40899999999999997</c:v>
                </c:pt>
                <c:pt idx="409">
                  <c:v>0.41</c:v>
                </c:pt>
                <c:pt idx="410">
                  <c:v>0.41099999999999998</c:v>
                </c:pt>
                <c:pt idx="411">
                  <c:v>0.41199999999999998</c:v>
                </c:pt>
                <c:pt idx="412">
                  <c:v>0.41299999999999998</c:v>
                </c:pt>
                <c:pt idx="413">
                  <c:v>0.41399999999999998</c:v>
                </c:pt>
                <c:pt idx="414">
                  <c:v>0.41499999999999998</c:v>
                </c:pt>
                <c:pt idx="415">
                  <c:v>0.41599999999999998</c:v>
                </c:pt>
                <c:pt idx="416">
                  <c:v>0.41699999999999998</c:v>
                </c:pt>
                <c:pt idx="417">
                  <c:v>0.41799999999999998</c:v>
                </c:pt>
                <c:pt idx="418">
                  <c:v>0.41899999999999998</c:v>
                </c:pt>
                <c:pt idx="419">
                  <c:v>0.42</c:v>
                </c:pt>
                <c:pt idx="420">
                  <c:v>0.42099999999999999</c:v>
                </c:pt>
                <c:pt idx="421">
                  <c:v>0.42199999999999999</c:v>
                </c:pt>
                <c:pt idx="422">
                  <c:v>0.42299999999999999</c:v>
                </c:pt>
                <c:pt idx="423">
                  <c:v>0.42399999999999999</c:v>
                </c:pt>
                <c:pt idx="424">
                  <c:v>0.42499999999999999</c:v>
                </c:pt>
                <c:pt idx="425">
                  <c:v>0.42599999999999999</c:v>
                </c:pt>
                <c:pt idx="426">
                  <c:v>0.42699999999999999</c:v>
                </c:pt>
                <c:pt idx="427">
                  <c:v>0.42799999999999999</c:v>
                </c:pt>
                <c:pt idx="428">
                  <c:v>0.42899999999999999</c:v>
                </c:pt>
                <c:pt idx="429">
                  <c:v>0.43</c:v>
                </c:pt>
                <c:pt idx="430">
                  <c:v>0.43099999999999999</c:v>
                </c:pt>
                <c:pt idx="431">
                  <c:v>0.432</c:v>
                </c:pt>
                <c:pt idx="432">
                  <c:v>0.433</c:v>
                </c:pt>
                <c:pt idx="433">
                  <c:v>0.434</c:v>
                </c:pt>
                <c:pt idx="434">
                  <c:v>0.435</c:v>
                </c:pt>
                <c:pt idx="435">
                  <c:v>0.436</c:v>
                </c:pt>
                <c:pt idx="436">
                  <c:v>0.437</c:v>
                </c:pt>
                <c:pt idx="437">
                  <c:v>0.438</c:v>
                </c:pt>
                <c:pt idx="438">
                  <c:v>0.439</c:v>
                </c:pt>
                <c:pt idx="439">
                  <c:v>0.44</c:v>
                </c:pt>
                <c:pt idx="440">
                  <c:v>0.441</c:v>
                </c:pt>
                <c:pt idx="441">
                  <c:v>0.442</c:v>
                </c:pt>
                <c:pt idx="442">
                  <c:v>0.443</c:v>
                </c:pt>
                <c:pt idx="443">
                  <c:v>0.44400000000000001</c:v>
                </c:pt>
                <c:pt idx="444">
                  <c:v>0.44500000000000001</c:v>
                </c:pt>
                <c:pt idx="445">
                  <c:v>0.44600000000000001</c:v>
                </c:pt>
                <c:pt idx="446">
                  <c:v>0.44700000000000001</c:v>
                </c:pt>
                <c:pt idx="447">
                  <c:v>0.44800000000000001</c:v>
                </c:pt>
                <c:pt idx="448">
                  <c:v>0.44900000000000001</c:v>
                </c:pt>
                <c:pt idx="449">
                  <c:v>0.45</c:v>
                </c:pt>
                <c:pt idx="450">
                  <c:v>0.45100000000000001</c:v>
                </c:pt>
                <c:pt idx="451">
                  <c:v>0.45200000000000001</c:v>
                </c:pt>
                <c:pt idx="452">
                  <c:v>0.45300000000000001</c:v>
                </c:pt>
                <c:pt idx="453">
                  <c:v>0.45400000000000001</c:v>
                </c:pt>
                <c:pt idx="454">
                  <c:v>0.45500000000000002</c:v>
                </c:pt>
                <c:pt idx="455">
                  <c:v>0.45600000000000002</c:v>
                </c:pt>
                <c:pt idx="456">
                  <c:v>0.45700000000000002</c:v>
                </c:pt>
                <c:pt idx="457">
                  <c:v>0.45800000000000002</c:v>
                </c:pt>
                <c:pt idx="458">
                  <c:v>0.45900000000000002</c:v>
                </c:pt>
                <c:pt idx="459">
                  <c:v>0.46</c:v>
                </c:pt>
                <c:pt idx="460">
                  <c:v>0.46100000000000002</c:v>
                </c:pt>
                <c:pt idx="461">
                  <c:v>0.46200000000000002</c:v>
                </c:pt>
                <c:pt idx="462">
                  <c:v>0.46300000000000002</c:v>
                </c:pt>
                <c:pt idx="463">
                  <c:v>0.46400000000000002</c:v>
                </c:pt>
                <c:pt idx="464">
                  <c:v>0.46500000000000002</c:v>
                </c:pt>
                <c:pt idx="465">
                  <c:v>0.46600000000000003</c:v>
                </c:pt>
                <c:pt idx="466">
                  <c:v>0.46700000000000003</c:v>
                </c:pt>
                <c:pt idx="467">
                  <c:v>0.46800000000000003</c:v>
                </c:pt>
                <c:pt idx="468">
                  <c:v>0.46899999999999997</c:v>
                </c:pt>
                <c:pt idx="469">
                  <c:v>0.47</c:v>
                </c:pt>
                <c:pt idx="470">
                  <c:v>0.47099999999999997</c:v>
                </c:pt>
                <c:pt idx="471">
                  <c:v>0.47199999999999998</c:v>
                </c:pt>
                <c:pt idx="472">
                  <c:v>0.47299999999999998</c:v>
                </c:pt>
                <c:pt idx="473">
                  <c:v>0.47399999999999998</c:v>
                </c:pt>
                <c:pt idx="474">
                  <c:v>0.47499999999999998</c:v>
                </c:pt>
                <c:pt idx="475">
                  <c:v>0.47599999999999998</c:v>
                </c:pt>
                <c:pt idx="476">
                  <c:v>0.47699999999999998</c:v>
                </c:pt>
                <c:pt idx="477">
                  <c:v>0.47799999999999998</c:v>
                </c:pt>
                <c:pt idx="478">
                  <c:v>0.47899999999999998</c:v>
                </c:pt>
                <c:pt idx="479">
                  <c:v>0.48</c:v>
                </c:pt>
                <c:pt idx="480">
                  <c:v>0.48099999999999998</c:v>
                </c:pt>
                <c:pt idx="481">
                  <c:v>0.48199999999999998</c:v>
                </c:pt>
                <c:pt idx="482">
                  <c:v>0.48299999999999998</c:v>
                </c:pt>
                <c:pt idx="483">
                  <c:v>0.48399999999999999</c:v>
                </c:pt>
                <c:pt idx="484">
                  <c:v>0.48499999999999999</c:v>
                </c:pt>
                <c:pt idx="485">
                  <c:v>0.48599999999999999</c:v>
                </c:pt>
                <c:pt idx="486">
                  <c:v>0.48699999999999999</c:v>
                </c:pt>
                <c:pt idx="487">
                  <c:v>0.48799999999999999</c:v>
                </c:pt>
                <c:pt idx="488">
                  <c:v>0.48899999999999999</c:v>
                </c:pt>
                <c:pt idx="489">
                  <c:v>0.49</c:v>
                </c:pt>
                <c:pt idx="490">
                  <c:v>0.49099999999999999</c:v>
                </c:pt>
                <c:pt idx="491">
                  <c:v>0.49199999999999999</c:v>
                </c:pt>
                <c:pt idx="492">
                  <c:v>0.49299999999999999</c:v>
                </c:pt>
                <c:pt idx="493">
                  <c:v>0.49399999999999999</c:v>
                </c:pt>
                <c:pt idx="494">
                  <c:v>0.495</c:v>
                </c:pt>
                <c:pt idx="495">
                  <c:v>0.496</c:v>
                </c:pt>
                <c:pt idx="496">
                  <c:v>0.497</c:v>
                </c:pt>
                <c:pt idx="497">
                  <c:v>0.498</c:v>
                </c:pt>
                <c:pt idx="498">
                  <c:v>0.499</c:v>
                </c:pt>
                <c:pt idx="499">
                  <c:v>0.5</c:v>
                </c:pt>
                <c:pt idx="500">
                  <c:v>0.501</c:v>
                </c:pt>
                <c:pt idx="501">
                  <c:v>0.502</c:v>
                </c:pt>
                <c:pt idx="502">
                  <c:v>0.503</c:v>
                </c:pt>
                <c:pt idx="503">
                  <c:v>0.504</c:v>
                </c:pt>
                <c:pt idx="504">
                  <c:v>0.505</c:v>
                </c:pt>
                <c:pt idx="505">
                  <c:v>0.50600000000000001</c:v>
                </c:pt>
                <c:pt idx="506">
                  <c:v>0.50700000000000001</c:v>
                </c:pt>
                <c:pt idx="507">
                  <c:v>0.50800000000000001</c:v>
                </c:pt>
                <c:pt idx="508">
                  <c:v>0.50900000000000001</c:v>
                </c:pt>
                <c:pt idx="509">
                  <c:v>0.51</c:v>
                </c:pt>
                <c:pt idx="510">
                  <c:v>0.51100000000000001</c:v>
                </c:pt>
                <c:pt idx="511">
                  <c:v>0.51200000000000001</c:v>
                </c:pt>
                <c:pt idx="512">
                  <c:v>0.51300000000000001</c:v>
                </c:pt>
                <c:pt idx="513">
                  <c:v>0.51400000000000001</c:v>
                </c:pt>
                <c:pt idx="514">
                  <c:v>0.51500000000000001</c:v>
                </c:pt>
                <c:pt idx="515">
                  <c:v>0.51600000000000001</c:v>
                </c:pt>
                <c:pt idx="516">
                  <c:v>0.51700000000000002</c:v>
                </c:pt>
                <c:pt idx="517">
                  <c:v>0.51800000000000002</c:v>
                </c:pt>
                <c:pt idx="518">
                  <c:v>0.51900000000000002</c:v>
                </c:pt>
                <c:pt idx="519">
                  <c:v>0.52</c:v>
                </c:pt>
                <c:pt idx="520">
                  <c:v>0.52100000000000002</c:v>
                </c:pt>
                <c:pt idx="521">
                  <c:v>0.52200000000000002</c:v>
                </c:pt>
                <c:pt idx="522">
                  <c:v>0.52300000000000002</c:v>
                </c:pt>
                <c:pt idx="523">
                  <c:v>0.52400000000000002</c:v>
                </c:pt>
                <c:pt idx="524">
                  <c:v>0.52500000000000002</c:v>
                </c:pt>
                <c:pt idx="525">
                  <c:v>0.52600000000000002</c:v>
                </c:pt>
                <c:pt idx="526">
                  <c:v>0.52700000000000002</c:v>
                </c:pt>
                <c:pt idx="527">
                  <c:v>0.52800000000000002</c:v>
                </c:pt>
                <c:pt idx="528">
                  <c:v>0.52900000000000003</c:v>
                </c:pt>
                <c:pt idx="529">
                  <c:v>0.53</c:v>
                </c:pt>
                <c:pt idx="530">
                  <c:v>0.53100000000000003</c:v>
                </c:pt>
                <c:pt idx="531">
                  <c:v>0.53200000000000003</c:v>
                </c:pt>
                <c:pt idx="532">
                  <c:v>0.53300000000000003</c:v>
                </c:pt>
                <c:pt idx="533">
                  <c:v>0.53400000000000003</c:v>
                </c:pt>
                <c:pt idx="534">
                  <c:v>0.53500000000000003</c:v>
                </c:pt>
                <c:pt idx="535">
                  <c:v>0.53600000000000003</c:v>
                </c:pt>
                <c:pt idx="536">
                  <c:v>0.53700000000000003</c:v>
                </c:pt>
                <c:pt idx="537">
                  <c:v>0.53800000000000003</c:v>
                </c:pt>
                <c:pt idx="538">
                  <c:v>0.53900000000000003</c:v>
                </c:pt>
                <c:pt idx="539">
                  <c:v>0.54</c:v>
                </c:pt>
                <c:pt idx="540">
                  <c:v>0.54100000000000004</c:v>
                </c:pt>
                <c:pt idx="541">
                  <c:v>0.54200000000000004</c:v>
                </c:pt>
                <c:pt idx="542">
                  <c:v>0.54300000000000004</c:v>
                </c:pt>
                <c:pt idx="543">
                  <c:v>0.54400000000000004</c:v>
                </c:pt>
                <c:pt idx="544">
                  <c:v>0.54500000000000004</c:v>
                </c:pt>
                <c:pt idx="545">
                  <c:v>0.54600000000000004</c:v>
                </c:pt>
                <c:pt idx="546">
                  <c:v>0.54700000000000004</c:v>
                </c:pt>
                <c:pt idx="547">
                  <c:v>0.54800000000000004</c:v>
                </c:pt>
                <c:pt idx="548">
                  <c:v>0.54900000000000004</c:v>
                </c:pt>
                <c:pt idx="549">
                  <c:v>0.55000000000000004</c:v>
                </c:pt>
                <c:pt idx="550">
                  <c:v>0.55100000000000005</c:v>
                </c:pt>
                <c:pt idx="551">
                  <c:v>0.55200000000000005</c:v>
                </c:pt>
                <c:pt idx="552">
                  <c:v>0.55300000000000005</c:v>
                </c:pt>
                <c:pt idx="553">
                  <c:v>0.55400000000000005</c:v>
                </c:pt>
                <c:pt idx="554">
                  <c:v>0.55500000000000005</c:v>
                </c:pt>
                <c:pt idx="555">
                  <c:v>0.55600000000000005</c:v>
                </c:pt>
                <c:pt idx="556">
                  <c:v>0.55700000000000005</c:v>
                </c:pt>
                <c:pt idx="557">
                  <c:v>0.55800000000000005</c:v>
                </c:pt>
                <c:pt idx="558">
                  <c:v>0.55900000000000005</c:v>
                </c:pt>
                <c:pt idx="559">
                  <c:v>0.56000000000000005</c:v>
                </c:pt>
                <c:pt idx="560">
                  <c:v>0.56100000000000005</c:v>
                </c:pt>
                <c:pt idx="561">
                  <c:v>0.56200000000000006</c:v>
                </c:pt>
                <c:pt idx="562">
                  <c:v>0.56299999999999994</c:v>
                </c:pt>
                <c:pt idx="563">
                  <c:v>0.56399999999999995</c:v>
                </c:pt>
                <c:pt idx="564">
                  <c:v>0.56499999999999995</c:v>
                </c:pt>
                <c:pt idx="565">
                  <c:v>0.56599999999999995</c:v>
                </c:pt>
                <c:pt idx="566">
                  <c:v>0.56699999999999995</c:v>
                </c:pt>
                <c:pt idx="567">
                  <c:v>0.56799999999999995</c:v>
                </c:pt>
                <c:pt idx="568">
                  <c:v>0.56899999999999995</c:v>
                </c:pt>
                <c:pt idx="569">
                  <c:v>0.56999999999999995</c:v>
                </c:pt>
                <c:pt idx="570">
                  <c:v>0.57099999999999995</c:v>
                </c:pt>
                <c:pt idx="571">
                  <c:v>0.57199999999999995</c:v>
                </c:pt>
                <c:pt idx="572">
                  <c:v>0.57299999999999995</c:v>
                </c:pt>
                <c:pt idx="573">
                  <c:v>0.57399999999999995</c:v>
                </c:pt>
                <c:pt idx="574">
                  <c:v>0.57499999999999996</c:v>
                </c:pt>
                <c:pt idx="575">
                  <c:v>0.57599999999999996</c:v>
                </c:pt>
                <c:pt idx="576">
                  <c:v>0.57699999999999996</c:v>
                </c:pt>
                <c:pt idx="577">
                  <c:v>0.57799999999999996</c:v>
                </c:pt>
                <c:pt idx="578">
                  <c:v>0.57899999999999996</c:v>
                </c:pt>
                <c:pt idx="579">
                  <c:v>0.57999999999999996</c:v>
                </c:pt>
                <c:pt idx="580">
                  <c:v>0.58099999999999996</c:v>
                </c:pt>
                <c:pt idx="581">
                  <c:v>0.58199999999999996</c:v>
                </c:pt>
                <c:pt idx="582">
                  <c:v>0.58299999999999996</c:v>
                </c:pt>
                <c:pt idx="583">
                  <c:v>0.58399999999999996</c:v>
                </c:pt>
                <c:pt idx="584">
                  <c:v>0.58499999999999996</c:v>
                </c:pt>
                <c:pt idx="585">
                  <c:v>0.58599999999999997</c:v>
                </c:pt>
                <c:pt idx="586">
                  <c:v>0.58699999999999997</c:v>
                </c:pt>
                <c:pt idx="587">
                  <c:v>0.58799999999999997</c:v>
                </c:pt>
                <c:pt idx="588">
                  <c:v>0.58899999999999997</c:v>
                </c:pt>
                <c:pt idx="589">
                  <c:v>0.59</c:v>
                </c:pt>
                <c:pt idx="590">
                  <c:v>0.59099999999999997</c:v>
                </c:pt>
                <c:pt idx="591">
                  <c:v>0.59199999999999997</c:v>
                </c:pt>
                <c:pt idx="592">
                  <c:v>0.59299999999999997</c:v>
                </c:pt>
                <c:pt idx="593">
                  <c:v>0.59399999999999997</c:v>
                </c:pt>
                <c:pt idx="594">
                  <c:v>0.59499999999999997</c:v>
                </c:pt>
                <c:pt idx="595">
                  <c:v>0.59599999999999997</c:v>
                </c:pt>
                <c:pt idx="596">
                  <c:v>0.59699999999999998</c:v>
                </c:pt>
                <c:pt idx="597">
                  <c:v>0.59799999999999998</c:v>
                </c:pt>
                <c:pt idx="598">
                  <c:v>0.59899999999999998</c:v>
                </c:pt>
                <c:pt idx="599">
                  <c:v>0.6</c:v>
                </c:pt>
                <c:pt idx="600">
                  <c:v>0.60099999999999998</c:v>
                </c:pt>
                <c:pt idx="601">
                  <c:v>0.60199999999999998</c:v>
                </c:pt>
                <c:pt idx="602">
                  <c:v>0.60299999999999998</c:v>
                </c:pt>
                <c:pt idx="603">
                  <c:v>0.60399999999999998</c:v>
                </c:pt>
                <c:pt idx="604">
                  <c:v>0.60499999999999998</c:v>
                </c:pt>
                <c:pt idx="605">
                  <c:v>0.60599999999999998</c:v>
                </c:pt>
                <c:pt idx="606">
                  <c:v>0.60699999999999998</c:v>
                </c:pt>
                <c:pt idx="607">
                  <c:v>0.60799999999999998</c:v>
                </c:pt>
                <c:pt idx="608">
                  <c:v>0.60899999999999999</c:v>
                </c:pt>
                <c:pt idx="609">
                  <c:v>0.61</c:v>
                </c:pt>
                <c:pt idx="610">
                  <c:v>0.61099999999999999</c:v>
                </c:pt>
                <c:pt idx="611">
                  <c:v>0.61199999999999999</c:v>
                </c:pt>
                <c:pt idx="612">
                  <c:v>0.61299999999999999</c:v>
                </c:pt>
                <c:pt idx="613">
                  <c:v>0.61399999999999999</c:v>
                </c:pt>
                <c:pt idx="614">
                  <c:v>0.61499999999999999</c:v>
                </c:pt>
                <c:pt idx="615">
                  <c:v>0.61599999999999999</c:v>
                </c:pt>
                <c:pt idx="616">
                  <c:v>0.61699999999999999</c:v>
                </c:pt>
                <c:pt idx="617">
                  <c:v>0.61799999999999999</c:v>
                </c:pt>
                <c:pt idx="618">
                  <c:v>0.61899999999999999</c:v>
                </c:pt>
                <c:pt idx="619">
                  <c:v>0.62</c:v>
                </c:pt>
                <c:pt idx="620">
                  <c:v>0.621</c:v>
                </c:pt>
                <c:pt idx="621">
                  <c:v>0.622</c:v>
                </c:pt>
                <c:pt idx="622">
                  <c:v>0.623</c:v>
                </c:pt>
                <c:pt idx="623">
                  <c:v>0.624</c:v>
                </c:pt>
                <c:pt idx="624">
                  <c:v>0.625</c:v>
                </c:pt>
                <c:pt idx="625">
                  <c:v>0.626</c:v>
                </c:pt>
                <c:pt idx="626">
                  <c:v>0.627</c:v>
                </c:pt>
                <c:pt idx="627">
                  <c:v>0.628</c:v>
                </c:pt>
                <c:pt idx="628">
                  <c:v>0.629</c:v>
                </c:pt>
                <c:pt idx="629">
                  <c:v>0.63</c:v>
                </c:pt>
                <c:pt idx="630">
                  <c:v>0.63100000000000001</c:v>
                </c:pt>
                <c:pt idx="631">
                  <c:v>0.63200000000000001</c:v>
                </c:pt>
                <c:pt idx="632">
                  <c:v>0.63300000000000001</c:v>
                </c:pt>
                <c:pt idx="633">
                  <c:v>0.63400000000000001</c:v>
                </c:pt>
                <c:pt idx="634">
                  <c:v>0.63500000000000001</c:v>
                </c:pt>
                <c:pt idx="635">
                  <c:v>0.63600000000000001</c:v>
                </c:pt>
                <c:pt idx="636">
                  <c:v>0.63700000000000001</c:v>
                </c:pt>
                <c:pt idx="637">
                  <c:v>0.63800000000000001</c:v>
                </c:pt>
                <c:pt idx="638">
                  <c:v>0.63900000000000001</c:v>
                </c:pt>
                <c:pt idx="639">
                  <c:v>0.64</c:v>
                </c:pt>
                <c:pt idx="640">
                  <c:v>0.64100000000000001</c:v>
                </c:pt>
                <c:pt idx="641">
                  <c:v>0.64200000000000002</c:v>
                </c:pt>
                <c:pt idx="642">
                  <c:v>0.64300000000000002</c:v>
                </c:pt>
                <c:pt idx="643">
                  <c:v>0.64400000000000002</c:v>
                </c:pt>
                <c:pt idx="644">
                  <c:v>0.64500000000000002</c:v>
                </c:pt>
                <c:pt idx="645">
                  <c:v>0.64600000000000002</c:v>
                </c:pt>
                <c:pt idx="646">
                  <c:v>0.64700000000000002</c:v>
                </c:pt>
                <c:pt idx="647">
                  <c:v>0.64800000000000002</c:v>
                </c:pt>
                <c:pt idx="648">
                  <c:v>0.64900000000000002</c:v>
                </c:pt>
                <c:pt idx="649">
                  <c:v>0.65</c:v>
                </c:pt>
                <c:pt idx="650">
                  <c:v>0.65100000000000002</c:v>
                </c:pt>
                <c:pt idx="651">
                  <c:v>0.65200000000000002</c:v>
                </c:pt>
                <c:pt idx="652">
                  <c:v>0.65300000000000002</c:v>
                </c:pt>
                <c:pt idx="653">
                  <c:v>0.65400000000000003</c:v>
                </c:pt>
                <c:pt idx="654">
                  <c:v>0.65500000000000003</c:v>
                </c:pt>
                <c:pt idx="655">
                  <c:v>0.65600000000000003</c:v>
                </c:pt>
                <c:pt idx="656">
                  <c:v>0.65700000000000003</c:v>
                </c:pt>
                <c:pt idx="657">
                  <c:v>0.65800000000000003</c:v>
                </c:pt>
                <c:pt idx="658">
                  <c:v>0.65900000000000003</c:v>
                </c:pt>
                <c:pt idx="659">
                  <c:v>0.66</c:v>
                </c:pt>
                <c:pt idx="660">
                  <c:v>0.66100000000000003</c:v>
                </c:pt>
                <c:pt idx="661">
                  <c:v>0.66200000000000003</c:v>
                </c:pt>
                <c:pt idx="662">
                  <c:v>0.66300000000000003</c:v>
                </c:pt>
                <c:pt idx="663">
                  <c:v>0.66400000000000003</c:v>
                </c:pt>
                <c:pt idx="664">
                  <c:v>0.66500000000000004</c:v>
                </c:pt>
                <c:pt idx="665">
                  <c:v>0.66600000000000004</c:v>
                </c:pt>
                <c:pt idx="666">
                  <c:v>0.66700000000000004</c:v>
                </c:pt>
                <c:pt idx="667">
                  <c:v>0.66800000000000004</c:v>
                </c:pt>
                <c:pt idx="668">
                  <c:v>0.66900000000000004</c:v>
                </c:pt>
                <c:pt idx="669">
                  <c:v>0.67</c:v>
                </c:pt>
                <c:pt idx="670">
                  <c:v>0.67100000000000004</c:v>
                </c:pt>
                <c:pt idx="671">
                  <c:v>0.67200000000000004</c:v>
                </c:pt>
                <c:pt idx="672">
                  <c:v>0.67300000000000004</c:v>
                </c:pt>
                <c:pt idx="673">
                  <c:v>0.67400000000000004</c:v>
                </c:pt>
                <c:pt idx="674">
                  <c:v>0.67500000000000004</c:v>
                </c:pt>
                <c:pt idx="675">
                  <c:v>0.67600000000000005</c:v>
                </c:pt>
                <c:pt idx="676">
                  <c:v>0.67700000000000005</c:v>
                </c:pt>
                <c:pt idx="677">
                  <c:v>0.67800000000000005</c:v>
                </c:pt>
                <c:pt idx="678">
                  <c:v>0.67900000000000005</c:v>
                </c:pt>
                <c:pt idx="679">
                  <c:v>0.68</c:v>
                </c:pt>
                <c:pt idx="680">
                  <c:v>0.68100000000000005</c:v>
                </c:pt>
                <c:pt idx="681">
                  <c:v>0.68200000000000005</c:v>
                </c:pt>
                <c:pt idx="682">
                  <c:v>0.68300000000000005</c:v>
                </c:pt>
                <c:pt idx="683">
                  <c:v>0.68400000000000005</c:v>
                </c:pt>
                <c:pt idx="684">
                  <c:v>0.68500000000000005</c:v>
                </c:pt>
                <c:pt idx="685">
                  <c:v>0.68600000000000005</c:v>
                </c:pt>
                <c:pt idx="686">
                  <c:v>0.68700000000000006</c:v>
                </c:pt>
                <c:pt idx="687">
                  <c:v>0.68799999999999994</c:v>
                </c:pt>
                <c:pt idx="688">
                  <c:v>0.68899999999999995</c:v>
                </c:pt>
                <c:pt idx="689">
                  <c:v>0.69</c:v>
                </c:pt>
                <c:pt idx="690">
                  <c:v>0.69099999999999995</c:v>
                </c:pt>
                <c:pt idx="691">
                  <c:v>0.69199999999999995</c:v>
                </c:pt>
                <c:pt idx="692">
                  <c:v>0.69299999999999995</c:v>
                </c:pt>
                <c:pt idx="693">
                  <c:v>0.69399999999999995</c:v>
                </c:pt>
                <c:pt idx="694">
                  <c:v>0.69499999999999995</c:v>
                </c:pt>
                <c:pt idx="695">
                  <c:v>0.69599999999999995</c:v>
                </c:pt>
                <c:pt idx="696">
                  <c:v>0.69699999999999995</c:v>
                </c:pt>
                <c:pt idx="697">
                  <c:v>0.69799999999999995</c:v>
                </c:pt>
                <c:pt idx="698">
                  <c:v>0.69899999999999995</c:v>
                </c:pt>
                <c:pt idx="699">
                  <c:v>0.7</c:v>
                </c:pt>
                <c:pt idx="700">
                  <c:v>0.70099999999999996</c:v>
                </c:pt>
                <c:pt idx="701">
                  <c:v>0.70199999999999996</c:v>
                </c:pt>
                <c:pt idx="702">
                  <c:v>0.70299999999999996</c:v>
                </c:pt>
                <c:pt idx="703">
                  <c:v>0.70399999999999996</c:v>
                </c:pt>
                <c:pt idx="704">
                  <c:v>0.70499999999999996</c:v>
                </c:pt>
                <c:pt idx="705">
                  <c:v>0.70599999999999996</c:v>
                </c:pt>
                <c:pt idx="706">
                  <c:v>0.70699999999999996</c:v>
                </c:pt>
                <c:pt idx="707">
                  <c:v>0.70799999999999996</c:v>
                </c:pt>
                <c:pt idx="708">
                  <c:v>0.70899999999999996</c:v>
                </c:pt>
                <c:pt idx="709">
                  <c:v>0.71</c:v>
                </c:pt>
                <c:pt idx="710">
                  <c:v>0.71099999999999997</c:v>
                </c:pt>
                <c:pt idx="711">
                  <c:v>0.71199999999999997</c:v>
                </c:pt>
                <c:pt idx="712">
                  <c:v>0.71299999999999997</c:v>
                </c:pt>
                <c:pt idx="713">
                  <c:v>0.71399999999999997</c:v>
                </c:pt>
                <c:pt idx="714">
                  <c:v>0.71499999999999997</c:v>
                </c:pt>
                <c:pt idx="715">
                  <c:v>0.71599999999999997</c:v>
                </c:pt>
                <c:pt idx="716">
                  <c:v>0.71699999999999997</c:v>
                </c:pt>
                <c:pt idx="717">
                  <c:v>0.71799999999999997</c:v>
                </c:pt>
                <c:pt idx="718">
                  <c:v>0.71899999999999997</c:v>
                </c:pt>
                <c:pt idx="719">
                  <c:v>0.72</c:v>
                </c:pt>
                <c:pt idx="720">
                  <c:v>0.72099999999999997</c:v>
                </c:pt>
                <c:pt idx="721">
                  <c:v>0.72199999999999998</c:v>
                </c:pt>
                <c:pt idx="722">
                  <c:v>0.72299999999999998</c:v>
                </c:pt>
                <c:pt idx="723">
                  <c:v>0.72399999999999998</c:v>
                </c:pt>
                <c:pt idx="724">
                  <c:v>0.72499999999999998</c:v>
                </c:pt>
                <c:pt idx="725">
                  <c:v>0.72599999999999998</c:v>
                </c:pt>
                <c:pt idx="726">
                  <c:v>0.72699999999999998</c:v>
                </c:pt>
                <c:pt idx="727">
                  <c:v>0.72799999999999998</c:v>
                </c:pt>
                <c:pt idx="728">
                  <c:v>0.72899999999999998</c:v>
                </c:pt>
                <c:pt idx="729">
                  <c:v>0.73</c:v>
                </c:pt>
                <c:pt idx="730">
                  <c:v>0.73099999999999998</c:v>
                </c:pt>
                <c:pt idx="731">
                  <c:v>0.73199999999999998</c:v>
                </c:pt>
                <c:pt idx="732">
                  <c:v>0.73299999999999998</c:v>
                </c:pt>
                <c:pt idx="733">
                  <c:v>0.73399999999999999</c:v>
                </c:pt>
                <c:pt idx="734">
                  <c:v>0.73499999999999999</c:v>
                </c:pt>
                <c:pt idx="735">
                  <c:v>0.73599999999999999</c:v>
                </c:pt>
                <c:pt idx="736">
                  <c:v>0.73699999999999999</c:v>
                </c:pt>
                <c:pt idx="737">
                  <c:v>0.73799999999999999</c:v>
                </c:pt>
                <c:pt idx="738">
                  <c:v>0.73899999999999999</c:v>
                </c:pt>
                <c:pt idx="739">
                  <c:v>0.74</c:v>
                </c:pt>
                <c:pt idx="740">
                  <c:v>0.74099999999999999</c:v>
                </c:pt>
                <c:pt idx="741">
                  <c:v>0.74199999999999999</c:v>
                </c:pt>
                <c:pt idx="742">
                  <c:v>0.74299999999999999</c:v>
                </c:pt>
                <c:pt idx="743">
                  <c:v>0.74399999999999999</c:v>
                </c:pt>
                <c:pt idx="744">
                  <c:v>0.745</c:v>
                </c:pt>
                <c:pt idx="745">
                  <c:v>0.746</c:v>
                </c:pt>
                <c:pt idx="746">
                  <c:v>0.747</c:v>
                </c:pt>
                <c:pt idx="747">
                  <c:v>0.748</c:v>
                </c:pt>
                <c:pt idx="748">
                  <c:v>0.749</c:v>
                </c:pt>
                <c:pt idx="749">
                  <c:v>0.75</c:v>
                </c:pt>
                <c:pt idx="750">
                  <c:v>0.751</c:v>
                </c:pt>
                <c:pt idx="751">
                  <c:v>0.752</c:v>
                </c:pt>
                <c:pt idx="752">
                  <c:v>0.753</c:v>
                </c:pt>
                <c:pt idx="753">
                  <c:v>0.754</c:v>
                </c:pt>
                <c:pt idx="754">
                  <c:v>0.755</c:v>
                </c:pt>
                <c:pt idx="755">
                  <c:v>0.75600000000000001</c:v>
                </c:pt>
                <c:pt idx="756">
                  <c:v>0.75700000000000001</c:v>
                </c:pt>
                <c:pt idx="757">
                  <c:v>0.75800000000000001</c:v>
                </c:pt>
                <c:pt idx="758">
                  <c:v>0.75900000000000001</c:v>
                </c:pt>
                <c:pt idx="759">
                  <c:v>0.76</c:v>
                </c:pt>
                <c:pt idx="760">
                  <c:v>0.76100000000000001</c:v>
                </c:pt>
                <c:pt idx="761">
                  <c:v>0.76200000000000001</c:v>
                </c:pt>
                <c:pt idx="762">
                  <c:v>0.76300000000000001</c:v>
                </c:pt>
                <c:pt idx="763">
                  <c:v>0.76400000000000001</c:v>
                </c:pt>
                <c:pt idx="764">
                  <c:v>0.76500000000000001</c:v>
                </c:pt>
                <c:pt idx="765">
                  <c:v>0.76600000000000001</c:v>
                </c:pt>
                <c:pt idx="766">
                  <c:v>0.76700000000000002</c:v>
                </c:pt>
                <c:pt idx="767">
                  <c:v>0.76800000000000002</c:v>
                </c:pt>
                <c:pt idx="768">
                  <c:v>0.76900000000000002</c:v>
                </c:pt>
                <c:pt idx="769">
                  <c:v>0.77</c:v>
                </c:pt>
                <c:pt idx="770">
                  <c:v>0.77100000000000002</c:v>
                </c:pt>
                <c:pt idx="771">
                  <c:v>0.77200000000000002</c:v>
                </c:pt>
                <c:pt idx="772">
                  <c:v>0.77300000000000002</c:v>
                </c:pt>
                <c:pt idx="773">
                  <c:v>0.77400000000000002</c:v>
                </c:pt>
                <c:pt idx="774">
                  <c:v>0.77500000000000002</c:v>
                </c:pt>
                <c:pt idx="775">
                  <c:v>0.77600000000000002</c:v>
                </c:pt>
                <c:pt idx="776">
                  <c:v>0.77700000000000002</c:v>
                </c:pt>
                <c:pt idx="777">
                  <c:v>0.77800000000000002</c:v>
                </c:pt>
                <c:pt idx="778">
                  <c:v>0.77900000000000003</c:v>
                </c:pt>
                <c:pt idx="779">
                  <c:v>0.78</c:v>
                </c:pt>
                <c:pt idx="780">
                  <c:v>0.78100000000000003</c:v>
                </c:pt>
                <c:pt idx="781">
                  <c:v>0.78200000000000003</c:v>
                </c:pt>
                <c:pt idx="782">
                  <c:v>0.78300000000000003</c:v>
                </c:pt>
                <c:pt idx="783">
                  <c:v>0.78400000000000003</c:v>
                </c:pt>
                <c:pt idx="784">
                  <c:v>0.78500000000000003</c:v>
                </c:pt>
                <c:pt idx="785">
                  <c:v>0.78600000000000003</c:v>
                </c:pt>
                <c:pt idx="786">
                  <c:v>0.78700000000000003</c:v>
                </c:pt>
                <c:pt idx="787">
                  <c:v>0.78800000000000003</c:v>
                </c:pt>
                <c:pt idx="788">
                  <c:v>0.78900000000000003</c:v>
                </c:pt>
                <c:pt idx="789">
                  <c:v>0.79</c:v>
                </c:pt>
                <c:pt idx="790">
                  <c:v>0.79100000000000004</c:v>
                </c:pt>
                <c:pt idx="791">
                  <c:v>0.79200000000000004</c:v>
                </c:pt>
                <c:pt idx="792">
                  <c:v>0.79300000000000004</c:v>
                </c:pt>
                <c:pt idx="793">
                  <c:v>0.79400000000000004</c:v>
                </c:pt>
                <c:pt idx="794">
                  <c:v>0.79500000000000004</c:v>
                </c:pt>
                <c:pt idx="795">
                  <c:v>0.79600000000000004</c:v>
                </c:pt>
                <c:pt idx="796">
                  <c:v>0.79700000000000004</c:v>
                </c:pt>
                <c:pt idx="797">
                  <c:v>0.79800000000000004</c:v>
                </c:pt>
                <c:pt idx="798">
                  <c:v>0.79900000000000004</c:v>
                </c:pt>
                <c:pt idx="799">
                  <c:v>0.8</c:v>
                </c:pt>
                <c:pt idx="800">
                  <c:v>0.80100000000000005</c:v>
                </c:pt>
                <c:pt idx="801">
                  <c:v>0.80200000000000005</c:v>
                </c:pt>
                <c:pt idx="802">
                  <c:v>0.80300000000000005</c:v>
                </c:pt>
                <c:pt idx="803">
                  <c:v>0.80400000000000005</c:v>
                </c:pt>
                <c:pt idx="804">
                  <c:v>0.80500000000000005</c:v>
                </c:pt>
                <c:pt idx="805">
                  <c:v>0.80600000000000005</c:v>
                </c:pt>
                <c:pt idx="806">
                  <c:v>0.80700000000000005</c:v>
                </c:pt>
                <c:pt idx="807">
                  <c:v>0.80800000000000005</c:v>
                </c:pt>
                <c:pt idx="808">
                  <c:v>0.80900000000000005</c:v>
                </c:pt>
                <c:pt idx="809">
                  <c:v>0.81</c:v>
                </c:pt>
                <c:pt idx="810">
                  <c:v>0.81100000000000005</c:v>
                </c:pt>
                <c:pt idx="811">
                  <c:v>0.81200000000000006</c:v>
                </c:pt>
                <c:pt idx="812">
                  <c:v>0.81299999999999994</c:v>
                </c:pt>
                <c:pt idx="813">
                  <c:v>0.81399999999999995</c:v>
                </c:pt>
                <c:pt idx="814">
                  <c:v>0.81499999999999995</c:v>
                </c:pt>
                <c:pt idx="815">
                  <c:v>0.81599999999999995</c:v>
                </c:pt>
                <c:pt idx="816">
                  <c:v>0.81699999999999995</c:v>
                </c:pt>
                <c:pt idx="817">
                  <c:v>0.81799999999999995</c:v>
                </c:pt>
                <c:pt idx="818">
                  <c:v>0.81899999999999995</c:v>
                </c:pt>
                <c:pt idx="819">
                  <c:v>0.82</c:v>
                </c:pt>
                <c:pt idx="820">
                  <c:v>0.82099999999999995</c:v>
                </c:pt>
                <c:pt idx="821">
                  <c:v>0.82199999999999995</c:v>
                </c:pt>
                <c:pt idx="822">
                  <c:v>0.82299999999999995</c:v>
                </c:pt>
                <c:pt idx="823">
                  <c:v>0.82399999999999995</c:v>
                </c:pt>
                <c:pt idx="824">
                  <c:v>0.82499999999999996</c:v>
                </c:pt>
                <c:pt idx="825">
                  <c:v>0.82599999999999996</c:v>
                </c:pt>
                <c:pt idx="826">
                  <c:v>0.82699999999999996</c:v>
                </c:pt>
                <c:pt idx="827">
                  <c:v>0.82799999999999996</c:v>
                </c:pt>
                <c:pt idx="828">
                  <c:v>0.82899999999999996</c:v>
                </c:pt>
                <c:pt idx="829">
                  <c:v>0.83</c:v>
                </c:pt>
                <c:pt idx="830">
                  <c:v>0.83099999999999996</c:v>
                </c:pt>
                <c:pt idx="831">
                  <c:v>0.83199999999999996</c:v>
                </c:pt>
                <c:pt idx="832">
                  <c:v>0.83299999999999996</c:v>
                </c:pt>
                <c:pt idx="833">
                  <c:v>0.83399999999999996</c:v>
                </c:pt>
                <c:pt idx="834">
                  <c:v>0.83499999999999996</c:v>
                </c:pt>
                <c:pt idx="835">
                  <c:v>0.83599999999999997</c:v>
                </c:pt>
                <c:pt idx="836">
                  <c:v>0.83699999999999997</c:v>
                </c:pt>
                <c:pt idx="837">
                  <c:v>0.83799999999999997</c:v>
                </c:pt>
                <c:pt idx="838">
                  <c:v>0.83899999999999997</c:v>
                </c:pt>
                <c:pt idx="839">
                  <c:v>0.84</c:v>
                </c:pt>
                <c:pt idx="840">
                  <c:v>0.84099999999999997</c:v>
                </c:pt>
                <c:pt idx="841">
                  <c:v>0.84199999999999997</c:v>
                </c:pt>
                <c:pt idx="842">
                  <c:v>0.84299999999999997</c:v>
                </c:pt>
                <c:pt idx="843">
                  <c:v>0.84399999999999997</c:v>
                </c:pt>
                <c:pt idx="844">
                  <c:v>0.84499999999999997</c:v>
                </c:pt>
                <c:pt idx="845">
                  <c:v>0.84599999999999997</c:v>
                </c:pt>
                <c:pt idx="846">
                  <c:v>0.84699999999999998</c:v>
                </c:pt>
                <c:pt idx="847">
                  <c:v>0.84799999999999998</c:v>
                </c:pt>
                <c:pt idx="848">
                  <c:v>0.84899999999999998</c:v>
                </c:pt>
                <c:pt idx="849">
                  <c:v>0.85</c:v>
                </c:pt>
                <c:pt idx="850">
                  <c:v>0.85099999999999998</c:v>
                </c:pt>
                <c:pt idx="851">
                  <c:v>0.85199999999999998</c:v>
                </c:pt>
                <c:pt idx="852">
                  <c:v>0.85299999999999998</c:v>
                </c:pt>
                <c:pt idx="853">
                  <c:v>0.85399999999999998</c:v>
                </c:pt>
                <c:pt idx="854">
                  <c:v>0.85499999999999998</c:v>
                </c:pt>
                <c:pt idx="855">
                  <c:v>0.85599999999999998</c:v>
                </c:pt>
                <c:pt idx="856">
                  <c:v>0.85699999999999998</c:v>
                </c:pt>
                <c:pt idx="857">
                  <c:v>0.85799999999999998</c:v>
                </c:pt>
                <c:pt idx="858">
                  <c:v>0.85899999999999999</c:v>
                </c:pt>
                <c:pt idx="859">
                  <c:v>0.86</c:v>
                </c:pt>
                <c:pt idx="860">
                  <c:v>0.86099999999999999</c:v>
                </c:pt>
                <c:pt idx="861">
                  <c:v>0.86199999999999999</c:v>
                </c:pt>
                <c:pt idx="862">
                  <c:v>0.86299999999999999</c:v>
                </c:pt>
                <c:pt idx="863">
                  <c:v>0.86399999999999999</c:v>
                </c:pt>
                <c:pt idx="864">
                  <c:v>0.86499999999999999</c:v>
                </c:pt>
                <c:pt idx="865">
                  <c:v>0.86599999999999999</c:v>
                </c:pt>
                <c:pt idx="866">
                  <c:v>0.86699999999999999</c:v>
                </c:pt>
                <c:pt idx="867">
                  <c:v>0.86799999999999999</c:v>
                </c:pt>
                <c:pt idx="868">
                  <c:v>0.86899999999999999</c:v>
                </c:pt>
                <c:pt idx="869">
                  <c:v>0.87</c:v>
                </c:pt>
                <c:pt idx="870">
                  <c:v>0.871</c:v>
                </c:pt>
                <c:pt idx="871">
                  <c:v>0.872</c:v>
                </c:pt>
                <c:pt idx="872">
                  <c:v>0.873</c:v>
                </c:pt>
                <c:pt idx="873">
                  <c:v>0.874</c:v>
                </c:pt>
                <c:pt idx="874">
                  <c:v>0.875</c:v>
                </c:pt>
                <c:pt idx="875">
                  <c:v>0.876</c:v>
                </c:pt>
                <c:pt idx="876">
                  <c:v>0.877</c:v>
                </c:pt>
                <c:pt idx="877">
                  <c:v>0.878</c:v>
                </c:pt>
                <c:pt idx="878">
                  <c:v>0.879</c:v>
                </c:pt>
                <c:pt idx="879">
                  <c:v>0.88</c:v>
                </c:pt>
                <c:pt idx="880">
                  <c:v>0.88100000000000001</c:v>
                </c:pt>
                <c:pt idx="881">
                  <c:v>0.88200000000000001</c:v>
                </c:pt>
                <c:pt idx="882">
                  <c:v>0.88300000000000001</c:v>
                </c:pt>
                <c:pt idx="883">
                  <c:v>0.88400000000000001</c:v>
                </c:pt>
                <c:pt idx="884">
                  <c:v>0.88500000000000001</c:v>
                </c:pt>
                <c:pt idx="885">
                  <c:v>0.88600000000000001</c:v>
                </c:pt>
                <c:pt idx="886">
                  <c:v>0.88700000000000001</c:v>
                </c:pt>
                <c:pt idx="887">
                  <c:v>0.88800000000000001</c:v>
                </c:pt>
                <c:pt idx="888">
                  <c:v>0.88900000000000001</c:v>
                </c:pt>
                <c:pt idx="889">
                  <c:v>0.89</c:v>
                </c:pt>
                <c:pt idx="890">
                  <c:v>0.89100000000000001</c:v>
                </c:pt>
                <c:pt idx="891">
                  <c:v>0.89200000000000002</c:v>
                </c:pt>
                <c:pt idx="892">
                  <c:v>0.89300000000000002</c:v>
                </c:pt>
                <c:pt idx="893">
                  <c:v>0.89400000000000002</c:v>
                </c:pt>
                <c:pt idx="894">
                  <c:v>0.89500000000000002</c:v>
                </c:pt>
                <c:pt idx="895">
                  <c:v>0.89600000000000002</c:v>
                </c:pt>
                <c:pt idx="896">
                  <c:v>0.89700000000000002</c:v>
                </c:pt>
                <c:pt idx="897">
                  <c:v>0.89800000000000002</c:v>
                </c:pt>
                <c:pt idx="898">
                  <c:v>0.89900000000000002</c:v>
                </c:pt>
                <c:pt idx="899">
                  <c:v>0.9</c:v>
                </c:pt>
                <c:pt idx="900">
                  <c:v>0.90100000000000002</c:v>
                </c:pt>
                <c:pt idx="901">
                  <c:v>0.90200000000000002</c:v>
                </c:pt>
                <c:pt idx="902">
                  <c:v>0.90300000000000002</c:v>
                </c:pt>
                <c:pt idx="903">
                  <c:v>0.90400000000000003</c:v>
                </c:pt>
                <c:pt idx="904">
                  <c:v>0.90500000000000003</c:v>
                </c:pt>
                <c:pt idx="905">
                  <c:v>0.90600000000000003</c:v>
                </c:pt>
                <c:pt idx="906">
                  <c:v>0.90700000000000003</c:v>
                </c:pt>
                <c:pt idx="907">
                  <c:v>0.90800000000000003</c:v>
                </c:pt>
                <c:pt idx="908">
                  <c:v>0.90900000000000003</c:v>
                </c:pt>
                <c:pt idx="909">
                  <c:v>0.91</c:v>
                </c:pt>
                <c:pt idx="910">
                  <c:v>0.91100000000000003</c:v>
                </c:pt>
                <c:pt idx="911">
                  <c:v>0.91200000000000003</c:v>
                </c:pt>
                <c:pt idx="912">
                  <c:v>0.91300000000000003</c:v>
                </c:pt>
                <c:pt idx="913">
                  <c:v>0.91400000000000003</c:v>
                </c:pt>
                <c:pt idx="914">
                  <c:v>0.91500000000000004</c:v>
                </c:pt>
                <c:pt idx="915">
                  <c:v>0.91600000000000004</c:v>
                </c:pt>
                <c:pt idx="916">
                  <c:v>0.91700000000000004</c:v>
                </c:pt>
                <c:pt idx="917">
                  <c:v>0.91800000000000004</c:v>
                </c:pt>
                <c:pt idx="918">
                  <c:v>0.91900000000000004</c:v>
                </c:pt>
                <c:pt idx="919">
                  <c:v>0.92</c:v>
                </c:pt>
                <c:pt idx="920">
                  <c:v>0.92100000000000004</c:v>
                </c:pt>
                <c:pt idx="921">
                  <c:v>0.92200000000000004</c:v>
                </c:pt>
                <c:pt idx="922">
                  <c:v>0.92300000000000004</c:v>
                </c:pt>
                <c:pt idx="923">
                  <c:v>0.92400000000000004</c:v>
                </c:pt>
                <c:pt idx="924">
                  <c:v>0.92500000000000004</c:v>
                </c:pt>
                <c:pt idx="925">
                  <c:v>0.92600000000000005</c:v>
                </c:pt>
                <c:pt idx="926">
                  <c:v>0.92700000000000005</c:v>
                </c:pt>
                <c:pt idx="927">
                  <c:v>0.92800000000000005</c:v>
                </c:pt>
                <c:pt idx="928">
                  <c:v>0.92900000000000005</c:v>
                </c:pt>
                <c:pt idx="929">
                  <c:v>0.93</c:v>
                </c:pt>
                <c:pt idx="930">
                  <c:v>0.93100000000000005</c:v>
                </c:pt>
                <c:pt idx="931">
                  <c:v>0.93200000000000005</c:v>
                </c:pt>
                <c:pt idx="932">
                  <c:v>0.93300000000000005</c:v>
                </c:pt>
                <c:pt idx="933">
                  <c:v>0.93400000000000005</c:v>
                </c:pt>
                <c:pt idx="934">
                  <c:v>0.93500000000000005</c:v>
                </c:pt>
                <c:pt idx="935">
                  <c:v>0.93600000000000005</c:v>
                </c:pt>
                <c:pt idx="936">
                  <c:v>0.93700000000000006</c:v>
                </c:pt>
                <c:pt idx="937">
                  <c:v>0.93799999999999994</c:v>
                </c:pt>
                <c:pt idx="938">
                  <c:v>0.93899999999999995</c:v>
                </c:pt>
                <c:pt idx="939">
                  <c:v>0.94</c:v>
                </c:pt>
                <c:pt idx="940">
                  <c:v>0.94099999999999995</c:v>
                </c:pt>
                <c:pt idx="941">
                  <c:v>0.94199999999999995</c:v>
                </c:pt>
                <c:pt idx="942">
                  <c:v>0.94299999999999995</c:v>
                </c:pt>
                <c:pt idx="943">
                  <c:v>0.94399999999999995</c:v>
                </c:pt>
                <c:pt idx="944">
                  <c:v>0.94499999999999995</c:v>
                </c:pt>
                <c:pt idx="945">
                  <c:v>0.94599999999999995</c:v>
                </c:pt>
                <c:pt idx="946">
                  <c:v>0.94699999999999995</c:v>
                </c:pt>
                <c:pt idx="947">
                  <c:v>0.94799999999999995</c:v>
                </c:pt>
                <c:pt idx="948">
                  <c:v>0.94899999999999995</c:v>
                </c:pt>
                <c:pt idx="949">
                  <c:v>0.95</c:v>
                </c:pt>
                <c:pt idx="950">
                  <c:v>0.95099999999999996</c:v>
                </c:pt>
                <c:pt idx="951">
                  <c:v>0.95199999999999996</c:v>
                </c:pt>
                <c:pt idx="952">
                  <c:v>0.95299999999999996</c:v>
                </c:pt>
                <c:pt idx="953">
                  <c:v>0.95399999999999996</c:v>
                </c:pt>
                <c:pt idx="954">
                  <c:v>0.95499999999999996</c:v>
                </c:pt>
                <c:pt idx="955">
                  <c:v>0.95599999999999996</c:v>
                </c:pt>
                <c:pt idx="956">
                  <c:v>0.95699999999999996</c:v>
                </c:pt>
                <c:pt idx="957">
                  <c:v>0.95799999999999996</c:v>
                </c:pt>
                <c:pt idx="958">
                  <c:v>0.95899999999999996</c:v>
                </c:pt>
                <c:pt idx="959">
                  <c:v>0.96</c:v>
                </c:pt>
                <c:pt idx="960">
                  <c:v>0.96099999999999997</c:v>
                </c:pt>
                <c:pt idx="961">
                  <c:v>0.96199999999999997</c:v>
                </c:pt>
                <c:pt idx="962">
                  <c:v>0.96299999999999997</c:v>
                </c:pt>
                <c:pt idx="963">
                  <c:v>0.96399999999999997</c:v>
                </c:pt>
                <c:pt idx="964">
                  <c:v>0.96499999999999997</c:v>
                </c:pt>
                <c:pt idx="965">
                  <c:v>0.96599999999999997</c:v>
                </c:pt>
                <c:pt idx="966">
                  <c:v>0.96699999999999997</c:v>
                </c:pt>
                <c:pt idx="967">
                  <c:v>0.96799999999999997</c:v>
                </c:pt>
                <c:pt idx="968">
                  <c:v>0.96899999999999997</c:v>
                </c:pt>
                <c:pt idx="969">
                  <c:v>0.97</c:v>
                </c:pt>
                <c:pt idx="970">
                  <c:v>0.97099999999999997</c:v>
                </c:pt>
                <c:pt idx="971">
                  <c:v>0.97199999999999998</c:v>
                </c:pt>
                <c:pt idx="972">
                  <c:v>0.97299999999999998</c:v>
                </c:pt>
                <c:pt idx="973">
                  <c:v>0.97399999999999998</c:v>
                </c:pt>
                <c:pt idx="974">
                  <c:v>0.97499999999999998</c:v>
                </c:pt>
                <c:pt idx="975">
                  <c:v>0.97599999999999998</c:v>
                </c:pt>
                <c:pt idx="976">
                  <c:v>0.97699999999999998</c:v>
                </c:pt>
                <c:pt idx="977">
                  <c:v>0.97799999999999998</c:v>
                </c:pt>
                <c:pt idx="978">
                  <c:v>0.97899999999999998</c:v>
                </c:pt>
                <c:pt idx="979">
                  <c:v>0.98</c:v>
                </c:pt>
                <c:pt idx="980">
                  <c:v>0.98099999999999998</c:v>
                </c:pt>
                <c:pt idx="981">
                  <c:v>0.98199999999999998</c:v>
                </c:pt>
                <c:pt idx="982">
                  <c:v>0.98299999999999998</c:v>
                </c:pt>
                <c:pt idx="983">
                  <c:v>0.98399999999999999</c:v>
                </c:pt>
                <c:pt idx="984">
                  <c:v>0.98499999999999999</c:v>
                </c:pt>
                <c:pt idx="985">
                  <c:v>0.98599999999999999</c:v>
                </c:pt>
                <c:pt idx="986">
                  <c:v>0.98699999999999999</c:v>
                </c:pt>
                <c:pt idx="987">
                  <c:v>0.98799999999999999</c:v>
                </c:pt>
                <c:pt idx="988">
                  <c:v>0.98899999999999999</c:v>
                </c:pt>
                <c:pt idx="989">
                  <c:v>0.99</c:v>
                </c:pt>
                <c:pt idx="990">
                  <c:v>0.99099999999999999</c:v>
                </c:pt>
                <c:pt idx="991">
                  <c:v>0.99199999999999999</c:v>
                </c:pt>
                <c:pt idx="992">
                  <c:v>0.99299999999999999</c:v>
                </c:pt>
                <c:pt idx="993">
                  <c:v>0.99399999999999999</c:v>
                </c:pt>
                <c:pt idx="994">
                  <c:v>0.995</c:v>
                </c:pt>
                <c:pt idx="995">
                  <c:v>0.996</c:v>
                </c:pt>
                <c:pt idx="996">
                  <c:v>0.997</c:v>
                </c:pt>
                <c:pt idx="997">
                  <c:v>0.998</c:v>
                </c:pt>
                <c:pt idx="998">
                  <c:v>0.999</c:v>
                </c:pt>
                <c:pt idx="999">
                  <c:v>1</c:v>
                </c:pt>
                <c:pt idx="1000">
                  <c:v>1.0009999999999999</c:v>
                </c:pt>
                <c:pt idx="1001">
                  <c:v>1.002</c:v>
                </c:pt>
                <c:pt idx="1002">
                  <c:v>1.0029999999999999</c:v>
                </c:pt>
                <c:pt idx="1003">
                  <c:v>1.004</c:v>
                </c:pt>
                <c:pt idx="1004">
                  <c:v>1.0049999999999999</c:v>
                </c:pt>
                <c:pt idx="1005">
                  <c:v>1.006</c:v>
                </c:pt>
                <c:pt idx="1006">
                  <c:v>1.0069999999999999</c:v>
                </c:pt>
                <c:pt idx="1007">
                  <c:v>1.008</c:v>
                </c:pt>
                <c:pt idx="1008">
                  <c:v>1.0089999999999999</c:v>
                </c:pt>
                <c:pt idx="1009">
                  <c:v>1.01</c:v>
                </c:pt>
                <c:pt idx="1010">
                  <c:v>1.0109999999999999</c:v>
                </c:pt>
                <c:pt idx="1011">
                  <c:v>1.012</c:v>
                </c:pt>
                <c:pt idx="1012">
                  <c:v>1.0129999999999999</c:v>
                </c:pt>
                <c:pt idx="1013">
                  <c:v>1.014</c:v>
                </c:pt>
                <c:pt idx="1014">
                  <c:v>1.0149999999999999</c:v>
                </c:pt>
                <c:pt idx="1015">
                  <c:v>1.016</c:v>
                </c:pt>
                <c:pt idx="1016">
                  <c:v>1.0169999999999999</c:v>
                </c:pt>
                <c:pt idx="1017">
                  <c:v>1.018</c:v>
                </c:pt>
                <c:pt idx="1018">
                  <c:v>1.0189999999999999</c:v>
                </c:pt>
                <c:pt idx="1019">
                  <c:v>1.02</c:v>
                </c:pt>
                <c:pt idx="1020">
                  <c:v>1.0209999999999999</c:v>
                </c:pt>
                <c:pt idx="1021">
                  <c:v>1.022</c:v>
                </c:pt>
                <c:pt idx="1022">
                  <c:v>1.0229999999999999</c:v>
                </c:pt>
                <c:pt idx="1023">
                  <c:v>1.024</c:v>
                </c:pt>
                <c:pt idx="1024">
                  <c:v>1.0249999999999999</c:v>
                </c:pt>
                <c:pt idx="1025">
                  <c:v>1.026</c:v>
                </c:pt>
                <c:pt idx="1026">
                  <c:v>1.0269999999999999</c:v>
                </c:pt>
                <c:pt idx="1027">
                  <c:v>1.028</c:v>
                </c:pt>
                <c:pt idx="1028">
                  <c:v>1.0289999999999999</c:v>
                </c:pt>
                <c:pt idx="1029">
                  <c:v>1.03</c:v>
                </c:pt>
                <c:pt idx="1030">
                  <c:v>1.0309999999999999</c:v>
                </c:pt>
                <c:pt idx="1031">
                  <c:v>1.032</c:v>
                </c:pt>
                <c:pt idx="1032">
                  <c:v>1.0329999999999999</c:v>
                </c:pt>
                <c:pt idx="1033">
                  <c:v>1.034</c:v>
                </c:pt>
                <c:pt idx="1034">
                  <c:v>1.0349999999999999</c:v>
                </c:pt>
                <c:pt idx="1035">
                  <c:v>1.036</c:v>
                </c:pt>
                <c:pt idx="1036">
                  <c:v>1.0369999999999999</c:v>
                </c:pt>
                <c:pt idx="1037">
                  <c:v>1.038</c:v>
                </c:pt>
                <c:pt idx="1038">
                  <c:v>1.0389999999999999</c:v>
                </c:pt>
                <c:pt idx="1039">
                  <c:v>1.04</c:v>
                </c:pt>
                <c:pt idx="1040">
                  <c:v>1.0409999999999999</c:v>
                </c:pt>
                <c:pt idx="1041">
                  <c:v>1.042</c:v>
                </c:pt>
                <c:pt idx="1042">
                  <c:v>1.0429999999999999</c:v>
                </c:pt>
                <c:pt idx="1043">
                  <c:v>1.044</c:v>
                </c:pt>
                <c:pt idx="1044">
                  <c:v>1.0449999999999999</c:v>
                </c:pt>
                <c:pt idx="1045">
                  <c:v>1.046</c:v>
                </c:pt>
                <c:pt idx="1046">
                  <c:v>1.0469999999999999</c:v>
                </c:pt>
                <c:pt idx="1047">
                  <c:v>1.048</c:v>
                </c:pt>
                <c:pt idx="1048">
                  <c:v>1.0489999999999999</c:v>
                </c:pt>
                <c:pt idx="1049">
                  <c:v>1.05</c:v>
                </c:pt>
                <c:pt idx="1050">
                  <c:v>1.0509999999999999</c:v>
                </c:pt>
                <c:pt idx="1051">
                  <c:v>1.052</c:v>
                </c:pt>
                <c:pt idx="1052">
                  <c:v>1.0529999999999999</c:v>
                </c:pt>
                <c:pt idx="1053">
                  <c:v>1.054</c:v>
                </c:pt>
                <c:pt idx="1054">
                  <c:v>1.0549999999999999</c:v>
                </c:pt>
                <c:pt idx="1055">
                  <c:v>1.056</c:v>
                </c:pt>
                <c:pt idx="1056">
                  <c:v>1.0569999999999999</c:v>
                </c:pt>
                <c:pt idx="1057">
                  <c:v>1.0580000000000001</c:v>
                </c:pt>
                <c:pt idx="1058">
                  <c:v>1.0589999999999999</c:v>
                </c:pt>
                <c:pt idx="1059">
                  <c:v>1.06</c:v>
                </c:pt>
                <c:pt idx="1060">
                  <c:v>1.0609999999999999</c:v>
                </c:pt>
                <c:pt idx="1061">
                  <c:v>1.0620000000000001</c:v>
                </c:pt>
                <c:pt idx="1062">
                  <c:v>1.0629999999999999</c:v>
                </c:pt>
                <c:pt idx="1063">
                  <c:v>1.0640000000000001</c:v>
                </c:pt>
                <c:pt idx="1064">
                  <c:v>1.0649999999999999</c:v>
                </c:pt>
                <c:pt idx="1065">
                  <c:v>1.0660000000000001</c:v>
                </c:pt>
                <c:pt idx="1066">
                  <c:v>1.0669999999999999</c:v>
                </c:pt>
                <c:pt idx="1067">
                  <c:v>1.0680000000000001</c:v>
                </c:pt>
                <c:pt idx="1068">
                  <c:v>1.069</c:v>
                </c:pt>
                <c:pt idx="1069">
                  <c:v>1.07</c:v>
                </c:pt>
                <c:pt idx="1070">
                  <c:v>1.071</c:v>
                </c:pt>
                <c:pt idx="1071">
                  <c:v>1.0720000000000001</c:v>
                </c:pt>
                <c:pt idx="1072">
                  <c:v>1.073</c:v>
                </c:pt>
                <c:pt idx="1073">
                  <c:v>1.0740000000000001</c:v>
                </c:pt>
                <c:pt idx="1074">
                  <c:v>1.075</c:v>
                </c:pt>
                <c:pt idx="1075">
                  <c:v>1.0760000000000001</c:v>
                </c:pt>
                <c:pt idx="1076">
                  <c:v>1.077</c:v>
                </c:pt>
                <c:pt idx="1077">
                  <c:v>1.0780000000000001</c:v>
                </c:pt>
                <c:pt idx="1078">
                  <c:v>1.079</c:v>
                </c:pt>
                <c:pt idx="1079">
                  <c:v>1.08</c:v>
                </c:pt>
                <c:pt idx="1080">
                  <c:v>1.081</c:v>
                </c:pt>
                <c:pt idx="1081">
                  <c:v>1.0820000000000001</c:v>
                </c:pt>
                <c:pt idx="1082">
                  <c:v>1.083</c:v>
                </c:pt>
                <c:pt idx="1083">
                  <c:v>1.0840000000000001</c:v>
                </c:pt>
                <c:pt idx="1084">
                  <c:v>1.085</c:v>
                </c:pt>
                <c:pt idx="1085">
                  <c:v>1.0860000000000001</c:v>
                </c:pt>
                <c:pt idx="1086">
                  <c:v>1.087</c:v>
                </c:pt>
                <c:pt idx="1087">
                  <c:v>1.0880000000000001</c:v>
                </c:pt>
                <c:pt idx="1088">
                  <c:v>1.089</c:v>
                </c:pt>
                <c:pt idx="1089">
                  <c:v>1.0900000000000001</c:v>
                </c:pt>
                <c:pt idx="1090">
                  <c:v>1.091</c:v>
                </c:pt>
                <c:pt idx="1091">
                  <c:v>1.0920000000000001</c:v>
                </c:pt>
                <c:pt idx="1092">
                  <c:v>1.093</c:v>
                </c:pt>
                <c:pt idx="1093">
                  <c:v>1.0940000000000001</c:v>
                </c:pt>
                <c:pt idx="1094">
                  <c:v>1.095</c:v>
                </c:pt>
                <c:pt idx="1095">
                  <c:v>1.0960000000000001</c:v>
                </c:pt>
                <c:pt idx="1096">
                  <c:v>1.097</c:v>
                </c:pt>
                <c:pt idx="1097">
                  <c:v>1.0980000000000001</c:v>
                </c:pt>
                <c:pt idx="1098">
                  <c:v>1.099</c:v>
                </c:pt>
                <c:pt idx="1099">
                  <c:v>1.1000000000000001</c:v>
                </c:pt>
                <c:pt idx="1100">
                  <c:v>1.101</c:v>
                </c:pt>
                <c:pt idx="1101">
                  <c:v>1.1020000000000001</c:v>
                </c:pt>
                <c:pt idx="1102">
                  <c:v>1.103</c:v>
                </c:pt>
                <c:pt idx="1103">
                  <c:v>1.1040000000000001</c:v>
                </c:pt>
                <c:pt idx="1104">
                  <c:v>1.105</c:v>
                </c:pt>
                <c:pt idx="1105">
                  <c:v>1.1060000000000001</c:v>
                </c:pt>
                <c:pt idx="1106">
                  <c:v>1.107</c:v>
                </c:pt>
                <c:pt idx="1107">
                  <c:v>1.1080000000000001</c:v>
                </c:pt>
                <c:pt idx="1108">
                  <c:v>1.109</c:v>
                </c:pt>
                <c:pt idx="1109">
                  <c:v>1.1100000000000001</c:v>
                </c:pt>
                <c:pt idx="1110">
                  <c:v>1.111</c:v>
                </c:pt>
                <c:pt idx="1111">
                  <c:v>1.1120000000000001</c:v>
                </c:pt>
                <c:pt idx="1112">
                  <c:v>1.113</c:v>
                </c:pt>
                <c:pt idx="1113">
                  <c:v>1.1140000000000001</c:v>
                </c:pt>
                <c:pt idx="1114">
                  <c:v>1.115</c:v>
                </c:pt>
                <c:pt idx="1115">
                  <c:v>1.1160000000000001</c:v>
                </c:pt>
                <c:pt idx="1116">
                  <c:v>1.117</c:v>
                </c:pt>
                <c:pt idx="1117">
                  <c:v>1.1180000000000001</c:v>
                </c:pt>
                <c:pt idx="1118">
                  <c:v>1.119</c:v>
                </c:pt>
                <c:pt idx="1119">
                  <c:v>1.1200000000000001</c:v>
                </c:pt>
                <c:pt idx="1120">
                  <c:v>1.121</c:v>
                </c:pt>
                <c:pt idx="1121">
                  <c:v>1.1220000000000001</c:v>
                </c:pt>
                <c:pt idx="1122">
                  <c:v>1.123</c:v>
                </c:pt>
                <c:pt idx="1123">
                  <c:v>1.1240000000000001</c:v>
                </c:pt>
                <c:pt idx="1124">
                  <c:v>1.125</c:v>
                </c:pt>
                <c:pt idx="1125">
                  <c:v>1.1259999999999999</c:v>
                </c:pt>
                <c:pt idx="1126">
                  <c:v>1.127</c:v>
                </c:pt>
                <c:pt idx="1127">
                  <c:v>1.1279999999999999</c:v>
                </c:pt>
                <c:pt idx="1128">
                  <c:v>1.129</c:v>
                </c:pt>
                <c:pt idx="1129">
                  <c:v>1.1299999999999999</c:v>
                </c:pt>
                <c:pt idx="1130">
                  <c:v>1.131</c:v>
                </c:pt>
                <c:pt idx="1131">
                  <c:v>1.1319999999999999</c:v>
                </c:pt>
                <c:pt idx="1132">
                  <c:v>1.133</c:v>
                </c:pt>
                <c:pt idx="1133">
                  <c:v>1.1339999999999999</c:v>
                </c:pt>
                <c:pt idx="1134">
                  <c:v>1.135</c:v>
                </c:pt>
                <c:pt idx="1135">
                  <c:v>1.1359999999999999</c:v>
                </c:pt>
                <c:pt idx="1136">
                  <c:v>1.137</c:v>
                </c:pt>
                <c:pt idx="1137">
                  <c:v>1.1379999999999999</c:v>
                </c:pt>
                <c:pt idx="1138">
                  <c:v>1.139</c:v>
                </c:pt>
                <c:pt idx="1139">
                  <c:v>1.1399999999999999</c:v>
                </c:pt>
                <c:pt idx="1140">
                  <c:v>1.141</c:v>
                </c:pt>
                <c:pt idx="1141">
                  <c:v>1.1419999999999999</c:v>
                </c:pt>
                <c:pt idx="1142">
                  <c:v>1.143</c:v>
                </c:pt>
                <c:pt idx="1143">
                  <c:v>1.1439999999999999</c:v>
                </c:pt>
                <c:pt idx="1144">
                  <c:v>1.145</c:v>
                </c:pt>
                <c:pt idx="1145">
                  <c:v>1.1459999999999999</c:v>
                </c:pt>
                <c:pt idx="1146">
                  <c:v>1.147</c:v>
                </c:pt>
                <c:pt idx="1147">
                  <c:v>1.1479999999999999</c:v>
                </c:pt>
                <c:pt idx="1148">
                  <c:v>1.149</c:v>
                </c:pt>
                <c:pt idx="1149">
                  <c:v>1.1499999999999999</c:v>
                </c:pt>
                <c:pt idx="1150">
                  <c:v>1.151</c:v>
                </c:pt>
                <c:pt idx="1151">
                  <c:v>1.1519999999999999</c:v>
                </c:pt>
                <c:pt idx="1152">
                  <c:v>1.153</c:v>
                </c:pt>
                <c:pt idx="1153">
                  <c:v>1.1539999999999999</c:v>
                </c:pt>
                <c:pt idx="1154">
                  <c:v>1.155</c:v>
                </c:pt>
                <c:pt idx="1155">
                  <c:v>1.1559999999999999</c:v>
                </c:pt>
                <c:pt idx="1156">
                  <c:v>1.157</c:v>
                </c:pt>
                <c:pt idx="1157">
                  <c:v>1.1579999999999999</c:v>
                </c:pt>
                <c:pt idx="1158">
                  <c:v>1.159</c:v>
                </c:pt>
                <c:pt idx="1159">
                  <c:v>1.1599999999999999</c:v>
                </c:pt>
                <c:pt idx="1160">
                  <c:v>1.161</c:v>
                </c:pt>
                <c:pt idx="1161">
                  <c:v>1.1619999999999999</c:v>
                </c:pt>
                <c:pt idx="1162">
                  <c:v>1.163</c:v>
                </c:pt>
                <c:pt idx="1163">
                  <c:v>1.1639999999999999</c:v>
                </c:pt>
                <c:pt idx="1164">
                  <c:v>1.165</c:v>
                </c:pt>
                <c:pt idx="1165">
                  <c:v>1.1659999999999999</c:v>
                </c:pt>
                <c:pt idx="1166">
                  <c:v>1.167</c:v>
                </c:pt>
                <c:pt idx="1167">
                  <c:v>1.1679999999999999</c:v>
                </c:pt>
                <c:pt idx="1168">
                  <c:v>1.169</c:v>
                </c:pt>
                <c:pt idx="1169">
                  <c:v>1.17</c:v>
                </c:pt>
                <c:pt idx="1170">
                  <c:v>1.171</c:v>
                </c:pt>
                <c:pt idx="1171">
                  <c:v>1.1719999999999999</c:v>
                </c:pt>
                <c:pt idx="1172">
                  <c:v>1.173</c:v>
                </c:pt>
                <c:pt idx="1173">
                  <c:v>1.1739999999999999</c:v>
                </c:pt>
                <c:pt idx="1174">
                  <c:v>1.175</c:v>
                </c:pt>
                <c:pt idx="1175">
                  <c:v>1.1759999999999999</c:v>
                </c:pt>
                <c:pt idx="1176">
                  <c:v>1.177</c:v>
                </c:pt>
                <c:pt idx="1177">
                  <c:v>1.1779999999999999</c:v>
                </c:pt>
                <c:pt idx="1178">
                  <c:v>1.179</c:v>
                </c:pt>
                <c:pt idx="1179">
                  <c:v>1.18</c:v>
                </c:pt>
                <c:pt idx="1180">
                  <c:v>1.181</c:v>
                </c:pt>
                <c:pt idx="1181">
                  <c:v>1.1819999999999999</c:v>
                </c:pt>
                <c:pt idx="1182">
                  <c:v>1.1830000000000001</c:v>
                </c:pt>
                <c:pt idx="1183">
                  <c:v>1.1839999999999999</c:v>
                </c:pt>
                <c:pt idx="1184">
                  <c:v>1.1850000000000001</c:v>
                </c:pt>
                <c:pt idx="1185">
                  <c:v>1.1859999999999999</c:v>
                </c:pt>
                <c:pt idx="1186">
                  <c:v>1.1870000000000001</c:v>
                </c:pt>
                <c:pt idx="1187">
                  <c:v>1.1879999999999999</c:v>
                </c:pt>
                <c:pt idx="1188">
                  <c:v>1.1890000000000001</c:v>
                </c:pt>
                <c:pt idx="1189">
                  <c:v>1.19</c:v>
                </c:pt>
                <c:pt idx="1190">
                  <c:v>1.1910000000000001</c:v>
                </c:pt>
                <c:pt idx="1191">
                  <c:v>1.1919999999999999</c:v>
                </c:pt>
                <c:pt idx="1192">
                  <c:v>1.1930000000000001</c:v>
                </c:pt>
                <c:pt idx="1193">
                  <c:v>1.194</c:v>
                </c:pt>
                <c:pt idx="1194">
                  <c:v>1.1950000000000001</c:v>
                </c:pt>
                <c:pt idx="1195">
                  <c:v>1.196</c:v>
                </c:pt>
                <c:pt idx="1196">
                  <c:v>1.1970000000000001</c:v>
                </c:pt>
                <c:pt idx="1197">
                  <c:v>1.198</c:v>
                </c:pt>
                <c:pt idx="1198">
                  <c:v>1.1990000000000001</c:v>
                </c:pt>
                <c:pt idx="1199">
                  <c:v>1.2</c:v>
                </c:pt>
                <c:pt idx="1200">
                  <c:v>1.2010000000000001</c:v>
                </c:pt>
                <c:pt idx="1201">
                  <c:v>1.202</c:v>
                </c:pt>
                <c:pt idx="1202">
                  <c:v>1.2030000000000001</c:v>
                </c:pt>
                <c:pt idx="1203">
                  <c:v>1.204</c:v>
                </c:pt>
                <c:pt idx="1204">
                  <c:v>1.2050000000000001</c:v>
                </c:pt>
                <c:pt idx="1205">
                  <c:v>1.206</c:v>
                </c:pt>
                <c:pt idx="1206">
                  <c:v>1.2070000000000001</c:v>
                </c:pt>
                <c:pt idx="1207">
                  <c:v>1.208</c:v>
                </c:pt>
                <c:pt idx="1208">
                  <c:v>1.2090000000000001</c:v>
                </c:pt>
                <c:pt idx="1209">
                  <c:v>1.21</c:v>
                </c:pt>
                <c:pt idx="1210">
                  <c:v>1.2110000000000001</c:v>
                </c:pt>
                <c:pt idx="1211">
                  <c:v>1.212</c:v>
                </c:pt>
                <c:pt idx="1212">
                  <c:v>1.2130000000000001</c:v>
                </c:pt>
                <c:pt idx="1213">
                  <c:v>1.214</c:v>
                </c:pt>
                <c:pt idx="1214">
                  <c:v>1.2150000000000001</c:v>
                </c:pt>
                <c:pt idx="1215">
                  <c:v>1.216</c:v>
                </c:pt>
                <c:pt idx="1216">
                  <c:v>1.2170000000000001</c:v>
                </c:pt>
                <c:pt idx="1217">
                  <c:v>1.218</c:v>
                </c:pt>
                <c:pt idx="1218">
                  <c:v>1.2190000000000001</c:v>
                </c:pt>
                <c:pt idx="1219">
                  <c:v>1.22</c:v>
                </c:pt>
                <c:pt idx="1220">
                  <c:v>1.2210000000000001</c:v>
                </c:pt>
                <c:pt idx="1221">
                  <c:v>1.222</c:v>
                </c:pt>
                <c:pt idx="1222">
                  <c:v>1.2230000000000001</c:v>
                </c:pt>
                <c:pt idx="1223">
                  <c:v>1.224</c:v>
                </c:pt>
                <c:pt idx="1224">
                  <c:v>1.2250000000000001</c:v>
                </c:pt>
                <c:pt idx="1225">
                  <c:v>1.226</c:v>
                </c:pt>
                <c:pt idx="1226">
                  <c:v>1.2270000000000001</c:v>
                </c:pt>
                <c:pt idx="1227">
                  <c:v>1.228</c:v>
                </c:pt>
                <c:pt idx="1228">
                  <c:v>1.2290000000000001</c:v>
                </c:pt>
                <c:pt idx="1229">
                  <c:v>1.23</c:v>
                </c:pt>
                <c:pt idx="1230">
                  <c:v>1.2310000000000001</c:v>
                </c:pt>
                <c:pt idx="1231">
                  <c:v>1.232</c:v>
                </c:pt>
                <c:pt idx="1232">
                  <c:v>1.2330000000000001</c:v>
                </c:pt>
                <c:pt idx="1233">
                  <c:v>1.234</c:v>
                </c:pt>
                <c:pt idx="1234">
                  <c:v>1.2350000000000001</c:v>
                </c:pt>
                <c:pt idx="1235">
                  <c:v>1.236</c:v>
                </c:pt>
                <c:pt idx="1236">
                  <c:v>1.2370000000000001</c:v>
                </c:pt>
                <c:pt idx="1237">
                  <c:v>1.238</c:v>
                </c:pt>
                <c:pt idx="1238">
                  <c:v>1.2390000000000001</c:v>
                </c:pt>
                <c:pt idx="1239">
                  <c:v>1.24</c:v>
                </c:pt>
                <c:pt idx="1240">
                  <c:v>1.2410000000000001</c:v>
                </c:pt>
                <c:pt idx="1241">
                  <c:v>1.242</c:v>
                </c:pt>
                <c:pt idx="1242">
                  <c:v>1.2430000000000001</c:v>
                </c:pt>
                <c:pt idx="1243">
                  <c:v>1.244</c:v>
                </c:pt>
                <c:pt idx="1244">
                  <c:v>1.2450000000000001</c:v>
                </c:pt>
                <c:pt idx="1245">
                  <c:v>1.246</c:v>
                </c:pt>
                <c:pt idx="1246">
                  <c:v>1.2470000000000001</c:v>
                </c:pt>
                <c:pt idx="1247">
                  <c:v>1.248</c:v>
                </c:pt>
                <c:pt idx="1248">
                  <c:v>1.2490000000000001</c:v>
                </c:pt>
                <c:pt idx="1249">
                  <c:v>1.25</c:v>
                </c:pt>
                <c:pt idx="1250">
                  <c:v>1.2509999999999999</c:v>
                </c:pt>
                <c:pt idx="1251">
                  <c:v>1.252</c:v>
                </c:pt>
                <c:pt idx="1252">
                  <c:v>1.2529999999999999</c:v>
                </c:pt>
                <c:pt idx="1253">
                  <c:v>1.254</c:v>
                </c:pt>
                <c:pt idx="1254">
                  <c:v>1.2549999999999999</c:v>
                </c:pt>
                <c:pt idx="1255">
                  <c:v>1.256</c:v>
                </c:pt>
                <c:pt idx="1256">
                  <c:v>1.2569999999999999</c:v>
                </c:pt>
                <c:pt idx="1257">
                  <c:v>1.258</c:v>
                </c:pt>
                <c:pt idx="1258">
                  <c:v>1.2589999999999999</c:v>
                </c:pt>
                <c:pt idx="1259">
                  <c:v>1.26</c:v>
                </c:pt>
                <c:pt idx="1260">
                  <c:v>1.2609999999999999</c:v>
                </c:pt>
                <c:pt idx="1261">
                  <c:v>1.262</c:v>
                </c:pt>
                <c:pt idx="1262">
                  <c:v>1.2629999999999999</c:v>
                </c:pt>
                <c:pt idx="1263">
                  <c:v>1.264</c:v>
                </c:pt>
                <c:pt idx="1264">
                  <c:v>1.2649999999999999</c:v>
                </c:pt>
                <c:pt idx="1265">
                  <c:v>1.266</c:v>
                </c:pt>
                <c:pt idx="1266">
                  <c:v>1.2669999999999999</c:v>
                </c:pt>
                <c:pt idx="1267">
                  <c:v>1.268</c:v>
                </c:pt>
                <c:pt idx="1268">
                  <c:v>1.2689999999999999</c:v>
                </c:pt>
                <c:pt idx="1269">
                  <c:v>1.27</c:v>
                </c:pt>
                <c:pt idx="1270">
                  <c:v>1.2709999999999999</c:v>
                </c:pt>
                <c:pt idx="1271">
                  <c:v>1.272</c:v>
                </c:pt>
                <c:pt idx="1272">
                  <c:v>1.2729999999999999</c:v>
                </c:pt>
                <c:pt idx="1273">
                  <c:v>1.274</c:v>
                </c:pt>
                <c:pt idx="1274">
                  <c:v>1.2749999999999999</c:v>
                </c:pt>
                <c:pt idx="1275">
                  <c:v>1.276</c:v>
                </c:pt>
                <c:pt idx="1276">
                  <c:v>1.2769999999999999</c:v>
                </c:pt>
                <c:pt idx="1277">
                  <c:v>1.278</c:v>
                </c:pt>
                <c:pt idx="1278">
                  <c:v>1.2789999999999999</c:v>
                </c:pt>
                <c:pt idx="1279">
                  <c:v>1.28</c:v>
                </c:pt>
                <c:pt idx="1280">
                  <c:v>1.2809999999999999</c:v>
                </c:pt>
                <c:pt idx="1281">
                  <c:v>1.282</c:v>
                </c:pt>
                <c:pt idx="1282">
                  <c:v>1.2829999999999999</c:v>
                </c:pt>
                <c:pt idx="1283">
                  <c:v>1.284</c:v>
                </c:pt>
                <c:pt idx="1284">
                  <c:v>1.2849999999999999</c:v>
                </c:pt>
                <c:pt idx="1285">
                  <c:v>1.286</c:v>
                </c:pt>
                <c:pt idx="1286">
                  <c:v>1.2869999999999999</c:v>
                </c:pt>
                <c:pt idx="1287">
                  <c:v>1.288</c:v>
                </c:pt>
                <c:pt idx="1288">
                  <c:v>1.2889999999999999</c:v>
                </c:pt>
                <c:pt idx="1289">
                  <c:v>1.29</c:v>
                </c:pt>
                <c:pt idx="1290">
                  <c:v>1.2909999999999999</c:v>
                </c:pt>
                <c:pt idx="1291">
                  <c:v>1.292</c:v>
                </c:pt>
                <c:pt idx="1292">
                  <c:v>1.2929999999999999</c:v>
                </c:pt>
                <c:pt idx="1293">
                  <c:v>1.294</c:v>
                </c:pt>
                <c:pt idx="1294">
                  <c:v>1.2949999999999999</c:v>
                </c:pt>
                <c:pt idx="1295">
                  <c:v>1.296</c:v>
                </c:pt>
                <c:pt idx="1296">
                  <c:v>1.2969999999999999</c:v>
                </c:pt>
                <c:pt idx="1297">
                  <c:v>1.298</c:v>
                </c:pt>
                <c:pt idx="1298">
                  <c:v>1.2989999999999999</c:v>
                </c:pt>
                <c:pt idx="1299">
                  <c:v>1.3</c:v>
                </c:pt>
                <c:pt idx="1300">
                  <c:v>1.3009999999999999</c:v>
                </c:pt>
                <c:pt idx="1301">
                  <c:v>1.302</c:v>
                </c:pt>
                <c:pt idx="1302">
                  <c:v>1.3029999999999999</c:v>
                </c:pt>
                <c:pt idx="1303">
                  <c:v>1.304</c:v>
                </c:pt>
                <c:pt idx="1304">
                  <c:v>1.3049999999999999</c:v>
                </c:pt>
                <c:pt idx="1305">
                  <c:v>1.306</c:v>
                </c:pt>
                <c:pt idx="1306">
                  <c:v>1.3069999999999999</c:v>
                </c:pt>
                <c:pt idx="1307">
                  <c:v>1.3080000000000001</c:v>
                </c:pt>
                <c:pt idx="1308">
                  <c:v>1.3089999999999999</c:v>
                </c:pt>
                <c:pt idx="1309">
                  <c:v>1.31</c:v>
                </c:pt>
                <c:pt idx="1310">
                  <c:v>1.3109999999999999</c:v>
                </c:pt>
                <c:pt idx="1311">
                  <c:v>1.3120000000000001</c:v>
                </c:pt>
                <c:pt idx="1312">
                  <c:v>1.3129999999999999</c:v>
                </c:pt>
                <c:pt idx="1313">
                  <c:v>1.3140000000000001</c:v>
                </c:pt>
                <c:pt idx="1314">
                  <c:v>1.3149999999999999</c:v>
                </c:pt>
                <c:pt idx="1315">
                  <c:v>1.3160000000000001</c:v>
                </c:pt>
                <c:pt idx="1316">
                  <c:v>1.3169999999999999</c:v>
                </c:pt>
                <c:pt idx="1317">
                  <c:v>1.3180000000000001</c:v>
                </c:pt>
                <c:pt idx="1318">
                  <c:v>1.319</c:v>
                </c:pt>
                <c:pt idx="1319">
                  <c:v>1.32</c:v>
                </c:pt>
                <c:pt idx="1320">
                  <c:v>1.321</c:v>
                </c:pt>
                <c:pt idx="1321">
                  <c:v>1.3220000000000001</c:v>
                </c:pt>
                <c:pt idx="1322">
                  <c:v>1.323</c:v>
                </c:pt>
                <c:pt idx="1323">
                  <c:v>1.3240000000000001</c:v>
                </c:pt>
                <c:pt idx="1324">
                  <c:v>1.325</c:v>
                </c:pt>
                <c:pt idx="1325">
                  <c:v>1.3260000000000001</c:v>
                </c:pt>
                <c:pt idx="1326">
                  <c:v>1.327</c:v>
                </c:pt>
                <c:pt idx="1327">
                  <c:v>1.3280000000000001</c:v>
                </c:pt>
                <c:pt idx="1328">
                  <c:v>1.329</c:v>
                </c:pt>
                <c:pt idx="1329">
                  <c:v>1.33</c:v>
                </c:pt>
                <c:pt idx="1330">
                  <c:v>1.331</c:v>
                </c:pt>
                <c:pt idx="1331">
                  <c:v>1.3320000000000001</c:v>
                </c:pt>
                <c:pt idx="1332">
                  <c:v>1.333</c:v>
                </c:pt>
                <c:pt idx="1333">
                  <c:v>1.3340000000000001</c:v>
                </c:pt>
                <c:pt idx="1334">
                  <c:v>1.335</c:v>
                </c:pt>
                <c:pt idx="1335">
                  <c:v>1.3360000000000001</c:v>
                </c:pt>
                <c:pt idx="1336">
                  <c:v>1.337</c:v>
                </c:pt>
                <c:pt idx="1337">
                  <c:v>1.3380000000000001</c:v>
                </c:pt>
                <c:pt idx="1338">
                  <c:v>1.339</c:v>
                </c:pt>
                <c:pt idx="1339">
                  <c:v>1.34</c:v>
                </c:pt>
                <c:pt idx="1340">
                  <c:v>1.341</c:v>
                </c:pt>
                <c:pt idx="1341">
                  <c:v>1.3420000000000001</c:v>
                </c:pt>
                <c:pt idx="1342">
                  <c:v>1.343</c:v>
                </c:pt>
                <c:pt idx="1343">
                  <c:v>1.3440000000000001</c:v>
                </c:pt>
                <c:pt idx="1344">
                  <c:v>1.345</c:v>
                </c:pt>
                <c:pt idx="1345">
                  <c:v>1.3460000000000001</c:v>
                </c:pt>
                <c:pt idx="1346">
                  <c:v>1.347</c:v>
                </c:pt>
                <c:pt idx="1347">
                  <c:v>1.3480000000000001</c:v>
                </c:pt>
                <c:pt idx="1348">
                  <c:v>1.349</c:v>
                </c:pt>
                <c:pt idx="1349">
                  <c:v>1.35</c:v>
                </c:pt>
                <c:pt idx="1350">
                  <c:v>1.351</c:v>
                </c:pt>
                <c:pt idx="1351">
                  <c:v>1.3520000000000001</c:v>
                </c:pt>
                <c:pt idx="1352">
                  <c:v>1.353</c:v>
                </c:pt>
                <c:pt idx="1353">
                  <c:v>1.3540000000000001</c:v>
                </c:pt>
                <c:pt idx="1354">
                  <c:v>1.355</c:v>
                </c:pt>
                <c:pt idx="1355">
                  <c:v>1.3560000000000001</c:v>
                </c:pt>
                <c:pt idx="1356">
                  <c:v>1.357</c:v>
                </c:pt>
                <c:pt idx="1357">
                  <c:v>1.3580000000000001</c:v>
                </c:pt>
                <c:pt idx="1358">
                  <c:v>1.359</c:v>
                </c:pt>
                <c:pt idx="1359">
                  <c:v>1.36</c:v>
                </c:pt>
                <c:pt idx="1360">
                  <c:v>1.361</c:v>
                </c:pt>
                <c:pt idx="1361">
                  <c:v>1.3620000000000001</c:v>
                </c:pt>
                <c:pt idx="1362">
                  <c:v>1.363</c:v>
                </c:pt>
                <c:pt idx="1363">
                  <c:v>1.3640000000000001</c:v>
                </c:pt>
                <c:pt idx="1364">
                  <c:v>1.365</c:v>
                </c:pt>
                <c:pt idx="1365">
                  <c:v>1.3660000000000001</c:v>
                </c:pt>
                <c:pt idx="1366">
                  <c:v>1.367</c:v>
                </c:pt>
                <c:pt idx="1367">
                  <c:v>1.3680000000000001</c:v>
                </c:pt>
                <c:pt idx="1368">
                  <c:v>1.369</c:v>
                </c:pt>
                <c:pt idx="1369">
                  <c:v>1.37</c:v>
                </c:pt>
                <c:pt idx="1370">
                  <c:v>1.371</c:v>
                </c:pt>
                <c:pt idx="1371">
                  <c:v>1.3720000000000001</c:v>
                </c:pt>
                <c:pt idx="1372">
                  <c:v>1.373</c:v>
                </c:pt>
                <c:pt idx="1373">
                  <c:v>1.3740000000000001</c:v>
                </c:pt>
                <c:pt idx="1374">
                  <c:v>1.375</c:v>
                </c:pt>
                <c:pt idx="1375">
                  <c:v>1.3759999999999999</c:v>
                </c:pt>
                <c:pt idx="1376">
                  <c:v>1.377</c:v>
                </c:pt>
                <c:pt idx="1377">
                  <c:v>1.3779999999999999</c:v>
                </c:pt>
                <c:pt idx="1378">
                  <c:v>1.379</c:v>
                </c:pt>
                <c:pt idx="1379">
                  <c:v>1.38</c:v>
                </c:pt>
                <c:pt idx="1380">
                  <c:v>1.381</c:v>
                </c:pt>
                <c:pt idx="1381">
                  <c:v>1.3819999999999999</c:v>
                </c:pt>
                <c:pt idx="1382">
                  <c:v>1.383</c:v>
                </c:pt>
                <c:pt idx="1383">
                  <c:v>1.3839999999999999</c:v>
                </c:pt>
                <c:pt idx="1384">
                  <c:v>1.385</c:v>
                </c:pt>
                <c:pt idx="1385">
                  <c:v>1.3859999999999999</c:v>
                </c:pt>
                <c:pt idx="1386">
                  <c:v>1.387</c:v>
                </c:pt>
                <c:pt idx="1387">
                  <c:v>1.3879999999999999</c:v>
                </c:pt>
                <c:pt idx="1388">
                  <c:v>1.389</c:v>
                </c:pt>
                <c:pt idx="1389">
                  <c:v>1.39</c:v>
                </c:pt>
                <c:pt idx="1390">
                  <c:v>1.391</c:v>
                </c:pt>
                <c:pt idx="1391">
                  <c:v>1.3919999999999999</c:v>
                </c:pt>
                <c:pt idx="1392">
                  <c:v>1.393</c:v>
                </c:pt>
                <c:pt idx="1393">
                  <c:v>1.3939999999999999</c:v>
                </c:pt>
                <c:pt idx="1394">
                  <c:v>1.395</c:v>
                </c:pt>
                <c:pt idx="1395">
                  <c:v>1.3959999999999999</c:v>
                </c:pt>
                <c:pt idx="1396">
                  <c:v>1.397</c:v>
                </c:pt>
                <c:pt idx="1397">
                  <c:v>1.3979999999999999</c:v>
                </c:pt>
                <c:pt idx="1398">
                  <c:v>1.399</c:v>
                </c:pt>
                <c:pt idx="1399">
                  <c:v>1.4</c:v>
                </c:pt>
                <c:pt idx="1400">
                  <c:v>1.401</c:v>
                </c:pt>
                <c:pt idx="1401">
                  <c:v>1.4019999999999999</c:v>
                </c:pt>
                <c:pt idx="1402">
                  <c:v>1.403</c:v>
                </c:pt>
                <c:pt idx="1403">
                  <c:v>1.4039999999999999</c:v>
                </c:pt>
                <c:pt idx="1404">
                  <c:v>1.405</c:v>
                </c:pt>
                <c:pt idx="1405">
                  <c:v>1.4059999999999999</c:v>
                </c:pt>
                <c:pt idx="1406">
                  <c:v>1.407</c:v>
                </c:pt>
                <c:pt idx="1407">
                  <c:v>1.4079999999999999</c:v>
                </c:pt>
                <c:pt idx="1408">
                  <c:v>1.409</c:v>
                </c:pt>
                <c:pt idx="1409">
                  <c:v>1.41</c:v>
                </c:pt>
                <c:pt idx="1410">
                  <c:v>1.411</c:v>
                </c:pt>
                <c:pt idx="1411">
                  <c:v>1.4119999999999999</c:v>
                </c:pt>
                <c:pt idx="1412">
                  <c:v>1.413</c:v>
                </c:pt>
                <c:pt idx="1413">
                  <c:v>1.4139999999999999</c:v>
                </c:pt>
                <c:pt idx="1414">
                  <c:v>1.415</c:v>
                </c:pt>
                <c:pt idx="1415">
                  <c:v>1.4159999999999999</c:v>
                </c:pt>
                <c:pt idx="1416">
                  <c:v>1.417</c:v>
                </c:pt>
                <c:pt idx="1417">
                  <c:v>1.4179999999999999</c:v>
                </c:pt>
                <c:pt idx="1418">
                  <c:v>1.419</c:v>
                </c:pt>
                <c:pt idx="1419">
                  <c:v>1.42</c:v>
                </c:pt>
                <c:pt idx="1420">
                  <c:v>1.421</c:v>
                </c:pt>
                <c:pt idx="1421">
                  <c:v>1.4219999999999999</c:v>
                </c:pt>
                <c:pt idx="1422">
                  <c:v>1.423</c:v>
                </c:pt>
                <c:pt idx="1423">
                  <c:v>1.4239999999999999</c:v>
                </c:pt>
                <c:pt idx="1424">
                  <c:v>1.425</c:v>
                </c:pt>
                <c:pt idx="1425">
                  <c:v>1.4259999999999999</c:v>
                </c:pt>
                <c:pt idx="1426">
                  <c:v>1.427</c:v>
                </c:pt>
                <c:pt idx="1427">
                  <c:v>1.4279999999999999</c:v>
                </c:pt>
                <c:pt idx="1428">
                  <c:v>1.429</c:v>
                </c:pt>
                <c:pt idx="1429">
                  <c:v>1.43</c:v>
                </c:pt>
                <c:pt idx="1430">
                  <c:v>1.431</c:v>
                </c:pt>
                <c:pt idx="1431">
                  <c:v>1.4319999999999999</c:v>
                </c:pt>
                <c:pt idx="1432">
                  <c:v>1.4330000000000001</c:v>
                </c:pt>
                <c:pt idx="1433">
                  <c:v>1.4339999999999999</c:v>
                </c:pt>
                <c:pt idx="1434">
                  <c:v>1.4350000000000001</c:v>
                </c:pt>
                <c:pt idx="1435">
                  <c:v>1.4359999999999999</c:v>
                </c:pt>
                <c:pt idx="1436">
                  <c:v>1.4370000000000001</c:v>
                </c:pt>
                <c:pt idx="1437">
                  <c:v>1.4379999999999999</c:v>
                </c:pt>
                <c:pt idx="1438">
                  <c:v>1.4390000000000001</c:v>
                </c:pt>
                <c:pt idx="1439">
                  <c:v>1.44</c:v>
                </c:pt>
                <c:pt idx="1440">
                  <c:v>1.4410000000000001</c:v>
                </c:pt>
                <c:pt idx="1441">
                  <c:v>1.4419999999999999</c:v>
                </c:pt>
                <c:pt idx="1442">
                  <c:v>1.4430000000000001</c:v>
                </c:pt>
                <c:pt idx="1443">
                  <c:v>1.444</c:v>
                </c:pt>
                <c:pt idx="1444">
                  <c:v>1.4450000000000001</c:v>
                </c:pt>
                <c:pt idx="1445">
                  <c:v>1.446</c:v>
                </c:pt>
                <c:pt idx="1446">
                  <c:v>1.4470000000000001</c:v>
                </c:pt>
                <c:pt idx="1447">
                  <c:v>1.448</c:v>
                </c:pt>
                <c:pt idx="1448">
                  <c:v>1.4490000000000001</c:v>
                </c:pt>
                <c:pt idx="1449">
                  <c:v>1.45</c:v>
                </c:pt>
                <c:pt idx="1450">
                  <c:v>1.4510000000000001</c:v>
                </c:pt>
                <c:pt idx="1451">
                  <c:v>1.452</c:v>
                </c:pt>
                <c:pt idx="1452">
                  <c:v>1.4530000000000001</c:v>
                </c:pt>
                <c:pt idx="1453">
                  <c:v>1.454</c:v>
                </c:pt>
                <c:pt idx="1454">
                  <c:v>1.4550000000000001</c:v>
                </c:pt>
                <c:pt idx="1455">
                  <c:v>1.456</c:v>
                </c:pt>
                <c:pt idx="1456">
                  <c:v>1.4570000000000001</c:v>
                </c:pt>
                <c:pt idx="1457">
                  <c:v>1.458</c:v>
                </c:pt>
                <c:pt idx="1458">
                  <c:v>1.4590000000000001</c:v>
                </c:pt>
                <c:pt idx="1459">
                  <c:v>1.46</c:v>
                </c:pt>
                <c:pt idx="1460">
                  <c:v>1.4610000000000001</c:v>
                </c:pt>
                <c:pt idx="1461">
                  <c:v>1.462</c:v>
                </c:pt>
                <c:pt idx="1462">
                  <c:v>1.4630000000000001</c:v>
                </c:pt>
                <c:pt idx="1463">
                  <c:v>1.464</c:v>
                </c:pt>
                <c:pt idx="1464">
                  <c:v>1.4650000000000001</c:v>
                </c:pt>
                <c:pt idx="1465">
                  <c:v>1.466</c:v>
                </c:pt>
                <c:pt idx="1466">
                  <c:v>1.4670000000000001</c:v>
                </c:pt>
                <c:pt idx="1467">
                  <c:v>1.468</c:v>
                </c:pt>
                <c:pt idx="1468">
                  <c:v>1.4690000000000001</c:v>
                </c:pt>
                <c:pt idx="1469">
                  <c:v>1.47</c:v>
                </c:pt>
                <c:pt idx="1470">
                  <c:v>1.4710000000000001</c:v>
                </c:pt>
                <c:pt idx="1471">
                  <c:v>1.472</c:v>
                </c:pt>
                <c:pt idx="1472">
                  <c:v>1.4730000000000001</c:v>
                </c:pt>
                <c:pt idx="1473">
                  <c:v>1.474</c:v>
                </c:pt>
                <c:pt idx="1474">
                  <c:v>1.4750000000000001</c:v>
                </c:pt>
                <c:pt idx="1475">
                  <c:v>1.476</c:v>
                </c:pt>
                <c:pt idx="1476">
                  <c:v>1.4770000000000001</c:v>
                </c:pt>
                <c:pt idx="1477">
                  <c:v>1.478</c:v>
                </c:pt>
                <c:pt idx="1478">
                  <c:v>1.4790000000000001</c:v>
                </c:pt>
                <c:pt idx="1479">
                  <c:v>1.48</c:v>
                </c:pt>
                <c:pt idx="1480">
                  <c:v>1.4810000000000001</c:v>
                </c:pt>
                <c:pt idx="1481">
                  <c:v>1.482</c:v>
                </c:pt>
                <c:pt idx="1482">
                  <c:v>1.4830000000000001</c:v>
                </c:pt>
                <c:pt idx="1483">
                  <c:v>1.484</c:v>
                </c:pt>
                <c:pt idx="1484">
                  <c:v>1.4850000000000001</c:v>
                </c:pt>
                <c:pt idx="1485">
                  <c:v>1.486</c:v>
                </c:pt>
                <c:pt idx="1486">
                  <c:v>1.4870000000000001</c:v>
                </c:pt>
                <c:pt idx="1487">
                  <c:v>1.488</c:v>
                </c:pt>
                <c:pt idx="1488">
                  <c:v>1.4890000000000001</c:v>
                </c:pt>
                <c:pt idx="1489">
                  <c:v>1.49</c:v>
                </c:pt>
                <c:pt idx="1490">
                  <c:v>1.4910000000000001</c:v>
                </c:pt>
                <c:pt idx="1491">
                  <c:v>1.492</c:v>
                </c:pt>
                <c:pt idx="1492">
                  <c:v>1.4930000000000001</c:v>
                </c:pt>
                <c:pt idx="1493">
                  <c:v>1.494</c:v>
                </c:pt>
                <c:pt idx="1494">
                  <c:v>1.4950000000000001</c:v>
                </c:pt>
                <c:pt idx="1495">
                  <c:v>1.496</c:v>
                </c:pt>
                <c:pt idx="1496">
                  <c:v>1.4970000000000001</c:v>
                </c:pt>
                <c:pt idx="1497">
                  <c:v>1.498</c:v>
                </c:pt>
                <c:pt idx="1498">
                  <c:v>1.4990000000000001</c:v>
                </c:pt>
                <c:pt idx="1499">
                  <c:v>1.5</c:v>
                </c:pt>
                <c:pt idx="1500">
                  <c:v>1.5009999999999999</c:v>
                </c:pt>
                <c:pt idx="1501">
                  <c:v>1.502</c:v>
                </c:pt>
                <c:pt idx="1502">
                  <c:v>1.5029999999999999</c:v>
                </c:pt>
                <c:pt idx="1503">
                  <c:v>1.504</c:v>
                </c:pt>
                <c:pt idx="1504">
                  <c:v>1.5049999999999999</c:v>
                </c:pt>
                <c:pt idx="1505">
                  <c:v>1.506</c:v>
                </c:pt>
                <c:pt idx="1506">
                  <c:v>1.5069999999999999</c:v>
                </c:pt>
                <c:pt idx="1507">
                  <c:v>1.508</c:v>
                </c:pt>
                <c:pt idx="1508">
                  <c:v>1.5089999999999999</c:v>
                </c:pt>
                <c:pt idx="1509">
                  <c:v>1.51</c:v>
                </c:pt>
                <c:pt idx="1510">
                  <c:v>1.5109999999999999</c:v>
                </c:pt>
                <c:pt idx="1511">
                  <c:v>1.512</c:v>
                </c:pt>
                <c:pt idx="1512">
                  <c:v>1.5129999999999999</c:v>
                </c:pt>
                <c:pt idx="1513">
                  <c:v>1.514</c:v>
                </c:pt>
                <c:pt idx="1514">
                  <c:v>1.5149999999999999</c:v>
                </c:pt>
                <c:pt idx="1515">
                  <c:v>1.516</c:v>
                </c:pt>
                <c:pt idx="1516">
                  <c:v>1.5169999999999999</c:v>
                </c:pt>
                <c:pt idx="1517">
                  <c:v>1.518</c:v>
                </c:pt>
                <c:pt idx="1518">
                  <c:v>1.5189999999999999</c:v>
                </c:pt>
                <c:pt idx="1519">
                  <c:v>1.52</c:v>
                </c:pt>
                <c:pt idx="1520">
                  <c:v>1.5209999999999999</c:v>
                </c:pt>
                <c:pt idx="1521">
                  <c:v>1.522</c:v>
                </c:pt>
                <c:pt idx="1522">
                  <c:v>1.5229999999999999</c:v>
                </c:pt>
                <c:pt idx="1523">
                  <c:v>1.524</c:v>
                </c:pt>
                <c:pt idx="1524">
                  <c:v>1.5249999999999999</c:v>
                </c:pt>
                <c:pt idx="1525">
                  <c:v>1.526</c:v>
                </c:pt>
                <c:pt idx="1526">
                  <c:v>1.5269999999999999</c:v>
                </c:pt>
                <c:pt idx="1527">
                  <c:v>1.528</c:v>
                </c:pt>
                <c:pt idx="1528">
                  <c:v>1.5289999999999999</c:v>
                </c:pt>
                <c:pt idx="1529">
                  <c:v>1.53</c:v>
                </c:pt>
                <c:pt idx="1530">
                  <c:v>1.5309999999999999</c:v>
                </c:pt>
                <c:pt idx="1531">
                  <c:v>1.532</c:v>
                </c:pt>
                <c:pt idx="1532">
                  <c:v>1.5329999999999999</c:v>
                </c:pt>
                <c:pt idx="1533">
                  <c:v>1.534</c:v>
                </c:pt>
                <c:pt idx="1534">
                  <c:v>1.5349999999999999</c:v>
                </c:pt>
                <c:pt idx="1535">
                  <c:v>1.536</c:v>
                </c:pt>
                <c:pt idx="1536">
                  <c:v>1.5369999999999999</c:v>
                </c:pt>
                <c:pt idx="1537">
                  <c:v>1.538</c:v>
                </c:pt>
                <c:pt idx="1538">
                  <c:v>1.5389999999999999</c:v>
                </c:pt>
                <c:pt idx="1539">
                  <c:v>1.54</c:v>
                </c:pt>
                <c:pt idx="1540">
                  <c:v>1.5409999999999999</c:v>
                </c:pt>
                <c:pt idx="1541">
                  <c:v>1.542</c:v>
                </c:pt>
                <c:pt idx="1542">
                  <c:v>1.5429999999999999</c:v>
                </c:pt>
                <c:pt idx="1543">
                  <c:v>1.544</c:v>
                </c:pt>
                <c:pt idx="1544">
                  <c:v>1.5449999999999999</c:v>
                </c:pt>
                <c:pt idx="1545">
                  <c:v>1.546</c:v>
                </c:pt>
                <c:pt idx="1546">
                  <c:v>1.5469999999999999</c:v>
                </c:pt>
                <c:pt idx="1547">
                  <c:v>1.548</c:v>
                </c:pt>
                <c:pt idx="1548">
                  <c:v>1.5489999999999999</c:v>
                </c:pt>
                <c:pt idx="1549">
                  <c:v>1.55</c:v>
                </c:pt>
                <c:pt idx="1550">
                  <c:v>1.5509999999999999</c:v>
                </c:pt>
                <c:pt idx="1551">
                  <c:v>1.552</c:v>
                </c:pt>
                <c:pt idx="1552">
                  <c:v>1.5529999999999999</c:v>
                </c:pt>
                <c:pt idx="1553">
                  <c:v>1.554</c:v>
                </c:pt>
                <c:pt idx="1554">
                  <c:v>1.5549999999999999</c:v>
                </c:pt>
                <c:pt idx="1555">
                  <c:v>1.556</c:v>
                </c:pt>
                <c:pt idx="1556">
                  <c:v>1.5569999999999999</c:v>
                </c:pt>
                <c:pt idx="1557">
                  <c:v>1.5580000000000001</c:v>
                </c:pt>
                <c:pt idx="1558">
                  <c:v>1.5589999999999999</c:v>
                </c:pt>
                <c:pt idx="1559">
                  <c:v>1.56</c:v>
                </c:pt>
                <c:pt idx="1560">
                  <c:v>1.5609999999999999</c:v>
                </c:pt>
                <c:pt idx="1561">
                  <c:v>1.5620000000000001</c:v>
                </c:pt>
                <c:pt idx="1562">
                  <c:v>1.5629999999999999</c:v>
                </c:pt>
                <c:pt idx="1563">
                  <c:v>1.5640000000000001</c:v>
                </c:pt>
                <c:pt idx="1564">
                  <c:v>1.5649999999999999</c:v>
                </c:pt>
                <c:pt idx="1565">
                  <c:v>1.5660000000000001</c:v>
                </c:pt>
                <c:pt idx="1566">
                  <c:v>1.5669999999999999</c:v>
                </c:pt>
                <c:pt idx="1567">
                  <c:v>1.5680000000000001</c:v>
                </c:pt>
                <c:pt idx="1568">
                  <c:v>1.569</c:v>
                </c:pt>
                <c:pt idx="1569">
                  <c:v>1.57</c:v>
                </c:pt>
                <c:pt idx="1570">
                  <c:v>1.571</c:v>
                </c:pt>
                <c:pt idx="1571">
                  <c:v>1.5720000000000001</c:v>
                </c:pt>
                <c:pt idx="1572">
                  <c:v>1.573</c:v>
                </c:pt>
                <c:pt idx="1573">
                  <c:v>1.5740000000000001</c:v>
                </c:pt>
                <c:pt idx="1574">
                  <c:v>1.575</c:v>
                </c:pt>
                <c:pt idx="1575">
                  <c:v>1.5760000000000001</c:v>
                </c:pt>
                <c:pt idx="1576">
                  <c:v>1.577</c:v>
                </c:pt>
                <c:pt idx="1577">
                  <c:v>1.5780000000000001</c:v>
                </c:pt>
                <c:pt idx="1578">
                  <c:v>1.579</c:v>
                </c:pt>
                <c:pt idx="1579">
                  <c:v>1.58</c:v>
                </c:pt>
                <c:pt idx="1580">
                  <c:v>1.581</c:v>
                </c:pt>
                <c:pt idx="1581">
                  <c:v>1.5820000000000001</c:v>
                </c:pt>
                <c:pt idx="1582">
                  <c:v>1.583</c:v>
                </c:pt>
                <c:pt idx="1583">
                  <c:v>1.5840000000000001</c:v>
                </c:pt>
                <c:pt idx="1584">
                  <c:v>1.585</c:v>
                </c:pt>
                <c:pt idx="1585">
                  <c:v>1.5860000000000001</c:v>
                </c:pt>
                <c:pt idx="1586">
                  <c:v>1.587</c:v>
                </c:pt>
                <c:pt idx="1587">
                  <c:v>1.5880000000000001</c:v>
                </c:pt>
                <c:pt idx="1588">
                  <c:v>1.589</c:v>
                </c:pt>
                <c:pt idx="1589">
                  <c:v>1.59</c:v>
                </c:pt>
                <c:pt idx="1590">
                  <c:v>1.591</c:v>
                </c:pt>
                <c:pt idx="1591">
                  <c:v>1.5920000000000001</c:v>
                </c:pt>
                <c:pt idx="1592">
                  <c:v>1.593</c:v>
                </c:pt>
                <c:pt idx="1593">
                  <c:v>1.5940000000000001</c:v>
                </c:pt>
                <c:pt idx="1594">
                  <c:v>1.595</c:v>
                </c:pt>
                <c:pt idx="1595">
                  <c:v>1.5960000000000001</c:v>
                </c:pt>
                <c:pt idx="1596">
                  <c:v>1.597</c:v>
                </c:pt>
                <c:pt idx="1597">
                  <c:v>1.5980000000000001</c:v>
                </c:pt>
                <c:pt idx="1598">
                  <c:v>1.599</c:v>
                </c:pt>
                <c:pt idx="1599">
                  <c:v>1.6</c:v>
                </c:pt>
                <c:pt idx="1600">
                  <c:v>1.601</c:v>
                </c:pt>
                <c:pt idx="1601">
                  <c:v>1.6020000000000001</c:v>
                </c:pt>
                <c:pt idx="1602">
                  <c:v>1.603</c:v>
                </c:pt>
                <c:pt idx="1603">
                  <c:v>1.6040000000000001</c:v>
                </c:pt>
                <c:pt idx="1604">
                  <c:v>1.605</c:v>
                </c:pt>
                <c:pt idx="1605">
                  <c:v>1.6060000000000001</c:v>
                </c:pt>
                <c:pt idx="1606">
                  <c:v>1.607</c:v>
                </c:pt>
                <c:pt idx="1607">
                  <c:v>1.6080000000000001</c:v>
                </c:pt>
                <c:pt idx="1608">
                  <c:v>1.609</c:v>
                </c:pt>
                <c:pt idx="1609">
                  <c:v>1.61</c:v>
                </c:pt>
                <c:pt idx="1610">
                  <c:v>1.611</c:v>
                </c:pt>
                <c:pt idx="1611">
                  <c:v>1.6120000000000001</c:v>
                </c:pt>
                <c:pt idx="1612">
                  <c:v>1.613</c:v>
                </c:pt>
                <c:pt idx="1613">
                  <c:v>1.6140000000000001</c:v>
                </c:pt>
                <c:pt idx="1614">
                  <c:v>1.615</c:v>
                </c:pt>
                <c:pt idx="1615">
                  <c:v>1.6160000000000001</c:v>
                </c:pt>
                <c:pt idx="1616">
                  <c:v>1.617</c:v>
                </c:pt>
                <c:pt idx="1617">
                  <c:v>1.6180000000000001</c:v>
                </c:pt>
                <c:pt idx="1618">
                  <c:v>1.619</c:v>
                </c:pt>
                <c:pt idx="1619">
                  <c:v>1.62</c:v>
                </c:pt>
                <c:pt idx="1620">
                  <c:v>1.621</c:v>
                </c:pt>
                <c:pt idx="1621">
                  <c:v>1.6220000000000001</c:v>
                </c:pt>
                <c:pt idx="1622">
                  <c:v>1.623</c:v>
                </c:pt>
                <c:pt idx="1623">
                  <c:v>1.6240000000000001</c:v>
                </c:pt>
                <c:pt idx="1624">
                  <c:v>1.625</c:v>
                </c:pt>
                <c:pt idx="1625">
                  <c:v>1.6259999999999999</c:v>
                </c:pt>
                <c:pt idx="1626">
                  <c:v>1.627</c:v>
                </c:pt>
                <c:pt idx="1627">
                  <c:v>1.6279999999999999</c:v>
                </c:pt>
                <c:pt idx="1628">
                  <c:v>1.629</c:v>
                </c:pt>
                <c:pt idx="1629">
                  <c:v>1.63</c:v>
                </c:pt>
                <c:pt idx="1630">
                  <c:v>1.631</c:v>
                </c:pt>
                <c:pt idx="1631">
                  <c:v>1.6319999999999999</c:v>
                </c:pt>
                <c:pt idx="1632">
                  <c:v>1.633</c:v>
                </c:pt>
                <c:pt idx="1633">
                  <c:v>1.6339999999999999</c:v>
                </c:pt>
                <c:pt idx="1634">
                  <c:v>1.635</c:v>
                </c:pt>
                <c:pt idx="1635">
                  <c:v>1.6359999999999999</c:v>
                </c:pt>
                <c:pt idx="1636">
                  <c:v>1.637</c:v>
                </c:pt>
                <c:pt idx="1637">
                  <c:v>1.6379999999999999</c:v>
                </c:pt>
                <c:pt idx="1638">
                  <c:v>1.639</c:v>
                </c:pt>
                <c:pt idx="1639">
                  <c:v>1.64</c:v>
                </c:pt>
                <c:pt idx="1640">
                  <c:v>1.641</c:v>
                </c:pt>
                <c:pt idx="1641">
                  <c:v>1.6419999999999999</c:v>
                </c:pt>
                <c:pt idx="1642">
                  <c:v>1.643</c:v>
                </c:pt>
                <c:pt idx="1643">
                  <c:v>1.6439999999999999</c:v>
                </c:pt>
                <c:pt idx="1644">
                  <c:v>1.645</c:v>
                </c:pt>
                <c:pt idx="1645">
                  <c:v>1.6459999999999999</c:v>
                </c:pt>
                <c:pt idx="1646">
                  <c:v>1.647</c:v>
                </c:pt>
                <c:pt idx="1647">
                  <c:v>1.6479999999999999</c:v>
                </c:pt>
                <c:pt idx="1648">
                  <c:v>1.649</c:v>
                </c:pt>
                <c:pt idx="1649">
                  <c:v>1.65</c:v>
                </c:pt>
                <c:pt idx="1650">
                  <c:v>1.651</c:v>
                </c:pt>
                <c:pt idx="1651">
                  <c:v>1.6519999999999999</c:v>
                </c:pt>
                <c:pt idx="1652">
                  <c:v>1.653</c:v>
                </c:pt>
                <c:pt idx="1653">
                  <c:v>1.6539999999999999</c:v>
                </c:pt>
                <c:pt idx="1654">
                  <c:v>1.655</c:v>
                </c:pt>
                <c:pt idx="1655">
                  <c:v>1.6559999999999999</c:v>
                </c:pt>
                <c:pt idx="1656">
                  <c:v>1.657</c:v>
                </c:pt>
                <c:pt idx="1657">
                  <c:v>1.6579999999999999</c:v>
                </c:pt>
                <c:pt idx="1658">
                  <c:v>1.659</c:v>
                </c:pt>
                <c:pt idx="1659">
                  <c:v>1.66</c:v>
                </c:pt>
                <c:pt idx="1660">
                  <c:v>1.661</c:v>
                </c:pt>
                <c:pt idx="1661">
                  <c:v>1.6619999999999999</c:v>
                </c:pt>
                <c:pt idx="1662">
                  <c:v>1.663</c:v>
                </c:pt>
                <c:pt idx="1663">
                  <c:v>1.6639999999999999</c:v>
                </c:pt>
                <c:pt idx="1664">
                  <c:v>1.665</c:v>
                </c:pt>
                <c:pt idx="1665">
                  <c:v>1.6659999999999999</c:v>
                </c:pt>
                <c:pt idx="1666">
                  <c:v>1.667</c:v>
                </c:pt>
                <c:pt idx="1667">
                  <c:v>1.6679999999999999</c:v>
                </c:pt>
                <c:pt idx="1668">
                  <c:v>1.669</c:v>
                </c:pt>
                <c:pt idx="1669">
                  <c:v>1.67</c:v>
                </c:pt>
                <c:pt idx="1670">
                  <c:v>1.671</c:v>
                </c:pt>
                <c:pt idx="1671">
                  <c:v>1.6719999999999999</c:v>
                </c:pt>
                <c:pt idx="1672">
                  <c:v>1.673</c:v>
                </c:pt>
                <c:pt idx="1673">
                  <c:v>1.6739999999999999</c:v>
                </c:pt>
                <c:pt idx="1674">
                  <c:v>1.675</c:v>
                </c:pt>
                <c:pt idx="1675">
                  <c:v>1.6759999999999999</c:v>
                </c:pt>
                <c:pt idx="1676">
                  <c:v>1.677</c:v>
                </c:pt>
                <c:pt idx="1677">
                  <c:v>1.6779999999999999</c:v>
                </c:pt>
                <c:pt idx="1678">
                  <c:v>1.679</c:v>
                </c:pt>
                <c:pt idx="1679">
                  <c:v>1.68</c:v>
                </c:pt>
                <c:pt idx="1680">
                  <c:v>1.681</c:v>
                </c:pt>
                <c:pt idx="1681">
                  <c:v>1.6819999999999999</c:v>
                </c:pt>
                <c:pt idx="1682">
                  <c:v>1.6830000000000001</c:v>
                </c:pt>
                <c:pt idx="1683">
                  <c:v>1.6839999999999999</c:v>
                </c:pt>
                <c:pt idx="1684">
                  <c:v>1.6850000000000001</c:v>
                </c:pt>
                <c:pt idx="1685">
                  <c:v>1.6859999999999999</c:v>
                </c:pt>
                <c:pt idx="1686">
                  <c:v>1.6870000000000001</c:v>
                </c:pt>
                <c:pt idx="1687">
                  <c:v>1.6879999999999999</c:v>
                </c:pt>
                <c:pt idx="1688">
                  <c:v>1.6890000000000001</c:v>
                </c:pt>
                <c:pt idx="1689">
                  <c:v>1.69</c:v>
                </c:pt>
                <c:pt idx="1690">
                  <c:v>1.6910000000000001</c:v>
                </c:pt>
                <c:pt idx="1691">
                  <c:v>1.6919999999999999</c:v>
                </c:pt>
                <c:pt idx="1692">
                  <c:v>1.6930000000000001</c:v>
                </c:pt>
                <c:pt idx="1693">
                  <c:v>1.694</c:v>
                </c:pt>
                <c:pt idx="1694">
                  <c:v>1.6950000000000001</c:v>
                </c:pt>
                <c:pt idx="1695">
                  <c:v>1.696</c:v>
                </c:pt>
                <c:pt idx="1696">
                  <c:v>1.6970000000000001</c:v>
                </c:pt>
                <c:pt idx="1697">
                  <c:v>1.698</c:v>
                </c:pt>
                <c:pt idx="1698">
                  <c:v>1.6990000000000001</c:v>
                </c:pt>
                <c:pt idx="1699">
                  <c:v>1.7</c:v>
                </c:pt>
                <c:pt idx="1700">
                  <c:v>1.7010000000000001</c:v>
                </c:pt>
                <c:pt idx="1701">
                  <c:v>1.702</c:v>
                </c:pt>
                <c:pt idx="1702">
                  <c:v>1.7030000000000001</c:v>
                </c:pt>
                <c:pt idx="1703">
                  <c:v>1.704</c:v>
                </c:pt>
                <c:pt idx="1704">
                  <c:v>1.7050000000000001</c:v>
                </c:pt>
                <c:pt idx="1705">
                  <c:v>1.706</c:v>
                </c:pt>
                <c:pt idx="1706">
                  <c:v>1.7070000000000001</c:v>
                </c:pt>
                <c:pt idx="1707">
                  <c:v>1.708</c:v>
                </c:pt>
                <c:pt idx="1708">
                  <c:v>1.7090000000000001</c:v>
                </c:pt>
                <c:pt idx="1709">
                  <c:v>1.71</c:v>
                </c:pt>
                <c:pt idx="1710">
                  <c:v>1.7110000000000001</c:v>
                </c:pt>
                <c:pt idx="1711">
                  <c:v>1.712</c:v>
                </c:pt>
                <c:pt idx="1712">
                  <c:v>1.7130000000000001</c:v>
                </c:pt>
                <c:pt idx="1713">
                  <c:v>1.714</c:v>
                </c:pt>
                <c:pt idx="1714">
                  <c:v>1.7150000000000001</c:v>
                </c:pt>
                <c:pt idx="1715">
                  <c:v>1.716</c:v>
                </c:pt>
                <c:pt idx="1716">
                  <c:v>1.7170000000000001</c:v>
                </c:pt>
                <c:pt idx="1717">
                  <c:v>1.718</c:v>
                </c:pt>
                <c:pt idx="1718">
                  <c:v>1.7190000000000001</c:v>
                </c:pt>
                <c:pt idx="1719">
                  <c:v>1.72</c:v>
                </c:pt>
                <c:pt idx="1720">
                  <c:v>1.7210000000000001</c:v>
                </c:pt>
                <c:pt idx="1721">
                  <c:v>1.722</c:v>
                </c:pt>
                <c:pt idx="1722">
                  <c:v>1.7230000000000001</c:v>
                </c:pt>
                <c:pt idx="1723">
                  <c:v>1.724</c:v>
                </c:pt>
                <c:pt idx="1724">
                  <c:v>1.7250000000000001</c:v>
                </c:pt>
                <c:pt idx="1725">
                  <c:v>1.726</c:v>
                </c:pt>
                <c:pt idx="1726">
                  <c:v>1.7270000000000001</c:v>
                </c:pt>
                <c:pt idx="1727">
                  <c:v>1.728</c:v>
                </c:pt>
                <c:pt idx="1728">
                  <c:v>1.7290000000000001</c:v>
                </c:pt>
                <c:pt idx="1729">
                  <c:v>1.73</c:v>
                </c:pt>
                <c:pt idx="1730">
                  <c:v>1.7310000000000001</c:v>
                </c:pt>
                <c:pt idx="1731">
                  <c:v>1.732</c:v>
                </c:pt>
                <c:pt idx="1732">
                  <c:v>1.7330000000000001</c:v>
                </c:pt>
                <c:pt idx="1733">
                  <c:v>1.734</c:v>
                </c:pt>
                <c:pt idx="1734">
                  <c:v>1.7350000000000001</c:v>
                </c:pt>
                <c:pt idx="1735">
                  <c:v>1.736</c:v>
                </c:pt>
                <c:pt idx="1736">
                  <c:v>1.7370000000000001</c:v>
                </c:pt>
                <c:pt idx="1737">
                  <c:v>1.738</c:v>
                </c:pt>
                <c:pt idx="1738">
                  <c:v>1.7390000000000001</c:v>
                </c:pt>
                <c:pt idx="1739">
                  <c:v>1.74</c:v>
                </c:pt>
                <c:pt idx="1740">
                  <c:v>1.7410000000000001</c:v>
                </c:pt>
                <c:pt idx="1741">
                  <c:v>1.742</c:v>
                </c:pt>
                <c:pt idx="1742">
                  <c:v>1.7430000000000001</c:v>
                </c:pt>
                <c:pt idx="1743">
                  <c:v>1.744</c:v>
                </c:pt>
                <c:pt idx="1744">
                  <c:v>1.7450000000000001</c:v>
                </c:pt>
                <c:pt idx="1745">
                  <c:v>1.746</c:v>
                </c:pt>
                <c:pt idx="1746">
                  <c:v>1.7470000000000001</c:v>
                </c:pt>
                <c:pt idx="1747">
                  <c:v>1.748</c:v>
                </c:pt>
                <c:pt idx="1748">
                  <c:v>1.7490000000000001</c:v>
                </c:pt>
                <c:pt idx="1749">
                  <c:v>1.75</c:v>
                </c:pt>
                <c:pt idx="1750">
                  <c:v>1.7509999999999999</c:v>
                </c:pt>
                <c:pt idx="1751">
                  <c:v>1.752</c:v>
                </c:pt>
                <c:pt idx="1752">
                  <c:v>1.7529999999999999</c:v>
                </c:pt>
                <c:pt idx="1753">
                  <c:v>1.754</c:v>
                </c:pt>
                <c:pt idx="1754">
                  <c:v>1.7549999999999999</c:v>
                </c:pt>
                <c:pt idx="1755">
                  <c:v>1.756</c:v>
                </c:pt>
                <c:pt idx="1756">
                  <c:v>1.7569999999999999</c:v>
                </c:pt>
                <c:pt idx="1757">
                  <c:v>1.758</c:v>
                </c:pt>
                <c:pt idx="1758">
                  <c:v>1.7589999999999999</c:v>
                </c:pt>
                <c:pt idx="1759">
                  <c:v>1.76</c:v>
                </c:pt>
                <c:pt idx="1760">
                  <c:v>1.7609999999999999</c:v>
                </c:pt>
                <c:pt idx="1761">
                  <c:v>1.762</c:v>
                </c:pt>
                <c:pt idx="1762">
                  <c:v>1.7629999999999999</c:v>
                </c:pt>
                <c:pt idx="1763">
                  <c:v>1.764</c:v>
                </c:pt>
                <c:pt idx="1764">
                  <c:v>1.7649999999999999</c:v>
                </c:pt>
                <c:pt idx="1765">
                  <c:v>1.766</c:v>
                </c:pt>
                <c:pt idx="1766">
                  <c:v>1.7669999999999999</c:v>
                </c:pt>
                <c:pt idx="1767">
                  <c:v>1.768</c:v>
                </c:pt>
                <c:pt idx="1768">
                  <c:v>1.7689999999999999</c:v>
                </c:pt>
                <c:pt idx="1769">
                  <c:v>1.77</c:v>
                </c:pt>
                <c:pt idx="1770">
                  <c:v>1.7709999999999999</c:v>
                </c:pt>
                <c:pt idx="1771">
                  <c:v>1.772</c:v>
                </c:pt>
                <c:pt idx="1772">
                  <c:v>1.7729999999999999</c:v>
                </c:pt>
                <c:pt idx="1773">
                  <c:v>1.774</c:v>
                </c:pt>
                <c:pt idx="1774">
                  <c:v>1.7749999999999999</c:v>
                </c:pt>
                <c:pt idx="1775">
                  <c:v>1.776</c:v>
                </c:pt>
                <c:pt idx="1776">
                  <c:v>1.7769999999999999</c:v>
                </c:pt>
                <c:pt idx="1777">
                  <c:v>1.778</c:v>
                </c:pt>
                <c:pt idx="1778">
                  <c:v>1.7789999999999999</c:v>
                </c:pt>
                <c:pt idx="1779">
                  <c:v>1.78</c:v>
                </c:pt>
                <c:pt idx="1780">
                  <c:v>1.7809999999999999</c:v>
                </c:pt>
                <c:pt idx="1781">
                  <c:v>1.782</c:v>
                </c:pt>
                <c:pt idx="1782">
                  <c:v>1.7829999999999999</c:v>
                </c:pt>
                <c:pt idx="1783">
                  <c:v>1.784</c:v>
                </c:pt>
                <c:pt idx="1784">
                  <c:v>1.7849999999999999</c:v>
                </c:pt>
                <c:pt idx="1785">
                  <c:v>1.786</c:v>
                </c:pt>
                <c:pt idx="1786">
                  <c:v>1.7869999999999999</c:v>
                </c:pt>
                <c:pt idx="1787">
                  <c:v>1.788</c:v>
                </c:pt>
                <c:pt idx="1788">
                  <c:v>1.7889999999999999</c:v>
                </c:pt>
                <c:pt idx="1789">
                  <c:v>1.79</c:v>
                </c:pt>
                <c:pt idx="1790">
                  <c:v>1.7909999999999999</c:v>
                </c:pt>
                <c:pt idx="1791">
                  <c:v>1.792</c:v>
                </c:pt>
                <c:pt idx="1792">
                  <c:v>1.7929999999999999</c:v>
                </c:pt>
                <c:pt idx="1793">
                  <c:v>1.794</c:v>
                </c:pt>
                <c:pt idx="1794">
                  <c:v>1.7949999999999999</c:v>
                </c:pt>
                <c:pt idx="1795">
                  <c:v>1.796</c:v>
                </c:pt>
                <c:pt idx="1796">
                  <c:v>1.7969999999999999</c:v>
                </c:pt>
                <c:pt idx="1797">
                  <c:v>1.798</c:v>
                </c:pt>
                <c:pt idx="1798">
                  <c:v>1.7989999999999999</c:v>
                </c:pt>
                <c:pt idx="1799">
                  <c:v>1.8</c:v>
                </c:pt>
                <c:pt idx="1800">
                  <c:v>1.8009999999999999</c:v>
                </c:pt>
                <c:pt idx="1801">
                  <c:v>1.802</c:v>
                </c:pt>
                <c:pt idx="1802">
                  <c:v>1.8029999999999999</c:v>
                </c:pt>
                <c:pt idx="1803">
                  <c:v>1.804</c:v>
                </c:pt>
                <c:pt idx="1804">
                  <c:v>1.8049999999999999</c:v>
                </c:pt>
                <c:pt idx="1805">
                  <c:v>1.806</c:v>
                </c:pt>
                <c:pt idx="1806">
                  <c:v>1.8069999999999999</c:v>
                </c:pt>
                <c:pt idx="1807">
                  <c:v>1.8080000000000001</c:v>
                </c:pt>
                <c:pt idx="1808">
                  <c:v>1.8089999999999999</c:v>
                </c:pt>
                <c:pt idx="1809">
                  <c:v>1.81</c:v>
                </c:pt>
                <c:pt idx="1810">
                  <c:v>1.8109999999999999</c:v>
                </c:pt>
                <c:pt idx="1811">
                  <c:v>1.8120000000000001</c:v>
                </c:pt>
                <c:pt idx="1812">
                  <c:v>1.8129999999999999</c:v>
                </c:pt>
                <c:pt idx="1813">
                  <c:v>1.8140000000000001</c:v>
                </c:pt>
                <c:pt idx="1814">
                  <c:v>1.8149999999999999</c:v>
                </c:pt>
                <c:pt idx="1815">
                  <c:v>1.8160000000000001</c:v>
                </c:pt>
                <c:pt idx="1816">
                  <c:v>1.8169999999999999</c:v>
                </c:pt>
                <c:pt idx="1817">
                  <c:v>1.8180000000000001</c:v>
                </c:pt>
                <c:pt idx="1818">
                  <c:v>1.819</c:v>
                </c:pt>
                <c:pt idx="1819">
                  <c:v>1.82</c:v>
                </c:pt>
                <c:pt idx="1820">
                  <c:v>1.821</c:v>
                </c:pt>
                <c:pt idx="1821">
                  <c:v>1.8220000000000001</c:v>
                </c:pt>
                <c:pt idx="1822">
                  <c:v>1.823</c:v>
                </c:pt>
                <c:pt idx="1823">
                  <c:v>1.8240000000000001</c:v>
                </c:pt>
                <c:pt idx="1824">
                  <c:v>1.825</c:v>
                </c:pt>
                <c:pt idx="1825">
                  <c:v>1.8260000000000001</c:v>
                </c:pt>
                <c:pt idx="1826">
                  <c:v>1.827</c:v>
                </c:pt>
                <c:pt idx="1827">
                  <c:v>1.8280000000000001</c:v>
                </c:pt>
                <c:pt idx="1828">
                  <c:v>1.829</c:v>
                </c:pt>
                <c:pt idx="1829">
                  <c:v>1.83</c:v>
                </c:pt>
                <c:pt idx="1830">
                  <c:v>1.831</c:v>
                </c:pt>
                <c:pt idx="1831">
                  <c:v>1.8320000000000001</c:v>
                </c:pt>
                <c:pt idx="1832">
                  <c:v>1.833</c:v>
                </c:pt>
                <c:pt idx="1833">
                  <c:v>1.8340000000000001</c:v>
                </c:pt>
                <c:pt idx="1834">
                  <c:v>1.835</c:v>
                </c:pt>
                <c:pt idx="1835">
                  <c:v>1.8360000000000001</c:v>
                </c:pt>
                <c:pt idx="1836">
                  <c:v>1.837</c:v>
                </c:pt>
                <c:pt idx="1837">
                  <c:v>1.8380000000000001</c:v>
                </c:pt>
                <c:pt idx="1838">
                  <c:v>1.839</c:v>
                </c:pt>
                <c:pt idx="1839">
                  <c:v>1.84</c:v>
                </c:pt>
                <c:pt idx="1840">
                  <c:v>1.841</c:v>
                </c:pt>
                <c:pt idx="1841">
                  <c:v>1.8420000000000001</c:v>
                </c:pt>
                <c:pt idx="1842">
                  <c:v>1.843</c:v>
                </c:pt>
                <c:pt idx="1843">
                  <c:v>1.8440000000000001</c:v>
                </c:pt>
                <c:pt idx="1844">
                  <c:v>1.845</c:v>
                </c:pt>
                <c:pt idx="1845">
                  <c:v>1.8460000000000001</c:v>
                </c:pt>
                <c:pt idx="1846">
                  <c:v>1.847</c:v>
                </c:pt>
                <c:pt idx="1847">
                  <c:v>1.8480000000000001</c:v>
                </c:pt>
                <c:pt idx="1848">
                  <c:v>1.849</c:v>
                </c:pt>
                <c:pt idx="1849">
                  <c:v>1.85</c:v>
                </c:pt>
                <c:pt idx="1850">
                  <c:v>1.851</c:v>
                </c:pt>
                <c:pt idx="1851">
                  <c:v>1.8520000000000001</c:v>
                </c:pt>
                <c:pt idx="1852">
                  <c:v>1.853</c:v>
                </c:pt>
                <c:pt idx="1853">
                  <c:v>1.8540000000000001</c:v>
                </c:pt>
                <c:pt idx="1854">
                  <c:v>1.855</c:v>
                </c:pt>
                <c:pt idx="1855">
                  <c:v>1.8560000000000001</c:v>
                </c:pt>
                <c:pt idx="1856">
                  <c:v>1.857</c:v>
                </c:pt>
                <c:pt idx="1857">
                  <c:v>1.8580000000000001</c:v>
                </c:pt>
                <c:pt idx="1858">
                  <c:v>1.859</c:v>
                </c:pt>
                <c:pt idx="1859">
                  <c:v>1.86</c:v>
                </c:pt>
                <c:pt idx="1860">
                  <c:v>1.861</c:v>
                </c:pt>
                <c:pt idx="1861">
                  <c:v>1.8620000000000001</c:v>
                </c:pt>
                <c:pt idx="1862">
                  <c:v>1.863</c:v>
                </c:pt>
                <c:pt idx="1863">
                  <c:v>1.8640000000000001</c:v>
                </c:pt>
                <c:pt idx="1864">
                  <c:v>1.865</c:v>
                </c:pt>
                <c:pt idx="1865">
                  <c:v>1.8660000000000001</c:v>
                </c:pt>
                <c:pt idx="1866">
                  <c:v>1.867</c:v>
                </c:pt>
                <c:pt idx="1867">
                  <c:v>1.8680000000000001</c:v>
                </c:pt>
                <c:pt idx="1868">
                  <c:v>1.869</c:v>
                </c:pt>
                <c:pt idx="1869">
                  <c:v>1.87</c:v>
                </c:pt>
                <c:pt idx="1870">
                  <c:v>1.871</c:v>
                </c:pt>
                <c:pt idx="1871">
                  <c:v>1.8720000000000001</c:v>
                </c:pt>
                <c:pt idx="1872">
                  <c:v>1.873</c:v>
                </c:pt>
                <c:pt idx="1873">
                  <c:v>1.8740000000000001</c:v>
                </c:pt>
                <c:pt idx="1874">
                  <c:v>1.875</c:v>
                </c:pt>
                <c:pt idx="1875">
                  <c:v>1.8759999999999999</c:v>
                </c:pt>
                <c:pt idx="1876">
                  <c:v>1.877</c:v>
                </c:pt>
                <c:pt idx="1877">
                  <c:v>1.8779999999999999</c:v>
                </c:pt>
                <c:pt idx="1878">
                  <c:v>1.879</c:v>
                </c:pt>
                <c:pt idx="1879">
                  <c:v>1.88</c:v>
                </c:pt>
                <c:pt idx="1880">
                  <c:v>1.881</c:v>
                </c:pt>
                <c:pt idx="1881">
                  <c:v>1.8819999999999999</c:v>
                </c:pt>
                <c:pt idx="1882">
                  <c:v>1.883</c:v>
                </c:pt>
                <c:pt idx="1883">
                  <c:v>1.8839999999999999</c:v>
                </c:pt>
                <c:pt idx="1884">
                  <c:v>1.885</c:v>
                </c:pt>
                <c:pt idx="1885">
                  <c:v>1.8859999999999999</c:v>
                </c:pt>
                <c:pt idx="1886">
                  <c:v>1.887</c:v>
                </c:pt>
                <c:pt idx="1887">
                  <c:v>1.8879999999999999</c:v>
                </c:pt>
                <c:pt idx="1888">
                  <c:v>1.889</c:v>
                </c:pt>
                <c:pt idx="1889">
                  <c:v>1.89</c:v>
                </c:pt>
                <c:pt idx="1890">
                  <c:v>1.891</c:v>
                </c:pt>
                <c:pt idx="1891">
                  <c:v>1.8919999999999999</c:v>
                </c:pt>
                <c:pt idx="1892">
                  <c:v>1.893</c:v>
                </c:pt>
                <c:pt idx="1893">
                  <c:v>1.8939999999999999</c:v>
                </c:pt>
                <c:pt idx="1894">
                  <c:v>1.895</c:v>
                </c:pt>
                <c:pt idx="1895">
                  <c:v>1.8959999999999999</c:v>
                </c:pt>
                <c:pt idx="1896">
                  <c:v>1.897</c:v>
                </c:pt>
                <c:pt idx="1897">
                  <c:v>1.8979999999999999</c:v>
                </c:pt>
                <c:pt idx="1898">
                  <c:v>1.899</c:v>
                </c:pt>
                <c:pt idx="1899">
                  <c:v>1.9</c:v>
                </c:pt>
                <c:pt idx="1900">
                  <c:v>1.901</c:v>
                </c:pt>
                <c:pt idx="1901">
                  <c:v>1.9019999999999999</c:v>
                </c:pt>
                <c:pt idx="1902">
                  <c:v>1.903</c:v>
                </c:pt>
                <c:pt idx="1903">
                  <c:v>1.9039999999999999</c:v>
                </c:pt>
                <c:pt idx="1904">
                  <c:v>1.905</c:v>
                </c:pt>
                <c:pt idx="1905">
                  <c:v>1.9059999999999999</c:v>
                </c:pt>
                <c:pt idx="1906">
                  <c:v>1.907</c:v>
                </c:pt>
                <c:pt idx="1907">
                  <c:v>1.9079999999999999</c:v>
                </c:pt>
                <c:pt idx="1908">
                  <c:v>1.909</c:v>
                </c:pt>
                <c:pt idx="1909">
                  <c:v>1.91</c:v>
                </c:pt>
                <c:pt idx="1910">
                  <c:v>1.911</c:v>
                </c:pt>
                <c:pt idx="1911">
                  <c:v>1.9119999999999999</c:v>
                </c:pt>
                <c:pt idx="1912">
                  <c:v>1.913</c:v>
                </c:pt>
                <c:pt idx="1913">
                  <c:v>1.9139999999999999</c:v>
                </c:pt>
                <c:pt idx="1914">
                  <c:v>1.915</c:v>
                </c:pt>
                <c:pt idx="1915">
                  <c:v>1.9159999999999999</c:v>
                </c:pt>
                <c:pt idx="1916">
                  <c:v>1.917</c:v>
                </c:pt>
                <c:pt idx="1917">
                  <c:v>1.9179999999999999</c:v>
                </c:pt>
                <c:pt idx="1918">
                  <c:v>1.919</c:v>
                </c:pt>
                <c:pt idx="1919">
                  <c:v>1.92</c:v>
                </c:pt>
                <c:pt idx="1920">
                  <c:v>1.921</c:v>
                </c:pt>
                <c:pt idx="1921">
                  <c:v>1.9219999999999999</c:v>
                </c:pt>
                <c:pt idx="1922">
                  <c:v>1.923</c:v>
                </c:pt>
                <c:pt idx="1923">
                  <c:v>1.9239999999999999</c:v>
                </c:pt>
                <c:pt idx="1924">
                  <c:v>1.925</c:v>
                </c:pt>
                <c:pt idx="1925">
                  <c:v>1.9259999999999999</c:v>
                </c:pt>
                <c:pt idx="1926">
                  <c:v>1.927</c:v>
                </c:pt>
                <c:pt idx="1927">
                  <c:v>1.9279999999999999</c:v>
                </c:pt>
                <c:pt idx="1928">
                  <c:v>1.929</c:v>
                </c:pt>
                <c:pt idx="1929">
                  <c:v>1.93</c:v>
                </c:pt>
                <c:pt idx="1930">
                  <c:v>1.931</c:v>
                </c:pt>
                <c:pt idx="1931">
                  <c:v>1.9319999999999999</c:v>
                </c:pt>
                <c:pt idx="1932">
                  <c:v>1.9330000000000001</c:v>
                </c:pt>
                <c:pt idx="1933">
                  <c:v>1.9339999999999999</c:v>
                </c:pt>
                <c:pt idx="1934">
                  <c:v>1.9350000000000001</c:v>
                </c:pt>
                <c:pt idx="1935">
                  <c:v>1.9359999999999999</c:v>
                </c:pt>
                <c:pt idx="1936">
                  <c:v>1.9370000000000001</c:v>
                </c:pt>
                <c:pt idx="1937">
                  <c:v>1.9379999999999999</c:v>
                </c:pt>
                <c:pt idx="1938">
                  <c:v>1.9390000000000001</c:v>
                </c:pt>
                <c:pt idx="1939">
                  <c:v>1.94</c:v>
                </c:pt>
                <c:pt idx="1940">
                  <c:v>1.9410000000000001</c:v>
                </c:pt>
                <c:pt idx="1941">
                  <c:v>1.9419999999999999</c:v>
                </c:pt>
                <c:pt idx="1942">
                  <c:v>1.9430000000000001</c:v>
                </c:pt>
                <c:pt idx="1943">
                  <c:v>1.944</c:v>
                </c:pt>
                <c:pt idx="1944">
                  <c:v>1.9450000000000001</c:v>
                </c:pt>
                <c:pt idx="1945">
                  <c:v>1.946</c:v>
                </c:pt>
                <c:pt idx="1946">
                  <c:v>1.9470000000000001</c:v>
                </c:pt>
                <c:pt idx="1947">
                  <c:v>1.948</c:v>
                </c:pt>
                <c:pt idx="1948">
                  <c:v>1.9490000000000001</c:v>
                </c:pt>
                <c:pt idx="1949">
                  <c:v>1.95</c:v>
                </c:pt>
                <c:pt idx="1950">
                  <c:v>1.9510000000000001</c:v>
                </c:pt>
                <c:pt idx="1951">
                  <c:v>1.952</c:v>
                </c:pt>
                <c:pt idx="1952">
                  <c:v>1.9530000000000001</c:v>
                </c:pt>
                <c:pt idx="1953">
                  <c:v>1.954</c:v>
                </c:pt>
                <c:pt idx="1954">
                  <c:v>1.9550000000000001</c:v>
                </c:pt>
                <c:pt idx="1955">
                  <c:v>1.956</c:v>
                </c:pt>
                <c:pt idx="1956">
                  <c:v>1.9570000000000001</c:v>
                </c:pt>
                <c:pt idx="1957">
                  <c:v>1.958</c:v>
                </c:pt>
                <c:pt idx="1958">
                  <c:v>1.9590000000000001</c:v>
                </c:pt>
                <c:pt idx="1959">
                  <c:v>1.96</c:v>
                </c:pt>
                <c:pt idx="1960">
                  <c:v>1.9610000000000001</c:v>
                </c:pt>
                <c:pt idx="1961">
                  <c:v>1.962</c:v>
                </c:pt>
                <c:pt idx="1962">
                  <c:v>1.9630000000000001</c:v>
                </c:pt>
                <c:pt idx="1963">
                  <c:v>1.964</c:v>
                </c:pt>
                <c:pt idx="1964">
                  <c:v>1.9650000000000001</c:v>
                </c:pt>
                <c:pt idx="1965">
                  <c:v>1.966</c:v>
                </c:pt>
                <c:pt idx="1966">
                  <c:v>1.9670000000000001</c:v>
                </c:pt>
                <c:pt idx="1967">
                  <c:v>1.968</c:v>
                </c:pt>
                <c:pt idx="1968">
                  <c:v>1.9690000000000001</c:v>
                </c:pt>
                <c:pt idx="1969">
                  <c:v>1.97</c:v>
                </c:pt>
                <c:pt idx="1970">
                  <c:v>1.9710000000000001</c:v>
                </c:pt>
                <c:pt idx="1971">
                  <c:v>1.972</c:v>
                </c:pt>
                <c:pt idx="1972">
                  <c:v>1.9730000000000001</c:v>
                </c:pt>
                <c:pt idx="1973">
                  <c:v>1.974</c:v>
                </c:pt>
                <c:pt idx="1974">
                  <c:v>1.9750000000000001</c:v>
                </c:pt>
                <c:pt idx="1975">
                  <c:v>1.976</c:v>
                </c:pt>
                <c:pt idx="1976">
                  <c:v>1.9770000000000001</c:v>
                </c:pt>
                <c:pt idx="1977">
                  <c:v>1.978</c:v>
                </c:pt>
                <c:pt idx="1978">
                  <c:v>1.9790000000000001</c:v>
                </c:pt>
                <c:pt idx="1979">
                  <c:v>1.98</c:v>
                </c:pt>
                <c:pt idx="1980">
                  <c:v>1.9810000000000001</c:v>
                </c:pt>
                <c:pt idx="1981">
                  <c:v>1.982</c:v>
                </c:pt>
                <c:pt idx="1982">
                  <c:v>1.9830000000000001</c:v>
                </c:pt>
                <c:pt idx="1983">
                  <c:v>1.984</c:v>
                </c:pt>
                <c:pt idx="1984">
                  <c:v>1.9850000000000001</c:v>
                </c:pt>
                <c:pt idx="1985">
                  <c:v>1.986</c:v>
                </c:pt>
                <c:pt idx="1986">
                  <c:v>1.9870000000000001</c:v>
                </c:pt>
                <c:pt idx="1987">
                  <c:v>1.988</c:v>
                </c:pt>
                <c:pt idx="1988">
                  <c:v>1.9890000000000001</c:v>
                </c:pt>
                <c:pt idx="1989">
                  <c:v>1.99</c:v>
                </c:pt>
                <c:pt idx="1990">
                  <c:v>1.9910000000000001</c:v>
                </c:pt>
                <c:pt idx="1991">
                  <c:v>1.992</c:v>
                </c:pt>
                <c:pt idx="1992">
                  <c:v>1.9930000000000001</c:v>
                </c:pt>
                <c:pt idx="1993">
                  <c:v>1.994</c:v>
                </c:pt>
                <c:pt idx="1994">
                  <c:v>1.9950000000000001</c:v>
                </c:pt>
                <c:pt idx="1995">
                  <c:v>1.996</c:v>
                </c:pt>
                <c:pt idx="1996">
                  <c:v>1.9970000000000001</c:v>
                </c:pt>
                <c:pt idx="1997">
                  <c:v>1.998</c:v>
                </c:pt>
                <c:pt idx="1998">
                  <c:v>1.9990000000000001</c:v>
                </c:pt>
                <c:pt idx="1999">
                  <c:v>2</c:v>
                </c:pt>
              </c:numCache>
            </c:numRef>
          </c:xVal>
          <c:yVal>
            <c:numRef>
              <c:f>'Oil MIDEL 7131'!$X$10:$X$2009</c:f>
              <c:numCache>
                <c:formatCode>0.000000</c:formatCode>
                <c:ptCount val="2000"/>
                <c:pt idx="0">
                  <c:v>1.0476124578192602E-3</c:v>
                </c:pt>
                <c:pt idx="1">
                  <c:v>2.0952249156385204E-3</c:v>
                </c:pt>
                <c:pt idx="2">
                  <c:v>3.1428373734577811E-3</c:v>
                </c:pt>
                <c:pt idx="3">
                  <c:v>4.1904498312770409E-3</c:v>
                </c:pt>
                <c:pt idx="4">
                  <c:v>5.2380622890963015E-3</c:v>
                </c:pt>
                <c:pt idx="5">
                  <c:v>6.2856747469155622E-3</c:v>
                </c:pt>
                <c:pt idx="6">
                  <c:v>7.3332872047348219E-3</c:v>
                </c:pt>
                <c:pt idx="7">
                  <c:v>8.3808996625540817E-3</c:v>
                </c:pt>
                <c:pt idx="8">
                  <c:v>9.4285121203733415E-3</c:v>
                </c:pt>
                <c:pt idx="9">
                  <c:v>1.0476124578192603E-2</c:v>
                </c:pt>
                <c:pt idx="10">
                  <c:v>1.1523737036011863E-2</c:v>
                </c:pt>
                <c:pt idx="11">
                  <c:v>1.2571349493831124E-2</c:v>
                </c:pt>
                <c:pt idx="12">
                  <c:v>1.3618961951650382E-2</c:v>
                </c:pt>
                <c:pt idx="13">
                  <c:v>1.4666574409469644E-2</c:v>
                </c:pt>
                <c:pt idx="14">
                  <c:v>1.5714186867288902E-2</c:v>
                </c:pt>
                <c:pt idx="15">
                  <c:v>1.6761799325108163E-2</c:v>
                </c:pt>
                <c:pt idx="16">
                  <c:v>1.7809411782927425E-2</c:v>
                </c:pt>
                <c:pt idx="17">
                  <c:v>1.8857024240746683E-2</c:v>
                </c:pt>
                <c:pt idx="18">
                  <c:v>1.9904636698565945E-2</c:v>
                </c:pt>
                <c:pt idx="19">
                  <c:v>2.0952249156385206E-2</c:v>
                </c:pt>
                <c:pt idx="20">
                  <c:v>2.1999861614204468E-2</c:v>
                </c:pt>
                <c:pt idx="21">
                  <c:v>2.3047474072023726E-2</c:v>
                </c:pt>
                <c:pt idx="22">
                  <c:v>2.4095086529842987E-2</c:v>
                </c:pt>
                <c:pt idx="23">
                  <c:v>2.5142698987662249E-2</c:v>
                </c:pt>
                <c:pt idx="24">
                  <c:v>2.6190311445481507E-2</c:v>
                </c:pt>
                <c:pt idx="25">
                  <c:v>2.7237923903300765E-2</c:v>
                </c:pt>
                <c:pt idx="26">
                  <c:v>2.8285536361120026E-2</c:v>
                </c:pt>
                <c:pt idx="27">
                  <c:v>2.9333148818939288E-2</c:v>
                </c:pt>
                <c:pt idx="28">
                  <c:v>3.0380761276758549E-2</c:v>
                </c:pt>
                <c:pt idx="29">
                  <c:v>3.1428373734577804E-2</c:v>
                </c:pt>
                <c:pt idx="30">
                  <c:v>3.2475986192397069E-2</c:v>
                </c:pt>
                <c:pt idx="31">
                  <c:v>3.3523598650216327E-2</c:v>
                </c:pt>
                <c:pt idx="32">
                  <c:v>3.4571211108035592E-2</c:v>
                </c:pt>
                <c:pt idx="33">
                  <c:v>3.561882356585485E-2</c:v>
                </c:pt>
                <c:pt idx="34">
                  <c:v>3.6666436023674115E-2</c:v>
                </c:pt>
                <c:pt idx="35">
                  <c:v>3.7714048481493366E-2</c:v>
                </c:pt>
                <c:pt idx="36">
                  <c:v>3.8761660939312631E-2</c:v>
                </c:pt>
                <c:pt idx="37">
                  <c:v>3.9809273397131889E-2</c:v>
                </c:pt>
                <c:pt idx="38">
                  <c:v>4.0856885854951147E-2</c:v>
                </c:pt>
                <c:pt idx="39">
                  <c:v>4.1904498312770412E-2</c:v>
                </c:pt>
                <c:pt idx="40">
                  <c:v>4.295211077058967E-2</c:v>
                </c:pt>
                <c:pt idx="41">
                  <c:v>4.3999723228408935E-2</c:v>
                </c:pt>
                <c:pt idx="42">
                  <c:v>4.5047335686228186E-2</c:v>
                </c:pt>
                <c:pt idx="43">
                  <c:v>4.6094948144047451E-2</c:v>
                </c:pt>
                <c:pt idx="44">
                  <c:v>4.7142560601866709E-2</c:v>
                </c:pt>
                <c:pt idx="45">
                  <c:v>4.8190173059685974E-2</c:v>
                </c:pt>
                <c:pt idx="46">
                  <c:v>4.9237785517505232E-2</c:v>
                </c:pt>
                <c:pt idx="47">
                  <c:v>5.0285397975324497E-2</c:v>
                </c:pt>
                <c:pt idx="48">
                  <c:v>5.1333010433143755E-2</c:v>
                </c:pt>
                <c:pt idx="49">
                  <c:v>5.2380622890963013E-2</c:v>
                </c:pt>
                <c:pt idx="50">
                  <c:v>5.3428235348782271E-2</c:v>
                </c:pt>
                <c:pt idx="51">
                  <c:v>5.4475847806601529E-2</c:v>
                </c:pt>
                <c:pt idx="52">
                  <c:v>5.5523460264420794E-2</c:v>
                </c:pt>
                <c:pt idx="53">
                  <c:v>5.6571072722240053E-2</c:v>
                </c:pt>
                <c:pt idx="54">
                  <c:v>5.7618685180059317E-2</c:v>
                </c:pt>
                <c:pt idx="55">
                  <c:v>5.8666297637878576E-2</c:v>
                </c:pt>
                <c:pt idx="56">
                  <c:v>5.9713910095697841E-2</c:v>
                </c:pt>
                <c:pt idx="57">
                  <c:v>6.0761522553517099E-2</c:v>
                </c:pt>
                <c:pt idx="58">
                  <c:v>6.180913501133635E-2</c:v>
                </c:pt>
                <c:pt idx="59">
                  <c:v>6.2856747469155608E-2</c:v>
                </c:pt>
                <c:pt idx="60">
                  <c:v>6.390435992697488E-2</c:v>
                </c:pt>
                <c:pt idx="61">
                  <c:v>6.4951972384794138E-2</c:v>
                </c:pt>
                <c:pt idx="62">
                  <c:v>6.5999584842613396E-2</c:v>
                </c:pt>
                <c:pt idx="63">
                  <c:v>6.7047197300432654E-2</c:v>
                </c:pt>
                <c:pt idx="64">
                  <c:v>6.8094809758251926E-2</c:v>
                </c:pt>
                <c:pt idx="65">
                  <c:v>6.9142422216071184E-2</c:v>
                </c:pt>
                <c:pt idx="66">
                  <c:v>7.0190034673890442E-2</c:v>
                </c:pt>
                <c:pt idx="67">
                  <c:v>7.12376471317097E-2</c:v>
                </c:pt>
                <c:pt idx="68">
                  <c:v>7.2285259589528958E-2</c:v>
                </c:pt>
                <c:pt idx="69">
                  <c:v>7.333287204734823E-2</c:v>
                </c:pt>
                <c:pt idx="70">
                  <c:v>7.4380484505167474E-2</c:v>
                </c:pt>
                <c:pt idx="71">
                  <c:v>7.5428096962986732E-2</c:v>
                </c:pt>
                <c:pt idx="72">
                  <c:v>7.647570942080599E-2</c:v>
                </c:pt>
                <c:pt idx="73">
                  <c:v>7.7523321878625262E-2</c:v>
                </c:pt>
                <c:pt idx="74">
                  <c:v>7.857093433644452E-2</c:v>
                </c:pt>
                <c:pt idx="75">
                  <c:v>7.9618546794263778E-2</c:v>
                </c:pt>
                <c:pt idx="76">
                  <c:v>8.0666159252083036E-2</c:v>
                </c:pt>
                <c:pt idx="77">
                  <c:v>8.1713771709902294E-2</c:v>
                </c:pt>
                <c:pt idx="78">
                  <c:v>8.2761384167721566E-2</c:v>
                </c:pt>
                <c:pt idx="79">
                  <c:v>8.3808996625540824E-2</c:v>
                </c:pt>
                <c:pt idx="80">
                  <c:v>8.4856609083360082E-2</c:v>
                </c:pt>
                <c:pt idx="81">
                  <c:v>8.590422154117934E-2</c:v>
                </c:pt>
                <c:pt idx="82">
                  <c:v>8.6951833998998612E-2</c:v>
                </c:pt>
                <c:pt idx="83">
                  <c:v>8.799944645681787E-2</c:v>
                </c:pt>
                <c:pt idx="84">
                  <c:v>8.9047058914637128E-2</c:v>
                </c:pt>
                <c:pt idx="85">
                  <c:v>9.0094671372456372E-2</c:v>
                </c:pt>
                <c:pt idx="86">
                  <c:v>9.1142283830275631E-2</c:v>
                </c:pt>
                <c:pt idx="87">
                  <c:v>9.2189896288094902E-2</c:v>
                </c:pt>
                <c:pt idx="88">
                  <c:v>9.323750874591416E-2</c:v>
                </c:pt>
                <c:pt idx="89">
                  <c:v>9.4285121203733419E-2</c:v>
                </c:pt>
                <c:pt idx="90">
                  <c:v>9.5332733661552677E-2</c:v>
                </c:pt>
                <c:pt idx="91">
                  <c:v>9.6380346119371949E-2</c:v>
                </c:pt>
                <c:pt idx="92">
                  <c:v>9.7427958577191207E-2</c:v>
                </c:pt>
                <c:pt idx="93">
                  <c:v>9.8475571035010465E-2</c:v>
                </c:pt>
                <c:pt idx="94">
                  <c:v>9.9523183492829723E-2</c:v>
                </c:pt>
                <c:pt idx="95">
                  <c:v>0.10057079595064899</c:v>
                </c:pt>
                <c:pt idx="96">
                  <c:v>0.10161840840846825</c:v>
                </c:pt>
                <c:pt idx="97">
                  <c:v>0.10266602086628751</c:v>
                </c:pt>
                <c:pt idx="98">
                  <c:v>0.10371363332410677</c:v>
                </c:pt>
                <c:pt idx="99">
                  <c:v>0.10476124578192603</c:v>
                </c:pt>
                <c:pt idx="100">
                  <c:v>0.1058088582397453</c:v>
                </c:pt>
                <c:pt idx="101">
                  <c:v>0.10685647069756454</c:v>
                </c:pt>
                <c:pt idx="102">
                  <c:v>0.1079040831553838</c:v>
                </c:pt>
                <c:pt idx="103">
                  <c:v>0.10895169561320306</c:v>
                </c:pt>
                <c:pt idx="104">
                  <c:v>0.10999930807102233</c:v>
                </c:pt>
                <c:pt idx="105">
                  <c:v>0.11104692052884159</c:v>
                </c:pt>
                <c:pt idx="106">
                  <c:v>0.11209453298666085</c:v>
                </c:pt>
                <c:pt idx="107">
                  <c:v>0.11314214544448011</c:v>
                </c:pt>
                <c:pt idx="108">
                  <c:v>0.11418975790229936</c:v>
                </c:pt>
                <c:pt idx="109">
                  <c:v>0.11523737036011863</c:v>
                </c:pt>
                <c:pt idx="110">
                  <c:v>0.11628498281793789</c:v>
                </c:pt>
                <c:pt idx="111">
                  <c:v>0.11733259527575715</c:v>
                </c:pt>
                <c:pt idx="112">
                  <c:v>0.11838020773357641</c:v>
                </c:pt>
                <c:pt idx="113">
                  <c:v>0.11942782019139568</c:v>
                </c:pt>
                <c:pt idx="114">
                  <c:v>0.12047543264921494</c:v>
                </c:pt>
                <c:pt idx="115">
                  <c:v>0.1215230451070342</c:v>
                </c:pt>
                <c:pt idx="116">
                  <c:v>0.12257065756485346</c:v>
                </c:pt>
                <c:pt idx="117">
                  <c:v>0.1236182700226727</c:v>
                </c:pt>
                <c:pt idx="118">
                  <c:v>0.12466588248049197</c:v>
                </c:pt>
                <c:pt idx="119">
                  <c:v>0.12571349493831122</c:v>
                </c:pt>
                <c:pt idx="120">
                  <c:v>0.1267611073961305</c:v>
                </c:pt>
                <c:pt idx="121">
                  <c:v>0.12780871985394976</c:v>
                </c:pt>
                <c:pt idx="122">
                  <c:v>0.12885633231176902</c:v>
                </c:pt>
                <c:pt idx="123">
                  <c:v>0.12990394476958828</c:v>
                </c:pt>
                <c:pt idx="124">
                  <c:v>0.13095155722740753</c:v>
                </c:pt>
                <c:pt idx="125">
                  <c:v>0.13199916968522679</c:v>
                </c:pt>
                <c:pt idx="126">
                  <c:v>0.13304678214304605</c:v>
                </c:pt>
                <c:pt idx="127">
                  <c:v>0.13409439460086531</c:v>
                </c:pt>
                <c:pt idx="128">
                  <c:v>0.13514200705868457</c:v>
                </c:pt>
                <c:pt idx="129">
                  <c:v>0.13618961951650385</c:v>
                </c:pt>
                <c:pt idx="130">
                  <c:v>0.13723723197432311</c:v>
                </c:pt>
                <c:pt idx="131">
                  <c:v>0.13828484443214237</c:v>
                </c:pt>
                <c:pt idx="132">
                  <c:v>0.13933245688996163</c:v>
                </c:pt>
                <c:pt idx="133">
                  <c:v>0.14038006934778088</c:v>
                </c:pt>
                <c:pt idx="134">
                  <c:v>0.14142768180560014</c:v>
                </c:pt>
                <c:pt idx="135">
                  <c:v>0.1424752942634194</c:v>
                </c:pt>
                <c:pt idx="136">
                  <c:v>0.14352290672123866</c:v>
                </c:pt>
                <c:pt idx="137">
                  <c:v>0.14457051917905792</c:v>
                </c:pt>
                <c:pt idx="138">
                  <c:v>0.1456181316368772</c:v>
                </c:pt>
                <c:pt idx="139">
                  <c:v>0.14666574409469646</c:v>
                </c:pt>
                <c:pt idx="140">
                  <c:v>0.14771335655251569</c:v>
                </c:pt>
                <c:pt idx="141">
                  <c:v>0.14876096901033495</c:v>
                </c:pt>
                <c:pt idx="142">
                  <c:v>0.14980858146815421</c:v>
                </c:pt>
                <c:pt idx="143">
                  <c:v>0.15085619392597346</c:v>
                </c:pt>
                <c:pt idx="144">
                  <c:v>0.15190380638379272</c:v>
                </c:pt>
                <c:pt idx="145">
                  <c:v>0.15295141884161198</c:v>
                </c:pt>
                <c:pt idx="146">
                  <c:v>0.15399903129943124</c:v>
                </c:pt>
                <c:pt idx="147">
                  <c:v>0.15504664375725052</c:v>
                </c:pt>
                <c:pt idx="148">
                  <c:v>0.15609425621506978</c:v>
                </c:pt>
                <c:pt idx="149">
                  <c:v>0.15714186867288904</c:v>
                </c:pt>
                <c:pt idx="150">
                  <c:v>0.1581894811307083</c:v>
                </c:pt>
                <c:pt idx="151">
                  <c:v>0.15923709358852756</c:v>
                </c:pt>
                <c:pt idx="152">
                  <c:v>0.16028470604634681</c:v>
                </c:pt>
                <c:pt idx="153">
                  <c:v>0.16133231850416607</c:v>
                </c:pt>
                <c:pt idx="154">
                  <c:v>0.16237993096198533</c:v>
                </c:pt>
                <c:pt idx="155">
                  <c:v>0.16342754341980459</c:v>
                </c:pt>
                <c:pt idx="156">
                  <c:v>0.16447515587762387</c:v>
                </c:pt>
                <c:pt idx="157">
                  <c:v>0.16552276833544313</c:v>
                </c:pt>
                <c:pt idx="158">
                  <c:v>0.16657038079326239</c:v>
                </c:pt>
                <c:pt idx="159">
                  <c:v>0.16761799325108165</c:v>
                </c:pt>
                <c:pt idx="160">
                  <c:v>0.16866560570890091</c:v>
                </c:pt>
                <c:pt idx="161">
                  <c:v>0.16971321816672016</c:v>
                </c:pt>
                <c:pt idx="162">
                  <c:v>0.17076083062453942</c:v>
                </c:pt>
                <c:pt idx="163">
                  <c:v>0.17180844308235868</c:v>
                </c:pt>
                <c:pt idx="164">
                  <c:v>0.17285605554017794</c:v>
                </c:pt>
                <c:pt idx="165">
                  <c:v>0.17390366799799722</c:v>
                </c:pt>
                <c:pt idx="166">
                  <c:v>0.17495128045581648</c:v>
                </c:pt>
                <c:pt idx="167">
                  <c:v>0.17599889291363574</c:v>
                </c:pt>
                <c:pt idx="168">
                  <c:v>0.177046505371455</c:v>
                </c:pt>
                <c:pt idx="169">
                  <c:v>0.17809411782927426</c:v>
                </c:pt>
                <c:pt idx="170">
                  <c:v>0.17914173028709351</c:v>
                </c:pt>
                <c:pt idx="171">
                  <c:v>0.18018934274491274</c:v>
                </c:pt>
                <c:pt idx="172">
                  <c:v>0.181236955202732</c:v>
                </c:pt>
                <c:pt idx="173">
                  <c:v>0.18228456766055126</c:v>
                </c:pt>
                <c:pt idx="174">
                  <c:v>0.18333218011837055</c:v>
                </c:pt>
                <c:pt idx="175">
                  <c:v>0.1843797925761898</c:v>
                </c:pt>
                <c:pt idx="176">
                  <c:v>0.18542740503400906</c:v>
                </c:pt>
                <c:pt idx="177">
                  <c:v>0.18647501749182832</c:v>
                </c:pt>
                <c:pt idx="178">
                  <c:v>0.18752262994964758</c:v>
                </c:pt>
                <c:pt idx="179">
                  <c:v>0.18857024240746684</c:v>
                </c:pt>
                <c:pt idx="180">
                  <c:v>0.1896178548652861</c:v>
                </c:pt>
                <c:pt idx="181">
                  <c:v>0.19066546732310535</c:v>
                </c:pt>
                <c:pt idx="182">
                  <c:v>0.19171307978092461</c:v>
                </c:pt>
                <c:pt idx="183">
                  <c:v>0.1927606922387439</c:v>
                </c:pt>
                <c:pt idx="184">
                  <c:v>0.19380830469656316</c:v>
                </c:pt>
                <c:pt idx="185">
                  <c:v>0.19485591715438241</c:v>
                </c:pt>
                <c:pt idx="186">
                  <c:v>0.19590352961220167</c:v>
                </c:pt>
                <c:pt idx="187">
                  <c:v>0.19695114207002093</c:v>
                </c:pt>
                <c:pt idx="188">
                  <c:v>0.19799875452784019</c:v>
                </c:pt>
                <c:pt idx="189">
                  <c:v>0.19904636698565945</c:v>
                </c:pt>
                <c:pt idx="190">
                  <c:v>0.2000939794434787</c:v>
                </c:pt>
                <c:pt idx="191">
                  <c:v>0.20114159190129799</c:v>
                </c:pt>
                <c:pt idx="192">
                  <c:v>0.20218920435911725</c:v>
                </c:pt>
                <c:pt idx="193">
                  <c:v>0.20323681681693651</c:v>
                </c:pt>
                <c:pt idx="194">
                  <c:v>0.20428442927475576</c:v>
                </c:pt>
                <c:pt idx="195">
                  <c:v>0.20533204173257502</c:v>
                </c:pt>
                <c:pt idx="196">
                  <c:v>0.20637965419039428</c:v>
                </c:pt>
                <c:pt idx="197">
                  <c:v>0.20742726664821354</c:v>
                </c:pt>
                <c:pt idx="198">
                  <c:v>0.2084748791060328</c:v>
                </c:pt>
                <c:pt idx="199">
                  <c:v>0.20952249156385205</c:v>
                </c:pt>
                <c:pt idx="200">
                  <c:v>0.21057010402167134</c:v>
                </c:pt>
                <c:pt idx="201">
                  <c:v>0.2116177164794906</c:v>
                </c:pt>
                <c:pt idx="202">
                  <c:v>0.21266532893730986</c:v>
                </c:pt>
                <c:pt idx="203">
                  <c:v>0.21371294139512909</c:v>
                </c:pt>
                <c:pt idx="204">
                  <c:v>0.21476055385294834</c:v>
                </c:pt>
                <c:pt idx="205">
                  <c:v>0.2158081663107676</c:v>
                </c:pt>
                <c:pt idx="206">
                  <c:v>0.21685577876858686</c:v>
                </c:pt>
                <c:pt idx="207">
                  <c:v>0.21790339122640612</c:v>
                </c:pt>
                <c:pt idx="208">
                  <c:v>0.21895100368422538</c:v>
                </c:pt>
                <c:pt idx="209">
                  <c:v>0.21999861614204466</c:v>
                </c:pt>
                <c:pt idx="210">
                  <c:v>0.22104622859986392</c:v>
                </c:pt>
                <c:pt idx="211">
                  <c:v>0.22209384105768318</c:v>
                </c:pt>
                <c:pt idx="212">
                  <c:v>0.22314145351550244</c:v>
                </c:pt>
                <c:pt idx="213">
                  <c:v>0.22418906597332169</c:v>
                </c:pt>
                <c:pt idx="214">
                  <c:v>0.22523667843114095</c:v>
                </c:pt>
                <c:pt idx="215">
                  <c:v>0.22628429088896021</c:v>
                </c:pt>
                <c:pt idx="216">
                  <c:v>0.22733190334677947</c:v>
                </c:pt>
                <c:pt idx="217">
                  <c:v>0.22837951580459873</c:v>
                </c:pt>
                <c:pt idx="218">
                  <c:v>0.22942712826241801</c:v>
                </c:pt>
                <c:pt idx="219">
                  <c:v>0.23047474072023727</c:v>
                </c:pt>
                <c:pt idx="220">
                  <c:v>0.23152235317805653</c:v>
                </c:pt>
                <c:pt idx="221">
                  <c:v>0.23256996563587579</c:v>
                </c:pt>
                <c:pt idx="222">
                  <c:v>0.23361757809369504</c:v>
                </c:pt>
                <c:pt idx="223">
                  <c:v>0.2346651905515143</c:v>
                </c:pt>
                <c:pt idx="224">
                  <c:v>0.23571280300933356</c:v>
                </c:pt>
                <c:pt idx="225">
                  <c:v>0.23676041546715282</c:v>
                </c:pt>
                <c:pt idx="226">
                  <c:v>0.23780802792497208</c:v>
                </c:pt>
                <c:pt idx="227">
                  <c:v>0.23885564038279136</c:v>
                </c:pt>
                <c:pt idx="228">
                  <c:v>0.23990325284061062</c:v>
                </c:pt>
                <c:pt idx="229">
                  <c:v>0.24095086529842988</c:v>
                </c:pt>
                <c:pt idx="230">
                  <c:v>0.24199847775624914</c:v>
                </c:pt>
                <c:pt idx="231">
                  <c:v>0.24304609021406839</c:v>
                </c:pt>
                <c:pt idx="232">
                  <c:v>0.24409370267188765</c:v>
                </c:pt>
                <c:pt idx="233">
                  <c:v>0.24514131512970691</c:v>
                </c:pt>
                <c:pt idx="234">
                  <c:v>0.24618892758752614</c:v>
                </c:pt>
                <c:pt idx="235">
                  <c:v>0.2472365400453454</c:v>
                </c:pt>
                <c:pt idx="236">
                  <c:v>0.24828415250316468</c:v>
                </c:pt>
                <c:pt idx="237">
                  <c:v>0.24933176496098394</c:v>
                </c:pt>
                <c:pt idx="238">
                  <c:v>0.25037937741880317</c:v>
                </c:pt>
                <c:pt idx="239">
                  <c:v>0.25142698987662243</c:v>
                </c:pt>
                <c:pt idx="240">
                  <c:v>0.25247460233444169</c:v>
                </c:pt>
                <c:pt idx="241">
                  <c:v>0.253522214792261</c:v>
                </c:pt>
                <c:pt idx="242">
                  <c:v>0.25456982725008026</c:v>
                </c:pt>
                <c:pt idx="243">
                  <c:v>0.25561743970789952</c:v>
                </c:pt>
                <c:pt idx="244">
                  <c:v>0.25666505216571878</c:v>
                </c:pt>
                <c:pt idx="245">
                  <c:v>0.25771266462353803</c:v>
                </c:pt>
                <c:pt idx="246">
                  <c:v>0.25876027708135729</c:v>
                </c:pt>
                <c:pt idx="247">
                  <c:v>0.25980788953917655</c:v>
                </c:pt>
                <c:pt idx="248">
                  <c:v>0.26085550199699581</c:v>
                </c:pt>
                <c:pt idx="249">
                  <c:v>0.26190311445481507</c:v>
                </c:pt>
                <c:pt idx="250">
                  <c:v>0.26295072691263432</c:v>
                </c:pt>
                <c:pt idx="251">
                  <c:v>0.26399833937045358</c:v>
                </c:pt>
                <c:pt idx="252">
                  <c:v>0.26504595182827284</c:v>
                </c:pt>
                <c:pt idx="253">
                  <c:v>0.2660935642860921</c:v>
                </c:pt>
                <c:pt idx="254">
                  <c:v>0.26714117674391136</c:v>
                </c:pt>
                <c:pt idx="255">
                  <c:v>0.26818878920173062</c:v>
                </c:pt>
                <c:pt idx="256">
                  <c:v>0.26923640165954987</c:v>
                </c:pt>
                <c:pt idx="257">
                  <c:v>0.27028401411736913</c:v>
                </c:pt>
                <c:pt idx="258">
                  <c:v>0.27133162657518844</c:v>
                </c:pt>
                <c:pt idx="259">
                  <c:v>0.2723792390330077</c:v>
                </c:pt>
                <c:pt idx="260">
                  <c:v>0.27342685149082696</c:v>
                </c:pt>
                <c:pt idx="261">
                  <c:v>0.27447446394864622</c:v>
                </c:pt>
                <c:pt idx="262">
                  <c:v>0.27552207640646548</c:v>
                </c:pt>
                <c:pt idx="263">
                  <c:v>0.27656968886428474</c:v>
                </c:pt>
                <c:pt idx="264">
                  <c:v>0.27761730132210399</c:v>
                </c:pt>
                <c:pt idx="265">
                  <c:v>0.27866491377992325</c:v>
                </c:pt>
                <c:pt idx="266">
                  <c:v>0.27971252623774251</c:v>
                </c:pt>
                <c:pt idx="267">
                  <c:v>0.28076013869556177</c:v>
                </c:pt>
                <c:pt idx="268">
                  <c:v>0.28180775115338103</c:v>
                </c:pt>
                <c:pt idx="269">
                  <c:v>0.28285536361120028</c:v>
                </c:pt>
                <c:pt idx="270">
                  <c:v>0.28390297606901954</c:v>
                </c:pt>
                <c:pt idx="271">
                  <c:v>0.2849505885268388</c:v>
                </c:pt>
                <c:pt idx="272">
                  <c:v>0.28599820098465806</c:v>
                </c:pt>
                <c:pt idx="273">
                  <c:v>0.28704581344247732</c:v>
                </c:pt>
                <c:pt idx="274">
                  <c:v>0.28809342590029657</c:v>
                </c:pt>
                <c:pt idx="275">
                  <c:v>0.28914103835811583</c:v>
                </c:pt>
                <c:pt idx="276">
                  <c:v>0.29018865081593515</c:v>
                </c:pt>
                <c:pt idx="277">
                  <c:v>0.2912362632737544</c:v>
                </c:pt>
                <c:pt idx="278">
                  <c:v>0.29228387573157366</c:v>
                </c:pt>
                <c:pt idx="279">
                  <c:v>0.29333148818939292</c:v>
                </c:pt>
                <c:pt idx="280">
                  <c:v>0.29437910064721218</c:v>
                </c:pt>
                <c:pt idx="281">
                  <c:v>0.29542671310503138</c:v>
                </c:pt>
                <c:pt idx="282">
                  <c:v>0.29647432556285064</c:v>
                </c:pt>
                <c:pt idx="283">
                  <c:v>0.2975219380206699</c:v>
                </c:pt>
                <c:pt idx="284">
                  <c:v>0.29856955047848915</c:v>
                </c:pt>
                <c:pt idx="285">
                  <c:v>0.29961716293630841</c:v>
                </c:pt>
                <c:pt idx="286">
                  <c:v>0.30066477539412767</c:v>
                </c:pt>
                <c:pt idx="287">
                  <c:v>0.30171238785194693</c:v>
                </c:pt>
                <c:pt idx="288">
                  <c:v>0.30276000030976619</c:v>
                </c:pt>
                <c:pt idx="289">
                  <c:v>0.30380761276758544</c:v>
                </c:pt>
                <c:pt idx="290">
                  <c:v>0.3048552252254047</c:v>
                </c:pt>
                <c:pt idx="291">
                  <c:v>0.30590283768322396</c:v>
                </c:pt>
                <c:pt idx="292">
                  <c:v>0.30695045014104322</c:v>
                </c:pt>
                <c:pt idx="293">
                  <c:v>0.30799806259886248</c:v>
                </c:pt>
                <c:pt idx="294">
                  <c:v>0.30904567505668179</c:v>
                </c:pt>
                <c:pt idx="295">
                  <c:v>0.31009328751450105</c:v>
                </c:pt>
                <c:pt idx="296">
                  <c:v>0.31114089997232031</c:v>
                </c:pt>
                <c:pt idx="297">
                  <c:v>0.31218851243013956</c:v>
                </c:pt>
                <c:pt idx="298">
                  <c:v>0.31323612488795882</c:v>
                </c:pt>
                <c:pt idx="299">
                  <c:v>0.31428373734577808</c:v>
                </c:pt>
                <c:pt idx="300">
                  <c:v>0.31533134980359734</c:v>
                </c:pt>
                <c:pt idx="301">
                  <c:v>0.3163789622614166</c:v>
                </c:pt>
                <c:pt idx="302">
                  <c:v>0.31742657471923585</c:v>
                </c:pt>
                <c:pt idx="303">
                  <c:v>0.31847418717705511</c:v>
                </c:pt>
                <c:pt idx="304">
                  <c:v>0.31952179963487437</c:v>
                </c:pt>
                <c:pt idx="305">
                  <c:v>0.32056941209269363</c:v>
                </c:pt>
                <c:pt idx="306">
                  <c:v>0.32161702455051289</c:v>
                </c:pt>
                <c:pt idx="307">
                  <c:v>0.32266463700833214</c:v>
                </c:pt>
                <c:pt idx="308">
                  <c:v>0.3237122494661514</c:v>
                </c:pt>
                <c:pt idx="309">
                  <c:v>0.32475986192397066</c:v>
                </c:pt>
                <c:pt idx="310">
                  <c:v>0.32580747438178992</c:v>
                </c:pt>
                <c:pt idx="311">
                  <c:v>0.32685508683960918</c:v>
                </c:pt>
                <c:pt idx="312">
                  <c:v>0.32790269929742849</c:v>
                </c:pt>
                <c:pt idx="313">
                  <c:v>0.32895031175524775</c:v>
                </c:pt>
                <c:pt idx="314">
                  <c:v>0.32999792421306701</c:v>
                </c:pt>
                <c:pt idx="315">
                  <c:v>0.33104553667088626</c:v>
                </c:pt>
                <c:pt idx="316">
                  <c:v>0.33209314912870552</c:v>
                </c:pt>
                <c:pt idx="317">
                  <c:v>0.33314076158652478</c:v>
                </c:pt>
                <c:pt idx="318">
                  <c:v>0.33418837404434404</c:v>
                </c:pt>
                <c:pt idx="319">
                  <c:v>0.3352359865021633</c:v>
                </c:pt>
                <c:pt idx="320">
                  <c:v>0.33628359895998255</c:v>
                </c:pt>
                <c:pt idx="321">
                  <c:v>0.33733121141780181</c:v>
                </c:pt>
                <c:pt idx="322">
                  <c:v>0.33837882387562107</c:v>
                </c:pt>
                <c:pt idx="323">
                  <c:v>0.33942643633344033</c:v>
                </c:pt>
                <c:pt idx="324">
                  <c:v>0.34047404879125959</c:v>
                </c:pt>
                <c:pt idx="325">
                  <c:v>0.34152166124907885</c:v>
                </c:pt>
                <c:pt idx="326">
                  <c:v>0.3425692737068981</c:v>
                </c:pt>
                <c:pt idx="327">
                  <c:v>0.34361688616471736</c:v>
                </c:pt>
                <c:pt idx="328">
                  <c:v>0.34466449862253662</c:v>
                </c:pt>
                <c:pt idx="329">
                  <c:v>0.34571211108035588</c:v>
                </c:pt>
                <c:pt idx="330">
                  <c:v>0.34675972353817519</c:v>
                </c:pt>
                <c:pt idx="331">
                  <c:v>0.34780733599599445</c:v>
                </c:pt>
                <c:pt idx="332">
                  <c:v>0.34885494845381371</c:v>
                </c:pt>
                <c:pt idx="333">
                  <c:v>0.34990256091163296</c:v>
                </c:pt>
                <c:pt idx="334">
                  <c:v>0.35095017336945222</c:v>
                </c:pt>
                <c:pt idx="335">
                  <c:v>0.35199778582727148</c:v>
                </c:pt>
                <c:pt idx="336">
                  <c:v>0.35304539828509074</c:v>
                </c:pt>
                <c:pt idx="337">
                  <c:v>0.35409301074291</c:v>
                </c:pt>
                <c:pt idx="338">
                  <c:v>0.35514062320072926</c:v>
                </c:pt>
                <c:pt idx="339">
                  <c:v>0.35618823565854851</c:v>
                </c:pt>
                <c:pt idx="340">
                  <c:v>0.35723584811636777</c:v>
                </c:pt>
                <c:pt idx="341">
                  <c:v>0.35828346057418703</c:v>
                </c:pt>
                <c:pt idx="342">
                  <c:v>0.35933107303200629</c:v>
                </c:pt>
                <c:pt idx="343">
                  <c:v>0.36037868548982549</c:v>
                </c:pt>
                <c:pt idx="344">
                  <c:v>0.36142629794764475</c:v>
                </c:pt>
                <c:pt idx="345">
                  <c:v>0.36247391040546401</c:v>
                </c:pt>
                <c:pt idx="346">
                  <c:v>0.36352152286328326</c:v>
                </c:pt>
                <c:pt idx="347">
                  <c:v>0.36456913532110252</c:v>
                </c:pt>
                <c:pt idx="348">
                  <c:v>0.36561674777892184</c:v>
                </c:pt>
                <c:pt idx="349">
                  <c:v>0.36666436023674109</c:v>
                </c:pt>
                <c:pt idx="350">
                  <c:v>0.36771197269456035</c:v>
                </c:pt>
                <c:pt idx="351">
                  <c:v>0.36875958515237961</c:v>
                </c:pt>
                <c:pt idx="352">
                  <c:v>0.36980719761019887</c:v>
                </c:pt>
                <c:pt idx="353">
                  <c:v>0.37085481006801813</c:v>
                </c:pt>
                <c:pt idx="354">
                  <c:v>0.37190242252583738</c:v>
                </c:pt>
                <c:pt idx="355">
                  <c:v>0.37295003498365664</c:v>
                </c:pt>
                <c:pt idx="356">
                  <c:v>0.3739976474414759</c:v>
                </c:pt>
                <c:pt idx="357">
                  <c:v>0.37504525989929516</c:v>
                </c:pt>
                <c:pt idx="358">
                  <c:v>0.37609287235711442</c:v>
                </c:pt>
                <c:pt idx="359">
                  <c:v>0.37714048481493367</c:v>
                </c:pt>
                <c:pt idx="360">
                  <c:v>0.37818809727275293</c:v>
                </c:pt>
                <c:pt idx="361">
                  <c:v>0.37923570973057219</c:v>
                </c:pt>
                <c:pt idx="362">
                  <c:v>0.38028332218839145</c:v>
                </c:pt>
                <c:pt idx="363">
                  <c:v>0.38133093464621071</c:v>
                </c:pt>
                <c:pt idx="364">
                  <c:v>0.38237854710402996</c:v>
                </c:pt>
                <c:pt idx="365">
                  <c:v>0.38342615956184922</c:v>
                </c:pt>
                <c:pt idx="366">
                  <c:v>0.38447377201966854</c:v>
                </c:pt>
                <c:pt idx="367">
                  <c:v>0.38552138447748779</c:v>
                </c:pt>
                <c:pt idx="368">
                  <c:v>0.38656899693530705</c:v>
                </c:pt>
                <c:pt idx="369">
                  <c:v>0.38761660939312631</c:v>
                </c:pt>
                <c:pt idx="370">
                  <c:v>0.38866422185094557</c:v>
                </c:pt>
                <c:pt idx="371">
                  <c:v>0.38971183430876483</c:v>
                </c:pt>
                <c:pt idx="372">
                  <c:v>0.39075944676658408</c:v>
                </c:pt>
                <c:pt idx="373">
                  <c:v>0.39180705922440334</c:v>
                </c:pt>
                <c:pt idx="374">
                  <c:v>0.3928546716822226</c:v>
                </c:pt>
                <c:pt idx="375">
                  <c:v>0.39390228414004186</c:v>
                </c:pt>
                <c:pt idx="376">
                  <c:v>0.39494989659786112</c:v>
                </c:pt>
                <c:pt idx="377">
                  <c:v>0.39599750905568037</c:v>
                </c:pt>
                <c:pt idx="378">
                  <c:v>0.39704512151349963</c:v>
                </c:pt>
                <c:pt idx="379">
                  <c:v>0.39809273397131889</c:v>
                </c:pt>
                <c:pt idx="380">
                  <c:v>0.39914034642913815</c:v>
                </c:pt>
                <c:pt idx="381">
                  <c:v>0.40018795888695741</c:v>
                </c:pt>
                <c:pt idx="382">
                  <c:v>0.40123557134477666</c:v>
                </c:pt>
                <c:pt idx="383">
                  <c:v>0.40228318380259598</c:v>
                </c:pt>
                <c:pt idx="384">
                  <c:v>0.40333079626041524</c:v>
                </c:pt>
                <c:pt idx="385">
                  <c:v>0.40437840871823449</c:v>
                </c:pt>
                <c:pt idx="386">
                  <c:v>0.40542602117605375</c:v>
                </c:pt>
                <c:pt idx="387">
                  <c:v>0.40647363363387301</c:v>
                </c:pt>
                <c:pt idx="388">
                  <c:v>0.40752124609169227</c:v>
                </c:pt>
                <c:pt idx="389">
                  <c:v>0.40856885854951153</c:v>
                </c:pt>
                <c:pt idx="390">
                  <c:v>0.40961647100733078</c:v>
                </c:pt>
                <c:pt idx="391">
                  <c:v>0.41066408346515004</c:v>
                </c:pt>
                <c:pt idx="392">
                  <c:v>0.4117116959229693</c:v>
                </c:pt>
                <c:pt idx="393">
                  <c:v>0.41275930838078856</c:v>
                </c:pt>
                <c:pt idx="394">
                  <c:v>0.41380692083860782</c:v>
                </c:pt>
                <c:pt idx="395">
                  <c:v>0.41485453329642707</c:v>
                </c:pt>
                <c:pt idx="396">
                  <c:v>0.41590214575424633</c:v>
                </c:pt>
                <c:pt idx="397">
                  <c:v>0.41694975821206559</c:v>
                </c:pt>
                <c:pt idx="398">
                  <c:v>0.41799737066988485</c:v>
                </c:pt>
                <c:pt idx="399">
                  <c:v>0.41904498312770411</c:v>
                </c:pt>
                <c:pt idx="400">
                  <c:v>0.42009259558552337</c:v>
                </c:pt>
                <c:pt idx="401">
                  <c:v>0.42114020804334268</c:v>
                </c:pt>
                <c:pt idx="402">
                  <c:v>0.42218782050116194</c:v>
                </c:pt>
                <c:pt idx="403">
                  <c:v>0.42323543295898119</c:v>
                </c:pt>
                <c:pt idx="404">
                  <c:v>0.42428304541680045</c:v>
                </c:pt>
                <c:pt idx="405">
                  <c:v>0.42533065787461971</c:v>
                </c:pt>
                <c:pt idx="406">
                  <c:v>0.42637827033243891</c:v>
                </c:pt>
                <c:pt idx="407">
                  <c:v>0.42742588279025817</c:v>
                </c:pt>
                <c:pt idx="408">
                  <c:v>0.42847349524807743</c:v>
                </c:pt>
                <c:pt idx="409">
                  <c:v>0.42952110770589669</c:v>
                </c:pt>
                <c:pt idx="410">
                  <c:v>0.43056872016371595</c:v>
                </c:pt>
                <c:pt idx="411">
                  <c:v>0.4316163326215352</c:v>
                </c:pt>
                <c:pt idx="412">
                  <c:v>0.43266394507935446</c:v>
                </c:pt>
                <c:pt idx="413">
                  <c:v>0.43371155753717372</c:v>
                </c:pt>
                <c:pt idx="414">
                  <c:v>0.43475916999499298</c:v>
                </c:pt>
                <c:pt idx="415">
                  <c:v>0.43580678245281224</c:v>
                </c:pt>
                <c:pt idx="416">
                  <c:v>0.43685439491063149</c:v>
                </c:pt>
                <c:pt idx="417">
                  <c:v>0.43790200736845075</c:v>
                </c:pt>
                <c:pt idx="418">
                  <c:v>0.43894961982627001</c:v>
                </c:pt>
                <c:pt idx="419">
                  <c:v>0.43999723228408932</c:v>
                </c:pt>
                <c:pt idx="420">
                  <c:v>0.44104484474190858</c:v>
                </c:pt>
                <c:pt idx="421">
                  <c:v>0.44209245719972784</c:v>
                </c:pt>
                <c:pt idx="422">
                  <c:v>0.4431400696575471</c:v>
                </c:pt>
                <c:pt idx="423">
                  <c:v>0.44418768211536636</c:v>
                </c:pt>
                <c:pt idx="424">
                  <c:v>0.44523529457318561</c:v>
                </c:pt>
                <c:pt idx="425">
                  <c:v>0.44628290703100487</c:v>
                </c:pt>
                <c:pt idx="426">
                  <c:v>0.44733051948882413</c:v>
                </c:pt>
                <c:pt idx="427">
                  <c:v>0.44837813194664339</c:v>
                </c:pt>
                <c:pt idx="428">
                  <c:v>0.44942574440446265</c:v>
                </c:pt>
                <c:pt idx="429">
                  <c:v>0.4504733568622819</c:v>
                </c:pt>
                <c:pt idx="430">
                  <c:v>0.45152096932010116</c:v>
                </c:pt>
                <c:pt idx="431">
                  <c:v>0.45256858177792042</c:v>
                </c:pt>
                <c:pt idx="432">
                  <c:v>0.45361619423573968</c:v>
                </c:pt>
                <c:pt idx="433">
                  <c:v>0.45466380669355894</c:v>
                </c:pt>
                <c:pt idx="434">
                  <c:v>0.45571141915137819</c:v>
                </c:pt>
                <c:pt idx="435">
                  <c:v>0.45675903160919745</c:v>
                </c:pt>
                <c:pt idx="436">
                  <c:v>0.45780664406701671</c:v>
                </c:pt>
                <c:pt idx="437">
                  <c:v>0.45885425652483602</c:v>
                </c:pt>
                <c:pt idx="438">
                  <c:v>0.45990186898265528</c:v>
                </c:pt>
                <c:pt idx="439">
                  <c:v>0.46094948144047454</c:v>
                </c:pt>
                <c:pt idx="440">
                  <c:v>0.4619970938982938</c:v>
                </c:pt>
                <c:pt idx="441">
                  <c:v>0.46304470635611306</c:v>
                </c:pt>
                <c:pt idx="442">
                  <c:v>0.46409231881393231</c:v>
                </c:pt>
                <c:pt idx="443">
                  <c:v>0.46513993127175157</c:v>
                </c:pt>
                <c:pt idx="444">
                  <c:v>0.46618754372957083</c:v>
                </c:pt>
                <c:pt idx="445">
                  <c:v>0.46723515618739009</c:v>
                </c:pt>
                <c:pt idx="446">
                  <c:v>0.46828276864520935</c:v>
                </c:pt>
                <c:pt idx="447">
                  <c:v>0.4693303811030286</c:v>
                </c:pt>
                <c:pt idx="448">
                  <c:v>0.47037799356084786</c:v>
                </c:pt>
                <c:pt idx="449">
                  <c:v>0.47142560601866712</c:v>
                </c:pt>
                <c:pt idx="450">
                  <c:v>0.47247321847648638</c:v>
                </c:pt>
                <c:pt idx="451">
                  <c:v>0.47352083093430564</c:v>
                </c:pt>
                <c:pt idx="452">
                  <c:v>0.47456844339212489</c:v>
                </c:pt>
                <c:pt idx="453">
                  <c:v>0.47561605584994415</c:v>
                </c:pt>
                <c:pt idx="454">
                  <c:v>0.47666366830776341</c:v>
                </c:pt>
                <c:pt idx="455">
                  <c:v>0.47771128076558272</c:v>
                </c:pt>
                <c:pt idx="456">
                  <c:v>0.47875889322340198</c:v>
                </c:pt>
                <c:pt idx="457">
                  <c:v>0.47980650568122124</c:v>
                </c:pt>
                <c:pt idx="458">
                  <c:v>0.4808541181390405</c:v>
                </c:pt>
                <c:pt idx="459">
                  <c:v>0.48190173059685976</c:v>
                </c:pt>
                <c:pt idx="460">
                  <c:v>0.48294934305467901</c:v>
                </c:pt>
                <c:pt idx="461">
                  <c:v>0.48399695551249827</c:v>
                </c:pt>
                <c:pt idx="462">
                  <c:v>0.48504456797031753</c:v>
                </c:pt>
                <c:pt idx="463">
                  <c:v>0.48609218042813679</c:v>
                </c:pt>
                <c:pt idx="464">
                  <c:v>0.48713979288595605</c:v>
                </c:pt>
                <c:pt idx="465">
                  <c:v>0.4881874053437753</c:v>
                </c:pt>
                <c:pt idx="466">
                  <c:v>0.48923501780159456</c:v>
                </c:pt>
                <c:pt idx="467">
                  <c:v>0.49028263025941382</c:v>
                </c:pt>
                <c:pt idx="468">
                  <c:v>0.49133024271723302</c:v>
                </c:pt>
                <c:pt idx="469">
                  <c:v>0.49237785517505228</c:v>
                </c:pt>
                <c:pt idx="470">
                  <c:v>0.49342546763287154</c:v>
                </c:pt>
                <c:pt idx="471">
                  <c:v>0.4944730800906908</c:v>
                </c:pt>
                <c:pt idx="472">
                  <c:v>0.49552069254851006</c:v>
                </c:pt>
                <c:pt idx="473">
                  <c:v>0.49656830500632937</c:v>
                </c:pt>
                <c:pt idx="474">
                  <c:v>0.49761591746414863</c:v>
                </c:pt>
                <c:pt idx="475">
                  <c:v>0.49866352992196789</c:v>
                </c:pt>
                <c:pt idx="476">
                  <c:v>0.49971114237978714</c:v>
                </c:pt>
                <c:pt idx="477">
                  <c:v>0.50075875483760635</c:v>
                </c:pt>
                <c:pt idx="478">
                  <c:v>0.5018063672954256</c:v>
                </c:pt>
                <c:pt idx="479">
                  <c:v>0.50285397975324486</c:v>
                </c:pt>
                <c:pt idx="480">
                  <c:v>0.50390159221106412</c:v>
                </c:pt>
                <c:pt idx="481">
                  <c:v>0.50494920466888338</c:v>
                </c:pt>
                <c:pt idx="482">
                  <c:v>0.50599681712670275</c:v>
                </c:pt>
                <c:pt idx="483">
                  <c:v>0.50704442958452201</c:v>
                </c:pt>
                <c:pt idx="484">
                  <c:v>0.50809204204234126</c:v>
                </c:pt>
                <c:pt idx="485">
                  <c:v>0.50913965450016052</c:v>
                </c:pt>
                <c:pt idx="486">
                  <c:v>0.51018726695797978</c:v>
                </c:pt>
                <c:pt idx="487">
                  <c:v>0.51123487941579904</c:v>
                </c:pt>
                <c:pt idx="488">
                  <c:v>0.5122824918736183</c:v>
                </c:pt>
                <c:pt idx="489">
                  <c:v>0.51333010433143755</c:v>
                </c:pt>
                <c:pt idx="490">
                  <c:v>0.51437771678925681</c:v>
                </c:pt>
                <c:pt idx="491">
                  <c:v>0.51542532924707607</c:v>
                </c:pt>
                <c:pt idx="492">
                  <c:v>0.51647294170489533</c:v>
                </c:pt>
                <c:pt idx="493">
                  <c:v>0.51752055416271459</c:v>
                </c:pt>
                <c:pt idx="494">
                  <c:v>0.51856816662053384</c:v>
                </c:pt>
                <c:pt idx="495">
                  <c:v>0.5196157790783531</c:v>
                </c:pt>
                <c:pt idx="496">
                  <c:v>0.52066339153617236</c:v>
                </c:pt>
                <c:pt idx="497">
                  <c:v>0.52171100399399162</c:v>
                </c:pt>
                <c:pt idx="498">
                  <c:v>0.52275861645181088</c:v>
                </c:pt>
                <c:pt idx="499">
                  <c:v>0.52380622890963013</c:v>
                </c:pt>
                <c:pt idx="500">
                  <c:v>0.52485384136744939</c:v>
                </c:pt>
                <c:pt idx="501">
                  <c:v>0.52590145382526865</c:v>
                </c:pt>
                <c:pt idx="502">
                  <c:v>0.52694906628308791</c:v>
                </c:pt>
                <c:pt idx="503">
                  <c:v>0.52799667874090717</c:v>
                </c:pt>
                <c:pt idx="504">
                  <c:v>0.52904429119872642</c:v>
                </c:pt>
                <c:pt idx="505">
                  <c:v>0.53009190365654568</c:v>
                </c:pt>
                <c:pt idx="506">
                  <c:v>0.53113951611436494</c:v>
                </c:pt>
                <c:pt idx="507">
                  <c:v>0.5321871285721842</c:v>
                </c:pt>
                <c:pt idx="508">
                  <c:v>0.53323474103000346</c:v>
                </c:pt>
                <c:pt idx="509">
                  <c:v>0.53428235348782271</c:v>
                </c:pt>
                <c:pt idx="510">
                  <c:v>0.53532996594564197</c:v>
                </c:pt>
                <c:pt idx="511">
                  <c:v>0.53637757840346123</c:v>
                </c:pt>
                <c:pt idx="512">
                  <c:v>0.53742519086128049</c:v>
                </c:pt>
                <c:pt idx="513">
                  <c:v>0.53847280331909975</c:v>
                </c:pt>
                <c:pt idx="514">
                  <c:v>0.539520415776919</c:v>
                </c:pt>
                <c:pt idx="515">
                  <c:v>0.54056802823473826</c:v>
                </c:pt>
                <c:pt idx="516">
                  <c:v>0.54161564069255752</c:v>
                </c:pt>
                <c:pt idx="517">
                  <c:v>0.54266325315037689</c:v>
                </c:pt>
                <c:pt idx="518">
                  <c:v>0.54371086560819615</c:v>
                </c:pt>
                <c:pt idx="519">
                  <c:v>0.54475847806601541</c:v>
                </c:pt>
                <c:pt idx="520">
                  <c:v>0.54580609052383466</c:v>
                </c:pt>
                <c:pt idx="521">
                  <c:v>0.54685370298165392</c:v>
                </c:pt>
                <c:pt idx="522">
                  <c:v>0.54790131543947318</c:v>
                </c:pt>
                <c:pt idx="523">
                  <c:v>0.54894892789729244</c:v>
                </c:pt>
                <c:pt idx="524">
                  <c:v>0.5499965403551117</c:v>
                </c:pt>
                <c:pt idx="525">
                  <c:v>0.55104415281293095</c:v>
                </c:pt>
                <c:pt idx="526">
                  <c:v>0.55209176527075021</c:v>
                </c:pt>
                <c:pt idx="527">
                  <c:v>0.55313937772856947</c:v>
                </c:pt>
                <c:pt idx="528">
                  <c:v>0.55418699018638873</c:v>
                </c:pt>
                <c:pt idx="529">
                  <c:v>0.55523460264420799</c:v>
                </c:pt>
                <c:pt idx="530">
                  <c:v>0.55628221510202724</c:v>
                </c:pt>
                <c:pt idx="531">
                  <c:v>0.5573298275598465</c:v>
                </c:pt>
                <c:pt idx="532">
                  <c:v>0.55837744001766576</c:v>
                </c:pt>
                <c:pt idx="533">
                  <c:v>0.55942505247548502</c:v>
                </c:pt>
                <c:pt idx="534">
                  <c:v>0.56047266493330428</c:v>
                </c:pt>
                <c:pt idx="535">
                  <c:v>0.56152027739112353</c:v>
                </c:pt>
                <c:pt idx="536">
                  <c:v>0.56256788984894279</c:v>
                </c:pt>
                <c:pt idx="537">
                  <c:v>0.56361550230676205</c:v>
                </c:pt>
                <c:pt idx="538">
                  <c:v>0.56466311476458131</c:v>
                </c:pt>
                <c:pt idx="539">
                  <c:v>0.56571072722240057</c:v>
                </c:pt>
                <c:pt idx="540">
                  <c:v>0.56675833968021982</c:v>
                </c:pt>
                <c:pt idx="541">
                  <c:v>0.56780595213803908</c:v>
                </c:pt>
                <c:pt idx="542">
                  <c:v>0.56885356459585834</c:v>
                </c:pt>
                <c:pt idx="543">
                  <c:v>0.5699011770536776</c:v>
                </c:pt>
                <c:pt idx="544">
                  <c:v>0.57094878951149686</c:v>
                </c:pt>
                <c:pt idx="545">
                  <c:v>0.57199640196931612</c:v>
                </c:pt>
                <c:pt idx="546">
                  <c:v>0.57304401442713537</c:v>
                </c:pt>
                <c:pt idx="547">
                  <c:v>0.57409162688495463</c:v>
                </c:pt>
                <c:pt idx="548">
                  <c:v>0.57513923934277389</c:v>
                </c:pt>
                <c:pt idx="549">
                  <c:v>0.57618685180059315</c:v>
                </c:pt>
                <c:pt idx="550">
                  <c:v>0.57723446425841241</c:v>
                </c:pt>
                <c:pt idx="551">
                  <c:v>0.57828207671623166</c:v>
                </c:pt>
                <c:pt idx="552">
                  <c:v>0.57932968917405103</c:v>
                </c:pt>
                <c:pt idx="553">
                  <c:v>0.58037730163187029</c:v>
                </c:pt>
                <c:pt idx="554">
                  <c:v>0.58142491408968955</c:v>
                </c:pt>
                <c:pt idx="555">
                  <c:v>0.58247252654750881</c:v>
                </c:pt>
                <c:pt idx="556">
                  <c:v>0.58352013900532806</c:v>
                </c:pt>
                <c:pt idx="557">
                  <c:v>0.58456775146314732</c:v>
                </c:pt>
                <c:pt idx="558">
                  <c:v>0.58561536392096658</c:v>
                </c:pt>
                <c:pt idx="559">
                  <c:v>0.58666297637878584</c:v>
                </c:pt>
                <c:pt idx="560">
                  <c:v>0.5877105888366051</c:v>
                </c:pt>
                <c:pt idx="561">
                  <c:v>0.58875820129442435</c:v>
                </c:pt>
                <c:pt idx="562">
                  <c:v>0.5898058137522435</c:v>
                </c:pt>
                <c:pt idx="563">
                  <c:v>0.59085342621006276</c:v>
                </c:pt>
                <c:pt idx="564">
                  <c:v>0.59190103866788202</c:v>
                </c:pt>
                <c:pt idx="565">
                  <c:v>0.59294865112570128</c:v>
                </c:pt>
                <c:pt idx="566">
                  <c:v>0.59399626358352053</c:v>
                </c:pt>
                <c:pt idx="567">
                  <c:v>0.59504387604133979</c:v>
                </c:pt>
                <c:pt idx="568">
                  <c:v>0.59609148849915905</c:v>
                </c:pt>
                <c:pt idx="569">
                  <c:v>0.59713910095697831</c:v>
                </c:pt>
                <c:pt idx="570">
                  <c:v>0.59818671341479757</c:v>
                </c:pt>
                <c:pt idx="571">
                  <c:v>0.59923432587261682</c:v>
                </c:pt>
                <c:pt idx="572">
                  <c:v>0.60028193833043608</c:v>
                </c:pt>
                <c:pt idx="573">
                  <c:v>0.60132955078825534</c:v>
                </c:pt>
                <c:pt idx="574">
                  <c:v>0.6023771632460746</c:v>
                </c:pt>
                <c:pt idx="575">
                  <c:v>0.60342477570389386</c:v>
                </c:pt>
                <c:pt idx="576">
                  <c:v>0.60447238816171311</c:v>
                </c:pt>
                <c:pt idx="577">
                  <c:v>0.60552000061953237</c:v>
                </c:pt>
                <c:pt idx="578">
                  <c:v>0.60656761307735163</c:v>
                </c:pt>
                <c:pt idx="579">
                  <c:v>0.60761522553517089</c:v>
                </c:pt>
                <c:pt idx="580">
                  <c:v>0.60866283799299015</c:v>
                </c:pt>
                <c:pt idx="581">
                  <c:v>0.6097104504508094</c:v>
                </c:pt>
                <c:pt idx="582">
                  <c:v>0.61075806290862866</c:v>
                </c:pt>
                <c:pt idx="583">
                  <c:v>0.61180567536644792</c:v>
                </c:pt>
                <c:pt idx="584">
                  <c:v>0.61285328782426718</c:v>
                </c:pt>
                <c:pt idx="585">
                  <c:v>0.61390090028208644</c:v>
                </c:pt>
                <c:pt idx="586">
                  <c:v>0.61494851273990569</c:v>
                </c:pt>
                <c:pt idx="587">
                  <c:v>0.61599612519772495</c:v>
                </c:pt>
                <c:pt idx="588">
                  <c:v>0.61704373765554421</c:v>
                </c:pt>
                <c:pt idx="589">
                  <c:v>0.61809135011336358</c:v>
                </c:pt>
                <c:pt idx="590">
                  <c:v>0.61913896257118284</c:v>
                </c:pt>
                <c:pt idx="591">
                  <c:v>0.6201865750290021</c:v>
                </c:pt>
                <c:pt idx="592">
                  <c:v>0.62123418748682135</c:v>
                </c:pt>
                <c:pt idx="593">
                  <c:v>0.62228179994464061</c:v>
                </c:pt>
                <c:pt idx="594">
                  <c:v>0.62332941240245987</c:v>
                </c:pt>
                <c:pt idx="595">
                  <c:v>0.62437702486027913</c:v>
                </c:pt>
                <c:pt idx="596">
                  <c:v>0.62542463731809839</c:v>
                </c:pt>
                <c:pt idx="597">
                  <c:v>0.62647224977591764</c:v>
                </c:pt>
                <c:pt idx="598">
                  <c:v>0.6275198622337369</c:v>
                </c:pt>
                <c:pt idx="599">
                  <c:v>0.62856747469155616</c:v>
                </c:pt>
                <c:pt idx="600">
                  <c:v>0.62961508714937542</c:v>
                </c:pt>
                <c:pt idx="601">
                  <c:v>0.63066269960719468</c:v>
                </c:pt>
                <c:pt idx="602">
                  <c:v>0.63171031206501393</c:v>
                </c:pt>
                <c:pt idx="603">
                  <c:v>0.63275792452283319</c:v>
                </c:pt>
                <c:pt idx="604">
                  <c:v>0.63380553698065245</c:v>
                </c:pt>
                <c:pt idx="605">
                  <c:v>0.63485314943847171</c:v>
                </c:pt>
                <c:pt idx="606">
                  <c:v>0.63590076189629097</c:v>
                </c:pt>
                <c:pt idx="607">
                  <c:v>0.63694837435411022</c:v>
                </c:pt>
                <c:pt idx="608">
                  <c:v>0.63799598681192948</c:v>
                </c:pt>
                <c:pt idx="609">
                  <c:v>0.63904359926974874</c:v>
                </c:pt>
                <c:pt idx="610">
                  <c:v>0.640091211727568</c:v>
                </c:pt>
                <c:pt idx="611">
                  <c:v>0.64113882418538726</c:v>
                </c:pt>
                <c:pt idx="612">
                  <c:v>0.64218643664320652</c:v>
                </c:pt>
                <c:pt idx="613">
                  <c:v>0.64323404910102577</c:v>
                </c:pt>
                <c:pt idx="614">
                  <c:v>0.64428166155884503</c:v>
                </c:pt>
                <c:pt idx="615">
                  <c:v>0.64532927401666429</c:v>
                </c:pt>
                <c:pt idx="616">
                  <c:v>0.64637688647448355</c:v>
                </c:pt>
                <c:pt idx="617">
                  <c:v>0.64742449893230281</c:v>
                </c:pt>
                <c:pt idx="618">
                  <c:v>0.64847211139012206</c:v>
                </c:pt>
                <c:pt idx="619">
                  <c:v>0.64951972384794132</c:v>
                </c:pt>
                <c:pt idx="620">
                  <c:v>0.65056733630576058</c:v>
                </c:pt>
                <c:pt idx="621">
                  <c:v>0.65161494876357984</c:v>
                </c:pt>
                <c:pt idx="622">
                  <c:v>0.6526625612213991</c:v>
                </c:pt>
                <c:pt idx="623">
                  <c:v>0.65371017367921835</c:v>
                </c:pt>
                <c:pt idx="624">
                  <c:v>0.65475778613703772</c:v>
                </c:pt>
                <c:pt idx="625">
                  <c:v>0.65580539859485698</c:v>
                </c:pt>
                <c:pt idx="626">
                  <c:v>0.65685301105267624</c:v>
                </c:pt>
                <c:pt idx="627">
                  <c:v>0.6579006235104955</c:v>
                </c:pt>
                <c:pt idx="628">
                  <c:v>0.65894823596831475</c:v>
                </c:pt>
                <c:pt idx="629">
                  <c:v>0.65999584842613401</c:v>
                </c:pt>
                <c:pt idx="630">
                  <c:v>0.66104346088395327</c:v>
                </c:pt>
                <c:pt idx="631">
                  <c:v>0.66209107334177253</c:v>
                </c:pt>
                <c:pt idx="632">
                  <c:v>0.66313868579959179</c:v>
                </c:pt>
                <c:pt idx="633">
                  <c:v>0.66418629825741105</c:v>
                </c:pt>
                <c:pt idx="634">
                  <c:v>0.6652339107152303</c:v>
                </c:pt>
                <c:pt idx="635">
                  <c:v>0.66628152317304956</c:v>
                </c:pt>
                <c:pt idx="636">
                  <c:v>0.66732913563086882</c:v>
                </c:pt>
                <c:pt idx="637">
                  <c:v>0.66837674808868808</c:v>
                </c:pt>
                <c:pt idx="638">
                  <c:v>0.66942436054650734</c:v>
                </c:pt>
                <c:pt idx="639">
                  <c:v>0.67047197300432659</c:v>
                </c:pt>
                <c:pt idx="640">
                  <c:v>0.67151958546214585</c:v>
                </c:pt>
                <c:pt idx="641">
                  <c:v>0.67256719791996511</c:v>
                </c:pt>
                <c:pt idx="642">
                  <c:v>0.67361481037778437</c:v>
                </c:pt>
                <c:pt idx="643">
                  <c:v>0.67466242283560363</c:v>
                </c:pt>
                <c:pt idx="644">
                  <c:v>0.67571003529342288</c:v>
                </c:pt>
                <c:pt idx="645">
                  <c:v>0.67675764775124214</c:v>
                </c:pt>
                <c:pt idx="646">
                  <c:v>0.6778052602090614</c:v>
                </c:pt>
                <c:pt idx="647">
                  <c:v>0.67885287266688066</c:v>
                </c:pt>
                <c:pt idx="648">
                  <c:v>0.67990048512469992</c:v>
                </c:pt>
                <c:pt idx="649">
                  <c:v>0.68094809758251917</c:v>
                </c:pt>
                <c:pt idx="650">
                  <c:v>0.68199571004033843</c:v>
                </c:pt>
                <c:pt idx="651">
                  <c:v>0.68304332249815769</c:v>
                </c:pt>
                <c:pt idx="652">
                  <c:v>0.68409093495597695</c:v>
                </c:pt>
                <c:pt idx="653">
                  <c:v>0.68513854741379621</c:v>
                </c:pt>
                <c:pt idx="654">
                  <c:v>0.68618615987161546</c:v>
                </c:pt>
                <c:pt idx="655">
                  <c:v>0.68723377232943472</c:v>
                </c:pt>
                <c:pt idx="656">
                  <c:v>0.68828138478725398</c:v>
                </c:pt>
                <c:pt idx="657">
                  <c:v>0.68932899724507324</c:v>
                </c:pt>
                <c:pt idx="658">
                  <c:v>0.6903766097028925</c:v>
                </c:pt>
                <c:pt idx="659">
                  <c:v>0.69142422216071175</c:v>
                </c:pt>
                <c:pt idx="660">
                  <c:v>0.69247183461853112</c:v>
                </c:pt>
                <c:pt idx="661">
                  <c:v>0.69351944707635038</c:v>
                </c:pt>
                <c:pt idx="662">
                  <c:v>0.69456705953416964</c:v>
                </c:pt>
                <c:pt idx="663">
                  <c:v>0.6956146719919889</c:v>
                </c:pt>
                <c:pt idx="664">
                  <c:v>0.69666228444980816</c:v>
                </c:pt>
                <c:pt idx="665">
                  <c:v>0.69770989690762741</c:v>
                </c:pt>
                <c:pt idx="666">
                  <c:v>0.69875750936544667</c:v>
                </c:pt>
                <c:pt idx="667">
                  <c:v>0.69980512182326593</c:v>
                </c:pt>
                <c:pt idx="668">
                  <c:v>0.70085273428108519</c:v>
                </c:pt>
                <c:pt idx="669">
                  <c:v>0.70190034673890445</c:v>
                </c:pt>
                <c:pt idx="670">
                  <c:v>0.7029479591967237</c:v>
                </c:pt>
                <c:pt idx="671">
                  <c:v>0.70399557165454296</c:v>
                </c:pt>
                <c:pt idx="672">
                  <c:v>0.70504318411236222</c:v>
                </c:pt>
                <c:pt idx="673">
                  <c:v>0.70609079657018148</c:v>
                </c:pt>
                <c:pt idx="674">
                  <c:v>0.70713840902800074</c:v>
                </c:pt>
                <c:pt idx="675">
                  <c:v>0.70818602148581999</c:v>
                </c:pt>
                <c:pt idx="676">
                  <c:v>0.70923363394363925</c:v>
                </c:pt>
                <c:pt idx="677">
                  <c:v>0.71028124640145851</c:v>
                </c:pt>
                <c:pt idx="678">
                  <c:v>0.71132885885927777</c:v>
                </c:pt>
                <c:pt idx="679">
                  <c:v>0.71237647131709703</c:v>
                </c:pt>
                <c:pt idx="680">
                  <c:v>0.71342408377491628</c:v>
                </c:pt>
                <c:pt idx="681">
                  <c:v>0.71447169623273554</c:v>
                </c:pt>
                <c:pt idx="682">
                  <c:v>0.7155193086905548</c:v>
                </c:pt>
                <c:pt idx="683">
                  <c:v>0.71656692114837406</c:v>
                </c:pt>
                <c:pt idx="684">
                  <c:v>0.71761453360619332</c:v>
                </c:pt>
                <c:pt idx="685">
                  <c:v>0.71866214606401257</c:v>
                </c:pt>
                <c:pt idx="686">
                  <c:v>0.71970975852183183</c:v>
                </c:pt>
                <c:pt idx="687">
                  <c:v>0.72075737097965098</c:v>
                </c:pt>
                <c:pt idx="688">
                  <c:v>0.72180498343747024</c:v>
                </c:pt>
                <c:pt idx="689">
                  <c:v>0.7228525958952895</c:v>
                </c:pt>
                <c:pt idx="690">
                  <c:v>0.72390020835310875</c:v>
                </c:pt>
                <c:pt idx="691">
                  <c:v>0.72494782081092801</c:v>
                </c:pt>
                <c:pt idx="692">
                  <c:v>0.72599543326874727</c:v>
                </c:pt>
                <c:pt idx="693">
                  <c:v>0.72704304572656653</c:v>
                </c:pt>
                <c:pt idx="694">
                  <c:v>0.72809065818438579</c:v>
                </c:pt>
                <c:pt idx="695">
                  <c:v>0.72913827064220504</c:v>
                </c:pt>
                <c:pt idx="696">
                  <c:v>0.7301858831000243</c:v>
                </c:pt>
                <c:pt idx="697">
                  <c:v>0.73123349555784367</c:v>
                </c:pt>
                <c:pt idx="698">
                  <c:v>0.73228110801566293</c:v>
                </c:pt>
                <c:pt idx="699">
                  <c:v>0.73332872047348219</c:v>
                </c:pt>
                <c:pt idx="700">
                  <c:v>0.73437633293130145</c:v>
                </c:pt>
                <c:pt idx="701">
                  <c:v>0.7354239453891207</c:v>
                </c:pt>
                <c:pt idx="702">
                  <c:v>0.73647155784693996</c:v>
                </c:pt>
                <c:pt idx="703">
                  <c:v>0.73751917030475922</c:v>
                </c:pt>
                <c:pt idx="704">
                  <c:v>0.73856678276257848</c:v>
                </c:pt>
                <c:pt idx="705">
                  <c:v>0.73961439522039774</c:v>
                </c:pt>
                <c:pt idx="706">
                  <c:v>0.74066200767821699</c:v>
                </c:pt>
                <c:pt idx="707">
                  <c:v>0.74170962013603625</c:v>
                </c:pt>
                <c:pt idx="708">
                  <c:v>0.74275723259385551</c:v>
                </c:pt>
                <c:pt idx="709">
                  <c:v>0.74380484505167477</c:v>
                </c:pt>
                <c:pt idx="710">
                  <c:v>0.74485245750949403</c:v>
                </c:pt>
                <c:pt idx="711">
                  <c:v>0.74590006996731328</c:v>
                </c:pt>
                <c:pt idx="712">
                  <c:v>0.74694768242513254</c:v>
                </c:pt>
                <c:pt idx="713">
                  <c:v>0.7479952948829518</c:v>
                </c:pt>
                <c:pt idx="714">
                  <c:v>0.74904290734077106</c:v>
                </c:pt>
                <c:pt idx="715">
                  <c:v>0.75009051979859032</c:v>
                </c:pt>
                <c:pt idx="716">
                  <c:v>0.75113813225640957</c:v>
                </c:pt>
                <c:pt idx="717">
                  <c:v>0.75218574471422883</c:v>
                </c:pt>
                <c:pt idx="718">
                  <c:v>0.75323335717204809</c:v>
                </c:pt>
                <c:pt idx="719">
                  <c:v>0.75428096962986735</c:v>
                </c:pt>
                <c:pt idx="720">
                  <c:v>0.75532858208768661</c:v>
                </c:pt>
                <c:pt idx="721">
                  <c:v>0.75637619454550586</c:v>
                </c:pt>
                <c:pt idx="722">
                  <c:v>0.75742380700332512</c:v>
                </c:pt>
                <c:pt idx="723">
                  <c:v>0.75847141946114438</c:v>
                </c:pt>
                <c:pt idx="724">
                  <c:v>0.75951903191896364</c:v>
                </c:pt>
                <c:pt idx="725">
                  <c:v>0.7605666443767829</c:v>
                </c:pt>
                <c:pt idx="726">
                  <c:v>0.76161425683460215</c:v>
                </c:pt>
                <c:pt idx="727">
                  <c:v>0.76266186929242141</c:v>
                </c:pt>
                <c:pt idx="728">
                  <c:v>0.76370948175024067</c:v>
                </c:pt>
                <c:pt idx="729">
                  <c:v>0.76475709420805993</c:v>
                </c:pt>
                <c:pt idx="730">
                  <c:v>0.76580470666587919</c:v>
                </c:pt>
                <c:pt idx="731">
                  <c:v>0.76685231912369844</c:v>
                </c:pt>
                <c:pt idx="732">
                  <c:v>0.76789993158151781</c:v>
                </c:pt>
                <c:pt idx="733">
                  <c:v>0.76894754403933707</c:v>
                </c:pt>
                <c:pt idx="734">
                  <c:v>0.76999515649715633</c:v>
                </c:pt>
                <c:pt idx="735">
                  <c:v>0.77104276895497559</c:v>
                </c:pt>
                <c:pt idx="736">
                  <c:v>0.77209038141279485</c:v>
                </c:pt>
                <c:pt idx="737">
                  <c:v>0.7731379938706141</c:v>
                </c:pt>
                <c:pt idx="738">
                  <c:v>0.77418560632843336</c:v>
                </c:pt>
                <c:pt idx="739">
                  <c:v>0.77523321878625262</c:v>
                </c:pt>
                <c:pt idx="740">
                  <c:v>0.77628083124407188</c:v>
                </c:pt>
                <c:pt idx="741">
                  <c:v>0.77732844370189114</c:v>
                </c:pt>
                <c:pt idx="742">
                  <c:v>0.77837605615971039</c:v>
                </c:pt>
                <c:pt idx="743">
                  <c:v>0.77942366861752965</c:v>
                </c:pt>
                <c:pt idx="744">
                  <c:v>0.78047128107534891</c:v>
                </c:pt>
                <c:pt idx="745">
                  <c:v>0.78151889353316817</c:v>
                </c:pt>
                <c:pt idx="746">
                  <c:v>0.78256650599098743</c:v>
                </c:pt>
                <c:pt idx="747">
                  <c:v>0.78361411844880668</c:v>
                </c:pt>
                <c:pt idx="748">
                  <c:v>0.78466173090662594</c:v>
                </c:pt>
                <c:pt idx="749">
                  <c:v>0.7857093433644452</c:v>
                </c:pt>
                <c:pt idx="750">
                  <c:v>0.78675695582226446</c:v>
                </c:pt>
                <c:pt idx="751">
                  <c:v>0.78780456828008372</c:v>
                </c:pt>
                <c:pt idx="752">
                  <c:v>0.78885218073790297</c:v>
                </c:pt>
                <c:pt idx="753">
                  <c:v>0.78989979319572223</c:v>
                </c:pt>
                <c:pt idx="754">
                  <c:v>0.79094740565354149</c:v>
                </c:pt>
                <c:pt idx="755">
                  <c:v>0.79199501811136075</c:v>
                </c:pt>
                <c:pt idx="756">
                  <c:v>0.79304263056918001</c:v>
                </c:pt>
                <c:pt idx="757">
                  <c:v>0.79409024302699927</c:v>
                </c:pt>
                <c:pt idx="758">
                  <c:v>0.79513785548481852</c:v>
                </c:pt>
                <c:pt idx="759">
                  <c:v>0.79618546794263778</c:v>
                </c:pt>
                <c:pt idx="760">
                  <c:v>0.79723308040045704</c:v>
                </c:pt>
                <c:pt idx="761">
                  <c:v>0.7982806928582763</c:v>
                </c:pt>
                <c:pt idx="762">
                  <c:v>0.79932830531609556</c:v>
                </c:pt>
                <c:pt idx="763">
                  <c:v>0.80037591777391481</c:v>
                </c:pt>
                <c:pt idx="764">
                  <c:v>0.80142353023173407</c:v>
                </c:pt>
                <c:pt idx="765">
                  <c:v>0.80247114268955333</c:v>
                </c:pt>
                <c:pt idx="766">
                  <c:v>0.80351875514737259</c:v>
                </c:pt>
                <c:pt idx="767">
                  <c:v>0.80456636760519196</c:v>
                </c:pt>
                <c:pt idx="768">
                  <c:v>0.80561398006301121</c:v>
                </c:pt>
                <c:pt idx="769">
                  <c:v>0.80666159252083047</c:v>
                </c:pt>
                <c:pt idx="770">
                  <c:v>0.80770920497864973</c:v>
                </c:pt>
                <c:pt idx="771">
                  <c:v>0.80875681743646899</c:v>
                </c:pt>
                <c:pt idx="772">
                  <c:v>0.80980442989428825</c:v>
                </c:pt>
                <c:pt idx="773">
                  <c:v>0.8108520423521075</c:v>
                </c:pt>
                <c:pt idx="774">
                  <c:v>0.81189965480992676</c:v>
                </c:pt>
                <c:pt idx="775">
                  <c:v>0.81294726726774602</c:v>
                </c:pt>
                <c:pt idx="776">
                  <c:v>0.81399487972556528</c:v>
                </c:pt>
                <c:pt idx="777">
                  <c:v>0.81504249218338454</c:v>
                </c:pt>
                <c:pt idx="778">
                  <c:v>0.8160901046412038</c:v>
                </c:pt>
                <c:pt idx="779">
                  <c:v>0.81713771709902305</c:v>
                </c:pt>
                <c:pt idx="780">
                  <c:v>0.81818532955684231</c:v>
                </c:pt>
                <c:pt idx="781">
                  <c:v>0.81923294201466157</c:v>
                </c:pt>
                <c:pt idx="782">
                  <c:v>0.82028055447248083</c:v>
                </c:pt>
                <c:pt idx="783">
                  <c:v>0.82132816693030009</c:v>
                </c:pt>
                <c:pt idx="784">
                  <c:v>0.82237577938811934</c:v>
                </c:pt>
                <c:pt idx="785">
                  <c:v>0.8234233918459386</c:v>
                </c:pt>
                <c:pt idx="786">
                  <c:v>0.82447100430375786</c:v>
                </c:pt>
                <c:pt idx="787">
                  <c:v>0.82551861676157712</c:v>
                </c:pt>
                <c:pt idx="788">
                  <c:v>0.82656622921939638</c:v>
                </c:pt>
                <c:pt idx="789">
                  <c:v>0.82761384167721563</c:v>
                </c:pt>
                <c:pt idx="790">
                  <c:v>0.82866145413503489</c:v>
                </c:pt>
                <c:pt idx="791">
                  <c:v>0.82970906659285415</c:v>
                </c:pt>
                <c:pt idx="792">
                  <c:v>0.83075667905067341</c:v>
                </c:pt>
                <c:pt idx="793">
                  <c:v>0.83180429150849267</c:v>
                </c:pt>
                <c:pt idx="794">
                  <c:v>0.83285190396631192</c:v>
                </c:pt>
                <c:pt idx="795">
                  <c:v>0.83389951642413118</c:v>
                </c:pt>
                <c:pt idx="796">
                  <c:v>0.83494712888195044</c:v>
                </c:pt>
                <c:pt idx="797">
                  <c:v>0.8359947413397697</c:v>
                </c:pt>
                <c:pt idx="798">
                  <c:v>0.83704235379758896</c:v>
                </c:pt>
                <c:pt idx="799">
                  <c:v>0.83808996625540821</c:v>
                </c:pt>
                <c:pt idx="800">
                  <c:v>0.83913757871322747</c:v>
                </c:pt>
                <c:pt idx="801">
                  <c:v>0.84018519117104673</c:v>
                </c:pt>
                <c:pt idx="802">
                  <c:v>0.8412328036288661</c:v>
                </c:pt>
                <c:pt idx="803">
                  <c:v>0.84228041608668536</c:v>
                </c:pt>
                <c:pt idx="804">
                  <c:v>0.84332802854450462</c:v>
                </c:pt>
                <c:pt idx="805">
                  <c:v>0.84437564100232387</c:v>
                </c:pt>
                <c:pt idx="806">
                  <c:v>0.84542325346014313</c:v>
                </c:pt>
                <c:pt idx="807">
                  <c:v>0.84647086591796239</c:v>
                </c:pt>
                <c:pt idx="808">
                  <c:v>0.84751847837578165</c:v>
                </c:pt>
                <c:pt idx="809">
                  <c:v>0.84856609083360091</c:v>
                </c:pt>
                <c:pt idx="810">
                  <c:v>0.84961370329142016</c:v>
                </c:pt>
                <c:pt idx="811">
                  <c:v>0.85066131574923942</c:v>
                </c:pt>
                <c:pt idx="812">
                  <c:v>0.85170892820705857</c:v>
                </c:pt>
                <c:pt idx="813">
                  <c:v>0.85275654066487783</c:v>
                </c:pt>
                <c:pt idx="814">
                  <c:v>0.85380415312269708</c:v>
                </c:pt>
                <c:pt idx="815">
                  <c:v>0.85485176558051634</c:v>
                </c:pt>
                <c:pt idx="816">
                  <c:v>0.8558993780383356</c:v>
                </c:pt>
                <c:pt idx="817">
                  <c:v>0.85694699049615486</c:v>
                </c:pt>
                <c:pt idx="818">
                  <c:v>0.85799460295397412</c:v>
                </c:pt>
                <c:pt idx="819">
                  <c:v>0.85904221541179338</c:v>
                </c:pt>
                <c:pt idx="820">
                  <c:v>0.86008982786961263</c:v>
                </c:pt>
                <c:pt idx="821">
                  <c:v>0.86113744032743189</c:v>
                </c:pt>
                <c:pt idx="822">
                  <c:v>0.86218505278525115</c:v>
                </c:pt>
                <c:pt idx="823">
                  <c:v>0.86323266524307041</c:v>
                </c:pt>
                <c:pt idx="824">
                  <c:v>0.86428027770088967</c:v>
                </c:pt>
                <c:pt idx="825">
                  <c:v>0.86532789015870892</c:v>
                </c:pt>
                <c:pt idx="826">
                  <c:v>0.86637550261652818</c:v>
                </c:pt>
                <c:pt idx="827">
                  <c:v>0.86742311507434744</c:v>
                </c:pt>
                <c:pt idx="828">
                  <c:v>0.8684707275321667</c:v>
                </c:pt>
                <c:pt idx="829">
                  <c:v>0.86951833998998596</c:v>
                </c:pt>
                <c:pt idx="830">
                  <c:v>0.87056595244780521</c:v>
                </c:pt>
                <c:pt idx="831">
                  <c:v>0.87161356490562447</c:v>
                </c:pt>
                <c:pt idx="832">
                  <c:v>0.87266117736344373</c:v>
                </c:pt>
                <c:pt idx="833">
                  <c:v>0.87370878982126299</c:v>
                </c:pt>
                <c:pt idx="834">
                  <c:v>0.87475640227908225</c:v>
                </c:pt>
                <c:pt idx="835">
                  <c:v>0.8758040147369015</c:v>
                </c:pt>
                <c:pt idx="836">
                  <c:v>0.87685162719472076</c:v>
                </c:pt>
                <c:pt idx="837">
                  <c:v>0.87789923965254002</c:v>
                </c:pt>
                <c:pt idx="838">
                  <c:v>0.87894685211035928</c:v>
                </c:pt>
                <c:pt idx="839">
                  <c:v>0.87999446456817865</c:v>
                </c:pt>
                <c:pt idx="840">
                  <c:v>0.88104207702599791</c:v>
                </c:pt>
                <c:pt idx="841">
                  <c:v>0.88208968948381716</c:v>
                </c:pt>
                <c:pt idx="842">
                  <c:v>0.88313730194163642</c:v>
                </c:pt>
                <c:pt idx="843">
                  <c:v>0.88418491439945568</c:v>
                </c:pt>
                <c:pt idx="844">
                  <c:v>0.88523252685727494</c:v>
                </c:pt>
                <c:pt idx="845">
                  <c:v>0.8862801393150942</c:v>
                </c:pt>
                <c:pt idx="846">
                  <c:v>0.88732775177291345</c:v>
                </c:pt>
                <c:pt idx="847">
                  <c:v>0.88837536423073271</c:v>
                </c:pt>
                <c:pt idx="848">
                  <c:v>0.88942297668855197</c:v>
                </c:pt>
                <c:pt idx="849">
                  <c:v>0.89047058914637123</c:v>
                </c:pt>
                <c:pt idx="850">
                  <c:v>0.89151820160419049</c:v>
                </c:pt>
                <c:pt idx="851">
                  <c:v>0.89256581406200974</c:v>
                </c:pt>
                <c:pt idx="852">
                  <c:v>0.893613426519829</c:v>
                </c:pt>
                <c:pt idx="853">
                  <c:v>0.89466103897764826</c:v>
                </c:pt>
                <c:pt idx="854">
                  <c:v>0.89570865143546752</c:v>
                </c:pt>
                <c:pt idx="855">
                  <c:v>0.89675626389328678</c:v>
                </c:pt>
                <c:pt idx="856">
                  <c:v>0.89780387635110603</c:v>
                </c:pt>
                <c:pt idx="857">
                  <c:v>0.89885148880892529</c:v>
                </c:pt>
                <c:pt idx="858">
                  <c:v>0.89989910126674455</c:v>
                </c:pt>
                <c:pt idx="859">
                  <c:v>0.90094671372456381</c:v>
                </c:pt>
                <c:pt idx="860">
                  <c:v>0.90199432618238307</c:v>
                </c:pt>
                <c:pt idx="861">
                  <c:v>0.90304193864020232</c:v>
                </c:pt>
                <c:pt idx="862">
                  <c:v>0.90408955109802158</c:v>
                </c:pt>
                <c:pt idx="863">
                  <c:v>0.90513716355584084</c:v>
                </c:pt>
                <c:pt idx="864">
                  <c:v>0.9061847760136601</c:v>
                </c:pt>
                <c:pt idx="865">
                  <c:v>0.90723238847147936</c:v>
                </c:pt>
                <c:pt idx="866">
                  <c:v>0.90828000092929861</c:v>
                </c:pt>
                <c:pt idx="867">
                  <c:v>0.90932761338711787</c:v>
                </c:pt>
                <c:pt idx="868">
                  <c:v>0.91037522584493713</c:v>
                </c:pt>
                <c:pt idx="869">
                  <c:v>0.91142283830275639</c:v>
                </c:pt>
                <c:pt idx="870">
                  <c:v>0.91247045076057565</c:v>
                </c:pt>
                <c:pt idx="871">
                  <c:v>0.9135180632183949</c:v>
                </c:pt>
                <c:pt idx="872">
                  <c:v>0.91456567567621416</c:v>
                </c:pt>
                <c:pt idx="873">
                  <c:v>0.91561328813403342</c:v>
                </c:pt>
                <c:pt idx="874">
                  <c:v>0.91666090059185268</c:v>
                </c:pt>
                <c:pt idx="875">
                  <c:v>0.91770851304967205</c:v>
                </c:pt>
                <c:pt idx="876">
                  <c:v>0.91875612550749131</c:v>
                </c:pt>
                <c:pt idx="877">
                  <c:v>0.91980373796531056</c:v>
                </c:pt>
                <c:pt idx="878">
                  <c:v>0.92085135042312982</c:v>
                </c:pt>
                <c:pt idx="879">
                  <c:v>0.92189896288094908</c:v>
                </c:pt>
                <c:pt idx="880">
                  <c:v>0.92294657533876834</c:v>
                </c:pt>
                <c:pt idx="881">
                  <c:v>0.9239941877965876</c:v>
                </c:pt>
                <c:pt idx="882">
                  <c:v>0.92504180025440685</c:v>
                </c:pt>
                <c:pt idx="883">
                  <c:v>0.92608941271222611</c:v>
                </c:pt>
                <c:pt idx="884">
                  <c:v>0.92713702517004537</c:v>
                </c:pt>
                <c:pt idx="885">
                  <c:v>0.92818463762786463</c:v>
                </c:pt>
                <c:pt idx="886">
                  <c:v>0.92923225008568389</c:v>
                </c:pt>
                <c:pt idx="887">
                  <c:v>0.93027986254350314</c:v>
                </c:pt>
                <c:pt idx="888">
                  <c:v>0.9313274750013224</c:v>
                </c:pt>
                <c:pt idx="889">
                  <c:v>0.93237508745914166</c:v>
                </c:pt>
                <c:pt idx="890">
                  <c:v>0.93342269991696092</c:v>
                </c:pt>
                <c:pt idx="891">
                  <c:v>0.93447031237478018</c:v>
                </c:pt>
                <c:pt idx="892">
                  <c:v>0.93551792483259943</c:v>
                </c:pt>
                <c:pt idx="893">
                  <c:v>0.93656553729041869</c:v>
                </c:pt>
                <c:pt idx="894">
                  <c:v>0.93761314974823795</c:v>
                </c:pt>
                <c:pt idx="895">
                  <c:v>0.93866076220605721</c:v>
                </c:pt>
                <c:pt idx="896">
                  <c:v>0.93970837466387647</c:v>
                </c:pt>
                <c:pt idx="897">
                  <c:v>0.94075598712169572</c:v>
                </c:pt>
                <c:pt idx="898">
                  <c:v>0.94180359957951498</c:v>
                </c:pt>
                <c:pt idx="899">
                  <c:v>0.94285121203733424</c:v>
                </c:pt>
                <c:pt idx="900">
                  <c:v>0.9438988244951535</c:v>
                </c:pt>
                <c:pt idx="901">
                  <c:v>0.94494643695297276</c:v>
                </c:pt>
                <c:pt idx="902">
                  <c:v>0.94599404941079202</c:v>
                </c:pt>
                <c:pt idx="903">
                  <c:v>0.94704166186861127</c:v>
                </c:pt>
                <c:pt idx="904">
                  <c:v>0.94808927432643053</c:v>
                </c:pt>
                <c:pt idx="905">
                  <c:v>0.94913688678424979</c:v>
                </c:pt>
                <c:pt idx="906">
                  <c:v>0.95018449924206905</c:v>
                </c:pt>
                <c:pt idx="907">
                  <c:v>0.95123211169988831</c:v>
                </c:pt>
                <c:pt idx="908">
                  <c:v>0.95227972415770756</c:v>
                </c:pt>
                <c:pt idx="909">
                  <c:v>0.95332733661552682</c:v>
                </c:pt>
                <c:pt idx="910">
                  <c:v>0.95437494907334619</c:v>
                </c:pt>
                <c:pt idx="911">
                  <c:v>0.95542256153116545</c:v>
                </c:pt>
                <c:pt idx="912">
                  <c:v>0.95647017398898471</c:v>
                </c:pt>
                <c:pt idx="913">
                  <c:v>0.95751778644680396</c:v>
                </c:pt>
                <c:pt idx="914">
                  <c:v>0.95856539890462322</c:v>
                </c:pt>
                <c:pt idx="915">
                  <c:v>0.95961301136244248</c:v>
                </c:pt>
                <c:pt idx="916">
                  <c:v>0.96066062382026174</c:v>
                </c:pt>
                <c:pt idx="917">
                  <c:v>0.961708236278081</c:v>
                </c:pt>
                <c:pt idx="918">
                  <c:v>0.96275584873590025</c:v>
                </c:pt>
                <c:pt idx="919">
                  <c:v>0.96380346119371951</c:v>
                </c:pt>
                <c:pt idx="920">
                  <c:v>0.96485107365153877</c:v>
                </c:pt>
                <c:pt idx="921">
                  <c:v>0.96589868610935803</c:v>
                </c:pt>
                <c:pt idx="922">
                  <c:v>0.96694629856717729</c:v>
                </c:pt>
                <c:pt idx="923">
                  <c:v>0.96799391102499655</c:v>
                </c:pt>
                <c:pt idx="924">
                  <c:v>0.9690415234828158</c:v>
                </c:pt>
                <c:pt idx="925">
                  <c:v>0.97008913594063506</c:v>
                </c:pt>
                <c:pt idx="926">
                  <c:v>0.97113674839845432</c:v>
                </c:pt>
                <c:pt idx="927">
                  <c:v>0.97218436085627358</c:v>
                </c:pt>
                <c:pt idx="928">
                  <c:v>0.97323197331409284</c:v>
                </c:pt>
                <c:pt idx="929">
                  <c:v>0.97427958577191209</c:v>
                </c:pt>
                <c:pt idx="930">
                  <c:v>0.97532719822973135</c:v>
                </c:pt>
                <c:pt idx="931">
                  <c:v>0.97637481068755061</c:v>
                </c:pt>
                <c:pt idx="932">
                  <c:v>0.97742242314536987</c:v>
                </c:pt>
                <c:pt idx="933">
                  <c:v>0.97847003560318913</c:v>
                </c:pt>
                <c:pt idx="934">
                  <c:v>0.97951764806100838</c:v>
                </c:pt>
                <c:pt idx="935">
                  <c:v>0.98056526051882764</c:v>
                </c:pt>
                <c:pt idx="936">
                  <c:v>0.9816128729766469</c:v>
                </c:pt>
                <c:pt idx="937">
                  <c:v>0.98266048543446605</c:v>
                </c:pt>
                <c:pt idx="938">
                  <c:v>0.9837080978922853</c:v>
                </c:pt>
                <c:pt idx="939">
                  <c:v>0.98475571035010456</c:v>
                </c:pt>
                <c:pt idx="940">
                  <c:v>0.98580332280792382</c:v>
                </c:pt>
                <c:pt idx="941">
                  <c:v>0.98685093526574308</c:v>
                </c:pt>
                <c:pt idx="942">
                  <c:v>0.98789854772356234</c:v>
                </c:pt>
                <c:pt idx="943">
                  <c:v>0.98894616018138159</c:v>
                </c:pt>
                <c:pt idx="944">
                  <c:v>0.98999377263920085</c:v>
                </c:pt>
                <c:pt idx="945">
                  <c:v>0.99104138509702011</c:v>
                </c:pt>
                <c:pt idx="946">
                  <c:v>0.99208899755483937</c:v>
                </c:pt>
                <c:pt idx="947">
                  <c:v>0.99313661001265874</c:v>
                </c:pt>
                <c:pt idx="948">
                  <c:v>0.994184222470478</c:v>
                </c:pt>
                <c:pt idx="949">
                  <c:v>0.99523183492829725</c:v>
                </c:pt>
                <c:pt idx="950">
                  <c:v>0.99627944738611651</c:v>
                </c:pt>
                <c:pt idx="951">
                  <c:v>0.99732705984393577</c:v>
                </c:pt>
                <c:pt idx="952">
                  <c:v>0.99837467230175503</c:v>
                </c:pt>
                <c:pt idx="953">
                  <c:v>0.99942228475957429</c:v>
                </c:pt>
                <c:pt idx="954">
                  <c:v>1.0004698972173935</c:v>
                </c:pt>
                <c:pt idx="955">
                  <c:v>1.0015175096752127</c:v>
                </c:pt>
                <c:pt idx="956">
                  <c:v>1.0025651221330321</c:v>
                </c:pt>
                <c:pt idx="957">
                  <c:v>1.0036127345908512</c:v>
                </c:pt>
                <c:pt idx="958">
                  <c:v>1.0046603470486706</c:v>
                </c:pt>
                <c:pt idx="959">
                  <c:v>1.0057079595064897</c:v>
                </c:pt>
                <c:pt idx="960">
                  <c:v>1.0067555719643091</c:v>
                </c:pt>
                <c:pt idx="961">
                  <c:v>1.0078031844221282</c:v>
                </c:pt>
                <c:pt idx="962">
                  <c:v>1.0088507968799476</c:v>
                </c:pt>
                <c:pt idx="963">
                  <c:v>1.0098984093377668</c:v>
                </c:pt>
                <c:pt idx="964">
                  <c:v>1.0109460217955861</c:v>
                </c:pt>
                <c:pt idx="965">
                  <c:v>1.0119936342534055</c:v>
                </c:pt>
                <c:pt idx="966">
                  <c:v>1.0130412467112246</c:v>
                </c:pt>
                <c:pt idx="967">
                  <c:v>1.014088859169044</c:v>
                </c:pt>
                <c:pt idx="968">
                  <c:v>1.0151364716268632</c:v>
                </c:pt>
                <c:pt idx="969">
                  <c:v>1.0161840840846825</c:v>
                </c:pt>
                <c:pt idx="970">
                  <c:v>1.0172316965425017</c:v>
                </c:pt>
                <c:pt idx="971">
                  <c:v>1.018279309000321</c:v>
                </c:pt>
                <c:pt idx="972">
                  <c:v>1.0193269214581402</c:v>
                </c:pt>
                <c:pt idx="973">
                  <c:v>1.0203745339159596</c:v>
                </c:pt>
                <c:pt idx="974">
                  <c:v>1.0214221463737787</c:v>
                </c:pt>
                <c:pt idx="975">
                  <c:v>1.0224697588315981</c:v>
                </c:pt>
                <c:pt idx="976">
                  <c:v>1.0235173712894172</c:v>
                </c:pt>
                <c:pt idx="977">
                  <c:v>1.0245649837472366</c:v>
                </c:pt>
                <c:pt idx="978">
                  <c:v>1.0256125962050557</c:v>
                </c:pt>
                <c:pt idx="979">
                  <c:v>1.0266602086628751</c:v>
                </c:pt>
                <c:pt idx="980">
                  <c:v>1.0277078211206943</c:v>
                </c:pt>
                <c:pt idx="981">
                  <c:v>1.0287554335785136</c:v>
                </c:pt>
                <c:pt idx="982">
                  <c:v>1.0298030460363328</c:v>
                </c:pt>
                <c:pt idx="983">
                  <c:v>1.0308506584941521</c:v>
                </c:pt>
                <c:pt idx="984">
                  <c:v>1.0318982709519713</c:v>
                </c:pt>
                <c:pt idx="985">
                  <c:v>1.0329458834097907</c:v>
                </c:pt>
                <c:pt idx="986">
                  <c:v>1.0339934958676098</c:v>
                </c:pt>
                <c:pt idx="987">
                  <c:v>1.0350411083254292</c:v>
                </c:pt>
                <c:pt idx="988">
                  <c:v>1.0360887207832483</c:v>
                </c:pt>
                <c:pt idx="989">
                  <c:v>1.0371363332410677</c:v>
                </c:pt>
                <c:pt idx="990">
                  <c:v>1.0381839456988868</c:v>
                </c:pt>
                <c:pt idx="991">
                  <c:v>1.0392315581567062</c:v>
                </c:pt>
                <c:pt idx="992">
                  <c:v>1.0402791706145254</c:v>
                </c:pt>
                <c:pt idx="993">
                  <c:v>1.0413267830723447</c:v>
                </c:pt>
                <c:pt idx="994">
                  <c:v>1.0423743955301639</c:v>
                </c:pt>
                <c:pt idx="995">
                  <c:v>1.0434220079879832</c:v>
                </c:pt>
                <c:pt idx="996">
                  <c:v>1.0444696204458024</c:v>
                </c:pt>
                <c:pt idx="997">
                  <c:v>1.0455172329036218</c:v>
                </c:pt>
                <c:pt idx="998">
                  <c:v>1.0465648453614409</c:v>
                </c:pt>
                <c:pt idx="999">
                  <c:v>1.0476124578192603</c:v>
                </c:pt>
                <c:pt idx="1000">
                  <c:v>1.0486600702770794</c:v>
                </c:pt>
                <c:pt idx="1001">
                  <c:v>1.0497076827348988</c:v>
                </c:pt>
                <c:pt idx="1002">
                  <c:v>1.0507552951927179</c:v>
                </c:pt>
                <c:pt idx="1003">
                  <c:v>1.0518029076505373</c:v>
                </c:pt>
                <c:pt idx="1004">
                  <c:v>1.0528505201083564</c:v>
                </c:pt>
                <c:pt idx="1005">
                  <c:v>1.0538981325661758</c:v>
                </c:pt>
                <c:pt idx="1006">
                  <c:v>1.054945745023995</c:v>
                </c:pt>
                <c:pt idx="1007">
                  <c:v>1.0559933574818143</c:v>
                </c:pt>
                <c:pt idx="1008">
                  <c:v>1.0570409699396335</c:v>
                </c:pt>
                <c:pt idx="1009">
                  <c:v>1.0580885823974528</c:v>
                </c:pt>
                <c:pt idx="1010">
                  <c:v>1.059136194855272</c:v>
                </c:pt>
                <c:pt idx="1011">
                  <c:v>1.0601838073130914</c:v>
                </c:pt>
                <c:pt idx="1012">
                  <c:v>1.0612314197709105</c:v>
                </c:pt>
                <c:pt idx="1013">
                  <c:v>1.0622790322287299</c:v>
                </c:pt>
                <c:pt idx="1014">
                  <c:v>1.063326644686549</c:v>
                </c:pt>
                <c:pt idx="1015">
                  <c:v>1.0643742571443684</c:v>
                </c:pt>
                <c:pt idx="1016">
                  <c:v>1.0654218696021875</c:v>
                </c:pt>
                <c:pt idx="1017">
                  <c:v>1.0664694820600069</c:v>
                </c:pt>
                <c:pt idx="1018">
                  <c:v>1.0675170945178261</c:v>
                </c:pt>
                <c:pt idx="1019">
                  <c:v>1.0685647069756454</c:v>
                </c:pt>
                <c:pt idx="1020">
                  <c:v>1.0696123194334646</c:v>
                </c:pt>
                <c:pt idx="1021">
                  <c:v>1.0706599318912839</c:v>
                </c:pt>
                <c:pt idx="1022">
                  <c:v>1.0717075443491031</c:v>
                </c:pt>
                <c:pt idx="1023">
                  <c:v>1.0727551568069225</c:v>
                </c:pt>
                <c:pt idx="1024">
                  <c:v>1.0738027692647416</c:v>
                </c:pt>
                <c:pt idx="1025">
                  <c:v>1.074850381722561</c:v>
                </c:pt>
                <c:pt idx="1026">
                  <c:v>1.0758979941803801</c:v>
                </c:pt>
                <c:pt idx="1027">
                  <c:v>1.0769456066381995</c:v>
                </c:pt>
                <c:pt idx="1028">
                  <c:v>1.0779932190960186</c:v>
                </c:pt>
                <c:pt idx="1029">
                  <c:v>1.079040831553838</c:v>
                </c:pt>
                <c:pt idx="1030">
                  <c:v>1.0800884440116572</c:v>
                </c:pt>
                <c:pt idx="1031">
                  <c:v>1.0811360564694765</c:v>
                </c:pt>
                <c:pt idx="1032">
                  <c:v>1.0821836689272957</c:v>
                </c:pt>
                <c:pt idx="1033">
                  <c:v>1.083231281385115</c:v>
                </c:pt>
                <c:pt idx="1034">
                  <c:v>1.0842788938429342</c:v>
                </c:pt>
                <c:pt idx="1035">
                  <c:v>1.0853265063007538</c:v>
                </c:pt>
                <c:pt idx="1036">
                  <c:v>1.0863741187585729</c:v>
                </c:pt>
                <c:pt idx="1037">
                  <c:v>1.0874217312163923</c:v>
                </c:pt>
                <c:pt idx="1038">
                  <c:v>1.0884693436742114</c:v>
                </c:pt>
                <c:pt idx="1039">
                  <c:v>1.0895169561320308</c:v>
                </c:pt>
                <c:pt idx="1040">
                  <c:v>1.09056456858985</c:v>
                </c:pt>
                <c:pt idx="1041">
                  <c:v>1.0916121810476693</c:v>
                </c:pt>
                <c:pt idx="1042">
                  <c:v>1.0926597935054885</c:v>
                </c:pt>
                <c:pt idx="1043">
                  <c:v>1.0937074059633078</c:v>
                </c:pt>
                <c:pt idx="1044">
                  <c:v>1.094755018421127</c:v>
                </c:pt>
                <c:pt idx="1045">
                  <c:v>1.0958026308789464</c:v>
                </c:pt>
                <c:pt idx="1046">
                  <c:v>1.0968502433367655</c:v>
                </c:pt>
                <c:pt idx="1047">
                  <c:v>1.0978978557945849</c:v>
                </c:pt>
                <c:pt idx="1048">
                  <c:v>1.098945468252404</c:v>
                </c:pt>
                <c:pt idx="1049">
                  <c:v>1.0999930807102234</c:v>
                </c:pt>
                <c:pt idx="1050">
                  <c:v>1.1010406931680425</c:v>
                </c:pt>
                <c:pt idx="1051">
                  <c:v>1.1020883056258619</c:v>
                </c:pt>
                <c:pt idx="1052">
                  <c:v>1.1031359180836811</c:v>
                </c:pt>
                <c:pt idx="1053">
                  <c:v>1.1041835305415004</c:v>
                </c:pt>
                <c:pt idx="1054">
                  <c:v>1.1052311429993196</c:v>
                </c:pt>
                <c:pt idx="1055">
                  <c:v>1.1062787554571389</c:v>
                </c:pt>
                <c:pt idx="1056">
                  <c:v>1.1073263679149581</c:v>
                </c:pt>
                <c:pt idx="1057">
                  <c:v>1.1083739803727775</c:v>
                </c:pt>
                <c:pt idx="1058">
                  <c:v>1.1094215928305966</c:v>
                </c:pt>
                <c:pt idx="1059">
                  <c:v>1.110469205288416</c:v>
                </c:pt>
                <c:pt idx="1060">
                  <c:v>1.1115168177462351</c:v>
                </c:pt>
                <c:pt idx="1061">
                  <c:v>1.1125644302040545</c:v>
                </c:pt>
                <c:pt idx="1062">
                  <c:v>1.1136120426618736</c:v>
                </c:pt>
                <c:pt idx="1063">
                  <c:v>1.114659655119693</c:v>
                </c:pt>
                <c:pt idx="1064">
                  <c:v>1.1157072675775122</c:v>
                </c:pt>
                <c:pt idx="1065">
                  <c:v>1.1167548800353315</c:v>
                </c:pt>
                <c:pt idx="1066">
                  <c:v>1.1178024924931507</c:v>
                </c:pt>
                <c:pt idx="1067">
                  <c:v>1.11885010495097</c:v>
                </c:pt>
                <c:pt idx="1068">
                  <c:v>1.1198977174087892</c:v>
                </c:pt>
                <c:pt idx="1069">
                  <c:v>1.1209453298666086</c:v>
                </c:pt>
                <c:pt idx="1070">
                  <c:v>1.1219929423244277</c:v>
                </c:pt>
                <c:pt idx="1071">
                  <c:v>1.1230405547822471</c:v>
                </c:pt>
                <c:pt idx="1072">
                  <c:v>1.1240881672400662</c:v>
                </c:pt>
                <c:pt idx="1073">
                  <c:v>1.1251357796978856</c:v>
                </c:pt>
                <c:pt idx="1074">
                  <c:v>1.1261833921557047</c:v>
                </c:pt>
                <c:pt idx="1075">
                  <c:v>1.1272310046135241</c:v>
                </c:pt>
                <c:pt idx="1076">
                  <c:v>1.1282786170713432</c:v>
                </c:pt>
                <c:pt idx="1077">
                  <c:v>1.1293262295291626</c:v>
                </c:pt>
                <c:pt idx="1078">
                  <c:v>1.1303738419869818</c:v>
                </c:pt>
                <c:pt idx="1079">
                  <c:v>1.1314214544448011</c:v>
                </c:pt>
                <c:pt idx="1080">
                  <c:v>1.1324690669026203</c:v>
                </c:pt>
                <c:pt idx="1081">
                  <c:v>1.1335166793604396</c:v>
                </c:pt>
                <c:pt idx="1082">
                  <c:v>1.1345642918182588</c:v>
                </c:pt>
                <c:pt idx="1083">
                  <c:v>1.1356119042760782</c:v>
                </c:pt>
                <c:pt idx="1084">
                  <c:v>1.1366595167338973</c:v>
                </c:pt>
                <c:pt idx="1085">
                  <c:v>1.1377071291917167</c:v>
                </c:pt>
                <c:pt idx="1086">
                  <c:v>1.1387547416495358</c:v>
                </c:pt>
                <c:pt idx="1087">
                  <c:v>1.1398023541073552</c:v>
                </c:pt>
                <c:pt idx="1088">
                  <c:v>1.1408499665651743</c:v>
                </c:pt>
                <c:pt idx="1089">
                  <c:v>1.1418975790229937</c:v>
                </c:pt>
                <c:pt idx="1090">
                  <c:v>1.1429451914808129</c:v>
                </c:pt>
                <c:pt idx="1091">
                  <c:v>1.1439928039386322</c:v>
                </c:pt>
                <c:pt idx="1092">
                  <c:v>1.1450404163964514</c:v>
                </c:pt>
                <c:pt idx="1093">
                  <c:v>1.1460880288542707</c:v>
                </c:pt>
                <c:pt idx="1094">
                  <c:v>1.1471356413120899</c:v>
                </c:pt>
                <c:pt idx="1095">
                  <c:v>1.1481832537699093</c:v>
                </c:pt>
                <c:pt idx="1096">
                  <c:v>1.1492308662277284</c:v>
                </c:pt>
                <c:pt idx="1097">
                  <c:v>1.1502784786855478</c:v>
                </c:pt>
                <c:pt idx="1098">
                  <c:v>1.1513260911433669</c:v>
                </c:pt>
                <c:pt idx="1099">
                  <c:v>1.1523737036011863</c:v>
                </c:pt>
                <c:pt idx="1100">
                  <c:v>1.1534213160590054</c:v>
                </c:pt>
                <c:pt idx="1101">
                  <c:v>1.1544689285168248</c:v>
                </c:pt>
                <c:pt idx="1102">
                  <c:v>1.155516540974644</c:v>
                </c:pt>
                <c:pt idx="1103">
                  <c:v>1.1565641534324633</c:v>
                </c:pt>
                <c:pt idx="1104">
                  <c:v>1.1576117658902825</c:v>
                </c:pt>
                <c:pt idx="1105">
                  <c:v>1.1586593783481021</c:v>
                </c:pt>
                <c:pt idx="1106">
                  <c:v>1.159706990805921</c:v>
                </c:pt>
                <c:pt idx="1107">
                  <c:v>1.1607546032637406</c:v>
                </c:pt>
                <c:pt idx="1108">
                  <c:v>1.1618022157215597</c:v>
                </c:pt>
                <c:pt idx="1109">
                  <c:v>1.1628498281793791</c:v>
                </c:pt>
                <c:pt idx="1110">
                  <c:v>1.1638974406371982</c:v>
                </c:pt>
                <c:pt idx="1111">
                  <c:v>1.1649450530950176</c:v>
                </c:pt>
                <c:pt idx="1112">
                  <c:v>1.1659926655528368</c:v>
                </c:pt>
                <c:pt idx="1113">
                  <c:v>1.1670402780106561</c:v>
                </c:pt>
                <c:pt idx="1114">
                  <c:v>1.1680878904684753</c:v>
                </c:pt>
                <c:pt idx="1115">
                  <c:v>1.1691355029262946</c:v>
                </c:pt>
                <c:pt idx="1116">
                  <c:v>1.1701831153841138</c:v>
                </c:pt>
                <c:pt idx="1117">
                  <c:v>1.1712307278419332</c:v>
                </c:pt>
                <c:pt idx="1118">
                  <c:v>1.1722783402997523</c:v>
                </c:pt>
                <c:pt idx="1119">
                  <c:v>1.1733259527575717</c:v>
                </c:pt>
                <c:pt idx="1120">
                  <c:v>1.1743735652153908</c:v>
                </c:pt>
                <c:pt idx="1121">
                  <c:v>1.1754211776732102</c:v>
                </c:pt>
                <c:pt idx="1122">
                  <c:v>1.1764687901310293</c:v>
                </c:pt>
                <c:pt idx="1123">
                  <c:v>1.1775164025888487</c:v>
                </c:pt>
                <c:pt idx="1124">
                  <c:v>1.1785640150466679</c:v>
                </c:pt>
                <c:pt idx="1125">
                  <c:v>1.179611627504487</c:v>
                </c:pt>
                <c:pt idx="1126">
                  <c:v>1.1806592399623064</c:v>
                </c:pt>
                <c:pt idx="1127">
                  <c:v>1.1817068524201255</c:v>
                </c:pt>
                <c:pt idx="1128">
                  <c:v>1.1827544648779449</c:v>
                </c:pt>
                <c:pt idx="1129">
                  <c:v>1.183802077335764</c:v>
                </c:pt>
                <c:pt idx="1130">
                  <c:v>1.1848496897935834</c:v>
                </c:pt>
                <c:pt idx="1131">
                  <c:v>1.1858973022514026</c:v>
                </c:pt>
                <c:pt idx="1132">
                  <c:v>1.1869449147092219</c:v>
                </c:pt>
                <c:pt idx="1133">
                  <c:v>1.1879925271670411</c:v>
                </c:pt>
                <c:pt idx="1134">
                  <c:v>1.1890401396248604</c:v>
                </c:pt>
                <c:pt idx="1135">
                  <c:v>1.1900877520826796</c:v>
                </c:pt>
                <c:pt idx="1136">
                  <c:v>1.191135364540499</c:v>
                </c:pt>
                <c:pt idx="1137">
                  <c:v>1.1921829769983181</c:v>
                </c:pt>
                <c:pt idx="1138">
                  <c:v>1.1932305894561375</c:v>
                </c:pt>
                <c:pt idx="1139">
                  <c:v>1.1942782019139566</c:v>
                </c:pt>
                <c:pt idx="1140">
                  <c:v>1.195325814371776</c:v>
                </c:pt>
                <c:pt idx="1141">
                  <c:v>1.1963734268295951</c:v>
                </c:pt>
                <c:pt idx="1142">
                  <c:v>1.1974210392874145</c:v>
                </c:pt>
                <c:pt idx="1143">
                  <c:v>1.1984686517452336</c:v>
                </c:pt>
                <c:pt idx="1144">
                  <c:v>1.199516264203053</c:v>
                </c:pt>
                <c:pt idx="1145">
                  <c:v>1.2005638766608722</c:v>
                </c:pt>
                <c:pt idx="1146">
                  <c:v>1.2016114891186915</c:v>
                </c:pt>
                <c:pt idx="1147">
                  <c:v>1.2026591015765107</c:v>
                </c:pt>
                <c:pt idx="1148">
                  <c:v>1.20370671403433</c:v>
                </c:pt>
                <c:pt idx="1149">
                  <c:v>1.2047543264921492</c:v>
                </c:pt>
                <c:pt idx="1150">
                  <c:v>1.2058019389499686</c:v>
                </c:pt>
                <c:pt idx="1151">
                  <c:v>1.2068495514077877</c:v>
                </c:pt>
                <c:pt idx="1152">
                  <c:v>1.2078971638656071</c:v>
                </c:pt>
                <c:pt idx="1153">
                  <c:v>1.2089447763234262</c:v>
                </c:pt>
                <c:pt idx="1154">
                  <c:v>1.2099923887812456</c:v>
                </c:pt>
                <c:pt idx="1155">
                  <c:v>1.2110400012390647</c:v>
                </c:pt>
                <c:pt idx="1156">
                  <c:v>1.2120876136968841</c:v>
                </c:pt>
                <c:pt idx="1157">
                  <c:v>1.2131352261547033</c:v>
                </c:pt>
                <c:pt idx="1158">
                  <c:v>1.2141828386125226</c:v>
                </c:pt>
                <c:pt idx="1159">
                  <c:v>1.2152304510703418</c:v>
                </c:pt>
                <c:pt idx="1160">
                  <c:v>1.2162780635281611</c:v>
                </c:pt>
                <c:pt idx="1161">
                  <c:v>1.2173256759859803</c:v>
                </c:pt>
                <c:pt idx="1162">
                  <c:v>1.2183732884437997</c:v>
                </c:pt>
                <c:pt idx="1163">
                  <c:v>1.2194209009016188</c:v>
                </c:pt>
                <c:pt idx="1164">
                  <c:v>1.2204685133594382</c:v>
                </c:pt>
                <c:pt idx="1165">
                  <c:v>1.2215161258172573</c:v>
                </c:pt>
                <c:pt idx="1166">
                  <c:v>1.2225637382750767</c:v>
                </c:pt>
                <c:pt idx="1167">
                  <c:v>1.2236113507328958</c:v>
                </c:pt>
                <c:pt idx="1168">
                  <c:v>1.2246589631907152</c:v>
                </c:pt>
                <c:pt idx="1169">
                  <c:v>1.2257065756485344</c:v>
                </c:pt>
                <c:pt idx="1170">
                  <c:v>1.2267541881063537</c:v>
                </c:pt>
                <c:pt idx="1171">
                  <c:v>1.2278018005641729</c:v>
                </c:pt>
                <c:pt idx="1172">
                  <c:v>1.2288494130219922</c:v>
                </c:pt>
                <c:pt idx="1173">
                  <c:v>1.2298970254798114</c:v>
                </c:pt>
                <c:pt idx="1174">
                  <c:v>1.2309446379376308</c:v>
                </c:pt>
                <c:pt idx="1175">
                  <c:v>1.2319922503954499</c:v>
                </c:pt>
                <c:pt idx="1176">
                  <c:v>1.2330398628532693</c:v>
                </c:pt>
                <c:pt idx="1177">
                  <c:v>1.2340874753110884</c:v>
                </c:pt>
                <c:pt idx="1178">
                  <c:v>1.235135087768908</c:v>
                </c:pt>
                <c:pt idx="1179">
                  <c:v>1.2361827002267272</c:v>
                </c:pt>
                <c:pt idx="1180">
                  <c:v>1.2372303126845465</c:v>
                </c:pt>
                <c:pt idx="1181">
                  <c:v>1.2382779251423657</c:v>
                </c:pt>
                <c:pt idx="1182">
                  <c:v>1.239325537600185</c:v>
                </c:pt>
                <c:pt idx="1183">
                  <c:v>1.2403731500580042</c:v>
                </c:pt>
                <c:pt idx="1184">
                  <c:v>1.2414207625158236</c:v>
                </c:pt>
                <c:pt idx="1185">
                  <c:v>1.2424683749736427</c:v>
                </c:pt>
                <c:pt idx="1186">
                  <c:v>1.2435159874314621</c:v>
                </c:pt>
                <c:pt idx="1187">
                  <c:v>1.2445635998892812</c:v>
                </c:pt>
                <c:pt idx="1188">
                  <c:v>1.2456112123471006</c:v>
                </c:pt>
                <c:pt idx="1189">
                  <c:v>1.2466588248049197</c:v>
                </c:pt>
                <c:pt idx="1190">
                  <c:v>1.2477064372627391</c:v>
                </c:pt>
                <c:pt idx="1191">
                  <c:v>1.2487540497205583</c:v>
                </c:pt>
                <c:pt idx="1192">
                  <c:v>1.2498016621783776</c:v>
                </c:pt>
                <c:pt idx="1193">
                  <c:v>1.2508492746361968</c:v>
                </c:pt>
                <c:pt idx="1194">
                  <c:v>1.2518968870940161</c:v>
                </c:pt>
                <c:pt idx="1195">
                  <c:v>1.2529444995518353</c:v>
                </c:pt>
                <c:pt idx="1196">
                  <c:v>1.2539921120096547</c:v>
                </c:pt>
                <c:pt idx="1197">
                  <c:v>1.2550397244674738</c:v>
                </c:pt>
                <c:pt idx="1198">
                  <c:v>1.2560873369252932</c:v>
                </c:pt>
                <c:pt idx="1199">
                  <c:v>1.2571349493831123</c:v>
                </c:pt>
                <c:pt idx="1200">
                  <c:v>1.2581825618409317</c:v>
                </c:pt>
                <c:pt idx="1201">
                  <c:v>1.2592301742987508</c:v>
                </c:pt>
                <c:pt idx="1202">
                  <c:v>1.2602777867565702</c:v>
                </c:pt>
                <c:pt idx="1203">
                  <c:v>1.2613253992143894</c:v>
                </c:pt>
                <c:pt idx="1204">
                  <c:v>1.2623730116722087</c:v>
                </c:pt>
                <c:pt idx="1205">
                  <c:v>1.2634206241300279</c:v>
                </c:pt>
                <c:pt idx="1206">
                  <c:v>1.2644682365878472</c:v>
                </c:pt>
                <c:pt idx="1207">
                  <c:v>1.2655158490456664</c:v>
                </c:pt>
                <c:pt idx="1208">
                  <c:v>1.2665634615034858</c:v>
                </c:pt>
                <c:pt idx="1209">
                  <c:v>1.2676110739613049</c:v>
                </c:pt>
                <c:pt idx="1210">
                  <c:v>1.2686586864191243</c:v>
                </c:pt>
                <c:pt idx="1211">
                  <c:v>1.2697062988769434</c:v>
                </c:pt>
                <c:pt idx="1212">
                  <c:v>1.2707539113347628</c:v>
                </c:pt>
                <c:pt idx="1213">
                  <c:v>1.2718015237925819</c:v>
                </c:pt>
                <c:pt idx="1214">
                  <c:v>1.2728491362504013</c:v>
                </c:pt>
                <c:pt idx="1215">
                  <c:v>1.2738967487082204</c:v>
                </c:pt>
                <c:pt idx="1216">
                  <c:v>1.2749443611660398</c:v>
                </c:pt>
                <c:pt idx="1217">
                  <c:v>1.275991973623859</c:v>
                </c:pt>
                <c:pt idx="1218">
                  <c:v>1.2770395860816783</c:v>
                </c:pt>
                <c:pt idx="1219">
                  <c:v>1.2780871985394975</c:v>
                </c:pt>
                <c:pt idx="1220">
                  <c:v>1.2791348109973169</c:v>
                </c:pt>
                <c:pt idx="1221">
                  <c:v>1.280182423455136</c:v>
                </c:pt>
                <c:pt idx="1222">
                  <c:v>1.2812300359129554</c:v>
                </c:pt>
                <c:pt idx="1223">
                  <c:v>1.2822776483707745</c:v>
                </c:pt>
                <c:pt idx="1224">
                  <c:v>1.2833252608285939</c:v>
                </c:pt>
                <c:pt idx="1225">
                  <c:v>1.284372873286413</c:v>
                </c:pt>
                <c:pt idx="1226">
                  <c:v>1.2854204857442324</c:v>
                </c:pt>
                <c:pt idx="1227">
                  <c:v>1.2864680982020515</c:v>
                </c:pt>
                <c:pt idx="1228">
                  <c:v>1.2875157106598709</c:v>
                </c:pt>
                <c:pt idx="1229">
                  <c:v>1.2885633231176901</c:v>
                </c:pt>
                <c:pt idx="1230">
                  <c:v>1.2896109355755094</c:v>
                </c:pt>
                <c:pt idx="1231">
                  <c:v>1.2906585480333286</c:v>
                </c:pt>
                <c:pt idx="1232">
                  <c:v>1.2917061604911479</c:v>
                </c:pt>
                <c:pt idx="1233">
                  <c:v>1.2927537729489671</c:v>
                </c:pt>
                <c:pt idx="1234">
                  <c:v>1.2938013854067865</c:v>
                </c:pt>
                <c:pt idx="1235">
                  <c:v>1.2948489978646056</c:v>
                </c:pt>
                <c:pt idx="1236">
                  <c:v>1.295896610322425</c:v>
                </c:pt>
                <c:pt idx="1237">
                  <c:v>1.2969442227802441</c:v>
                </c:pt>
                <c:pt idx="1238">
                  <c:v>1.2979918352380635</c:v>
                </c:pt>
                <c:pt idx="1239">
                  <c:v>1.2990394476958826</c:v>
                </c:pt>
                <c:pt idx="1240">
                  <c:v>1.300087060153702</c:v>
                </c:pt>
                <c:pt idx="1241">
                  <c:v>1.3011346726115212</c:v>
                </c:pt>
                <c:pt idx="1242">
                  <c:v>1.3021822850693405</c:v>
                </c:pt>
                <c:pt idx="1243">
                  <c:v>1.3032298975271597</c:v>
                </c:pt>
                <c:pt idx="1244">
                  <c:v>1.304277509984979</c:v>
                </c:pt>
                <c:pt idx="1245">
                  <c:v>1.3053251224427982</c:v>
                </c:pt>
                <c:pt idx="1246">
                  <c:v>1.3063727349006176</c:v>
                </c:pt>
                <c:pt idx="1247">
                  <c:v>1.3074203473584367</c:v>
                </c:pt>
                <c:pt idx="1248">
                  <c:v>1.3084679598162563</c:v>
                </c:pt>
                <c:pt idx="1249">
                  <c:v>1.3095155722740754</c:v>
                </c:pt>
                <c:pt idx="1250">
                  <c:v>1.3105631847318944</c:v>
                </c:pt>
                <c:pt idx="1251">
                  <c:v>1.311610797189714</c:v>
                </c:pt>
                <c:pt idx="1252">
                  <c:v>1.3126584096475331</c:v>
                </c:pt>
                <c:pt idx="1253">
                  <c:v>1.3137060221053525</c:v>
                </c:pt>
                <c:pt idx="1254">
                  <c:v>1.3147536345631716</c:v>
                </c:pt>
                <c:pt idx="1255">
                  <c:v>1.315801247020991</c:v>
                </c:pt>
                <c:pt idx="1256">
                  <c:v>1.3168488594788101</c:v>
                </c:pt>
                <c:pt idx="1257">
                  <c:v>1.3178964719366295</c:v>
                </c:pt>
                <c:pt idx="1258">
                  <c:v>1.3189440843944487</c:v>
                </c:pt>
                <c:pt idx="1259">
                  <c:v>1.319991696852268</c:v>
                </c:pt>
                <c:pt idx="1260">
                  <c:v>1.3210393093100872</c:v>
                </c:pt>
                <c:pt idx="1261">
                  <c:v>1.3220869217679065</c:v>
                </c:pt>
                <c:pt idx="1262">
                  <c:v>1.3231345342257257</c:v>
                </c:pt>
                <c:pt idx="1263">
                  <c:v>1.3241821466835451</c:v>
                </c:pt>
                <c:pt idx="1264">
                  <c:v>1.3252297591413642</c:v>
                </c:pt>
                <c:pt idx="1265">
                  <c:v>1.3262773715991836</c:v>
                </c:pt>
                <c:pt idx="1266">
                  <c:v>1.3273249840570027</c:v>
                </c:pt>
                <c:pt idx="1267">
                  <c:v>1.3283725965148221</c:v>
                </c:pt>
                <c:pt idx="1268">
                  <c:v>1.3294202089726412</c:v>
                </c:pt>
                <c:pt idx="1269">
                  <c:v>1.3304678214304606</c:v>
                </c:pt>
                <c:pt idx="1270">
                  <c:v>1.3315154338882798</c:v>
                </c:pt>
                <c:pt idx="1271">
                  <c:v>1.3325630463460991</c:v>
                </c:pt>
                <c:pt idx="1272">
                  <c:v>1.3336106588039183</c:v>
                </c:pt>
                <c:pt idx="1273">
                  <c:v>1.3346582712617376</c:v>
                </c:pt>
                <c:pt idx="1274">
                  <c:v>1.3357058837195568</c:v>
                </c:pt>
                <c:pt idx="1275">
                  <c:v>1.3367534961773762</c:v>
                </c:pt>
                <c:pt idx="1276">
                  <c:v>1.3378011086351953</c:v>
                </c:pt>
                <c:pt idx="1277">
                  <c:v>1.3388487210930147</c:v>
                </c:pt>
                <c:pt idx="1278">
                  <c:v>1.3398963335508338</c:v>
                </c:pt>
                <c:pt idx="1279">
                  <c:v>1.3409439460086532</c:v>
                </c:pt>
                <c:pt idx="1280">
                  <c:v>1.3419915584664723</c:v>
                </c:pt>
                <c:pt idx="1281">
                  <c:v>1.3430391709242917</c:v>
                </c:pt>
                <c:pt idx="1282">
                  <c:v>1.3440867833821109</c:v>
                </c:pt>
                <c:pt idx="1283">
                  <c:v>1.3451343958399302</c:v>
                </c:pt>
                <c:pt idx="1284">
                  <c:v>1.3461820082977494</c:v>
                </c:pt>
                <c:pt idx="1285">
                  <c:v>1.3472296207555687</c:v>
                </c:pt>
                <c:pt idx="1286">
                  <c:v>1.3482772332133879</c:v>
                </c:pt>
                <c:pt idx="1287">
                  <c:v>1.3493248456712073</c:v>
                </c:pt>
                <c:pt idx="1288">
                  <c:v>1.3503724581290264</c:v>
                </c:pt>
                <c:pt idx="1289">
                  <c:v>1.3514200705868458</c:v>
                </c:pt>
                <c:pt idx="1290">
                  <c:v>1.3524676830446649</c:v>
                </c:pt>
                <c:pt idx="1291">
                  <c:v>1.3535152955024843</c:v>
                </c:pt>
                <c:pt idx="1292">
                  <c:v>1.3545629079603034</c:v>
                </c:pt>
                <c:pt idx="1293">
                  <c:v>1.3556105204181228</c:v>
                </c:pt>
                <c:pt idx="1294">
                  <c:v>1.3566581328759419</c:v>
                </c:pt>
                <c:pt idx="1295">
                  <c:v>1.3577057453337613</c:v>
                </c:pt>
                <c:pt idx="1296">
                  <c:v>1.3587533577915805</c:v>
                </c:pt>
                <c:pt idx="1297">
                  <c:v>1.3598009702493998</c:v>
                </c:pt>
                <c:pt idx="1298">
                  <c:v>1.360848582707219</c:v>
                </c:pt>
                <c:pt idx="1299">
                  <c:v>1.3618961951650383</c:v>
                </c:pt>
                <c:pt idx="1300">
                  <c:v>1.3629438076228575</c:v>
                </c:pt>
                <c:pt idx="1301">
                  <c:v>1.3639914200806769</c:v>
                </c:pt>
                <c:pt idx="1302">
                  <c:v>1.365039032538496</c:v>
                </c:pt>
                <c:pt idx="1303">
                  <c:v>1.3660866449963154</c:v>
                </c:pt>
                <c:pt idx="1304">
                  <c:v>1.3671342574541345</c:v>
                </c:pt>
                <c:pt idx="1305">
                  <c:v>1.3681818699119539</c:v>
                </c:pt>
                <c:pt idx="1306">
                  <c:v>1.369229482369773</c:v>
                </c:pt>
                <c:pt idx="1307">
                  <c:v>1.3702770948275924</c:v>
                </c:pt>
                <c:pt idx="1308">
                  <c:v>1.3713247072854116</c:v>
                </c:pt>
                <c:pt idx="1309">
                  <c:v>1.3723723197432309</c:v>
                </c:pt>
                <c:pt idx="1310">
                  <c:v>1.3734199322010501</c:v>
                </c:pt>
                <c:pt idx="1311">
                  <c:v>1.3744675446588694</c:v>
                </c:pt>
                <c:pt idx="1312">
                  <c:v>1.3755151571166886</c:v>
                </c:pt>
                <c:pt idx="1313">
                  <c:v>1.376562769574508</c:v>
                </c:pt>
                <c:pt idx="1314">
                  <c:v>1.3776103820323271</c:v>
                </c:pt>
                <c:pt idx="1315">
                  <c:v>1.3786579944901465</c:v>
                </c:pt>
                <c:pt idx="1316">
                  <c:v>1.3797056069479656</c:v>
                </c:pt>
                <c:pt idx="1317">
                  <c:v>1.380753219405785</c:v>
                </c:pt>
                <c:pt idx="1318">
                  <c:v>1.3818008318636041</c:v>
                </c:pt>
                <c:pt idx="1319">
                  <c:v>1.3828484443214235</c:v>
                </c:pt>
                <c:pt idx="1320">
                  <c:v>1.3838960567792427</c:v>
                </c:pt>
                <c:pt idx="1321">
                  <c:v>1.3849436692370622</c:v>
                </c:pt>
                <c:pt idx="1322">
                  <c:v>1.3859912816948814</c:v>
                </c:pt>
                <c:pt idx="1323">
                  <c:v>1.3870388941527008</c:v>
                </c:pt>
                <c:pt idx="1324">
                  <c:v>1.3880865066105199</c:v>
                </c:pt>
                <c:pt idx="1325">
                  <c:v>1.3891341190683393</c:v>
                </c:pt>
                <c:pt idx="1326">
                  <c:v>1.3901817315261584</c:v>
                </c:pt>
                <c:pt idx="1327">
                  <c:v>1.3912293439839778</c:v>
                </c:pt>
                <c:pt idx="1328">
                  <c:v>1.3922769564417969</c:v>
                </c:pt>
                <c:pt idx="1329">
                  <c:v>1.3933245688996163</c:v>
                </c:pt>
                <c:pt idx="1330">
                  <c:v>1.3943721813574355</c:v>
                </c:pt>
                <c:pt idx="1331">
                  <c:v>1.3954197938152548</c:v>
                </c:pt>
                <c:pt idx="1332">
                  <c:v>1.396467406273074</c:v>
                </c:pt>
                <c:pt idx="1333">
                  <c:v>1.3975150187308933</c:v>
                </c:pt>
                <c:pt idx="1334">
                  <c:v>1.3985626311887125</c:v>
                </c:pt>
                <c:pt idx="1335">
                  <c:v>1.3996102436465319</c:v>
                </c:pt>
                <c:pt idx="1336">
                  <c:v>1.400657856104351</c:v>
                </c:pt>
                <c:pt idx="1337">
                  <c:v>1.4017054685621704</c:v>
                </c:pt>
                <c:pt idx="1338">
                  <c:v>1.4027530810199895</c:v>
                </c:pt>
                <c:pt idx="1339">
                  <c:v>1.4038006934778089</c:v>
                </c:pt>
                <c:pt idx="1340">
                  <c:v>1.404848305935628</c:v>
                </c:pt>
                <c:pt idx="1341">
                  <c:v>1.4058959183934474</c:v>
                </c:pt>
                <c:pt idx="1342">
                  <c:v>1.4069435308512666</c:v>
                </c:pt>
                <c:pt idx="1343">
                  <c:v>1.4079911433090859</c:v>
                </c:pt>
                <c:pt idx="1344">
                  <c:v>1.4090387557669051</c:v>
                </c:pt>
                <c:pt idx="1345">
                  <c:v>1.4100863682247244</c:v>
                </c:pt>
                <c:pt idx="1346">
                  <c:v>1.4111339806825436</c:v>
                </c:pt>
                <c:pt idx="1347">
                  <c:v>1.412181593140363</c:v>
                </c:pt>
                <c:pt idx="1348">
                  <c:v>1.4132292055981821</c:v>
                </c:pt>
                <c:pt idx="1349">
                  <c:v>1.4142768180560015</c:v>
                </c:pt>
                <c:pt idx="1350">
                  <c:v>1.4153244305138206</c:v>
                </c:pt>
                <c:pt idx="1351">
                  <c:v>1.41637204297164</c:v>
                </c:pt>
                <c:pt idx="1352">
                  <c:v>1.4174196554294591</c:v>
                </c:pt>
                <c:pt idx="1353">
                  <c:v>1.4184672678872785</c:v>
                </c:pt>
                <c:pt idx="1354">
                  <c:v>1.4195148803450977</c:v>
                </c:pt>
                <c:pt idx="1355">
                  <c:v>1.420562492802917</c:v>
                </c:pt>
                <c:pt idx="1356">
                  <c:v>1.4216101052607362</c:v>
                </c:pt>
                <c:pt idx="1357">
                  <c:v>1.4226577177185555</c:v>
                </c:pt>
                <c:pt idx="1358">
                  <c:v>1.4237053301763747</c:v>
                </c:pt>
                <c:pt idx="1359">
                  <c:v>1.4247529426341941</c:v>
                </c:pt>
                <c:pt idx="1360">
                  <c:v>1.4258005550920132</c:v>
                </c:pt>
                <c:pt idx="1361">
                  <c:v>1.4268481675498326</c:v>
                </c:pt>
                <c:pt idx="1362">
                  <c:v>1.4278957800076517</c:v>
                </c:pt>
                <c:pt idx="1363">
                  <c:v>1.4289433924654711</c:v>
                </c:pt>
                <c:pt idx="1364">
                  <c:v>1.4299910049232902</c:v>
                </c:pt>
                <c:pt idx="1365">
                  <c:v>1.4310386173811096</c:v>
                </c:pt>
                <c:pt idx="1366">
                  <c:v>1.4320862298389287</c:v>
                </c:pt>
                <c:pt idx="1367">
                  <c:v>1.4331338422967481</c:v>
                </c:pt>
                <c:pt idx="1368">
                  <c:v>1.4341814547545673</c:v>
                </c:pt>
                <c:pt idx="1369">
                  <c:v>1.4352290672123866</c:v>
                </c:pt>
                <c:pt idx="1370">
                  <c:v>1.4362766796702058</c:v>
                </c:pt>
                <c:pt idx="1371">
                  <c:v>1.4373242921280251</c:v>
                </c:pt>
                <c:pt idx="1372">
                  <c:v>1.4383719045858443</c:v>
                </c:pt>
                <c:pt idx="1373">
                  <c:v>1.4394195170436637</c:v>
                </c:pt>
                <c:pt idx="1374">
                  <c:v>1.4404671295014828</c:v>
                </c:pt>
                <c:pt idx="1375">
                  <c:v>1.441514741959302</c:v>
                </c:pt>
                <c:pt idx="1376">
                  <c:v>1.4425623544171213</c:v>
                </c:pt>
                <c:pt idx="1377">
                  <c:v>1.4436099668749405</c:v>
                </c:pt>
                <c:pt idx="1378">
                  <c:v>1.4446575793327598</c:v>
                </c:pt>
                <c:pt idx="1379">
                  <c:v>1.445705191790579</c:v>
                </c:pt>
                <c:pt idx="1380">
                  <c:v>1.4467528042483984</c:v>
                </c:pt>
                <c:pt idx="1381">
                  <c:v>1.4478004167062175</c:v>
                </c:pt>
                <c:pt idx="1382">
                  <c:v>1.4488480291640369</c:v>
                </c:pt>
                <c:pt idx="1383">
                  <c:v>1.449895641621856</c:v>
                </c:pt>
                <c:pt idx="1384">
                  <c:v>1.4509432540796754</c:v>
                </c:pt>
                <c:pt idx="1385">
                  <c:v>1.4519908665374945</c:v>
                </c:pt>
                <c:pt idx="1386">
                  <c:v>1.4530384789953139</c:v>
                </c:pt>
                <c:pt idx="1387">
                  <c:v>1.4540860914531331</c:v>
                </c:pt>
                <c:pt idx="1388">
                  <c:v>1.4551337039109524</c:v>
                </c:pt>
                <c:pt idx="1389">
                  <c:v>1.4561813163687716</c:v>
                </c:pt>
                <c:pt idx="1390">
                  <c:v>1.4572289288265909</c:v>
                </c:pt>
                <c:pt idx="1391">
                  <c:v>1.4582765412844101</c:v>
                </c:pt>
                <c:pt idx="1392">
                  <c:v>1.4593241537422297</c:v>
                </c:pt>
                <c:pt idx="1393">
                  <c:v>1.4603717662000486</c:v>
                </c:pt>
                <c:pt idx="1394">
                  <c:v>1.4614193786578682</c:v>
                </c:pt>
                <c:pt idx="1395">
                  <c:v>1.4624669911156873</c:v>
                </c:pt>
                <c:pt idx="1396">
                  <c:v>1.4635146035735067</c:v>
                </c:pt>
                <c:pt idx="1397">
                  <c:v>1.4645622160313259</c:v>
                </c:pt>
                <c:pt idx="1398">
                  <c:v>1.4656098284891452</c:v>
                </c:pt>
                <c:pt idx="1399">
                  <c:v>1.4666574409469644</c:v>
                </c:pt>
                <c:pt idx="1400">
                  <c:v>1.4677050534047837</c:v>
                </c:pt>
                <c:pt idx="1401">
                  <c:v>1.4687526658626029</c:v>
                </c:pt>
                <c:pt idx="1402">
                  <c:v>1.4698002783204223</c:v>
                </c:pt>
                <c:pt idx="1403">
                  <c:v>1.4708478907782414</c:v>
                </c:pt>
                <c:pt idx="1404">
                  <c:v>1.4718955032360608</c:v>
                </c:pt>
                <c:pt idx="1405">
                  <c:v>1.4729431156938799</c:v>
                </c:pt>
                <c:pt idx="1406">
                  <c:v>1.4739907281516993</c:v>
                </c:pt>
                <c:pt idx="1407">
                  <c:v>1.4750383406095184</c:v>
                </c:pt>
                <c:pt idx="1408">
                  <c:v>1.4760859530673378</c:v>
                </c:pt>
                <c:pt idx="1409">
                  <c:v>1.477133565525157</c:v>
                </c:pt>
                <c:pt idx="1410">
                  <c:v>1.4781811779829763</c:v>
                </c:pt>
                <c:pt idx="1411">
                  <c:v>1.4792287904407955</c:v>
                </c:pt>
                <c:pt idx="1412">
                  <c:v>1.4802764028986148</c:v>
                </c:pt>
                <c:pt idx="1413">
                  <c:v>1.481324015356434</c:v>
                </c:pt>
                <c:pt idx="1414">
                  <c:v>1.4823716278142534</c:v>
                </c:pt>
                <c:pt idx="1415">
                  <c:v>1.4834192402720725</c:v>
                </c:pt>
                <c:pt idx="1416">
                  <c:v>1.4844668527298919</c:v>
                </c:pt>
                <c:pt idx="1417">
                  <c:v>1.485514465187711</c:v>
                </c:pt>
                <c:pt idx="1418">
                  <c:v>1.4865620776455304</c:v>
                </c:pt>
                <c:pt idx="1419">
                  <c:v>1.4876096901033495</c:v>
                </c:pt>
                <c:pt idx="1420">
                  <c:v>1.4886573025611689</c:v>
                </c:pt>
                <c:pt idx="1421">
                  <c:v>1.4897049150189881</c:v>
                </c:pt>
                <c:pt idx="1422">
                  <c:v>1.4907525274768074</c:v>
                </c:pt>
                <c:pt idx="1423">
                  <c:v>1.4918001399346266</c:v>
                </c:pt>
                <c:pt idx="1424">
                  <c:v>1.4928477523924459</c:v>
                </c:pt>
                <c:pt idx="1425">
                  <c:v>1.4938953648502651</c:v>
                </c:pt>
                <c:pt idx="1426">
                  <c:v>1.4949429773080845</c:v>
                </c:pt>
                <c:pt idx="1427">
                  <c:v>1.4959905897659036</c:v>
                </c:pt>
                <c:pt idx="1428">
                  <c:v>1.497038202223723</c:v>
                </c:pt>
                <c:pt idx="1429">
                  <c:v>1.4980858146815421</c:v>
                </c:pt>
                <c:pt idx="1430">
                  <c:v>1.4991334271393615</c:v>
                </c:pt>
                <c:pt idx="1431">
                  <c:v>1.5001810395971806</c:v>
                </c:pt>
                <c:pt idx="1432">
                  <c:v>1.501228652055</c:v>
                </c:pt>
                <c:pt idx="1433">
                  <c:v>1.5022762645128191</c:v>
                </c:pt>
                <c:pt idx="1434">
                  <c:v>1.5033238769706385</c:v>
                </c:pt>
                <c:pt idx="1435">
                  <c:v>1.5043714894284577</c:v>
                </c:pt>
                <c:pt idx="1436">
                  <c:v>1.505419101886277</c:v>
                </c:pt>
                <c:pt idx="1437">
                  <c:v>1.5064667143440962</c:v>
                </c:pt>
                <c:pt idx="1438">
                  <c:v>1.5075143268019155</c:v>
                </c:pt>
                <c:pt idx="1439">
                  <c:v>1.5085619392597347</c:v>
                </c:pt>
                <c:pt idx="1440">
                  <c:v>1.5096095517175541</c:v>
                </c:pt>
                <c:pt idx="1441">
                  <c:v>1.5106571641753732</c:v>
                </c:pt>
                <c:pt idx="1442">
                  <c:v>1.5117047766331926</c:v>
                </c:pt>
                <c:pt idx="1443">
                  <c:v>1.5127523890910117</c:v>
                </c:pt>
                <c:pt idx="1444">
                  <c:v>1.5138000015488311</c:v>
                </c:pt>
                <c:pt idx="1445">
                  <c:v>1.5148476140066502</c:v>
                </c:pt>
                <c:pt idx="1446">
                  <c:v>1.5158952264644696</c:v>
                </c:pt>
                <c:pt idx="1447">
                  <c:v>1.5169428389222888</c:v>
                </c:pt>
                <c:pt idx="1448">
                  <c:v>1.5179904513801081</c:v>
                </c:pt>
                <c:pt idx="1449">
                  <c:v>1.5190380638379273</c:v>
                </c:pt>
                <c:pt idx="1450">
                  <c:v>1.5200856762957466</c:v>
                </c:pt>
                <c:pt idx="1451">
                  <c:v>1.5211332887535658</c:v>
                </c:pt>
                <c:pt idx="1452">
                  <c:v>1.5221809012113852</c:v>
                </c:pt>
                <c:pt idx="1453">
                  <c:v>1.5232285136692043</c:v>
                </c:pt>
                <c:pt idx="1454">
                  <c:v>1.5242761261270237</c:v>
                </c:pt>
                <c:pt idx="1455">
                  <c:v>1.5253237385848428</c:v>
                </c:pt>
                <c:pt idx="1456">
                  <c:v>1.5263713510426622</c:v>
                </c:pt>
                <c:pt idx="1457">
                  <c:v>1.5274189635004813</c:v>
                </c:pt>
                <c:pt idx="1458">
                  <c:v>1.5284665759583007</c:v>
                </c:pt>
                <c:pt idx="1459">
                  <c:v>1.5295141884161199</c:v>
                </c:pt>
                <c:pt idx="1460">
                  <c:v>1.5305618008739392</c:v>
                </c:pt>
                <c:pt idx="1461">
                  <c:v>1.5316094133317584</c:v>
                </c:pt>
                <c:pt idx="1462">
                  <c:v>1.5326570257895777</c:v>
                </c:pt>
                <c:pt idx="1463">
                  <c:v>1.5337046382473969</c:v>
                </c:pt>
                <c:pt idx="1464">
                  <c:v>1.5347522507052165</c:v>
                </c:pt>
                <c:pt idx="1465">
                  <c:v>1.5357998631630356</c:v>
                </c:pt>
                <c:pt idx="1466">
                  <c:v>1.536847475620855</c:v>
                </c:pt>
                <c:pt idx="1467">
                  <c:v>1.5378950880786741</c:v>
                </c:pt>
                <c:pt idx="1468">
                  <c:v>1.5389427005364935</c:v>
                </c:pt>
                <c:pt idx="1469">
                  <c:v>1.5399903129943127</c:v>
                </c:pt>
                <c:pt idx="1470">
                  <c:v>1.541037925452132</c:v>
                </c:pt>
                <c:pt idx="1471">
                  <c:v>1.5420855379099512</c:v>
                </c:pt>
                <c:pt idx="1472">
                  <c:v>1.5431331503677705</c:v>
                </c:pt>
                <c:pt idx="1473">
                  <c:v>1.5441807628255897</c:v>
                </c:pt>
                <c:pt idx="1474">
                  <c:v>1.5452283752834091</c:v>
                </c:pt>
                <c:pt idx="1475">
                  <c:v>1.5462759877412282</c:v>
                </c:pt>
                <c:pt idx="1476">
                  <c:v>1.5473236001990476</c:v>
                </c:pt>
                <c:pt idx="1477">
                  <c:v>1.5483712126568667</c:v>
                </c:pt>
                <c:pt idx="1478">
                  <c:v>1.5494188251146861</c:v>
                </c:pt>
                <c:pt idx="1479">
                  <c:v>1.5504664375725052</c:v>
                </c:pt>
                <c:pt idx="1480">
                  <c:v>1.5515140500303246</c:v>
                </c:pt>
                <c:pt idx="1481">
                  <c:v>1.5525616624881438</c:v>
                </c:pt>
                <c:pt idx="1482">
                  <c:v>1.5536092749459631</c:v>
                </c:pt>
                <c:pt idx="1483">
                  <c:v>1.5546568874037823</c:v>
                </c:pt>
                <c:pt idx="1484">
                  <c:v>1.5557044998616016</c:v>
                </c:pt>
                <c:pt idx="1485">
                  <c:v>1.5567521123194208</c:v>
                </c:pt>
                <c:pt idx="1486">
                  <c:v>1.5577997247772402</c:v>
                </c:pt>
                <c:pt idx="1487">
                  <c:v>1.5588473372350593</c:v>
                </c:pt>
                <c:pt idx="1488">
                  <c:v>1.5598949496928787</c:v>
                </c:pt>
                <c:pt idx="1489">
                  <c:v>1.5609425621506978</c:v>
                </c:pt>
                <c:pt idx="1490">
                  <c:v>1.5619901746085172</c:v>
                </c:pt>
                <c:pt idx="1491">
                  <c:v>1.5630377870663363</c:v>
                </c:pt>
                <c:pt idx="1492">
                  <c:v>1.5640853995241557</c:v>
                </c:pt>
                <c:pt idx="1493">
                  <c:v>1.5651330119819749</c:v>
                </c:pt>
                <c:pt idx="1494">
                  <c:v>1.5661806244397942</c:v>
                </c:pt>
                <c:pt idx="1495">
                  <c:v>1.5672282368976134</c:v>
                </c:pt>
                <c:pt idx="1496">
                  <c:v>1.5682758493554327</c:v>
                </c:pt>
                <c:pt idx="1497">
                  <c:v>1.5693234618132519</c:v>
                </c:pt>
                <c:pt idx="1498">
                  <c:v>1.5703710742710713</c:v>
                </c:pt>
                <c:pt idx="1499">
                  <c:v>1.5714186867288904</c:v>
                </c:pt>
                <c:pt idx="1500">
                  <c:v>1.5724662991867095</c:v>
                </c:pt>
                <c:pt idx="1501">
                  <c:v>1.5735139116445289</c:v>
                </c:pt>
                <c:pt idx="1502">
                  <c:v>1.5745615241023481</c:v>
                </c:pt>
                <c:pt idx="1503">
                  <c:v>1.5756091365601674</c:v>
                </c:pt>
                <c:pt idx="1504">
                  <c:v>1.5766567490179866</c:v>
                </c:pt>
                <c:pt idx="1505">
                  <c:v>1.5777043614758059</c:v>
                </c:pt>
                <c:pt idx="1506">
                  <c:v>1.5787519739336251</c:v>
                </c:pt>
                <c:pt idx="1507">
                  <c:v>1.5797995863914445</c:v>
                </c:pt>
                <c:pt idx="1508">
                  <c:v>1.5808471988492636</c:v>
                </c:pt>
                <c:pt idx="1509">
                  <c:v>1.581894811307083</c:v>
                </c:pt>
                <c:pt idx="1510">
                  <c:v>1.5829424237649021</c:v>
                </c:pt>
                <c:pt idx="1511">
                  <c:v>1.5839900362227215</c:v>
                </c:pt>
                <c:pt idx="1512">
                  <c:v>1.5850376486805406</c:v>
                </c:pt>
                <c:pt idx="1513">
                  <c:v>1.58608526113836</c:v>
                </c:pt>
                <c:pt idx="1514">
                  <c:v>1.5871328735961792</c:v>
                </c:pt>
                <c:pt idx="1515">
                  <c:v>1.5881804860539985</c:v>
                </c:pt>
                <c:pt idx="1516">
                  <c:v>1.5892280985118177</c:v>
                </c:pt>
                <c:pt idx="1517">
                  <c:v>1.590275710969637</c:v>
                </c:pt>
                <c:pt idx="1518">
                  <c:v>1.5913233234274562</c:v>
                </c:pt>
                <c:pt idx="1519">
                  <c:v>1.5923709358852756</c:v>
                </c:pt>
                <c:pt idx="1520">
                  <c:v>1.5934185483430947</c:v>
                </c:pt>
                <c:pt idx="1521">
                  <c:v>1.5944661608009141</c:v>
                </c:pt>
                <c:pt idx="1522">
                  <c:v>1.5955137732587332</c:v>
                </c:pt>
                <c:pt idx="1523">
                  <c:v>1.5965613857165526</c:v>
                </c:pt>
                <c:pt idx="1524">
                  <c:v>1.5976089981743717</c:v>
                </c:pt>
                <c:pt idx="1525">
                  <c:v>1.5986566106321911</c:v>
                </c:pt>
                <c:pt idx="1526">
                  <c:v>1.5997042230900103</c:v>
                </c:pt>
                <c:pt idx="1527">
                  <c:v>1.6007518355478296</c:v>
                </c:pt>
                <c:pt idx="1528">
                  <c:v>1.6017994480056488</c:v>
                </c:pt>
                <c:pt idx="1529">
                  <c:v>1.6028470604634681</c:v>
                </c:pt>
                <c:pt idx="1530">
                  <c:v>1.6038946729212873</c:v>
                </c:pt>
                <c:pt idx="1531">
                  <c:v>1.6049422853791067</c:v>
                </c:pt>
                <c:pt idx="1532">
                  <c:v>1.6059898978369258</c:v>
                </c:pt>
                <c:pt idx="1533">
                  <c:v>1.6070375102947452</c:v>
                </c:pt>
                <c:pt idx="1534">
                  <c:v>1.6080851227525643</c:v>
                </c:pt>
                <c:pt idx="1535">
                  <c:v>1.6091327352103839</c:v>
                </c:pt>
                <c:pt idx="1536">
                  <c:v>1.6101803476682031</c:v>
                </c:pt>
                <c:pt idx="1537">
                  <c:v>1.6112279601260224</c:v>
                </c:pt>
                <c:pt idx="1538">
                  <c:v>1.6122755725838416</c:v>
                </c:pt>
                <c:pt idx="1539">
                  <c:v>1.6133231850416609</c:v>
                </c:pt>
                <c:pt idx="1540">
                  <c:v>1.6143707974994801</c:v>
                </c:pt>
                <c:pt idx="1541">
                  <c:v>1.6154184099572995</c:v>
                </c:pt>
                <c:pt idx="1542">
                  <c:v>1.6164660224151186</c:v>
                </c:pt>
                <c:pt idx="1543">
                  <c:v>1.617513634872938</c:v>
                </c:pt>
                <c:pt idx="1544">
                  <c:v>1.6185612473307571</c:v>
                </c:pt>
                <c:pt idx="1545">
                  <c:v>1.6196088597885765</c:v>
                </c:pt>
                <c:pt idx="1546">
                  <c:v>1.6206564722463956</c:v>
                </c:pt>
                <c:pt idx="1547">
                  <c:v>1.621704084704215</c:v>
                </c:pt>
                <c:pt idx="1548">
                  <c:v>1.6227516971620342</c:v>
                </c:pt>
                <c:pt idx="1549">
                  <c:v>1.6237993096198535</c:v>
                </c:pt>
                <c:pt idx="1550">
                  <c:v>1.6248469220776727</c:v>
                </c:pt>
                <c:pt idx="1551">
                  <c:v>1.625894534535492</c:v>
                </c:pt>
                <c:pt idx="1552">
                  <c:v>1.6269421469933112</c:v>
                </c:pt>
                <c:pt idx="1553">
                  <c:v>1.6279897594511306</c:v>
                </c:pt>
                <c:pt idx="1554">
                  <c:v>1.6290373719089497</c:v>
                </c:pt>
                <c:pt idx="1555">
                  <c:v>1.6300849843667691</c:v>
                </c:pt>
                <c:pt idx="1556">
                  <c:v>1.6311325968245882</c:v>
                </c:pt>
                <c:pt idx="1557">
                  <c:v>1.6321802092824076</c:v>
                </c:pt>
                <c:pt idx="1558">
                  <c:v>1.6332278217402267</c:v>
                </c:pt>
                <c:pt idx="1559">
                  <c:v>1.6342754341980461</c:v>
                </c:pt>
                <c:pt idx="1560">
                  <c:v>1.6353230466558653</c:v>
                </c:pt>
                <c:pt idx="1561">
                  <c:v>1.6363706591136846</c:v>
                </c:pt>
                <c:pt idx="1562">
                  <c:v>1.6374182715715038</c:v>
                </c:pt>
                <c:pt idx="1563">
                  <c:v>1.6384658840293231</c:v>
                </c:pt>
                <c:pt idx="1564">
                  <c:v>1.6395134964871423</c:v>
                </c:pt>
                <c:pt idx="1565">
                  <c:v>1.6405611089449617</c:v>
                </c:pt>
                <c:pt idx="1566">
                  <c:v>1.6416087214027808</c:v>
                </c:pt>
                <c:pt idx="1567">
                  <c:v>1.6426563338606002</c:v>
                </c:pt>
                <c:pt idx="1568">
                  <c:v>1.6437039463184193</c:v>
                </c:pt>
                <c:pt idx="1569">
                  <c:v>1.6447515587762387</c:v>
                </c:pt>
                <c:pt idx="1570">
                  <c:v>1.6457991712340578</c:v>
                </c:pt>
                <c:pt idx="1571">
                  <c:v>1.6468467836918772</c:v>
                </c:pt>
                <c:pt idx="1572">
                  <c:v>1.6478943961496963</c:v>
                </c:pt>
                <c:pt idx="1573">
                  <c:v>1.6489420086075157</c:v>
                </c:pt>
                <c:pt idx="1574">
                  <c:v>1.6499896210653349</c:v>
                </c:pt>
                <c:pt idx="1575">
                  <c:v>1.6510372335231542</c:v>
                </c:pt>
                <c:pt idx="1576">
                  <c:v>1.6520848459809734</c:v>
                </c:pt>
                <c:pt idx="1577">
                  <c:v>1.6531324584387928</c:v>
                </c:pt>
                <c:pt idx="1578">
                  <c:v>1.6541800708966119</c:v>
                </c:pt>
                <c:pt idx="1579">
                  <c:v>1.6552276833544313</c:v>
                </c:pt>
                <c:pt idx="1580">
                  <c:v>1.6562752958122504</c:v>
                </c:pt>
                <c:pt idx="1581">
                  <c:v>1.6573229082700698</c:v>
                </c:pt>
                <c:pt idx="1582">
                  <c:v>1.6583705207278889</c:v>
                </c:pt>
                <c:pt idx="1583">
                  <c:v>1.6594181331857083</c:v>
                </c:pt>
                <c:pt idx="1584">
                  <c:v>1.6604657456435274</c:v>
                </c:pt>
                <c:pt idx="1585">
                  <c:v>1.6615133581013468</c:v>
                </c:pt>
                <c:pt idx="1586">
                  <c:v>1.662560970559166</c:v>
                </c:pt>
                <c:pt idx="1587">
                  <c:v>1.6636085830169853</c:v>
                </c:pt>
                <c:pt idx="1588">
                  <c:v>1.6646561954748045</c:v>
                </c:pt>
                <c:pt idx="1589">
                  <c:v>1.6657038079326238</c:v>
                </c:pt>
                <c:pt idx="1590">
                  <c:v>1.666751420390443</c:v>
                </c:pt>
                <c:pt idx="1591">
                  <c:v>1.6677990328482624</c:v>
                </c:pt>
                <c:pt idx="1592">
                  <c:v>1.6688466453060815</c:v>
                </c:pt>
                <c:pt idx="1593">
                  <c:v>1.6698942577639009</c:v>
                </c:pt>
                <c:pt idx="1594">
                  <c:v>1.67094187022172</c:v>
                </c:pt>
                <c:pt idx="1595">
                  <c:v>1.6719894826795394</c:v>
                </c:pt>
                <c:pt idx="1596">
                  <c:v>1.6730370951373585</c:v>
                </c:pt>
                <c:pt idx="1597">
                  <c:v>1.6740847075951779</c:v>
                </c:pt>
                <c:pt idx="1598">
                  <c:v>1.6751323200529971</c:v>
                </c:pt>
                <c:pt idx="1599">
                  <c:v>1.6761799325108164</c:v>
                </c:pt>
                <c:pt idx="1600">
                  <c:v>1.6772275449686356</c:v>
                </c:pt>
                <c:pt idx="1601">
                  <c:v>1.6782751574264549</c:v>
                </c:pt>
                <c:pt idx="1602">
                  <c:v>1.6793227698842741</c:v>
                </c:pt>
                <c:pt idx="1603">
                  <c:v>1.6803703823420935</c:v>
                </c:pt>
                <c:pt idx="1604">
                  <c:v>1.6814179947999126</c:v>
                </c:pt>
                <c:pt idx="1605">
                  <c:v>1.6824656072577322</c:v>
                </c:pt>
                <c:pt idx="1606">
                  <c:v>1.6835132197155511</c:v>
                </c:pt>
                <c:pt idx="1607">
                  <c:v>1.6845608321733707</c:v>
                </c:pt>
                <c:pt idx="1608">
                  <c:v>1.6856084446311899</c:v>
                </c:pt>
                <c:pt idx="1609">
                  <c:v>1.6866560570890092</c:v>
                </c:pt>
                <c:pt idx="1610">
                  <c:v>1.6877036695468284</c:v>
                </c:pt>
                <c:pt idx="1611">
                  <c:v>1.6887512820046477</c:v>
                </c:pt>
                <c:pt idx="1612">
                  <c:v>1.6897988944624669</c:v>
                </c:pt>
                <c:pt idx="1613">
                  <c:v>1.6908465069202863</c:v>
                </c:pt>
                <c:pt idx="1614">
                  <c:v>1.6918941193781054</c:v>
                </c:pt>
                <c:pt idx="1615">
                  <c:v>1.6929417318359248</c:v>
                </c:pt>
                <c:pt idx="1616">
                  <c:v>1.6939893442937439</c:v>
                </c:pt>
                <c:pt idx="1617">
                  <c:v>1.6950369567515633</c:v>
                </c:pt>
                <c:pt idx="1618">
                  <c:v>1.6960845692093824</c:v>
                </c:pt>
                <c:pt idx="1619">
                  <c:v>1.6971321816672018</c:v>
                </c:pt>
                <c:pt idx="1620">
                  <c:v>1.698179794125021</c:v>
                </c:pt>
                <c:pt idx="1621">
                  <c:v>1.6992274065828403</c:v>
                </c:pt>
                <c:pt idx="1622">
                  <c:v>1.7002750190406595</c:v>
                </c:pt>
                <c:pt idx="1623">
                  <c:v>1.7013226314984788</c:v>
                </c:pt>
                <c:pt idx="1624">
                  <c:v>1.702370243956298</c:v>
                </c:pt>
                <c:pt idx="1625">
                  <c:v>1.7034178564141171</c:v>
                </c:pt>
                <c:pt idx="1626">
                  <c:v>1.7044654688719365</c:v>
                </c:pt>
                <c:pt idx="1627">
                  <c:v>1.7055130813297557</c:v>
                </c:pt>
                <c:pt idx="1628">
                  <c:v>1.706560693787575</c:v>
                </c:pt>
                <c:pt idx="1629">
                  <c:v>1.7076083062453942</c:v>
                </c:pt>
                <c:pt idx="1630">
                  <c:v>1.7086559187032135</c:v>
                </c:pt>
                <c:pt idx="1631">
                  <c:v>1.7097035311610327</c:v>
                </c:pt>
                <c:pt idx="1632">
                  <c:v>1.7107511436188521</c:v>
                </c:pt>
                <c:pt idx="1633">
                  <c:v>1.7117987560766712</c:v>
                </c:pt>
                <c:pt idx="1634">
                  <c:v>1.7128463685344906</c:v>
                </c:pt>
                <c:pt idx="1635">
                  <c:v>1.7138939809923097</c:v>
                </c:pt>
                <c:pt idx="1636">
                  <c:v>1.7149415934501291</c:v>
                </c:pt>
                <c:pt idx="1637">
                  <c:v>1.7159892059079482</c:v>
                </c:pt>
                <c:pt idx="1638">
                  <c:v>1.7170368183657676</c:v>
                </c:pt>
                <c:pt idx="1639">
                  <c:v>1.7180844308235868</c:v>
                </c:pt>
                <c:pt idx="1640">
                  <c:v>1.7191320432814061</c:v>
                </c:pt>
                <c:pt idx="1641">
                  <c:v>1.7201796557392253</c:v>
                </c:pt>
                <c:pt idx="1642">
                  <c:v>1.7212272681970446</c:v>
                </c:pt>
                <c:pt idx="1643">
                  <c:v>1.7222748806548638</c:v>
                </c:pt>
                <c:pt idx="1644">
                  <c:v>1.7233224931126832</c:v>
                </c:pt>
                <c:pt idx="1645">
                  <c:v>1.7243701055705023</c:v>
                </c:pt>
                <c:pt idx="1646">
                  <c:v>1.7254177180283217</c:v>
                </c:pt>
                <c:pt idx="1647">
                  <c:v>1.7264653304861408</c:v>
                </c:pt>
                <c:pt idx="1648">
                  <c:v>1.7275129429439602</c:v>
                </c:pt>
                <c:pt idx="1649">
                  <c:v>1.7285605554017793</c:v>
                </c:pt>
                <c:pt idx="1650">
                  <c:v>1.7296081678595987</c:v>
                </c:pt>
                <c:pt idx="1651">
                  <c:v>1.7306557803174178</c:v>
                </c:pt>
                <c:pt idx="1652">
                  <c:v>1.7317033927752372</c:v>
                </c:pt>
                <c:pt idx="1653">
                  <c:v>1.7327510052330564</c:v>
                </c:pt>
                <c:pt idx="1654">
                  <c:v>1.7337986176908757</c:v>
                </c:pt>
                <c:pt idx="1655">
                  <c:v>1.7348462301486949</c:v>
                </c:pt>
                <c:pt idx="1656">
                  <c:v>1.7358938426065142</c:v>
                </c:pt>
                <c:pt idx="1657">
                  <c:v>1.7369414550643334</c:v>
                </c:pt>
                <c:pt idx="1658">
                  <c:v>1.7379890675221528</c:v>
                </c:pt>
                <c:pt idx="1659">
                  <c:v>1.7390366799799719</c:v>
                </c:pt>
                <c:pt idx="1660">
                  <c:v>1.7400842924377913</c:v>
                </c:pt>
                <c:pt idx="1661">
                  <c:v>1.7411319048956104</c:v>
                </c:pt>
                <c:pt idx="1662">
                  <c:v>1.7421795173534298</c:v>
                </c:pt>
                <c:pt idx="1663">
                  <c:v>1.7432271298112489</c:v>
                </c:pt>
                <c:pt idx="1664">
                  <c:v>1.7442747422690683</c:v>
                </c:pt>
                <c:pt idx="1665">
                  <c:v>1.7453223547268875</c:v>
                </c:pt>
                <c:pt idx="1666">
                  <c:v>1.7463699671847068</c:v>
                </c:pt>
                <c:pt idx="1667">
                  <c:v>1.747417579642526</c:v>
                </c:pt>
                <c:pt idx="1668">
                  <c:v>1.7484651921003453</c:v>
                </c:pt>
                <c:pt idx="1669">
                  <c:v>1.7495128045581645</c:v>
                </c:pt>
                <c:pt idx="1670">
                  <c:v>1.7505604170159839</c:v>
                </c:pt>
                <c:pt idx="1671">
                  <c:v>1.751608029473803</c:v>
                </c:pt>
                <c:pt idx="1672">
                  <c:v>1.7526556419316224</c:v>
                </c:pt>
                <c:pt idx="1673">
                  <c:v>1.7537032543894415</c:v>
                </c:pt>
                <c:pt idx="1674">
                  <c:v>1.7547508668472609</c:v>
                </c:pt>
                <c:pt idx="1675">
                  <c:v>1.75579847930508</c:v>
                </c:pt>
                <c:pt idx="1676">
                  <c:v>1.7568460917628994</c:v>
                </c:pt>
                <c:pt idx="1677">
                  <c:v>1.7578937042207186</c:v>
                </c:pt>
                <c:pt idx="1678">
                  <c:v>1.7589413166785381</c:v>
                </c:pt>
                <c:pt idx="1679">
                  <c:v>1.7599889291363573</c:v>
                </c:pt>
                <c:pt idx="1680">
                  <c:v>1.7610365415941767</c:v>
                </c:pt>
                <c:pt idx="1681">
                  <c:v>1.7620841540519958</c:v>
                </c:pt>
                <c:pt idx="1682">
                  <c:v>1.7631317665098152</c:v>
                </c:pt>
                <c:pt idx="1683">
                  <c:v>1.7641793789676343</c:v>
                </c:pt>
                <c:pt idx="1684">
                  <c:v>1.7652269914254537</c:v>
                </c:pt>
                <c:pt idx="1685">
                  <c:v>1.7662746038832728</c:v>
                </c:pt>
                <c:pt idx="1686">
                  <c:v>1.7673222163410922</c:v>
                </c:pt>
                <c:pt idx="1687">
                  <c:v>1.7683698287989114</c:v>
                </c:pt>
                <c:pt idx="1688">
                  <c:v>1.7694174412567307</c:v>
                </c:pt>
                <c:pt idx="1689">
                  <c:v>1.7704650537145499</c:v>
                </c:pt>
                <c:pt idx="1690">
                  <c:v>1.7715126661723692</c:v>
                </c:pt>
                <c:pt idx="1691">
                  <c:v>1.7725602786301884</c:v>
                </c:pt>
                <c:pt idx="1692">
                  <c:v>1.7736078910880078</c:v>
                </c:pt>
                <c:pt idx="1693">
                  <c:v>1.7746555035458269</c:v>
                </c:pt>
                <c:pt idx="1694">
                  <c:v>1.7757031160036463</c:v>
                </c:pt>
                <c:pt idx="1695">
                  <c:v>1.7767507284614654</c:v>
                </c:pt>
                <c:pt idx="1696">
                  <c:v>1.7777983409192848</c:v>
                </c:pt>
                <c:pt idx="1697">
                  <c:v>1.7788459533771039</c:v>
                </c:pt>
                <c:pt idx="1698">
                  <c:v>1.7798935658349233</c:v>
                </c:pt>
                <c:pt idx="1699">
                  <c:v>1.7809411782927425</c:v>
                </c:pt>
                <c:pt idx="1700">
                  <c:v>1.7819887907505618</c:v>
                </c:pt>
                <c:pt idx="1701">
                  <c:v>1.783036403208381</c:v>
                </c:pt>
                <c:pt idx="1702">
                  <c:v>1.7840840156662003</c:v>
                </c:pt>
                <c:pt idx="1703">
                  <c:v>1.7851316281240195</c:v>
                </c:pt>
                <c:pt idx="1704">
                  <c:v>1.7861792405818389</c:v>
                </c:pt>
                <c:pt idx="1705">
                  <c:v>1.787226853039658</c:v>
                </c:pt>
                <c:pt idx="1706">
                  <c:v>1.7882744654974774</c:v>
                </c:pt>
                <c:pt idx="1707">
                  <c:v>1.7893220779552965</c:v>
                </c:pt>
                <c:pt idx="1708">
                  <c:v>1.7903696904131159</c:v>
                </c:pt>
                <c:pt idx="1709">
                  <c:v>1.791417302870935</c:v>
                </c:pt>
                <c:pt idx="1710">
                  <c:v>1.7924649153287544</c:v>
                </c:pt>
                <c:pt idx="1711">
                  <c:v>1.7935125277865736</c:v>
                </c:pt>
                <c:pt idx="1712">
                  <c:v>1.7945601402443929</c:v>
                </c:pt>
                <c:pt idx="1713">
                  <c:v>1.7956077527022121</c:v>
                </c:pt>
                <c:pt idx="1714">
                  <c:v>1.7966553651600314</c:v>
                </c:pt>
                <c:pt idx="1715">
                  <c:v>1.7977029776178506</c:v>
                </c:pt>
                <c:pt idx="1716">
                  <c:v>1.79875059007567</c:v>
                </c:pt>
                <c:pt idx="1717">
                  <c:v>1.7997982025334891</c:v>
                </c:pt>
                <c:pt idx="1718">
                  <c:v>1.8008458149913085</c:v>
                </c:pt>
                <c:pt idx="1719">
                  <c:v>1.8018934274491276</c:v>
                </c:pt>
                <c:pt idx="1720">
                  <c:v>1.802941039906947</c:v>
                </c:pt>
                <c:pt idx="1721">
                  <c:v>1.8039886523647661</c:v>
                </c:pt>
                <c:pt idx="1722">
                  <c:v>1.8050362648225855</c:v>
                </c:pt>
                <c:pt idx="1723">
                  <c:v>1.8060838772804046</c:v>
                </c:pt>
                <c:pt idx="1724">
                  <c:v>1.807131489738224</c:v>
                </c:pt>
                <c:pt idx="1725">
                  <c:v>1.8081791021960432</c:v>
                </c:pt>
                <c:pt idx="1726">
                  <c:v>1.8092267146538625</c:v>
                </c:pt>
                <c:pt idx="1727">
                  <c:v>1.8102743271116817</c:v>
                </c:pt>
                <c:pt idx="1728">
                  <c:v>1.811321939569501</c:v>
                </c:pt>
                <c:pt idx="1729">
                  <c:v>1.8123695520273202</c:v>
                </c:pt>
                <c:pt idx="1730">
                  <c:v>1.8134171644851396</c:v>
                </c:pt>
                <c:pt idx="1731">
                  <c:v>1.8144647769429587</c:v>
                </c:pt>
                <c:pt idx="1732">
                  <c:v>1.8155123894007781</c:v>
                </c:pt>
                <c:pt idx="1733">
                  <c:v>1.8165600018585972</c:v>
                </c:pt>
                <c:pt idx="1734">
                  <c:v>1.8176076143164166</c:v>
                </c:pt>
                <c:pt idx="1735">
                  <c:v>1.8186552267742357</c:v>
                </c:pt>
                <c:pt idx="1736">
                  <c:v>1.8197028392320551</c:v>
                </c:pt>
                <c:pt idx="1737">
                  <c:v>1.8207504516898743</c:v>
                </c:pt>
                <c:pt idx="1738">
                  <c:v>1.8217980641476936</c:v>
                </c:pt>
                <c:pt idx="1739">
                  <c:v>1.8228456766055128</c:v>
                </c:pt>
                <c:pt idx="1740">
                  <c:v>1.8238932890633321</c:v>
                </c:pt>
                <c:pt idx="1741">
                  <c:v>1.8249409015211513</c:v>
                </c:pt>
                <c:pt idx="1742">
                  <c:v>1.8259885139789707</c:v>
                </c:pt>
                <c:pt idx="1743">
                  <c:v>1.8270361264367898</c:v>
                </c:pt>
                <c:pt idx="1744">
                  <c:v>1.8280837388946092</c:v>
                </c:pt>
                <c:pt idx="1745">
                  <c:v>1.8291313513524283</c:v>
                </c:pt>
                <c:pt idx="1746">
                  <c:v>1.8301789638102477</c:v>
                </c:pt>
                <c:pt idx="1747">
                  <c:v>1.8312265762680668</c:v>
                </c:pt>
                <c:pt idx="1748">
                  <c:v>1.8322741887258864</c:v>
                </c:pt>
                <c:pt idx="1749">
                  <c:v>1.8333218011837054</c:v>
                </c:pt>
                <c:pt idx="1750">
                  <c:v>1.8343694136415245</c:v>
                </c:pt>
                <c:pt idx="1751">
                  <c:v>1.8354170260993441</c:v>
                </c:pt>
                <c:pt idx="1752">
                  <c:v>1.8364646385571632</c:v>
                </c:pt>
                <c:pt idx="1753">
                  <c:v>1.8375122510149826</c:v>
                </c:pt>
                <c:pt idx="1754">
                  <c:v>1.8385598634728018</c:v>
                </c:pt>
                <c:pt idx="1755">
                  <c:v>1.8396074759306211</c:v>
                </c:pt>
                <c:pt idx="1756">
                  <c:v>1.8406550883884403</c:v>
                </c:pt>
                <c:pt idx="1757">
                  <c:v>1.8417027008462596</c:v>
                </c:pt>
                <c:pt idx="1758">
                  <c:v>1.8427503133040788</c:v>
                </c:pt>
                <c:pt idx="1759">
                  <c:v>1.8437979257618982</c:v>
                </c:pt>
                <c:pt idx="1760">
                  <c:v>1.8448455382197173</c:v>
                </c:pt>
                <c:pt idx="1761">
                  <c:v>1.8458931506775367</c:v>
                </c:pt>
                <c:pt idx="1762">
                  <c:v>1.8469407631353558</c:v>
                </c:pt>
                <c:pt idx="1763">
                  <c:v>1.8479883755931752</c:v>
                </c:pt>
                <c:pt idx="1764">
                  <c:v>1.8490359880509943</c:v>
                </c:pt>
                <c:pt idx="1765">
                  <c:v>1.8500836005088137</c:v>
                </c:pt>
                <c:pt idx="1766">
                  <c:v>1.8511312129666329</c:v>
                </c:pt>
                <c:pt idx="1767">
                  <c:v>1.8521788254244522</c:v>
                </c:pt>
                <c:pt idx="1768">
                  <c:v>1.8532264378822714</c:v>
                </c:pt>
                <c:pt idx="1769">
                  <c:v>1.8542740503400907</c:v>
                </c:pt>
                <c:pt idx="1770">
                  <c:v>1.8553216627979099</c:v>
                </c:pt>
                <c:pt idx="1771">
                  <c:v>1.8563692752557293</c:v>
                </c:pt>
                <c:pt idx="1772">
                  <c:v>1.8574168877135484</c:v>
                </c:pt>
                <c:pt idx="1773">
                  <c:v>1.8584645001713678</c:v>
                </c:pt>
                <c:pt idx="1774">
                  <c:v>1.8595121126291869</c:v>
                </c:pt>
                <c:pt idx="1775">
                  <c:v>1.8605597250870063</c:v>
                </c:pt>
                <c:pt idx="1776">
                  <c:v>1.8616073375448254</c:v>
                </c:pt>
                <c:pt idx="1777">
                  <c:v>1.8626549500026448</c:v>
                </c:pt>
                <c:pt idx="1778">
                  <c:v>1.863702562460464</c:v>
                </c:pt>
                <c:pt idx="1779">
                  <c:v>1.8647501749182833</c:v>
                </c:pt>
                <c:pt idx="1780">
                  <c:v>1.8657977873761025</c:v>
                </c:pt>
                <c:pt idx="1781">
                  <c:v>1.8668453998339218</c:v>
                </c:pt>
                <c:pt idx="1782">
                  <c:v>1.867893012291741</c:v>
                </c:pt>
                <c:pt idx="1783">
                  <c:v>1.8689406247495604</c:v>
                </c:pt>
                <c:pt idx="1784">
                  <c:v>1.8699882372073795</c:v>
                </c:pt>
                <c:pt idx="1785">
                  <c:v>1.8710358496651989</c:v>
                </c:pt>
                <c:pt idx="1786">
                  <c:v>1.872083462123018</c:v>
                </c:pt>
                <c:pt idx="1787">
                  <c:v>1.8731310745808374</c:v>
                </c:pt>
                <c:pt idx="1788">
                  <c:v>1.8741786870386565</c:v>
                </c:pt>
                <c:pt idx="1789">
                  <c:v>1.8752262994964759</c:v>
                </c:pt>
                <c:pt idx="1790">
                  <c:v>1.876273911954295</c:v>
                </c:pt>
                <c:pt idx="1791">
                  <c:v>1.8773215244121144</c:v>
                </c:pt>
                <c:pt idx="1792">
                  <c:v>1.8783691368699336</c:v>
                </c:pt>
                <c:pt idx="1793">
                  <c:v>1.8794167493277529</c:v>
                </c:pt>
                <c:pt idx="1794">
                  <c:v>1.8804643617855721</c:v>
                </c:pt>
                <c:pt idx="1795">
                  <c:v>1.8815119742433914</c:v>
                </c:pt>
                <c:pt idx="1796">
                  <c:v>1.8825595867012106</c:v>
                </c:pt>
                <c:pt idx="1797">
                  <c:v>1.88360719915903</c:v>
                </c:pt>
                <c:pt idx="1798">
                  <c:v>1.8846548116168491</c:v>
                </c:pt>
                <c:pt idx="1799">
                  <c:v>1.8857024240746685</c:v>
                </c:pt>
                <c:pt idx="1800">
                  <c:v>1.8867500365324876</c:v>
                </c:pt>
                <c:pt idx="1801">
                  <c:v>1.887797648990307</c:v>
                </c:pt>
                <c:pt idx="1802">
                  <c:v>1.8888452614481261</c:v>
                </c:pt>
                <c:pt idx="1803">
                  <c:v>1.8898928739059455</c:v>
                </c:pt>
                <c:pt idx="1804">
                  <c:v>1.8909404863637647</c:v>
                </c:pt>
                <c:pt idx="1805">
                  <c:v>1.891988098821584</c:v>
                </c:pt>
                <c:pt idx="1806">
                  <c:v>1.8930357112794032</c:v>
                </c:pt>
                <c:pt idx="1807">
                  <c:v>1.8940833237372225</c:v>
                </c:pt>
                <c:pt idx="1808">
                  <c:v>1.8951309361950417</c:v>
                </c:pt>
                <c:pt idx="1809">
                  <c:v>1.8961785486528611</c:v>
                </c:pt>
                <c:pt idx="1810">
                  <c:v>1.8972261611106802</c:v>
                </c:pt>
                <c:pt idx="1811">
                  <c:v>1.8982737735684996</c:v>
                </c:pt>
                <c:pt idx="1812">
                  <c:v>1.8993213860263187</c:v>
                </c:pt>
                <c:pt idx="1813">
                  <c:v>1.9003689984841381</c:v>
                </c:pt>
                <c:pt idx="1814">
                  <c:v>1.9014166109419572</c:v>
                </c:pt>
                <c:pt idx="1815">
                  <c:v>1.9024642233997766</c:v>
                </c:pt>
                <c:pt idx="1816">
                  <c:v>1.9035118358575958</c:v>
                </c:pt>
                <c:pt idx="1817">
                  <c:v>1.9045594483154151</c:v>
                </c:pt>
                <c:pt idx="1818">
                  <c:v>1.9056070607732343</c:v>
                </c:pt>
                <c:pt idx="1819">
                  <c:v>1.9066546732310536</c:v>
                </c:pt>
                <c:pt idx="1820">
                  <c:v>1.9077022856888728</c:v>
                </c:pt>
                <c:pt idx="1821">
                  <c:v>1.9087498981466924</c:v>
                </c:pt>
                <c:pt idx="1822">
                  <c:v>1.9097975106045115</c:v>
                </c:pt>
                <c:pt idx="1823">
                  <c:v>1.9108451230623309</c:v>
                </c:pt>
                <c:pt idx="1824">
                  <c:v>1.91189273552015</c:v>
                </c:pt>
                <c:pt idx="1825">
                  <c:v>1.9129403479779694</c:v>
                </c:pt>
                <c:pt idx="1826">
                  <c:v>1.9139879604357886</c:v>
                </c:pt>
                <c:pt idx="1827">
                  <c:v>1.9150355728936079</c:v>
                </c:pt>
                <c:pt idx="1828">
                  <c:v>1.9160831853514271</c:v>
                </c:pt>
                <c:pt idx="1829">
                  <c:v>1.9171307978092464</c:v>
                </c:pt>
                <c:pt idx="1830">
                  <c:v>1.9181784102670656</c:v>
                </c:pt>
                <c:pt idx="1831">
                  <c:v>1.919226022724885</c:v>
                </c:pt>
                <c:pt idx="1832">
                  <c:v>1.9202736351827041</c:v>
                </c:pt>
                <c:pt idx="1833">
                  <c:v>1.9213212476405235</c:v>
                </c:pt>
                <c:pt idx="1834">
                  <c:v>1.9223688600983426</c:v>
                </c:pt>
                <c:pt idx="1835">
                  <c:v>1.923416472556162</c:v>
                </c:pt>
                <c:pt idx="1836">
                  <c:v>1.9244640850139811</c:v>
                </c:pt>
                <c:pt idx="1837">
                  <c:v>1.9255116974718005</c:v>
                </c:pt>
                <c:pt idx="1838">
                  <c:v>1.9265593099296197</c:v>
                </c:pt>
                <c:pt idx="1839">
                  <c:v>1.927606922387439</c:v>
                </c:pt>
                <c:pt idx="1840">
                  <c:v>1.9286545348452582</c:v>
                </c:pt>
                <c:pt idx="1841">
                  <c:v>1.9297021473030775</c:v>
                </c:pt>
                <c:pt idx="1842">
                  <c:v>1.9307497597608967</c:v>
                </c:pt>
                <c:pt idx="1843">
                  <c:v>1.9317973722187161</c:v>
                </c:pt>
                <c:pt idx="1844">
                  <c:v>1.9328449846765352</c:v>
                </c:pt>
                <c:pt idx="1845">
                  <c:v>1.9338925971343546</c:v>
                </c:pt>
                <c:pt idx="1846">
                  <c:v>1.9349402095921737</c:v>
                </c:pt>
                <c:pt idx="1847">
                  <c:v>1.9359878220499931</c:v>
                </c:pt>
                <c:pt idx="1848">
                  <c:v>1.9370354345078122</c:v>
                </c:pt>
                <c:pt idx="1849">
                  <c:v>1.9380830469656316</c:v>
                </c:pt>
                <c:pt idx="1850">
                  <c:v>1.9391306594234508</c:v>
                </c:pt>
                <c:pt idx="1851">
                  <c:v>1.9401782718812701</c:v>
                </c:pt>
                <c:pt idx="1852">
                  <c:v>1.9412258843390893</c:v>
                </c:pt>
                <c:pt idx="1853">
                  <c:v>1.9422734967969086</c:v>
                </c:pt>
                <c:pt idx="1854">
                  <c:v>1.9433211092547278</c:v>
                </c:pt>
                <c:pt idx="1855">
                  <c:v>1.9443687217125472</c:v>
                </c:pt>
                <c:pt idx="1856">
                  <c:v>1.9454163341703663</c:v>
                </c:pt>
                <c:pt idx="1857">
                  <c:v>1.9464639466281857</c:v>
                </c:pt>
                <c:pt idx="1858">
                  <c:v>1.9475115590860048</c:v>
                </c:pt>
                <c:pt idx="1859">
                  <c:v>1.9485591715438242</c:v>
                </c:pt>
                <c:pt idx="1860">
                  <c:v>1.9496067840016433</c:v>
                </c:pt>
                <c:pt idx="1861">
                  <c:v>1.9506543964594627</c:v>
                </c:pt>
                <c:pt idx="1862">
                  <c:v>1.9517020089172818</c:v>
                </c:pt>
                <c:pt idx="1863">
                  <c:v>1.9527496213751012</c:v>
                </c:pt>
                <c:pt idx="1864">
                  <c:v>1.9537972338329204</c:v>
                </c:pt>
                <c:pt idx="1865">
                  <c:v>1.9548448462907397</c:v>
                </c:pt>
                <c:pt idx="1866">
                  <c:v>1.9558924587485589</c:v>
                </c:pt>
                <c:pt idx="1867">
                  <c:v>1.9569400712063783</c:v>
                </c:pt>
                <c:pt idx="1868">
                  <c:v>1.9579876836641974</c:v>
                </c:pt>
                <c:pt idx="1869">
                  <c:v>1.9590352961220168</c:v>
                </c:pt>
                <c:pt idx="1870">
                  <c:v>1.9600829085798359</c:v>
                </c:pt>
                <c:pt idx="1871">
                  <c:v>1.9611305210376553</c:v>
                </c:pt>
                <c:pt idx="1872">
                  <c:v>1.9621781334954744</c:v>
                </c:pt>
                <c:pt idx="1873">
                  <c:v>1.9632257459532938</c:v>
                </c:pt>
                <c:pt idx="1874">
                  <c:v>1.9642733584111129</c:v>
                </c:pt>
                <c:pt idx="1875">
                  <c:v>1.9653209708689321</c:v>
                </c:pt>
                <c:pt idx="1876">
                  <c:v>1.9663685833267515</c:v>
                </c:pt>
                <c:pt idx="1877">
                  <c:v>1.9674161957845706</c:v>
                </c:pt>
                <c:pt idx="1878">
                  <c:v>1.96846380824239</c:v>
                </c:pt>
                <c:pt idx="1879">
                  <c:v>1.9695114207002091</c:v>
                </c:pt>
                <c:pt idx="1880">
                  <c:v>1.9705590331580285</c:v>
                </c:pt>
                <c:pt idx="1881">
                  <c:v>1.9716066456158476</c:v>
                </c:pt>
                <c:pt idx="1882">
                  <c:v>1.972654258073667</c:v>
                </c:pt>
                <c:pt idx="1883">
                  <c:v>1.9737018705314862</c:v>
                </c:pt>
                <c:pt idx="1884">
                  <c:v>1.9747494829893055</c:v>
                </c:pt>
                <c:pt idx="1885">
                  <c:v>1.9757970954471247</c:v>
                </c:pt>
                <c:pt idx="1886">
                  <c:v>1.976844707904944</c:v>
                </c:pt>
                <c:pt idx="1887">
                  <c:v>1.9778923203627632</c:v>
                </c:pt>
                <c:pt idx="1888">
                  <c:v>1.9789399328205826</c:v>
                </c:pt>
                <c:pt idx="1889">
                  <c:v>1.9799875452784017</c:v>
                </c:pt>
                <c:pt idx="1890">
                  <c:v>1.9810351577362211</c:v>
                </c:pt>
                <c:pt idx="1891">
                  <c:v>1.9820827701940402</c:v>
                </c:pt>
                <c:pt idx="1892">
                  <c:v>1.9831303826518598</c:v>
                </c:pt>
                <c:pt idx="1893">
                  <c:v>1.9841779951096787</c:v>
                </c:pt>
                <c:pt idx="1894">
                  <c:v>1.9852256075674983</c:v>
                </c:pt>
                <c:pt idx="1895">
                  <c:v>1.9862732200253175</c:v>
                </c:pt>
                <c:pt idx="1896">
                  <c:v>1.9873208324831368</c:v>
                </c:pt>
                <c:pt idx="1897">
                  <c:v>1.988368444940956</c:v>
                </c:pt>
                <c:pt idx="1898">
                  <c:v>1.9894160573987754</c:v>
                </c:pt>
                <c:pt idx="1899">
                  <c:v>1.9904636698565945</c:v>
                </c:pt>
                <c:pt idx="1900">
                  <c:v>1.9915112823144139</c:v>
                </c:pt>
                <c:pt idx="1901">
                  <c:v>1.992558894772233</c:v>
                </c:pt>
                <c:pt idx="1902">
                  <c:v>1.9936065072300524</c:v>
                </c:pt>
                <c:pt idx="1903">
                  <c:v>1.9946541196878715</c:v>
                </c:pt>
                <c:pt idx="1904">
                  <c:v>1.9957017321456909</c:v>
                </c:pt>
                <c:pt idx="1905">
                  <c:v>1.9967493446035101</c:v>
                </c:pt>
                <c:pt idx="1906">
                  <c:v>1.9977969570613294</c:v>
                </c:pt>
                <c:pt idx="1907">
                  <c:v>1.9988445695191486</c:v>
                </c:pt>
                <c:pt idx="1908">
                  <c:v>1.9998921819769679</c:v>
                </c:pt>
                <c:pt idx="1909">
                  <c:v>2.0009397944347871</c:v>
                </c:pt>
                <c:pt idx="1910">
                  <c:v>2.0019874068926065</c:v>
                </c:pt>
                <c:pt idx="1911">
                  <c:v>2.0030350193504254</c:v>
                </c:pt>
                <c:pt idx="1912">
                  <c:v>2.0040826318082448</c:v>
                </c:pt>
                <c:pt idx="1913">
                  <c:v>2.0051302442660641</c:v>
                </c:pt>
                <c:pt idx="1914">
                  <c:v>2.0061778567238835</c:v>
                </c:pt>
                <c:pt idx="1915">
                  <c:v>2.0072254691817024</c:v>
                </c:pt>
                <c:pt idx="1916">
                  <c:v>2.0082730816395218</c:v>
                </c:pt>
                <c:pt idx="1917">
                  <c:v>2.0093206940973412</c:v>
                </c:pt>
                <c:pt idx="1918">
                  <c:v>2.0103683065551605</c:v>
                </c:pt>
                <c:pt idx="1919">
                  <c:v>2.0114159190129794</c:v>
                </c:pt>
                <c:pt idx="1920">
                  <c:v>2.0124635314707988</c:v>
                </c:pt>
                <c:pt idx="1921">
                  <c:v>2.0135111439286182</c:v>
                </c:pt>
                <c:pt idx="1922">
                  <c:v>2.0145587563864376</c:v>
                </c:pt>
                <c:pt idx="1923">
                  <c:v>2.0156063688442565</c:v>
                </c:pt>
                <c:pt idx="1924">
                  <c:v>2.0166539813020758</c:v>
                </c:pt>
                <c:pt idx="1925">
                  <c:v>2.0177015937598952</c:v>
                </c:pt>
                <c:pt idx="1926">
                  <c:v>2.0187492062177146</c:v>
                </c:pt>
                <c:pt idx="1927">
                  <c:v>2.0197968186755335</c:v>
                </c:pt>
                <c:pt idx="1928">
                  <c:v>2.0208444311333533</c:v>
                </c:pt>
                <c:pt idx="1929">
                  <c:v>2.0218920435911722</c:v>
                </c:pt>
                <c:pt idx="1930">
                  <c:v>2.0229396560489916</c:v>
                </c:pt>
                <c:pt idx="1931">
                  <c:v>2.023987268506811</c:v>
                </c:pt>
                <c:pt idx="1932">
                  <c:v>2.0250348809646304</c:v>
                </c:pt>
                <c:pt idx="1933">
                  <c:v>2.0260824934224493</c:v>
                </c:pt>
                <c:pt idx="1934">
                  <c:v>2.0271301058802687</c:v>
                </c:pt>
                <c:pt idx="1935">
                  <c:v>2.028177718338088</c:v>
                </c:pt>
                <c:pt idx="1936">
                  <c:v>2.0292253307959074</c:v>
                </c:pt>
                <c:pt idx="1937">
                  <c:v>2.0302729432537263</c:v>
                </c:pt>
                <c:pt idx="1938">
                  <c:v>2.0313205557115457</c:v>
                </c:pt>
                <c:pt idx="1939">
                  <c:v>2.0323681681693651</c:v>
                </c:pt>
                <c:pt idx="1940">
                  <c:v>2.0334157806271844</c:v>
                </c:pt>
                <c:pt idx="1941">
                  <c:v>2.0344633930850033</c:v>
                </c:pt>
                <c:pt idx="1942">
                  <c:v>2.0355110055428227</c:v>
                </c:pt>
                <c:pt idx="1943">
                  <c:v>2.0365586180006421</c:v>
                </c:pt>
                <c:pt idx="1944">
                  <c:v>2.0376062304584615</c:v>
                </c:pt>
                <c:pt idx="1945">
                  <c:v>2.0386538429162804</c:v>
                </c:pt>
                <c:pt idx="1946">
                  <c:v>2.0397014553740997</c:v>
                </c:pt>
                <c:pt idx="1947">
                  <c:v>2.0407490678319191</c:v>
                </c:pt>
                <c:pt idx="1948">
                  <c:v>2.0417966802897385</c:v>
                </c:pt>
                <c:pt idx="1949">
                  <c:v>2.0428442927475574</c:v>
                </c:pt>
                <c:pt idx="1950">
                  <c:v>2.0438919052053768</c:v>
                </c:pt>
                <c:pt idx="1951">
                  <c:v>2.0449395176631961</c:v>
                </c:pt>
                <c:pt idx="1952">
                  <c:v>2.0459871301210155</c:v>
                </c:pt>
                <c:pt idx="1953">
                  <c:v>2.0470347425788344</c:v>
                </c:pt>
                <c:pt idx="1954">
                  <c:v>2.0480823550366538</c:v>
                </c:pt>
                <c:pt idx="1955">
                  <c:v>2.0491299674944732</c:v>
                </c:pt>
                <c:pt idx="1956">
                  <c:v>2.0501775799522926</c:v>
                </c:pt>
                <c:pt idx="1957">
                  <c:v>2.0512251924101115</c:v>
                </c:pt>
                <c:pt idx="1958">
                  <c:v>2.0522728048679308</c:v>
                </c:pt>
                <c:pt idx="1959">
                  <c:v>2.0533204173257502</c:v>
                </c:pt>
                <c:pt idx="1960">
                  <c:v>2.0543680297835696</c:v>
                </c:pt>
                <c:pt idx="1961">
                  <c:v>2.0554156422413885</c:v>
                </c:pt>
                <c:pt idx="1962">
                  <c:v>2.0564632546992079</c:v>
                </c:pt>
                <c:pt idx="1963">
                  <c:v>2.0575108671570272</c:v>
                </c:pt>
                <c:pt idx="1964">
                  <c:v>2.0585584796148466</c:v>
                </c:pt>
                <c:pt idx="1965">
                  <c:v>2.0596060920726655</c:v>
                </c:pt>
                <c:pt idx="1966">
                  <c:v>2.0606537045304849</c:v>
                </c:pt>
                <c:pt idx="1967">
                  <c:v>2.0617013169883043</c:v>
                </c:pt>
                <c:pt idx="1968">
                  <c:v>2.0627489294461236</c:v>
                </c:pt>
                <c:pt idx="1969">
                  <c:v>2.0637965419039426</c:v>
                </c:pt>
                <c:pt idx="1970">
                  <c:v>2.0648441543617619</c:v>
                </c:pt>
                <c:pt idx="1971">
                  <c:v>2.0658917668195813</c:v>
                </c:pt>
                <c:pt idx="1972">
                  <c:v>2.0669393792774007</c:v>
                </c:pt>
                <c:pt idx="1973">
                  <c:v>2.0679869917352196</c:v>
                </c:pt>
                <c:pt idx="1974">
                  <c:v>2.069034604193039</c:v>
                </c:pt>
                <c:pt idx="1975">
                  <c:v>2.0700822166508583</c:v>
                </c:pt>
                <c:pt idx="1976">
                  <c:v>2.0711298291086777</c:v>
                </c:pt>
                <c:pt idx="1977">
                  <c:v>2.0721774415664966</c:v>
                </c:pt>
                <c:pt idx="1978">
                  <c:v>2.073225054024316</c:v>
                </c:pt>
                <c:pt idx="1979">
                  <c:v>2.0742726664821354</c:v>
                </c:pt>
                <c:pt idx="1980">
                  <c:v>2.0753202789399547</c:v>
                </c:pt>
                <c:pt idx="1981">
                  <c:v>2.0763678913977737</c:v>
                </c:pt>
                <c:pt idx="1982">
                  <c:v>2.077415503855593</c:v>
                </c:pt>
                <c:pt idx="1983">
                  <c:v>2.0784631163134124</c:v>
                </c:pt>
                <c:pt idx="1984">
                  <c:v>2.0795107287712318</c:v>
                </c:pt>
                <c:pt idx="1985">
                  <c:v>2.0805583412290507</c:v>
                </c:pt>
                <c:pt idx="1986">
                  <c:v>2.0816059536868701</c:v>
                </c:pt>
                <c:pt idx="1987">
                  <c:v>2.0826535661446894</c:v>
                </c:pt>
                <c:pt idx="1988">
                  <c:v>2.0837011786025088</c:v>
                </c:pt>
                <c:pt idx="1989">
                  <c:v>2.0847487910603277</c:v>
                </c:pt>
                <c:pt idx="1990">
                  <c:v>2.0857964035181471</c:v>
                </c:pt>
                <c:pt idx="1991">
                  <c:v>2.0868440159759665</c:v>
                </c:pt>
                <c:pt idx="1992">
                  <c:v>2.0878916284337858</c:v>
                </c:pt>
                <c:pt idx="1993">
                  <c:v>2.0889392408916048</c:v>
                </c:pt>
                <c:pt idx="1994">
                  <c:v>2.0899868533494241</c:v>
                </c:pt>
                <c:pt idx="1995">
                  <c:v>2.0910344658072435</c:v>
                </c:pt>
                <c:pt idx="1996">
                  <c:v>2.0920820782650629</c:v>
                </c:pt>
                <c:pt idx="1997">
                  <c:v>2.0931296907228818</c:v>
                </c:pt>
                <c:pt idx="1998">
                  <c:v>2.0941773031807016</c:v>
                </c:pt>
                <c:pt idx="1999">
                  <c:v>2.0952249156385205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88D8-45A8-8534-D3B75F46FC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50650648"/>
        <c:axId val="250649864"/>
      </c:scatterChart>
      <c:valAx>
        <c:axId val="250650648"/>
        <c:scaling>
          <c:orientation val="minMax"/>
          <c:max val="0.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ID in m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649864"/>
        <c:crosses val="autoZero"/>
        <c:crossBetween val="midCat"/>
      </c:valAx>
      <c:valAx>
        <c:axId val="250649864"/>
        <c:scaling>
          <c:orientation val="minMax"/>
          <c:max val="0.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OD</a:t>
                </a:r>
                <a:r>
                  <a:rPr lang="en-GB" baseline="0"/>
                  <a:t> in m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5065064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619963704322755"/>
          <c:y val="0.15612352106839128"/>
          <c:w val="0.6928840793296559"/>
          <c:h val="0.71489108624935394"/>
        </c:manualLayout>
      </c:layout>
      <c:scatterChart>
        <c:scatterStyle val="smoothMarker"/>
        <c:varyColors val="0"/>
        <c:ser>
          <c:idx val="0"/>
          <c:order val="0"/>
          <c:tx>
            <c:v>E_max (Error in ID)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'Influence of Error'!$M$17:$M$37</c:f>
              <c:numCache>
                <c:formatCode>0.00000</c:formatCode>
                <c:ptCount val="21"/>
                <c:pt idx="0">
                  <c:v>0.63379798073003035</c:v>
                </c:pt>
                <c:pt idx="1">
                  <c:v>0.5704181826570176</c:v>
                </c:pt>
                <c:pt idx="2">
                  <c:v>0.50703838458403261</c:v>
                </c:pt>
                <c:pt idx="3">
                  <c:v>0.44365858651101986</c:v>
                </c:pt>
                <c:pt idx="4">
                  <c:v>0.38027878843802099</c:v>
                </c:pt>
                <c:pt idx="5">
                  <c:v>0.31689899036500824</c:v>
                </c:pt>
                <c:pt idx="6">
                  <c:v>0.25351919229200937</c:v>
                </c:pt>
                <c:pt idx="7">
                  <c:v>0.19013939421899662</c:v>
                </c:pt>
                <c:pt idx="8">
                  <c:v>0.12675959614601162</c:v>
                </c:pt>
                <c:pt idx="9">
                  <c:v>6.3379798072998872E-2</c:v>
                </c:pt>
                <c:pt idx="10">
                  <c:v>0</c:v>
                </c:pt>
                <c:pt idx="11">
                  <c:v>-6.3379798072998872E-2</c:v>
                </c:pt>
                <c:pt idx="12">
                  <c:v>-0.12675959614601162</c:v>
                </c:pt>
                <c:pt idx="13">
                  <c:v>-0.19013939421901049</c:v>
                </c:pt>
                <c:pt idx="14">
                  <c:v>-0.25351919229200937</c:v>
                </c:pt>
                <c:pt idx="15">
                  <c:v>-0.31689899036502212</c:v>
                </c:pt>
                <c:pt idx="16">
                  <c:v>-0.38027878843802099</c:v>
                </c:pt>
                <c:pt idx="17">
                  <c:v>-0.44365858651101986</c:v>
                </c:pt>
                <c:pt idx="18">
                  <c:v>-0.50703838458403261</c:v>
                </c:pt>
                <c:pt idx="19">
                  <c:v>-0.57041818265703148</c:v>
                </c:pt>
                <c:pt idx="20">
                  <c:v>-0.63379798073003035</c:v>
                </c:pt>
              </c:numCache>
            </c:numRef>
          </c:xVal>
          <c:yVal>
            <c:numRef>
              <c:f>'Influence of Error'!$P$17:$P$37</c:f>
              <c:numCache>
                <c:formatCode>General</c:formatCode>
                <c:ptCount val="21"/>
                <c:pt idx="0">
                  <c:v>13.071609281037748</c:v>
                </c:pt>
                <c:pt idx="1">
                  <c:v>12.680312818659235</c:v>
                </c:pt>
                <c:pt idx="2">
                  <c:v>12.312128469534613</c:v>
                </c:pt>
                <c:pt idx="3">
                  <c:v>11.965068154606016</c:v>
                </c:pt>
                <c:pt idx="4">
                  <c:v>11.637365458652461</c:v>
                </c:pt>
                <c:pt idx="5">
                  <c:v>11.327445574652542</c:v>
                </c:pt>
                <c:pt idx="6">
                  <c:v>11.0339000093638</c:v>
                </c:pt>
                <c:pt idx="7">
                  <c:v>10.755465192804014</c:v>
                </c:pt>
                <c:pt idx="8">
                  <c:v>10.491004306323136</c:v>
                </c:pt>
                <c:pt idx="9">
                  <c:v>10.23949177807437</c:v>
                </c:pt>
                <c:pt idx="10">
                  <c:v>9.9999999999999805</c:v>
                </c:pt>
                <c:pt idx="11">
                  <c:v>9.7716879036386448</c:v>
                </c:pt>
                <c:pt idx="12">
                  <c:v>9.553791098194667</c:v>
                </c:pt>
                <c:pt idx="13">
                  <c:v>9.3456133271775172</c:v>
                </c:pt>
                <c:pt idx="14">
                  <c:v>9.1465190424139902</c:v>
                </c:pt>
                <c:pt idx="15">
                  <c:v>8.9559269285756944</c:v>
                </c:pt>
                <c:pt idx="16">
                  <c:v>8.7733042392438545</c:v>
                </c:pt>
                <c:pt idx="17">
                  <c:v>8.5981618282824144</c:v>
                </c:pt>
                <c:pt idx="18">
                  <c:v>8.4300497789342099</c:v>
                </c:pt>
                <c:pt idx="19">
                  <c:v>8.268553548398252</c:v>
                </c:pt>
                <c:pt idx="20">
                  <c:v>8.1132905583303625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0C2-4403-B20C-DBE1B7074DC4}"/>
            </c:ext>
          </c:extLst>
        </c:ser>
        <c:ser>
          <c:idx val="1"/>
          <c:order val="1"/>
          <c:tx>
            <c:v>E_max (Error in OD)</c:v>
          </c:tx>
          <c:spPr>
            <a:ln w="19050" cap="rnd">
              <a:solidFill>
                <a:srgbClr val="00B05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'Influence of Error'!$N$17:$N$37</c:f>
              <c:numCache>
                <c:formatCode>0.00000</c:formatCode>
                <c:ptCount val="21"/>
                <c:pt idx="0">
                  <c:v>0.66033864143663634</c:v>
                </c:pt>
                <c:pt idx="1">
                  <c:v>0.59430477729296993</c:v>
                </c:pt>
                <c:pt idx="2">
                  <c:v>0.52827091314930352</c:v>
                </c:pt>
                <c:pt idx="3">
                  <c:v>0.46223704900563711</c:v>
                </c:pt>
                <c:pt idx="4">
                  <c:v>0.39620318486198458</c:v>
                </c:pt>
                <c:pt idx="5">
                  <c:v>0.33016932071830429</c:v>
                </c:pt>
                <c:pt idx="6">
                  <c:v>0.26413545657465176</c:v>
                </c:pt>
                <c:pt idx="7">
                  <c:v>0.19810159243098535</c:v>
                </c:pt>
                <c:pt idx="8">
                  <c:v>0.13206772828733282</c:v>
                </c:pt>
                <c:pt idx="9">
                  <c:v>6.6033864143652532E-2</c:v>
                </c:pt>
                <c:pt idx="10">
                  <c:v>0</c:v>
                </c:pt>
                <c:pt idx="11">
                  <c:v>-6.603386414366641E-2</c:v>
                </c:pt>
                <c:pt idx="12">
                  <c:v>-0.13206772828733282</c:v>
                </c:pt>
                <c:pt idx="13">
                  <c:v>-0.19810159243098535</c:v>
                </c:pt>
                <c:pt idx="14">
                  <c:v>-0.26413545657465176</c:v>
                </c:pt>
                <c:pt idx="15">
                  <c:v>-0.33016932071831817</c:v>
                </c:pt>
                <c:pt idx="16">
                  <c:v>-0.39620318486198458</c:v>
                </c:pt>
                <c:pt idx="17">
                  <c:v>-0.46223704900565099</c:v>
                </c:pt>
                <c:pt idx="18">
                  <c:v>-0.52827091314930352</c:v>
                </c:pt>
                <c:pt idx="19">
                  <c:v>-0.59430477729296993</c:v>
                </c:pt>
                <c:pt idx="20">
                  <c:v>-0.66033864143663634</c:v>
                </c:pt>
              </c:numCache>
            </c:numRef>
          </c:xVal>
          <c:yVal>
            <c:numRef>
              <c:f>'Influence of Error'!$Q$17:$Q$37</c:f>
              <c:numCache>
                <c:formatCode>General</c:formatCode>
                <c:ptCount val="21"/>
                <c:pt idx="0">
                  <c:v>8.0479161531080194</c:v>
                </c:pt>
                <c:pt idx="1">
                  <c:v>8.2074163125884745</c:v>
                </c:pt>
                <c:pt idx="2">
                  <c:v>8.3735343945175913</c:v>
                </c:pt>
                <c:pt idx="3">
                  <c:v>8.5466910943283327</c:v>
                </c:pt>
                <c:pt idx="4">
                  <c:v>8.7273435372093857</c:v>
                </c:pt>
                <c:pt idx="5">
                  <c:v>8.915989308614364</c:v>
                </c:pt>
                <c:pt idx="6">
                  <c:v>9.1131710319911612</c:v>
                </c:pt>
                <c:pt idx="7">
                  <c:v>9.3194815824184882</c:v>
                </c:pt>
                <c:pt idx="8">
                  <c:v>9.5355700416485671</c:v>
                </c:pt>
                <c:pt idx="9">
                  <c:v>9.7621485205475445</c:v>
                </c:pt>
                <c:pt idx="10">
                  <c:v>9.9999999999999805</c:v>
                </c:pt>
                <c:pt idx="11">
                  <c:v>10.249987372182549</c:v>
                </c:pt>
                <c:pt idx="12">
                  <c:v>10.513063902210682</c:v>
                </c:pt>
                <c:pt idx="13">
                  <c:v>10.790285377488679</c:v>
                </c:pt>
                <c:pt idx="14">
                  <c:v>11.082824271181421</c:v>
                </c:pt>
                <c:pt idx="15">
                  <c:v>11.391986320428536</c:v>
                </c:pt>
                <c:pt idx="16">
                  <c:v>11.719230013655128</c:v>
                </c:pt>
                <c:pt idx="17">
                  <c:v>12.066189600481785</c:v>
                </c:pt>
                <c:pt idx="18">
                  <c:v>12.434702390194028</c:v>
                </c:pt>
                <c:pt idx="19">
                  <c:v>12.826841301180163</c:v>
                </c:pt>
                <c:pt idx="20">
                  <c:v>13.244953878750504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0C2-4403-B20C-DBE1B7074D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6101424"/>
        <c:axId val="136101816"/>
      </c:scatterChart>
      <c:scatterChart>
        <c:scatterStyle val="smoothMarker"/>
        <c:varyColors val="0"/>
        <c:ser>
          <c:idx val="2"/>
          <c:order val="2"/>
          <c:tx>
            <c:v>Z (Error in ID)</c:v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numRef>
              <c:f>'Influence of Error'!$M$17:$M$37</c:f>
              <c:numCache>
                <c:formatCode>0.00000</c:formatCode>
                <c:ptCount val="21"/>
                <c:pt idx="0">
                  <c:v>0.63379798073003035</c:v>
                </c:pt>
                <c:pt idx="1">
                  <c:v>0.5704181826570176</c:v>
                </c:pt>
                <c:pt idx="2">
                  <c:v>0.50703838458403261</c:v>
                </c:pt>
                <c:pt idx="3">
                  <c:v>0.44365858651101986</c:v>
                </c:pt>
                <c:pt idx="4">
                  <c:v>0.38027878843802099</c:v>
                </c:pt>
                <c:pt idx="5">
                  <c:v>0.31689899036500824</c:v>
                </c:pt>
                <c:pt idx="6">
                  <c:v>0.25351919229200937</c:v>
                </c:pt>
                <c:pt idx="7">
                  <c:v>0.19013939421899662</c:v>
                </c:pt>
                <c:pt idx="8">
                  <c:v>0.12675959614601162</c:v>
                </c:pt>
                <c:pt idx="9">
                  <c:v>6.3379798072998872E-2</c:v>
                </c:pt>
                <c:pt idx="10">
                  <c:v>0</c:v>
                </c:pt>
                <c:pt idx="11">
                  <c:v>-6.3379798072998872E-2</c:v>
                </c:pt>
                <c:pt idx="12">
                  <c:v>-0.12675959614601162</c:v>
                </c:pt>
                <c:pt idx="13">
                  <c:v>-0.19013939421901049</c:v>
                </c:pt>
                <c:pt idx="14">
                  <c:v>-0.25351919229200937</c:v>
                </c:pt>
                <c:pt idx="15">
                  <c:v>-0.31689899036502212</c:v>
                </c:pt>
                <c:pt idx="16">
                  <c:v>-0.38027878843802099</c:v>
                </c:pt>
                <c:pt idx="17">
                  <c:v>-0.44365858651101986</c:v>
                </c:pt>
                <c:pt idx="18">
                  <c:v>-0.50703838458403261</c:v>
                </c:pt>
                <c:pt idx="19">
                  <c:v>-0.57041818265703148</c:v>
                </c:pt>
                <c:pt idx="20">
                  <c:v>-0.63379798073003035</c:v>
                </c:pt>
              </c:numCache>
            </c:numRef>
          </c:xVal>
          <c:yVal>
            <c:numRef>
              <c:f>'Influence of Error'!$T$17:$T$37</c:f>
              <c:numCache>
                <c:formatCode>General</c:formatCode>
                <c:ptCount val="21"/>
                <c:pt idx="0">
                  <c:v>4.3039959616427996</c:v>
                </c:pt>
                <c:pt idx="1">
                  <c:v>4.3768976979732068</c:v>
                </c:pt>
                <c:pt idx="2">
                  <c:v>4.448969570041247</c:v>
                </c:pt>
                <c:pt idx="3">
                  <c:v>4.520252272537479</c:v>
                </c:pt>
                <c:pt idx="4">
                  <c:v>4.5907835547941298</c:v>
                </c:pt>
                <c:pt idx="5">
                  <c:v>4.6605985085538641</c:v>
                </c:pt>
                <c:pt idx="6">
                  <c:v>4.7297298206867451</c:v>
                </c:pt>
                <c:pt idx="7">
                  <c:v>4.7982079959296158</c:v>
                </c:pt>
                <c:pt idx="8">
                  <c:v>4.8660615538757135</c:v>
                </c:pt>
                <c:pt idx="9">
                  <c:v>4.9333172037571495</c:v>
                </c:pt>
                <c:pt idx="10">
                  <c:v>5.0000000000000044</c:v>
                </c:pt>
                <c:pt idx="11">
                  <c:v>5.0661334810719296</c:v>
                </c:pt>
                <c:pt idx="12">
                  <c:v>5.1317397937607598</c:v>
                </c:pt>
                <c:pt idx="13">
                  <c:v>5.1968398047066406</c:v>
                </c:pt>
                <c:pt idx="14">
                  <c:v>5.2614532007476074</c:v>
                </c:pt>
                <c:pt idx="15">
                  <c:v>5.3255985794171732</c:v>
                </c:pt>
                <c:pt idx="16">
                  <c:v>5.3892935307481213</c:v>
                </c:pt>
                <c:pt idx="17">
                  <c:v>5.4525547113800261</c:v>
                </c:pt>
                <c:pt idx="18">
                  <c:v>5.515397911835465</c:v>
                </c:pt>
                <c:pt idx="19">
                  <c:v>5.5778381177178584</c:v>
                </c:pt>
                <c:pt idx="20">
                  <c:v>5.6398895654875343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0C2-4403-B20C-DBE1B7074DC4}"/>
            </c:ext>
          </c:extLst>
        </c:ser>
        <c:ser>
          <c:idx val="3"/>
          <c:order val="3"/>
          <c:tx>
            <c:v>Z (Error in OD)</c:v>
          </c:tx>
          <c:spPr>
            <a:ln w="19050" cap="rnd">
              <a:solidFill>
                <a:srgbClr val="00206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'Influence of Error'!$N$17:$N$37</c:f>
              <c:numCache>
                <c:formatCode>0.00000</c:formatCode>
                <c:ptCount val="21"/>
                <c:pt idx="0">
                  <c:v>0.66033864143663634</c:v>
                </c:pt>
                <c:pt idx="1">
                  <c:v>0.59430477729296993</c:v>
                </c:pt>
                <c:pt idx="2">
                  <c:v>0.52827091314930352</c:v>
                </c:pt>
                <c:pt idx="3">
                  <c:v>0.46223704900563711</c:v>
                </c:pt>
                <c:pt idx="4">
                  <c:v>0.39620318486198458</c:v>
                </c:pt>
                <c:pt idx="5">
                  <c:v>0.33016932071830429</c:v>
                </c:pt>
                <c:pt idx="6">
                  <c:v>0.26413545657465176</c:v>
                </c:pt>
                <c:pt idx="7">
                  <c:v>0.19810159243098535</c:v>
                </c:pt>
                <c:pt idx="8">
                  <c:v>0.13206772828733282</c:v>
                </c:pt>
                <c:pt idx="9">
                  <c:v>6.6033864143652532E-2</c:v>
                </c:pt>
                <c:pt idx="10">
                  <c:v>0</c:v>
                </c:pt>
                <c:pt idx="11">
                  <c:v>-6.603386414366641E-2</c:v>
                </c:pt>
                <c:pt idx="12">
                  <c:v>-0.13206772828733282</c:v>
                </c:pt>
                <c:pt idx="13">
                  <c:v>-0.19810159243098535</c:v>
                </c:pt>
                <c:pt idx="14">
                  <c:v>-0.26413545657465176</c:v>
                </c:pt>
                <c:pt idx="15">
                  <c:v>-0.33016932071831817</c:v>
                </c:pt>
                <c:pt idx="16">
                  <c:v>-0.39620318486198458</c:v>
                </c:pt>
                <c:pt idx="17">
                  <c:v>-0.46223704900565099</c:v>
                </c:pt>
                <c:pt idx="18">
                  <c:v>-0.52827091314930352</c:v>
                </c:pt>
                <c:pt idx="19">
                  <c:v>-0.59430477729296993</c:v>
                </c:pt>
                <c:pt idx="20">
                  <c:v>-0.66033864143663634</c:v>
                </c:pt>
              </c:numCache>
            </c:numRef>
          </c:xVal>
          <c:yVal>
            <c:numRef>
              <c:f>'Influence of Error'!$S$17:$S$37</c:f>
              <c:numCache>
                <c:formatCode>General</c:formatCode>
                <c:ptCount val="21"/>
                <c:pt idx="0">
                  <c:v>5.6337628099034749</c:v>
                </c:pt>
                <c:pt idx="1">
                  <c:v>5.5728401101957017</c:v>
                </c:pt>
                <c:pt idx="2">
                  <c:v>5.5114200025601683</c:v>
                </c:pt>
                <c:pt idx="3">
                  <c:v>5.4494862602603948</c:v>
                </c:pt>
                <c:pt idx="4">
                  <c:v>5.3870217687244066</c:v>
                </c:pt>
                <c:pt idx="5">
                  <c:v>5.3240084571139352</c:v>
                </c:pt>
                <c:pt idx="6">
                  <c:v>5.2604272230004332</c:v>
                </c:pt>
                <c:pt idx="7">
                  <c:v>5.1962578492813618</c:v>
                </c:pt>
                <c:pt idx="8">
                  <c:v>5.1314789123397038</c:v>
                </c:pt>
                <c:pt idx="9">
                  <c:v>5.0660676802934894</c:v>
                </c:pt>
                <c:pt idx="10">
                  <c:v>5.0000000000000044</c:v>
                </c:pt>
                <c:pt idx="11">
                  <c:v>4.9332501712599699</c:v>
                </c:pt>
                <c:pt idx="12">
                  <c:v>4.8657908064080972</c:v>
                </c:pt>
                <c:pt idx="13">
                  <c:v>4.7975926731638285</c:v>
                </c:pt>
                <c:pt idx="14">
                  <c:v>4.7286245182419684</c:v>
                </c:pt>
                <c:pt idx="15">
                  <c:v>4.658852868768701</c:v>
                </c:pt>
                <c:pt idx="16">
                  <c:v>4.5882418079980569</c:v>
                </c:pt>
                <c:pt idx="17">
                  <c:v>4.5167527211508949</c:v>
                </c:pt>
                <c:pt idx="18">
                  <c:v>4.4443440063715922</c:v>
                </c:pt>
                <c:pt idx="19">
                  <c:v>4.3709707447770176</c:v>
                </c:pt>
                <c:pt idx="20">
                  <c:v>4.2965843223033504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F0C2-4403-B20C-DBE1B7074D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6102600"/>
        <c:axId val="136102208"/>
      </c:scatterChart>
      <c:valAx>
        <c:axId val="136101424"/>
        <c:scaling>
          <c:orientation val="minMax"/>
          <c:max val="0.70000000000000007"/>
          <c:min val="-0.70000000000000007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b="1">
                    <a:solidFill>
                      <a:sysClr val="windowText" lastClr="000000"/>
                    </a:solidFill>
                  </a:rPr>
                  <a:t>Error (mm)</a:t>
                </a:r>
              </a:p>
            </c:rich>
          </c:tx>
          <c:layout>
            <c:manualLayout>
              <c:xMode val="edge"/>
              <c:yMode val="edge"/>
              <c:x val="0.40612919688272436"/>
              <c:y val="0.9358185999544719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101816"/>
        <c:crosses val="autoZero"/>
        <c:crossBetween val="midCat"/>
        <c:majorUnit val="0.2"/>
      </c:valAx>
      <c:valAx>
        <c:axId val="136101816"/>
        <c:scaling>
          <c:orientation val="minMax"/>
          <c:min val="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b="1" i="0" u="none" strike="noStrike" baseline="0">
                    <a:solidFill>
                      <a:sysClr val="windowText" lastClr="000000"/>
                    </a:solidFill>
                    <a:effectLst/>
                  </a:rPr>
                  <a:t>E</a:t>
                </a:r>
                <a:r>
                  <a:rPr lang="en-GB" sz="1100" b="1" i="0" u="none" strike="noStrike" baseline="-25000">
                    <a:solidFill>
                      <a:sysClr val="windowText" lastClr="000000"/>
                    </a:solidFill>
                    <a:effectLst/>
                  </a:rPr>
                  <a:t>max</a:t>
                </a:r>
                <a:r>
                  <a:rPr lang="en-GB" sz="1100" b="1">
                    <a:solidFill>
                      <a:sysClr val="windowText" lastClr="000000"/>
                    </a:solidFill>
                  </a:rPr>
                  <a:t> (kV/mm)</a:t>
                </a:r>
              </a:p>
            </c:rich>
          </c:tx>
          <c:layout>
            <c:manualLayout>
              <c:xMode val="edge"/>
              <c:yMode val="edge"/>
              <c:x val="3.4080613185986951E-2"/>
              <c:y val="0.367061048428990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101424"/>
        <c:crossesAt val="-0.70000000000000007"/>
        <c:crossBetween val="midCat"/>
      </c:valAx>
      <c:valAx>
        <c:axId val="136102208"/>
        <c:scaling>
          <c:orientation val="minMax"/>
          <c:max val="7"/>
          <c:min val="4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100" b="1">
                    <a:solidFill>
                      <a:sysClr val="windowText" lastClr="000000"/>
                    </a:solidFill>
                  </a:rPr>
                  <a:t>Z</a:t>
                </a:r>
                <a:r>
                  <a:rPr lang="en-GB" sz="1100" b="1" baseline="0">
                    <a:solidFill>
                      <a:sysClr val="windowText" lastClr="000000"/>
                    </a:solidFill>
                  </a:rPr>
                  <a:t> (</a:t>
                </a:r>
                <a:r>
                  <a:rPr lang="el-GR" sz="1100" b="1" baseline="0">
                    <a:solidFill>
                      <a:sysClr val="windowText" lastClr="00000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Ω</a:t>
                </a:r>
                <a:r>
                  <a:rPr lang="en-GB" sz="1100" b="1">
                    <a:solidFill>
                      <a:sysClr val="windowText" lastClr="000000"/>
                    </a:solidFill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0.90918549429507078"/>
              <c:y val="0.4668515027170899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1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102600"/>
        <c:crosses val="max"/>
        <c:crossBetween val="midCat"/>
      </c:valAx>
      <c:valAx>
        <c:axId val="136102600"/>
        <c:scaling>
          <c:orientation val="minMax"/>
        </c:scaling>
        <c:delete val="1"/>
        <c:axPos val="b"/>
        <c:numFmt formatCode="0.00000" sourceLinked="1"/>
        <c:majorTickMark val="out"/>
        <c:minorTickMark val="none"/>
        <c:tickLblPos val="nextTo"/>
        <c:crossAx val="13610220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0077D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619967156511854"/>
          <c:y val="3.3810765208403017E-2"/>
          <c:w val="0.6928840793296559"/>
          <c:h val="0.79332413833905868"/>
        </c:manualLayout>
      </c:layout>
      <c:scatterChart>
        <c:scatterStyle val="smoothMarker"/>
        <c:varyColors val="0"/>
        <c:ser>
          <c:idx val="0"/>
          <c:order val="0"/>
          <c:tx>
            <c:v>E_max (Error in ID)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'Influence of Error'!$M$17:$M$37</c:f>
              <c:numCache>
                <c:formatCode>0.00000</c:formatCode>
                <c:ptCount val="21"/>
                <c:pt idx="0">
                  <c:v>0.63379798073003035</c:v>
                </c:pt>
                <c:pt idx="1">
                  <c:v>0.5704181826570176</c:v>
                </c:pt>
                <c:pt idx="2">
                  <c:v>0.50703838458403261</c:v>
                </c:pt>
                <c:pt idx="3">
                  <c:v>0.44365858651101986</c:v>
                </c:pt>
                <c:pt idx="4">
                  <c:v>0.38027878843802099</c:v>
                </c:pt>
                <c:pt idx="5">
                  <c:v>0.31689899036500824</c:v>
                </c:pt>
                <c:pt idx="6">
                  <c:v>0.25351919229200937</c:v>
                </c:pt>
                <c:pt idx="7">
                  <c:v>0.19013939421899662</c:v>
                </c:pt>
                <c:pt idx="8">
                  <c:v>0.12675959614601162</c:v>
                </c:pt>
                <c:pt idx="9">
                  <c:v>6.3379798072998872E-2</c:v>
                </c:pt>
                <c:pt idx="10">
                  <c:v>0</c:v>
                </c:pt>
                <c:pt idx="11">
                  <c:v>-6.3379798072998872E-2</c:v>
                </c:pt>
                <c:pt idx="12">
                  <c:v>-0.12675959614601162</c:v>
                </c:pt>
                <c:pt idx="13">
                  <c:v>-0.19013939421901049</c:v>
                </c:pt>
                <c:pt idx="14">
                  <c:v>-0.25351919229200937</c:v>
                </c:pt>
                <c:pt idx="15">
                  <c:v>-0.31689899036502212</c:v>
                </c:pt>
                <c:pt idx="16">
                  <c:v>-0.38027878843802099</c:v>
                </c:pt>
                <c:pt idx="17">
                  <c:v>-0.44365858651101986</c:v>
                </c:pt>
                <c:pt idx="18">
                  <c:v>-0.50703838458403261</c:v>
                </c:pt>
                <c:pt idx="19">
                  <c:v>-0.57041818265703148</c:v>
                </c:pt>
                <c:pt idx="20">
                  <c:v>-0.63379798073003035</c:v>
                </c:pt>
              </c:numCache>
            </c:numRef>
          </c:xVal>
          <c:yVal>
            <c:numRef>
              <c:f>'Influence of Error'!$P$17:$P$37</c:f>
              <c:numCache>
                <c:formatCode>General</c:formatCode>
                <c:ptCount val="21"/>
                <c:pt idx="0">
                  <c:v>13.071609281037748</c:v>
                </c:pt>
                <c:pt idx="1">
                  <c:v>12.680312818659235</c:v>
                </c:pt>
                <c:pt idx="2">
                  <c:v>12.312128469534613</c:v>
                </c:pt>
                <c:pt idx="3">
                  <c:v>11.965068154606016</c:v>
                </c:pt>
                <c:pt idx="4">
                  <c:v>11.637365458652461</c:v>
                </c:pt>
                <c:pt idx="5">
                  <c:v>11.327445574652542</c:v>
                </c:pt>
                <c:pt idx="6">
                  <c:v>11.0339000093638</c:v>
                </c:pt>
                <c:pt idx="7">
                  <c:v>10.755465192804014</c:v>
                </c:pt>
                <c:pt idx="8">
                  <c:v>10.491004306323136</c:v>
                </c:pt>
                <c:pt idx="9">
                  <c:v>10.23949177807437</c:v>
                </c:pt>
                <c:pt idx="10">
                  <c:v>9.9999999999999805</c:v>
                </c:pt>
                <c:pt idx="11">
                  <c:v>9.7716879036386448</c:v>
                </c:pt>
                <c:pt idx="12">
                  <c:v>9.553791098194667</c:v>
                </c:pt>
                <c:pt idx="13">
                  <c:v>9.3456133271775172</c:v>
                </c:pt>
                <c:pt idx="14">
                  <c:v>9.1465190424139902</c:v>
                </c:pt>
                <c:pt idx="15">
                  <c:v>8.9559269285756944</c:v>
                </c:pt>
                <c:pt idx="16">
                  <c:v>8.7733042392438545</c:v>
                </c:pt>
                <c:pt idx="17">
                  <c:v>8.5981618282824144</c:v>
                </c:pt>
                <c:pt idx="18">
                  <c:v>8.4300497789342099</c:v>
                </c:pt>
                <c:pt idx="19">
                  <c:v>8.268553548398252</c:v>
                </c:pt>
                <c:pt idx="20">
                  <c:v>8.1132905583303625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1E3-4B69-AC20-3604CD7EC74F}"/>
            </c:ext>
          </c:extLst>
        </c:ser>
        <c:ser>
          <c:idx val="1"/>
          <c:order val="1"/>
          <c:tx>
            <c:v>E_max (Error in OD)</c:v>
          </c:tx>
          <c:spPr>
            <a:ln w="19050" cap="rnd">
              <a:solidFill>
                <a:srgbClr val="00B05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'Influence of Error'!$N$17:$N$37</c:f>
              <c:numCache>
                <c:formatCode>0.00000</c:formatCode>
                <c:ptCount val="21"/>
                <c:pt idx="0">
                  <c:v>0.66033864143663634</c:v>
                </c:pt>
                <c:pt idx="1">
                  <c:v>0.59430477729296993</c:v>
                </c:pt>
                <c:pt idx="2">
                  <c:v>0.52827091314930352</c:v>
                </c:pt>
                <c:pt idx="3">
                  <c:v>0.46223704900563711</c:v>
                </c:pt>
                <c:pt idx="4">
                  <c:v>0.39620318486198458</c:v>
                </c:pt>
                <c:pt idx="5">
                  <c:v>0.33016932071830429</c:v>
                </c:pt>
                <c:pt idx="6">
                  <c:v>0.26413545657465176</c:v>
                </c:pt>
                <c:pt idx="7">
                  <c:v>0.19810159243098535</c:v>
                </c:pt>
                <c:pt idx="8">
                  <c:v>0.13206772828733282</c:v>
                </c:pt>
                <c:pt idx="9">
                  <c:v>6.6033864143652532E-2</c:v>
                </c:pt>
                <c:pt idx="10">
                  <c:v>0</c:v>
                </c:pt>
                <c:pt idx="11">
                  <c:v>-6.603386414366641E-2</c:v>
                </c:pt>
                <c:pt idx="12">
                  <c:v>-0.13206772828733282</c:v>
                </c:pt>
                <c:pt idx="13">
                  <c:v>-0.19810159243098535</c:v>
                </c:pt>
                <c:pt idx="14">
                  <c:v>-0.26413545657465176</c:v>
                </c:pt>
                <c:pt idx="15">
                  <c:v>-0.33016932071831817</c:v>
                </c:pt>
                <c:pt idx="16">
                  <c:v>-0.39620318486198458</c:v>
                </c:pt>
                <c:pt idx="17">
                  <c:v>-0.46223704900565099</c:v>
                </c:pt>
                <c:pt idx="18">
                  <c:v>-0.52827091314930352</c:v>
                </c:pt>
                <c:pt idx="19">
                  <c:v>-0.59430477729296993</c:v>
                </c:pt>
                <c:pt idx="20">
                  <c:v>-0.66033864143663634</c:v>
                </c:pt>
              </c:numCache>
            </c:numRef>
          </c:xVal>
          <c:yVal>
            <c:numRef>
              <c:f>'Influence of Error'!$Q$17:$Q$37</c:f>
              <c:numCache>
                <c:formatCode>General</c:formatCode>
                <c:ptCount val="21"/>
                <c:pt idx="0">
                  <c:v>8.0479161531080194</c:v>
                </c:pt>
                <c:pt idx="1">
                  <c:v>8.2074163125884745</c:v>
                </c:pt>
                <c:pt idx="2">
                  <c:v>8.3735343945175913</c:v>
                </c:pt>
                <c:pt idx="3">
                  <c:v>8.5466910943283327</c:v>
                </c:pt>
                <c:pt idx="4">
                  <c:v>8.7273435372093857</c:v>
                </c:pt>
                <c:pt idx="5">
                  <c:v>8.915989308614364</c:v>
                </c:pt>
                <c:pt idx="6">
                  <c:v>9.1131710319911612</c:v>
                </c:pt>
                <c:pt idx="7">
                  <c:v>9.3194815824184882</c:v>
                </c:pt>
                <c:pt idx="8">
                  <c:v>9.5355700416485671</c:v>
                </c:pt>
                <c:pt idx="9">
                  <c:v>9.7621485205475445</c:v>
                </c:pt>
                <c:pt idx="10">
                  <c:v>9.9999999999999805</c:v>
                </c:pt>
                <c:pt idx="11">
                  <c:v>10.249987372182549</c:v>
                </c:pt>
                <c:pt idx="12">
                  <c:v>10.513063902210682</c:v>
                </c:pt>
                <c:pt idx="13">
                  <c:v>10.790285377488679</c:v>
                </c:pt>
                <c:pt idx="14">
                  <c:v>11.082824271181421</c:v>
                </c:pt>
                <c:pt idx="15">
                  <c:v>11.391986320428536</c:v>
                </c:pt>
                <c:pt idx="16">
                  <c:v>11.719230013655128</c:v>
                </c:pt>
                <c:pt idx="17">
                  <c:v>12.066189600481785</c:v>
                </c:pt>
                <c:pt idx="18">
                  <c:v>12.434702390194028</c:v>
                </c:pt>
                <c:pt idx="19">
                  <c:v>12.826841301180163</c:v>
                </c:pt>
                <c:pt idx="20">
                  <c:v>13.244953878750504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1E3-4B69-AC20-3604CD7EC7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6103384"/>
        <c:axId val="136103776"/>
      </c:scatterChart>
      <c:scatterChart>
        <c:scatterStyle val="smoothMarker"/>
        <c:varyColors val="0"/>
        <c:ser>
          <c:idx val="2"/>
          <c:order val="2"/>
          <c:tx>
            <c:v>Z (Error in ID)</c:v>
          </c:tx>
          <c:spPr>
            <a:ln w="19050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numRef>
              <c:f>'Influence of Error'!$M$17:$M$37</c:f>
              <c:numCache>
                <c:formatCode>0.00000</c:formatCode>
                <c:ptCount val="21"/>
                <c:pt idx="0">
                  <c:v>0.63379798073003035</c:v>
                </c:pt>
                <c:pt idx="1">
                  <c:v>0.5704181826570176</c:v>
                </c:pt>
                <c:pt idx="2">
                  <c:v>0.50703838458403261</c:v>
                </c:pt>
                <c:pt idx="3">
                  <c:v>0.44365858651101986</c:v>
                </c:pt>
                <c:pt idx="4">
                  <c:v>0.38027878843802099</c:v>
                </c:pt>
                <c:pt idx="5">
                  <c:v>0.31689899036500824</c:v>
                </c:pt>
                <c:pt idx="6">
                  <c:v>0.25351919229200937</c:v>
                </c:pt>
                <c:pt idx="7">
                  <c:v>0.19013939421899662</c:v>
                </c:pt>
                <c:pt idx="8">
                  <c:v>0.12675959614601162</c:v>
                </c:pt>
                <c:pt idx="9">
                  <c:v>6.3379798072998872E-2</c:v>
                </c:pt>
                <c:pt idx="10">
                  <c:v>0</c:v>
                </c:pt>
                <c:pt idx="11">
                  <c:v>-6.3379798072998872E-2</c:v>
                </c:pt>
                <c:pt idx="12">
                  <c:v>-0.12675959614601162</c:v>
                </c:pt>
                <c:pt idx="13">
                  <c:v>-0.19013939421901049</c:v>
                </c:pt>
                <c:pt idx="14">
                  <c:v>-0.25351919229200937</c:v>
                </c:pt>
                <c:pt idx="15">
                  <c:v>-0.31689899036502212</c:v>
                </c:pt>
                <c:pt idx="16">
                  <c:v>-0.38027878843802099</c:v>
                </c:pt>
                <c:pt idx="17">
                  <c:v>-0.44365858651101986</c:v>
                </c:pt>
                <c:pt idx="18">
                  <c:v>-0.50703838458403261</c:v>
                </c:pt>
                <c:pt idx="19">
                  <c:v>-0.57041818265703148</c:v>
                </c:pt>
                <c:pt idx="20">
                  <c:v>-0.63379798073003035</c:v>
                </c:pt>
              </c:numCache>
            </c:numRef>
          </c:xVal>
          <c:yVal>
            <c:numRef>
              <c:f>'Influence of Error'!$T$17:$T$37</c:f>
              <c:numCache>
                <c:formatCode>General</c:formatCode>
                <c:ptCount val="21"/>
                <c:pt idx="0">
                  <c:v>4.3039959616427996</c:v>
                </c:pt>
                <c:pt idx="1">
                  <c:v>4.3768976979732068</c:v>
                </c:pt>
                <c:pt idx="2">
                  <c:v>4.448969570041247</c:v>
                </c:pt>
                <c:pt idx="3">
                  <c:v>4.520252272537479</c:v>
                </c:pt>
                <c:pt idx="4">
                  <c:v>4.5907835547941298</c:v>
                </c:pt>
                <c:pt idx="5">
                  <c:v>4.6605985085538641</c:v>
                </c:pt>
                <c:pt idx="6">
                  <c:v>4.7297298206867451</c:v>
                </c:pt>
                <c:pt idx="7">
                  <c:v>4.7982079959296158</c:v>
                </c:pt>
                <c:pt idx="8">
                  <c:v>4.8660615538757135</c:v>
                </c:pt>
                <c:pt idx="9">
                  <c:v>4.9333172037571495</c:v>
                </c:pt>
                <c:pt idx="10">
                  <c:v>5.0000000000000044</c:v>
                </c:pt>
                <c:pt idx="11">
                  <c:v>5.0661334810719296</c:v>
                </c:pt>
                <c:pt idx="12">
                  <c:v>5.1317397937607598</c:v>
                </c:pt>
                <c:pt idx="13">
                  <c:v>5.1968398047066406</c:v>
                </c:pt>
                <c:pt idx="14">
                  <c:v>5.2614532007476074</c:v>
                </c:pt>
                <c:pt idx="15">
                  <c:v>5.3255985794171732</c:v>
                </c:pt>
                <c:pt idx="16">
                  <c:v>5.3892935307481213</c:v>
                </c:pt>
                <c:pt idx="17">
                  <c:v>5.4525547113800261</c:v>
                </c:pt>
                <c:pt idx="18">
                  <c:v>5.515397911835465</c:v>
                </c:pt>
                <c:pt idx="19">
                  <c:v>5.5778381177178584</c:v>
                </c:pt>
                <c:pt idx="20">
                  <c:v>5.6398895654875343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1E3-4B69-AC20-3604CD7EC74F}"/>
            </c:ext>
          </c:extLst>
        </c:ser>
        <c:ser>
          <c:idx val="3"/>
          <c:order val="3"/>
          <c:tx>
            <c:v>Z (Error in OD)</c:v>
          </c:tx>
          <c:spPr>
            <a:ln w="19050" cap="rnd">
              <a:solidFill>
                <a:srgbClr val="00206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'Influence of Error'!$N$17:$N$37</c:f>
              <c:numCache>
                <c:formatCode>0.00000</c:formatCode>
                <c:ptCount val="21"/>
                <c:pt idx="0">
                  <c:v>0.66033864143663634</c:v>
                </c:pt>
                <c:pt idx="1">
                  <c:v>0.59430477729296993</c:v>
                </c:pt>
                <c:pt idx="2">
                  <c:v>0.52827091314930352</c:v>
                </c:pt>
                <c:pt idx="3">
                  <c:v>0.46223704900563711</c:v>
                </c:pt>
                <c:pt idx="4">
                  <c:v>0.39620318486198458</c:v>
                </c:pt>
                <c:pt idx="5">
                  <c:v>0.33016932071830429</c:v>
                </c:pt>
                <c:pt idx="6">
                  <c:v>0.26413545657465176</c:v>
                </c:pt>
                <c:pt idx="7">
                  <c:v>0.19810159243098535</c:v>
                </c:pt>
                <c:pt idx="8">
                  <c:v>0.13206772828733282</c:v>
                </c:pt>
                <c:pt idx="9">
                  <c:v>6.6033864143652532E-2</c:v>
                </c:pt>
                <c:pt idx="10">
                  <c:v>0</c:v>
                </c:pt>
                <c:pt idx="11">
                  <c:v>-6.603386414366641E-2</c:v>
                </c:pt>
                <c:pt idx="12">
                  <c:v>-0.13206772828733282</c:v>
                </c:pt>
                <c:pt idx="13">
                  <c:v>-0.19810159243098535</c:v>
                </c:pt>
                <c:pt idx="14">
                  <c:v>-0.26413545657465176</c:v>
                </c:pt>
                <c:pt idx="15">
                  <c:v>-0.33016932071831817</c:v>
                </c:pt>
                <c:pt idx="16">
                  <c:v>-0.39620318486198458</c:v>
                </c:pt>
                <c:pt idx="17">
                  <c:v>-0.46223704900565099</c:v>
                </c:pt>
                <c:pt idx="18">
                  <c:v>-0.52827091314930352</c:v>
                </c:pt>
                <c:pt idx="19">
                  <c:v>-0.59430477729296993</c:v>
                </c:pt>
                <c:pt idx="20">
                  <c:v>-0.66033864143663634</c:v>
                </c:pt>
              </c:numCache>
            </c:numRef>
          </c:xVal>
          <c:yVal>
            <c:numRef>
              <c:f>'Influence of Error'!$S$17:$S$37</c:f>
              <c:numCache>
                <c:formatCode>General</c:formatCode>
                <c:ptCount val="21"/>
                <c:pt idx="0">
                  <c:v>5.6337628099034749</c:v>
                </c:pt>
                <c:pt idx="1">
                  <c:v>5.5728401101957017</c:v>
                </c:pt>
                <c:pt idx="2">
                  <c:v>5.5114200025601683</c:v>
                </c:pt>
                <c:pt idx="3">
                  <c:v>5.4494862602603948</c:v>
                </c:pt>
                <c:pt idx="4">
                  <c:v>5.3870217687244066</c:v>
                </c:pt>
                <c:pt idx="5">
                  <c:v>5.3240084571139352</c:v>
                </c:pt>
                <c:pt idx="6">
                  <c:v>5.2604272230004332</c:v>
                </c:pt>
                <c:pt idx="7">
                  <c:v>5.1962578492813618</c:v>
                </c:pt>
                <c:pt idx="8">
                  <c:v>5.1314789123397038</c:v>
                </c:pt>
                <c:pt idx="9">
                  <c:v>5.0660676802934894</c:v>
                </c:pt>
                <c:pt idx="10">
                  <c:v>5.0000000000000044</c:v>
                </c:pt>
                <c:pt idx="11">
                  <c:v>4.9332501712599699</c:v>
                </c:pt>
                <c:pt idx="12">
                  <c:v>4.8657908064080972</c:v>
                </c:pt>
                <c:pt idx="13">
                  <c:v>4.7975926731638285</c:v>
                </c:pt>
                <c:pt idx="14">
                  <c:v>4.7286245182419684</c:v>
                </c:pt>
                <c:pt idx="15">
                  <c:v>4.658852868768701</c:v>
                </c:pt>
                <c:pt idx="16">
                  <c:v>4.5882418079980569</c:v>
                </c:pt>
                <c:pt idx="17">
                  <c:v>4.5167527211508949</c:v>
                </c:pt>
                <c:pt idx="18">
                  <c:v>4.4443440063715922</c:v>
                </c:pt>
                <c:pt idx="19">
                  <c:v>4.3709707447770176</c:v>
                </c:pt>
                <c:pt idx="20">
                  <c:v>4.2965843223033504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F1E3-4B69-AC20-3604CD7EC74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089592"/>
        <c:axId val="211089200"/>
      </c:scatterChart>
      <c:valAx>
        <c:axId val="136103384"/>
        <c:scaling>
          <c:orientation val="minMax"/>
          <c:max val="0.1"/>
          <c:min val="-0.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103776"/>
        <c:crosses val="autoZero"/>
        <c:crossBetween val="midCat"/>
        <c:majorUnit val="0.1"/>
      </c:valAx>
      <c:valAx>
        <c:axId val="136103776"/>
        <c:scaling>
          <c:orientation val="minMax"/>
          <c:max val="10.5"/>
          <c:min val="9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103384"/>
        <c:crossesAt val="-0.70000000000000007"/>
        <c:crossBetween val="midCat"/>
      </c:valAx>
      <c:valAx>
        <c:axId val="211089200"/>
        <c:scaling>
          <c:orientation val="minMax"/>
          <c:max val="5.25"/>
          <c:min val="4.75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089592"/>
        <c:crosses val="max"/>
        <c:crossBetween val="midCat"/>
      </c:valAx>
      <c:valAx>
        <c:axId val="211089592"/>
        <c:scaling>
          <c:orientation val="minMax"/>
        </c:scaling>
        <c:delete val="1"/>
        <c:axPos val="b"/>
        <c:numFmt formatCode="0.00000" sourceLinked="1"/>
        <c:majorTickMark val="out"/>
        <c:minorTickMark val="none"/>
        <c:tickLblPos val="nextTo"/>
        <c:crossAx val="21108920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rgbClr val="FF0000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49A94-CCBE-49F9-9EBC-77D644BFD21C}" type="datetimeFigureOut">
              <a:rPr lang="en-GB" smtClean="0"/>
              <a:t>14/03/2018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1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C89DC1-FD0F-41F9-9A0E-9119F27360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22264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EBD968-52EB-4D70-9C73-6CBAB27F109B}" type="datetimeFigureOut">
              <a:rPr lang="en-GB" smtClean="0"/>
              <a:t>14/03/2018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39838"/>
            <a:ext cx="59563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9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C4328A-6B6A-44F2-AC25-3D93664E7F1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902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871378" y="4680765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31/05/2017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15789" y="4680765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David Woog - FCC Week 2017, Berlin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1000" detail="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999" y="4550292"/>
            <a:ext cx="1165685" cy="490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4036135" y="464025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31/05/2017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26999" y="464025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David Woog - FCC Week 2017, Berlin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1000" detail="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1070" y="4550292"/>
            <a:ext cx="1165685" cy="490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834308" y="4634861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31/05/2017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52858" y="4634861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David Woog - FCC Week 2017, Berlin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1000" detail="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139" y="4576511"/>
            <a:ext cx="1165685" cy="490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fld id="{35321F53-974D-49BA-8A44-439F4394A153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13/03/2017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dirty="0" smtClean="0"/>
              <a:t>David Woog – PULPOKS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730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896091" y="4662946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31/05/2017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02286" y="4662946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David Woog - FCC Week 2017, Berlin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685378" y="4573228"/>
            <a:ext cx="1164437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4130870" y="4634861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31/05/2017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89929" y="4634861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David Woog - FCC Week 2017, Berlin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1000" detail="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887" y="4550292"/>
            <a:ext cx="1165685" cy="490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</p:spPr>
        <p:txBody>
          <a:bodyPr vert="horz" lIns="91440" tIns="45720" rIns="91440" bIns="45720" rtlCol="0" anchor="ctr"/>
          <a:lstStyle>
            <a:lvl1pPr>
              <a:defRPr lang="de-DE" smtClean="0"/>
            </a:lvl1pPr>
          </a:lstStyle>
          <a:p>
            <a:fld id="{35321F53-974D-49BA-8A44-439F4394A153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3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13/03/2017</a:t>
            </a:r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dirty="0" smtClean="0"/>
              <a:t>David Woog – PULPOKS 2018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4186476" y="466870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31/05/2017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71394" y="4658788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David Woog - FCC Week 2017, Berlin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 trans="1000" detail="1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642" y="4560214"/>
            <a:ext cx="1165685" cy="4908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13/03/2017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dirty="0" smtClean="0"/>
              <a:t>David Woog – PULPOKS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4.png"/><Relationship Id="rId7" Type="http://schemas.openxmlformats.org/officeDocument/2006/relationships/image" Target="../media/image46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4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45.png"/><Relationship Id="rId9" Type="http://schemas.openxmlformats.org/officeDocument/2006/relationships/image" Target="../media/image4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0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4.xml"/><Relationship Id="rId4" Type="http://schemas.openxmlformats.org/officeDocument/2006/relationships/chart" Target="../charts/char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8" Type="http://schemas.openxmlformats.org/officeDocument/2006/relationships/image" Target="../media/image23.png"/><Relationship Id="rId17" Type="http://schemas.openxmlformats.org/officeDocument/2006/relationships/image" Target="../media/image22.png"/><Relationship Id="rId2" Type="http://schemas.openxmlformats.org/officeDocument/2006/relationships/image" Target="../media/image8.jpe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15" Type="http://schemas.openxmlformats.org/officeDocument/2006/relationships/image" Target="../media/image20.png"/><Relationship Id="rId1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8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chart" Target="../charts/chart1.xml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10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9.jpeg"/><Relationship Id="rId4" Type="http://schemas.openxmlformats.org/officeDocument/2006/relationships/image" Target="../media/image26.png"/><Relationship Id="rId9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18" Type="http://schemas.openxmlformats.org/officeDocument/2006/relationships/image" Target="../media/image38.png"/><Relationship Id="rId3" Type="http://schemas.openxmlformats.org/officeDocument/2006/relationships/image" Target="../media/image260.png"/><Relationship Id="rId7" Type="http://schemas.openxmlformats.org/officeDocument/2006/relationships/image" Target="../media/image30.png"/><Relationship Id="rId17" Type="http://schemas.openxmlformats.org/officeDocument/2006/relationships/image" Target="../media/image40.png"/><Relationship Id="rId2" Type="http://schemas.openxmlformats.org/officeDocument/2006/relationships/image" Target="../media/image29.png"/><Relationship Id="rId16" Type="http://schemas.openxmlformats.org/officeDocument/2006/relationships/image" Target="../media/image3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0.png"/><Relationship Id="rId11" Type="http://schemas.openxmlformats.org/officeDocument/2006/relationships/image" Target="../media/image34.png"/><Relationship Id="rId5" Type="http://schemas.openxmlformats.org/officeDocument/2006/relationships/image" Target="../media/image280.png"/><Relationship Id="rId15" Type="http://schemas.openxmlformats.org/officeDocument/2006/relationships/image" Target="../media/image35.png"/><Relationship Id="rId10" Type="http://schemas.openxmlformats.org/officeDocument/2006/relationships/image" Target="../media/image33.png"/><Relationship Id="rId4" Type="http://schemas.openxmlformats.org/officeDocument/2006/relationships/image" Target="../media/image270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21F53-974D-49BA-8A44-439F4394A153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 smtClean="0"/>
              <a:t>13/03/2018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smtClean="0"/>
              <a:t>David Woog – PULPOKS 2018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>
            <a:normAutofit/>
          </a:bodyPr>
          <a:lstStyle/>
          <a:p>
            <a:r>
              <a:rPr lang="en-GB" dirty="0"/>
              <a:t>Inductive </a:t>
            </a:r>
            <a:r>
              <a:rPr lang="en-GB" dirty="0" smtClean="0"/>
              <a:t>Adder </a:t>
            </a:r>
            <a:r>
              <a:rPr lang="en-GB" dirty="0"/>
              <a:t>for </a:t>
            </a:r>
            <a:r>
              <a:rPr lang="en-GB" dirty="0" smtClean="0"/>
              <a:t>FCC </a:t>
            </a:r>
            <a:r>
              <a:rPr lang="en-GB" dirty="0"/>
              <a:t>Injection Kicker Systems</a:t>
            </a:r>
          </a:p>
        </p:txBody>
      </p:sp>
    </p:spTree>
    <p:extLst>
      <p:ext uri="{BB962C8B-B14F-4D97-AF65-F5344CB8AC3E}">
        <p14:creationId xmlns:p14="http://schemas.microsoft.com/office/powerpoint/2010/main" val="166381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886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76411" y="4634861"/>
            <a:ext cx="2133600" cy="273844"/>
          </a:xfrm>
        </p:spPr>
        <p:txBody>
          <a:bodyPr/>
          <a:lstStyle/>
          <a:p>
            <a:fld id="{67B743DD-0BA1-4CD5-BDD1-20DE117DA0A6}" type="datetime3">
              <a:rPr lang="de-CH" smtClean="0"/>
              <a:t>14/03/18</a:t>
            </a:fld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0591D-DBD3-42A5-8C92-71B3E2400A5E}" type="slidenum">
              <a:rPr lang="en-GB" smtClean="0"/>
              <a:t>11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218968" y="1340851"/>
                <a:ext cx="1392945" cy="3057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105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1050">
                              <a:latin typeface="Cambria Math" panose="02040503050406030204" pitchFamily="18" charset="0"/>
                            </a:rPr>
                            <m:t>max</m:t>
                          </m:r>
                          <m:r>
                            <a:rPr lang="de-CH" sz="105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de-CH" sz="1050">
                              <a:latin typeface="Cambria Math" panose="02040503050406030204" pitchFamily="18" charset="0"/>
                            </a:rPr>
                            <m:t>Air</m:t>
                          </m:r>
                        </m:sub>
                      </m:sSub>
                      <m:r>
                        <a:rPr lang="de-CH" sz="1050">
                          <a:latin typeface="Cambria Math" panose="02040503050406030204" pitchFamily="18" charset="0"/>
                        </a:rPr>
                        <m:t>=0.4</m:t>
                      </m:r>
                      <m:r>
                        <a:rPr lang="de-CH" sz="10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∙2.5 </m:t>
                      </m:r>
                      <m:f>
                        <m:fPr>
                          <m:ctrlPr>
                            <a:rPr lang="de-CH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de-CH" sz="105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kV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de-CH" sz="105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mm</m:t>
                          </m:r>
                        </m:den>
                      </m:f>
                    </m:oMath>
                  </m:oMathPara>
                </a14:m>
                <a:endParaRPr lang="de-CH" sz="105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8968" y="1340851"/>
                <a:ext cx="1392945" cy="305789"/>
              </a:xfrm>
              <a:prstGeom prst="rect">
                <a:avLst/>
              </a:prstGeom>
              <a:blipFill>
                <a:blip r:embed="rId2"/>
                <a:stretch>
                  <a:fillRect l="-1747" t="-6000" r="-437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218968" y="1658676"/>
                <a:ext cx="567656" cy="1686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050" i="1"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1050">
                              <a:latin typeface="Cambria Math" panose="02040503050406030204" pitchFamily="18" charset="0"/>
                            </a:rPr>
                            <m:t>r</m:t>
                          </m:r>
                          <m:r>
                            <a:rPr lang="de-CH" sz="105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de-CH" sz="1050">
                              <a:latin typeface="Cambria Math" panose="02040503050406030204" pitchFamily="18" charset="0"/>
                            </a:rPr>
                            <m:t>Air</m:t>
                          </m:r>
                        </m:sub>
                      </m:sSub>
                      <m:r>
                        <a:rPr lang="de-CH" sz="1050" i="1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GB" sz="105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8968" y="1658676"/>
                <a:ext cx="567656" cy="168636"/>
              </a:xfrm>
              <a:prstGeom prst="rect">
                <a:avLst/>
              </a:prstGeom>
              <a:blipFill>
                <a:blip r:embed="rId3"/>
                <a:stretch>
                  <a:fillRect l="-2151" r="-4301"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7120193" y="758235"/>
            <a:ext cx="154640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50" dirty="0"/>
              <a:t>Small insulation gaps are difficult to manufacture.</a:t>
            </a:r>
            <a:endParaRPr lang="en-GB" sz="10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218968" y="532785"/>
                <a:ext cx="1006790" cy="830997"/>
              </a:xfrm>
              <a:prstGeom prst="rect">
                <a:avLst/>
              </a:prstGeom>
              <a:noFill/>
              <a:ln>
                <a:solidFill>
                  <a:srgbClr val="0077D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defTabSz="336947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1350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1350">
                              <a:latin typeface="Cambria Math" panose="02040503050406030204" pitchFamily="18" charset="0"/>
                            </a:rPr>
                            <m:t>out</m:t>
                          </m:r>
                        </m:sub>
                      </m:sSub>
                      <m:r>
                        <a:rPr lang="de-CH" sz="1350" i="1">
                          <a:latin typeface="Cambria Math" panose="02040503050406030204" pitchFamily="18" charset="0"/>
                        </a:rPr>
                        <m:t>=5 </m:t>
                      </m:r>
                      <m:r>
                        <m:rPr>
                          <m:sty m:val="p"/>
                        </m:rPr>
                        <a:rPr lang="el-GR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de-CH" sz="1350" dirty="0">
                  <a:ea typeface="Cambria Math" panose="02040503050406030204" pitchFamily="18" charset="0"/>
                </a:endParaRPr>
              </a:p>
              <a:p>
                <a:pPr defTabSz="336947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1350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de-CH" sz="1350" i="1">
                          <a:latin typeface="Cambria Math" panose="02040503050406030204" pitchFamily="18" charset="0"/>
                        </a:rPr>
                        <m:t>=1.405 </m:t>
                      </m:r>
                      <m:r>
                        <m:rPr>
                          <m:sty m:val="p"/>
                        </m:rPr>
                        <a:rPr lang="de-CH" sz="135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sz="1350" dirty="0"/>
              </a:p>
              <a:p>
                <a:pPr defTabSz="336947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1350" i="1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de-CH" sz="1350" i="1">
                          <a:latin typeface="Cambria Math" panose="02040503050406030204" pitchFamily="18" charset="0"/>
                        </a:rPr>
                        <m:t>=1. 431 </m:t>
                      </m:r>
                      <m:r>
                        <m:rPr>
                          <m:sty m:val="p"/>
                        </m:rPr>
                        <a:rPr lang="de-CH" sz="135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sz="1350" dirty="0"/>
              </a:p>
              <a:p>
                <a:pPr defTabSz="336947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de-CH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=18.7 </m:t>
                      </m:r>
                      <m:r>
                        <m:rPr>
                          <m:sty m:val="p"/>
                        </m:rPr>
                        <a:rPr lang="de-CH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GB" sz="135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8968" y="532785"/>
                <a:ext cx="1006790" cy="830997"/>
              </a:xfrm>
              <a:prstGeom prst="rect">
                <a:avLst/>
              </a:prstGeom>
              <a:blipFill>
                <a:blip r:embed="rId4"/>
                <a:stretch>
                  <a:fillRect l="-5389" r="-599" b="-1439"/>
                </a:stretch>
              </a:blipFill>
              <a:ln>
                <a:solidFill>
                  <a:srgbClr val="0077D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93712760"/>
              </p:ext>
            </p:extLst>
          </p:nvPr>
        </p:nvGraphicFramePr>
        <p:xfrm>
          <a:off x="135110" y="196149"/>
          <a:ext cx="3083858" cy="2081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5939019"/>
              </p:ext>
            </p:extLst>
          </p:nvPr>
        </p:nvGraphicFramePr>
        <p:xfrm>
          <a:off x="25713" y="2277500"/>
          <a:ext cx="3193255" cy="21840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218968" y="2525115"/>
                <a:ext cx="1006790" cy="830997"/>
              </a:xfrm>
              <a:prstGeom prst="rect">
                <a:avLst/>
              </a:prstGeom>
              <a:noFill/>
              <a:ln>
                <a:solidFill>
                  <a:srgbClr val="0077D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defTabSz="336947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3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1350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1350">
                              <a:latin typeface="Cambria Math" panose="02040503050406030204" pitchFamily="18" charset="0"/>
                            </a:rPr>
                            <m:t>out</m:t>
                          </m:r>
                        </m:sub>
                      </m:sSub>
                      <m:r>
                        <a:rPr lang="de-CH" sz="1350" i="1">
                          <a:latin typeface="Cambria Math" panose="02040503050406030204" pitchFamily="18" charset="0"/>
                        </a:rPr>
                        <m:t>=5 </m:t>
                      </m:r>
                      <m:r>
                        <m:rPr>
                          <m:sty m:val="p"/>
                        </m:rPr>
                        <a:rPr lang="el-GR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</m:oMath>
                  </m:oMathPara>
                </a14:m>
                <a:endParaRPr lang="de-CH" sz="1350" dirty="0">
                  <a:ea typeface="Cambria Math" panose="02040503050406030204" pitchFamily="18" charset="0"/>
                </a:endParaRPr>
              </a:p>
              <a:p>
                <a:pPr defTabSz="336947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1350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de-CH" sz="1350" i="1">
                          <a:latin typeface="Cambria Math" panose="02040503050406030204" pitchFamily="18" charset="0"/>
                        </a:rPr>
                        <m:t>=5.44 </m:t>
                      </m:r>
                      <m:r>
                        <m:rPr>
                          <m:sty m:val="p"/>
                        </m:rPr>
                        <a:rPr lang="de-CH" sz="1350">
                          <a:latin typeface="Cambria Math" panose="02040503050406030204" pitchFamily="18" charset="0"/>
                        </a:rPr>
                        <m:t>cm</m:t>
                      </m:r>
                    </m:oMath>
                  </m:oMathPara>
                </a14:m>
                <a:endParaRPr lang="en-GB" sz="1350" dirty="0"/>
              </a:p>
              <a:p>
                <a:pPr defTabSz="336947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CH" sz="1350" i="1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de-CH" sz="1350" i="1">
                          <a:latin typeface="Cambria Math" panose="02040503050406030204" pitchFamily="18" charset="0"/>
                        </a:rPr>
                        <m:t>=5.7 </m:t>
                      </m:r>
                      <m:r>
                        <m:rPr>
                          <m:sty m:val="p"/>
                        </m:rPr>
                        <a:rPr lang="de-CH" sz="1350">
                          <a:latin typeface="Cambria Math" panose="02040503050406030204" pitchFamily="18" charset="0"/>
                        </a:rPr>
                        <m:t>cm</m:t>
                      </m:r>
                    </m:oMath>
                  </m:oMathPara>
                </a14:m>
                <a:endParaRPr lang="en-GB" sz="1350" dirty="0"/>
              </a:p>
              <a:p>
                <a:pPr defTabSz="336947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𝛿</m:t>
                      </m:r>
                      <m:r>
                        <a:rPr lang="de-CH" sz="13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=1.3 </m:t>
                      </m:r>
                      <m:r>
                        <m:rPr>
                          <m:sty m:val="p"/>
                        </m:rPr>
                        <a:rPr lang="de-CH" sz="135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en-GB" sz="1350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8968" y="2525115"/>
                <a:ext cx="1006790" cy="830997"/>
              </a:xfrm>
              <a:prstGeom prst="rect">
                <a:avLst/>
              </a:prstGeom>
              <a:blipFill>
                <a:blip r:embed="rId7"/>
                <a:stretch>
                  <a:fillRect l="-5389" b="-1439"/>
                </a:stretch>
              </a:blipFill>
              <a:ln>
                <a:solidFill>
                  <a:srgbClr val="0077D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218968" y="3356112"/>
                <a:ext cx="1426609" cy="3057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105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1050">
                              <a:latin typeface="Cambria Math" panose="02040503050406030204" pitchFamily="18" charset="0"/>
                            </a:rPr>
                            <m:t>max</m:t>
                          </m:r>
                          <m:r>
                            <a:rPr lang="de-CH" sz="105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de-CH" sz="1050">
                              <a:latin typeface="Cambria Math" panose="02040503050406030204" pitchFamily="18" charset="0"/>
                            </a:rPr>
                            <m:t>Oil</m:t>
                          </m:r>
                        </m:sub>
                      </m:sSub>
                      <m:r>
                        <a:rPr lang="de-CH" sz="1050">
                          <a:latin typeface="Cambria Math" panose="02040503050406030204" pitchFamily="18" charset="0"/>
                        </a:rPr>
                        <m:t>=0.4</m:t>
                      </m:r>
                      <m:r>
                        <a:rPr lang="de-CH" sz="105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∙25.7</m:t>
                      </m:r>
                      <m:f>
                        <m:fPr>
                          <m:ctrlPr>
                            <a:rPr lang="de-CH" sz="105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de-CH" sz="105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kV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de-CH" sz="105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mm</m:t>
                          </m:r>
                        </m:den>
                      </m:f>
                    </m:oMath>
                  </m:oMathPara>
                </a14:m>
                <a:endParaRPr lang="de-CH" sz="105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8968" y="3356112"/>
                <a:ext cx="1426609" cy="305789"/>
              </a:xfrm>
              <a:prstGeom prst="rect">
                <a:avLst/>
              </a:prstGeom>
              <a:blipFill>
                <a:blip r:embed="rId8"/>
                <a:stretch>
                  <a:fillRect l="-1709" t="-6000" r="-427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218968" y="3657615"/>
                <a:ext cx="657424" cy="1686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05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050" i="1"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1050">
                              <a:latin typeface="Cambria Math" panose="02040503050406030204" pitchFamily="18" charset="0"/>
                            </a:rPr>
                            <m:t>r</m:t>
                          </m:r>
                          <m:r>
                            <a:rPr lang="de-CH" sz="105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de-CH" sz="1050">
                              <a:latin typeface="Cambria Math" panose="02040503050406030204" pitchFamily="18" charset="0"/>
                            </a:rPr>
                            <m:t>Oil</m:t>
                          </m:r>
                        </m:sub>
                      </m:sSub>
                      <m:r>
                        <a:rPr lang="de-CH" sz="1050" i="1">
                          <a:latin typeface="Cambria Math" panose="02040503050406030204" pitchFamily="18" charset="0"/>
                        </a:rPr>
                        <m:t>=2.7</m:t>
                      </m:r>
                    </m:oMath>
                  </m:oMathPara>
                </a14:m>
                <a:endParaRPr lang="en-GB" sz="105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8968" y="3657615"/>
                <a:ext cx="657424" cy="168636"/>
              </a:xfrm>
              <a:prstGeom prst="rect">
                <a:avLst/>
              </a:prstGeom>
              <a:blipFill>
                <a:blip r:embed="rId9"/>
                <a:stretch>
                  <a:fillRect l="-926" r="-4630"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5415944" y="758236"/>
            <a:ext cx="138813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50" dirty="0"/>
              <a:t>Big diameters result in high costs for the magnetic cores.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36021" y="1944283"/>
            <a:ext cx="213552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0" dirty="0" smtClean="0"/>
              <a:t>Example for insulation materials:</a:t>
            </a:r>
            <a:endParaRPr lang="de-CH" sz="10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CH" sz="1050" dirty="0" smtClean="0"/>
              <a:t>Air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CH" sz="1050" dirty="0" smtClean="0"/>
              <a:t>Oil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CH" sz="1050" dirty="0" smtClean="0"/>
              <a:t>Water</a:t>
            </a:r>
            <a:endParaRPr lang="de-CH" sz="10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CH" sz="1050" dirty="0"/>
              <a:t>Epoxy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CH" sz="1050" dirty="0" smtClean="0"/>
              <a:t>FC-77</a:t>
            </a:r>
            <a:endParaRPr lang="en-GB" sz="10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CH" sz="1050" dirty="0" smtClean="0"/>
              <a:t>SF6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de-CH" sz="1050" dirty="0" smtClean="0"/>
              <a:t>Vacuum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96291" y="67456"/>
            <a:ext cx="259878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500" b="1" dirty="0"/>
              <a:t>Evaluation of Dielectricum</a:t>
            </a:r>
            <a:endParaRPr lang="en-GB" sz="1500" b="1" dirty="0"/>
          </a:p>
        </p:txBody>
      </p:sp>
    </p:spTree>
    <p:extLst>
      <p:ext uri="{BB962C8B-B14F-4D97-AF65-F5344CB8AC3E}">
        <p14:creationId xmlns:p14="http://schemas.microsoft.com/office/powerpoint/2010/main" val="194007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282033" y="4767264"/>
            <a:ext cx="376068" cy="273844"/>
          </a:xfrm>
        </p:spPr>
        <p:txBody>
          <a:bodyPr/>
          <a:lstStyle/>
          <a:p>
            <a:fld id="{73C0591D-DBD3-42A5-8C92-71B3E2400A5E}" type="slidenum">
              <a:rPr lang="en-GB" smtClean="0"/>
              <a:t>12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472564" y="137160"/>
            <a:ext cx="2245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/>
              <a:t>Tolerances in stalk</a:t>
            </a:r>
            <a:endParaRPr lang="en-GB" b="1" dirty="0"/>
          </a:p>
        </p:txBody>
      </p:sp>
      <p:graphicFrame>
        <p:nvGraphicFramePr>
          <p:cNvPr id="8" name="Chart 7"/>
          <p:cNvGraphicFramePr/>
          <p:nvPr>
            <p:extLst>
              <p:ext uri="{D42A27DB-BD31-4B8C-83A1-F6EECF244321}">
                <p14:modId xmlns:p14="http://schemas.microsoft.com/office/powerpoint/2010/main" val="3331743957"/>
              </p:ext>
            </p:extLst>
          </p:nvPr>
        </p:nvGraphicFramePr>
        <p:xfrm>
          <a:off x="271306" y="458693"/>
          <a:ext cx="3604975" cy="25698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504930" y="751851"/>
                <a:ext cx="2619980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14313" indent="-214313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sz="12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sz="1200">
                            <a:latin typeface="Cambria Math" panose="02040503050406030204" pitchFamily="18" charset="0"/>
                          </a:rPr>
                          <m:t>max</m:t>
                        </m:r>
                      </m:sub>
                    </m:sSub>
                  </m:oMath>
                </a14:m>
                <a:r>
                  <a:rPr lang="en-GB" sz="1200" dirty="0"/>
                  <a:t> can be reduced by using bigger diameters</a:t>
                </a: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de-CH" sz="1200" dirty="0"/>
                  <a:t>Impedance mismatch caused by an unprecise stalk is influencing the output pulse</a:t>
                </a: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4930" y="751851"/>
                <a:ext cx="2619980" cy="1015663"/>
              </a:xfrm>
              <a:prstGeom prst="rect">
                <a:avLst/>
              </a:prstGeom>
              <a:blipFill>
                <a:blip r:embed="rId3"/>
                <a:stretch>
                  <a:fillRect t="-599" b="-29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4662053" y="3012335"/>
            <a:ext cx="2619980" cy="646331"/>
          </a:xfrm>
          <a:prstGeom prst="rect">
            <a:avLst/>
          </a:prstGeom>
          <a:noFill/>
          <a:ln>
            <a:solidFill>
              <a:srgbClr val="0062BC"/>
            </a:solidFill>
          </a:ln>
        </p:spPr>
        <p:txBody>
          <a:bodyPr wrap="square" rtlCol="0">
            <a:spAutoFit/>
          </a:bodyPr>
          <a:lstStyle/>
          <a:p>
            <a:r>
              <a:rPr lang="de-CH" sz="1200" dirty="0"/>
              <a:t>However, very precise production and alignment of the primary and secondary windings is necessary.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3995581" y="460030"/>
            <a:ext cx="43380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0" dirty="0"/>
              <a:t>Precise manufacturing and adjustment of stalk and core is necessary!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62053" y="1838819"/>
            <a:ext cx="2619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/>
              <a:t>PSpice simulations showed that the error needs to be &lt;0.06 mm, what is a reasonable value.</a:t>
            </a:r>
            <a:endParaRPr lang="en-GB" sz="12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2902816315"/>
              </p:ext>
            </p:extLst>
          </p:nvPr>
        </p:nvGraphicFramePr>
        <p:xfrm>
          <a:off x="996786" y="3066473"/>
          <a:ext cx="2187380" cy="12756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Rectangle 6"/>
          <p:cNvSpPr/>
          <p:nvPr/>
        </p:nvSpPr>
        <p:spPr>
          <a:xfrm>
            <a:off x="1866286" y="1915059"/>
            <a:ext cx="353961" cy="331223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996785" y="2246282"/>
            <a:ext cx="869501" cy="820191"/>
          </a:xfrm>
          <a:prstGeom prst="line">
            <a:avLst/>
          </a:prstGeom>
          <a:ln w="9525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2220248" y="2246282"/>
            <a:ext cx="963918" cy="820191"/>
          </a:xfrm>
          <a:prstGeom prst="line">
            <a:avLst/>
          </a:prstGeom>
          <a:ln w="635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767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" t="7125" r="2666" b="3500"/>
          <a:stretch/>
        </p:blipFill>
        <p:spPr>
          <a:xfrm>
            <a:off x="1485553" y="755526"/>
            <a:ext cx="6216226" cy="29317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19889" y="1241562"/>
            <a:ext cx="11963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Function generator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845540" y="419011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Oscilloscope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618329" y="455228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Power supply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081103" y="3733174"/>
                <a:ext cx="4829784" cy="394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CH" dirty="0" smtClean="0"/>
                  <a:t>Amplifier, incl. 1 </a:t>
                </a:r>
                <a:r>
                  <a:rPr lang="el-GR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Ω</a:t>
                </a:r>
                <a:r>
                  <a:rPr lang="de-CH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de-CH" dirty="0" smtClean="0"/>
                  <a:t>Shunt to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i="1" dirty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dirty="0">
                            <a:latin typeface="Cambria Math" panose="02040503050406030204" pitchFamily="18" charset="0"/>
                          </a:rPr>
                          <m:t>prim</m:t>
                        </m:r>
                      </m:sub>
                    </m:sSub>
                    <m:r>
                      <a:rPr lang="de-CH" i="1" dirty="0">
                        <a:latin typeface="Cambria Math" panose="02040503050406030204" pitchFamily="18" charset="0"/>
                      </a:rPr>
                      <m:t>~ </m:t>
                    </m:r>
                    <m:r>
                      <a:rPr lang="de-CH" i="1" dirty="0"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81103" y="4977565"/>
                <a:ext cx="4829784" cy="394019"/>
              </a:xfrm>
              <a:prstGeom prst="rect">
                <a:avLst/>
              </a:prstGeom>
              <a:blipFill rotWithShape="0">
                <a:blip r:embed="rId3"/>
                <a:stretch>
                  <a:fillRect l="-1009" t="-10938" b="-187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55695" y="2423841"/>
            <a:ext cx="112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Test core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4136466" y="1693278"/>
            <a:ext cx="685800" cy="585296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>
            <a:stCxn id="10" idx="0"/>
            <a:endCxn id="12" idx="2"/>
          </p:cNvCxnSpPr>
          <p:nvPr/>
        </p:nvCxnSpPr>
        <p:spPr>
          <a:xfrm flipH="1" flipV="1">
            <a:off x="4479366" y="2278574"/>
            <a:ext cx="2016629" cy="145460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2"/>
          </p:cNvCxnSpPr>
          <p:nvPr/>
        </p:nvCxnSpPr>
        <p:spPr>
          <a:xfrm>
            <a:off x="3403159" y="824560"/>
            <a:ext cx="116088" cy="33115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8" idx="2"/>
          </p:cNvCxnSpPr>
          <p:nvPr/>
        </p:nvCxnSpPr>
        <p:spPr>
          <a:xfrm flipH="1">
            <a:off x="5241366" y="788343"/>
            <a:ext cx="350532" cy="42066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7" idx="1"/>
          </p:cNvCxnSpPr>
          <p:nvPr/>
        </p:nvCxnSpPr>
        <p:spPr>
          <a:xfrm flipH="1" flipV="1">
            <a:off x="6772987" y="1510241"/>
            <a:ext cx="1046902" cy="5448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1" idx="3"/>
          </p:cNvCxnSpPr>
          <p:nvPr/>
        </p:nvCxnSpPr>
        <p:spPr>
          <a:xfrm flipV="1">
            <a:off x="1176579" y="2562341"/>
            <a:ext cx="628168" cy="4616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3123006" y="1945764"/>
            <a:ext cx="396240" cy="274320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1" y="1023164"/>
                <a:ext cx="1564953" cy="9661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dirty="0" smtClean="0"/>
                  <a:t>RC integrator to measure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de-CH" i="1"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sSub>
                          <m:sSubPr>
                            <m:ctrlPr>
                              <a:rPr lang="de-CH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i="1">
                                <a:latin typeface="Cambria Math" panose="02040503050406030204" pitchFamily="18" charset="0"/>
                              </a:rPr>
                              <m:t>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CH">
                                <a:latin typeface="Cambria Math" panose="02040503050406030204" pitchFamily="18" charset="0"/>
                              </a:rPr>
                              <m:t>sec</m:t>
                            </m:r>
                          </m:sub>
                        </m:sSub>
                      </m:e>
                    </m:nary>
                    <m:r>
                      <a:rPr lang="de-CH" i="1">
                        <a:latin typeface="Cambria Math" panose="02040503050406030204" pitchFamily="18" charset="0"/>
                      </a:rPr>
                      <m:t>𝑑𝑡</m:t>
                    </m:r>
                    <m:r>
                      <a:rPr lang="de-CH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CH" i="1">
                        <a:latin typeface="Cambria Math" panose="02040503050406030204" pitchFamily="18" charset="0"/>
                      </a:rPr>
                      <m:t>~ </m:t>
                    </m:r>
                    <m:r>
                      <a:rPr lang="de-CH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lang="de-CH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1364219"/>
                <a:ext cx="1564953" cy="966162"/>
              </a:xfrm>
              <a:prstGeom prst="rect">
                <a:avLst/>
              </a:prstGeom>
              <a:blipFill rotWithShape="0">
                <a:blip r:embed="rId4"/>
                <a:stretch>
                  <a:fillRect l="-26070" t="-3797" r="-5447" b="-822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/>
          <p:cNvCxnSpPr>
            <a:stCxn id="24" idx="3"/>
            <a:endCxn id="23" idx="1"/>
          </p:cNvCxnSpPr>
          <p:nvPr/>
        </p:nvCxnSpPr>
        <p:spPr>
          <a:xfrm>
            <a:off x="1564954" y="1506245"/>
            <a:ext cx="1558052" cy="57667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5742017" y="2383836"/>
            <a:ext cx="753978" cy="317004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7905373" y="2354591"/>
            <a:ext cx="1181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Current limiting resistor</a:t>
            </a:r>
            <a:endParaRPr lang="en-GB" dirty="0"/>
          </a:p>
        </p:txBody>
      </p:sp>
      <p:cxnSp>
        <p:nvCxnSpPr>
          <p:cNvPr id="30" name="Straight Arrow Connector 29"/>
          <p:cNvCxnSpPr>
            <a:stCxn id="28" idx="1"/>
            <a:endCxn id="27" idx="3"/>
          </p:cNvCxnSpPr>
          <p:nvPr/>
        </p:nvCxnSpPr>
        <p:spPr>
          <a:xfrm flipH="1" flipV="1">
            <a:off x="6495995" y="2542338"/>
            <a:ext cx="1409378" cy="27391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0" y="3695879"/>
            <a:ext cx="2947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Other required parameters:</a:t>
            </a:r>
          </a:p>
          <a:p>
            <a:r>
              <a:rPr lang="de-CH" sz="1400" dirty="0" smtClean="0"/>
              <a:t>Core dimensions, weight, fill factor, no of windings</a:t>
            </a:r>
            <a:endParaRPr lang="en-GB" sz="1400" dirty="0"/>
          </a:p>
        </p:txBody>
      </p:sp>
      <p:sp>
        <p:nvSpPr>
          <p:cNvPr id="41" name="Rectangle 40"/>
          <p:cNvSpPr/>
          <p:nvPr/>
        </p:nvSpPr>
        <p:spPr>
          <a:xfrm>
            <a:off x="5189477" y="4048903"/>
            <a:ext cx="3826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Thanks to S</a:t>
            </a:r>
            <a:r>
              <a:rPr lang="en-US" dirty="0"/>
              <a:t>. Aguilera and M. Krupa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946650" y="67456"/>
            <a:ext cx="7250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/>
              <a:t>BH curve measurement test setup from BE-BI-PI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3976411" y="4634861"/>
            <a:ext cx="2133600" cy="273844"/>
          </a:xfrm>
        </p:spPr>
        <p:txBody>
          <a:bodyPr/>
          <a:lstStyle/>
          <a:p>
            <a:r>
              <a:rPr lang="de-DE" dirty="0" smtClean="0"/>
              <a:t>13/03/2017</a:t>
            </a:r>
            <a:endParaRPr lang="en-GB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715788" y="4634861"/>
            <a:ext cx="2895600" cy="273844"/>
          </a:xfrm>
        </p:spPr>
        <p:txBody>
          <a:bodyPr/>
          <a:lstStyle/>
          <a:p>
            <a:r>
              <a:rPr lang="en-GB" smtClean="0"/>
              <a:t>David Woog - FCC Week 2017, Berlin</a:t>
            </a:r>
            <a:endParaRPr lang="en-GB" dirty="0"/>
          </a:p>
        </p:txBody>
      </p:sp>
      <p:sp>
        <p:nvSpPr>
          <p:cNvPr id="29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fld id="{73C0591D-DBD3-42A5-8C92-71B3E2400A5E}" type="slidenum">
              <a:rPr lang="en-GB" sz="1200">
                <a:solidFill>
                  <a:schemeClr val="tx1">
                    <a:tint val="75000"/>
                  </a:schemeClr>
                </a:solidFill>
              </a:rPr>
              <a:pPr/>
              <a:t>13</a:t>
            </a:fld>
            <a:endParaRPr lang="en-GB" sz="1200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62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21F53-974D-49BA-8A44-439F4394A153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 dirty="0" smtClean="0"/>
              <a:t>13/03/2018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smtClean="0"/>
              <a:t>David Woog – PULPOKS 2018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19824" y="67456"/>
            <a:ext cx="77043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 smtClean="0"/>
              <a:t>Requirements for the FCC injection Inductive </a:t>
            </a:r>
            <a:r>
              <a:rPr lang="de-CH" sz="2400" b="1" dirty="0"/>
              <a:t>A</a:t>
            </a:r>
            <a:r>
              <a:rPr lang="de-CH" sz="2400" b="1" dirty="0" smtClean="0"/>
              <a:t>dder</a:t>
            </a:r>
            <a:endParaRPr lang="de-CH" sz="2400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646432"/>
              </p:ext>
            </p:extLst>
          </p:nvPr>
        </p:nvGraphicFramePr>
        <p:xfrm>
          <a:off x="374312" y="1208953"/>
          <a:ext cx="3808730" cy="2087376"/>
        </p:xfrm>
        <a:graphic>
          <a:graphicData uri="http://schemas.openxmlformats.org/drawingml/2006/table">
            <a:tbl>
              <a:tblPr>
                <a:tableStyleId>{073A0DAA-6AF3-43AB-8588-CEC1D06C72B9}</a:tableStyleId>
              </a:tblPr>
              <a:tblGrid>
                <a:gridCol w="22009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20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5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201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b="1" dirty="0">
                          <a:effectLst/>
                        </a:rPr>
                        <a:t>Parameter</a:t>
                      </a:r>
                      <a:endParaRPr lang="en-GB" sz="16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GB" sz="16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16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Value</a:t>
                      </a:r>
                      <a:endParaRPr lang="en-GB" sz="16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01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Pulse </a:t>
                      </a:r>
                      <a:r>
                        <a:rPr lang="en-GB" sz="1600" dirty="0" smtClean="0">
                          <a:effectLst/>
                        </a:rPr>
                        <a:t>flat top length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</a:rPr>
                        <a:t>[µs]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2.00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1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Flat top </a:t>
                      </a:r>
                      <a:r>
                        <a:rPr lang="en-GB" sz="1600" dirty="0" smtClean="0">
                          <a:effectLst/>
                        </a:rPr>
                        <a:t>tolerance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</a:rPr>
                        <a:t>[%]</a:t>
                      </a:r>
                      <a:endParaRPr lang="en-GB" sz="1600" dirty="0" smtClean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±</a:t>
                      </a:r>
                      <a:r>
                        <a:rPr lang="en-GB" sz="1600" dirty="0" smtClean="0">
                          <a:effectLst/>
                        </a:rPr>
                        <a:t>0.50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01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Field rise </a:t>
                      </a:r>
                      <a:r>
                        <a:rPr lang="en-GB" sz="1600" dirty="0" smtClean="0">
                          <a:effectLst/>
                        </a:rPr>
                        <a:t>time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</a:rPr>
                        <a:t>[µs]</a:t>
                      </a:r>
                      <a:endParaRPr lang="en-GB" sz="1600" dirty="0" smtClean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0.425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01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Voltage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</a:rPr>
                        <a:t>[kV]</a:t>
                      </a:r>
                      <a:endParaRPr lang="en-GB" sz="1600" dirty="0" smtClean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15.70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01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Current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</a:rPr>
                        <a:t>[kA]</a:t>
                      </a:r>
                      <a:endParaRPr lang="en-GB" sz="1600" dirty="0" smtClean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2.50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01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System </a:t>
                      </a:r>
                      <a:r>
                        <a:rPr lang="en-GB" sz="1600" dirty="0" smtClean="0">
                          <a:effectLst/>
                        </a:rPr>
                        <a:t>impedance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effectLst/>
                        </a:rPr>
                        <a:t>[Ω]</a:t>
                      </a:r>
                      <a:endParaRPr lang="en-GB" sz="1600" dirty="0" smtClean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6.25</a:t>
                      </a:r>
                      <a:endParaRPr lang="en-GB" sz="1600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01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16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Pulse frequency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[Hz]</a:t>
                      </a:r>
                      <a:endParaRPr lang="en-GB" sz="1600" dirty="0" smtClean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CH" sz="1600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  <a:endParaRPr lang="en-GB" sz="16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8784647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4230524" y="1815762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/>
              <a:t>→ 0.350 µs of </a:t>
            </a:r>
            <a:r>
              <a:rPr lang="en-GB" sz="1400" b="1" dirty="0"/>
              <a:t>kicker magnet fill time </a:t>
            </a:r>
          </a:p>
          <a:p>
            <a:r>
              <a:rPr lang="en-GB" sz="1400" dirty="0" smtClean="0"/>
              <a:t>→ </a:t>
            </a:r>
            <a:r>
              <a:rPr lang="en-GB" sz="1400" dirty="0">
                <a:solidFill>
                  <a:srgbClr val="FF0000"/>
                </a:solidFill>
              </a:rPr>
              <a:t>0.075 µs</a:t>
            </a:r>
            <a:r>
              <a:rPr lang="en-GB" sz="1400" dirty="0"/>
              <a:t> remain for </a:t>
            </a:r>
            <a:r>
              <a:rPr lang="en-GB" sz="1400" b="1" dirty="0"/>
              <a:t>pulse current rise time</a:t>
            </a:r>
          </a:p>
        </p:txBody>
      </p:sp>
      <p:sp>
        <p:nvSpPr>
          <p:cNvPr id="11" name="Left Brace 10"/>
          <p:cNvSpPr/>
          <p:nvPr/>
        </p:nvSpPr>
        <p:spPr>
          <a:xfrm>
            <a:off x="4216594" y="1830384"/>
            <a:ext cx="129654" cy="555531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1600"/>
          </a:p>
        </p:txBody>
      </p:sp>
      <p:sp>
        <p:nvSpPr>
          <p:cNvPr id="12" name="TextBox 11"/>
          <p:cNvSpPr txBox="1"/>
          <p:nvPr/>
        </p:nvSpPr>
        <p:spPr>
          <a:xfrm>
            <a:off x="4506648" y="2901577"/>
            <a:ext cx="16193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/>
              <a:t>Low impedance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4506648" y="2500198"/>
            <a:ext cx="22124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smtClean="0"/>
              <a:t>Relatively high current</a:t>
            </a:r>
            <a:endParaRPr lang="en-GB" sz="1600" dirty="0"/>
          </a:p>
        </p:txBody>
      </p:sp>
      <p:cxnSp>
        <p:nvCxnSpPr>
          <p:cNvPr id="14" name="Straight Arrow Connector 13"/>
          <p:cNvCxnSpPr>
            <a:stCxn id="13" idx="1"/>
          </p:cNvCxnSpPr>
          <p:nvPr/>
        </p:nvCxnSpPr>
        <p:spPr>
          <a:xfrm flipH="1" flipV="1">
            <a:off x="4183042" y="2629852"/>
            <a:ext cx="323606" cy="396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2" idx="1"/>
          </p:cNvCxnSpPr>
          <p:nvPr/>
        </p:nvCxnSpPr>
        <p:spPr>
          <a:xfrm flipH="1" flipV="1">
            <a:off x="4216594" y="2926681"/>
            <a:ext cx="290054" cy="1441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230524" y="1276519"/>
            <a:ext cx="39243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smtClean="0"/>
              <a:t>Challenges of the inductive adder design: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04173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21F53-974D-49BA-8A44-439F4394A153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 dirty="0" smtClean="0"/>
              <a:t>13/03/2018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smtClean="0"/>
              <a:t>David Woog – PULPOKS 2018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407963" y="620045"/>
            <a:ext cx="3952166" cy="2705893"/>
            <a:chOff x="4634445" y="3656034"/>
            <a:chExt cx="4509555" cy="2573195"/>
          </a:xfrm>
        </p:grpSpPr>
        <p:grpSp>
          <p:nvGrpSpPr>
            <p:cNvPr id="9" name="Group 8"/>
            <p:cNvGrpSpPr/>
            <p:nvPr/>
          </p:nvGrpSpPr>
          <p:grpSpPr>
            <a:xfrm>
              <a:off x="5461442" y="3656034"/>
              <a:ext cx="3682558" cy="2573195"/>
              <a:chOff x="5273562" y="356336"/>
              <a:chExt cx="3682558" cy="2573195"/>
            </a:xfrm>
          </p:grpSpPr>
          <p:pic>
            <p:nvPicPr>
              <p:cNvPr id="15" name="Picture 3" descr="\\cern.ch\dfs\Users\p\pfaure\Public\INDUCTOR STACK 4.jpg"/>
              <p:cNvPicPr>
                <a:picLocks noChangeAspect="1" noChangeArrowheads="1"/>
              </p:cNvPicPr>
              <p:nvPr/>
            </p:nvPicPr>
            <p:blipFill rotWithShape="1">
              <a:blip r:embed="rId2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374" t="3110" r="17472"/>
              <a:stretch/>
            </p:blipFill>
            <p:spPr bwMode="auto">
              <a:xfrm>
                <a:off x="5724128" y="764704"/>
                <a:ext cx="2520280" cy="216482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6" name="Straight Arrow Connector 15"/>
              <p:cNvCxnSpPr/>
              <p:nvPr/>
            </p:nvCxnSpPr>
            <p:spPr>
              <a:xfrm flipH="1">
                <a:off x="7236296" y="692696"/>
                <a:ext cx="504056" cy="360040"/>
              </a:xfrm>
              <a:prstGeom prst="straightConnector1">
                <a:avLst/>
              </a:prstGeom>
              <a:ln w="22225">
                <a:solidFill>
                  <a:srgbClr val="0000CC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/>
              <p:cNvSpPr txBox="1"/>
              <p:nvPr/>
            </p:nvSpPr>
            <p:spPr>
              <a:xfrm>
                <a:off x="7654376" y="356336"/>
                <a:ext cx="1065944" cy="4243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50" dirty="0">
                    <a:solidFill>
                      <a:srgbClr val="0000CC"/>
                    </a:solidFill>
                  </a:rPr>
                  <a:t>Magnetic </a:t>
                </a:r>
                <a:r>
                  <a:rPr lang="en-GB" sz="1150" dirty="0" smtClean="0">
                    <a:solidFill>
                      <a:srgbClr val="0000CC"/>
                    </a:solidFill>
                  </a:rPr>
                  <a:t>core</a:t>
                </a:r>
                <a:endParaRPr lang="en-GB" sz="1150" dirty="0">
                  <a:solidFill>
                    <a:srgbClr val="0000CC"/>
                  </a:solidFill>
                </a:endParaRPr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>
                <a:off x="6030216" y="705366"/>
                <a:ext cx="226112" cy="124718"/>
              </a:xfrm>
              <a:prstGeom prst="straightConnector1">
                <a:avLst/>
              </a:prstGeom>
              <a:ln w="22225">
                <a:solidFill>
                  <a:srgbClr val="CC66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extBox 18"/>
              <p:cNvSpPr txBox="1"/>
              <p:nvPr/>
            </p:nvSpPr>
            <p:spPr>
              <a:xfrm>
                <a:off x="5273562" y="377659"/>
                <a:ext cx="84206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50" dirty="0">
                    <a:solidFill>
                      <a:srgbClr val="CC6600"/>
                    </a:solidFill>
                  </a:rPr>
                  <a:t>Pulse capacitor</a:t>
                </a:r>
              </a:p>
            </p:txBody>
          </p:sp>
          <p:cxnSp>
            <p:nvCxnSpPr>
              <p:cNvPr id="20" name="Straight Arrow Connector 19"/>
              <p:cNvCxnSpPr/>
              <p:nvPr/>
            </p:nvCxnSpPr>
            <p:spPr>
              <a:xfrm flipH="1">
                <a:off x="8151282" y="1034008"/>
                <a:ext cx="309150" cy="18728"/>
              </a:xfrm>
              <a:prstGeom prst="straightConnector1">
                <a:avLst/>
              </a:prstGeom>
              <a:ln w="22225">
                <a:solidFill>
                  <a:srgbClr val="0033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8114060" y="795484"/>
                <a:ext cx="842060" cy="2693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50" dirty="0">
                    <a:solidFill>
                      <a:srgbClr val="003300"/>
                    </a:solidFill>
                  </a:rPr>
                  <a:t>PCB</a:t>
                </a:r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4634445" y="4077072"/>
              <a:ext cx="2529843" cy="1248408"/>
              <a:chOff x="4634445" y="4077072"/>
              <a:chExt cx="2529843" cy="1248408"/>
            </a:xfrm>
          </p:grpSpPr>
          <p:cxnSp>
            <p:nvCxnSpPr>
              <p:cNvPr id="11" name="Straight Arrow Connector 10"/>
              <p:cNvCxnSpPr/>
              <p:nvPr/>
            </p:nvCxnSpPr>
            <p:spPr>
              <a:xfrm>
                <a:off x="5663377" y="5204035"/>
                <a:ext cx="1500911" cy="71262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4634445" y="5069383"/>
                <a:ext cx="1098861" cy="2560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i-FI" sz="1150" dirty="0">
                    <a:solidFill>
                      <a:srgbClr val="FF0000"/>
                    </a:solidFill>
                  </a:rPr>
                  <a:t>Secondary</a:t>
                </a:r>
                <a:endParaRPr lang="en-GB" sz="115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>
                <a:off x="5659980" y="4293096"/>
                <a:ext cx="483863" cy="59338"/>
              </a:xfrm>
              <a:prstGeom prst="straightConnector1">
                <a:avLst/>
              </a:prstGeom>
              <a:ln w="22225"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4679342" y="4077072"/>
                <a:ext cx="1044785" cy="4243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i-FI" sz="1150" dirty="0">
                    <a:solidFill>
                      <a:srgbClr val="00B050"/>
                    </a:solidFill>
                  </a:rPr>
                  <a:t>MOSFET</a:t>
                </a:r>
              </a:p>
              <a:p>
                <a:pPr algn="ctr"/>
                <a:r>
                  <a:rPr lang="fi-FI" sz="1150" dirty="0">
                    <a:solidFill>
                      <a:srgbClr val="00B050"/>
                    </a:solidFill>
                  </a:rPr>
                  <a:t>switch</a:t>
                </a:r>
                <a:endParaRPr lang="en-GB" sz="1150" dirty="0">
                  <a:solidFill>
                    <a:srgbClr val="00B050"/>
                  </a:solidFill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4935386" y="1223436"/>
            <a:ext cx="3172867" cy="1515082"/>
            <a:chOff x="446709" y="2866145"/>
            <a:chExt cx="2188766" cy="1045162"/>
          </a:xfrm>
        </p:grpSpPr>
        <p:grpSp>
          <p:nvGrpSpPr>
            <p:cNvPr id="26" name="Group 25"/>
            <p:cNvGrpSpPr/>
            <p:nvPr/>
          </p:nvGrpSpPr>
          <p:grpSpPr>
            <a:xfrm>
              <a:off x="726551" y="2866145"/>
              <a:ext cx="1494792" cy="1045162"/>
              <a:chOff x="6366929" y="597276"/>
              <a:chExt cx="1494792" cy="1045162"/>
            </a:xfrm>
          </p:grpSpPr>
          <p:grpSp>
            <p:nvGrpSpPr>
              <p:cNvPr id="35" name="Group 34"/>
              <p:cNvGrpSpPr/>
              <p:nvPr/>
            </p:nvGrpSpPr>
            <p:grpSpPr>
              <a:xfrm>
                <a:off x="6366929" y="995073"/>
                <a:ext cx="1494792" cy="647365"/>
                <a:chOff x="586909" y="4375022"/>
                <a:chExt cx="1993056" cy="863153"/>
              </a:xfrm>
            </p:grpSpPr>
            <p:sp>
              <p:nvSpPr>
                <p:cNvPr id="46" name="Can 45"/>
                <p:cNvSpPr/>
                <p:nvPr/>
              </p:nvSpPr>
              <p:spPr>
                <a:xfrm>
                  <a:off x="1449959" y="4933862"/>
                  <a:ext cx="266953" cy="304313"/>
                </a:xfrm>
                <a:prstGeom prst="can">
                  <a:avLst>
                    <a:gd name="adj" fmla="val 4425"/>
                  </a:avLst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25"/>
                </a:p>
              </p:txBody>
            </p:sp>
            <p:grpSp>
              <p:nvGrpSpPr>
                <p:cNvPr id="47" name="Group 46"/>
                <p:cNvGrpSpPr/>
                <p:nvPr/>
              </p:nvGrpSpPr>
              <p:grpSpPr>
                <a:xfrm>
                  <a:off x="586909" y="4541348"/>
                  <a:ext cx="1993056" cy="546177"/>
                  <a:chOff x="2925574" y="2508835"/>
                  <a:chExt cx="3286125" cy="920800"/>
                </a:xfrm>
              </p:grpSpPr>
              <p:grpSp>
                <p:nvGrpSpPr>
                  <p:cNvPr id="49" name="Group 48"/>
                  <p:cNvGrpSpPr/>
                  <p:nvPr/>
                </p:nvGrpSpPr>
                <p:grpSpPr>
                  <a:xfrm>
                    <a:off x="2925574" y="2508835"/>
                    <a:ext cx="3286125" cy="920800"/>
                    <a:chOff x="2969335" y="3058085"/>
                    <a:chExt cx="3286125" cy="920800"/>
                  </a:xfrm>
                </p:grpSpPr>
                <p:sp>
                  <p:nvSpPr>
                    <p:cNvPr id="60" name="Arc 59"/>
                    <p:cNvSpPr/>
                    <p:nvPr/>
                  </p:nvSpPr>
                  <p:spPr>
                    <a:xfrm>
                      <a:off x="2969335" y="3185026"/>
                      <a:ext cx="3286125" cy="793859"/>
                    </a:xfrm>
                    <a:prstGeom prst="arc">
                      <a:avLst>
                        <a:gd name="adj1" fmla="val 20464770"/>
                        <a:gd name="adj2" fmla="val 11731798"/>
                      </a:avLst>
                    </a:prstGeom>
                    <a:solidFill>
                      <a:srgbClr val="92D050"/>
                    </a:solidFill>
                    <a:ln w="9525">
                      <a:solidFill>
                        <a:schemeClr val="bg2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825"/>
                    </a:p>
                  </p:txBody>
                </p:sp>
                <p:sp>
                  <p:nvSpPr>
                    <p:cNvPr id="61" name="Arc 60"/>
                    <p:cNvSpPr/>
                    <p:nvPr/>
                  </p:nvSpPr>
                  <p:spPr>
                    <a:xfrm>
                      <a:off x="2969335" y="3145793"/>
                      <a:ext cx="3286125" cy="793859"/>
                    </a:xfrm>
                    <a:prstGeom prst="arc">
                      <a:avLst>
                        <a:gd name="adj1" fmla="val 20464770"/>
                        <a:gd name="adj2" fmla="val 11824220"/>
                      </a:avLst>
                    </a:prstGeom>
                    <a:solidFill>
                      <a:srgbClr val="00B050"/>
                    </a:solidFill>
                    <a:ln w="9525">
                      <a:solidFill>
                        <a:schemeClr val="bg2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825"/>
                    </a:p>
                  </p:txBody>
                </p:sp>
                <p:grpSp>
                  <p:nvGrpSpPr>
                    <p:cNvPr id="62" name="Group 61"/>
                    <p:cNvGrpSpPr/>
                    <p:nvPr/>
                  </p:nvGrpSpPr>
                  <p:grpSpPr>
                    <a:xfrm>
                      <a:off x="3597309" y="3058085"/>
                      <a:ext cx="2030176" cy="542648"/>
                      <a:chOff x="3531110" y="3006821"/>
                      <a:chExt cx="2030176" cy="588175"/>
                    </a:xfrm>
                  </p:grpSpPr>
                  <p:sp>
                    <p:nvSpPr>
                      <p:cNvPr id="63" name="Can 62"/>
                      <p:cNvSpPr/>
                      <p:nvPr/>
                    </p:nvSpPr>
                    <p:spPr>
                      <a:xfrm>
                        <a:off x="3531110" y="3006821"/>
                        <a:ext cx="2030176" cy="588175"/>
                      </a:xfrm>
                      <a:prstGeom prst="can">
                        <a:avLst>
                          <a:gd name="adj" fmla="val 44149"/>
                        </a:avLst>
                      </a:prstGeom>
                      <a:solidFill>
                        <a:schemeClr val="bg1"/>
                      </a:solidFill>
                      <a:ln>
                        <a:solidFill>
                          <a:schemeClr val="bg2">
                            <a:lumMod val="1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825"/>
                      </a:p>
                    </p:txBody>
                  </p:sp>
                  <p:sp>
                    <p:nvSpPr>
                      <p:cNvPr id="64" name="Oval 63"/>
                      <p:cNvSpPr/>
                      <p:nvPr/>
                    </p:nvSpPr>
                    <p:spPr>
                      <a:xfrm>
                        <a:off x="3951236" y="3084799"/>
                        <a:ext cx="1202452" cy="113955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bg2">
                            <a:lumMod val="1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825"/>
                      </a:p>
                    </p:txBody>
                  </p:sp>
                </p:grpSp>
              </p:grpSp>
              <p:sp>
                <p:nvSpPr>
                  <p:cNvPr id="50" name="Cube 49"/>
                  <p:cNvSpPr/>
                  <p:nvPr/>
                </p:nvSpPr>
                <p:spPr>
                  <a:xfrm>
                    <a:off x="3177991" y="2881872"/>
                    <a:ext cx="196850" cy="122239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51" name="Cube 50"/>
                  <p:cNvSpPr/>
                  <p:nvPr/>
                </p:nvSpPr>
                <p:spPr>
                  <a:xfrm>
                    <a:off x="2976271" y="2950316"/>
                    <a:ext cx="135302" cy="53795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52" name="Cube 51"/>
                  <p:cNvSpPr/>
                  <p:nvPr/>
                </p:nvSpPr>
                <p:spPr>
                  <a:xfrm>
                    <a:off x="3643267" y="3078071"/>
                    <a:ext cx="196850" cy="122239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53" name="Cube 52"/>
                  <p:cNvSpPr/>
                  <p:nvPr/>
                </p:nvSpPr>
                <p:spPr>
                  <a:xfrm>
                    <a:off x="4286442" y="3123425"/>
                    <a:ext cx="196850" cy="122239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54" name="Cube 53"/>
                  <p:cNvSpPr/>
                  <p:nvPr/>
                </p:nvSpPr>
                <p:spPr>
                  <a:xfrm flipH="1">
                    <a:off x="5101080" y="3100352"/>
                    <a:ext cx="196850" cy="122239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55" name="Cube 54"/>
                  <p:cNvSpPr/>
                  <p:nvPr/>
                </p:nvSpPr>
                <p:spPr>
                  <a:xfrm flipH="1">
                    <a:off x="5725761" y="2849852"/>
                    <a:ext cx="196850" cy="122239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56" name="Cube 55"/>
                  <p:cNvSpPr/>
                  <p:nvPr/>
                </p:nvSpPr>
                <p:spPr>
                  <a:xfrm>
                    <a:off x="4317216" y="3294086"/>
                    <a:ext cx="135302" cy="53795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57" name="Cube 56"/>
                  <p:cNvSpPr/>
                  <p:nvPr/>
                </p:nvSpPr>
                <p:spPr>
                  <a:xfrm flipH="1">
                    <a:off x="5261848" y="3254102"/>
                    <a:ext cx="135302" cy="53795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58" name="Cube 57"/>
                  <p:cNvSpPr/>
                  <p:nvPr/>
                </p:nvSpPr>
                <p:spPr>
                  <a:xfrm flipH="1">
                    <a:off x="5996367" y="2918296"/>
                    <a:ext cx="135302" cy="53795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59" name="Cube 58"/>
                  <p:cNvSpPr/>
                  <p:nvPr/>
                </p:nvSpPr>
                <p:spPr>
                  <a:xfrm>
                    <a:off x="3518782" y="3222591"/>
                    <a:ext cx="135302" cy="53795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</p:grpSp>
            <p:sp>
              <p:nvSpPr>
                <p:cNvPr id="48" name="Can 47"/>
                <p:cNvSpPr/>
                <p:nvPr/>
              </p:nvSpPr>
              <p:spPr>
                <a:xfrm>
                  <a:off x="1449959" y="4375022"/>
                  <a:ext cx="266953" cy="270906"/>
                </a:xfrm>
                <a:prstGeom prst="can">
                  <a:avLst>
                    <a:gd name="adj" fmla="val 4425"/>
                  </a:avLst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25"/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>
                <a:off x="7014216" y="934623"/>
                <a:ext cx="200215" cy="62508"/>
                <a:chOff x="7828288" y="1138199"/>
                <a:chExt cx="266953" cy="83344"/>
              </a:xfrm>
            </p:grpSpPr>
            <p:cxnSp>
              <p:nvCxnSpPr>
                <p:cNvPr id="43" name="Straight Connector 42"/>
                <p:cNvCxnSpPr/>
                <p:nvPr/>
              </p:nvCxnSpPr>
              <p:spPr>
                <a:xfrm>
                  <a:off x="7828288" y="1179871"/>
                  <a:ext cx="26695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/>
                <p:cNvCxnSpPr/>
                <p:nvPr/>
              </p:nvCxnSpPr>
              <p:spPr>
                <a:xfrm>
                  <a:off x="8092860" y="1138199"/>
                  <a:ext cx="0" cy="833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Straight Connector 44"/>
                <p:cNvCxnSpPr/>
                <p:nvPr/>
              </p:nvCxnSpPr>
              <p:spPr>
                <a:xfrm>
                  <a:off x="7828288" y="1138199"/>
                  <a:ext cx="0" cy="833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7" name="Group 36"/>
              <p:cNvGrpSpPr/>
              <p:nvPr/>
            </p:nvGrpSpPr>
            <p:grpSpPr>
              <a:xfrm>
                <a:off x="6843692" y="733901"/>
                <a:ext cx="546971" cy="441307"/>
                <a:chOff x="7832738" y="1138199"/>
                <a:chExt cx="262503" cy="467823"/>
              </a:xfrm>
            </p:grpSpPr>
            <p:cxnSp>
              <p:nvCxnSpPr>
                <p:cNvPr id="40" name="Straight Connector 39"/>
                <p:cNvCxnSpPr/>
                <p:nvPr/>
              </p:nvCxnSpPr>
              <p:spPr>
                <a:xfrm>
                  <a:off x="7832738" y="1179871"/>
                  <a:ext cx="26250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Straight Connector 40"/>
                <p:cNvCxnSpPr>
                  <a:endCxn id="64" idx="6"/>
                </p:cNvCxnSpPr>
                <p:nvPr/>
              </p:nvCxnSpPr>
              <p:spPr>
                <a:xfrm flipH="1">
                  <a:off x="8095241" y="1138200"/>
                  <a:ext cx="0" cy="467822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/>
                <p:cNvCxnSpPr>
                  <a:endCxn id="64" idx="2"/>
                </p:cNvCxnSpPr>
                <p:nvPr/>
              </p:nvCxnSpPr>
              <p:spPr>
                <a:xfrm>
                  <a:off x="7832738" y="1138199"/>
                  <a:ext cx="0" cy="467822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7004359" y="789596"/>
                    <a:ext cx="287707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CH" sz="900" i="1" dirty="0">
                              <a:latin typeface="Cambria Math" panose="02040503050406030204" pitchFamily="18" charset="0"/>
                            </a:rPr>
                            <m:t>𝑑</m:t>
                          </m:r>
                        </m:oMath>
                      </m:oMathPara>
                    </a14:m>
                    <a:endParaRPr lang="en-GB" sz="900" dirty="0"/>
                  </a:p>
                </p:txBody>
              </p:sp>
            </mc:Choice>
            <mc:Fallback xmlns="">
              <p:sp>
                <p:nvSpPr>
                  <p:cNvPr id="95" name="TextBox 9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004359" y="789596"/>
                    <a:ext cx="287707" cy="230832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9" name="TextBox 38"/>
                  <p:cNvSpPr txBox="1"/>
                  <p:nvPr/>
                </p:nvSpPr>
                <p:spPr>
                  <a:xfrm>
                    <a:off x="7005088" y="597276"/>
                    <a:ext cx="300275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CH" sz="900" i="1" dirty="0">
                              <a:latin typeface="Cambria Math" panose="02040503050406030204" pitchFamily="18" charset="0"/>
                            </a:rPr>
                            <m:t>𝐷</m:t>
                          </m:r>
                        </m:oMath>
                      </m:oMathPara>
                    </a14:m>
                    <a:endParaRPr lang="en-GB" sz="900" i="1" dirty="0"/>
                  </a:p>
                </p:txBody>
              </p:sp>
            </mc:Choice>
            <mc:Fallback xmlns="">
              <p:sp>
                <p:nvSpPr>
                  <p:cNvPr id="96" name="TextBox 9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005088" y="597276"/>
                    <a:ext cx="300275" cy="230832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27" name="Straight Connector 26"/>
            <p:cNvCxnSpPr/>
            <p:nvPr/>
          </p:nvCxnSpPr>
          <p:spPr>
            <a:xfrm>
              <a:off x="2366666" y="3467246"/>
              <a:ext cx="0" cy="16559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 flipV="1">
              <a:off x="2290466" y="3640285"/>
              <a:ext cx="152400" cy="82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 flipV="1">
              <a:off x="2290466" y="3463281"/>
              <a:ext cx="152400" cy="82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2319940" y="3414481"/>
                  <a:ext cx="315535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sz="1200" i="1">
                            <a:latin typeface="Cambria Math" panose="02040503050406030204" pitchFamily="18" charset="0"/>
                          </a:rPr>
                          <m:t>h</m:t>
                        </m:r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87" name="Rectangle 8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9940" y="3414481"/>
                  <a:ext cx="315535" cy="276999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446709" y="3070392"/>
                  <a:ext cx="201978" cy="20120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12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CH" sz="1200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88" name="TextBox 8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6709" y="3070392"/>
                  <a:ext cx="201978" cy="201209"/>
                </a:xfrm>
                <a:prstGeom prst="rect">
                  <a:avLst/>
                </a:prstGeom>
                <a:blipFill>
                  <a:blip r:embed="rId17"/>
                  <a:stretch>
                    <a:fillRect l="-15152" r="-6061" b="-2121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2" name="Straight Arrow Connector 31"/>
            <p:cNvCxnSpPr>
              <a:stCxn id="31" idx="2"/>
            </p:cNvCxnSpPr>
            <p:nvPr/>
          </p:nvCxnSpPr>
          <p:spPr>
            <a:xfrm>
              <a:off x="547698" y="3271601"/>
              <a:ext cx="293672" cy="29924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Rectangle 32"/>
                <p:cNvSpPr/>
                <p:nvPr/>
              </p:nvSpPr>
              <p:spPr>
                <a:xfrm>
                  <a:off x="1812354" y="3042080"/>
                  <a:ext cx="3033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𝜀</m:t>
                        </m:r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90" name="Rectangle 8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12354" y="3042080"/>
                  <a:ext cx="303353" cy="276999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4" name="Straight Arrow Connector 33"/>
            <p:cNvCxnSpPr>
              <a:endCxn id="64" idx="7"/>
            </p:cNvCxnSpPr>
            <p:nvPr/>
          </p:nvCxnSpPr>
          <p:spPr>
            <a:xfrm flipH="1">
              <a:off x="1670180" y="3248772"/>
              <a:ext cx="240768" cy="1787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Rectangle 64"/>
          <p:cNvSpPr/>
          <p:nvPr/>
        </p:nvSpPr>
        <p:spPr>
          <a:xfrm>
            <a:off x="1309717" y="1741352"/>
            <a:ext cx="2843757" cy="276960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4867422" y="1049472"/>
            <a:ext cx="3240831" cy="18174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8" name="Straight Connector 67"/>
          <p:cNvCxnSpPr/>
          <p:nvPr/>
        </p:nvCxnSpPr>
        <p:spPr>
          <a:xfrm flipV="1">
            <a:off x="4153474" y="1049472"/>
            <a:ext cx="713948" cy="69188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4146978" y="2018312"/>
            <a:ext cx="720444" cy="84862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2118540" y="67456"/>
            <a:ext cx="49069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 smtClean="0"/>
              <a:t>One layer of the Inductive Adder</a:t>
            </a:r>
            <a:endParaRPr lang="de-CH" sz="24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4478603" y="3467724"/>
            <a:ext cx="40184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Impedance </a:t>
            </a:r>
            <a:r>
              <a:rPr lang="de-CH" dirty="0" smtClean="0"/>
              <a:t>matching of the stack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/>
              <a:t>Layer design for fast rise times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smtClean="0"/>
              <a:t>Biasing </a:t>
            </a:r>
            <a:r>
              <a:rPr lang="de-CH" dirty="0"/>
              <a:t>of magnetic </a:t>
            </a:r>
            <a:r>
              <a:rPr lang="de-CH" dirty="0" smtClean="0"/>
              <a:t>cores</a:t>
            </a:r>
            <a:endParaRPr lang="de-CH" dirty="0"/>
          </a:p>
        </p:txBody>
      </p:sp>
      <p:sp>
        <p:nvSpPr>
          <p:cNvPr id="73" name="TextBox 72"/>
          <p:cNvSpPr txBox="1"/>
          <p:nvPr/>
        </p:nvSpPr>
        <p:spPr>
          <a:xfrm>
            <a:off x="5959487" y="3074119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Content</a:t>
            </a:r>
            <a:endParaRPr lang="de-CH" b="1" dirty="0"/>
          </a:p>
        </p:txBody>
      </p:sp>
    </p:spTree>
    <p:extLst>
      <p:ext uri="{BB962C8B-B14F-4D97-AF65-F5344CB8AC3E}">
        <p14:creationId xmlns:p14="http://schemas.microsoft.com/office/powerpoint/2010/main" val="32123562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21F53-974D-49BA-8A44-439F4394A153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 dirty="0" smtClean="0"/>
              <a:t>13/03/2018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smtClean="0"/>
              <a:t>David Woog – PULPOKS 2018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15964" y="3358201"/>
                <a:ext cx="837280" cy="3498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900" dirty="0" smtClean="0"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9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𝐶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9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l</m:t>
                        </m:r>
                        <m:r>
                          <m:rPr>
                            <m:sty m:val="p"/>
                          </m:rPr>
                          <a:rPr lang="de-CH" sz="900" b="0" i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ayer</m:t>
                        </m:r>
                      </m:sub>
                    </m:sSub>
                    <m:r>
                      <a:rPr lang="en-GB" sz="9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GB" sz="9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GB" sz="9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>
                          <a:rPr lang="en-GB" sz="9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𝜋𝜀</m:t>
                        </m:r>
                        <m:r>
                          <a:rPr lang="de-CH" sz="900" b="0" i="1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num>
                      <m:den>
                        <m:func>
                          <m:funcPr>
                            <m:ctrlPr>
                              <a:rPr lang="en-GB" sz="9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GB" sz="90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ln</m:t>
                            </m:r>
                          </m:fName>
                          <m:e>
                            <m:f>
                              <m:fPr>
                                <m:ctrlPr>
                                  <a:rPr lang="en-GB" sz="9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900" i="1">
                                    <a:latin typeface="Cambria Math" panose="02040503050406030204" pitchFamily="18" charset="0"/>
                                  </a:rPr>
                                  <m:t>𝐷</m:t>
                                </m:r>
                              </m:num>
                              <m:den>
                                <m:r>
                                  <a:rPr lang="en-GB" sz="900" i="1">
                                    <a:latin typeface="Cambria Math" panose="02040503050406030204" pitchFamily="18" charset="0"/>
                                  </a:rPr>
                                  <m:t>𝑑</m:t>
                                </m:r>
                              </m:den>
                            </m:f>
                          </m:e>
                        </m:func>
                      </m:den>
                    </m:f>
                  </m:oMath>
                </a14:m>
                <a:endParaRPr lang="en-GB" sz="9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964" y="3358201"/>
                <a:ext cx="837280" cy="34983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188817" y="3207160"/>
                <a:ext cx="1135824" cy="44313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9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900" i="1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900">
                              <a:latin typeface="Cambria Math" panose="02040503050406030204" pitchFamily="18" charset="0"/>
                            </a:rPr>
                            <m:t>l</m:t>
                          </m:r>
                          <m:r>
                            <m:rPr>
                              <m:sty m:val="p"/>
                            </m:rPr>
                            <a:rPr lang="de-CH" sz="900" b="0" i="0" smtClean="0">
                              <a:latin typeface="Cambria Math" panose="02040503050406030204" pitchFamily="18" charset="0"/>
                            </a:rPr>
                            <m:t>ayer</m:t>
                          </m:r>
                        </m:sub>
                      </m:sSub>
                      <m:r>
                        <a:rPr lang="en-GB" sz="9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9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GB" sz="9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900">
                                  <a:latin typeface="Cambria Math" panose="02040503050406030204" pitchFamily="18" charset="0"/>
                                </a:rPr>
                                <m:t>μ</m:t>
                              </m:r>
                              <m:r>
                                <a:rPr lang="en-GB" sz="900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de-CH" sz="9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GB" sz="900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m:rPr>
                                  <m:sty m:val="p"/>
                                </m:rPr>
                                <a:rPr lang="en-GB" sz="90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num>
                                <m:den>
                                  <m: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den>
                              </m:f>
                            </m:e>
                          </m:func>
                        </m:num>
                        <m:den>
                          <m:r>
                            <a:rPr lang="en-GB" sz="9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900" i="1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</m:oMath>
                  </m:oMathPara>
                </a14:m>
                <a:endParaRPr lang="en-GB" sz="9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8817" y="3207160"/>
                <a:ext cx="1135824" cy="44313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3715244" y="1743523"/>
                <a:ext cx="2156552" cy="43473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900" i="1" smtClean="0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en-GB" sz="9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900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d>
                      <m:r>
                        <a:rPr lang="en-GB" sz="900">
                          <a:latin typeface="Cambria Math" panose="02040503050406030204" pitchFamily="18" charset="0"/>
                        </a:rPr>
                        <m:t> =</m:t>
                      </m:r>
                      <m:r>
                        <a:rPr lang="en-GB" sz="900" i="1"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GB" sz="900">
                          <a:latin typeface="Cambria Math" panose="02040503050406030204" pitchFamily="18" charset="0"/>
                        </a:rPr>
                        <m:t>∙</m:t>
                      </m:r>
                      <m:sSup>
                        <m:sSupPr>
                          <m:ctrlPr>
                            <a:rPr lang="en-GB" sz="9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9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sz="90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GB" sz="9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900"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  <m:r>
                                    <a:rPr lang="en-GB" sz="90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GB" sz="900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GB" sz="9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de-CH" sz="900" b="0" i="1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  <m:r>
                                <a:rPr lang="en-GB" sz="9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den>
                          </m:f>
                          <m:r>
                            <a:rPr lang="en-GB" sz="900">
                              <a:latin typeface="Cambria Math" panose="02040503050406030204" pitchFamily="18" charset="0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en-GB" sz="9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sz="9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sz="9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GB" sz="9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sz="900" i="1">
                                                  <a:latin typeface="Cambria Math" panose="02040503050406030204" pitchFamily="18" charset="0"/>
                                                </a:rPr>
                                                <m:t>𝐿</m:t>
                                              </m:r>
                                            </m:e>
                                            <m:sub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GB" sz="900">
                                                  <a:latin typeface="Cambria Math" panose="02040503050406030204" pitchFamily="18" charset="0"/>
                                                </a:rPr>
                                                <m:t>p</m:t>
                                              </m:r>
                                              <m:r>
                                                <a:rPr lang="en-GB" sz="900"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  <m:r>
                                            <a:rPr lang="en-GB" sz="900">
                                              <a:latin typeface="Cambria Math" panose="02040503050406030204" pitchFamily="18" charset="0"/>
                                            </a:rPr>
                                            <m:t>∙</m:t>
                                          </m:r>
                                          <m:r>
                                            <a:rPr lang="en-GB" sz="900" i="1">
                                              <a:latin typeface="Cambria Math" panose="02040503050406030204" pitchFamily="18" charset="0"/>
                                            </a:rPr>
                                            <m:t>𝜋</m:t>
                                          </m:r>
                                        </m:num>
                                        <m:den>
                                          <m:r>
                                            <a:rPr lang="de-CH" sz="900" b="0" i="1" smtClean="0">
                                              <a:latin typeface="Cambria Math" panose="02040503050406030204" pitchFamily="18" charset="0"/>
                                            </a:rPr>
                                            <m:t>h</m:t>
                                          </m:r>
                                          <m:r>
                                            <a:rPr lang="en-GB" sz="900" i="1">
                                              <a:latin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GB" sz="9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9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GB" sz="9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9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de-CH" sz="9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IA</m:t>
                                  </m:r>
                                </m:sub>
                                <m:sup>
                                  <m:r>
                                    <a:rPr lang="en-GB" sz="90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GB" sz="900">
                                  <a:latin typeface="Cambria Math" panose="02040503050406030204" pitchFamily="18" charset="0"/>
                                </a:rPr>
                                <m:t>∙</m:t>
                              </m:r>
                              <m:f>
                                <m:fPr>
                                  <m:ctrlP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  <m:sSup>
                                    <m:sSupPr>
                                      <m:ctrlPr>
                                        <a:rPr lang="en-GB" sz="9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900" i="1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</m:e>
                                    <m:sup>
                                      <m:r>
                                        <a:rPr lang="en-GB" sz="90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sSub>
                                    <m:sSubPr>
                                      <m:ctrlPr>
                                        <a:rPr lang="en-GB" sz="90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9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a:rPr lang="en-GB" sz="90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GB" sz="9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9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𝜀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sz="90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r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  <m:t>𝜇</m:t>
                                  </m:r>
                                </m:den>
                              </m:f>
                            </m:e>
                          </m:rad>
                        </m:sup>
                      </m:sSup>
                    </m:oMath>
                  </m:oMathPara>
                </a14:m>
                <a:endParaRPr lang="en-GB" sz="9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15244" y="1743523"/>
                <a:ext cx="2156552" cy="43473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725591"/>
              </p:ext>
            </p:extLst>
          </p:nvPr>
        </p:nvGraphicFramePr>
        <p:xfrm>
          <a:off x="3198266" y="2178257"/>
          <a:ext cx="3193892" cy="19964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844050" y="613494"/>
            <a:ext cx="14798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00" dirty="0"/>
              <a:t>Electric field in insulation:</a:t>
            </a:r>
            <a:endParaRPr lang="en-GB" sz="900" dirty="0"/>
          </a:p>
        </p:txBody>
      </p:sp>
      <p:sp>
        <p:nvSpPr>
          <p:cNvPr id="13" name="TextBox 12"/>
          <p:cNvSpPr txBox="1"/>
          <p:nvPr/>
        </p:nvSpPr>
        <p:spPr>
          <a:xfrm>
            <a:off x="196456" y="2961804"/>
            <a:ext cx="10567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900" dirty="0"/>
              <a:t>Impedance of IA:</a:t>
            </a:r>
            <a:endParaRPr lang="en-GB" sz="900" dirty="0"/>
          </a:p>
        </p:txBody>
      </p:sp>
      <p:sp>
        <p:nvSpPr>
          <p:cNvPr id="14" name="TextBox 13"/>
          <p:cNvSpPr txBox="1"/>
          <p:nvPr/>
        </p:nvSpPr>
        <p:spPr>
          <a:xfrm>
            <a:off x="2874901" y="67456"/>
            <a:ext cx="382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Impedance matching of the stack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42918" y="412934"/>
                <a:ext cx="3201020" cy="14015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sz="1200" b="1" dirty="0" smtClean="0"/>
                  <a:t>Factors influencing the layer impedance:</a:t>
                </a: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de-CH" sz="1200" dirty="0" smtClean="0"/>
                  <a:t>Ratio of primary inner diameter (</a:t>
                </a:r>
                <a14:m>
                  <m:oMath xmlns:m="http://schemas.openxmlformats.org/officeDocument/2006/math">
                    <m:r>
                      <a:rPr lang="en-GB" sz="1200" i="1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de-CH" sz="1200" dirty="0" smtClean="0"/>
                  <a:t>) and stalk diameter (</a:t>
                </a:r>
                <a14:m>
                  <m:oMath xmlns:m="http://schemas.openxmlformats.org/officeDocument/2006/math">
                    <m:r>
                      <a:rPr lang="en-GB" sz="1200" i="1"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de-CH" sz="1200" dirty="0" smtClean="0"/>
                  <a:t>)</a:t>
                </a: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de-CH" sz="1200" dirty="0" smtClean="0"/>
                  <a:t>Insulation material between </a:t>
                </a:r>
                <a:r>
                  <a:rPr lang="de-CH" sz="1200" dirty="0"/>
                  <a:t>primary and </a:t>
                </a:r>
                <a:r>
                  <a:rPr lang="de-CH" sz="1200" dirty="0" smtClean="0"/>
                  <a:t>secondary (</a:t>
                </a:r>
                <a14:m>
                  <m:oMath xmlns:m="http://schemas.openxmlformats.org/officeDocument/2006/math">
                    <m:r>
                      <a:rPr lang="en-GB" sz="1200" i="1">
                        <a:latin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de-CH" sz="1200" dirty="0" smtClean="0"/>
                  <a:t>)</a:t>
                </a: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de-CH" sz="1200" dirty="0" smtClean="0"/>
                  <a:t>Layer height (</a:t>
                </a:r>
                <a14:m>
                  <m:oMath xmlns:m="http://schemas.openxmlformats.org/officeDocument/2006/math">
                    <m:r>
                      <a:rPr lang="de-CH" sz="1200" i="1"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de-CH" sz="1200" dirty="0" smtClean="0"/>
                  <a:t>)</a:t>
                </a:r>
              </a:p>
              <a:p>
                <a:pPr marL="214313" indent="-214313">
                  <a:buFont typeface="Arial" panose="020B0604020202020204" pitchFamily="34" charset="0"/>
                  <a:buChar char="•"/>
                </a:pPr>
                <a:r>
                  <a:rPr lang="de-CH" sz="1200" dirty="0" smtClean="0"/>
                  <a:t>Inductance of primary winding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200">
                            <a:latin typeface="Cambria Math" panose="02040503050406030204" pitchFamily="18" charset="0"/>
                          </a:rPr>
                          <m:t>p</m:t>
                        </m:r>
                      </m:sub>
                    </m:sSub>
                  </m:oMath>
                </a14:m>
                <a:r>
                  <a:rPr lang="de-CH" sz="1200" dirty="0" smtClean="0"/>
                  <a:t>)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918" y="412934"/>
                <a:ext cx="3201020" cy="1401538"/>
              </a:xfrm>
              <a:prstGeom prst="rect">
                <a:avLst/>
              </a:prstGeom>
              <a:blipFill>
                <a:blip r:embed="rId6"/>
                <a:stretch>
                  <a:fillRect t="-870" b="-8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3441463" y="1512691"/>
                <a:ext cx="2999347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CH" sz="900" dirty="0"/>
                  <a:t>Outer diameter D over inner diameter d for different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9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900" i="1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900">
                            <a:latin typeface="Cambria Math" panose="02040503050406030204" pitchFamily="18" charset="0"/>
                          </a:rPr>
                          <m:t>IA</m:t>
                        </m:r>
                      </m:sub>
                    </m:sSub>
                  </m:oMath>
                </a14:m>
                <a:endParaRPr lang="en-GB" sz="9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1463" y="1512691"/>
                <a:ext cx="2999347" cy="230832"/>
              </a:xfrm>
              <a:prstGeom prst="rect">
                <a:avLst/>
              </a:prstGeom>
              <a:blipFill>
                <a:blip r:embed="rId7"/>
                <a:stretch>
                  <a:fillRect b="-1052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7185112" y="1328426"/>
                <a:ext cx="962956" cy="4671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9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9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900">
                              <a:latin typeface="Cambria Math" panose="02040503050406030204" pitchFamily="18" charset="0"/>
                            </a:rPr>
                            <m:t>max</m:t>
                          </m:r>
                        </m:sub>
                      </m:sSub>
                      <m:r>
                        <a:rPr lang="en-GB" sz="9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9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9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9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900">
                                  <a:latin typeface="Cambria Math" panose="02040503050406030204" pitchFamily="18" charset="0"/>
                                </a:rPr>
                                <m:t>out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ctrlPr>
                                <a:rPr lang="en-GB" sz="9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9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en-GB" sz="9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GB" sz="900">
                              <a:latin typeface="Cambria Math" panose="02040503050406030204" pitchFamily="18" charset="0"/>
                            </a:rPr>
                            <m:t>∙</m:t>
                          </m:r>
                          <m:func>
                            <m:funcPr>
                              <m:ctrlPr>
                                <a:rPr lang="en-GB" sz="9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90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num>
                                <m:den>
                                  <m: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den>
                              </m:f>
                            </m:e>
                          </m:func>
                        </m:den>
                      </m:f>
                    </m:oMath>
                  </m:oMathPara>
                </a14:m>
                <a:endParaRPr lang="en-GB" sz="900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5112" y="1328426"/>
                <a:ext cx="962956" cy="46711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/>
              <p:cNvSpPr/>
              <p:nvPr/>
            </p:nvSpPr>
            <p:spPr>
              <a:xfrm>
                <a:off x="243767" y="3814676"/>
                <a:ext cx="2484295" cy="5132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9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900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900">
                              <a:latin typeface="Cambria Math" panose="02040503050406030204" pitchFamily="18" charset="0"/>
                            </a:rPr>
                            <m:t>IA</m:t>
                          </m:r>
                        </m:sub>
                      </m:sSub>
                      <m:r>
                        <a:rPr lang="en-GB" sz="90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9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sz="9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900"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sub>
                              </m:sSub>
                              <m:r>
                                <a:rPr lang="en-GB" sz="90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900">
                                      <a:latin typeface="Cambria Math" panose="02040503050406030204" pitchFamily="18" charset="0"/>
                                    </a:rPr>
                                    <m:t>cell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900">
                                      <a:latin typeface="Cambria Math" panose="02040503050406030204" pitchFamily="18" charset="0"/>
                                    </a:rPr>
                                    <m:t>cell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  <m:r>
                        <a:rPr lang="en-GB" sz="90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9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sz="9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9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9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90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GB" sz="90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900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a:rPr lang="en-GB" sz="9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  <m:r>
                                <a:rPr lang="de-CH" sz="9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den>
                          </m:f>
                          <m:func>
                            <m:funcPr>
                              <m:ctrlPr>
                                <a:rPr lang="en-GB" sz="9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90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num>
                                <m:den>
                                  <m:r>
                                    <a:rPr lang="en-GB" sz="9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den>
                              </m:f>
                            </m:e>
                          </m:func>
                          <m:r>
                            <a:rPr lang="en-GB" sz="90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GB" sz="9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9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num>
                            <m:den>
                              <m:r>
                                <a:rPr lang="en-GB" sz="90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sSup>
                                <m:sSupPr>
                                  <m:ctrlP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  <m:t>𝜋</m:t>
                                  </m:r>
                                </m:e>
                                <m:sup>
                                  <m:r>
                                    <a:rPr lang="en-GB" sz="9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GB" sz="9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den>
                          </m:f>
                          <m:func>
                            <m:funcPr>
                              <m:ctrlPr>
                                <a:rPr lang="en-GB" sz="9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p>
                                <m:sSupPr>
                                  <m:ctrlP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900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e>
                                <m:sup>
                                  <m:r>
                                    <a:rPr lang="en-GB" sz="90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fName>
                            <m:e>
                              <m:f>
                                <m:fPr>
                                  <m:ctrlPr>
                                    <a:rPr lang="en-GB" sz="9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num>
                                <m:den>
                                  <m:r>
                                    <a:rPr lang="en-GB" sz="9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den>
                              </m:f>
                            </m:e>
                          </m:func>
                        </m:e>
                      </m:rad>
                    </m:oMath>
                  </m:oMathPara>
                </a14:m>
                <a:endParaRPr lang="en-GB" sz="900" dirty="0"/>
              </a:p>
            </p:txBody>
          </p:sp>
        </mc:Choice>
        <mc:Fallback xmlns=""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767" y="3814676"/>
                <a:ext cx="2484295" cy="51328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0" name="Group 49"/>
          <p:cNvGrpSpPr/>
          <p:nvPr/>
        </p:nvGrpSpPr>
        <p:grpSpPr>
          <a:xfrm>
            <a:off x="6835874" y="1820663"/>
            <a:ext cx="2003344" cy="2451632"/>
            <a:chOff x="6723330" y="1820663"/>
            <a:chExt cx="2003344" cy="2451632"/>
          </a:xfrm>
        </p:grpSpPr>
        <p:sp>
          <p:nvSpPr>
            <p:cNvPr id="51" name="Donut 50"/>
            <p:cNvSpPr/>
            <p:nvPr/>
          </p:nvSpPr>
          <p:spPr>
            <a:xfrm>
              <a:off x="6806094" y="2137180"/>
              <a:ext cx="1837816" cy="1837816"/>
            </a:xfrm>
            <a:prstGeom prst="donut">
              <a:avLst>
                <a:gd name="adj" fmla="val 36479"/>
              </a:avLst>
            </a:prstGeom>
            <a:solidFill>
              <a:srgbClr val="FFC000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6723330" y="2054416"/>
              <a:ext cx="2003344" cy="2003344"/>
              <a:chOff x="6796585" y="2451991"/>
              <a:chExt cx="2003344" cy="2003344"/>
            </a:xfrm>
          </p:grpSpPr>
          <p:sp>
            <p:nvSpPr>
              <p:cNvPr id="67" name="Oval 66"/>
              <p:cNvSpPr/>
              <p:nvPr/>
            </p:nvSpPr>
            <p:spPr>
              <a:xfrm>
                <a:off x="7542987" y="3198393"/>
                <a:ext cx="510540" cy="51054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Donut 67"/>
              <p:cNvSpPr/>
              <p:nvPr/>
            </p:nvSpPr>
            <p:spPr>
              <a:xfrm>
                <a:off x="6914923" y="2570329"/>
                <a:ext cx="1766669" cy="1766669"/>
              </a:xfrm>
              <a:prstGeom prst="donut">
                <a:avLst>
                  <a:gd name="adj" fmla="val 0"/>
                </a:avLst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69" name="Straight Arrow Connector 68"/>
              <p:cNvCxnSpPr>
                <a:stCxn id="67" idx="0"/>
                <a:endCxn id="68" idx="0"/>
              </p:cNvCxnSpPr>
              <p:nvPr/>
            </p:nvCxnSpPr>
            <p:spPr>
              <a:xfrm flipV="1">
                <a:off x="7798257" y="2570329"/>
                <a:ext cx="1" cy="62806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Arrow Connector 69"/>
              <p:cNvCxnSpPr>
                <a:stCxn id="67" idx="7"/>
                <a:endCxn id="68" idx="7"/>
              </p:cNvCxnSpPr>
              <p:nvPr/>
            </p:nvCxnSpPr>
            <p:spPr>
              <a:xfrm flipV="1">
                <a:off x="7978760" y="2829052"/>
                <a:ext cx="444109" cy="44410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>
                <a:stCxn id="67" idx="6"/>
                <a:endCxn id="68" idx="6"/>
              </p:cNvCxnSpPr>
              <p:nvPr/>
            </p:nvCxnSpPr>
            <p:spPr>
              <a:xfrm>
                <a:off x="8053527" y="3453663"/>
                <a:ext cx="628065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>
                <a:stCxn id="67" idx="5"/>
                <a:endCxn id="68" idx="5"/>
              </p:cNvCxnSpPr>
              <p:nvPr/>
            </p:nvCxnSpPr>
            <p:spPr>
              <a:xfrm>
                <a:off x="7978760" y="3634166"/>
                <a:ext cx="444109" cy="44410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Arrow Connector 72"/>
              <p:cNvCxnSpPr>
                <a:stCxn id="67" idx="4"/>
                <a:endCxn id="68" idx="4"/>
              </p:cNvCxnSpPr>
              <p:nvPr/>
            </p:nvCxnSpPr>
            <p:spPr>
              <a:xfrm>
                <a:off x="7798257" y="3708933"/>
                <a:ext cx="1" cy="62806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Arrow Connector 73"/>
              <p:cNvCxnSpPr>
                <a:stCxn id="67" idx="3"/>
                <a:endCxn id="68" idx="3"/>
              </p:cNvCxnSpPr>
              <p:nvPr/>
            </p:nvCxnSpPr>
            <p:spPr>
              <a:xfrm flipH="1">
                <a:off x="7173646" y="3634166"/>
                <a:ext cx="444108" cy="44410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Arrow Connector 74"/>
              <p:cNvCxnSpPr>
                <a:stCxn id="67" idx="2"/>
                <a:endCxn id="68" idx="2"/>
              </p:cNvCxnSpPr>
              <p:nvPr/>
            </p:nvCxnSpPr>
            <p:spPr>
              <a:xfrm flipH="1">
                <a:off x="6914923" y="3453663"/>
                <a:ext cx="628064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/>
              <p:cNvCxnSpPr>
                <a:stCxn id="67" idx="1"/>
                <a:endCxn id="68" idx="1"/>
              </p:cNvCxnSpPr>
              <p:nvPr/>
            </p:nvCxnSpPr>
            <p:spPr>
              <a:xfrm flipH="1" flipV="1">
                <a:off x="7173646" y="2829052"/>
                <a:ext cx="444108" cy="44410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Donut 76"/>
              <p:cNvSpPr/>
              <p:nvPr/>
            </p:nvSpPr>
            <p:spPr>
              <a:xfrm>
                <a:off x="6796585" y="2451991"/>
                <a:ext cx="2003344" cy="2003344"/>
              </a:xfrm>
              <a:prstGeom prst="donut">
                <a:avLst>
                  <a:gd name="adj" fmla="val 5884"/>
                </a:avLst>
              </a:prstGeom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/>
                <p:cNvSpPr txBox="1"/>
                <p:nvPr/>
              </p:nvSpPr>
              <p:spPr>
                <a:xfrm>
                  <a:off x="7118029" y="2725705"/>
                  <a:ext cx="217432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53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18029" y="2725705"/>
                  <a:ext cx="217432" cy="276999"/>
                </a:xfrm>
                <a:prstGeom prst="rect">
                  <a:avLst/>
                </a:prstGeom>
                <a:blipFill>
                  <a:blip r:embed="rId10"/>
                  <a:stretch>
                    <a:fillRect l="-25714" r="-20000" b="-869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/>
                <p:cNvSpPr txBox="1"/>
                <p:nvPr/>
              </p:nvSpPr>
              <p:spPr>
                <a:xfrm>
                  <a:off x="7581148" y="2875585"/>
                  <a:ext cx="287707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sz="90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oMath>
                    </m:oMathPara>
                  </a14:m>
                  <a:endParaRPr lang="en-GB" sz="9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4" name="TextBox 5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81148" y="2875585"/>
                  <a:ext cx="287707" cy="2308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55" name="Group 54"/>
            <p:cNvGrpSpPr/>
            <p:nvPr/>
          </p:nvGrpSpPr>
          <p:grpSpPr>
            <a:xfrm rot="594321" flipV="1">
              <a:off x="7473548" y="3008376"/>
              <a:ext cx="502909" cy="95426"/>
              <a:chOff x="4667534" y="2860929"/>
              <a:chExt cx="887105" cy="136528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4667534" y="2929193"/>
                <a:ext cx="887105" cy="0"/>
              </a:xfrm>
              <a:prstGeom prst="line">
                <a:avLst/>
              </a:prstGeom>
              <a:ln w="12700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flipV="1">
                <a:off x="5554639" y="2860929"/>
                <a:ext cx="0" cy="136528"/>
              </a:xfrm>
              <a:prstGeom prst="line">
                <a:avLst/>
              </a:prstGeom>
              <a:ln w="12700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flipV="1">
                <a:off x="4667534" y="2860929"/>
                <a:ext cx="0" cy="136528"/>
              </a:xfrm>
              <a:prstGeom prst="line">
                <a:avLst/>
              </a:prstGeom>
              <a:ln w="12700"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/>
            <p:cNvGrpSpPr/>
            <p:nvPr/>
          </p:nvGrpSpPr>
          <p:grpSpPr>
            <a:xfrm flipV="1">
              <a:off x="6723330" y="1947533"/>
              <a:ext cx="2003343" cy="1108556"/>
              <a:chOff x="4667534" y="2421197"/>
              <a:chExt cx="887105" cy="576260"/>
            </a:xfrm>
          </p:grpSpPr>
          <p:cxnSp>
            <p:nvCxnSpPr>
              <p:cNvPr id="61" name="Straight Connector 60"/>
              <p:cNvCxnSpPr/>
              <p:nvPr/>
            </p:nvCxnSpPr>
            <p:spPr>
              <a:xfrm>
                <a:off x="4667534" y="2962203"/>
                <a:ext cx="887105" cy="0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>
                <a:endCxn id="77" idx="6"/>
              </p:cNvCxnSpPr>
              <p:nvPr/>
            </p:nvCxnSpPr>
            <p:spPr>
              <a:xfrm flipV="1">
                <a:off x="5554639" y="2421197"/>
                <a:ext cx="0" cy="576260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>
                <a:endCxn id="77" idx="2"/>
              </p:cNvCxnSpPr>
              <p:nvPr/>
            </p:nvCxnSpPr>
            <p:spPr>
              <a:xfrm flipV="1">
                <a:off x="4667534" y="2421198"/>
                <a:ext cx="0" cy="576258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/>
                <p:cNvSpPr txBox="1"/>
                <p:nvPr/>
              </p:nvSpPr>
              <p:spPr>
                <a:xfrm>
                  <a:off x="7574865" y="1820663"/>
                  <a:ext cx="300275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sz="900" i="1" dirty="0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oMath>
                    </m:oMathPara>
                  </a14:m>
                  <a:endParaRPr lang="en-GB" sz="900" i="1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7" name="TextBox 5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74865" y="1820663"/>
                  <a:ext cx="300275" cy="23083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8" name="TextBox 57"/>
            <p:cNvSpPr txBox="1"/>
            <p:nvPr/>
          </p:nvSpPr>
          <p:spPr>
            <a:xfrm>
              <a:off x="7484827" y="3039354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000" dirty="0" smtClean="0">
                  <a:solidFill>
                    <a:schemeClr val="accent6">
                      <a:lumMod val="50000"/>
                    </a:schemeClr>
                  </a:solidFill>
                </a:rPr>
                <a:t>stalk</a:t>
              </a:r>
              <a:endParaRPr lang="en-GB" sz="1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961813" y="4010685"/>
              <a:ext cx="152638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100" dirty="0">
                  <a:solidFill>
                    <a:schemeClr val="accent6">
                      <a:lumMod val="50000"/>
                    </a:schemeClr>
                  </a:solidFill>
                </a:rPr>
                <a:t>i</a:t>
              </a:r>
              <a:r>
                <a:rPr lang="de-CH" sz="1100" dirty="0" smtClean="0">
                  <a:solidFill>
                    <a:schemeClr val="accent6">
                      <a:lumMod val="50000"/>
                    </a:schemeClr>
                  </a:solidFill>
                </a:rPr>
                <a:t>nner </a:t>
              </a:r>
              <a:r>
                <a:rPr lang="de-CH" sz="1100" dirty="0">
                  <a:solidFill>
                    <a:schemeClr val="accent6">
                      <a:lumMod val="50000"/>
                    </a:schemeClr>
                  </a:solidFill>
                </a:rPr>
                <a:t>p</a:t>
              </a:r>
              <a:r>
                <a:rPr lang="de-CH" sz="1100" dirty="0" smtClean="0">
                  <a:solidFill>
                    <a:schemeClr val="accent6">
                      <a:lumMod val="50000"/>
                    </a:schemeClr>
                  </a:solidFill>
                </a:rPr>
                <a:t>rimary winding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385103" y="3468303"/>
              <a:ext cx="7825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100" dirty="0" smtClean="0">
                  <a:solidFill>
                    <a:schemeClr val="accent6">
                      <a:lumMod val="50000"/>
                    </a:schemeClr>
                  </a:solidFill>
                </a:rPr>
                <a:t>insulation</a:t>
              </a:r>
              <a:endParaRPr lang="en-GB" sz="11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77"/>
              <p:cNvSpPr/>
              <p:nvPr/>
            </p:nvSpPr>
            <p:spPr>
              <a:xfrm>
                <a:off x="7230573" y="852818"/>
                <a:ext cx="927690" cy="4634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sz="9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de-CH" sz="9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CH" sz="900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de-CH" sz="900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GB" sz="9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9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9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900" i="1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900">
                                  <a:latin typeface="Cambria Math" panose="02040503050406030204" pitchFamily="18" charset="0"/>
                                </a:rPr>
                                <m:t>out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de-CH" sz="900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  <m:r>
                            <a:rPr lang="en-GB" sz="900">
                              <a:latin typeface="Cambria Math" panose="02040503050406030204" pitchFamily="18" charset="0"/>
                            </a:rPr>
                            <m:t>∙</m:t>
                          </m:r>
                          <m:func>
                            <m:funcPr>
                              <m:ctrlPr>
                                <a:rPr lang="en-GB" sz="9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900"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num>
                                <m:den>
                                  <m: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den>
                              </m:f>
                            </m:e>
                          </m:func>
                        </m:den>
                      </m:f>
                    </m:oMath>
                  </m:oMathPara>
                </a14:m>
                <a:endParaRPr lang="en-GB" sz="900" dirty="0"/>
              </a:p>
            </p:txBody>
          </p:sp>
        </mc:Choice>
        <mc:Fallback xmlns="">
          <p:sp>
            <p:nvSpPr>
              <p:cNvPr id="78" name="Rectangle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0573" y="852818"/>
                <a:ext cx="927690" cy="46346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9" name="Group 78"/>
          <p:cNvGrpSpPr/>
          <p:nvPr/>
        </p:nvGrpSpPr>
        <p:grpSpPr>
          <a:xfrm>
            <a:off x="3921340" y="465448"/>
            <a:ext cx="2202847" cy="900246"/>
            <a:chOff x="3923988" y="591924"/>
            <a:chExt cx="2202847" cy="900246"/>
          </a:xfrm>
        </p:grpSpPr>
        <p:sp>
          <p:nvSpPr>
            <p:cNvPr id="80" name="TextBox 79"/>
            <p:cNvSpPr txBox="1"/>
            <p:nvPr/>
          </p:nvSpPr>
          <p:spPr>
            <a:xfrm>
              <a:off x="3923988" y="591924"/>
              <a:ext cx="2202847" cy="900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050" dirty="0" smtClean="0"/>
                <a:t>Examples for insulation materials:</a:t>
              </a:r>
              <a:endParaRPr lang="de-CH" sz="1050" dirty="0"/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de-CH" sz="1050" dirty="0" smtClean="0"/>
                <a:t>Air	</a:t>
              </a:r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de-CH" sz="1050" b="1" dirty="0" smtClean="0"/>
                <a:t>Oil</a:t>
              </a:r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de-CH" sz="1050" dirty="0" smtClean="0"/>
                <a:t>Water</a:t>
              </a:r>
              <a:endParaRPr lang="de-CH" sz="1050" dirty="0"/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de-CH" sz="1050" dirty="0" smtClean="0"/>
                <a:t>Epoxy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4799788" y="751345"/>
              <a:ext cx="1327047" cy="5770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de-CH" sz="1050" dirty="0"/>
                <a:t>FC-77</a:t>
              </a:r>
              <a:endParaRPr lang="en-GB" sz="1050" dirty="0"/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de-CH" sz="1050" dirty="0"/>
                <a:t>SF6</a:t>
              </a:r>
            </a:p>
            <a:p>
              <a:pPr marL="214313" indent="-214313">
                <a:buFont typeface="Arial" panose="020B0604020202020204" pitchFamily="34" charset="0"/>
                <a:buChar char="•"/>
              </a:pPr>
              <a:r>
                <a:rPr lang="de-CH" sz="1050" dirty="0"/>
                <a:t>Vacuum</a:t>
              </a: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446709" y="1859870"/>
            <a:ext cx="2188766" cy="1045162"/>
            <a:chOff x="446709" y="2866145"/>
            <a:chExt cx="2188766" cy="1045162"/>
          </a:xfrm>
        </p:grpSpPr>
        <p:grpSp>
          <p:nvGrpSpPr>
            <p:cNvPr id="83" name="Group 82"/>
            <p:cNvGrpSpPr/>
            <p:nvPr/>
          </p:nvGrpSpPr>
          <p:grpSpPr>
            <a:xfrm>
              <a:off x="726551" y="2866145"/>
              <a:ext cx="1494792" cy="1045162"/>
              <a:chOff x="6366929" y="597276"/>
              <a:chExt cx="1494792" cy="1045162"/>
            </a:xfrm>
          </p:grpSpPr>
          <p:grpSp>
            <p:nvGrpSpPr>
              <p:cNvPr id="92" name="Group 91"/>
              <p:cNvGrpSpPr/>
              <p:nvPr/>
            </p:nvGrpSpPr>
            <p:grpSpPr>
              <a:xfrm>
                <a:off x="6366929" y="995073"/>
                <a:ext cx="1494792" cy="647365"/>
                <a:chOff x="586909" y="4375022"/>
                <a:chExt cx="1993056" cy="863153"/>
              </a:xfrm>
            </p:grpSpPr>
            <p:sp>
              <p:nvSpPr>
                <p:cNvPr id="103" name="Can 102"/>
                <p:cNvSpPr/>
                <p:nvPr/>
              </p:nvSpPr>
              <p:spPr>
                <a:xfrm>
                  <a:off x="1449959" y="4933862"/>
                  <a:ext cx="266953" cy="304313"/>
                </a:xfrm>
                <a:prstGeom prst="can">
                  <a:avLst>
                    <a:gd name="adj" fmla="val 4425"/>
                  </a:avLst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25"/>
                </a:p>
              </p:txBody>
            </p:sp>
            <p:grpSp>
              <p:nvGrpSpPr>
                <p:cNvPr id="104" name="Group 103"/>
                <p:cNvGrpSpPr/>
                <p:nvPr/>
              </p:nvGrpSpPr>
              <p:grpSpPr>
                <a:xfrm>
                  <a:off x="586909" y="4541348"/>
                  <a:ext cx="1993056" cy="546177"/>
                  <a:chOff x="2925574" y="2508835"/>
                  <a:chExt cx="3286125" cy="920800"/>
                </a:xfrm>
              </p:grpSpPr>
              <p:grpSp>
                <p:nvGrpSpPr>
                  <p:cNvPr id="106" name="Group 105"/>
                  <p:cNvGrpSpPr/>
                  <p:nvPr/>
                </p:nvGrpSpPr>
                <p:grpSpPr>
                  <a:xfrm>
                    <a:off x="2925574" y="2508835"/>
                    <a:ext cx="3286125" cy="920800"/>
                    <a:chOff x="2969335" y="3058085"/>
                    <a:chExt cx="3286125" cy="920800"/>
                  </a:xfrm>
                </p:grpSpPr>
                <p:sp>
                  <p:nvSpPr>
                    <p:cNvPr id="117" name="Arc 116"/>
                    <p:cNvSpPr/>
                    <p:nvPr/>
                  </p:nvSpPr>
                  <p:spPr>
                    <a:xfrm>
                      <a:off x="2969335" y="3185026"/>
                      <a:ext cx="3286125" cy="793859"/>
                    </a:xfrm>
                    <a:prstGeom prst="arc">
                      <a:avLst>
                        <a:gd name="adj1" fmla="val 20464770"/>
                        <a:gd name="adj2" fmla="val 11731798"/>
                      </a:avLst>
                    </a:prstGeom>
                    <a:solidFill>
                      <a:srgbClr val="92D050"/>
                    </a:solidFill>
                    <a:ln w="9525">
                      <a:solidFill>
                        <a:schemeClr val="bg2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825"/>
                    </a:p>
                  </p:txBody>
                </p:sp>
                <p:sp>
                  <p:nvSpPr>
                    <p:cNvPr id="118" name="Arc 117"/>
                    <p:cNvSpPr/>
                    <p:nvPr/>
                  </p:nvSpPr>
                  <p:spPr>
                    <a:xfrm>
                      <a:off x="2969335" y="3145793"/>
                      <a:ext cx="3286125" cy="793859"/>
                    </a:xfrm>
                    <a:prstGeom prst="arc">
                      <a:avLst>
                        <a:gd name="adj1" fmla="val 20464770"/>
                        <a:gd name="adj2" fmla="val 11824220"/>
                      </a:avLst>
                    </a:prstGeom>
                    <a:solidFill>
                      <a:srgbClr val="00B050"/>
                    </a:solidFill>
                    <a:ln w="9525">
                      <a:solidFill>
                        <a:schemeClr val="bg2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825"/>
                    </a:p>
                  </p:txBody>
                </p:sp>
                <p:grpSp>
                  <p:nvGrpSpPr>
                    <p:cNvPr id="119" name="Group 118"/>
                    <p:cNvGrpSpPr/>
                    <p:nvPr/>
                  </p:nvGrpSpPr>
                  <p:grpSpPr>
                    <a:xfrm>
                      <a:off x="3597309" y="3058085"/>
                      <a:ext cx="2030176" cy="542648"/>
                      <a:chOff x="3531110" y="3006821"/>
                      <a:chExt cx="2030176" cy="588175"/>
                    </a:xfrm>
                  </p:grpSpPr>
                  <p:sp>
                    <p:nvSpPr>
                      <p:cNvPr id="120" name="Can 119"/>
                      <p:cNvSpPr/>
                      <p:nvPr/>
                    </p:nvSpPr>
                    <p:spPr>
                      <a:xfrm>
                        <a:off x="3531110" y="3006821"/>
                        <a:ext cx="2030176" cy="588175"/>
                      </a:xfrm>
                      <a:prstGeom prst="can">
                        <a:avLst>
                          <a:gd name="adj" fmla="val 44149"/>
                        </a:avLst>
                      </a:prstGeom>
                      <a:solidFill>
                        <a:schemeClr val="bg1"/>
                      </a:solidFill>
                      <a:ln>
                        <a:solidFill>
                          <a:schemeClr val="bg2">
                            <a:lumMod val="1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825"/>
                      </a:p>
                    </p:txBody>
                  </p:sp>
                  <p:sp>
                    <p:nvSpPr>
                      <p:cNvPr id="121" name="Oval 120"/>
                      <p:cNvSpPr/>
                      <p:nvPr/>
                    </p:nvSpPr>
                    <p:spPr>
                      <a:xfrm>
                        <a:off x="3951236" y="3084799"/>
                        <a:ext cx="1202452" cy="113955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bg2">
                            <a:lumMod val="1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825"/>
                      </a:p>
                    </p:txBody>
                  </p:sp>
                </p:grpSp>
              </p:grpSp>
              <p:sp>
                <p:nvSpPr>
                  <p:cNvPr id="107" name="Cube 106"/>
                  <p:cNvSpPr/>
                  <p:nvPr/>
                </p:nvSpPr>
                <p:spPr>
                  <a:xfrm>
                    <a:off x="3177991" y="2881872"/>
                    <a:ext cx="196850" cy="122239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108" name="Cube 107"/>
                  <p:cNvSpPr/>
                  <p:nvPr/>
                </p:nvSpPr>
                <p:spPr>
                  <a:xfrm>
                    <a:off x="2976271" y="2950316"/>
                    <a:ext cx="135302" cy="53795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109" name="Cube 108"/>
                  <p:cNvSpPr/>
                  <p:nvPr/>
                </p:nvSpPr>
                <p:spPr>
                  <a:xfrm>
                    <a:off x="3643267" y="3078071"/>
                    <a:ext cx="196850" cy="122239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110" name="Cube 109"/>
                  <p:cNvSpPr/>
                  <p:nvPr/>
                </p:nvSpPr>
                <p:spPr>
                  <a:xfrm>
                    <a:off x="4286442" y="3123425"/>
                    <a:ext cx="196850" cy="122239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111" name="Cube 110"/>
                  <p:cNvSpPr/>
                  <p:nvPr/>
                </p:nvSpPr>
                <p:spPr>
                  <a:xfrm flipH="1">
                    <a:off x="5101080" y="3100352"/>
                    <a:ext cx="196850" cy="122239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112" name="Cube 111"/>
                  <p:cNvSpPr/>
                  <p:nvPr/>
                </p:nvSpPr>
                <p:spPr>
                  <a:xfrm flipH="1">
                    <a:off x="5725761" y="2849852"/>
                    <a:ext cx="196850" cy="122239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113" name="Cube 112"/>
                  <p:cNvSpPr/>
                  <p:nvPr/>
                </p:nvSpPr>
                <p:spPr>
                  <a:xfrm>
                    <a:off x="4317216" y="3294086"/>
                    <a:ext cx="135302" cy="53795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114" name="Cube 113"/>
                  <p:cNvSpPr/>
                  <p:nvPr/>
                </p:nvSpPr>
                <p:spPr>
                  <a:xfrm flipH="1">
                    <a:off x="5261848" y="3254102"/>
                    <a:ext cx="135302" cy="53795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115" name="Cube 114"/>
                  <p:cNvSpPr/>
                  <p:nvPr/>
                </p:nvSpPr>
                <p:spPr>
                  <a:xfrm flipH="1">
                    <a:off x="5996367" y="2918296"/>
                    <a:ext cx="135302" cy="53795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116" name="Cube 115"/>
                  <p:cNvSpPr/>
                  <p:nvPr/>
                </p:nvSpPr>
                <p:spPr>
                  <a:xfrm>
                    <a:off x="3518782" y="3222591"/>
                    <a:ext cx="135302" cy="53795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</p:grpSp>
            <p:sp>
              <p:nvSpPr>
                <p:cNvPr id="105" name="Can 104"/>
                <p:cNvSpPr/>
                <p:nvPr/>
              </p:nvSpPr>
              <p:spPr>
                <a:xfrm>
                  <a:off x="1449959" y="4375022"/>
                  <a:ext cx="266953" cy="270906"/>
                </a:xfrm>
                <a:prstGeom prst="can">
                  <a:avLst>
                    <a:gd name="adj" fmla="val 4425"/>
                  </a:avLst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25"/>
                </a:p>
              </p:txBody>
            </p:sp>
          </p:grpSp>
          <p:grpSp>
            <p:nvGrpSpPr>
              <p:cNvPr id="93" name="Group 92"/>
              <p:cNvGrpSpPr/>
              <p:nvPr/>
            </p:nvGrpSpPr>
            <p:grpSpPr>
              <a:xfrm>
                <a:off x="7014216" y="934623"/>
                <a:ext cx="200215" cy="62508"/>
                <a:chOff x="7828288" y="1138199"/>
                <a:chExt cx="266953" cy="83344"/>
              </a:xfrm>
            </p:grpSpPr>
            <p:cxnSp>
              <p:nvCxnSpPr>
                <p:cNvPr id="100" name="Straight Connector 99"/>
                <p:cNvCxnSpPr/>
                <p:nvPr/>
              </p:nvCxnSpPr>
              <p:spPr>
                <a:xfrm>
                  <a:off x="7828288" y="1179871"/>
                  <a:ext cx="26695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1" name="Straight Connector 100"/>
                <p:cNvCxnSpPr/>
                <p:nvPr/>
              </p:nvCxnSpPr>
              <p:spPr>
                <a:xfrm>
                  <a:off x="8092860" y="1138199"/>
                  <a:ext cx="0" cy="833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/>
              </p:nvCxnSpPr>
              <p:spPr>
                <a:xfrm>
                  <a:off x="7828288" y="1138199"/>
                  <a:ext cx="0" cy="833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94" name="Group 93"/>
              <p:cNvGrpSpPr/>
              <p:nvPr/>
            </p:nvGrpSpPr>
            <p:grpSpPr>
              <a:xfrm>
                <a:off x="6843692" y="733901"/>
                <a:ext cx="546971" cy="441307"/>
                <a:chOff x="7832738" y="1138199"/>
                <a:chExt cx="262503" cy="467823"/>
              </a:xfrm>
            </p:grpSpPr>
            <p:cxnSp>
              <p:nvCxnSpPr>
                <p:cNvPr id="97" name="Straight Connector 96"/>
                <p:cNvCxnSpPr/>
                <p:nvPr/>
              </p:nvCxnSpPr>
              <p:spPr>
                <a:xfrm>
                  <a:off x="7832738" y="1179871"/>
                  <a:ext cx="26250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Straight Connector 97"/>
                <p:cNvCxnSpPr>
                  <a:endCxn id="121" idx="6"/>
                </p:cNvCxnSpPr>
                <p:nvPr/>
              </p:nvCxnSpPr>
              <p:spPr>
                <a:xfrm flipH="1">
                  <a:off x="8095241" y="1138200"/>
                  <a:ext cx="0" cy="467822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/>
                <p:cNvCxnSpPr>
                  <a:endCxn id="121" idx="2"/>
                </p:cNvCxnSpPr>
                <p:nvPr/>
              </p:nvCxnSpPr>
              <p:spPr>
                <a:xfrm>
                  <a:off x="7832738" y="1138199"/>
                  <a:ext cx="0" cy="467822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5" name="TextBox 94"/>
                  <p:cNvSpPr txBox="1"/>
                  <p:nvPr/>
                </p:nvSpPr>
                <p:spPr>
                  <a:xfrm>
                    <a:off x="7004359" y="789596"/>
                    <a:ext cx="287707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CH" sz="900" i="1" dirty="0">
                              <a:latin typeface="Cambria Math" panose="02040503050406030204" pitchFamily="18" charset="0"/>
                            </a:rPr>
                            <m:t>𝑑</m:t>
                          </m:r>
                        </m:oMath>
                      </m:oMathPara>
                    </a14:m>
                    <a:endParaRPr lang="en-GB" sz="900" dirty="0"/>
                  </a:p>
                </p:txBody>
              </p:sp>
            </mc:Choice>
            <mc:Fallback xmlns="">
              <p:sp>
                <p:nvSpPr>
                  <p:cNvPr id="95" name="TextBox 9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004359" y="789596"/>
                    <a:ext cx="287707" cy="230832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6" name="TextBox 95"/>
                  <p:cNvSpPr txBox="1"/>
                  <p:nvPr/>
                </p:nvSpPr>
                <p:spPr>
                  <a:xfrm>
                    <a:off x="7005088" y="597276"/>
                    <a:ext cx="300275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CH" sz="900" i="1" dirty="0">
                              <a:latin typeface="Cambria Math" panose="02040503050406030204" pitchFamily="18" charset="0"/>
                            </a:rPr>
                            <m:t>𝐷</m:t>
                          </m:r>
                        </m:oMath>
                      </m:oMathPara>
                    </a14:m>
                    <a:endParaRPr lang="en-GB" sz="900" i="1" dirty="0"/>
                  </a:p>
                </p:txBody>
              </p:sp>
            </mc:Choice>
            <mc:Fallback xmlns="">
              <p:sp>
                <p:nvSpPr>
                  <p:cNvPr id="96" name="TextBox 95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005088" y="597276"/>
                    <a:ext cx="300275" cy="230832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84" name="Straight Connector 83"/>
            <p:cNvCxnSpPr/>
            <p:nvPr/>
          </p:nvCxnSpPr>
          <p:spPr>
            <a:xfrm>
              <a:off x="2366666" y="3467246"/>
              <a:ext cx="0" cy="16559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H="1" flipV="1">
              <a:off x="2290466" y="3640285"/>
              <a:ext cx="152400" cy="82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flipH="1" flipV="1">
              <a:off x="2290466" y="3463281"/>
              <a:ext cx="152400" cy="82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7" name="Rectangle 86"/>
                <p:cNvSpPr/>
                <p:nvPr/>
              </p:nvSpPr>
              <p:spPr>
                <a:xfrm>
                  <a:off x="2319940" y="3414481"/>
                  <a:ext cx="315535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sz="1200" i="1">
                            <a:latin typeface="Cambria Math" panose="02040503050406030204" pitchFamily="18" charset="0"/>
                          </a:rPr>
                          <m:t>h</m:t>
                        </m:r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87" name="Rectangle 8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9940" y="3414481"/>
                  <a:ext cx="315535" cy="276999"/>
                </a:xfrm>
                <a:prstGeom prst="rect">
                  <a:avLst/>
                </a:prstGeom>
                <a:blipFill>
                  <a:blip r:embed="rId1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TextBox 87"/>
                <p:cNvSpPr txBox="1"/>
                <p:nvPr/>
              </p:nvSpPr>
              <p:spPr>
                <a:xfrm>
                  <a:off x="446709" y="3070392"/>
                  <a:ext cx="201978" cy="20120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12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CH" sz="1200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88" name="TextBox 8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6709" y="3070392"/>
                  <a:ext cx="201978" cy="201209"/>
                </a:xfrm>
                <a:prstGeom prst="rect">
                  <a:avLst/>
                </a:prstGeom>
                <a:blipFill>
                  <a:blip r:embed="rId17"/>
                  <a:stretch>
                    <a:fillRect l="-15152" r="-6061" b="-2121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9" name="Straight Arrow Connector 88"/>
            <p:cNvCxnSpPr>
              <a:stCxn id="88" idx="2"/>
            </p:cNvCxnSpPr>
            <p:nvPr/>
          </p:nvCxnSpPr>
          <p:spPr>
            <a:xfrm>
              <a:off x="547698" y="3271601"/>
              <a:ext cx="293672" cy="29924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0" name="Rectangle 89"/>
                <p:cNvSpPr/>
                <p:nvPr/>
              </p:nvSpPr>
              <p:spPr>
                <a:xfrm>
                  <a:off x="1812354" y="3042080"/>
                  <a:ext cx="3033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𝜀</m:t>
                        </m:r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90" name="Rectangle 8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12354" y="3042080"/>
                  <a:ext cx="303353" cy="276999"/>
                </a:xfrm>
                <a:prstGeom prst="rect">
                  <a:avLst/>
                </a:prstGeom>
                <a:blipFill>
                  <a:blip r:embed="rId1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1" name="Straight Arrow Connector 90"/>
            <p:cNvCxnSpPr>
              <a:endCxn id="121" idx="7"/>
            </p:cNvCxnSpPr>
            <p:nvPr/>
          </p:nvCxnSpPr>
          <p:spPr>
            <a:xfrm flipH="1">
              <a:off x="1670180" y="3248772"/>
              <a:ext cx="240768" cy="1787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3430127" y="4151329"/>
            <a:ext cx="30508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b="1" dirty="0" smtClean="0"/>
              <a:t>Low impedance -&gt; small insulation gap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89641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21F53-974D-49BA-8A44-439F4394A153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 dirty="0" smtClean="0"/>
              <a:t>13/03/2018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smtClean="0"/>
              <a:t>David Woog – PULPOKS 2018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90767" y="67456"/>
            <a:ext cx="45624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 smtClean="0"/>
              <a:t>Layer design for fast rise time</a:t>
            </a:r>
            <a:endParaRPr lang="de-CH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124827" y="605241"/>
                <a:ext cx="8894346" cy="122911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4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Propagation time of IA layer: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p</m:t>
                        </m:r>
                        <m:r>
                          <a:rPr lang="en-GB" sz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de-CH" sz="1400" b="0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layer</m:t>
                        </m:r>
                      </m:sub>
                    </m:sSub>
                    <m:r>
                      <a:rPr lang="en-GB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GB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40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p</m:t>
                            </m:r>
                          </m:sub>
                        </m:sSub>
                        <m:r>
                          <a:rPr lang="en-GB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GB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40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cell</m:t>
                            </m:r>
                          </m:sub>
                        </m:sSub>
                        <m:r>
                          <a:rPr lang="en-GB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)∙</m:t>
                        </m:r>
                        <m:sSub>
                          <m:sSubPr>
                            <m:ctrlPr>
                              <a:rPr lang="en-GB" sz="1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14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400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m:t>cell</m:t>
                            </m:r>
                          </m:sub>
                        </m:sSub>
                      </m:e>
                    </m:rad>
                    <m:r>
                      <a:rPr lang="de-CH" sz="1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sz="1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GB" sz="1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12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20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p</m:t>
                            </m:r>
                          </m:sub>
                        </m:sSub>
                        <m:r>
                          <a:rPr lang="en-GB" sz="1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GB" sz="1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func>
                              <m:funcPr>
                                <m:ctrlPr>
                                  <a:rPr lang="en-GB" sz="12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sz="1200">
                                    <a:latin typeface="Cambria Math" panose="02040503050406030204" pitchFamily="18" charset="0"/>
                                  </a:rPr>
                                  <m:t>μ</m:t>
                                </m:r>
                                <m:r>
                                  <a:rPr lang="en-GB" sz="1200"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de-CH" sz="1200" i="1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GB" sz="1200"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1200">
                                    <a:latin typeface="Cambria Math" panose="02040503050406030204" pitchFamily="18" charset="0"/>
                                  </a:rPr>
                                  <m:t>ln</m:t>
                                </m:r>
                              </m:fName>
                              <m:e>
                                <m:f>
                                  <m:fPr>
                                    <m:ctrlPr>
                                      <a:rPr lang="en-GB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200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num>
                                  <m:den>
                                    <m:r>
                                      <a:rPr lang="en-GB" sz="12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den>
                                </m:f>
                              </m:e>
                            </m:func>
                          </m:num>
                          <m:den>
                            <m:r>
                              <a:rPr lang="en-GB" sz="120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120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  <m:r>
                          <a:rPr lang="en-GB" sz="1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)∙</m:t>
                        </m:r>
                        <m:f>
                          <m:fPr>
                            <m:ctrlPr>
                              <a:rPr lang="en-GB" sz="12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GB" sz="12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n-GB" sz="12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𝜋𝜀</m:t>
                            </m:r>
                            <m:r>
                              <a:rPr lang="de-CH" sz="12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h</m:t>
                            </m:r>
                          </m:num>
                          <m:den>
                            <m:func>
                              <m:funcPr>
                                <m:ctrlPr>
                                  <a:rPr lang="en-GB" sz="12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sz="120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ln</m:t>
                                </m:r>
                              </m:fName>
                              <m:e>
                                <m:f>
                                  <m:fPr>
                                    <m:ctrlPr>
                                      <a:rPr lang="en-GB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200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num>
                                  <m:den>
                                    <m:r>
                                      <a:rPr lang="en-GB" sz="12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den>
                                </m:f>
                              </m:e>
                            </m:func>
                          </m:den>
                        </m:f>
                      </m:e>
                    </m:rad>
                    <m:r>
                      <a:rPr lang="de-CH" sz="12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sz="1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sz="12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12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200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p</m:t>
                            </m:r>
                          </m:sub>
                        </m:sSub>
                        <m:r>
                          <a:rPr lang="en-GB" sz="1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f>
                          <m:fPr>
                            <m:ctrlPr>
                              <a:rPr lang="en-GB" sz="12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GB" sz="12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n-GB" sz="12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𝜋𝜀</m:t>
                            </m:r>
                            <m:r>
                              <a:rPr lang="de-CH" sz="12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h</m:t>
                            </m:r>
                          </m:num>
                          <m:den>
                            <m:func>
                              <m:funcPr>
                                <m:ctrlPr>
                                  <a:rPr lang="en-GB" sz="12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sz="120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ln</m:t>
                                </m:r>
                              </m:fName>
                              <m:e>
                                <m:f>
                                  <m:fPr>
                                    <m:ctrlPr>
                                      <a:rPr lang="en-GB" sz="12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200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num>
                                  <m:den>
                                    <m:r>
                                      <a:rPr lang="en-GB" sz="12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den>
                                </m:f>
                              </m:e>
                            </m:func>
                          </m:den>
                        </m:f>
                        <m:r>
                          <a:rPr lang="en-GB" sz="1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GB" sz="1200">
                            <a:latin typeface="Cambria Math" panose="02040503050406030204" pitchFamily="18" charset="0"/>
                          </a:rPr>
                          <m:t>μ</m:t>
                        </m:r>
                        <m:sSup>
                          <m:sSupPr>
                            <m:ctrlPr>
                              <a:rPr lang="de-CH" sz="1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2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𝜀</m:t>
                            </m:r>
                            <m:r>
                              <a:rPr lang="de-CH" sz="12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de-CH" sz="1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GB" sz="14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Propagation time of IA stack (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𝑛</m:t>
                    </m:r>
                  </m:oMath>
                </a14:m>
                <a:r>
                  <a:rPr lang="en-GB" sz="14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layers</a:t>
                </a:r>
                <a:r>
                  <a:rPr lang="en-GB" sz="14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):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p</m:t>
                        </m:r>
                        <m:r>
                          <a:rPr lang="en-GB" sz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de-CH" sz="1400" b="0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stack</m:t>
                        </m:r>
                      </m:sub>
                    </m:sSub>
                    <m:r>
                      <a:rPr lang="en-GB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=2</m:t>
                    </m:r>
                    <m:r>
                      <a:rPr lang="en-GB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en-GB" sz="1400" i="1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∙</m:t>
                    </m:r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𝑡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p</m:t>
                        </m:r>
                        <m:r>
                          <a:rPr lang="en-GB" sz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de-CH" sz="1400" b="0" i="0" smtClean="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layer</m:t>
                        </m:r>
                      </m:sub>
                    </m:sSub>
                    <m:r>
                      <a:rPr lang="de-CH" sz="1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=2</m:t>
                    </m:r>
                    <m:r>
                      <a:rPr lang="de-CH" sz="1400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𝑛</m:t>
                    </m:r>
                    <m:r>
                      <a:rPr lang="de-CH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rad>
                      <m:radPr>
                        <m:degHide m:val="on"/>
                        <m:ctrlPr>
                          <a:rPr lang="en-GB" sz="1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sz="12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GB" sz="1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12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p</m:t>
                            </m:r>
                          </m:sub>
                        </m:sSub>
                        <m:r>
                          <a:rPr lang="en-GB" sz="1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∙</m:t>
                        </m:r>
                        <m:f>
                          <m:fPr>
                            <m:ctrlPr>
                              <a:rPr lang="en-GB" sz="12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GB" sz="12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n-GB" sz="1200" i="1"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𝜋𝜀</m:t>
                            </m:r>
                            <m:r>
                              <a:rPr lang="de-CH" sz="12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h</m:t>
                            </m:r>
                          </m:num>
                          <m:den>
                            <m:func>
                              <m:funcPr>
                                <m:ctrlPr>
                                  <a:rPr lang="en-GB" sz="1200" i="1">
                                    <a:latin typeface="Cambria Math" panose="02040503050406030204" pitchFamily="18" charset="0"/>
                                    <a:ea typeface="Times New Roman" panose="020206030504050203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sz="120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m:t>ln</m:t>
                                </m:r>
                              </m:fName>
                              <m:e>
                                <m:f>
                                  <m:fPr>
                                    <m:ctrlPr>
                                      <a:rPr lang="en-GB" sz="120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12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num>
                                  <m:den>
                                    <m:r>
                                      <a:rPr lang="en-GB" sz="12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den>
                                </m:f>
                              </m:e>
                            </m:func>
                          </m:den>
                        </m:f>
                        <m:r>
                          <a:rPr lang="en-GB" sz="1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GB" sz="1200">
                            <a:latin typeface="Cambria Math" panose="02040503050406030204" pitchFamily="18" charset="0"/>
                          </a:rPr>
                          <m:t>μ</m:t>
                        </m:r>
                        <m:sSup>
                          <m:sSupPr>
                            <m:ctrlPr>
                              <a:rPr lang="de-CH" sz="1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120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𝜀</m:t>
                            </m:r>
                            <m:r>
                              <a:rPr lang="de-CH" sz="12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de-CH" sz="1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rad>
                  </m:oMath>
                </a14:m>
                <a:endParaRPr lang="en-GB" sz="1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4827" y="605241"/>
                <a:ext cx="8894346" cy="1229119"/>
              </a:xfrm>
              <a:prstGeom prst="rect">
                <a:avLst/>
              </a:prstGeom>
              <a:blipFill>
                <a:blip r:embed="rId2"/>
                <a:stretch>
                  <a:fillRect l="-2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/>
          <p:cNvGrpSpPr/>
          <p:nvPr/>
        </p:nvGrpSpPr>
        <p:grpSpPr>
          <a:xfrm>
            <a:off x="2086245" y="2016793"/>
            <a:ext cx="1860016" cy="479077"/>
            <a:chOff x="2464964" y="1144142"/>
            <a:chExt cx="1860016" cy="47907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2464964" y="1273380"/>
                  <a:ext cx="771558" cy="34983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900" dirty="0" smtClean="0"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9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9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𝐶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9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cell</m:t>
                          </m:r>
                        </m:sub>
                      </m:sSub>
                      <m:r>
                        <a:rPr lang="en-GB" sz="900" i="1"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9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GB" sz="9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a:rPr lang="en-GB" sz="900" i="1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𝜋𝜀</m:t>
                          </m:r>
                          <m:r>
                            <a:rPr lang="de-CH" sz="900" b="0" i="1" smtClean="0"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num>
                        <m:den>
                          <m:func>
                            <m:funcPr>
                              <m:ctrlPr>
                                <a:rPr lang="en-GB" sz="900" i="1"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90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m:t>ln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num>
                                <m:den>
                                  <m:r>
                                    <a:rPr lang="en-GB" sz="9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den>
                              </m:f>
                            </m:e>
                          </m:func>
                        </m:den>
                      </m:f>
                    </m:oMath>
                  </a14:m>
                  <a:endParaRPr lang="en-GB" sz="900" dirty="0"/>
                </a:p>
              </p:txBody>
            </p:sp>
          </mc:Choice>
          <mc:Fallback xmlns="">
            <p:sp>
              <p:nvSpPr>
                <p:cNvPr id="11" name="Rectangle 1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64964" y="1273380"/>
                  <a:ext cx="771558" cy="349839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3256867" y="1144142"/>
                  <a:ext cx="1068113" cy="44313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9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900" i="1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GB" sz="900">
                                <a:latin typeface="Cambria Math" panose="02040503050406030204" pitchFamily="18" charset="0"/>
                              </a:rPr>
                              <m:t>cell</m:t>
                            </m:r>
                          </m:sub>
                        </m:sSub>
                        <m:r>
                          <a:rPr lang="en-GB" sz="90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sz="9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func>
                              <m:funcPr>
                                <m:ctrlPr>
                                  <a:rPr lang="en-GB" sz="900" i="1">
                                    <a:latin typeface="Cambria Math" panose="02040503050406030204" pitchFamily="18" charset="0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GB" sz="900">
                                    <a:latin typeface="Cambria Math" panose="02040503050406030204" pitchFamily="18" charset="0"/>
                                  </a:rPr>
                                  <m:t>μ</m:t>
                                </m:r>
                                <m:r>
                                  <a:rPr lang="en-GB" sz="900"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de-CH" sz="900" b="0" i="1" smtClean="0">
                                    <a:latin typeface="Cambria Math" panose="02040503050406030204" pitchFamily="18" charset="0"/>
                                  </a:rPr>
                                  <m:t>h</m:t>
                                </m:r>
                                <m:r>
                                  <a:rPr lang="en-GB" sz="900">
                                    <a:latin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m:rPr>
                                    <m:sty m:val="p"/>
                                  </m:rPr>
                                  <a:rPr lang="en-GB" sz="900">
                                    <a:latin typeface="Cambria Math" panose="02040503050406030204" pitchFamily="18" charset="0"/>
                                  </a:rPr>
                                  <m:t>ln</m:t>
                                </m:r>
                              </m:fName>
                              <m:e>
                                <m:f>
                                  <m:fPr>
                                    <m:ctrlPr>
                                      <a:rPr lang="en-GB" sz="9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sz="900" i="1"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num>
                                  <m:den>
                                    <m:r>
                                      <a:rPr lang="en-GB" sz="900" i="1"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den>
                                </m:f>
                              </m:e>
                            </m:func>
                          </m:num>
                          <m:den>
                            <m:r>
                              <a:rPr lang="en-GB" sz="90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900" i="1">
                                <a:latin typeface="Cambria Math" panose="02040503050406030204" pitchFamily="18" charset="0"/>
                              </a:rPr>
                              <m:t>𝜋</m:t>
                            </m:r>
                          </m:den>
                        </m:f>
                      </m:oMath>
                    </m:oMathPara>
                  </a14:m>
                  <a:endParaRPr lang="en-GB" sz="900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56867" y="1144142"/>
                  <a:ext cx="1068113" cy="443135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8" name="TextBox 47"/>
          <p:cNvSpPr txBox="1"/>
          <p:nvPr/>
        </p:nvSpPr>
        <p:spPr>
          <a:xfrm>
            <a:off x="4735240" y="2122795"/>
            <a:ext cx="443743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400" b="1" dirty="0" smtClean="0"/>
              <a:t>Factors influencing the rise time: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400" dirty="0" smtClean="0"/>
              <a:t>Layer height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400" dirty="0" smtClean="0"/>
              <a:t>Insulation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400" dirty="0" smtClean="0"/>
              <a:t>Primary inductance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400" dirty="0"/>
              <a:t>Output </a:t>
            </a:r>
            <a:r>
              <a:rPr lang="de-CH" sz="1400" dirty="0" smtClean="0"/>
              <a:t>voltage, </a:t>
            </a:r>
            <a:r>
              <a:rPr lang="de-CH" sz="1400" dirty="0"/>
              <a:t>layer </a:t>
            </a:r>
            <a:r>
              <a:rPr lang="de-CH" sz="1400" dirty="0" smtClean="0"/>
              <a:t>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400" dirty="0" smtClean="0"/>
              <a:t>Switching time of switching device (SiC MOSFET)</a:t>
            </a:r>
            <a:endParaRPr lang="de-CH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4898604" y="3706213"/>
            <a:ext cx="4110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smtClean="0"/>
              <a:t>The inductance of the secondary circuit should be low to not limit the rise time!</a:t>
            </a:r>
            <a:endParaRPr lang="en-GB" sz="1600" dirty="0"/>
          </a:p>
        </p:txBody>
      </p:sp>
      <p:grpSp>
        <p:nvGrpSpPr>
          <p:cNvPr id="63" name="Group 62"/>
          <p:cNvGrpSpPr/>
          <p:nvPr/>
        </p:nvGrpSpPr>
        <p:grpSpPr>
          <a:xfrm>
            <a:off x="2027837" y="3002188"/>
            <a:ext cx="2188766" cy="1045162"/>
            <a:chOff x="446709" y="2866145"/>
            <a:chExt cx="2188766" cy="1045162"/>
          </a:xfrm>
        </p:grpSpPr>
        <p:grpSp>
          <p:nvGrpSpPr>
            <p:cNvPr id="13" name="Group 12"/>
            <p:cNvGrpSpPr/>
            <p:nvPr/>
          </p:nvGrpSpPr>
          <p:grpSpPr>
            <a:xfrm>
              <a:off x="726551" y="2866145"/>
              <a:ext cx="1494792" cy="1045162"/>
              <a:chOff x="6366929" y="597276"/>
              <a:chExt cx="1494792" cy="1045162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6366929" y="995073"/>
                <a:ext cx="1494792" cy="647365"/>
                <a:chOff x="586909" y="4375022"/>
                <a:chExt cx="1993056" cy="863153"/>
              </a:xfrm>
            </p:grpSpPr>
            <p:sp>
              <p:nvSpPr>
                <p:cNvPr id="25" name="Can 24"/>
                <p:cNvSpPr/>
                <p:nvPr/>
              </p:nvSpPr>
              <p:spPr>
                <a:xfrm>
                  <a:off x="1449959" y="4933862"/>
                  <a:ext cx="266953" cy="304313"/>
                </a:xfrm>
                <a:prstGeom prst="can">
                  <a:avLst>
                    <a:gd name="adj" fmla="val 4425"/>
                  </a:avLst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25"/>
                </a:p>
              </p:txBody>
            </p:sp>
            <p:grpSp>
              <p:nvGrpSpPr>
                <p:cNvPr id="26" name="Group 25"/>
                <p:cNvGrpSpPr/>
                <p:nvPr/>
              </p:nvGrpSpPr>
              <p:grpSpPr>
                <a:xfrm>
                  <a:off x="586909" y="4541348"/>
                  <a:ext cx="1993056" cy="546177"/>
                  <a:chOff x="2925574" y="2508835"/>
                  <a:chExt cx="3286125" cy="920800"/>
                </a:xfrm>
              </p:grpSpPr>
              <p:grpSp>
                <p:nvGrpSpPr>
                  <p:cNvPr id="28" name="Group 27"/>
                  <p:cNvGrpSpPr/>
                  <p:nvPr/>
                </p:nvGrpSpPr>
                <p:grpSpPr>
                  <a:xfrm>
                    <a:off x="2925574" y="2508835"/>
                    <a:ext cx="3286125" cy="920800"/>
                    <a:chOff x="2969335" y="3058085"/>
                    <a:chExt cx="3286125" cy="920800"/>
                  </a:xfrm>
                </p:grpSpPr>
                <p:sp>
                  <p:nvSpPr>
                    <p:cNvPr id="39" name="Arc 38"/>
                    <p:cNvSpPr/>
                    <p:nvPr/>
                  </p:nvSpPr>
                  <p:spPr>
                    <a:xfrm>
                      <a:off x="2969335" y="3185026"/>
                      <a:ext cx="3286125" cy="793859"/>
                    </a:xfrm>
                    <a:prstGeom prst="arc">
                      <a:avLst>
                        <a:gd name="adj1" fmla="val 20464770"/>
                        <a:gd name="adj2" fmla="val 11731798"/>
                      </a:avLst>
                    </a:prstGeom>
                    <a:solidFill>
                      <a:srgbClr val="92D050"/>
                    </a:solidFill>
                    <a:ln w="9525">
                      <a:solidFill>
                        <a:schemeClr val="bg2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825"/>
                    </a:p>
                  </p:txBody>
                </p:sp>
                <p:sp>
                  <p:nvSpPr>
                    <p:cNvPr id="40" name="Arc 39"/>
                    <p:cNvSpPr/>
                    <p:nvPr/>
                  </p:nvSpPr>
                  <p:spPr>
                    <a:xfrm>
                      <a:off x="2969335" y="3145793"/>
                      <a:ext cx="3286125" cy="793859"/>
                    </a:xfrm>
                    <a:prstGeom prst="arc">
                      <a:avLst>
                        <a:gd name="adj1" fmla="val 20464770"/>
                        <a:gd name="adj2" fmla="val 11824220"/>
                      </a:avLst>
                    </a:prstGeom>
                    <a:solidFill>
                      <a:srgbClr val="00B050"/>
                    </a:solidFill>
                    <a:ln w="9525">
                      <a:solidFill>
                        <a:schemeClr val="bg2">
                          <a:lumMod val="10000"/>
                        </a:schemeClr>
                      </a:solidFill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 sz="825"/>
                    </a:p>
                  </p:txBody>
                </p:sp>
                <p:grpSp>
                  <p:nvGrpSpPr>
                    <p:cNvPr id="41" name="Group 40"/>
                    <p:cNvGrpSpPr/>
                    <p:nvPr/>
                  </p:nvGrpSpPr>
                  <p:grpSpPr>
                    <a:xfrm>
                      <a:off x="3597309" y="3058085"/>
                      <a:ext cx="2030176" cy="542648"/>
                      <a:chOff x="3531110" y="3006821"/>
                      <a:chExt cx="2030176" cy="588175"/>
                    </a:xfrm>
                  </p:grpSpPr>
                  <p:sp>
                    <p:nvSpPr>
                      <p:cNvPr id="42" name="Can 41"/>
                      <p:cNvSpPr/>
                      <p:nvPr/>
                    </p:nvSpPr>
                    <p:spPr>
                      <a:xfrm>
                        <a:off x="3531110" y="3006821"/>
                        <a:ext cx="2030176" cy="588175"/>
                      </a:xfrm>
                      <a:prstGeom prst="can">
                        <a:avLst>
                          <a:gd name="adj" fmla="val 44149"/>
                        </a:avLst>
                      </a:prstGeom>
                      <a:solidFill>
                        <a:schemeClr val="bg1"/>
                      </a:solidFill>
                      <a:ln>
                        <a:solidFill>
                          <a:schemeClr val="bg2">
                            <a:lumMod val="1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825"/>
                      </a:p>
                    </p:txBody>
                  </p:sp>
                  <p:sp>
                    <p:nvSpPr>
                      <p:cNvPr id="43" name="Oval 42"/>
                      <p:cNvSpPr/>
                      <p:nvPr/>
                    </p:nvSpPr>
                    <p:spPr>
                      <a:xfrm>
                        <a:off x="3951236" y="3084799"/>
                        <a:ext cx="1202452" cy="113955"/>
                      </a:xfrm>
                      <a:prstGeom prst="ellipse">
                        <a:avLst/>
                      </a:prstGeom>
                      <a:noFill/>
                      <a:ln>
                        <a:solidFill>
                          <a:schemeClr val="bg2">
                            <a:lumMod val="10000"/>
                          </a:schemeClr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 sz="825"/>
                      </a:p>
                    </p:txBody>
                  </p:sp>
                </p:grpSp>
              </p:grpSp>
              <p:sp>
                <p:nvSpPr>
                  <p:cNvPr id="29" name="Cube 28"/>
                  <p:cNvSpPr/>
                  <p:nvPr/>
                </p:nvSpPr>
                <p:spPr>
                  <a:xfrm>
                    <a:off x="3177991" y="2881872"/>
                    <a:ext cx="196850" cy="122239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30" name="Cube 29"/>
                  <p:cNvSpPr/>
                  <p:nvPr/>
                </p:nvSpPr>
                <p:spPr>
                  <a:xfrm>
                    <a:off x="2976271" y="2950316"/>
                    <a:ext cx="135302" cy="53795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31" name="Cube 30"/>
                  <p:cNvSpPr/>
                  <p:nvPr/>
                </p:nvSpPr>
                <p:spPr>
                  <a:xfrm>
                    <a:off x="3643267" y="3078071"/>
                    <a:ext cx="196850" cy="122239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32" name="Cube 31"/>
                  <p:cNvSpPr/>
                  <p:nvPr/>
                </p:nvSpPr>
                <p:spPr>
                  <a:xfrm>
                    <a:off x="4286442" y="3123425"/>
                    <a:ext cx="196850" cy="122239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33" name="Cube 32"/>
                  <p:cNvSpPr/>
                  <p:nvPr/>
                </p:nvSpPr>
                <p:spPr>
                  <a:xfrm flipH="1">
                    <a:off x="5101080" y="3100352"/>
                    <a:ext cx="196850" cy="122239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34" name="Cube 33"/>
                  <p:cNvSpPr/>
                  <p:nvPr/>
                </p:nvSpPr>
                <p:spPr>
                  <a:xfrm flipH="1">
                    <a:off x="5725761" y="2849852"/>
                    <a:ext cx="196850" cy="122239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35" name="Cube 34"/>
                  <p:cNvSpPr/>
                  <p:nvPr/>
                </p:nvSpPr>
                <p:spPr>
                  <a:xfrm>
                    <a:off x="4317216" y="3294086"/>
                    <a:ext cx="135302" cy="53795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36" name="Cube 35"/>
                  <p:cNvSpPr/>
                  <p:nvPr/>
                </p:nvSpPr>
                <p:spPr>
                  <a:xfrm flipH="1">
                    <a:off x="5261848" y="3254102"/>
                    <a:ext cx="135302" cy="53795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37" name="Cube 36"/>
                  <p:cNvSpPr/>
                  <p:nvPr/>
                </p:nvSpPr>
                <p:spPr>
                  <a:xfrm flipH="1">
                    <a:off x="5996367" y="2918296"/>
                    <a:ext cx="135302" cy="53795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  <p:sp>
                <p:nvSpPr>
                  <p:cNvPr id="38" name="Cube 37"/>
                  <p:cNvSpPr/>
                  <p:nvPr/>
                </p:nvSpPr>
                <p:spPr>
                  <a:xfrm>
                    <a:off x="3518782" y="3222591"/>
                    <a:ext cx="135302" cy="53795"/>
                  </a:xfrm>
                  <a:prstGeom prst="cube">
                    <a:avLst/>
                  </a:prstGeom>
                  <a:ln>
                    <a:solidFill>
                      <a:schemeClr val="bg2">
                        <a:lumMod val="1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825"/>
                  </a:p>
                </p:txBody>
              </p:sp>
            </p:grpSp>
            <p:sp>
              <p:nvSpPr>
                <p:cNvPr id="27" name="Can 26"/>
                <p:cNvSpPr/>
                <p:nvPr/>
              </p:nvSpPr>
              <p:spPr>
                <a:xfrm>
                  <a:off x="1449959" y="4375022"/>
                  <a:ext cx="266953" cy="270906"/>
                </a:xfrm>
                <a:prstGeom prst="can">
                  <a:avLst>
                    <a:gd name="adj" fmla="val 4425"/>
                  </a:avLst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825"/>
                </a:p>
              </p:txBody>
            </p:sp>
          </p:grpSp>
          <p:grpSp>
            <p:nvGrpSpPr>
              <p:cNvPr id="15" name="Group 14"/>
              <p:cNvGrpSpPr/>
              <p:nvPr/>
            </p:nvGrpSpPr>
            <p:grpSpPr>
              <a:xfrm>
                <a:off x="7014216" y="934623"/>
                <a:ext cx="200215" cy="62508"/>
                <a:chOff x="7828288" y="1138199"/>
                <a:chExt cx="266953" cy="83344"/>
              </a:xfrm>
            </p:grpSpPr>
            <p:cxnSp>
              <p:nvCxnSpPr>
                <p:cNvPr id="22" name="Straight Connector 21"/>
                <p:cNvCxnSpPr/>
                <p:nvPr/>
              </p:nvCxnSpPr>
              <p:spPr>
                <a:xfrm>
                  <a:off x="7828288" y="1179871"/>
                  <a:ext cx="26695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8092860" y="1138199"/>
                  <a:ext cx="0" cy="833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7828288" y="1138199"/>
                  <a:ext cx="0" cy="83344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Group 15"/>
              <p:cNvGrpSpPr/>
              <p:nvPr/>
            </p:nvGrpSpPr>
            <p:grpSpPr>
              <a:xfrm>
                <a:off x="6843692" y="733901"/>
                <a:ext cx="546971" cy="441307"/>
                <a:chOff x="7832738" y="1138199"/>
                <a:chExt cx="262503" cy="467823"/>
              </a:xfrm>
            </p:grpSpPr>
            <p:cxnSp>
              <p:nvCxnSpPr>
                <p:cNvPr id="19" name="Straight Connector 18"/>
                <p:cNvCxnSpPr/>
                <p:nvPr/>
              </p:nvCxnSpPr>
              <p:spPr>
                <a:xfrm>
                  <a:off x="7832738" y="1179871"/>
                  <a:ext cx="26250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>
                  <a:endCxn id="43" idx="6"/>
                </p:cNvCxnSpPr>
                <p:nvPr/>
              </p:nvCxnSpPr>
              <p:spPr>
                <a:xfrm flipH="1">
                  <a:off x="8095241" y="1138200"/>
                  <a:ext cx="0" cy="467822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>
                  <a:endCxn id="43" idx="2"/>
                </p:cNvCxnSpPr>
                <p:nvPr/>
              </p:nvCxnSpPr>
              <p:spPr>
                <a:xfrm>
                  <a:off x="7832738" y="1138199"/>
                  <a:ext cx="0" cy="467822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/>
                  <p:cNvSpPr txBox="1"/>
                  <p:nvPr/>
                </p:nvSpPr>
                <p:spPr>
                  <a:xfrm>
                    <a:off x="7004359" y="789596"/>
                    <a:ext cx="287707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CH" sz="900" i="1" dirty="0">
                              <a:latin typeface="Cambria Math" panose="02040503050406030204" pitchFamily="18" charset="0"/>
                            </a:rPr>
                            <m:t>𝑑</m:t>
                          </m:r>
                        </m:oMath>
                      </m:oMathPara>
                    </a14:m>
                    <a:endParaRPr lang="en-GB" sz="900" dirty="0"/>
                  </a:p>
                </p:txBody>
              </p:sp>
            </mc:Choice>
            <mc:Fallback xmlns="">
              <p:sp>
                <p:nvSpPr>
                  <p:cNvPr id="17" name="TextBox 16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004359" y="789596"/>
                    <a:ext cx="287707" cy="230832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7005088" y="597276"/>
                    <a:ext cx="300275" cy="2308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de-CH" sz="900" i="1" dirty="0">
                              <a:latin typeface="Cambria Math" panose="02040503050406030204" pitchFamily="18" charset="0"/>
                            </a:rPr>
                            <m:t>𝐷</m:t>
                          </m:r>
                        </m:oMath>
                      </m:oMathPara>
                    </a14:m>
                    <a:endParaRPr lang="en-GB" sz="900" i="1" dirty="0"/>
                  </a:p>
                </p:txBody>
              </p:sp>
            </mc:Choice>
            <mc:Fallback xmlns="">
              <p:sp>
                <p:nvSpPr>
                  <p:cNvPr id="18" name="TextBox 1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005088" y="597276"/>
                    <a:ext cx="300275" cy="230832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44" name="Straight Connector 43"/>
            <p:cNvCxnSpPr/>
            <p:nvPr/>
          </p:nvCxnSpPr>
          <p:spPr>
            <a:xfrm>
              <a:off x="2366666" y="3468304"/>
              <a:ext cx="0" cy="165592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 flipV="1">
              <a:off x="2290466" y="3640285"/>
              <a:ext cx="152400" cy="82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 flipV="1">
              <a:off x="2290466" y="3463281"/>
              <a:ext cx="152400" cy="826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/>
                <p:cNvSpPr/>
                <p:nvPr/>
              </p:nvSpPr>
              <p:spPr>
                <a:xfrm>
                  <a:off x="2319940" y="3414481"/>
                  <a:ext cx="315535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sz="1200" i="1">
                            <a:latin typeface="Cambria Math" panose="02040503050406030204" pitchFamily="18" charset="0"/>
                          </a:rPr>
                          <m:t>h</m:t>
                        </m:r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9940" y="3414481"/>
                  <a:ext cx="315535" cy="276999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/>
                <p:cNvSpPr txBox="1"/>
                <p:nvPr/>
              </p:nvSpPr>
              <p:spPr>
                <a:xfrm>
                  <a:off x="446709" y="3070392"/>
                  <a:ext cx="201978" cy="20120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2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12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CH" sz="1200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50" name="TextBox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6709" y="3070392"/>
                  <a:ext cx="201978" cy="201209"/>
                </a:xfrm>
                <a:prstGeom prst="rect">
                  <a:avLst/>
                </a:prstGeom>
                <a:blipFill>
                  <a:blip r:embed="rId8"/>
                  <a:stretch>
                    <a:fillRect l="-15152" r="-6061" b="-2121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2" name="Straight Arrow Connector 51"/>
            <p:cNvCxnSpPr>
              <a:stCxn id="50" idx="2"/>
            </p:cNvCxnSpPr>
            <p:nvPr/>
          </p:nvCxnSpPr>
          <p:spPr>
            <a:xfrm>
              <a:off x="547698" y="3271601"/>
              <a:ext cx="293672" cy="29924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Rectangle 52"/>
                <p:cNvSpPr/>
                <p:nvPr/>
              </p:nvSpPr>
              <p:spPr>
                <a:xfrm>
                  <a:off x="1812354" y="3042080"/>
                  <a:ext cx="3033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𝜀</m:t>
                        </m:r>
                      </m:oMath>
                    </m:oMathPara>
                  </a14:m>
                  <a:endParaRPr lang="en-GB" sz="1200" dirty="0"/>
                </a:p>
              </p:txBody>
            </p:sp>
          </mc:Choice>
          <mc:Fallback xmlns="">
            <p:sp>
              <p:nvSpPr>
                <p:cNvPr id="53" name="Rectangle 5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812354" y="3042080"/>
                  <a:ext cx="303353" cy="276999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5" name="Straight Arrow Connector 54"/>
            <p:cNvCxnSpPr>
              <a:endCxn id="43" idx="7"/>
            </p:cNvCxnSpPr>
            <p:nvPr/>
          </p:nvCxnSpPr>
          <p:spPr>
            <a:xfrm flipH="1">
              <a:off x="1670180" y="3248772"/>
              <a:ext cx="240768" cy="17876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26" t="6528" r="40083" b="1632"/>
          <a:stretch/>
        </p:blipFill>
        <p:spPr>
          <a:xfrm>
            <a:off x="92289" y="2159492"/>
            <a:ext cx="1221637" cy="1985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21F53-974D-49BA-8A44-439F4394A153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 dirty="0" smtClean="0"/>
              <a:t>13/03/2018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smtClean="0"/>
              <a:t>David Woog – PULPOKS 2018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127839" y="599477"/>
                <a:ext cx="1901033" cy="4844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∮"/>
                          <m:limLoc m:val="undOvr"/>
                          <m:subHide m:val="on"/>
                          <m:supHide m:val="on"/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de-CH" sz="12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de-CH" sz="12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de-CH" sz="1200" b="0" i="1" smtClean="0">
                              <a:latin typeface="Cambria Math" panose="02040503050406030204" pitchFamily="18" charset="0"/>
                            </a:rPr>
                            <m:t>𝑑𝑠</m:t>
                          </m:r>
                          <m:r>
                            <a:rPr lang="de-CH" sz="1200" b="0" i="1" smtClean="0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de-CH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2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de-CH" sz="1200" b="0" i="0" smtClean="0">
                                  <a:latin typeface="Cambria Math" panose="02040503050406030204" pitchFamily="18" charset="0"/>
                                </a:rPr>
                                <m:t>prim</m:t>
                              </m:r>
                            </m:sub>
                          </m:sSub>
                          <m:r>
                            <a:rPr lang="de-CH" sz="1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de-CH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2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de-CH" sz="1200" b="0" i="0" smtClean="0">
                                  <a:latin typeface="Cambria Math" panose="02040503050406030204" pitchFamily="18" charset="0"/>
                                </a:rPr>
                                <m:t>sec</m:t>
                              </m:r>
                            </m:sub>
                          </m:sSub>
                          <m:r>
                            <a:rPr lang="de-CH" sz="12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de-CH" sz="1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12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de-CH" sz="1200" b="0" i="0" smtClean="0">
                                  <a:latin typeface="Cambria Math" panose="02040503050406030204" pitchFamily="18" charset="0"/>
                                </a:rPr>
                                <m:t>bias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7839" y="599477"/>
                <a:ext cx="1901033" cy="484428"/>
              </a:xfrm>
              <a:prstGeom prst="rect">
                <a:avLst/>
              </a:prstGeom>
              <a:blipFill>
                <a:blip r:embed="rId2"/>
                <a:stretch>
                  <a:fillRect l="-33013" t="-156250" r="-321" b="-21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291180" y="347496"/>
            <a:ext cx="4362422" cy="4134712"/>
            <a:chOff x="1166676" y="342623"/>
            <a:chExt cx="4362422" cy="4134712"/>
          </a:xfrm>
        </p:grpSpPr>
        <p:grpSp>
          <p:nvGrpSpPr>
            <p:cNvPr id="10" name="Group 9"/>
            <p:cNvGrpSpPr/>
            <p:nvPr/>
          </p:nvGrpSpPr>
          <p:grpSpPr>
            <a:xfrm>
              <a:off x="3090757" y="786868"/>
              <a:ext cx="1742905" cy="835027"/>
              <a:chOff x="3090757" y="786868"/>
              <a:chExt cx="1742905" cy="835027"/>
            </a:xfrm>
          </p:grpSpPr>
          <p:grpSp>
            <p:nvGrpSpPr>
              <p:cNvPr id="148" name="Group 147"/>
              <p:cNvGrpSpPr/>
              <p:nvPr/>
            </p:nvGrpSpPr>
            <p:grpSpPr>
              <a:xfrm>
                <a:off x="3860268" y="970846"/>
                <a:ext cx="973394" cy="554292"/>
                <a:chOff x="1143000" y="1401097"/>
                <a:chExt cx="1297859" cy="739056"/>
              </a:xfrm>
            </p:grpSpPr>
            <p:grpSp>
              <p:nvGrpSpPr>
                <p:cNvPr id="173" name="Group 172"/>
                <p:cNvGrpSpPr/>
                <p:nvPr/>
              </p:nvGrpSpPr>
              <p:grpSpPr>
                <a:xfrm>
                  <a:off x="1143000" y="1504334"/>
                  <a:ext cx="1297859" cy="635819"/>
                  <a:chOff x="1209368" y="2384551"/>
                  <a:chExt cx="1297859" cy="635819"/>
                </a:xfrm>
                <a:effectLst/>
              </p:grpSpPr>
              <p:sp>
                <p:nvSpPr>
                  <p:cNvPr id="178" name="Oval 177"/>
                  <p:cNvSpPr/>
                  <p:nvPr/>
                </p:nvSpPr>
                <p:spPr>
                  <a:xfrm>
                    <a:off x="1209368" y="2511551"/>
                    <a:ext cx="1297858" cy="50881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179" name="Rectangle 178"/>
                  <p:cNvSpPr/>
                  <p:nvPr/>
                </p:nvSpPr>
                <p:spPr>
                  <a:xfrm>
                    <a:off x="1209369" y="2384551"/>
                    <a:ext cx="1297858" cy="38141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</p:grpSp>
            <p:sp>
              <p:nvSpPr>
                <p:cNvPr id="174" name="Oval 173"/>
                <p:cNvSpPr/>
                <p:nvPr/>
              </p:nvSpPr>
              <p:spPr>
                <a:xfrm>
                  <a:off x="1143000" y="1401097"/>
                  <a:ext cx="1297858" cy="5088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75" name="Oval 174"/>
                <p:cNvSpPr/>
                <p:nvPr/>
              </p:nvSpPr>
              <p:spPr>
                <a:xfrm>
                  <a:off x="1445341" y="1555955"/>
                  <a:ext cx="693175" cy="202789"/>
                </a:xfrm>
                <a:prstGeom prst="ellipse">
                  <a:avLst/>
                </a:prstGeom>
                <a:noFill/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cxnSp>
              <p:nvCxnSpPr>
                <p:cNvPr id="176" name="Straight Connector 175"/>
                <p:cNvCxnSpPr>
                  <a:stCxn id="178" idx="2"/>
                </p:cNvCxnSpPr>
                <p:nvPr/>
              </p:nvCxnSpPr>
              <p:spPr>
                <a:xfrm flipV="1">
                  <a:off x="1143000" y="1655508"/>
                  <a:ext cx="0" cy="230236"/>
                </a:xfrm>
                <a:prstGeom prst="line">
                  <a:avLst/>
                </a:prstGeom>
                <a:ln w="9525">
                  <a:solidFill>
                    <a:schemeClr val="tx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/>
                <p:cNvCxnSpPr>
                  <a:stCxn id="178" idx="6"/>
                </p:cNvCxnSpPr>
                <p:nvPr/>
              </p:nvCxnSpPr>
              <p:spPr>
                <a:xfrm flipV="1">
                  <a:off x="2440858" y="1658682"/>
                  <a:ext cx="0" cy="227062"/>
                </a:xfrm>
                <a:prstGeom prst="line">
                  <a:avLst/>
                </a:prstGeom>
                <a:ln w="9525">
                  <a:solidFill>
                    <a:schemeClr val="tx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9" name="Straight Connector 148"/>
              <p:cNvCxnSpPr/>
              <p:nvPr/>
            </p:nvCxnSpPr>
            <p:spPr>
              <a:xfrm>
                <a:off x="4197811" y="1071753"/>
                <a:ext cx="0" cy="151283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Connector 149"/>
              <p:cNvCxnSpPr/>
              <p:nvPr/>
            </p:nvCxnSpPr>
            <p:spPr>
              <a:xfrm>
                <a:off x="4197539" y="1516210"/>
                <a:ext cx="0" cy="30081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/>
              <p:nvPr/>
            </p:nvCxnSpPr>
            <p:spPr>
              <a:xfrm>
                <a:off x="3315820" y="1539967"/>
                <a:ext cx="881719" cy="0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" name="Oval 151"/>
              <p:cNvSpPr/>
              <p:nvPr/>
            </p:nvSpPr>
            <p:spPr>
              <a:xfrm>
                <a:off x="3624246" y="1520916"/>
                <a:ext cx="34289" cy="34289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cxnSp>
            <p:nvCxnSpPr>
              <p:cNvPr id="153" name="Straight Arrow Connector 152"/>
              <p:cNvCxnSpPr/>
              <p:nvPr/>
            </p:nvCxnSpPr>
            <p:spPr>
              <a:xfrm flipV="1">
                <a:off x="3551160" y="977213"/>
                <a:ext cx="259648" cy="4095"/>
              </a:xfrm>
              <a:prstGeom prst="straightConnector1">
                <a:avLst/>
              </a:prstGeom>
              <a:ln>
                <a:solidFill>
                  <a:schemeClr val="bg2">
                    <a:lumMod val="1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4" name="TextBox 153"/>
              <p:cNvSpPr txBox="1"/>
              <p:nvPr/>
            </p:nvSpPr>
            <p:spPr>
              <a:xfrm>
                <a:off x="3521605" y="786868"/>
                <a:ext cx="26161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CH" sz="900" dirty="0">
                    <a:solidFill>
                      <a:schemeClr val="bg2">
                        <a:lumMod val="10000"/>
                      </a:schemeClr>
                    </a:solidFill>
                  </a:rPr>
                  <a:t>V</a:t>
                </a:r>
                <a:endParaRPr lang="en-GB" sz="9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grpSp>
            <p:nvGrpSpPr>
              <p:cNvPr id="155" name="Group 154"/>
              <p:cNvGrpSpPr/>
              <p:nvPr/>
            </p:nvGrpSpPr>
            <p:grpSpPr>
              <a:xfrm>
                <a:off x="3313726" y="1012352"/>
                <a:ext cx="887500" cy="310275"/>
                <a:chOff x="3161228" y="1006357"/>
                <a:chExt cx="887500" cy="310275"/>
              </a:xfrm>
            </p:grpSpPr>
            <p:cxnSp>
              <p:nvCxnSpPr>
                <p:cNvPr id="168" name="Straight Connector 167"/>
                <p:cNvCxnSpPr/>
                <p:nvPr/>
              </p:nvCxnSpPr>
              <p:spPr>
                <a:xfrm flipH="1">
                  <a:off x="3523016" y="1076273"/>
                  <a:ext cx="525712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Straight Connector 168"/>
                <p:cNvCxnSpPr/>
                <p:nvPr/>
              </p:nvCxnSpPr>
              <p:spPr>
                <a:xfrm rot="5400000">
                  <a:off x="3453100" y="1076272"/>
                  <a:ext cx="139830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/>
                <p:cNvCxnSpPr/>
                <p:nvPr/>
              </p:nvCxnSpPr>
              <p:spPr>
                <a:xfrm rot="5400000">
                  <a:off x="3417582" y="1076272"/>
                  <a:ext cx="139830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/>
                <p:cNvCxnSpPr/>
                <p:nvPr/>
              </p:nvCxnSpPr>
              <p:spPr>
                <a:xfrm flipH="1">
                  <a:off x="3161228" y="1076273"/>
                  <a:ext cx="326270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2" name="TextBox 171"/>
                <p:cNvSpPr txBox="1"/>
                <p:nvPr/>
              </p:nvSpPr>
              <p:spPr>
                <a:xfrm>
                  <a:off x="3380646" y="1108883"/>
                  <a:ext cx="253596" cy="2077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CH" sz="750" dirty="0">
                      <a:solidFill>
                        <a:schemeClr val="bg2">
                          <a:lumMod val="10000"/>
                        </a:schemeClr>
                      </a:solidFill>
                    </a:rPr>
                    <a:t>C</a:t>
                  </a:r>
                  <a:endParaRPr lang="en-GB" sz="1200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  <p:grpSp>
            <p:nvGrpSpPr>
              <p:cNvPr id="156" name="Group 155"/>
              <p:cNvGrpSpPr/>
              <p:nvPr/>
            </p:nvGrpSpPr>
            <p:grpSpPr>
              <a:xfrm rot="16200000">
                <a:off x="2967495" y="1177593"/>
                <a:ext cx="490678" cy="244154"/>
                <a:chOff x="2814939" y="853303"/>
                <a:chExt cx="490678" cy="244154"/>
              </a:xfrm>
            </p:grpSpPr>
            <p:cxnSp>
              <p:nvCxnSpPr>
                <p:cNvPr id="163" name="Straight Connector 162"/>
                <p:cNvCxnSpPr/>
                <p:nvPr/>
              </p:nvCxnSpPr>
              <p:spPr>
                <a:xfrm rot="5400000" flipV="1">
                  <a:off x="3214597" y="1004506"/>
                  <a:ext cx="0" cy="147195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4" name="Oval 163"/>
                <p:cNvSpPr/>
                <p:nvPr/>
              </p:nvSpPr>
              <p:spPr>
                <a:xfrm>
                  <a:off x="3125725" y="1063168"/>
                  <a:ext cx="34289" cy="34289"/>
                </a:xfrm>
                <a:prstGeom prst="ellipse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cxnSp>
              <p:nvCxnSpPr>
                <p:cNvPr id="165" name="Straight Connector 164"/>
                <p:cNvCxnSpPr/>
                <p:nvPr/>
              </p:nvCxnSpPr>
              <p:spPr>
                <a:xfrm flipV="1">
                  <a:off x="2944588" y="1028461"/>
                  <a:ext cx="178775" cy="47811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Straight Connector 165"/>
                <p:cNvCxnSpPr/>
                <p:nvPr/>
              </p:nvCxnSpPr>
              <p:spPr>
                <a:xfrm flipH="1">
                  <a:off x="2814939" y="1078102"/>
                  <a:ext cx="129650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67" name="TextBox 166"/>
                <p:cNvSpPr txBox="1"/>
                <p:nvPr/>
              </p:nvSpPr>
              <p:spPr>
                <a:xfrm>
                  <a:off x="2854853" y="853303"/>
                  <a:ext cx="450764" cy="2077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CH" sz="750" dirty="0">
                      <a:solidFill>
                        <a:schemeClr val="bg2">
                          <a:lumMod val="10000"/>
                        </a:schemeClr>
                      </a:solidFill>
                    </a:rPr>
                    <a:t>switch</a:t>
                  </a:r>
                  <a:endParaRPr lang="en-GB" sz="2700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  <p:cxnSp>
            <p:nvCxnSpPr>
              <p:cNvPr id="157" name="Straight Connector 156"/>
              <p:cNvCxnSpPr/>
              <p:nvPr/>
            </p:nvCxnSpPr>
            <p:spPr>
              <a:xfrm>
                <a:off x="3315821" y="1531251"/>
                <a:ext cx="0" cy="48973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>
              <a:xfrm>
                <a:off x="3252934" y="1577830"/>
                <a:ext cx="127712" cy="0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9" name="Straight Connector 158"/>
              <p:cNvCxnSpPr/>
              <p:nvPr/>
            </p:nvCxnSpPr>
            <p:spPr>
              <a:xfrm>
                <a:off x="3279244" y="1600464"/>
                <a:ext cx="74110" cy="0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Connector 159"/>
              <p:cNvCxnSpPr/>
              <p:nvPr/>
            </p:nvCxnSpPr>
            <p:spPr>
              <a:xfrm>
                <a:off x="3293531" y="1621895"/>
                <a:ext cx="34984" cy="0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Arrow Connector 160"/>
              <p:cNvCxnSpPr/>
              <p:nvPr/>
            </p:nvCxnSpPr>
            <p:spPr>
              <a:xfrm flipH="1">
                <a:off x="3359457" y="1081685"/>
                <a:ext cx="117404" cy="0"/>
              </a:xfrm>
              <a:prstGeom prst="straightConnector1">
                <a:avLst/>
              </a:prstGeom>
              <a:ln>
                <a:solidFill>
                  <a:schemeClr val="accent1">
                    <a:lumMod val="1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2" name="TextBox 161"/>
                  <p:cNvSpPr txBox="1"/>
                  <p:nvPr/>
                </p:nvSpPr>
                <p:spPr>
                  <a:xfrm>
                    <a:off x="3186306" y="817830"/>
                    <a:ext cx="464679" cy="241476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90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900" b="0" i="1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de-CH" sz="900" b="0" i="0" smtClean="0"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prim</m:t>
                              </m:r>
                            </m:sub>
                          </m:sSub>
                        </m:oMath>
                      </m:oMathPara>
                    </a14:m>
                    <a:endParaRPr lang="en-GB" sz="900" dirty="0">
                      <a:solidFill>
                        <a:schemeClr val="accent6">
                          <a:lumMod val="5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212" name="TextBox 211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86306" y="817830"/>
                    <a:ext cx="464679" cy="241476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1" name="Group 10"/>
            <p:cNvGrpSpPr/>
            <p:nvPr/>
          </p:nvGrpSpPr>
          <p:grpSpPr>
            <a:xfrm>
              <a:off x="3090757" y="2240993"/>
              <a:ext cx="1742905" cy="835027"/>
              <a:chOff x="3090757" y="786868"/>
              <a:chExt cx="1742905" cy="835027"/>
            </a:xfrm>
          </p:grpSpPr>
          <p:grpSp>
            <p:nvGrpSpPr>
              <p:cNvPr id="116" name="Group 115"/>
              <p:cNvGrpSpPr/>
              <p:nvPr/>
            </p:nvGrpSpPr>
            <p:grpSpPr>
              <a:xfrm>
                <a:off x="3860268" y="970846"/>
                <a:ext cx="973394" cy="554292"/>
                <a:chOff x="1143000" y="1401097"/>
                <a:chExt cx="1297859" cy="739056"/>
              </a:xfrm>
            </p:grpSpPr>
            <p:grpSp>
              <p:nvGrpSpPr>
                <p:cNvPr id="141" name="Group 140"/>
                <p:cNvGrpSpPr/>
                <p:nvPr/>
              </p:nvGrpSpPr>
              <p:grpSpPr>
                <a:xfrm>
                  <a:off x="1143000" y="1504334"/>
                  <a:ext cx="1297859" cy="635819"/>
                  <a:chOff x="1209368" y="2384551"/>
                  <a:chExt cx="1297859" cy="635819"/>
                </a:xfrm>
                <a:effectLst/>
              </p:grpSpPr>
              <p:sp>
                <p:nvSpPr>
                  <p:cNvPr id="146" name="Oval 145"/>
                  <p:cNvSpPr/>
                  <p:nvPr/>
                </p:nvSpPr>
                <p:spPr>
                  <a:xfrm>
                    <a:off x="1209368" y="2511551"/>
                    <a:ext cx="1297858" cy="50881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147" name="Rectangle 146"/>
                  <p:cNvSpPr/>
                  <p:nvPr/>
                </p:nvSpPr>
                <p:spPr>
                  <a:xfrm>
                    <a:off x="1209369" y="2384551"/>
                    <a:ext cx="1297858" cy="38141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</p:grpSp>
            <p:sp>
              <p:nvSpPr>
                <p:cNvPr id="142" name="Oval 141"/>
                <p:cNvSpPr/>
                <p:nvPr/>
              </p:nvSpPr>
              <p:spPr>
                <a:xfrm>
                  <a:off x="1143000" y="1401097"/>
                  <a:ext cx="1297858" cy="5088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43" name="Oval 142"/>
                <p:cNvSpPr/>
                <p:nvPr/>
              </p:nvSpPr>
              <p:spPr>
                <a:xfrm>
                  <a:off x="1445341" y="1555955"/>
                  <a:ext cx="693175" cy="202789"/>
                </a:xfrm>
                <a:prstGeom prst="ellipse">
                  <a:avLst/>
                </a:prstGeom>
                <a:noFill/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cxnSp>
              <p:nvCxnSpPr>
                <p:cNvPr id="144" name="Straight Connector 143"/>
                <p:cNvCxnSpPr>
                  <a:stCxn id="146" idx="2"/>
                </p:cNvCxnSpPr>
                <p:nvPr/>
              </p:nvCxnSpPr>
              <p:spPr>
                <a:xfrm flipV="1">
                  <a:off x="1143000" y="1655508"/>
                  <a:ext cx="0" cy="230236"/>
                </a:xfrm>
                <a:prstGeom prst="line">
                  <a:avLst/>
                </a:prstGeom>
                <a:ln w="9525">
                  <a:solidFill>
                    <a:schemeClr val="tx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Straight Connector 144"/>
                <p:cNvCxnSpPr>
                  <a:stCxn id="146" idx="6"/>
                </p:cNvCxnSpPr>
                <p:nvPr/>
              </p:nvCxnSpPr>
              <p:spPr>
                <a:xfrm flipV="1">
                  <a:off x="2440858" y="1658682"/>
                  <a:ext cx="0" cy="227062"/>
                </a:xfrm>
                <a:prstGeom prst="line">
                  <a:avLst/>
                </a:prstGeom>
                <a:ln w="9525">
                  <a:solidFill>
                    <a:schemeClr val="tx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7" name="Straight Connector 116"/>
              <p:cNvCxnSpPr/>
              <p:nvPr/>
            </p:nvCxnSpPr>
            <p:spPr>
              <a:xfrm>
                <a:off x="4197811" y="1071753"/>
                <a:ext cx="0" cy="151283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/>
              <p:cNvCxnSpPr/>
              <p:nvPr/>
            </p:nvCxnSpPr>
            <p:spPr>
              <a:xfrm>
                <a:off x="4197539" y="1516210"/>
                <a:ext cx="0" cy="30081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/>
              <p:cNvCxnSpPr/>
              <p:nvPr/>
            </p:nvCxnSpPr>
            <p:spPr>
              <a:xfrm>
                <a:off x="3315820" y="1539967"/>
                <a:ext cx="881719" cy="0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Oval 119"/>
              <p:cNvSpPr/>
              <p:nvPr/>
            </p:nvSpPr>
            <p:spPr>
              <a:xfrm>
                <a:off x="3624246" y="1520916"/>
                <a:ext cx="34289" cy="34289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cxnSp>
            <p:nvCxnSpPr>
              <p:cNvPr id="121" name="Straight Arrow Connector 120"/>
              <p:cNvCxnSpPr/>
              <p:nvPr/>
            </p:nvCxnSpPr>
            <p:spPr>
              <a:xfrm flipV="1">
                <a:off x="3551160" y="977213"/>
                <a:ext cx="259648" cy="4095"/>
              </a:xfrm>
              <a:prstGeom prst="straightConnector1">
                <a:avLst/>
              </a:prstGeom>
              <a:ln>
                <a:solidFill>
                  <a:schemeClr val="bg2">
                    <a:lumMod val="1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2" name="TextBox 121"/>
              <p:cNvSpPr txBox="1"/>
              <p:nvPr/>
            </p:nvSpPr>
            <p:spPr>
              <a:xfrm>
                <a:off x="3521605" y="786868"/>
                <a:ext cx="26161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CH" sz="900" dirty="0">
                    <a:solidFill>
                      <a:schemeClr val="bg2">
                        <a:lumMod val="10000"/>
                      </a:schemeClr>
                    </a:solidFill>
                  </a:rPr>
                  <a:t>V</a:t>
                </a:r>
                <a:endParaRPr lang="en-GB" sz="9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grpSp>
            <p:nvGrpSpPr>
              <p:cNvPr id="123" name="Group 122"/>
              <p:cNvGrpSpPr/>
              <p:nvPr/>
            </p:nvGrpSpPr>
            <p:grpSpPr>
              <a:xfrm>
                <a:off x="3313726" y="1012352"/>
                <a:ext cx="887500" cy="310275"/>
                <a:chOff x="3161228" y="1006357"/>
                <a:chExt cx="887500" cy="310275"/>
              </a:xfrm>
            </p:grpSpPr>
            <p:cxnSp>
              <p:nvCxnSpPr>
                <p:cNvPr id="136" name="Straight Connector 135"/>
                <p:cNvCxnSpPr/>
                <p:nvPr/>
              </p:nvCxnSpPr>
              <p:spPr>
                <a:xfrm flipH="1">
                  <a:off x="3523016" y="1076273"/>
                  <a:ext cx="525712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7" name="Straight Connector 136"/>
                <p:cNvCxnSpPr/>
                <p:nvPr/>
              </p:nvCxnSpPr>
              <p:spPr>
                <a:xfrm rot="5400000">
                  <a:off x="3453100" y="1076272"/>
                  <a:ext cx="139830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Straight Connector 137"/>
                <p:cNvCxnSpPr/>
                <p:nvPr/>
              </p:nvCxnSpPr>
              <p:spPr>
                <a:xfrm rot="5400000">
                  <a:off x="3417582" y="1076272"/>
                  <a:ext cx="139830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Straight Connector 138"/>
                <p:cNvCxnSpPr/>
                <p:nvPr/>
              </p:nvCxnSpPr>
              <p:spPr>
                <a:xfrm flipH="1">
                  <a:off x="3161228" y="1076273"/>
                  <a:ext cx="326270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0" name="TextBox 139"/>
                <p:cNvSpPr txBox="1"/>
                <p:nvPr/>
              </p:nvSpPr>
              <p:spPr>
                <a:xfrm>
                  <a:off x="3380646" y="1108883"/>
                  <a:ext cx="253596" cy="2077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CH" sz="750" dirty="0">
                      <a:solidFill>
                        <a:schemeClr val="bg2">
                          <a:lumMod val="10000"/>
                        </a:schemeClr>
                      </a:solidFill>
                    </a:rPr>
                    <a:t>C</a:t>
                  </a:r>
                  <a:endParaRPr lang="en-GB" sz="1200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  <p:grpSp>
            <p:nvGrpSpPr>
              <p:cNvPr id="124" name="Group 123"/>
              <p:cNvGrpSpPr/>
              <p:nvPr/>
            </p:nvGrpSpPr>
            <p:grpSpPr>
              <a:xfrm rot="16200000">
                <a:off x="2967495" y="1177593"/>
                <a:ext cx="490678" cy="244154"/>
                <a:chOff x="2814939" y="853303"/>
                <a:chExt cx="490678" cy="244154"/>
              </a:xfrm>
            </p:grpSpPr>
            <p:cxnSp>
              <p:nvCxnSpPr>
                <p:cNvPr id="131" name="Straight Connector 130"/>
                <p:cNvCxnSpPr/>
                <p:nvPr/>
              </p:nvCxnSpPr>
              <p:spPr>
                <a:xfrm rot="5400000" flipV="1">
                  <a:off x="3214597" y="1004506"/>
                  <a:ext cx="0" cy="147195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2" name="Oval 131"/>
                <p:cNvSpPr/>
                <p:nvPr/>
              </p:nvSpPr>
              <p:spPr>
                <a:xfrm>
                  <a:off x="3125725" y="1063168"/>
                  <a:ext cx="34289" cy="34289"/>
                </a:xfrm>
                <a:prstGeom prst="ellipse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cxnSp>
              <p:nvCxnSpPr>
                <p:cNvPr id="133" name="Straight Connector 132"/>
                <p:cNvCxnSpPr/>
                <p:nvPr/>
              </p:nvCxnSpPr>
              <p:spPr>
                <a:xfrm flipV="1">
                  <a:off x="2944588" y="1028461"/>
                  <a:ext cx="178775" cy="47811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/>
                <p:cNvCxnSpPr/>
                <p:nvPr/>
              </p:nvCxnSpPr>
              <p:spPr>
                <a:xfrm flipH="1">
                  <a:off x="2814939" y="1078102"/>
                  <a:ext cx="129650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5" name="TextBox 134"/>
                <p:cNvSpPr txBox="1"/>
                <p:nvPr/>
              </p:nvSpPr>
              <p:spPr>
                <a:xfrm>
                  <a:off x="2854853" y="853303"/>
                  <a:ext cx="450764" cy="2077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CH" sz="750" dirty="0">
                      <a:solidFill>
                        <a:schemeClr val="bg2">
                          <a:lumMod val="10000"/>
                        </a:schemeClr>
                      </a:solidFill>
                    </a:rPr>
                    <a:t>switch</a:t>
                  </a:r>
                  <a:endParaRPr lang="en-GB" sz="2700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  <p:cxnSp>
            <p:nvCxnSpPr>
              <p:cNvPr id="125" name="Straight Connector 124"/>
              <p:cNvCxnSpPr/>
              <p:nvPr/>
            </p:nvCxnSpPr>
            <p:spPr>
              <a:xfrm>
                <a:off x="3315821" y="1531251"/>
                <a:ext cx="0" cy="48973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>
              <a:xfrm>
                <a:off x="3252934" y="1577830"/>
                <a:ext cx="127712" cy="0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>
                <a:off x="3279244" y="1600464"/>
                <a:ext cx="74110" cy="0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/>
              <p:cNvCxnSpPr/>
              <p:nvPr/>
            </p:nvCxnSpPr>
            <p:spPr>
              <a:xfrm>
                <a:off x="3293531" y="1621895"/>
                <a:ext cx="34984" cy="0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Arrow Connector 128"/>
              <p:cNvCxnSpPr/>
              <p:nvPr/>
            </p:nvCxnSpPr>
            <p:spPr>
              <a:xfrm flipH="1">
                <a:off x="3359457" y="1081685"/>
                <a:ext cx="117404" cy="0"/>
              </a:xfrm>
              <a:prstGeom prst="straightConnector1">
                <a:avLst/>
              </a:prstGeom>
              <a:ln>
                <a:solidFill>
                  <a:schemeClr val="accent1">
                    <a:lumMod val="1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3300612" y="846408"/>
                <a:ext cx="21672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CH" sz="9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I</a:t>
                </a:r>
                <a:endParaRPr lang="en-GB" sz="9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3090757" y="2977900"/>
              <a:ext cx="1742905" cy="835027"/>
              <a:chOff x="3090757" y="786868"/>
              <a:chExt cx="1742905" cy="835027"/>
            </a:xfrm>
          </p:grpSpPr>
          <p:grpSp>
            <p:nvGrpSpPr>
              <p:cNvPr id="84" name="Group 83"/>
              <p:cNvGrpSpPr/>
              <p:nvPr/>
            </p:nvGrpSpPr>
            <p:grpSpPr>
              <a:xfrm>
                <a:off x="3860268" y="970846"/>
                <a:ext cx="973394" cy="554292"/>
                <a:chOff x="1143000" y="1401097"/>
                <a:chExt cx="1297859" cy="739056"/>
              </a:xfrm>
            </p:grpSpPr>
            <p:grpSp>
              <p:nvGrpSpPr>
                <p:cNvPr id="109" name="Group 108"/>
                <p:cNvGrpSpPr/>
                <p:nvPr/>
              </p:nvGrpSpPr>
              <p:grpSpPr>
                <a:xfrm>
                  <a:off x="1143000" y="1504334"/>
                  <a:ext cx="1297859" cy="635819"/>
                  <a:chOff x="1209368" y="2384551"/>
                  <a:chExt cx="1297859" cy="635819"/>
                </a:xfrm>
                <a:effectLst/>
              </p:grpSpPr>
              <p:sp>
                <p:nvSpPr>
                  <p:cNvPr id="114" name="Oval 113"/>
                  <p:cNvSpPr/>
                  <p:nvPr/>
                </p:nvSpPr>
                <p:spPr>
                  <a:xfrm>
                    <a:off x="1209368" y="2511551"/>
                    <a:ext cx="1297858" cy="50881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115" name="Rectangle 114"/>
                  <p:cNvSpPr/>
                  <p:nvPr/>
                </p:nvSpPr>
                <p:spPr>
                  <a:xfrm>
                    <a:off x="1209369" y="2384551"/>
                    <a:ext cx="1297858" cy="38141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</p:grpSp>
            <p:sp>
              <p:nvSpPr>
                <p:cNvPr id="110" name="Oval 109"/>
                <p:cNvSpPr/>
                <p:nvPr/>
              </p:nvSpPr>
              <p:spPr>
                <a:xfrm>
                  <a:off x="1143000" y="1401097"/>
                  <a:ext cx="1297858" cy="5088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111" name="Oval 110"/>
                <p:cNvSpPr/>
                <p:nvPr/>
              </p:nvSpPr>
              <p:spPr>
                <a:xfrm>
                  <a:off x="1445341" y="1555955"/>
                  <a:ext cx="693175" cy="202789"/>
                </a:xfrm>
                <a:prstGeom prst="ellipse">
                  <a:avLst/>
                </a:prstGeom>
                <a:noFill/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cxnSp>
              <p:nvCxnSpPr>
                <p:cNvPr id="112" name="Straight Connector 111"/>
                <p:cNvCxnSpPr>
                  <a:stCxn id="114" idx="2"/>
                </p:cNvCxnSpPr>
                <p:nvPr/>
              </p:nvCxnSpPr>
              <p:spPr>
                <a:xfrm flipV="1">
                  <a:off x="1143000" y="1655508"/>
                  <a:ext cx="0" cy="230236"/>
                </a:xfrm>
                <a:prstGeom prst="line">
                  <a:avLst/>
                </a:prstGeom>
                <a:ln w="9525">
                  <a:solidFill>
                    <a:schemeClr val="tx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/>
                <p:cNvCxnSpPr>
                  <a:stCxn id="114" idx="6"/>
                </p:cNvCxnSpPr>
                <p:nvPr/>
              </p:nvCxnSpPr>
              <p:spPr>
                <a:xfrm flipV="1">
                  <a:off x="2440858" y="1658682"/>
                  <a:ext cx="0" cy="227062"/>
                </a:xfrm>
                <a:prstGeom prst="line">
                  <a:avLst/>
                </a:prstGeom>
                <a:ln w="9525">
                  <a:solidFill>
                    <a:schemeClr val="tx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5" name="Straight Connector 84"/>
              <p:cNvCxnSpPr/>
              <p:nvPr/>
            </p:nvCxnSpPr>
            <p:spPr>
              <a:xfrm>
                <a:off x="4197811" y="1071753"/>
                <a:ext cx="0" cy="151283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4197539" y="1516210"/>
                <a:ext cx="0" cy="30081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>
                <a:off x="3315820" y="1539967"/>
                <a:ext cx="881719" cy="0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Oval 87"/>
              <p:cNvSpPr/>
              <p:nvPr/>
            </p:nvSpPr>
            <p:spPr>
              <a:xfrm>
                <a:off x="3624246" y="1520916"/>
                <a:ext cx="34289" cy="34289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cxnSp>
            <p:nvCxnSpPr>
              <p:cNvPr id="89" name="Straight Arrow Connector 88"/>
              <p:cNvCxnSpPr/>
              <p:nvPr/>
            </p:nvCxnSpPr>
            <p:spPr>
              <a:xfrm flipV="1">
                <a:off x="3551160" y="977213"/>
                <a:ext cx="259648" cy="4095"/>
              </a:xfrm>
              <a:prstGeom prst="straightConnector1">
                <a:avLst/>
              </a:prstGeom>
              <a:ln>
                <a:solidFill>
                  <a:schemeClr val="bg2">
                    <a:lumMod val="1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0" name="TextBox 89"/>
              <p:cNvSpPr txBox="1"/>
              <p:nvPr/>
            </p:nvSpPr>
            <p:spPr>
              <a:xfrm>
                <a:off x="3521605" y="786868"/>
                <a:ext cx="26161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CH" sz="900" dirty="0">
                    <a:solidFill>
                      <a:schemeClr val="bg2">
                        <a:lumMod val="10000"/>
                      </a:schemeClr>
                    </a:solidFill>
                  </a:rPr>
                  <a:t>V</a:t>
                </a:r>
                <a:endParaRPr lang="en-GB" sz="9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grpSp>
            <p:nvGrpSpPr>
              <p:cNvPr id="91" name="Group 90"/>
              <p:cNvGrpSpPr/>
              <p:nvPr/>
            </p:nvGrpSpPr>
            <p:grpSpPr>
              <a:xfrm>
                <a:off x="3313726" y="1012352"/>
                <a:ext cx="887500" cy="310275"/>
                <a:chOff x="3161228" y="1006357"/>
                <a:chExt cx="887500" cy="310275"/>
              </a:xfrm>
            </p:grpSpPr>
            <p:cxnSp>
              <p:nvCxnSpPr>
                <p:cNvPr id="104" name="Straight Connector 103"/>
                <p:cNvCxnSpPr/>
                <p:nvPr/>
              </p:nvCxnSpPr>
              <p:spPr>
                <a:xfrm flipH="1">
                  <a:off x="3523016" y="1076273"/>
                  <a:ext cx="525712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Connector 104"/>
                <p:cNvCxnSpPr/>
                <p:nvPr/>
              </p:nvCxnSpPr>
              <p:spPr>
                <a:xfrm rot="5400000">
                  <a:off x="3453100" y="1076272"/>
                  <a:ext cx="139830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Connector 105"/>
                <p:cNvCxnSpPr/>
                <p:nvPr/>
              </p:nvCxnSpPr>
              <p:spPr>
                <a:xfrm rot="5400000">
                  <a:off x="3417582" y="1076272"/>
                  <a:ext cx="139830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/>
                <p:cNvCxnSpPr/>
                <p:nvPr/>
              </p:nvCxnSpPr>
              <p:spPr>
                <a:xfrm flipH="1">
                  <a:off x="3161228" y="1076273"/>
                  <a:ext cx="326270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8" name="TextBox 107"/>
                <p:cNvSpPr txBox="1"/>
                <p:nvPr/>
              </p:nvSpPr>
              <p:spPr>
                <a:xfrm>
                  <a:off x="3380646" y="1108883"/>
                  <a:ext cx="253596" cy="2077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CH" sz="750" dirty="0">
                      <a:solidFill>
                        <a:schemeClr val="bg2">
                          <a:lumMod val="10000"/>
                        </a:schemeClr>
                      </a:solidFill>
                    </a:rPr>
                    <a:t>C</a:t>
                  </a:r>
                  <a:endParaRPr lang="en-GB" sz="1200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  <p:grpSp>
            <p:nvGrpSpPr>
              <p:cNvPr id="92" name="Group 91"/>
              <p:cNvGrpSpPr/>
              <p:nvPr/>
            </p:nvGrpSpPr>
            <p:grpSpPr>
              <a:xfrm rot="16200000">
                <a:off x="2967495" y="1177593"/>
                <a:ext cx="490678" cy="244154"/>
                <a:chOff x="2814939" y="853303"/>
                <a:chExt cx="490678" cy="244154"/>
              </a:xfrm>
            </p:grpSpPr>
            <p:cxnSp>
              <p:nvCxnSpPr>
                <p:cNvPr id="99" name="Straight Connector 98"/>
                <p:cNvCxnSpPr/>
                <p:nvPr/>
              </p:nvCxnSpPr>
              <p:spPr>
                <a:xfrm rot="5400000" flipV="1">
                  <a:off x="3214597" y="1004506"/>
                  <a:ext cx="0" cy="147195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0" name="Oval 99"/>
                <p:cNvSpPr/>
                <p:nvPr/>
              </p:nvSpPr>
              <p:spPr>
                <a:xfrm>
                  <a:off x="3125725" y="1063168"/>
                  <a:ext cx="34289" cy="34289"/>
                </a:xfrm>
                <a:prstGeom prst="ellipse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cxnSp>
              <p:nvCxnSpPr>
                <p:cNvPr id="101" name="Straight Connector 100"/>
                <p:cNvCxnSpPr/>
                <p:nvPr/>
              </p:nvCxnSpPr>
              <p:spPr>
                <a:xfrm flipV="1">
                  <a:off x="2944588" y="1028461"/>
                  <a:ext cx="178775" cy="47811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/>
              </p:nvCxnSpPr>
              <p:spPr>
                <a:xfrm flipH="1">
                  <a:off x="2814939" y="1078102"/>
                  <a:ext cx="129650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3" name="TextBox 102"/>
                <p:cNvSpPr txBox="1"/>
                <p:nvPr/>
              </p:nvSpPr>
              <p:spPr>
                <a:xfrm>
                  <a:off x="2854853" y="853303"/>
                  <a:ext cx="450764" cy="2077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CH" sz="750" dirty="0">
                      <a:solidFill>
                        <a:schemeClr val="bg2">
                          <a:lumMod val="10000"/>
                        </a:schemeClr>
                      </a:solidFill>
                    </a:rPr>
                    <a:t>switch</a:t>
                  </a:r>
                  <a:endParaRPr lang="en-GB" sz="2700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  <p:cxnSp>
            <p:nvCxnSpPr>
              <p:cNvPr id="93" name="Straight Connector 92"/>
              <p:cNvCxnSpPr/>
              <p:nvPr/>
            </p:nvCxnSpPr>
            <p:spPr>
              <a:xfrm>
                <a:off x="3315821" y="1531251"/>
                <a:ext cx="0" cy="48973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>
                <a:off x="3252934" y="1577830"/>
                <a:ext cx="127712" cy="0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/>
              <p:cNvCxnSpPr/>
              <p:nvPr/>
            </p:nvCxnSpPr>
            <p:spPr>
              <a:xfrm>
                <a:off x="3279244" y="1600464"/>
                <a:ext cx="74110" cy="0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3293531" y="1621895"/>
                <a:ext cx="34984" cy="0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Arrow Connector 96"/>
              <p:cNvCxnSpPr/>
              <p:nvPr/>
            </p:nvCxnSpPr>
            <p:spPr>
              <a:xfrm flipH="1">
                <a:off x="3359457" y="1081685"/>
                <a:ext cx="117404" cy="0"/>
              </a:xfrm>
              <a:prstGeom prst="straightConnector1">
                <a:avLst/>
              </a:prstGeom>
              <a:ln>
                <a:solidFill>
                  <a:schemeClr val="accent1">
                    <a:lumMod val="1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" name="TextBox 97"/>
              <p:cNvSpPr txBox="1"/>
              <p:nvPr/>
            </p:nvSpPr>
            <p:spPr>
              <a:xfrm>
                <a:off x="3300612" y="846408"/>
                <a:ext cx="21672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CH" sz="9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I</a:t>
                </a:r>
                <a:endParaRPr lang="en-GB" sz="9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3090757" y="1498691"/>
              <a:ext cx="1742905" cy="835027"/>
              <a:chOff x="3090757" y="786868"/>
              <a:chExt cx="1742905" cy="835027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60268" y="970846"/>
                <a:ext cx="973394" cy="554292"/>
                <a:chOff x="1143000" y="1401097"/>
                <a:chExt cx="1297859" cy="739056"/>
              </a:xfrm>
            </p:grpSpPr>
            <p:grpSp>
              <p:nvGrpSpPr>
                <p:cNvPr id="77" name="Group 76"/>
                <p:cNvGrpSpPr/>
                <p:nvPr/>
              </p:nvGrpSpPr>
              <p:grpSpPr>
                <a:xfrm>
                  <a:off x="1143000" y="1504334"/>
                  <a:ext cx="1297859" cy="635819"/>
                  <a:chOff x="1209368" y="2384551"/>
                  <a:chExt cx="1297859" cy="635819"/>
                </a:xfrm>
                <a:effectLst/>
              </p:grpSpPr>
              <p:sp>
                <p:nvSpPr>
                  <p:cNvPr id="82" name="Oval 81"/>
                  <p:cNvSpPr/>
                  <p:nvPr/>
                </p:nvSpPr>
                <p:spPr>
                  <a:xfrm>
                    <a:off x="1209368" y="2511551"/>
                    <a:ext cx="1297858" cy="508819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accent6">
                        <a:lumMod val="50000"/>
                      </a:schemeClr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  <p:sp>
                <p:nvSpPr>
                  <p:cNvPr id="83" name="Rectangle 82"/>
                  <p:cNvSpPr/>
                  <p:nvPr/>
                </p:nvSpPr>
                <p:spPr>
                  <a:xfrm>
                    <a:off x="1209369" y="2384551"/>
                    <a:ext cx="1297858" cy="38141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350"/>
                  </a:p>
                </p:txBody>
              </p:sp>
            </p:grpSp>
            <p:sp>
              <p:nvSpPr>
                <p:cNvPr id="78" name="Oval 77"/>
                <p:cNvSpPr/>
                <p:nvPr/>
              </p:nvSpPr>
              <p:spPr>
                <a:xfrm>
                  <a:off x="1143000" y="1401097"/>
                  <a:ext cx="1297858" cy="5088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sp>
              <p:nvSpPr>
                <p:cNvPr id="79" name="Oval 78"/>
                <p:cNvSpPr/>
                <p:nvPr/>
              </p:nvSpPr>
              <p:spPr>
                <a:xfrm>
                  <a:off x="1445341" y="1555955"/>
                  <a:ext cx="693175" cy="202789"/>
                </a:xfrm>
                <a:prstGeom prst="ellipse">
                  <a:avLst/>
                </a:prstGeom>
                <a:noFill/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cxnSp>
              <p:nvCxnSpPr>
                <p:cNvPr id="80" name="Straight Connector 79"/>
                <p:cNvCxnSpPr>
                  <a:stCxn id="82" idx="2"/>
                </p:cNvCxnSpPr>
                <p:nvPr/>
              </p:nvCxnSpPr>
              <p:spPr>
                <a:xfrm flipV="1">
                  <a:off x="1143000" y="1655508"/>
                  <a:ext cx="0" cy="230236"/>
                </a:xfrm>
                <a:prstGeom prst="line">
                  <a:avLst/>
                </a:prstGeom>
                <a:ln w="9525">
                  <a:solidFill>
                    <a:schemeClr val="tx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Straight Connector 80"/>
                <p:cNvCxnSpPr>
                  <a:stCxn id="82" idx="6"/>
                </p:cNvCxnSpPr>
                <p:nvPr/>
              </p:nvCxnSpPr>
              <p:spPr>
                <a:xfrm flipV="1">
                  <a:off x="2440858" y="1658682"/>
                  <a:ext cx="0" cy="227062"/>
                </a:xfrm>
                <a:prstGeom prst="line">
                  <a:avLst/>
                </a:prstGeom>
                <a:ln w="9525">
                  <a:solidFill>
                    <a:schemeClr val="tx1">
                      <a:lumMod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3" name="Straight Connector 52"/>
              <p:cNvCxnSpPr/>
              <p:nvPr/>
            </p:nvCxnSpPr>
            <p:spPr>
              <a:xfrm>
                <a:off x="4197811" y="1071753"/>
                <a:ext cx="0" cy="151283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4197539" y="1516210"/>
                <a:ext cx="0" cy="30081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3315820" y="1539967"/>
                <a:ext cx="881719" cy="0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Oval 55"/>
              <p:cNvSpPr/>
              <p:nvPr/>
            </p:nvSpPr>
            <p:spPr>
              <a:xfrm>
                <a:off x="3624246" y="1520916"/>
                <a:ext cx="34289" cy="34289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  <p:cxnSp>
            <p:nvCxnSpPr>
              <p:cNvPr id="57" name="Straight Arrow Connector 56"/>
              <p:cNvCxnSpPr/>
              <p:nvPr/>
            </p:nvCxnSpPr>
            <p:spPr>
              <a:xfrm flipV="1">
                <a:off x="3551160" y="977213"/>
                <a:ext cx="259648" cy="4095"/>
              </a:xfrm>
              <a:prstGeom prst="straightConnector1">
                <a:avLst/>
              </a:prstGeom>
              <a:ln>
                <a:solidFill>
                  <a:schemeClr val="bg2">
                    <a:lumMod val="1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3521605" y="786868"/>
                <a:ext cx="26161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CH" sz="900" dirty="0">
                    <a:solidFill>
                      <a:schemeClr val="bg2">
                        <a:lumMod val="10000"/>
                      </a:schemeClr>
                    </a:solidFill>
                  </a:rPr>
                  <a:t>V</a:t>
                </a:r>
                <a:endParaRPr lang="en-GB" sz="9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3313726" y="1012352"/>
                <a:ext cx="887500" cy="310275"/>
                <a:chOff x="3161228" y="1006357"/>
                <a:chExt cx="887500" cy="310275"/>
              </a:xfrm>
            </p:grpSpPr>
            <p:cxnSp>
              <p:nvCxnSpPr>
                <p:cNvPr id="72" name="Straight Connector 71"/>
                <p:cNvCxnSpPr/>
                <p:nvPr/>
              </p:nvCxnSpPr>
              <p:spPr>
                <a:xfrm flipH="1">
                  <a:off x="3523016" y="1076273"/>
                  <a:ext cx="525712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 rot="5400000">
                  <a:off x="3453100" y="1076272"/>
                  <a:ext cx="139830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 rot="5400000">
                  <a:off x="3417582" y="1076272"/>
                  <a:ext cx="139830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 flipH="1">
                  <a:off x="3161228" y="1076273"/>
                  <a:ext cx="326270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6" name="TextBox 75"/>
                <p:cNvSpPr txBox="1"/>
                <p:nvPr/>
              </p:nvSpPr>
              <p:spPr>
                <a:xfrm>
                  <a:off x="3380646" y="1108883"/>
                  <a:ext cx="253596" cy="2077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CH" sz="750" dirty="0">
                      <a:solidFill>
                        <a:schemeClr val="bg2">
                          <a:lumMod val="10000"/>
                        </a:schemeClr>
                      </a:solidFill>
                    </a:rPr>
                    <a:t>C</a:t>
                  </a:r>
                  <a:endParaRPr lang="en-GB" sz="1200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  <p:grpSp>
            <p:nvGrpSpPr>
              <p:cNvPr id="60" name="Group 59"/>
              <p:cNvGrpSpPr/>
              <p:nvPr/>
            </p:nvGrpSpPr>
            <p:grpSpPr>
              <a:xfrm rot="16200000">
                <a:off x="2967495" y="1177593"/>
                <a:ext cx="490678" cy="244154"/>
                <a:chOff x="2814939" y="853303"/>
                <a:chExt cx="490678" cy="244154"/>
              </a:xfrm>
            </p:grpSpPr>
            <p:cxnSp>
              <p:nvCxnSpPr>
                <p:cNvPr id="67" name="Straight Connector 66"/>
                <p:cNvCxnSpPr/>
                <p:nvPr/>
              </p:nvCxnSpPr>
              <p:spPr>
                <a:xfrm rot="5400000" flipV="1">
                  <a:off x="3214597" y="1004506"/>
                  <a:ext cx="0" cy="147195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8" name="Oval 67"/>
                <p:cNvSpPr/>
                <p:nvPr/>
              </p:nvSpPr>
              <p:spPr>
                <a:xfrm>
                  <a:off x="3125725" y="1063168"/>
                  <a:ext cx="34289" cy="34289"/>
                </a:xfrm>
                <a:prstGeom prst="ellipse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350"/>
                </a:p>
              </p:txBody>
            </p:sp>
            <p:cxnSp>
              <p:nvCxnSpPr>
                <p:cNvPr id="69" name="Straight Connector 68"/>
                <p:cNvCxnSpPr/>
                <p:nvPr/>
              </p:nvCxnSpPr>
              <p:spPr>
                <a:xfrm flipV="1">
                  <a:off x="2944588" y="1028461"/>
                  <a:ext cx="178775" cy="47811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>
                <a:xfrm flipH="1">
                  <a:off x="2814939" y="1078102"/>
                  <a:ext cx="129650" cy="0"/>
                </a:xfrm>
                <a:prstGeom prst="line">
                  <a:avLst/>
                </a:prstGeom>
                <a:ln>
                  <a:solidFill>
                    <a:schemeClr val="bg2">
                      <a:lumMod val="1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1" name="TextBox 70"/>
                <p:cNvSpPr txBox="1"/>
                <p:nvPr/>
              </p:nvSpPr>
              <p:spPr>
                <a:xfrm>
                  <a:off x="2854853" y="853303"/>
                  <a:ext cx="450764" cy="2077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CH" sz="750" dirty="0">
                      <a:solidFill>
                        <a:schemeClr val="bg2">
                          <a:lumMod val="10000"/>
                        </a:schemeClr>
                      </a:solidFill>
                    </a:rPr>
                    <a:t>switch</a:t>
                  </a:r>
                  <a:endParaRPr lang="en-GB" sz="2700" dirty="0">
                    <a:solidFill>
                      <a:schemeClr val="bg2">
                        <a:lumMod val="10000"/>
                      </a:schemeClr>
                    </a:solidFill>
                  </a:endParaRPr>
                </a:p>
              </p:txBody>
            </p:sp>
          </p:grpSp>
          <p:cxnSp>
            <p:nvCxnSpPr>
              <p:cNvPr id="61" name="Straight Connector 60"/>
              <p:cNvCxnSpPr/>
              <p:nvPr/>
            </p:nvCxnSpPr>
            <p:spPr>
              <a:xfrm>
                <a:off x="3315821" y="1531251"/>
                <a:ext cx="0" cy="48973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3252934" y="1577830"/>
                <a:ext cx="127712" cy="0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3279244" y="1600464"/>
                <a:ext cx="74110" cy="0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3293531" y="1621895"/>
                <a:ext cx="34984" cy="0"/>
              </a:xfrm>
              <a:prstGeom prst="line">
                <a:avLst/>
              </a:prstGeom>
              <a:ln>
                <a:solidFill>
                  <a:schemeClr val="bg2">
                    <a:lumMod val="1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/>
              <p:cNvCxnSpPr/>
              <p:nvPr/>
            </p:nvCxnSpPr>
            <p:spPr>
              <a:xfrm flipH="1">
                <a:off x="3359457" y="1081685"/>
                <a:ext cx="117404" cy="0"/>
              </a:xfrm>
              <a:prstGeom prst="straightConnector1">
                <a:avLst/>
              </a:prstGeom>
              <a:ln>
                <a:solidFill>
                  <a:schemeClr val="accent1">
                    <a:lumMod val="10000"/>
                  </a:schemeClr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TextBox 65"/>
              <p:cNvSpPr txBox="1"/>
              <p:nvPr/>
            </p:nvSpPr>
            <p:spPr>
              <a:xfrm>
                <a:off x="3300612" y="846408"/>
                <a:ext cx="21672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CH" sz="900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I</a:t>
                </a:r>
                <a:endParaRPr lang="en-GB" sz="9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cxnSp>
          <p:nvCxnSpPr>
            <p:cNvPr id="14" name="Straight Connector 13"/>
            <p:cNvCxnSpPr/>
            <p:nvPr/>
          </p:nvCxnSpPr>
          <p:spPr>
            <a:xfrm>
              <a:off x="4556546" y="3697880"/>
              <a:ext cx="0" cy="246528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551783" y="855746"/>
              <a:ext cx="511585" cy="0"/>
            </a:xfrm>
            <a:prstGeom prst="line">
              <a:avLst/>
            </a:prstGeom>
            <a:ln>
              <a:solidFill>
                <a:schemeClr val="accent1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556546" y="3944407"/>
              <a:ext cx="506822" cy="0"/>
            </a:xfrm>
            <a:prstGeom prst="line">
              <a:avLst/>
            </a:prstGeom>
            <a:ln>
              <a:solidFill>
                <a:schemeClr val="accent1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/>
            <p:cNvSpPr/>
            <p:nvPr/>
          </p:nvSpPr>
          <p:spPr>
            <a:xfrm>
              <a:off x="5039781" y="834900"/>
              <a:ext cx="34289" cy="34289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sp>
          <p:nvSpPr>
            <p:cNvPr id="18" name="Oval 17"/>
            <p:cNvSpPr/>
            <p:nvPr/>
          </p:nvSpPr>
          <p:spPr>
            <a:xfrm>
              <a:off x="5042956" y="3927263"/>
              <a:ext cx="34289" cy="34289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350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5090897" y="945221"/>
              <a:ext cx="0" cy="2908473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5132836" y="2141572"/>
              <a:ext cx="396262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350" dirty="0">
                  <a:solidFill>
                    <a:schemeClr val="bg2">
                      <a:lumMod val="10000"/>
                    </a:schemeClr>
                  </a:solidFill>
                </a:rPr>
                <a:t>4V</a:t>
              </a:r>
              <a:endParaRPr lang="en-GB" sz="13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4551783" y="1516210"/>
              <a:ext cx="0" cy="403829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551783" y="2954343"/>
              <a:ext cx="0" cy="448947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555470" y="2218489"/>
              <a:ext cx="0" cy="445035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813011" y="4078724"/>
              <a:ext cx="785793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750" dirty="0" smtClean="0">
                  <a:solidFill>
                    <a:schemeClr val="bg2">
                      <a:lumMod val="10000"/>
                    </a:schemeClr>
                  </a:solidFill>
                </a:rPr>
                <a:t>magnetic </a:t>
              </a:r>
              <a:r>
                <a:rPr lang="de-CH" sz="750" dirty="0">
                  <a:solidFill>
                    <a:schemeClr val="bg2">
                      <a:lumMod val="10000"/>
                    </a:schemeClr>
                  </a:solidFill>
                </a:rPr>
                <a:t>core</a:t>
              </a:r>
              <a:endParaRPr lang="en-GB" sz="1350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4401952" y="3606392"/>
              <a:ext cx="36874" cy="532470"/>
            </a:xfrm>
            <a:prstGeom prst="straightConnector1">
              <a:avLst/>
            </a:prstGeom>
            <a:ln w="12700"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360096" y="3711816"/>
              <a:ext cx="0" cy="325272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4355333" y="711955"/>
              <a:ext cx="0" cy="51835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355333" y="1521386"/>
              <a:ext cx="0" cy="429741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355333" y="2979391"/>
              <a:ext cx="0" cy="448947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4359020" y="2244330"/>
              <a:ext cx="0" cy="445035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072238" y="2366907"/>
              <a:ext cx="8146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dirty="0" smtClean="0">
                  <a:solidFill>
                    <a:schemeClr val="accent6">
                      <a:lumMod val="50000"/>
                    </a:schemeClr>
                  </a:solidFill>
                </a:rPr>
                <a:t>primaries</a:t>
              </a:r>
              <a:endParaRPr lang="en-GB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>
              <a:off x="1576316" y="4037088"/>
              <a:ext cx="2783780" cy="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1497323" y="1286094"/>
              <a:ext cx="177421" cy="381614"/>
            </a:xfrm>
            <a:prstGeom prst="rect">
              <a:avLst/>
            </a:prstGeom>
            <a:solidFill>
              <a:schemeClr val="accent1">
                <a:lumMod val="1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Connector 33"/>
            <p:cNvCxnSpPr/>
            <p:nvPr/>
          </p:nvCxnSpPr>
          <p:spPr>
            <a:xfrm flipV="1">
              <a:off x="1586033" y="711955"/>
              <a:ext cx="0" cy="1239528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1586033" y="2103359"/>
              <a:ext cx="0" cy="1939743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330241" y="1960393"/>
              <a:ext cx="511585" cy="0"/>
            </a:xfrm>
            <a:prstGeom prst="line">
              <a:avLst/>
            </a:prstGeom>
            <a:ln>
              <a:solidFill>
                <a:schemeClr val="accent1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1452450" y="2103359"/>
              <a:ext cx="267167" cy="0"/>
            </a:xfrm>
            <a:prstGeom prst="line">
              <a:avLst/>
            </a:prstGeom>
            <a:ln>
              <a:solidFill>
                <a:schemeClr val="accent1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2048643" y="711143"/>
              <a:ext cx="279779" cy="0"/>
            </a:xfrm>
            <a:prstGeom prst="straightConnector1">
              <a:avLst/>
            </a:prstGeom>
            <a:ln>
              <a:solidFill>
                <a:schemeClr val="accent1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TextBox 38"/>
                <p:cNvSpPr txBox="1"/>
                <p:nvPr/>
              </p:nvSpPr>
              <p:spPr>
                <a:xfrm>
                  <a:off x="2093894" y="342623"/>
                  <a:ext cx="68429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CH" i="1" dirty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b="0" i="1" dirty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CH" b="0" i="0" dirty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bias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3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93894" y="342623"/>
                  <a:ext cx="684290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163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TextBox 39"/>
            <p:cNvSpPr txBox="1"/>
            <p:nvPr/>
          </p:nvSpPr>
          <p:spPr>
            <a:xfrm>
              <a:off x="1166676" y="1283459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smtClean="0">
                  <a:solidFill>
                    <a:schemeClr val="accent6">
                      <a:lumMod val="50000"/>
                    </a:schemeClr>
                  </a:solidFill>
                </a:rPr>
                <a:t>L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4551783" y="854075"/>
              <a:ext cx="0" cy="350389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1576316" y="711955"/>
              <a:ext cx="2783780" cy="0"/>
            </a:xfrm>
            <a:prstGeom prst="line">
              <a:avLst/>
            </a:prstGeom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stCxn id="31" idx="3"/>
            </p:cNvCxnSpPr>
            <p:nvPr/>
          </p:nvCxnSpPr>
          <p:spPr>
            <a:xfrm flipV="1">
              <a:off x="2886885" y="1580224"/>
              <a:ext cx="203872" cy="925183"/>
            </a:xfrm>
            <a:prstGeom prst="straightConnector1">
              <a:avLst/>
            </a:prstGeom>
            <a:ln>
              <a:solidFill>
                <a:schemeClr val="accent1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31" idx="3"/>
            </p:cNvCxnSpPr>
            <p:nvPr/>
          </p:nvCxnSpPr>
          <p:spPr>
            <a:xfrm flipV="1">
              <a:off x="2886885" y="2300533"/>
              <a:ext cx="203872" cy="204874"/>
            </a:xfrm>
            <a:prstGeom prst="straightConnector1">
              <a:avLst/>
            </a:prstGeom>
            <a:ln>
              <a:solidFill>
                <a:schemeClr val="accent1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stCxn id="31" idx="3"/>
            </p:cNvCxnSpPr>
            <p:nvPr/>
          </p:nvCxnSpPr>
          <p:spPr>
            <a:xfrm>
              <a:off x="2886885" y="2505407"/>
              <a:ext cx="203872" cy="63596"/>
            </a:xfrm>
            <a:prstGeom prst="straightConnector1">
              <a:avLst/>
            </a:prstGeom>
            <a:ln>
              <a:solidFill>
                <a:schemeClr val="accent1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>
              <a:stCxn id="31" idx="3"/>
              <a:endCxn id="103" idx="3"/>
            </p:cNvCxnSpPr>
            <p:nvPr/>
          </p:nvCxnSpPr>
          <p:spPr>
            <a:xfrm>
              <a:off x="2886885" y="2505407"/>
              <a:ext cx="307748" cy="739957"/>
            </a:xfrm>
            <a:prstGeom prst="straightConnector1">
              <a:avLst/>
            </a:prstGeom>
            <a:ln>
              <a:solidFill>
                <a:schemeClr val="accent1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>
              <a:off x="4715363" y="854075"/>
              <a:ext cx="177830" cy="0"/>
            </a:xfrm>
            <a:prstGeom prst="straightConnector1">
              <a:avLst/>
            </a:prstGeom>
            <a:ln>
              <a:solidFill>
                <a:schemeClr val="accent1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/>
                <p:cNvSpPr txBox="1"/>
                <p:nvPr/>
              </p:nvSpPr>
              <p:spPr>
                <a:xfrm>
                  <a:off x="4633042" y="597764"/>
                  <a:ext cx="387927" cy="2308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90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900" b="0" i="1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CH" sz="900" b="0" i="0" smtClean="0"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sec</m:t>
                            </m:r>
                          </m:sub>
                        </m:sSub>
                      </m:oMath>
                    </m:oMathPara>
                  </a14:m>
                  <a:endParaRPr lang="en-GB" sz="900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418" name="TextBox 4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33042" y="597764"/>
                  <a:ext cx="387927" cy="2308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9" name="TextBox 48"/>
            <p:cNvSpPr txBox="1"/>
            <p:nvPr/>
          </p:nvSpPr>
          <p:spPr>
            <a:xfrm>
              <a:off x="4593985" y="4200336"/>
              <a:ext cx="8915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dirty="0" smtClean="0">
                  <a:solidFill>
                    <a:schemeClr val="accent6">
                      <a:lumMod val="50000"/>
                    </a:schemeClr>
                  </a:solidFill>
                </a:rPr>
                <a:t>secondary</a:t>
              </a:r>
              <a:endParaRPr lang="en-GB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574959" y="3543492"/>
              <a:ext cx="77637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200" dirty="0" smtClean="0">
                  <a:solidFill>
                    <a:schemeClr val="accent6">
                      <a:lumMod val="50000"/>
                    </a:schemeClr>
                  </a:solidFill>
                </a:rPr>
                <a:t>Biasing circuit</a:t>
              </a:r>
              <a:endParaRPr lang="en-GB" sz="12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 flipH="1" flipV="1">
              <a:off x="4876573" y="3962022"/>
              <a:ext cx="25207" cy="280713"/>
            </a:xfrm>
            <a:prstGeom prst="straightConnector1">
              <a:avLst/>
            </a:prstGeom>
            <a:ln>
              <a:solidFill>
                <a:schemeClr val="accent1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0" name="Group 179"/>
          <p:cNvGrpSpPr/>
          <p:nvPr/>
        </p:nvGrpSpPr>
        <p:grpSpPr>
          <a:xfrm>
            <a:off x="5685561" y="1074494"/>
            <a:ext cx="2445285" cy="2440064"/>
            <a:chOff x="5968695" y="1853198"/>
            <a:chExt cx="2445285" cy="2440064"/>
          </a:xfrm>
        </p:grpSpPr>
        <p:sp>
          <p:nvSpPr>
            <p:cNvPr id="181" name="Parallelogram 180"/>
            <p:cNvSpPr/>
            <p:nvPr/>
          </p:nvSpPr>
          <p:spPr>
            <a:xfrm>
              <a:off x="6847335" y="2620541"/>
              <a:ext cx="527513" cy="1046715"/>
            </a:xfrm>
            <a:prstGeom prst="parallelogram">
              <a:avLst>
                <a:gd name="adj" fmla="val 36980"/>
              </a:avLst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900"/>
            </a:p>
          </p:txBody>
        </p:sp>
        <p:cxnSp>
          <p:nvCxnSpPr>
            <p:cNvPr id="182" name="Straight Connector 181"/>
            <p:cNvCxnSpPr>
              <a:stCxn id="209" idx="2"/>
            </p:cNvCxnSpPr>
            <p:nvPr/>
          </p:nvCxnSpPr>
          <p:spPr>
            <a:xfrm flipV="1">
              <a:off x="6146095" y="4060373"/>
              <a:ext cx="1380645" cy="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>
              <a:endCxn id="207" idx="2"/>
            </p:cNvCxnSpPr>
            <p:nvPr/>
          </p:nvCxnSpPr>
          <p:spPr>
            <a:xfrm flipV="1">
              <a:off x="7113588" y="2232907"/>
              <a:ext cx="954397" cy="42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Arrow Connector 183"/>
            <p:cNvCxnSpPr/>
            <p:nvPr/>
          </p:nvCxnSpPr>
          <p:spPr>
            <a:xfrm>
              <a:off x="5968695" y="3146745"/>
              <a:ext cx="2293033" cy="0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Arrow Connector 184"/>
            <p:cNvCxnSpPr/>
            <p:nvPr/>
          </p:nvCxnSpPr>
          <p:spPr>
            <a:xfrm flipV="1">
              <a:off x="7115212" y="2000228"/>
              <a:ext cx="0" cy="2293034"/>
            </a:xfrm>
            <a:prstGeom prst="straightConnector1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6" name="TextBox 185"/>
                <p:cNvSpPr txBox="1"/>
                <p:nvPr/>
              </p:nvSpPr>
              <p:spPr>
                <a:xfrm>
                  <a:off x="7059106" y="1853198"/>
                  <a:ext cx="110478" cy="1384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sz="9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oMath>
                    </m:oMathPara>
                  </a14:m>
                  <a:endParaRPr lang="en-GB" sz="900" dirty="0"/>
                </a:p>
              </p:txBody>
            </p:sp>
          </mc:Choice>
          <mc:Fallback xmlns="">
            <p:sp>
              <p:nvSpPr>
                <p:cNvPr id="424" name="TextBox 4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59106" y="1853198"/>
                  <a:ext cx="110478" cy="138499"/>
                </a:xfrm>
                <a:prstGeom prst="rect">
                  <a:avLst/>
                </a:prstGeom>
                <a:blipFill>
                  <a:blip r:embed="rId6"/>
                  <a:stretch>
                    <a:fillRect l="-22222" r="-22222" b="-869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7" name="TextBox 186"/>
                <p:cNvSpPr txBox="1"/>
                <p:nvPr/>
              </p:nvSpPr>
              <p:spPr>
                <a:xfrm>
                  <a:off x="8295166" y="3081469"/>
                  <a:ext cx="118814" cy="1384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CH" sz="9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oMath>
                    </m:oMathPara>
                  </a14:m>
                  <a:endParaRPr lang="en-GB" sz="900" dirty="0"/>
                </a:p>
              </p:txBody>
            </p:sp>
          </mc:Choice>
          <mc:Fallback xmlns="">
            <p:sp>
              <p:nvSpPr>
                <p:cNvPr id="187" name="TextBox 18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95166" y="3081469"/>
                  <a:ext cx="118814" cy="138499"/>
                </a:xfrm>
                <a:prstGeom prst="rect">
                  <a:avLst/>
                </a:prstGeom>
                <a:blipFill>
                  <a:blip r:embed="rId7"/>
                  <a:stretch>
                    <a:fillRect l="-20000" r="-20000" b="-1363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8" name="Straight Connector 187"/>
            <p:cNvCxnSpPr/>
            <p:nvPr/>
          </p:nvCxnSpPr>
          <p:spPr>
            <a:xfrm>
              <a:off x="7084925" y="2465700"/>
              <a:ext cx="57326" cy="0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>
              <a:off x="7084925" y="3797488"/>
              <a:ext cx="57326" cy="0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>
              <a:off x="6949053" y="3118081"/>
              <a:ext cx="0" cy="57326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>
            <a:xfrm>
              <a:off x="7267161" y="3118081"/>
              <a:ext cx="0" cy="57326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2" name="TextBox 191"/>
                <p:cNvSpPr txBox="1"/>
                <p:nvPr/>
              </p:nvSpPr>
              <p:spPr>
                <a:xfrm>
                  <a:off x="6510853" y="2414609"/>
                  <a:ext cx="630108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600" b="0" i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sub>
                      </m:sSub>
                    </m:oMath>
                  </a14:m>
                  <a:r>
                    <a:rPr lang="de-CH" sz="600" dirty="0" smtClean="0"/>
                    <a:t> Remanence</a:t>
                  </a:r>
                  <a:endParaRPr lang="en-GB" sz="600" dirty="0"/>
                </a:p>
              </p:txBody>
            </p:sp>
          </mc:Choice>
          <mc:Fallback xmlns="">
            <p:sp>
              <p:nvSpPr>
                <p:cNvPr id="430" name="TextBox 4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10853" y="2414609"/>
                  <a:ext cx="630108" cy="92333"/>
                </a:xfrm>
                <a:prstGeom prst="rect">
                  <a:avLst/>
                </a:prstGeom>
                <a:blipFill>
                  <a:blip r:embed="rId8"/>
                  <a:stretch>
                    <a:fillRect l="-4854" t="-33333" b="-6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3" name="TextBox 192"/>
                <p:cNvSpPr txBox="1"/>
                <p:nvPr/>
              </p:nvSpPr>
              <p:spPr>
                <a:xfrm>
                  <a:off x="7144228" y="3748520"/>
                  <a:ext cx="153568" cy="9233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de-CH" sz="6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CH" sz="600" b="0" i="0" smtClean="0">
                                <a:latin typeface="Cambria Math" panose="02040503050406030204" pitchFamily="18" charset="0"/>
                              </a:rPr>
                              <m:t>r</m:t>
                            </m:r>
                          </m:sub>
                        </m:sSub>
                      </m:oMath>
                    </m:oMathPara>
                  </a14:m>
                  <a:endParaRPr lang="en-GB" sz="600" dirty="0" smtClean="0"/>
                </a:p>
              </p:txBody>
            </p:sp>
          </mc:Choice>
          <mc:Fallback xmlns="">
            <p:sp>
              <p:nvSpPr>
                <p:cNvPr id="431" name="TextBox 4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4228" y="3748520"/>
                  <a:ext cx="153568" cy="92333"/>
                </a:xfrm>
                <a:prstGeom prst="rect">
                  <a:avLst/>
                </a:prstGeom>
                <a:blipFill>
                  <a:blip r:embed="rId9"/>
                  <a:stretch>
                    <a:fillRect r="-4000" b="-2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4" name="Straight Connector 193"/>
            <p:cNvCxnSpPr/>
            <p:nvPr/>
          </p:nvCxnSpPr>
          <p:spPr>
            <a:xfrm>
              <a:off x="7081241" y="4061145"/>
              <a:ext cx="57326" cy="0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5" name="TextBox 194"/>
                <p:cNvSpPr txBox="1"/>
                <p:nvPr/>
              </p:nvSpPr>
              <p:spPr>
                <a:xfrm>
                  <a:off x="7140544" y="4054114"/>
                  <a:ext cx="209801" cy="9233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de-CH" sz="600" b="0" i="1" smtClean="0">
                                <a:latin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CH" sz="600" b="0" i="0" smtClean="0">
                                <a:latin typeface="Cambria Math" panose="02040503050406030204" pitchFamily="18" charset="0"/>
                              </a:rPr>
                              <m:t>sat</m:t>
                            </m:r>
                          </m:sub>
                        </m:sSub>
                      </m:oMath>
                    </m:oMathPara>
                  </a14:m>
                  <a:endParaRPr lang="en-GB" sz="600" dirty="0" smtClean="0"/>
                </a:p>
              </p:txBody>
            </p:sp>
          </mc:Choice>
          <mc:Fallback xmlns="">
            <p:sp>
              <p:nvSpPr>
                <p:cNvPr id="435" name="TextBox 4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40544" y="4054114"/>
                  <a:ext cx="209801" cy="92333"/>
                </a:xfrm>
                <a:prstGeom prst="rect">
                  <a:avLst/>
                </a:prstGeom>
                <a:blipFill>
                  <a:blip r:embed="rId10"/>
                  <a:stretch>
                    <a:fillRect r="-5714" b="-2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6" name="Straight Connector 195"/>
            <p:cNvCxnSpPr/>
            <p:nvPr/>
          </p:nvCxnSpPr>
          <p:spPr>
            <a:xfrm>
              <a:off x="7084925" y="2233328"/>
              <a:ext cx="57326" cy="0"/>
            </a:xfrm>
            <a:prstGeom prst="line">
              <a:avLst/>
            </a:prstGeom>
            <a:ln w="127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7" name="TextBox 196"/>
                <p:cNvSpPr txBox="1"/>
                <p:nvPr/>
              </p:nvSpPr>
              <p:spPr>
                <a:xfrm>
                  <a:off x="6565899" y="2185102"/>
                  <a:ext cx="555803" cy="92333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6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CH" sz="600" b="0" i="0" smtClean="0">
                              <a:latin typeface="Cambria Math" panose="02040503050406030204" pitchFamily="18" charset="0"/>
                            </a:rPr>
                            <m:t>sat</m:t>
                          </m:r>
                        </m:sub>
                      </m:sSub>
                    </m:oMath>
                  </a14:m>
                  <a:r>
                    <a:rPr lang="de-CH" sz="600" dirty="0" smtClean="0"/>
                    <a:t> Saturation</a:t>
                  </a:r>
                  <a:endParaRPr lang="en-GB" sz="600" dirty="0"/>
                </a:p>
              </p:txBody>
            </p:sp>
          </mc:Choice>
          <mc:Fallback xmlns="">
            <p:sp>
              <p:nvSpPr>
                <p:cNvPr id="437" name="TextBox 4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65899" y="2185102"/>
                  <a:ext cx="555803" cy="92333"/>
                </a:xfrm>
                <a:prstGeom prst="rect">
                  <a:avLst/>
                </a:prstGeom>
                <a:blipFill>
                  <a:blip r:embed="rId11"/>
                  <a:stretch>
                    <a:fillRect l="-5495" t="-40000" r="-1099" b="-53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98" name="Group 197"/>
            <p:cNvGrpSpPr/>
            <p:nvPr/>
          </p:nvGrpSpPr>
          <p:grpSpPr>
            <a:xfrm>
              <a:off x="6146095" y="2232700"/>
              <a:ext cx="1921890" cy="1829569"/>
              <a:chOff x="4270215" y="1706969"/>
              <a:chExt cx="3620778" cy="3446848"/>
            </a:xfrm>
          </p:grpSpPr>
          <p:sp>
            <p:nvSpPr>
              <p:cNvPr id="207" name="Freeform 206"/>
              <p:cNvSpPr/>
              <p:nvPr/>
            </p:nvSpPr>
            <p:spPr>
              <a:xfrm>
                <a:off x="6379693" y="1707360"/>
                <a:ext cx="1511300" cy="1721638"/>
              </a:xfrm>
              <a:custGeom>
                <a:avLst/>
                <a:gdLst>
                  <a:gd name="connsiteX0" fmla="*/ 0 w 1511300"/>
                  <a:gd name="connsiteY0" fmla="*/ 1841500 h 1841500"/>
                  <a:gd name="connsiteX1" fmla="*/ 431800 w 1511300"/>
                  <a:gd name="connsiteY1" fmla="*/ 279400 h 1841500"/>
                  <a:gd name="connsiteX2" fmla="*/ 1511300 w 1511300"/>
                  <a:gd name="connsiteY2" fmla="*/ 0 h 184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11300" h="1841500">
                    <a:moveTo>
                      <a:pt x="0" y="1841500"/>
                    </a:moveTo>
                    <a:cubicBezTo>
                      <a:pt x="89958" y="1213908"/>
                      <a:pt x="179917" y="586317"/>
                      <a:pt x="431800" y="279400"/>
                    </a:cubicBezTo>
                    <a:cubicBezTo>
                      <a:pt x="683683" y="-27517"/>
                      <a:pt x="1284817" y="4233"/>
                      <a:pt x="1511300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/>
              </a:p>
            </p:txBody>
          </p:sp>
          <p:sp>
            <p:nvSpPr>
              <p:cNvPr id="208" name="Freeform 207"/>
              <p:cNvSpPr/>
              <p:nvPr/>
            </p:nvSpPr>
            <p:spPr>
              <a:xfrm rot="10800000">
                <a:off x="4869106" y="3432179"/>
                <a:ext cx="1511300" cy="1721638"/>
              </a:xfrm>
              <a:custGeom>
                <a:avLst/>
                <a:gdLst>
                  <a:gd name="connsiteX0" fmla="*/ 0 w 1511300"/>
                  <a:gd name="connsiteY0" fmla="*/ 1841500 h 1841500"/>
                  <a:gd name="connsiteX1" fmla="*/ 431800 w 1511300"/>
                  <a:gd name="connsiteY1" fmla="*/ 279400 h 1841500"/>
                  <a:gd name="connsiteX2" fmla="*/ 1511300 w 1511300"/>
                  <a:gd name="connsiteY2" fmla="*/ 0 h 184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11300" h="1841500">
                    <a:moveTo>
                      <a:pt x="0" y="1841500"/>
                    </a:moveTo>
                    <a:cubicBezTo>
                      <a:pt x="89958" y="1213908"/>
                      <a:pt x="179917" y="586317"/>
                      <a:pt x="431800" y="279400"/>
                    </a:cubicBezTo>
                    <a:cubicBezTo>
                      <a:pt x="683683" y="-27517"/>
                      <a:pt x="1284817" y="4233"/>
                      <a:pt x="1511300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/>
              </a:p>
            </p:txBody>
          </p:sp>
          <p:sp>
            <p:nvSpPr>
              <p:cNvPr id="209" name="Freeform 208"/>
              <p:cNvSpPr/>
              <p:nvPr/>
            </p:nvSpPr>
            <p:spPr>
              <a:xfrm rot="10800000">
                <a:off x="4270215" y="3428607"/>
                <a:ext cx="1511300" cy="1721638"/>
              </a:xfrm>
              <a:custGeom>
                <a:avLst/>
                <a:gdLst>
                  <a:gd name="connsiteX0" fmla="*/ 0 w 1511300"/>
                  <a:gd name="connsiteY0" fmla="*/ 1841500 h 1841500"/>
                  <a:gd name="connsiteX1" fmla="*/ 431800 w 1511300"/>
                  <a:gd name="connsiteY1" fmla="*/ 279400 h 1841500"/>
                  <a:gd name="connsiteX2" fmla="*/ 1511300 w 1511300"/>
                  <a:gd name="connsiteY2" fmla="*/ 0 h 184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11300" h="1841500">
                    <a:moveTo>
                      <a:pt x="0" y="1841500"/>
                    </a:moveTo>
                    <a:cubicBezTo>
                      <a:pt x="89958" y="1213908"/>
                      <a:pt x="179917" y="586317"/>
                      <a:pt x="431800" y="279400"/>
                    </a:cubicBezTo>
                    <a:cubicBezTo>
                      <a:pt x="683683" y="-27517"/>
                      <a:pt x="1284817" y="4233"/>
                      <a:pt x="1511300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/>
              </a:p>
            </p:txBody>
          </p:sp>
          <p:sp>
            <p:nvSpPr>
              <p:cNvPr id="210" name="Freeform 209"/>
              <p:cNvSpPr/>
              <p:nvPr/>
            </p:nvSpPr>
            <p:spPr>
              <a:xfrm>
                <a:off x="5782962" y="1706969"/>
                <a:ext cx="1511300" cy="1721638"/>
              </a:xfrm>
              <a:custGeom>
                <a:avLst/>
                <a:gdLst>
                  <a:gd name="connsiteX0" fmla="*/ 0 w 1511300"/>
                  <a:gd name="connsiteY0" fmla="*/ 1841500 h 1841500"/>
                  <a:gd name="connsiteX1" fmla="*/ 431800 w 1511300"/>
                  <a:gd name="connsiteY1" fmla="*/ 279400 h 1841500"/>
                  <a:gd name="connsiteX2" fmla="*/ 1511300 w 1511300"/>
                  <a:gd name="connsiteY2" fmla="*/ 0 h 1841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511300" h="1841500">
                    <a:moveTo>
                      <a:pt x="0" y="1841500"/>
                    </a:moveTo>
                    <a:cubicBezTo>
                      <a:pt x="89958" y="1213908"/>
                      <a:pt x="179917" y="586317"/>
                      <a:pt x="431800" y="279400"/>
                    </a:cubicBezTo>
                    <a:cubicBezTo>
                      <a:pt x="683683" y="-27517"/>
                      <a:pt x="1284817" y="4233"/>
                      <a:pt x="1511300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900"/>
              </a:p>
            </p:txBody>
          </p:sp>
          <p:cxnSp>
            <p:nvCxnSpPr>
              <p:cNvPr id="211" name="Straight Connector 210"/>
              <p:cNvCxnSpPr>
                <a:stCxn id="208" idx="2"/>
                <a:endCxn id="209" idx="2"/>
              </p:cNvCxnSpPr>
              <p:nvPr/>
            </p:nvCxnSpPr>
            <p:spPr>
              <a:xfrm flipH="1" flipV="1">
                <a:off x="4270215" y="5150245"/>
                <a:ext cx="598891" cy="3572"/>
              </a:xfrm>
              <a:prstGeom prst="line">
                <a:avLst/>
              </a:prstGeom>
              <a:ln w="1270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Connector 211"/>
              <p:cNvCxnSpPr>
                <a:stCxn id="210" idx="2"/>
                <a:endCxn id="207" idx="2"/>
              </p:cNvCxnSpPr>
              <p:nvPr/>
            </p:nvCxnSpPr>
            <p:spPr>
              <a:xfrm>
                <a:off x="7294262" y="1706969"/>
                <a:ext cx="596731" cy="391"/>
              </a:xfrm>
              <a:prstGeom prst="line">
                <a:avLst/>
              </a:prstGeom>
              <a:ln w="12700">
                <a:solidFill>
                  <a:srgbClr val="41719C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9" name="Straight Arrow Connector 198"/>
            <p:cNvCxnSpPr/>
            <p:nvPr/>
          </p:nvCxnSpPr>
          <p:spPr>
            <a:xfrm>
              <a:off x="6695442" y="2626625"/>
              <a:ext cx="0" cy="103552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TextBox 199"/>
            <p:cNvSpPr txBox="1"/>
            <p:nvPr/>
          </p:nvSpPr>
          <p:spPr>
            <a:xfrm>
              <a:off x="6268879" y="2919917"/>
              <a:ext cx="5784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600" dirty="0" smtClean="0"/>
                <a:t>Linear </a:t>
              </a:r>
            </a:p>
            <a:p>
              <a:pPr algn="ctr"/>
              <a:r>
                <a:rPr lang="de-CH" sz="600" dirty="0" smtClean="0"/>
                <a:t>Region</a:t>
              </a:r>
            </a:p>
          </p:txBody>
        </p:sp>
        <p:cxnSp>
          <p:nvCxnSpPr>
            <p:cNvPr id="201" name="Straight Connector 200"/>
            <p:cNvCxnSpPr/>
            <p:nvPr/>
          </p:nvCxnSpPr>
          <p:spPr>
            <a:xfrm>
              <a:off x="6668614" y="2626625"/>
              <a:ext cx="8581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>
              <a:off x="6668614" y="3662494"/>
              <a:ext cx="50270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3" name="TextBox 202"/>
                <p:cNvSpPr txBox="1"/>
                <p:nvPr/>
              </p:nvSpPr>
              <p:spPr>
                <a:xfrm>
                  <a:off x="7213829" y="3173533"/>
                  <a:ext cx="104516" cy="9233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6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CH" sz="600" b="0" i="0" smtClean="0">
                                <a:latin typeface="Cambria Math" panose="02040503050406030204" pitchFamily="18" charset="0"/>
                              </a:rPr>
                              <m:t>c</m:t>
                            </m:r>
                          </m:sub>
                        </m:sSub>
                      </m:oMath>
                    </m:oMathPara>
                  </a14:m>
                  <a:endParaRPr lang="en-GB" sz="600" dirty="0"/>
                </a:p>
              </p:txBody>
            </p:sp>
          </mc:Choice>
          <mc:Fallback xmlns="">
            <p:sp>
              <p:nvSpPr>
                <p:cNvPr id="432" name="TextBox 43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13829" y="3173533"/>
                  <a:ext cx="104516" cy="92333"/>
                </a:xfrm>
                <a:prstGeom prst="rect">
                  <a:avLst/>
                </a:prstGeom>
                <a:blipFill>
                  <a:blip r:embed="rId13"/>
                  <a:stretch>
                    <a:fillRect l="-16667" r="-5556" b="-2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4" name="TextBox 203"/>
                <p:cNvSpPr txBox="1"/>
                <p:nvPr/>
              </p:nvSpPr>
              <p:spPr>
                <a:xfrm>
                  <a:off x="6866078" y="3172894"/>
                  <a:ext cx="162224" cy="92333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de-CH" sz="6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CH" sz="600" b="0" i="0" smtClean="0">
                                <a:latin typeface="Cambria Math" panose="02040503050406030204" pitchFamily="18" charset="0"/>
                              </a:rPr>
                              <m:t>c</m:t>
                            </m:r>
                          </m:sub>
                        </m:sSub>
                      </m:oMath>
                    </m:oMathPara>
                  </a14:m>
                  <a:endParaRPr lang="en-GB" sz="600" dirty="0"/>
                </a:p>
              </p:txBody>
            </p:sp>
          </mc:Choice>
          <mc:Fallback xmlns="">
            <p:sp>
              <p:nvSpPr>
                <p:cNvPr id="433" name="TextBox 4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66078" y="3172894"/>
                  <a:ext cx="162224" cy="92333"/>
                </a:xfrm>
                <a:prstGeom prst="rect">
                  <a:avLst/>
                </a:prstGeom>
                <a:blipFill>
                  <a:blip r:embed="rId14"/>
                  <a:stretch>
                    <a:fillRect r="-3704" b="-20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05" name="Straight Arrow Connector 204"/>
            <p:cNvCxnSpPr/>
            <p:nvPr/>
          </p:nvCxnSpPr>
          <p:spPr>
            <a:xfrm>
              <a:off x="7461991" y="2631727"/>
              <a:ext cx="0" cy="1428646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6" name="Rectangle 205"/>
                <p:cNvSpPr/>
                <p:nvPr/>
              </p:nvSpPr>
              <p:spPr>
                <a:xfrm>
                  <a:off x="7404234" y="3276138"/>
                  <a:ext cx="490584" cy="21544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de-CH" sz="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𝐵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de-CH" sz="800" b="0" i="0" smtClean="0">
                                <a:latin typeface="Cambria Math" panose="02040503050406030204" pitchFamily="18" charset="0"/>
                              </a:rPr>
                              <m:t>bias</m:t>
                            </m:r>
                          </m:sub>
                        </m:sSub>
                      </m:oMath>
                    </m:oMathPara>
                  </a14:m>
                  <a:endParaRPr lang="en-GB" sz="800" dirty="0"/>
                </a:p>
              </p:txBody>
            </p:sp>
          </mc:Choice>
          <mc:Fallback xmlns="">
            <p:sp>
              <p:nvSpPr>
                <p:cNvPr id="206" name="Rectangle 20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04234" y="3276138"/>
                  <a:ext cx="490584" cy="215444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13" name="TextBox 212"/>
          <p:cNvSpPr txBox="1"/>
          <p:nvPr/>
        </p:nvSpPr>
        <p:spPr>
          <a:xfrm>
            <a:off x="2650641" y="67456"/>
            <a:ext cx="3842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 smtClean="0"/>
              <a:t>Biasing of magnetic core</a:t>
            </a:r>
            <a:endParaRPr lang="de-CH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4" name="Rectangle 213"/>
              <p:cNvSpPr/>
              <p:nvPr/>
            </p:nvSpPr>
            <p:spPr>
              <a:xfrm>
                <a:off x="5847605" y="628750"/>
                <a:ext cx="1053365" cy="47045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-Italic"/>
                        </a:rPr>
                        <m:t>∆</m:t>
                      </m:r>
                      <m:r>
                        <a:rPr lang="en-GB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-Italic"/>
                        </a:rPr>
                        <m:t>𝑡</m:t>
                      </m:r>
                      <m:r>
                        <a:rPr lang="en-GB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-Italic"/>
                        </a:rPr>
                        <m:t>=</m:t>
                      </m:r>
                      <m:f>
                        <m:fPr>
                          <m:ctrlPr>
                            <a:rPr lang="en-GB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-Italic"/>
                                </a:rPr>
                              </m:ctrlPr>
                            </m:sSubPr>
                            <m:e>
                              <m:r>
                                <a:rPr lang="en-GB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-Italic"/>
                                </a:rPr>
                                <m:t>𝐴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-Italic"/>
                                </a:rPr>
                                <m:t>c</m:t>
                              </m:r>
                            </m:sub>
                          </m:sSub>
                          <m:r>
                            <a:rPr lang="en-GB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-Italic"/>
                            </a:rPr>
                            <m:t>∙∆</m:t>
                          </m:r>
                          <m:r>
                            <a:rPr lang="en-GB" sz="12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-Italic"/>
                            </a:rPr>
                            <m:t>𝐵</m:t>
                          </m:r>
                        </m:num>
                        <m:den>
                          <m:sSub>
                            <m:sSubPr>
                              <m:ctrlPr>
                                <a:rPr lang="en-GB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cs typeface="Times-Italic"/>
                                </a:rPr>
                              </m:ctrlPr>
                            </m:sSubPr>
                            <m:e>
                              <m:r>
                                <a:rPr lang="en-GB" sz="12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-Italic"/>
                                </a:rPr>
                                <m:t>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GB" sz="120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Times-Italic"/>
                                </a:rPr>
                                <m:t>c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4" name="Rectangle 2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7605" y="628750"/>
                <a:ext cx="1053365" cy="47045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5" name="Rectangle 214"/>
              <p:cNvSpPr/>
              <p:nvPr/>
            </p:nvSpPr>
            <p:spPr>
              <a:xfrm>
                <a:off x="4632643" y="601087"/>
                <a:ext cx="1007840" cy="4770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latin typeface="Cambria Math" panose="02040503050406030204" pitchFamily="18" charset="0"/>
                              <a:cs typeface="Times-Italic"/>
                            </a:rPr>
                          </m:ctrlPr>
                        </m:sSubPr>
                        <m:e>
                          <m:r>
                            <a:rPr lang="en-GB" sz="12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-Italic"/>
                            </a:rPr>
                            <m:t>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GB" sz="12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-Italic"/>
                            </a:rPr>
                            <m:t>c</m:t>
                          </m:r>
                        </m:sub>
                      </m:sSub>
                      <m:r>
                        <a:rPr lang="en-GB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libri" panose="020F0502020204030204" pitchFamily="34" charset="0"/>
                          <a:cs typeface="Times-Italic"/>
                        </a:rPr>
                        <m:t>=</m:t>
                      </m:r>
                      <m:f>
                        <m:fPr>
                          <m:ctrlPr>
                            <a:rPr lang="en-GB" sz="12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lang="en-GB" sz="1200" i="1">
                                      <a:latin typeface="Cambria Math" panose="02040503050406030204" pitchFamily="18" charset="0"/>
                                      <a:cs typeface="Times-Italic"/>
                                    </a:rPr>
                                  </m:ctrlPr>
                                </m:sSubPr>
                                <m:e>
                                  <m:r>
                                    <a:rPr lang="en-GB" sz="1200" i="1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-Italic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GB" sz="1200">
                                      <a:latin typeface="Cambria Math" panose="02040503050406030204" pitchFamily="18" charset="0"/>
                                      <a:ea typeface="Calibri" panose="020F0502020204030204" pitchFamily="34" charset="0"/>
                                      <a:cs typeface="Times-Italic"/>
                                    </a:rPr>
                                    <m:t>c</m:t>
                                  </m:r>
                                </m:sub>
                              </m:sSub>
                            </m:e>
                          </m:nary>
                          <m:r>
                            <a:rPr lang="de-CH" sz="12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num>
                        <m:den>
                          <m:r>
                            <a:rPr lang="en-GB" sz="12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-Italic"/>
                            </a:rPr>
                            <m:t>∆</m:t>
                          </m:r>
                          <m:r>
                            <a:rPr lang="en-GB" sz="12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-Italic"/>
                            </a:rPr>
                            <m:t>𝐵</m:t>
                          </m:r>
                        </m:den>
                      </m:f>
                    </m:oMath>
                  </m:oMathPara>
                </a14:m>
                <a:endParaRPr lang="en-GB" sz="12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15" name="Rectangle 2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2643" y="601087"/>
                <a:ext cx="1007840" cy="477054"/>
              </a:xfrm>
              <a:prstGeom prst="rect">
                <a:avLst/>
              </a:prstGeom>
              <a:blipFill>
                <a:blip r:embed="rId17"/>
                <a:stretch>
                  <a:fillRect t="-70513" r="-11515" b="-730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4938155" y="3611263"/>
            <a:ext cx="40907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smtClean="0"/>
              <a:t>Biasing of the magnetic core can reduce the required core material and therefore </a:t>
            </a:r>
            <a:r>
              <a:rPr lang="de-CH" sz="1400" b="1" dirty="0" smtClean="0"/>
              <a:t>reduce the layer height</a:t>
            </a:r>
            <a:r>
              <a:rPr lang="de-CH" sz="1400" dirty="0" smtClean="0"/>
              <a:t>.</a:t>
            </a:r>
            <a:endParaRPr lang="en-GB" sz="1400" dirty="0"/>
          </a:p>
        </p:txBody>
      </p:sp>
      <p:grpSp>
        <p:nvGrpSpPr>
          <p:cNvPr id="220" name="Group 219"/>
          <p:cNvGrpSpPr/>
          <p:nvPr/>
        </p:nvGrpSpPr>
        <p:grpSpPr>
          <a:xfrm>
            <a:off x="980904" y="1150224"/>
            <a:ext cx="198126" cy="648740"/>
            <a:chOff x="980904" y="1150224"/>
            <a:chExt cx="198126" cy="648740"/>
          </a:xfrm>
        </p:grpSpPr>
        <p:sp>
          <p:nvSpPr>
            <p:cNvPr id="3" name="Isosceles Triangle 2"/>
            <p:cNvSpPr/>
            <p:nvPr/>
          </p:nvSpPr>
          <p:spPr>
            <a:xfrm flipV="1">
              <a:off x="993914" y="1384859"/>
              <a:ext cx="172106" cy="176278"/>
            </a:xfrm>
            <a:prstGeom prst="triangle">
              <a:avLst/>
            </a:prstGeom>
            <a:solidFill>
              <a:schemeClr val="accent1">
                <a:lumMod val="10000"/>
              </a:schemeClr>
            </a:solidFill>
            <a:ln>
              <a:solidFill>
                <a:schemeClr val="accent1">
                  <a:lumMod val="1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6" name="Straight Connector 215"/>
            <p:cNvCxnSpPr/>
            <p:nvPr/>
          </p:nvCxnSpPr>
          <p:spPr>
            <a:xfrm>
              <a:off x="1079967" y="1150224"/>
              <a:ext cx="0" cy="648740"/>
            </a:xfrm>
            <a:prstGeom prst="line">
              <a:avLst/>
            </a:prstGeom>
            <a:ln>
              <a:solidFill>
                <a:schemeClr val="accent1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flipH="1">
              <a:off x="980904" y="1577047"/>
              <a:ext cx="198126" cy="0"/>
            </a:xfrm>
            <a:prstGeom prst="line">
              <a:avLst/>
            </a:prstGeom>
            <a:ln>
              <a:solidFill>
                <a:schemeClr val="accent1">
                  <a:lumMod val="1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3" name="Straight Connector 222"/>
          <p:cNvCxnSpPr/>
          <p:nvPr/>
        </p:nvCxnSpPr>
        <p:spPr>
          <a:xfrm flipH="1">
            <a:off x="710537" y="1163827"/>
            <a:ext cx="377115" cy="2700"/>
          </a:xfrm>
          <a:prstGeom prst="line">
            <a:avLst/>
          </a:prstGeom>
          <a:ln>
            <a:solidFill>
              <a:schemeClr val="accent1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6" name="Straight Connector 225"/>
          <p:cNvCxnSpPr/>
          <p:nvPr/>
        </p:nvCxnSpPr>
        <p:spPr>
          <a:xfrm flipH="1">
            <a:off x="714496" y="1794321"/>
            <a:ext cx="377115" cy="2700"/>
          </a:xfrm>
          <a:prstGeom prst="line">
            <a:avLst/>
          </a:prstGeom>
          <a:ln>
            <a:solidFill>
              <a:schemeClr val="accent1">
                <a:lumMod val="1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7" name="Straight Arrow Connector 226"/>
          <p:cNvCxnSpPr/>
          <p:nvPr/>
        </p:nvCxnSpPr>
        <p:spPr>
          <a:xfrm>
            <a:off x="7067211" y="1844499"/>
            <a:ext cx="0" cy="52333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9" name="Rectangle 228"/>
              <p:cNvSpPr/>
              <p:nvPr/>
            </p:nvSpPr>
            <p:spPr>
              <a:xfrm>
                <a:off x="6823240" y="2000632"/>
                <a:ext cx="364074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de-CH" sz="9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en-GB" sz="900" dirty="0"/>
              </a:p>
            </p:txBody>
          </p:sp>
        </mc:Choice>
        <mc:Fallback xmlns="">
          <p:sp>
            <p:nvSpPr>
              <p:cNvPr id="229" name="Rectangle 2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3240" y="2000632"/>
                <a:ext cx="364074" cy="230832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588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21F53-974D-49BA-8A44-439F4394A153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 dirty="0" smtClean="0"/>
              <a:t>13/03/2018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smtClean="0"/>
              <a:t>David Woog – PULPOKS 2018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650641" y="67456"/>
            <a:ext cx="3842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 smtClean="0"/>
              <a:t>Biasing of magnetic core</a:t>
            </a:r>
            <a:endParaRPr lang="de-CH" sz="2400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2914" y="529121"/>
            <a:ext cx="5034071" cy="37565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00800" y="809625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Square shaped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664311" y="1363623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linear</a:t>
            </a:r>
            <a:endParaRPr lang="en-GB" dirty="0"/>
          </a:p>
        </p:txBody>
      </p:sp>
      <p:cxnSp>
        <p:nvCxnSpPr>
          <p:cNvPr id="12" name="Straight Arrow Connector 11"/>
          <p:cNvCxnSpPr>
            <a:stCxn id="11" idx="1"/>
          </p:cNvCxnSpPr>
          <p:nvPr/>
        </p:nvCxnSpPr>
        <p:spPr>
          <a:xfrm flipH="1" flipV="1">
            <a:off x="3976411" y="1535073"/>
            <a:ext cx="2687900" cy="1321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" idx="1"/>
          </p:cNvCxnSpPr>
          <p:nvPr/>
        </p:nvCxnSpPr>
        <p:spPr>
          <a:xfrm flipH="1">
            <a:off x="3514725" y="994291"/>
            <a:ext cx="2886075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651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21F53-974D-49BA-8A44-439F4394A153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 dirty="0" smtClean="0"/>
              <a:t>13/03/2018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smtClean="0"/>
              <a:t>David Woog – PULPOKS 2018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77552" y="67456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b="1" dirty="0" smtClean="0"/>
              <a:t>Summary</a:t>
            </a:r>
            <a:endParaRPr lang="de-CH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72159" y="608252"/>
            <a:ext cx="499527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dirty="0" smtClean="0"/>
              <a:t>System impedance of 6.25 Ohm (2.5 kA, 15.7 kV)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dirty="0" smtClean="0"/>
              <a:t>Oil insulation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600" dirty="0" smtClean="0"/>
              <a:t>Use of a biasing circuit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sz="1600" dirty="0" smtClean="0"/>
              <a:t>reduce magnetic material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CH" sz="1600" dirty="0" smtClean="0"/>
              <a:t>Shorter layer height possible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de-CH" sz="1600" dirty="0" smtClean="0"/>
              <a:t>Faster rise time achievable </a:t>
            </a:r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01" b="4957"/>
          <a:stretch/>
        </p:blipFill>
        <p:spPr>
          <a:xfrm>
            <a:off x="4033327" y="2108522"/>
            <a:ext cx="2006184" cy="21143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04"/>
          <a:stretch/>
        </p:blipFill>
        <p:spPr>
          <a:xfrm>
            <a:off x="6275654" y="775015"/>
            <a:ext cx="2604257" cy="286453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055759" y="316972"/>
            <a:ext cx="9172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Capacitors</a:t>
            </a:r>
            <a:endParaRPr lang="en-GB" sz="1200" dirty="0"/>
          </a:p>
        </p:txBody>
      </p:sp>
      <p:sp>
        <p:nvSpPr>
          <p:cNvPr id="50" name="TextBox 49"/>
          <p:cNvSpPr txBox="1"/>
          <p:nvPr/>
        </p:nvSpPr>
        <p:spPr>
          <a:xfrm>
            <a:off x="4782779" y="1586686"/>
            <a:ext cx="11775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SiC MOSFETs</a:t>
            </a:r>
            <a:endParaRPr lang="en-GB" sz="1200" dirty="0"/>
          </a:p>
        </p:txBody>
      </p:sp>
      <p:sp>
        <p:nvSpPr>
          <p:cNvPr id="51" name="TextBox 50"/>
          <p:cNvSpPr txBox="1"/>
          <p:nvPr/>
        </p:nvSpPr>
        <p:spPr>
          <a:xfrm>
            <a:off x="6983059" y="3820593"/>
            <a:ext cx="15744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smtClean="0"/>
              <a:t>Insulated gate driver</a:t>
            </a:r>
            <a:endParaRPr lang="en-GB" sz="1200" dirty="0"/>
          </a:p>
        </p:txBody>
      </p:sp>
      <p:cxnSp>
        <p:nvCxnSpPr>
          <p:cNvPr id="53" name="Straight Arrow Connector 52"/>
          <p:cNvCxnSpPr>
            <a:stCxn id="4" idx="2"/>
          </p:cNvCxnSpPr>
          <p:nvPr/>
        </p:nvCxnSpPr>
        <p:spPr>
          <a:xfrm flipH="1">
            <a:off x="7322234" y="593971"/>
            <a:ext cx="192145" cy="7635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4" idx="2"/>
          </p:cNvCxnSpPr>
          <p:nvPr/>
        </p:nvCxnSpPr>
        <p:spPr>
          <a:xfrm>
            <a:off x="7514379" y="593971"/>
            <a:ext cx="377596" cy="7635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50" idx="3"/>
          </p:cNvCxnSpPr>
          <p:nvPr/>
        </p:nvCxnSpPr>
        <p:spPr>
          <a:xfrm>
            <a:off x="5960281" y="1725186"/>
            <a:ext cx="1235344" cy="32166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>
            <a:stCxn id="50" idx="3"/>
          </p:cNvCxnSpPr>
          <p:nvPr/>
        </p:nvCxnSpPr>
        <p:spPr>
          <a:xfrm>
            <a:off x="5960281" y="1725186"/>
            <a:ext cx="2012717" cy="31250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51" idx="0"/>
          </p:cNvCxnSpPr>
          <p:nvPr/>
        </p:nvCxnSpPr>
        <p:spPr>
          <a:xfrm flipH="1" flipV="1">
            <a:off x="7111218" y="2485246"/>
            <a:ext cx="659076" cy="133534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stCxn id="51" idx="0"/>
          </p:cNvCxnSpPr>
          <p:nvPr/>
        </p:nvCxnSpPr>
        <p:spPr>
          <a:xfrm flipV="1">
            <a:off x="7770294" y="2414503"/>
            <a:ext cx="297628" cy="14060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>
            <a:off x="755383" y="2414503"/>
            <a:ext cx="1407285" cy="1985159"/>
            <a:chOff x="1416931" y="2801590"/>
            <a:chExt cx="2277508" cy="3212721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859" t="85231" r="36281" b="1150"/>
            <a:stretch/>
          </p:blipFill>
          <p:spPr>
            <a:xfrm>
              <a:off x="1416931" y="5419906"/>
              <a:ext cx="2277508" cy="594405"/>
            </a:xfrm>
            <a:prstGeom prst="rect">
              <a:avLst/>
            </a:prstGeom>
          </p:spPr>
        </p:pic>
        <p:pic>
          <p:nvPicPr>
            <p:cNvPr id="66" name="Picture 65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825" t="6047" r="33141" b="2717"/>
            <a:stretch/>
          </p:blipFill>
          <p:spPr>
            <a:xfrm>
              <a:off x="1451479" y="2801590"/>
              <a:ext cx="2210754" cy="2881293"/>
            </a:xfrm>
            <a:prstGeom prst="rect">
              <a:avLst/>
            </a:prstGeom>
          </p:spPr>
        </p:pic>
      </p:grpSp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26" t="6528" r="40083" b="1632"/>
          <a:stretch/>
        </p:blipFill>
        <p:spPr>
          <a:xfrm>
            <a:off x="2358516" y="2414503"/>
            <a:ext cx="1221637" cy="1985159"/>
          </a:xfrm>
          <a:prstGeom prst="rect">
            <a:avLst/>
          </a:prstGeom>
        </p:spPr>
      </p:pic>
      <p:cxnSp>
        <p:nvCxnSpPr>
          <p:cNvPr id="68" name="Straight Connector 67"/>
          <p:cNvCxnSpPr/>
          <p:nvPr/>
        </p:nvCxnSpPr>
        <p:spPr>
          <a:xfrm>
            <a:off x="529175" y="2491334"/>
            <a:ext cx="1226820" cy="0"/>
          </a:xfrm>
          <a:prstGeom prst="line">
            <a:avLst/>
          </a:prstGeom>
          <a:ln w="127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529175" y="4232971"/>
            <a:ext cx="1226820" cy="0"/>
          </a:xfrm>
          <a:prstGeom prst="line">
            <a:avLst/>
          </a:prstGeom>
          <a:ln w="127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612995" y="2491334"/>
            <a:ext cx="0" cy="1741637"/>
          </a:xfrm>
          <a:prstGeom prst="line">
            <a:avLst/>
          </a:prstGeom>
          <a:ln w="1270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 rot="16200000">
            <a:off x="-64070" y="2960236"/>
            <a:ext cx="910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1400" dirty="0" smtClean="0">
                <a:solidFill>
                  <a:srgbClr val="FF0000"/>
                </a:solidFill>
              </a:rPr>
              <a:t>22 layers</a:t>
            </a:r>
          </a:p>
          <a:p>
            <a:pPr algn="ctr"/>
            <a:r>
              <a:rPr lang="de-CH" sz="1400" dirty="0" smtClean="0">
                <a:solidFill>
                  <a:srgbClr val="FF0000"/>
                </a:solidFill>
              </a:rPr>
              <a:t>1,2m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56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321F53-974D-49BA-8A44-439F4394A153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 dirty="0" smtClean="0"/>
              <a:t>13/03/2018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nl-NL" smtClean="0"/>
              <a:t>David Woog – PULPOKS 2018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1143000" y="1239916"/>
            <a:ext cx="6858000" cy="2417683"/>
          </a:xfrm>
          <a:prstGeom prst="rect">
            <a:avLst/>
          </a:prstGeom>
        </p:spPr>
        <p:txBody>
          <a:bodyPr vert="horz" lIns="45720" rIns="45720" anchor="ctr">
            <a:normAutofit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CH" dirty="0" smtClean="0"/>
              <a:t>Thank you </a:t>
            </a:r>
            <a:br>
              <a:rPr lang="de-CH" dirty="0" smtClean="0"/>
            </a:br>
            <a:r>
              <a:rPr lang="de-CH" dirty="0" smtClean="0"/>
              <a:t>for your attention!</a:t>
            </a:r>
          </a:p>
          <a:p>
            <a:pPr algn="ctr"/>
            <a:endParaRPr lang="de-CH" dirty="0" smtClean="0"/>
          </a:p>
          <a:p>
            <a:pPr algn="ctr"/>
            <a:r>
              <a:rPr lang="de-CH" sz="2000" dirty="0" smtClean="0"/>
              <a:t>Questions?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3312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1328</TotalTime>
  <Words>663</Words>
  <Application>Microsoft Office PowerPoint</Application>
  <PresentationFormat>On-screen Show (16:9)</PresentationFormat>
  <Paragraphs>261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Times</vt:lpstr>
      <vt:lpstr>Times New Roman</vt:lpstr>
      <vt:lpstr>Times-Italic</vt:lpstr>
      <vt:lpstr>Wingdings</vt:lpstr>
      <vt:lpstr>CERNCorporate16-9</vt:lpstr>
      <vt:lpstr>Inductive Adder for FCC Injection Kicker Systems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Alejandro Sanz Ull</dc:creator>
  <cp:lastModifiedBy>David Woog</cp:lastModifiedBy>
  <cp:revision>504</cp:revision>
  <cp:lastPrinted>2017-05-24T11:33:20Z</cp:lastPrinted>
  <dcterms:created xsi:type="dcterms:W3CDTF">2016-03-16T08:59:42Z</dcterms:created>
  <dcterms:modified xsi:type="dcterms:W3CDTF">2018-03-14T14:46:30Z</dcterms:modified>
</cp:coreProperties>
</file>